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theme/theme7.xml" ContentType="application/vnd.openxmlformats-officedocument.theme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theme/theme8.xml" ContentType="application/vnd.openxmlformats-officedocument.theme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theme/theme9.xml" ContentType="application/vnd.openxmlformats-officedocument.theme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theme/theme10.xml" ContentType="application/vnd.openxmlformats-officedocument.theme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theme/theme11.xml" ContentType="application/vnd.openxmlformats-officedocument.theme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theme/theme12.xml" ContentType="application/vnd.openxmlformats-officedocument.theme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theme/theme13.xml" ContentType="application/vnd.openxmlformats-officedocument.theme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theme/theme14.xml" ContentType="application/vnd.openxmlformats-officedocument.theme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theme/theme15.xml" ContentType="application/vnd.openxmlformats-officedocument.theme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theme/theme16.xml" ContentType="application/vnd.openxmlformats-officedocument.theme+xml"/>
  <Override PartName="/ppt/slideLayouts/slideLayout276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theme/theme17.xml" ContentType="application/vnd.openxmlformats-officedocument.theme+xml"/>
  <Override PartName="/ppt/slideLayouts/slideLayout28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slideLayouts/slideLayout289.xml" ContentType="application/vnd.openxmlformats-officedocument.presentationml.slideLayout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92.xml" ContentType="application/vnd.openxmlformats-officedocument.presentationml.slideLayout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297.xml" ContentType="application/vnd.openxmlformats-officedocument.presentationml.slideLayout+xml"/>
  <Override PartName="/ppt/theme/theme18.xml" ContentType="application/vnd.openxmlformats-officedocument.theme+xml"/>
  <Override PartName="/ppt/theme/theme19.xml" ContentType="application/vnd.openxmlformats-officedocument.theme+xml"/>
  <Override PartName="/ppt/theme/theme20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804" r:id="rId5"/>
    <p:sldMasterId id="2147483888" r:id="rId6"/>
    <p:sldMasterId id="2147483924" r:id="rId7"/>
    <p:sldMasterId id="2147483938" r:id="rId8"/>
    <p:sldMasterId id="2147483964" r:id="rId9"/>
    <p:sldMasterId id="2147483976" r:id="rId10"/>
    <p:sldMasterId id="2147484007" r:id="rId11"/>
    <p:sldMasterId id="2147484038" r:id="rId12"/>
    <p:sldMasterId id="2147484092" r:id="rId13"/>
    <p:sldMasterId id="2147484123" r:id="rId14"/>
    <p:sldMasterId id="2147484265" r:id="rId15"/>
    <p:sldMasterId id="2147484377" r:id="rId16"/>
    <p:sldMasterId id="2147484415" r:id="rId17"/>
    <p:sldMasterId id="2147484427" r:id="rId18"/>
  </p:sldMasterIdLst>
  <p:notesMasterIdLst>
    <p:notesMasterId r:id="rId44"/>
  </p:notesMasterIdLst>
  <p:handoutMasterIdLst>
    <p:handoutMasterId r:id="rId45"/>
  </p:handoutMasterIdLst>
  <p:sldIdLst>
    <p:sldId id="845" r:id="rId19"/>
    <p:sldId id="780" r:id="rId20"/>
    <p:sldId id="777" r:id="rId21"/>
    <p:sldId id="763" r:id="rId22"/>
    <p:sldId id="781" r:id="rId23"/>
    <p:sldId id="782" r:id="rId24"/>
    <p:sldId id="783" r:id="rId25"/>
    <p:sldId id="791" r:id="rId26"/>
    <p:sldId id="792" r:id="rId27"/>
    <p:sldId id="820" r:id="rId28"/>
    <p:sldId id="767" r:id="rId29"/>
    <p:sldId id="768" r:id="rId30"/>
    <p:sldId id="816" r:id="rId31"/>
    <p:sldId id="797" r:id="rId32"/>
    <p:sldId id="860" r:id="rId33"/>
    <p:sldId id="861" r:id="rId34"/>
    <p:sldId id="862" r:id="rId35"/>
    <p:sldId id="842" r:id="rId36"/>
    <p:sldId id="799" r:id="rId37"/>
    <p:sldId id="803" r:id="rId38"/>
    <p:sldId id="770" r:id="rId39"/>
    <p:sldId id="834" r:id="rId40"/>
    <p:sldId id="863" r:id="rId41"/>
    <p:sldId id="864" r:id="rId42"/>
    <p:sldId id="844" r:id="rId43"/>
  </p:sldIdLst>
  <p:sldSz cx="9144000" cy="6858000" type="screen4x3"/>
  <p:notesSz cx="6797675" cy="99314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4A1FA3F5-23DD-4244-B22B-A41D229C3832}">
          <p14:sldIdLst>
            <p14:sldId id="845"/>
            <p14:sldId id="780"/>
            <p14:sldId id="777"/>
            <p14:sldId id="763"/>
            <p14:sldId id="781"/>
            <p14:sldId id="782"/>
            <p14:sldId id="783"/>
            <p14:sldId id="791"/>
            <p14:sldId id="792"/>
            <p14:sldId id="820"/>
            <p14:sldId id="767"/>
            <p14:sldId id="768"/>
            <p14:sldId id="816"/>
            <p14:sldId id="797"/>
            <p14:sldId id="860"/>
            <p14:sldId id="861"/>
            <p14:sldId id="862"/>
            <p14:sldId id="842"/>
            <p14:sldId id="799"/>
            <p14:sldId id="803"/>
            <p14:sldId id="770"/>
            <p14:sldId id="834"/>
            <p14:sldId id="863"/>
            <p14:sldId id="864"/>
            <p14:sldId id="844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84" userDrawn="1">
          <p15:clr>
            <a:srgbClr val="A4A3A4"/>
          </p15:clr>
        </p15:guide>
        <p15:guide id="2" pos="2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FF5050"/>
    <a:srgbClr val="FF9900"/>
    <a:srgbClr val="FF0066"/>
    <a:srgbClr val="CCECFF"/>
    <a:srgbClr val="00FF99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293" autoAdjust="0"/>
    <p:restoredTop sz="90685" autoAdjust="0"/>
  </p:normalViewPr>
  <p:slideViewPr>
    <p:cSldViewPr snapToGrid="0" showGuides="1">
      <p:cViewPr>
        <p:scale>
          <a:sx n="73" d="100"/>
          <a:sy n="73" d="100"/>
        </p:scale>
        <p:origin x="-1386" y="-114"/>
      </p:cViewPr>
      <p:guideLst>
        <p:guide orient="horz" pos="2184"/>
        <p:guide pos="292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8.xml"/><Relationship Id="rId39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3.xml"/><Relationship Id="rId34" Type="http://schemas.openxmlformats.org/officeDocument/2006/relationships/slide" Target="slides/slide16.xml"/><Relationship Id="rId42" Type="http://schemas.openxmlformats.org/officeDocument/2006/relationships/slide" Target="slides/slide24.xml"/><Relationship Id="rId47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7.xml"/><Relationship Id="rId33" Type="http://schemas.openxmlformats.org/officeDocument/2006/relationships/slide" Target="slides/slide15.xml"/><Relationship Id="rId38" Type="http://schemas.openxmlformats.org/officeDocument/2006/relationships/slide" Target="slides/slide20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" Target="slides/slide2.xml"/><Relationship Id="rId29" Type="http://schemas.openxmlformats.org/officeDocument/2006/relationships/slide" Target="slides/slide11.xml"/><Relationship Id="rId41" Type="http://schemas.openxmlformats.org/officeDocument/2006/relationships/slide" Target="slides/slide2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6.xml"/><Relationship Id="rId32" Type="http://schemas.openxmlformats.org/officeDocument/2006/relationships/slide" Target="slides/slide14.xml"/><Relationship Id="rId37" Type="http://schemas.openxmlformats.org/officeDocument/2006/relationships/slide" Target="slides/slide19.xml"/><Relationship Id="rId40" Type="http://schemas.openxmlformats.org/officeDocument/2006/relationships/slide" Target="slides/slide22.xml"/><Relationship Id="rId45" Type="http://schemas.openxmlformats.org/officeDocument/2006/relationships/handoutMaster" Target="handoutMasters/handoutMaster1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5.xml"/><Relationship Id="rId28" Type="http://schemas.openxmlformats.org/officeDocument/2006/relationships/slide" Target="slides/slide10.xml"/><Relationship Id="rId36" Type="http://schemas.openxmlformats.org/officeDocument/2006/relationships/slide" Target="slides/slide18.xml"/><Relationship Id="rId49" Type="http://schemas.openxmlformats.org/officeDocument/2006/relationships/tableStyles" Target="tableStyle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1.xml"/><Relationship Id="rId31" Type="http://schemas.openxmlformats.org/officeDocument/2006/relationships/slide" Target="slides/slide13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4.xml"/><Relationship Id="rId27" Type="http://schemas.openxmlformats.org/officeDocument/2006/relationships/slide" Target="slides/slide9.xml"/><Relationship Id="rId30" Type="http://schemas.openxmlformats.org/officeDocument/2006/relationships/slide" Target="slides/slide12.xml"/><Relationship Id="rId35" Type="http://schemas.openxmlformats.org/officeDocument/2006/relationships/slide" Target="slides/slide17.xml"/><Relationship Id="rId43" Type="http://schemas.openxmlformats.org/officeDocument/2006/relationships/slide" Target="slides/slide25.xml"/><Relationship Id="rId48" Type="http://schemas.openxmlformats.org/officeDocument/2006/relationships/theme" Target="theme/theme1.xml"/><Relationship Id="rId8" Type="http://schemas.openxmlformats.org/officeDocument/2006/relationships/slideMaster" Target="slideMasters/slideMaster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7F922B4-01F9-47F8-B5A6-BC1449FD24C9}" type="doc">
      <dgm:prSet loTypeId="urn:microsoft.com/office/officeart/2008/layout/LinedList" loCatId="hierarchy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en-US"/>
        </a:p>
      </dgm:t>
    </dgm:pt>
    <dgm:pt modelId="{BC2C7C77-6F14-4020-9A60-6D7BB218265B}">
      <dgm:prSet phldrT="[Text]"/>
      <dgm:spPr/>
      <dgm:t>
        <a:bodyPr/>
        <a:lstStyle/>
        <a:p>
          <a:r>
            <a:rPr lang="id-ID" b="1" dirty="0" smtClean="0">
              <a:solidFill>
                <a:srgbClr val="0070C0"/>
              </a:solidFill>
              <a:latin typeface="Algerian" pitchFamily="82" charset="0"/>
            </a:rPr>
            <a:t>HAK PESERTA</a:t>
          </a:r>
          <a:endParaRPr lang="en-US" dirty="0">
            <a:solidFill>
              <a:srgbClr val="0070C0"/>
            </a:solidFill>
            <a:latin typeface="Algerian" pitchFamily="82" charset="0"/>
          </a:endParaRPr>
        </a:p>
      </dgm:t>
    </dgm:pt>
    <dgm:pt modelId="{DFD39A73-62FB-4A8C-9F7D-8462FF959230}" type="parTrans" cxnId="{8CBF30A6-3278-4A2E-BA21-CADC4FECA351}">
      <dgm:prSet/>
      <dgm:spPr/>
      <dgm:t>
        <a:bodyPr/>
        <a:lstStyle/>
        <a:p>
          <a:endParaRPr lang="en-US"/>
        </a:p>
      </dgm:t>
    </dgm:pt>
    <dgm:pt modelId="{7F540C38-871C-42C6-AE72-DB90D71BF66E}" type="sibTrans" cxnId="{8CBF30A6-3278-4A2E-BA21-CADC4FECA351}">
      <dgm:prSet/>
      <dgm:spPr/>
      <dgm:t>
        <a:bodyPr/>
        <a:lstStyle/>
        <a:p>
          <a:endParaRPr lang="en-US"/>
        </a:p>
      </dgm:t>
    </dgm:pt>
    <dgm:pt modelId="{A72F2445-8E61-49EA-A4CB-7DE075CBC74D}">
      <dgm:prSet phldrT="[Text]" custT="1"/>
      <dgm:spPr/>
      <dgm:t>
        <a:bodyPr/>
        <a:lstStyle/>
        <a:p>
          <a:r>
            <a:rPr lang="id-ID" sz="2400" b="1" dirty="0" smtClean="0"/>
            <a:t>Me</a:t>
          </a:r>
          <a:r>
            <a:rPr lang="en-US" sz="2400" b="1" dirty="0" err="1" smtClean="0"/>
            <a:t>ndapatkan</a:t>
          </a:r>
          <a:r>
            <a:rPr lang="en-US" sz="2400" b="1" dirty="0" smtClean="0"/>
            <a:t> </a:t>
          </a:r>
          <a:r>
            <a:rPr lang="en-US" sz="2400" b="1" dirty="0" err="1" smtClean="0"/>
            <a:t>nomor</a:t>
          </a:r>
          <a:r>
            <a:rPr lang="en-US" sz="2400" b="1" dirty="0" smtClean="0"/>
            <a:t> </a:t>
          </a:r>
          <a:r>
            <a:rPr lang="en-US" sz="2400" b="1" dirty="0" err="1" smtClean="0"/>
            <a:t>identitas</a:t>
          </a:r>
          <a:r>
            <a:rPr lang="en-US" sz="2400" b="1" dirty="0" smtClean="0"/>
            <a:t> </a:t>
          </a:r>
          <a:r>
            <a:rPr lang="en-US" sz="2400" b="1" dirty="0" err="1" smtClean="0"/>
            <a:t>tunggal</a:t>
          </a:r>
          <a:r>
            <a:rPr lang="en-US" sz="2400" b="1" dirty="0" smtClean="0"/>
            <a:t> </a:t>
          </a:r>
          <a:r>
            <a:rPr lang="en-US" sz="2400" b="1" dirty="0" err="1" smtClean="0"/>
            <a:t>peserta</a:t>
          </a:r>
          <a:r>
            <a:rPr lang="en-US" sz="2400" b="1" dirty="0" smtClean="0"/>
            <a:t>.</a:t>
          </a:r>
          <a:endParaRPr lang="id-ID" sz="2400" b="0" dirty="0" smtClean="0"/>
        </a:p>
      </dgm:t>
    </dgm:pt>
    <dgm:pt modelId="{A4F5BB73-443E-4783-AB89-B6F244D9F6F1}" type="parTrans" cxnId="{4EC9242C-883B-47F6-B226-D47BEFEDD878}">
      <dgm:prSet/>
      <dgm:spPr/>
      <dgm:t>
        <a:bodyPr/>
        <a:lstStyle/>
        <a:p>
          <a:endParaRPr lang="en-US"/>
        </a:p>
      </dgm:t>
    </dgm:pt>
    <dgm:pt modelId="{D02A48C0-489A-479F-8AD4-A23F18D6E311}" type="sibTrans" cxnId="{4EC9242C-883B-47F6-B226-D47BEFEDD878}">
      <dgm:prSet/>
      <dgm:spPr/>
      <dgm:t>
        <a:bodyPr/>
        <a:lstStyle/>
        <a:p>
          <a:endParaRPr lang="en-US"/>
        </a:p>
      </dgm:t>
    </dgm:pt>
    <dgm:pt modelId="{73B7694D-25B9-44CF-B6DA-5A811E4E139D}">
      <dgm:prSet phldrT="[Text]" custT="1"/>
      <dgm:spPr/>
      <dgm:t>
        <a:bodyPr/>
        <a:lstStyle/>
        <a:p>
          <a:r>
            <a:rPr lang="id-ID" sz="2400" b="1" dirty="0" smtClean="0"/>
            <a:t>Memperoleh  manfaat pelayanan kesehatan di fasilitas kesehatan y</a:t>
          </a:r>
          <a:r>
            <a:rPr lang="en-US" sz="2400" b="1" dirty="0" smtClean="0"/>
            <a:t>an</a:t>
          </a:r>
          <a:r>
            <a:rPr lang="id-ID" sz="2400" b="1" dirty="0" smtClean="0"/>
            <a:t>g bekerjasama d</a:t>
          </a:r>
          <a:r>
            <a:rPr lang="en-US" sz="2400" b="1" dirty="0" err="1" smtClean="0"/>
            <a:t>enga</a:t>
          </a:r>
          <a:r>
            <a:rPr lang="id-ID" sz="2400" b="1" dirty="0" smtClean="0"/>
            <a:t>n BPJS Kesehatan </a:t>
          </a:r>
          <a:endParaRPr lang="en-US" sz="2400" b="1" dirty="0"/>
        </a:p>
      </dgm:t>
    </dgm:pt>
    <dgm:pt modelId="{C3D8A916-4C8D-4792-AAD7-64F077A5B565}" type="parTrans" cxnId="{8E6C8E32-9A01-454B-A01A-4A070CCE8CFC}">
      <dgm:prSet/>
      <dgm:spPr/>
      <dgm:t>
        <a:bodyPr/>
        <a:lstStyle/>
        <a:p>
          <a:endParaRPr lang="en-US"/>
        </a:p>
      </dgm:t>
    </dgm:pt>
    <dgm:pt modelId="{99D62365-D7EC-4A0C-ADB7-3F5BF0BDBEB8}" type="sibTrans" cxnId="{8E6C8E32-9A01-454B-A01A-4A070CCE8CFC}">
      <dgm:prSet/>
      <dgm:spPr/>
      <dgm:t>
        <a:bodyPr/>
        <a:lstStyle/>
        <a:p>
          <a:endParaRPr lang="en-US"/>
        </a:p>
      </dgm:t>
    </dgm:pt>
    <dgm:pt modelId="{4D68139E-0419-480C-8067-2AF25D3CE89C}">
      <dgm:prSet phldrT="[Text]" custT="1"/>
      <dgm:spPr/>
      <dgm:t>
        <a:bodyPr/>
        <a:lstStyle/>
        <a:p>
          <a:r>
            <a:rPr lang="id-ID" sz="2400" b="1" dirty="0" smtClean="0"/>
            <a:t>Mem</a:t>
          </a:r>
          <a:r>
            <a:rPr lang="en-US" sz="2400" b="1" dirty="0" err="1" smtClean="0"/>
            <a:t>ilih</a:t>
          </a:r>
          <a:r>
            <a:rPr lang="en-US" sz="2400" b="1" dirty="0" smtClean="0"/>
            <a:t> </a:t>
          </a:r>
          <a:r>
            <a:rPr lang="id-ID" sz="2400" b="1" dirty="0" smtClean="0"/>
            <a:t>fasilitas kesehatan </a:t>
          </a:r>
          <a:r>
            <a:rPr lang="en-US" sz="2400" b="1" dirty="0" err="1" smtClean="0"/>
            <a:t>tingkat</a:t>
          </a:r>
          <a:r>
            <a:rPr lang="en-US" sz="2400" b="1" dirty="0" smtClean="0"/>
            <a:t> </a:t>
          </a:r>
          <a:r>
            <a:rPr lang="en-US" sz="2400" b="1" dirty="0" err="1" smtClean="0"/>
            <a:t>pertama</a:t>
          </a:r>
          <a:r>
            <a:rPr lang="en-US" sz="2400" b="1" dirty="0" smtClean="0"/>
            <a:t> (</a:t>
          </a:r>
          <a:r>
            <a:rPr lang="en-US" sz="2400" b="1" dirty="0" err="1" smtClean="0"/>
            <a:t>Puskesmas</a:t>
          </a:r>
          <a:r>
            <a:rPr lang="en-US" sz="2400" b="1" dirty="0" smtClean="0"/>
            <a:t>/</a:t>
          </a:r>
          <a:r>
            <a:rPr lang="en-US" sz="2400" b="1" dirty="0" err="1" smtClean="0"/>
            <a:t>Dokter</a:t>
          </a:r>
          <a:r>
            <a:rPr lang="en-US" sz="2400" b="1" dirty="0" smtClean="0"/>
            <a:t> </a:t>
          </a:r>
          <a:r>
            <a:rPr lang="en-US" sz="2400" b="1" dirty="0" err="1" smtClean="0"/>
            <a:t>Pelayanan</a:t>
          </a:r>
          <a:r>
            <a:rPr lang="en-US" sz="2400" b="1" dirty="0" smtClean="0"/>
            <a:t> Primer/</a:t>
          </a:r>
          <a:r>
            <a:rPr lang="en-US" sz="2400" b="1" dirty="0" err="1" smtClean="0"/>
            <a:t>Klinik</a:t>
          </a:r>
          <a:r>
            <a:rPr lang="en-US" sz="2400" b="1" dirty="0" smtClean="0"/>
            <a:t> </a:t>
          </a:r>
          <a:r>
            <a:rPr lang="en-US" sz="2400" b="1" dirty="0" err="1" smtClean="0"/>
            <a:t>Pratama</a:t>
          </a:r>
          <a:r>
            <a:rPr lang="en-US" sz="2400" b="1" dirty="0" smtClean="0"/>
            <a:t>) </a:t>
          </a:r>
          <a:r>
            <a:rPr lang="id-ID" sz="2400" b="1" dirty="0" smtClean="0"/>
            <a:t>y</a:t>
          </a:r>
          <a:r>
            <a:rPr lang="en-US" sz="2400" b="1" dirty="0" smtClean="0"/>
            <a:t>an</a:t>
          </a:r>
          <a:r>
            <a:rPr lang="id-ID" sz="2400" b="1" dirty="0" smtClean="0"/>
            <a:t>g bekerjasama d</a:t>
          </a:r>
          <a:r>
            <a:rPr lang="en-US" sz="2400" b="1" dirty="0" err="1" smtClean="0"/>
            <a:t>enga</a:t>
          </a:r>
          <a:r>
            <a:rPr lang="id-ID" sz="2400" b="1" dirty="0" smtClean="0"/>
            <a:t>n BPJS Kesehatan</a:t>
          </a:r>
          <a:r>
            <a:rPr lang="en-US" sz="2400" b="1" dirty="0" smtClean="0"/>
            <a:t> </a:t>
          </a:r>
          <a:r>
            <a:rPr lang="en-US" sz="2400" b="1" dirty="0" err="1" smtClean="0"/>
            <a:t>sesuai</a:t>
          </a:r>
          <a:r>
            <a:rPr lang="en-US" sz="2400" b="1" dirty="0" smtClean="0"/>
            <a:t> yang </a:t>
          </a:r>
          <a:r>
            <a:rPr lang="en-US" sz="2400" b="1" dirty="0" err="1" smtClean="0"/>
            <a:t>diinginkan</a:t>
          </a:r>
          <a:r>
            <a:rPr lang="en-US" sz="2400" b="1" dirty="0" smtClean="0"/>
            <a:t>.</a:t>
          </a:r>
          <a:r>
            <a:rPr lang="id-ID" sz="2400" b="1" dirty="0" smtClean="0"/>
            <a:t> </a:t>
          </a:r>
          <a:endParaRPr lang="en-US" sz="2400" b="1" dirty="0"/>
        </a:p>
      </dgm:t>
    </dgm:pt>
    <dgm:pt modelId="{2541B496-F7B7-4782-8B13-F74E34707352}" type="parTrans" cxnId="{05F3CAAA-B922-45D0-A035-A88AF665A4C6}">
      <dgm:prSet/>
      <dgm:spPr/>
      <dgm:t>
        <a:bodyPr/>
        <a:lstStyle/>
        <a:p>
          <a:endParaRPr lang="en-US"/>
        </a:p>
      </dgm:t>
    </dgm:pt>
    <dgm:pt modelId="{0ADC9CE1-EDD3-4068-A909-3ECE1A9786BF}" type="sibTrans" cxnId="{05F3CAAA-B922-45D0-A035-A88AF665A4C6}">
      <dgm:prSet/>
      <dgm:spPr/>
      <dgm:t>
        <a:bodyPr/>
        <a:lstStyle/>
        <a:p>
          <a:endParaRPr lang="en-US"/>
        </a:p>
      </dgm:t>
    </dgm:pt>
    <dgm:pt modelId="{62D31DA1-C519-477F-B45A-BE9005A8ED01}">
      <dgm:prSet phldrT="[Text]" custT="1"/>
      <dgm:spPr/>
      <dgm:t>
        <a:bodyPr/>
        <a:lstStyle/>
        <a:p>
          <a:r>
            <a:rPr lang="en-US" sz="2400" b="1" dirty="0" err="1" smtClean="0"/>
            <a:t>Mendapatkan</a:t>
          </a:r>
          <a:r>
            <a:rPr lang="en-US" sz="2400" b="1" dirty="0" smtClean="0"/>
            <a:t> </a:t>
          </a:r>
          <a:r>
            <a:rPr lang="en-US" sz="2400" b="1" dirty="0" err="1" smtClean="0"/>
            <a:t>informasi</a:t>
          </a:r>
          <a:r>
            <a:rPr lang="en-US" sz="2400" b="1" dirty="0" smtClean="0"/>
            <a:t> </a:t>
          </a:r>
          <a:r>
            <a:rPr lang="en-US" sz="2400" b="1" dirty="0" err="1" smtClean="0"/>
            <a:t>dan</a:t>
          </a:r>
          <a:r>
            <a:rPr lang="en-US" sz="2400" b="1" dirty="0" smtClean="0"/>
            <a:t> </a:t>
          </a:r>
          <a:r>
            <a:rPr lang="en-US" sz="2400" b="1" dirty="0" err="1" smtClean="0"/>
            <a:t>meyampaikan</a:t>
          </a:r>
          <a:r>
            <a:rPr lang="en-US" sz="2400" b="1" dirty="0" smtClean="0"/>
            <a:t> </a:t>
          </a:r>
          <a:r>
            <a:rPr lang="en-US" sz="2400" b="1" dirty="0" err="1" smtClean="0"/>
            <a:t>keluhan</a:t>
          </a:r>
          <a:r>
            <a:rPr lang="en-US" sz="2400" b="1" dirty="0" smtClean="0"/>
            <a:t> </a:t>
          </a:r>
          <a:r>
            <a:rPr lang="en-US" sz="2400" b="1" dirty="0" err="1" smtClean="0"/>
            <a:t>terkait</a:t>
          </a:r>
          <a:r>
            <a:rPr lang="en-US" sz="2400" b="1" dirty="0" smtClean="0"/>
            <a:t> </a:t>
          </a:r>
          <a:r>
            <a:rPr lang="en-US" sz="2400" b="1" dirty="0" err="1" smtClean="0"/>
            <a:t>dengan</a:t>
          </a:r>
          <a:r>
            <a:rPr lang="en-US" sz="2400" b="1" dirty="0" smtClean="0"/>
            <a:t> </a:t>
          </a:r>
          <a:r>
            <a:rPr lang="en-US" sz="2400" b="1" dirty="0" err="1" smtClean="0"/>
            <a:t>pelayanan</a:t>
          </a:r>
          <a:r>
            <a:rPr lang="en-US" sz="2400" b="1" dirty="0" smtClean="0"/>
            <a:t> </a:t>
          </a:r>
          <a:r>
            <a:rPr lang="en-US" sz="2400" b="1" dirty="0" err="1" smtClean="0"/>
            <a:t>kesehatan</a:t>
          </a:r>
          <a:r>
            <a:rPr lang="en-US" sz="2400" b="1" dirty="0" smtClean="0"/>
            <a:t> </a:t>
          </a:r>
          <a:r>
            <a:rPr lang="en-US" sz="2400" b="1" dirty="0" err="1" smtClean="0"/>
            <a:t>dalam</a:t>
          </a:r>
          <a:r>
            <a:rPr lang="en-US" sz="2400" b="1" dirty="0" smtClean="0"/>
            <a:t> JKN</a:t>
          </a:r>
          <a:endParaRPr lang="en-US" sz="2400" b="0" dirty="0"/>
        </a:p>
      </dgm:t>
    </dgm:pt>
    <dgm:pt modelId="{640FA764-60C0-43B4-A47F-0F301997BADB}" type="parTrans" cxnId="{535C7753-641B-417F-AF67-D4DE2DACD4E5}">
      <dgm:prSet/>
      <dgm:spPr/>
      <dgm:t>
        <a:bodyPr/>
        <a:lstStyle/>
        <a:p>
          <a:endParaRPr lang="en-US"/>
        </a:p>
      </dgm:t>
    </dgm:pt>
    <dgm:pt modelId="{375C09BB-7502-4686-8D62-B8BC0C865592}" type="sibTrans" cxnId="{535C7753-641B-417F-AF67-D4DE2DACD4E5}">
      <dgm:prSet/>
      <dgm:spPr/>
      <dgm:t>
        <a:bodyPr/>
        <a:lstStyle/>
        <a:p>
          <a:endParaRPr lang="en-US"/>
        </a:p>
      </dgm:t>
    </dgm:pt>
    <dgm:pt modelId="{459667A9-C86D-422B-8D99-4A7DE35B3315}" type="pres">
      <dgm:prSet presAssocID="{F7F922B4-01F9-47F8-B5A6-BC1449FD24C9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32696F35-06F3-4A7A-B763-41FD44599183}" type="pres">
      <dgm:prSet presAssocID="{BC2C7C77-6F14-4020-9A60-6D7BB218265B}" presName="thickLine" presStyleLbl="alignNode1" presStyleIdx="0" presStyleCnt="1"/>
      <dgm:spPr/>
    </dgm:pt>
    <dgm:pt modelId="{3B781863-A6BF-4308-B477-2811902E8611}" type="pres">
      <dgm:prSet presAssocID="{BC2C7C77-6F14-4020-9A60-6D7BB218265B}" presName="horz1" presStyleCnt="0"/>
      <dgm:spPr/>
    </dgm:pt>
    <dgm:pt modelId="{B436CD76-9867-47B3-BCFE-759AF1491630}" type="pres">
      <dgm:prSet presAssocID="{BC2C7C77-6F14-4020-9A60-6D7BB218265B}" presName="tx1" presStyleLbl="revTx" presStyleIdx="0" presStyleCnt="5"/>
      <dgm:spPr/>
      <dgm:t>
        <a:bodyPr/>
        <a:lstStyle/>
        <a:p>
          <a:endParaRPr lang="en-US"/>
        </a:p>
      </dgm:t>
    </dgm:pt>
    <dgm:pt modelId="{1A3C76D6-519D-4923-A508-9DB34A78DDF4}" type="pres">
      <dgm:prSet presAssocID="{BC2C7C77-6F14-4020-9A60-6D7BB218265B}" presName="vert1" presStyleCnt="0"/>
      <dgm:spPr/>
    </dgm:pt>
    <dgm:pt modelId="{137CD1DF-389E-487E-9D5B-87A7380DF78E}" type="pres">
      <dgm:prSet presAssocID="{A72F2445-8E61-49EA-A4CB-7DE075CBC74D}" presName="vertSpace2a" presStyleCnt="0"/>
      <dgm:spPr/>
    </dgm:pt>
    <dgm:pt modelId="{27A8B08A-4F7F-46E4-BC1D-71774A3A3A8B}" type="pres">
      <dgm:prSet presAssocID="{A72F2445-8E61-49EA-A4CB-7DE075CBC74D}" presName="horz2" presStyleCnt="0"/>
      <dgm:spPr/>
    </dgm:pt>
    <dgm:pt modelId="{9D7A6EEB-B41B-4C16-88C2-17535BAE37B3}" type="pres">
      <dgm:prSet presAssocID="{A72F2445-8E61-49EA-A4CB-7DE075CBC74D}" presName="horzSpace2" presStyleCnt="0"/>
      <dgm:spPr/>
    </dgm:pt>
    <dgm:pt modelId="{F17B8437-912C-43C3-B0EE-6848EB85A048}" type="pres">
      <dgm:prSet presAssocID="{A72F2445-8E61-49EA-A4CB-7DE075CBC74D}" presName="tx2" presStyleLbl="revTx" presStyleIdx="1" presStyleCnt="5" custScaleX="102339" custScaleY="43266" custLinFactNeighborY="4468"/>
      <dgm:spPr/>
      <dgm:t>
        <a:bodyPr/>
        <a:lstStyle/>
        <a:p>
          <a:endParaRPr lang="en-US"/>
        </a:p>
      </dgm:t>
    </dgm:pt>
    <dgm:pt modelId="{35DBCCBD-8578-412B-A421-C807AB1D5B78}" type="pres">
      <dgm:prSet presAssocID="{A72F2445-8E61-49EA-A4CB-7DE075CBC74D}" presName="vert2" presStyleCnt="0"/>
      <dgm:spPr/>
    </dgm:pt>
    <dgm:pt modelId="{10E7D134-A2C2-4397-96BB-5D3A4382DCBC}" type="pres">
      <dgm:prSet presAssocID="{A72F2445-8E61-49EA-A4CB-7DE075CBC74D}" presName="thinLine2b" presStyleLbl="callout" presStyleIdx="0" presStyleCnt="4"/>
      <dgm:spPr/>
    </dgm:pt>
    <dgm:pt modelId="{C68E1B6B-DF66-4549-91A8-2FFE7B30A744}" type="pres">
      <dgm:prSet presAssocID="{A72F2445-8E61-49EA-A4CB-7DE075CBC74D}" presName="vertSpace2b" presStyleCnt="0"/>
      <dgm:spPr/>
    </dgm:pt>
    <dgm:pt modelId="{201EEE7A-5C9C-41B9-80FD-E97667F570B1}" type="pres">
      <dgm:prSet presAssocID="{73B7694D-25B9-44CF-B6DA-5A811E4E139D}" presName="horz2" presStyleCnt="0"/>
      <dgm:spPr/>
    </dgm:pt>
    <dgm:pt modelId="{996A9910-8FEC-4A06-AC6D-45136E942202}" type="pres">
      <dgm:prSet presAssocID="{73B7694D-25B9-44CF-B6DA-5A811E4E139D}" presName="horzSpace2" presStyleCnt="0"/>
      <dgm:spPr/>
    </dgm:pt>
    <dgm:pt modelId="{4C578BF3-8D56-46B1-B2E9-38A2DD88A876}" type="pres">
      <dgm:prSet presAssocID="{73B7694D-25B9-44CF-B6DA-5A811E4E139D}" presName="tx2" presStyleLbl="revTx" presStyleIdx="2" presStyleCnt="5"/>
      <dgm:spPr/>
      <dgm:t>
        <a:bodyPr/>
        <a:lstStyle/>
        <a:p>
          <a:endParaRPr lang="en-US"/>
        </a:p>
      </dgm:t>
    </dgm:pt>
    <dgm:pt modelId="{FB538D4F-F39E-4250-9D4C-CA6ED6F63C57}" type="pres">
      <dgm:prSet presAssocID="{73B7694D-25B9-44CF-B6DA-5A811E4E139D}" presName="vert2" presStyleCnt="0"/>
      <dgm:spPr/>
    </dgm:pt>
    <dgm:pt modelId="{8786F4F5-DEF0-413D-A5A3-E9E1F41FE35D}" type="pres">
      <dgm:prSet presAssocID="{73B7694D-25B9-44CF-B6DA-5A811E4E139D}" presName="thinLine2b" presStyleLbl="callout" presStyleIdx="1" presStyleCnt="4" custLinFactY="-300000" custLinFactNeighborY="-378790"/>
      <dgm:spPr/>
    </dgm:pt>
    <dgm:pt modelId="{E4978393-88AB-4CF1-A169-CD75B2E08947}" type="pres">
      <dgm:prSet presAssocID="{73B7694D-25B9-44CF-B6DA-5A811E4E139D}" presName="vertSpace2b" presStyleCnt="0"/>
      <dgm:spPr/>
    </dgm:pt>
    <dgm:pt modelId="{627C014B-C211-409D-B5FE-F5C198319891}" type="pres">
      <dgm:prSet presAssocID="{4D68139E-0419-480C-8067-2AF25D3CE89C}" presName="horz2" presStyleCnt="0"/>
      <dgm:spPr/>
    </dgm:pt>
    <dgm:pt modelId="{6E8F68E8-5922-4BC3-8D1F-6EEAF934EDAA}" type="pres">
      <dgm:prSet presAssocID="{4D68139E-0419-480C-8067-2AF25D3CE89C}" presName="horzSpace2" presStyleCnt="0"/>
      <dgm:spPr/>
    </dgm:pt>
    <dgm:pt modelId="{ECA475E6-3F8A-49DA-A26F-CF3A2CDB0009}" type="pres">
      <dgm:prSet presAssocID="{4D68139E-0419-480C-8067-2AF25D3CE89C}" presName="tx2" presStyleLbl="revTx" presStyleIdx="3" presStyleCnt="5" custLinFactNeighborY="-26449"/>
      <dgm:spPr/>
      <dgm:t>
        <a:bodyPr/>
        <a:lstStyle/>
        <a:p>
          <a:endParaRPr lang="en-US"/>
        </a:p>
      </dgm:t>
    </dgm:pt>
    <dgm:pt modelId="{C12CCFF5-332F-4733-8E32-2A07EC8BD80D}" type="pres">
      <dgm:prSet presAssocID="{4D68139E-0419-480C-8067-2AF25D3CE89C}" presName="vert2" presStyleCnt="0"/>
      <dgm:spPr/>
    </dgm:pt>
    <dgm:pt modelId="{CB7273B2-4A31-477C-9BB6-CD8886FB661F}" type="pres">
      <dgm:prSet presAssocID="{4D68139E-0419-480C-8067-2AF25D3CE89C}" presName="thinLine2b" presStyleLbl="callout" presStyleIdx="2" presStyleCnt="4" custLinFactY="-309854" custLinFactNeighborY="-400000"/>
      <dgm:spPr/>
    </dgm:pt>
    <dgm:pt modelId="{F043454F-D224-43BA-8A8E-63A6E33BB716}" type="pres">
      <dgm:prSet presAssocID="{4D68139E-0419-480C-8067-2AF25D3CE89C}" presName="vertSpace2b" presStyleCnt="0"/>
      <dgm:spPr/>
    </dgm:pt>
    <dgm:pt modelId="{EF6F5FEE-6AB3-44B1-B425-9A1C9FF182B4}" type="pres">
      <dgm:prSet presAssocID="{62D31DA1-C519-477F-B45A-BE9005A8ED01}" presName="horz2" presStyleCnt="0"/>
      <dgm:spPr/>
    </dgm:pt>
    <dgm:pt modelId="{C038DA20-2728-4549-A561-9568FF243A6D}" type="pres">
      <dgm:prSet presAssocID="{62D31DA1-C519-477F-B45A-BE9005A8ED01}" presName="horzSpace2" presStyleCnt="0"/>
      <dgm:spPr/>
    </dgm:pt>
    <dgm:pt modelId="{402B0F99-F6E0-45D9-B9A5-DA242EE66DD1}" type="pres">
      <dgm:prSet presAssocID="{62D31DA1-C519-477F-B45A-BE9005A8ED01}" presName="tx2" presStyleLbl="revTx" presStyleIdx="4" presStyleCnt="5" custLinFactNeighborY="-30136"/>
      <dgm:spPr/>
      <dgm:t>
        <a:bodyPr/>
        <a:lstStyle/>
        <a:p>
          <a:endParaRPr lang="en-US"/>
        </a:p>
      </dgm:t>
    </dgm:pt>
    <dgm:pt modelId="{8AA71B4F-8622-4696-96C9-5472BB4AD764}" type="pres">
      <dgm:prSet presAssocID="{62D31DA1-C519-477F-B45A-BE9005A8ED01}" presName="vert2" presStyleCnt="0"/>
      <dgm:spPr/>
    </dgm:pt>
    <dgm:pt modelId="{760E2091-7D4B-4233-B1A1-39BF7A3EDF1A}" type="pres">
      <dgm:prSet presAssocID="{62D31DA1-C519-477F-B45A-BE9005A8ED01}" presName="thinLine2b" presStyleLbl="callout" presStyleIdx="3" presStyleCnt="4"/>
      <dgm:spPr/>
    </dgm:pt>
    <dgm:pt modelId="{8E58FE28-B159-4854-BA6D-A898A17C0B50}" type="pres">
      <dgm:prSet presAssocID="{62D31DA1-C519-477F-B45A-BE9005A8ED01}" presName="vertSpace2b" presStyleCnt="0"/>
      <dgm:spPr/>
    </dgm:pt>
  </dgm:ptLst>
  <dgm:cxnLst>
    <dgm:cxn modelId="{45C00389-0154-46A0-986F-0BEDA1715CF3}" type="presOf" srcId="{4D68139E-0419-480C-8067-2AF25D3CE89C}" destId="{ECA475E6-3F8A-49DA-A26F-CF3A2CDB0009}" srcOrd="0" destOrd="0" presId="urn:microsoft.com/office/officeart/2008/layout/LinedList"/>
    <dgm:cxn modelId="{8E6C8E32-9A01-454B-A01A-4A070CCE8CFC}" srcId="{BC2C7C77-6F14-4020-9A60-6D7BB218265B}" destId="{73B7694D-25B9-44CF-B6DA-5A811E4E139D}" srcOrd="1" destOrd="0" parTransId="{C3D8A916-4C8D-4792-AAD7-64F077A5B565}" sibTransId="{99D62365-D7EC-4A0C-ADB7-3F5BF0BDBEB8}"/>
    <dgm:cxn modelId="{05F3CAAA-B922-45D0-A035-A88AF665A4C6}" srcId="{BC2C7C77-6F14-4020-9A60-6D7BB218265B}" destId="{4D68139E-0419-480C-8067-2AF25D3CE89C}" srcOrd="2" destOrd="0" parTransId="{2541B496-F7B7-4782-8B13-F74E34707352}" sibTransId="{0ADC9CE1-EDD3-4068-A909-3ECE1A9786BF}"/>
    <dgm:cxn modelId="{2D2C8B84-74C1-4D73-A60F-349558195863}" type="presOf" srcId="{73B7694D-25B9-44CF-B6DA-5A811E4E139D}" destId="{4C578BF3-8D56-46B1-B2E9-38A2DD88A876}" srcOrd="0" destOrd="0" presId="urn:microsoft.com/office/officeart/2008/layout/LinedList"/>
    <dgm:cxn modelId="{8CBF30A6-3278-4A2E-BA21-CADC4FECA351}" srcId="{F7F922B4-01F9-47F8-B5A6-BC1449FD24C9}" destId="{BC2C7C77-6F14-4020-9A60-6D7BB218265B}" srcOrd="0" destOrd="0" parTransId="{DFD39A73-62FB-4A8C-9F7D-8462FF959230}" sibTransId="{7F540C38-871C-42C6-AE72-DB90D71BF66E}"/>
    <dgm:cxn modelId="{57E3963C-515D-4F9E-9496-7A89F5F4E6E2}" type="presOf" srcId="{F7F922B4-01F9-47F8-B5A6-BC1449FD24C9}" destId="{459667A9-C86D-422B-8D99-4A7DE35B3315}" srcOrd="0" destOrd="0" presId="urn:microsoft.com/office/officeart/2008/layout/LinedList"/>
    <dgm:cxn modelId="{54B74CC4-4C9C-48B5-92A9-0ABD03B50990}" type="presOf" srcId="{62D31DA1-C519-477F-B45A-BE9005A8ED01}" destId="{402B0F99-F6E0-45D9-B9A5-DA242EE66DD1}" srcOrd="0" destOrd="0" presId="urn:microsoft.com/office/officeart/2008/layout/LinedList"/>
    <dgm:cxn modelId="{EA966E5D-CE84-4EF1-AD64-6C2B595B3CAF}" type="presOf" srcId="{A72F2445-8E61-49EA-A4CB-7DE075CBC74D}" destId="{F17B8437-912C-43C3-B0EE-6848EB85A048}" srcOrd="0" destOrd="0" presId="urn:microsoft.com/office/officeart/2008/layout/LinedList"/>
    <dgm:cxn modelId="{535C7753-641B-417F-AF67-D4DE2DACD4E5}" srcId="{BC2C7C77-6F14-4020-9A60-6D7BB218265B}" destId="{62D31DA1-C519-477F-B45A-BE9005A8ED01}" srcOrd="3" destOrd="0" parTransId="{640FA764-60C0-43B4-A47F-0F301997BADB}" sibTransId="{375C09BB-7502-4686-8D62-B8BC0C865592}"/>
    <dgm:cxn modelId="{4EC9242C-883B-47F6-B226-D47BEFEDD878}" srcId="{BC2C7C77-6F14-4020-9A60-6D7BB218265B}" destId="{A72F2445-8E61-49EA-A4CB-7DE075CBC74D}" srcOrd="0" destOrd="0" parTransId="{A4F5BB73-443E-4783-AB89-B6F244D9F6F1}" sibTransId="{D02A48C0-489A-479F-8AD4-A23F18D6E311}"/>
    <dgm:cxn modelId="{39A3E2FF-8428-4FA5-BF77-236A66D457ED}" type="presOf" srcId="{BC2C7C77-6F14-4020-9A60-6D7BB218265B}" destId="{B436CD76-9867-47B3-BCFE-759AF1491630}" srcOrd="0" destOrd="0" presId="urn:microsoft.com/office/officeart/2008/layout/LinedList"/>
    <dgm:cxn modelId="{BF1BE84E-6A5F-47A4-A1AC-A4C66BE3DFF7}" type="presParOf" srcId="{459667A9-C86D-422B-8D99-4A7DE35B3315}" destId="{32696F35-06F3-4A7A-B763-41FD44599183}" srcOrd="0" destOrd="0" presId="urn:microsoft.com/office/officeart/2008/layout/LinedList"/>
    <dgm:cxn modelId="{56B21140-557B-4EBD-B276-6A9D2EEE19D5}" type="presParOf" srcId="{459667A9-C86D-422B-8D99-4A7DE35B3315}" destId="{3B781863-A6BF-4308-B477-2811902E8611}" srcOrd="1" destOrd="0" presId="urn:microsoft.com/office/officeart/2008/layout/LinedList"/>
    <dgm:cxn modelId="{5EEC71CF-AF68-473E-AB27-BC38418D9464}" type="presParOf" srcId="{3B781863-A6BF-4308-B477-2811902E8611}" destId="{B436CD76-9867-47B3-BCFE-759AF1491630}" srcOrd="0" destOrd="0" presId="urn:microsoft.com/office/officeart/2008/layout/LinedList"/>
    <dgm:cxn modelId="{75B424E9-1A85-4409-9FB0-B343911FF328}" type="presParOf" srcId="{3B781863-A6BF-4308-B477-2811902E8611}" destId="{1A3C76D6-519D-4923-A508-9DB34A78DDF4}" srcOrd="1" destOrd="0" presId="urn:microsoft.com/office/officeart/2008/layout/LinedList"/>
    <dgm:cxn modelId="{658C3F64-FAB9-464A-A191-991103347EBF}" type="presParOf" srcId="{1A3C76D6-519D-4923-A508-9DB34A78DDF4}" destId="{137CD1DF-389E-487E-9D5B-87A7380DF78E}" srcOrd="0" destOrd="0" presId="urn:microsoft.com/office/officeart/2008/layout/LinedList"/>
    <dgm:cxn modelId="{F9EFE5B1-2FFC-4BF0-B89D-F66634D04AE6}" type="presParOf" srcId="{1A3C76D6-519D-4923-A508-9DB34A78DDF4}" destId="{27A8B08A-4F7F-46E4-BC1D-71774A3A3A8B}" srcOrd="1" destOrd="0" presId="urn:microsoft.com/office/officeart/2008/layout/LinedList"/>
    <dgm:cxn modelId="{34C1FE06-DB61-4BBB-BA27-D750A789476D}" type="presParOf" srcId="{27A8B08A-4F7F-46E4-BC1D-71774A3A3A8B}" destId="{9D7A6EEB-B41B-4C16-88C2-17535BAE37B3}" srcOrd="0" destOrd="0" presId="urn:microsoft.com/office/officeart/2008/layout/LinedList"/>
    <dgm:cxn modelId="{ECE98308-477B-43F7-A0A5-FD221D1F2B62}" type="presParOf" srcId="{27A8B08A-4F7F-46E4-BC1D-71774A3A3A8B}" destId="{F17B8437-912C-43C3-B0EE-6848EB85A048}" srcOrd="1" destOrd="0" presId="urn:microsoft.com/office/officeart/2008/layout/LinedList"/>
    <dgm:cxn modelId="{8BA3205E-FB88-4773-8C1A-FD43D0B4A247}" type="presParOf" srcId="{27A8B08A-4F7F-46E4-BC1D-71774A3A3A8B}" destId="{35DBCCBD-8578-412B-A421-C807AB1D5B78}" srcOrd="2" destOrd="0" presId="urn:microsoft.com/office/officeart/2008/layout/LinedList"/>
    <dgm:cxn modelId="{1C814EED-0295-45D6-B0C9-DB93F7D0057C}" type="presParOf" srcId="{1A3C76D6-519D-4923-A508-9DB34A78DDF4}" destId="{10E7D134-A2C2-4397-96BB-5D3A4382DCBC}" srcOrd="2" destOrd="0" presId="urn:microsoft.com/office/officeart/2008/layout/LinedList"/>
    <dgm:cxn modelId="{D21663C7-E93E-4D26-9620-5C944C739E98}" type="presParOf" srcId="{1A3C76D6-519D-4923-A508-9DB34A78DDF4}" destId="{C68E1B6B-DF66-4549-91A8-2FFE7B30A744}" srcOrd="3" destOrd="0" presId="urn:microsoft.com/office/officeart/2008/layout/LinedList"/>
    <dgm:cxn modelId="{F728D4EF-EDEC-4F7F-8102-2680472F82C7}" type="presParOf" srcId="{1A3C76D6-519D-4923-A508-9DB34A78DDF4}" destId="{201EEE7A-5C9C-41B9-80FD-E97667F570B1}" srcOrd="4" destOrd="0" presId="urn:microsoft.com/office/officeart/2008/layout/LinedList"/>
    <dgm:cxn modelId="{EFD4C3F1-6FFA-49AC-899E-A95CB8DB9855}" type="presParOf" srcId="{201EEE7A-5C9C-41B9-80FD-E97667F570B1}" destId="{996A9910-8FEC-4A06-AC6D-45136E942202}" srcOrd="0" destOrd="0" presId="urn:microsoft.com/office/officeart/2008/layout/LinedList"/>
    <dgm:cxn modelId="{87E8E9A9-B2BE-455F-B689-98369DE02175}" type="presParOf" srcId="{201EEE7A-5C9C-41B9-80FD-E97667F570B1}" destId="{4C578BF3-8D56-46B1-B2E9-38A2DD88A876}" srcOrd="1" destOrd="0" presId="urn:microsoft.com/office/officeart/2008/layout/LinedList"/>
    <dgm:cxn modelId="{61C0AF78-93AB-4A52-B5DD-E1A6AFB51C38}" type="presParOf" srcId="{201EEE7A-5C9C-41B9-80FD-E97667F570B1}" destId="{FB538D4F-F39E-4250-9D4C-CA6ED6F63C57}" srcOrd="2" destOrd="0" presId="urn:microsoft.com/office/officeart/2008/layout/LinedList"/>
    <dgm:cxn modelId="{D70BF8CC-94F5-48BE-AF48-59A73AD58489}" type="presParOf" srcId="{1A3C76D6-519D-4923-A508-9DB34A78DDF4}" destId="{8786F4F5-DEF0-413D-A5A3-E9E1F41FE35D}" srcOrd="5" destOrd="0" presId="urn:microsoft.com/office/officeart/2008/layout/LinedList"/>
    <dgm:cxn modelId="{D64C2A00-17AB-4265-A1D6-86A1CAB6A5DA}" type="presParOf" srcId="{1A3C76D6-519D-4923-A508-9DB34A78DDF4}" destId="{E4978393-88AB-4CF1-A169-CD75B2E08947}" srcOrd="6" destOrd="0" presId="urn:microsoft.com/office/officeart/2008/layout/LinedList"/>
    <dgm:cxn modelId="{2349D813-EFB8-480F-AC5C-FEE70A90AE83}" type="presParOf" srcId="{1A3C76D6-519D-4923-A508-9DB34A78DDF4}" destId="{627C014B-C211-409D-B5FE-F5C198319891}" srcOrd="7" destOrd="0" presId="urn:microsoft.com/office/officeart/2008/layout/LinedList"/>
    <dgm:cxn modelId="{D03343BE-194B-4E2D-A3A8-2B7A1D277BA3}" type="presParOf" srcId="{627C014B-C211-409D-B5FE-F5C198319891}" destId="{6E8F68E8-5922-4BC3-8D1F-6EEAF934EDAA}" srcOrd="0" destOrd="0" presId="urn:microsoft.com/office/officeart/2008/layout/LinedList"/>
    <dgm:cxn modelId="{C848A624-8C6E-41D9-B06C-F3F1DA551C12}" type="presParOf" srcId="{627C014B-C211-409D-B5FE-F5C198319891}" destId="{ECA475E6-3F8A-49DA-A26F-CF3A2CDB0009}" srcOrd="1" destOrd="0" presId="urn:microsoft.com/office/officeart/2008/layout/LinedList"/>
    <dgm:cxn modelId="{001E56B3-7543-4216-91C9-4B5930015E15}" type="presParOf" srcId="{627C014B-C211-409D-B5FE-F5C198319891}" destId="{C12CCFF5-332F-4733-8E32-2A07EC8BD80D}" srcOrd="2" destOrd="0" presId="urn:microsoft.com/office/officeart/2008/layout/LinedList"/>
    <dgm:cxn modelId="{7ABD6784-4C7B-4320-A276-2C1D0753002A}" type="presParOf" srcId="{1A3C76D6-519D-4923-A508-9DB34A78DDF4}" destId="{CB7273B2-4A31-477C-9BB6-CD8886FB661F}" srcOrd="8" destOrd="0" presId="urn:microsoft.com/office/officeart/2008/layout/LinedList"/>
    <dgm:cxn modelId="{4256F334-F02F-46A8-B120-7F280F998076}" type="presParOf" srcId="{1A3C76D6-519D-4923-A508-9DB34A78DDF4}" destId="{F043454F-D224-43BA-8A8E-63A6E33BB716}" srcOrd="9" destOrd="0" presId="urn:microsoft.com/office/officeart/2008/layout/LinedList"/>
    <dgm:cxn modelId="{0C5628A1-5E85-42D9-B590-83A17FCBD04A}" type="presParOf" srcId="{1A3C76D6-519D-4923-A508-9DB34A78DDF4}" destId="{EF6F5FEE-6AB3-44B1-B425-9A1C9FF182B4}" srcOrd="10" destOrd="0" presId="urn:microsoft.com/office/officeart/2008/layout/LinedList"/>
    <dgm:cxn modelId="{76D78616-36D8-4957-8A34-AD58847084DE}" type="presParOf" srcId="{EF6F5FEE-6AB3-44B1-B425-9A1C9FF182B4}" destId="{C038DA20-2728-4549-A561-9568FF243A6D}" srcOrd="0" destOrd="0" presId="urn:microsoft.com/office/officeart/2008/layout/LinedList"/>
    <dgm:cxn modelId="{7C2AF14E-A3EC-417C-998B-C39C9E86A885}" type="presParOf" srcId="{EF6F5FEE-6AB3-44B1-B425-9A1C9FF182B4}" destId="{402B0F99-F6E0-45D9-B9A5-DA242EE66DD1}" srcOrd="1" destOrd="0" presId="urn:microsoft.com/office/officeart/2008/layout/LinedList"/>
    <dgm:cxn modelId="{155C2B62-F210-4968-9B9B-9B2F9F813838}" type="presParOf" srcId="{EF6F5FEE-6AB3-44B1-B425-9A1C9FF182B4}" destId="{8AA71B4F-8622-4696-96C9-5472BB4AD764}" srcOrd="2" destOrd="0" presId="urn:microsoft.com/office/officeart/2008/layout/LinedList"/>
    <dgm:cxn modelId="{18E5DD94-370A-4BCF-8834-CFD26018DD30}" type="presParOf" srcId="{1A3C76D6-519D-4923-A508-9DB34A78DDF4}" destId="{760E2091-7D4B-4233-B1A1-39BF7A3EDF1A}" srcOrd="11" destOrd="0" presId="urn:microsoft.com/office/officeart/2008/layout/LinedList"/>
    <dgm:cxn modelId="{997814CA-A861-4919-8F75-5C57F81541FF}" type="presParOf" srcId="{1A3C76D6-519D-4923-A508-9DB34A78DDF4}" destId="{8E58FE28-B159-4854-BA6D-A898A17C0B50}" srcOrd="12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96911A7-9C7D-4291-8CE7-0B7B25963BDC}" type="doc">
      <dgm:prSet loTypeId="urn:microsoft.com/office/officeart/2008/layout/LinedList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4E39214B-A2CC-4567-A326-8FAE79C1104D}">
      <dgm:prSet phldrT="[Text]" custT="1"/>
      <dgm:spPr/>
      <dgm:t>
        <a:bodyPr/>
        <a:lstStyle/>
        <a:p>
          <a:r>
            <a:rPr lang="en-US" sz="2800" b="1" dirty="0" smtClean="0">
              <a:solidFill>
                <a:srgbClr val="00B050"/>
              </a:solidFill>
              <a:latin typeface="Andalus" pitchFamily="18" charset="-78"/>
              <a:cs typeface="Andalus" pitchFamily="18" charset="-78"/>
            </a:rPr>
            <a:t>KEWAJIBAN PESERTA</a:t>
          </a:r>
          <a:endParaRPr lang="en-US" sz="2800" b="1" dirty="0">
            <a:solidFill>
              <a:srgbClr val="00B050"/>
            </a:solidFill>
            <a:latin typeface="Andalus" pitchFamily="18" charset="-78"/>
            <a:cs typeface="Andalus" pitchFamily="18" charset="-78"/>
          </a:endParaRPr>
        </a:p>
      </dgm:t>
    </dgm:pt>
    <dgm:pt modelId="{1FEEEB5E-1C1C-4E33-9573-D81BD3E93C28}" type="parTrans" cxnId="{0D04AF74-E356-41C7-9A25-8DD7FE71DC66}">
      <dgm:prSet/>
      <dgm:spPr/>
      <dgm:t>
        <a:bodyPr/>
        <a:lstStyle/>
        <a:p>
          <a:endParaRPr lang="en-US"/>
        </a:p>
      </dgm:t>
    </dgm:pt>
    <dgm:pt modelId="{B31E2EB1-69E6-4C7D-B3DE-F0D84FB7B5DB}" type="sibTrans" cxnId="{0D04AF74-E356-41C7-9A25-8DD7FE71DC66}">
      <dgm:prSet/>
      <dgm:spPr/>
      <dgm:t>
        <a:bodyPr/>
        <a:lstStyle/>
        <a:p>
          <a:endParaRPr lang="en-US"/>
        </a:p>
      </dgm:t>
    </dgm:pt>
    <dgm:pt modelId="{F0852331-B573-461E-975B-9FE0A6D9EF7D}">
      <dgm:prSet phldrT="[Text]" custT="1"/>
      <dgm:spPr/>
      <dgm:t>
        <a:bodyPr/>
        <a:lstStyle/>
        <a:p>
          <a:r>
            <a:rPr lang="en-US" sz="2200" b="1" dirty="0" err="1" smtClean="0"/>
            <a:t>Mendaftarkan</a:t>
          </a:r>
          <a:r>
            <a:rPr lang="en-US" sz="2200" b="1" dirty="0" smtClean="0"/>
            <a:t> </a:t>
          </a:r>
          <a:r>
            <a:rPr lang="en-US" sz="2200" b="1" dirty="0" err="1" smtClean="0"/>
            <a:t>diri</a:t>
          </a:r>
          <a:r>
            <a:rPr lang="en-US" sz="2200" b="1" dirty="0" smtClean="0"/>
            <a:t> </a:t>
          </a:r>
          <a:r>
            <a:rPr lang="en-US" sz="2200" b="1" dirty="0" err="1" smtClean="0"/>
            <a:t>dan</a:t>
          </a:r>
          <a:r>
            <a:rPr lang="en-US" sz="2200" b="1" dirty="0" smtClean="0"/>
            <a:t> </a:t>
          </a:r>
          <a:r>
            <a:rPr lang="en-US" sz="2200" b="1" dirty="0" err="1" smtClean="0"/>
            <a:t>membayar</a:t>
          </a:r>
          <a:r>
            <a:rPr lang="en-US" sz="2200" b="1" dirty="0" smtClean="0"/>
            <a:t> </a:t>
          </a:r>
          <a:r>
            <a:rPr lang="en-US" sz="2200" b="1" dirty="0" err="1" smtClean="0"/>
            <a:t>iuran</a:t>
          </a:r>
          <a:r>
            <a:rPr lang="en-US" sz="2200" b="1" dirty="0" smtClean="0"/>
            <a:t>, </a:t>
          </a:r>
          <a:r>
            <a:rPr lang="en-US" sz="2200" b="0" dirty="0" err="1" smtClean="0"/>
            <a:t>kecuali</a:t>
          </a:r>
          <a:r>
            <a:rPr lang="en-US" sz="2200" b="0" dirty="0" smtClean="0"/>
            <a:t> </a:t>
          </a:r>
          <a:r>
            <a:rPr lang="en-US" sz="2200" b="0" dirty="0" err="1" smtClean="0"/>
            <a:t>Penerima</a:t>
          </a:r>
          <a:r>
            <a:rPr lang="en-US" sz="2200" b="0" dirty="0" smtClean="0"/>
            <a:t> </a:t>
          </a:r>
          <a:r>
            <a:rPr lang="en-US" sz="2200" b="0" dirty="0" err="1" smtClean="0"/>
            <a:t>Bantuan</a:t>
          </a:r>
          <a:r>
            <a:rPr lang="en-US" sz="2200" b="0" dirty="0" smtClean="0"/>
            <a:t> </a:t>
          </a:r>
          <a:r>
            <a:rPr lang="en-US" sz="2200" b="0" dirty="0" err="1" smtClean="0"/>
            <a:t>Iuran</a:t>
          </a:r>
          <a:r>
            <a:rPr lang="en-US" sz="2200" b="0" dirty="0" smtClean="0"/>
            <a:t> yang </a:t>
          </a:r>
          <a:r>
            <a:rPr lang="en-US" sz="2200" b="0" dirty="0" err="1" smtClean="0"/>
            <a:t>pendaftaran</a:t>
          </a:r>
          <a:r>
            <a:rPr lang="en-US" sz="2200" b="0" dirty="0" smtClean="0"/>
            <a:t> </a:t>
          </a:r>
          <a:r>
            <a:rPr lang="en-US" sz="2200" b="0" dirty="0" err="1" smtClean="0"/>
            <a:t>dan</a:t>
          </a:r>
          <a:r>
            <a:rPr lang="en-US" sz="2200" b="0" dirty="0" smtClean="0"/>
            <a:t> </a:t>
          </a:r>
          <a:r>
            <a:rPr lang="en-US" sz="2200" b="0" dirty="0" err="1" smtClean="0"/>
            <a:t>iurannya</a:t>
          </a:r>
          <a:r>
            <a:rPr lang="en-US" sz="2200" b="0" dirty="0" smtClean="0"/>
            <a:t> </a:t>
          </a:r>
          <a:r>
            <a:rPr lang="en-US" sz="2200" b="0" dirty="0" err="1" smtClean="0"/>
            <a:t>dibayar</a:t>
          </a:r>
          <a:r>
            <a:rPr lang="en-US" sz="2200" b="0" dirty="0" smtClean="0"/>
            <a:t> </a:t>
          </a:r>
          <a:r>
            <a:rPr lang="en-US" sz="2200" b="0" dirty="0" err="1" smtClean="0"/>
            <a:t>oleh</a:t>
          </a:r>
          <a:r>
            <a:rPr lang="en-US" sz="2200" b="0" dirty="0" smtClean="0"/>
            <a:t> </a:t>
          </a:r>
          <a:r>
            <a:rPr lang="en-US" sz="2200" b="0" dirty="0" err="1" smtClean="0"/>
            <a:t>Pemerintah</a:t>
          </a:r>
          <a:r>
            <a:rPr lang="en-US" sz="2200" b="0" dirty="0" smtClean="0"/>
            <a:t>.</a:t>
          </a:r>
          <a:endParaRPr lang="en-US" sz="2200" dirty="0"/>
        </a:p>
      </dgm:t>
    </dgm:pt>
    <dgm:pt modelId="{2630C345-BB48-418E-9B40-5D8946E82313}" type="parTrans" cxnId="{58DE978A-29E2-4CA9-A685-69445D6C9466}">
      <dgm:prSet/>
      <dgm:spPr/>
      <dgm:t>
        <a:bodyPr/>
        <a:lstStyle/>
        <a:p>
          <a:endParaRPr lang="en-US"/>
        </a:p>
      </dgm:t>
    </dgm:pt>
    <dgm:pt modelId="{F983C89B-6E23-4B47-B7E6-45F0B626F7F7}" type="sibTrans" cxnId="{58DE978A-29E2-4CA9-A685-69445D6C9466}">
      <dgm:prSet/>
      <dgm:spPr/>
      <dgm:t>
        <a:bodyPr/>
        <a:lstStyle/>
        <a:p>
          <a:endParaRPr lang="en-US"/>
        </a:p>
      </dgm:t>
    </dgm:pt>
    <dgm:pt modelId="{1648FF39-98DF-4176-B998-AFE77E37278B}">
      <dgm:prSet phldrT="[Text]" custT="1"/>
      <dgm:spPr/>
      <dgm:t>
        <a:bodyPr/>
        <a:lstStyle/>
        <a:p>
          <a:r>
            <a:rPr lang="en-US" sz="2200" b="1" dirty="0" err="1" smtClean="0"/>
            <a:t>Mentaati</a:t>
          </a:r>
          <a:r>
            <a:rPr lang="en-US" sz="2200" b="1" dirty="0" smtClean="0"/>
            <a:t> </a:t>
          </a:r>
          <a:r>
            <a:rPr lang="en-US" sz="2200" b="1" dirty="0" err="1" smtClean="0"/>
            <a:t>prosedur</a:t>
          </a:r>
          <a:r>
            <a:rPr lang="en-US" sz="2200" b="1" dirty="0" smtClean="0"/>
            <a:t> </a:t>
          </a:r>
          <a:r>
            <a:rPr lang="en-US" sz="2200" b="1" dirty="0" err="1" smtClean="0"/>
            <a:t>dan</a:t>
          </a:r>
          <a:r>
            <a:rPr lang="en-US" sz="2200" b="1" dirty="0" smtClean="0"/>
            <a:t> </a:t>
          </a:r>
          <a:r>
            <a:rPr lang="en-US" sz="2200" b="1" dirty="0" err="1" smtClean="0"/>
            <a:t>ketentuan</a:t>
          </a:r>
          <a:r>
            <a:rPr lang="en-US" sz="2200" b="1" dirty="0" smtClean="0"/>
            <a:t> yang </a:t>
          </a:r>
          <a:r>
            <a:rPr lang="en-US" sz="2200" b="1" dirty="0" err="1" smtClean="0"/>
            <a:t>telah</a:t>
          </a:r>
          <a:r>
            <a:rPr lang="en-US" sz="2200" b="1" dirty="0" smtClean="0"/>
            <a:t> </a:t>
          </a:r>
          <a:r>
            <a:rPr lang="en-US" sz="2200" b="1" dirty="0" err="1" smtClean="0"/>
            <a:t>ditetapkan</a:t>
          </a:r>
          <a:endParaRPr lang="en-US" sz="2200" dirty="0"/>
        </a:p>
      </dgm:t>
    </dgm:pt>
    <dgm:pt modelId="{3ADF8080-9F5D-486B-AEA8-A3621C1D7EB1}" type="parTrans" cxnId="{4360A461-03E4-4083-8E30-13D0CDA65DF6}">
      <dgm:prSet/>
      <dgm:spPr/>
      <dgm:t>
        <a:bodyPr/>
        <a:lstStyle/>
        <a:p>
          <a:endParaRPr lang="en-US"/>
        </a:p>
      </dgm:t>
    </dgm:pt>
    <dgm:pt modelId="{8B9113DF-A9ED-4770-8E6C-EE45C7D2EDE7}" type="sibTrans" cxnId="{4360A461-03E4-4083-8E30-13D0CDA65DF6}">
      <dgm:prSet/>
      <dgm:spPr/>
      <dgm:t>
        <a:bodyPr/>
        <a:lstStyle/>
        <a:p>
          <a:endParaRPr lang="en-US"/>
        </a:p>
      </dgm:t>
    </dgm:pt>
    <dgm:pt modelId="{FEEF3D88-803F-43CC-B2D4-30325908CB49}">
      <dgm:prSet phldrT="[Text]" custT="1"/>
      <dgm:spPr/>
      <dgm:t>
        <a:bodyPr/>
        <a:lstStyle/>
        <a:p>
          <a:r>
            <a:rPr lang="en-US" sz="2200" b="1" dirty="0" err="1" smtClean="0"/>
            <a:t>Melaporkan</a:t>
          </a:r>
          <a:r>
            <a:rPr lang="en-US" sz="2200" b="1" dirty="0" smtClean="0"/>
            <a:t> </a:t>
          </a:r>
          <a:r>
            <a:rPr lang="en-US" sz="2200" b="1" dirty="0" err="1" smtClean="0"/>
            <a:t>perubahan</a:t>
          </a:r>
          <a:r>
            <a:rPr lang="en-US" sz="2200" b="1" dirty="0" smtClean="0"/>
            <a:t> data </a:t>
          </a:r>
          <a:r>
            <a:rPr lang="en-US" sz="2200" b="1" dirty="0" err="1" smtClean="0"/>
            <a:t>kepesertaan</a:t>
          </a:r>
          <a:r>
            <a:rPr lang="en-US" sz="2200" b="1" dirty="0" smtClean="0"/>
            <a:t> </a:t>
          </a:r>
          <a:r>
            <a:rPr lang="en-US" sz="2200" b="1" dirty="0" err="1" smtClean="0"/>
            <a:t>kepada</a:t>
          </a:r>
          <a:r>
            <a:rPr lang="en-US" sz="2200" b="1" dirty="0" smtClean="0"/>
            <a:t> BPJS </a:t>
          </a:r>
          <a:r>
            <a:rPr lang="en-US" sz="2200" b="1" dirty="0" err="1" smtClean="0"/>
            <a:t>Kesehatan</a:t>
          </a:r>
          <a:r>
            <a:rPr lang="en-US" sz="2200" b="1" dirty="0" smtClean="0"/>
            <a:t> </a:t>
          </a:r>
          <a:r>
            <a:rPr lang="en-US" sz="2200" b="1" dirty="0" err="1" smtClean="0"/>
            <a:t>pada</a:t>
          </a:r>
          <a:r>
            <a:rPr lang="en-US" sz="2200" b="1" dirty="0" smtClean="0"/>
            <a:t> </a:t>
          </a:r>
          <a:r>
            <a:rPr lang="en-US" sz="2200" b="1" dirty="0" err="1" smtClean="0"/>
            <a:t>saat</a:t>
          </a:r>
          <a:r>
            <a:rPr lang="en-US" sz="2200" b="1" dirty="0" smtClean="0"/>
            <a:t> </a:t>
          </a:r>
          <a:r>
            <a:rPr lang="en-US" sz="2200" b="1" dirty="0" err="1" smtClean="0"/>
            <a:t>pindah</a:t>
          </a:r>
          <a:r>
            <a:rPr lang="en-US" sz="2200" b="1" dirty="0" smtClean="0"/>
            <a:t> </a:t>
          </a:r>
          <a:r>
            <a:rPr lang="en-US" sz="2200" b="1" dirty="0" err="1" smtClean="0"/>
            <a:t>domisili</a:t>
          </a:r>
          <a:r>
            <a:rPr lang="en-US" sz="2200" b="1" dirty="0" smtClean="0"/>
            <a:t>, </a:t>
          </a:r>
          <a:r>
            <a:rPr lang="en-US" sz="2200" b="1" dirty="0" err="1" smtClean="0"/>
            <a:t>pindah</a:t>
          </a:r>
          <a:r>
            <a:rPr lang="en-US" sz="2200" b="1" dirty="0" smtClean="0"/>
            <a:t> </a:t>
          </a:r>
          <a:r>
            <a:rPr lang="en-US" sz="2200" b="1" dirty="0" err="1" smtClean="0"/>
            <a:t>kerja</a:t>
          </a:r>
          <a:r>
            <a:rPr lang="en-US" sz="2200" b="1" dirty="0" smtClean="0"/>
            <a:t>, </a:t>
          </a:r>
          <a:r>
            <a:rPr lang="en-US" sz="2200" b="1" dirty="0" err="1" smtClean="0"/>
            <a:t>menikah</a:t>
          </a:r>
          <a:r>
            <a:rPr lang="en-US" sz="2200" b="1" dirty="0" smtClean="0"/>
            <a:t>, </a:t>
          </a:r>
          <a:r>
            <a:rPr lang="en-US" sz="2200" b="1" dirty="0" err="1" smtClean="0"/>
            <a:t>perceraian</a:t>
          </a:r>
          <a:r>
            <a:rPr lang="en-US" sz="2200" b="1" dirty="0" smtClean="0"/>
            <a:t>, </a:t>
          </a:r>
          <a:r>
            <a:rPr lang="en-US" sz="2200" b="1" dirty="0" err="1" smtClean="0"/>
            <a:t>kematian</a:t>
          </a:r>
          <a:r>
            <a:rPr lang="en-US" sz="2200" b="1" dirty="0" smtClean="0"/>
            <a:t>, </a:t>
          </a:r>
          <a:r>
            <a:rPr lang="en-US" sz="2200" b="1" dirty="0" err="1" smtClean="0"/>
            <a:t>kelahiran</a:t>
          </a:r>
          <a:r>
            <a:rPr lang="en-US" sz="2200" b="1" dirty="0" smtClean="0"/>
            <a:t> </a:t>
          </a:r>
          <a:r>
            <a:rPr lang="en-US" sz="2200" b="1" dirty="0" err="1" smtClean="0"/>
            <a:t>dan</a:t>
          </a:r>
          <a:r>
            <a:rPr lang="en-US" sz="2200" b="1" dirty="0" smtClean="0"/>
            <a:t> lain-lain.</a:t>
          </a:r>
          <a:endParaRPr lang="en-US" sz="2200" b="1" dirty="0"/>
        </a:p>
      </dgm:t>
    </dgm:pt>
    <dgm:pt modelId="{3E85D9BD-3831-4571-BBD8-348CCF23FC19}" type="parTrans" cxnId="{0E9D4061-C808-477F-82F1-0AB6480A25D2}">
      <dgm:prSet/>
      <dgm:spPr/>
      <dgm:t>
        <a:bodyPr/>
        <a:lstStyle/>
        <a:p>
          <a:endParaRPr lang="en-US"/>
        </a:p>
      </dgm:t>
    </dgm:pt>
    <dgm:pt modelId="{2FBCE015-5E49-4FA2-A7FE-48AD092D9482}" type="sibTrans" cxnId="{0E9D4061-C808-477F-82F1-0AB6480A25D2}">
      <dgm:prSet/>
      <dgm:spPr/>
      <dgm:t>
        <a:bodyPr/>
        <a:lstStyle/>
        <a:p>
          <a:endParaRPr lang="en-US"/>
        </a:p>
      </dgm:t>
    </dgm:pt>
    <dgm:pt modelId="{ADCFF4CC-9CBF-49EE-98D5-7A7AABA99EA5}">
      <dgm:prSet phldrT="[Text]" custT="1"/>
      <dgm:spPr/>
      <dgm:t>
        <a:bodyPr/>
        <a:lstStyle/>
        <a:p>
          <a:endParaRPr lang="en-US" sz="2200" dirty="0"/>
        </a:p>
      </dgm:t>
    </dgm:pt>
    <dgm:pt modelId="{5ADCD1BF-D8F2-491A-94A4-1B47AAC78254}" type="parTrans" cxnId="{BCF46ACA-26BC-476E-8BB3-95D94DCEAC5E}">
      <dgm:prSet/>
      <dgm:spPr/>
      <dgm:t>
        <a:bodyPr/>
        <a:lstStyle/>
        <a:p>
          <a:endParaRPr lang="en-US"/>
        </a:p>
      </dgm:t>
    </dgm:pt>
    <dgm:pt modelId="{FD3A5F79-16F2-4A24-A8BF-B2924253D544}" type="sibTrans" cxnId="{BCF46ACA-26BC-476E-8BB3-95D94DCEAC5E}">
      <dgm:prSet/>
      <dgm:spPr/>
      <dgm:t>
        <a:bodyPr/>
        <a:lstStyle/>
        <a:p>
          <a:endParaRPr lang="en-US"/>
        </a:p>
      </dgm:t>
    </dgm:pt>
    <dgm:pt modelId="{F3E7A7DE-EA4A-4BB4-899F-F3B4C61308E6}" type="pres">
      <dgm:prSet presAssocID="{796911A7-9C7D-4291-8CE7-0B7B25963BDC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B648E96C-F0D2-443F-ACE1-79FDEE32EA6C}" type="pres">
      <dgm:prSet presAssocID="{4E39214B-A2CC-4567-A326-8FAE79C1104D}" presName="thickLine" presStyleLbl="alignNode1" presStyleIdx="0" presStyleCnt="1"/>
      <dgm:spPr/>
    </dgm:pt>
    <dgm:pt modelId="{685A448D-2FDA-4816-AF20-D997957A7A70}" type="pres">
      <dgm:prSet presAssocID="{4E39214B-A2CC-4567-A326-8FAE79C1104D}" presName="horz1" presStyleCnt="0"/>
      <dgm:spPr/>
    </dgm:pt>
    <dgm:pt modelId="{888CA737-21C4-4917-AC7F-1680636ED0D9}" type="pres">
      <dgm:prSet presAssocID="{4E39214B-A2CC-4567-A326-8FAE79C1104D}" presName="tx1" presStyleLbl="revTx" presStyleIdx="0" presStyleCnt="5" custScaleX="128140"/>
      <dgm:spPr/>
      <dgm:t>
        <a:bodyPr/>
        <a:lstStyle/>
        <a:p>
          <a:endParaRPr lang="en-US"/>
        </a:p>
      </dgm:t>
    </dgm:pt>
    <dgm:pt modelId="{CFD5EDBB-F724-4FD1-B7A0-32FF0426000B}" type="pres">
      <dgm:prSet presAssocID="{4E39214B-A2CC-4567-A326-8FAE79C1104D}" presName="vert1" presStyleCnt="0"/>
      <dgm:spPr/>
    </dgm:pt>
    <dgm:pt modelId="{797D741C-A40E-4D18-A551-9C04F8E90B66}" type="pres">
      <dgm:prSet presAssocID="{F0852331-B573-461E-975B-9FE0A6D9EF7D}" presName="vertSpace2a" presStyleCnt="0"/>
      <dgm:spPr/>
    </dgm:pt>
    <dgm:pt modelId="{6728D1E3-79D6-44BD-8890-8B8F6BB941AA}" type="pres">
      <dgm:prSet presAssocID="{F0852331-B573-461E-975B-9FE0A6D9EF7D}" presName="horz2" presStyleCnt="0"/>
      <dgm:spPr/>
    </dgm:pt>
    <dgm:pt modelId="{FE5BB2FA-1560-4C7A-9270-8F476B3185C8}" type="pres">
      <dgm:prSet presAssocID="{F0852331-B573-461E-975B-9FE0A6D9EF7D}" presName="horzSpace2" presStyleCnt="0"/>
      <dgm:spPr/>
    </dgm:pt>
    <dgm:pt modelId="{E4217330-DE8A-45B6-85B9-E9042E3B3198}" type="pres">
      <dgm:prSet presAssocID="{F0852331-B573-461E-975B-9FE0A6D9EF7D}" presName="tx2" presStyleLbl="revTx" presStyleIdx="1" presStyleCnt="5" custScaleY="75944"/>
      <dgm:spPr/>
      <dgm:t>
        <a:bodyPr/>
        <a:lstStyle/>
        <a:p>
          <a:endParaRPr lang="en-US"/>
        </a:p>
      </dgm:t>
    </dgm:pt>
    <dgm:pt modelId="{F70D24DE-4854-4E16-B99B-1D7CCC0BD9DD}" type="pres">
      <dgm:prSet presAssocID="{F0852331-B573-461E-975B-9FE0A6D9EF7D}" presName="vert2" presStyleCnt="0"/>
      <dgm:spPr/>
    </dgm:pt>
    <dgm:pt modelId="{F46A51E2-37B9-4D0A-BE43-7B1EFBA91916}" type="pres">
      <dgm:prSet presAssocID="{F0852331-B573-461E-975B-9FE0A6D9EF7D}" presName="thinLine2b" presStyleLbl="callout" presStyleIdx="0" presStyleCnt="4" custLinFactY="-300000" custLinFactNeighborY="-381710"/>
      <dgm:spPr/>
    </dgm:pt>
    <dgm:pt modelId="{3D6F3B67-3BFB-49F0-9291-AA9C8FD7DCA6}" type="pres">
      <dgm:prSet presAssocID="{F0852331-B573-461E-975B-9FE0A6D9EF7D}" presName="vertSpace2b" presStyleCnt="0"/>
      <dgm:spPr/>
    </dgm:pt>
    <dgm:pt modelId="{93D57E24-AF6A-4B56-8BDF-EEAFBA241D53}" type="pres">
      <dgm:prSet presAssocID="{1648FF39-98DF-4176-B998-AFE77E37278B}" presName="horz2" presStyleCnt="0"/>
      <dgm:spPr/>
    </dgm:pt>
    <dgm:pt modelId="{9193961C-28EE-436B-83BC-11DAD7BF15A1}" type="pres">
      <dgm:prSet presAssocID="{1648FF39-98DF-4176-B998-AFE77E37278B}" presName="horzSpace2" presStyleCnt="0"/>
      <dgm:spPr/>
    </dgm:pt>
    <dgm:pt modelId="{4AF71DB0-905B-437E-8E77-617074BE1F0F}" type="pres">
      <dgm:prSet presAssocID="{1648FF39-98DF-4176-B998-AFE77E37278B}" presName="tx2" presStyleLbl="revTx" presStyleIdx="2" presStyleCnt="5" custScaleX="95672" custScaleY="19813" custLinFactNeighborY="-26614"/>
      <dgm:spPr/>
      <dgm:t>
        <a:bodyPr/>
        <a:lstStyle/>
        <a:p>
          <a:endParaRPr lang="en-US"/>
        </a:p>
      </dgm:t>
    </dgm:pt>
    <dgm:pt modelId="{664FFCFC-FCE3-4E25-9C56-2149D15F6BFD}" type="pres">
      <dgm:prSet presAssocID="{1648FF39-98DF-4176-B998-AFE77E37278B}" presName="vert2" presStyleCnt="0"/>
      <dgm:spPr/>
    </dgm:pt>
    <dgm:pt modelId="{93902513-3442-4096-8BF7-0DE308412C07}" type="pres">
      <dgm:prSet presAssocID="{1648FF39-98DF-4176-B998-AFE77E37278B}" presName="thinLine2b" presStyleLbl="callout" presStyleIdx="1" presStyleCnt="4" custLinFactY="-100000" custLinFactNeighborY="-123742"/>
      <dgm:spPr/>
    </dgm:pt>
    <dgm:pt modelId="{86F3928C-C4E8-409F-9A0D-1F79CCAD630F}" type="pres">
      <dgm:prSet presAssocID="{1648FF39-98DF-4176-B998-AFE77E37278B}" presName="vertSpace2b" presStyleCnt="0"/>
      <dgm:spPr/>
    </dgm:pt>
    <dgm:pt modelId="{560E3501-9C50-4628-927F-9E735197FD57}" type="pres">
      <dgm:prSet presAssocID="{FEEF3D88-803F-43CC-B2D4-30325908CB49}" presName="horz2" presStyleCnt="0"/>
      <dgm:spPr/>
    </dgm:pt>
    <dgm:pt modelId="{964E6EFA-8BB0-4028-BCD6-D054A0FF84E7}" type="pres">
      <dgm:prSet presAssocID="{FEEF3D88-803F-43CC-B2D4-30325908CB49}" presName="horzSpace2" presStyleCnt="0"/>
      <dgm:spPr/>
    </dgm:pt>
    <dgm:pt modelId="{B0E3A406-4320-46E5-9E5D-A19D056D995B}" type="pres">
      <dgm:prSet presAssocID="{FEEF3D88-803F-43CC-B2D4-30325908CB49}" presName="tx2" presStyleLbl="revTx" presStyleIdx="3" presStyleCnt="5" custScaleY="52148" custLinFactNeighborY="-3331"/>
      <dgm:spPr/>
      <dgm:t>
        <a:bodyPr/>
        <a:lstStyle/>
        <a:p>
          <a:endParaRPr lang="en-US"/>
        </a:p>
      </dgm:t>
    </dgm:pt>
    <dgm:pt modelId="{89B50A27-A1DD-468C-96EC-712B51A4D406}" type="pres">
      <dgm:prSet presAssocID="{FEEF3D88-803F-43CC-B2D4-30325908CB49}" presName="vert2" presStyleCnt="0"/>
      <dgm:spPr/>
    </dgm:pt>
    <dgm:pt modelId="{E31D60E0-481F-4572-890C-46964F8E2E32}" type="pres">
      <dgm:prSet presAssocID="{FEEF3D88-803F-43CC-B2D4-30325908CB49}" presName="thinLine2b" presStyleLbl="callout" presStyleIdx="2" presStyleCnt="4" custLinFactY="100000" custLinFactNeighborY="178893"/>
      <dgm:spPr/>
    </dgm:pt>
    <dgm:pt modelId="{96F5D210-7C40-4218-A19F-62860379F145}" type="pres">
      <dgm:prSet presAssocID="{FEEF3D88-803F-43CC-B2D4-30325908CB49}" presName="vertSpace2b" presStyleCnt="0"/>
      <dgm:spPr/>
    </dgm:pt>
    <dgm:pt modelId="{066601BC-6049-4A36-8AC2-D937CFBF9024}" type="pres">
      <dgm:prSet presAssocID="{ADCFF4CC-9CBF-49EE-98D5-7A7AABA99EA5}" presName="horz2" presStyleCnt="0"/>
      <dgm:spPr/>
    </dgm:pt>
    <dgm:pt modelId="{29E8F543-158A-4505-B4CD-B25B62FAD5C1}" type="pres">
      <dgm:prSet presAssocID="{ADCFF4CC-9CBF-49EE-98D5-7A7AABA99EA5}" presName="horzSpace2" presStyleCnt="0"/>
      <dgm:spPr/>
    </dgm:pt>
    <dgm:pt modelId="{23F4383B-9191-4E81-B074-DEA5607DB2CE}" type="pres">
      <dgm:prSet presAssocID="{ADCFF4CC-9CBF-49EE-98D5-7A7AABA99EA5}" presName="tx2" presStyleLbl="revTx" presStyleIdx="4" presStyleCnt="5" custScaleY="51850"/>
      <dgm:spPr/>
      <dgm:t>
        <a:bodyPr/>
        <a:lstStyle/>
        <a:p>
          <a:endParaRPr lang="en-US"/>
        </a:p>
      </dgm:t>
    </dgm:pt>
    <dgm:pt modelId="{DE562156-15E6-4669-BD15-75E09E5FA7CC}" type="pres">
      <dgm:prSet presAssocID="{ADCFF4CC-9CBF-49EE-98D5-7A7AABA99EA5}" presName="vert2" presStyleCnt="0"/>
      <dgm:spPr/>
    </dgm:pt>
    <dgm:pt modelId="{E501D6AB-115D-4664-A3CB-325F780FB388}" type="pres">
      <dgm:prSet presAssocID="{ADCFF4CC-9CBF-49EE-98D5-7A7AABA99EA5}" presName="thinLine2b" presStyleLbl="callout" presStyleIdx="3" presStyleCnt="4"/>
      <dgm:spPr/>
    </dgm:pt>
    <dgm:pt modelId="{DE75A436-A8AE-42C3-BDB1-806991E42C62}" type="pres">
      <dgm:prSet presAssocID="{ADCFF4CC-9CBF-49EE-98D5-7A7AABA99EA5}" presName="vertSpace2b" presStyleCnt="0"/>
      <dgm:spPr/>
    </dgm:pt>
  </dgm:ptLst>
  <dgm:cxnLst>
    <dgm:cxn modelId="{4360A461-03E4-4083-8E30-13D0CDA65DF6}" srcId="{4E39214B-A2CC-4567-A326-8FAE79C1104D}" destId="{1648FF39-98DF-4176-B998-AFE77E37278B}" srcOrd="1" destOrd="0" parTransId="{3ADF8080-9F5D-486B-AEA8-A3621C1D7EB1}" sibTransId="{8B9113DF-A9ED-4770-8E6C-EE45C7D2EDE7}"/>
    <dgm:cxn modelId="{AA25F119-DFC8-47EB-8471-3488D521C670}" type="presOf" srcId="{4E39214B-A2CC-4567-A326-8FAE79C1104D}" destId="{888CA737-21C4-4917-AC7F-1680636ED0D9}" srcOrd="0" destOrd="0" presId="urn:microsoft.com/office/officeart/2008/layout/LinedList"/>
    <dgm:cxn modelId="{34D6391D-3537-4967-BA49-CA2B16FB981E}" type="presOf" srcId="{FEEF3D88-803F-43CC-B2D4-30325908CB49}" destId="{B0E3A406-4320-46E5-9E5D-A19D056D995B}" srcOrd="0" destOrd="0" presId="urn:microsoft.com/office/officeart/2008/layout/LinedList"/>
    <dgm:cxn modelId="{0E9D4061-C808-477F-82F1-0AB6480A25D2}" srcId="{4E39214B-A2CC-4567-A326-8FAE79C1104D}" destId="{FEEF3D88-803F-43CC-B2D4-30325908CB49}" srcOrd="2" destOrd="0" parTransId="{3E85D9BD-3831-4571-BBD8-348CCF23FC19}" sibTransId="{2FBCE015-5E49-4FA2-A7FE-48AD092D9482}"/>
    <dgm:cxn modelId="{2F379426-8C49-4D69-9BFB-C01C1B5709FB}" type="presOf" srcId="{F0852331-B573-461E-975B-9FE0A6D9EF7D}" destId="{E4217330-DE8A-45B6-85B9-E9042E3B3198}" srcOrd="0" destOrd="0" presId="urn:microsoft.com/office/officeart/2008/layout/LinedList"/>
    <dgm:cxn modelId="{58DE978A-29E2-4CA9-A685-69445D6C9466}" srcId="{4E39214B-A2CC-4567-A326-8FAE79C1104D}" destId="{F0852331-B573-461E-975B-9FE0A6D9EF7D}" srcOrd="0" destOrd="0" parTransId="{2630C345-BB48-418E-9B40-5D8946E82313}" sibTransId="{F983C89B-6E23-4B47-B7E6-45F0B626F7F7}"/>
    <dgm:cxn modelId="{BCF46ACA-26BC-476E-8BB3-95D94DCEAC5E}" srcId="{4E39214B-A2CC-4567-A326-8FAE79C1104D}" destId="{ADCFF4CC-9CBF-49EE-98D5-7A7AABA99EA5}" srcOrd="3" destOrd="0" parTransId="{5ADCD1BF-D8F2-491A-94A4-1B47AAC78254}" sibTransId="{FD3A5F79-16F2-4A24-A8BF-B2924253D544}"/>
    <dgm:cxn modelId="{0D04AF74-E356-41C7-9A25-8DD7FE71DC66}" srcId="{796911A7-9C7D-4291-8CE7-0B7B25963BDC}" destId="{4E39214B-A2CC-4567-A326-8FAE79C1104D}" srcOrd="0" destOrd="0" parTransId="{1FEEEB5E-1C1C-4E33-9573-D81BD3E93C28}" sibTransId="{B31E2EB1-69E6-4C7D-B3DE-F0D84FB7B5DB}"/>
    <dgm:cxn modelId="{9B39060F-DB2B-42DD-9447-EA88BF89DE01}" type="presOf" srcId="{796911A7-9C7D-4291-8CE7-0B7B25963BDC}" destId="{F3E7A7DE-EA4A-4BB4-899F-F3B4C61308E6}" srcOrd="0" destOrd="0" presId="urn:microsoft.com/office/officeart/2008/layout/LinedList"/>
    <dgm:cxn modelId="{759ACD75-9D26-4467-8F51-FF2215BF8324}" type="presOf" srcId="{ADCFF4CC-9CBF-49EE-98D5-7A7AABA99EA5}" destId="{23F4383B-9191-4E81-B074-DEA5607DB2CE}" srcOrd="0" destOrd="0" presId="urn:microsoft.com/office/officeart/2008/layout/LinedList"/>
    <dgm:cxn modelId="{5B30F8F8-9571-4326-B058-0765C09C727F}" type="presOf" srcId="{1648FF39-98DF-4176-B998-AFE77E37278B}" destId="{4AF71DB0-905B-437E-8E77-617074BE1F0F}" srcOrd="0" destOrd="0" presId="urn:microsoft.com/office/officeart/2008/layout/LinedList"/>
    <dgm:cxn modelId="{AF411030-BBAD-4B5A-973A-200B7B7022D0}" type="presParOf" srcId="{F3E7A7DE-EA4A-4BB4-899F-F3B4C61308E6}" destId="{B648E96C-F0D2-443F-ACE1-79FDEE32EA6C}" srcOrd="0" destOrd="0" presId="urn:microsoft.com/office/officeart/2008/layout/LinedList"/>
    <dgm:cxn modelId="{3F39010A-3A5A-487A-A63E-2BC075EF90CE}" type="presParOf" srcId="{F3E7A7DE-EA4A-4BB4-899F-F3B4C61308E6}" destId="{685A448D-2FDA-4816-AF20-D997957A7A70}" srcOrd="1" destOrd="0" presId="urn:microsoft.com/office/officeart/2008/layout/LinedList"/>
    <dgm:cxn modelId="{10E07C74-2F8B-447B-9775-86EC2B32A259}" type="presParOf" srcId="{685A448D-2FDA-4816-AF20-D997957A7A70}" destId="{888CA737-21C4-4917-AC7F-1680636ED0D9}" srcOrd="0" destOrd="0" presId="urn:microsoft.com/office/officeart/2008/layout/LinedList"/>
    <dgm:cxn modelId="{4FB78FAC-C285-4336-8319-4AF9B4BD30A0}" type="presParOf" srcId="{685A448D-2FDA-4816-AF20-D997957A7A70}" destId="{CFD5EDBB-F724-4FD1-B7A0-32FF0426000B}" srcOrd="1" destOrd="0" presId="urn:microsoft.com/office/officeart/2008/layout/LinedList"/>
    <dgm:cxn modelId="{C252E226-909C-471C-BCDD-3D5804C1E6D8}" type="presParOf" srcId="{CFD5EDBB-F724-4FD1-B7A0-32FF0426000B}" destId="{797D741C-A40E-4D18-A551-9C04F8E90B66}" srcOrd="0" destOrd="0" presId="urn:microsoft.com/office/officeart/2008/layout/LinedList"/>
    <dgm:cxn modelId="{6E755839-90BD-4905-892F-1880B070E750}" type="presParOf" srcId="{CFD5EDBB-F724-4FD1-B7A0-32FF0426000B}" destId="{6728D1E3-79D6-44BD-8890-8B8F6BB941AA}" srcOrd="1" destOrd="0" presId="urn:microsoft.com/office/officeart/2008/layout/LinedList"/>
    <dgm:cxn modelId="{526D4A95-3DCD-4103-BBA3-B6C267CDF2AF}" type="presParOf" srcId="{6728D1E3-79D6-44BD-8890-8B8F6BB941AA}" destId="{FE5BB2FA-1560-4C7A-9270-8F476B3185C8}" srcOrd="0" destOrd="0" presId="urn:microsoft.com/office/officeart/2008/layout/LinedList"/>
    <dgm:cxn modelId="{31840587-A080-4F9E-B3EE-2D65DE5D29C2}" type="presParOf" srcId="{6728D1E3-79D6-44BD-8890-8B8F6BB941AA}" destId="{E4217330-DE8A-45B6-85B9-E9042E3B3198}" srcOrd="1" destOrd="0" presId="urn:microsoft.com/office/officeart/2008/layout/LinedList"/>
    <dgm:cxn modelId="{A5C89117-15EA-4D1B-A1CE-365515D6836F}" type="presParOf" srcId="{6728D1E3-79D6-44BD-8890-8B8F6BB941AA}" destId="{F70D24DE-4854-4E16-B99B-1D7CCC0BD9DD}" srcOrd="2" destOrd="0" presId="urn:microsoft.com/office/officeart/2008/layout/LinedList"/>
    <dgm:cxn modelId="{493CA1A3-ADB2-430C-9BB8-7CC2210C7EB2}" type="presParOf" srcId="{CFD5EDBB-F724-4FD1-B7A0-32FF0426000B}" destId="{F46A51E2-37B9-4D0A-BE43-7B1EFBA91916}" srcOrd="2" destOrd="0" presId="urn:microsoft.com/office/officeart/2008/layout/LinedList"/>
    <dgm:cxn modelId="{CC7E4ABE-17C0-461B-AD3B-BEFC11027B81}" type="presParOf" srcId="{CFD5EDBB-F724-4FD1-B7A0-32FF0426000B}" destId="{3D6F3B67-3BFB-49F0-9291-AA9C8FD7DCA6}" srcOrd="3" destOrd="0" presId="urn:microsoft.com/office/officeart/2008/layout/LinedList"/>
    <dgm:cxn modelId="{AAA00C94-DA96-47DC-B1C2-0520C7271F30}" type="presParOf" srcId="{CFD5EDBB-F724-4FD1-B7A0-32FF0426000B}" destId="{93D57E24-AF6A-4B56-8BDF-EEAFBA241D53}" srcOrd="4" destOrd="0" presId="urn:microsoft.com/office/officeart/2008/layout/LinedList"/>
    <dgm:cxn modelId="{4D1E3C1F-57A6-4E2A-A39E-3ADF37AABF9B}" type="presParOf" srcId="{93D57E24-AF6A-4B56-8BDF-EEAFBA241D53}" destId="{9193961C-28EE-436B-83BC-11DAD7BF15A1}" srcOrd="0" destOrd="0" presId="urn:microsoft.com/office/officeart/2008/layout/LinedList"/>
    <dgm:cxn modelId="{85A39FE2-BA04-41E7-98A0-EDB296E37694}" type="presParOf" srcId="{93D57E24-AF6A-4B56-8BDF-EEAFBA241D53}" destId="{4AF71DB0-905B-437E-8E77-617074BE1F0F}" srcOrd="1" destOrd="0" presId="urn:microsoft.com/office/officeart/2008/layout/LinedList"/>
    <dgm:cxn modelId="{32523A05-DB99-4037-AEB2-0C1DE5F1A9AE}" type="presParOf" srcId="{93D57E24-AF6A-4B56-8BDF-EEAFBA241D53}" destId="{664FFCFC-FCE3-4E25-9C56-2149D15F6BFD}" srcOrd="2" destOrd="0" presId="urn:microsoft.com/office/officeart/2008/layout/LinedList"/>
    <dgm:cxn modelId="{3D677398-C503-4C5B-8FAB-38D8B0469E2C}" type="presParOf" srcId="{CFD5EDBB-F724-4FD1-B7A0-32FF0426000B}" destId="{93902513-3442-4096-8BF7-0DE308412C07}" srcOrd="5" destOrd="0" presId="urn:microsoft.com/office/officeart/2008/layout/LinedList"/>
    <dgm:cxn modelId="{E2C0B91B-1165-4399-8F9B-BC36B894135C}" type="presParOf" srcId="{CFD5EDBB-F724-4FD1-B7A0-32FF0426000B}" destId="{86F3928C-C4E8-409F-9A0D-1F79CCAD630F}" srcOrd="6" destOrd="0" presId="urn:microsoft.com/office/officeart/2008/layout/LinedList"/>
    <dgm:cxn modelId="{B85CE0DC-CC60-41D0-BB78-983128FFCE43}" type="presParOf" srcId="{CFD5EDBB-F724-4FD1-B7A0-32FF0426000B}" destId="{560E3501-9C50-4628-927F-9E735197FD57}" srcOrd="7" destOrd="0" presId="urn:microsoft.com/office/officeart/2008/layout/LinedList"/>
    <dgm:cxn modelId="{6F8903A4-7C3F-443F-83A8-E8B959C59EBA}" type="presParOf" srcId="{560E3501-9C50-4628-927F-9E735197FD57}" destId="{964E6EFA-8BB0-4028-BCD6-D054A0FF84E7}" srcOrd="0" destOrd="0" presId="urn:microsoft.com/office/officeart/2008/layout/LinedList"/>
    <dgm:cxn modelId="{19A03A2A-538E-4626-917B-8B3331103881}" type="presParOf" srcId="{560E3501-9C50-4628-927F-9E735197FD57}" destId="{B0E3A406-4320-46E5-9E5D-A19D056D995B}" srcOrd="1" destOrd="0" presId="urn:microsoft.com/office/officeart/2008/layout/LinedList"/>
    <dgm:cxn modelId="{BD168E50-DF3D-4B08-9628-0FDD3E450065}" type="presParOf" srcId="{560E3501-9C50-4628-927F-9E735197FD57}" destId="{89B50A27-A1DD-468C-96EC-712B51A4D406}" srcOrd="2" destOrd="0" presId="urn:microsoft.com/office/officeart/2008/layout/LinedList"/>
    <dgm:cxn modelId="{97B195FA-076E-471A-99D9-EC216AA5CABC}" type="presParOf" srcId="{CFD5EDBB-F724-4FD1-B7A0-32FF0426000B}" destId="{E31D60E0-481F-4572-890C-46964F8E2E32}" srcOrd="8" destOrd="0" presId="urn:microsoft.com/office/officeart/2008/layout/LinedList"/>
    <dgm:cxn modelId="{80E2BFBE-AFD6-46F8-8512-303A960B3959}" type="presParOf" srcId="{CFD5EDBB-F724-4FD1-B7A0-32FF0426000B}" destId="{96F5D210-7C40-4218-A19F-62860379F145}" srcOrd="9" destOrd="0" presId="urn:microsoft.com/office/officeart/2008/layout/LinedList"/>
    <dgm:cxn modelId="{2B84E64E-6125-4D77-8F83-EFCDC6A67FCA}" type="presParOf" srcId="{CFD5EDBB-F724-4FD1-B7A0-32FF0426000B}" destId="{066601BC-6049-4A36-8AC2-D937CFBF9024}" srcOrd="10" destOrd="0" presId="urn:microsoft.com/office/officeart/2008/layout/LinedList"/>
    <dgm:cxn modelId="{2C940F0E-8B65-4EFF-A103-5A18973A60AE}" type="presParOf" srcId="{066601BC-6049-4A36-8AC2-D937CFBF9024}" destId="{29E8F543-158A-4505-B4CD-B25B62FAD5C1}" srcOrd="0" destOrd="0" presId="urn:microsoft.com/office/officeart/2008/layout/LinedList"/>
    <dgm:cxn modelId="{FAEB071A-FF50-49E5-AA79-D2B7F0F60105}" type="presParOf" srcId="{066601BC-6049-4A36-8AC2-D937CFBF9024}" destId="{23F4383B-9191-4E81-B074-DEA5607DB2CE}" srcOrd="1" destOrd="0" presId="urn:microsoft.com/office/officeart/2008/layout/LinedList"/>
    <dgm:cxn modelId="{3C12EAC7-1895-44B9-99D1-8408F4E9586E}" type="presParOf" srcId="{066601BC-6049-4A36-8AC2-D937CFBF9024}" destId="{DE562156-15E6-4669-BD15-75E09E5FA7CC}" srcOrd="2" destOrd="0" presId="urn:microsoft.com/office/officeart/2008/layout/LinedList"/>
    <dgm:cxn modelId="{7F3978CD-6EA7-4CBF-9F88-0175B05B5DB3}" type="presParOf" srcId="{CFD5EDBB-F724-4FD1-B7A0-32FF0426000B}" destId="{E501D6AB-115D-4664-A3CB-325F780FB388}" srcOrd="11" destOrd="0" presId="urn:microsoft.com/office/officeart/2008/layout/LinedList"/>
    <dgm:cxn modelId="{E782C20D-C571-4947-AD66-247B52381CE4}" type="presParOf" srcId="{CFD5EDBB-F724-4FD1-B7A0-32FF0426000B}" destId="{DE75A436-A8AE-42C3-BDB1-806991E42C62}" srcOrd="12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D303796-DF25-4B8F-B5A1-0FA897405993}" type="doc">
      <dgm:prSet loTypeId="urn:microsoft.com/office/officeart/2009/3/layout/HorizontalOrganizationChart" loCatId="hierarchy" qsTypeId="urn:microsoft.com/office/officeart/2005/8/quickstyle/3d2" qsCatId="3D" csTypeId="urn:microsoft.com/office/officeart/2005/8/colors/colorful4" csCatId="colorful" phldr="1"/>
      <dgm:spPr/>
      <dgm:t>
        <a:bodyPr/>
        <a:lstStyle/>
        <a:p>
          <a:endParaRPr lang="id-ID"/>
        </a:p>
      </dgm:t>
    </dgm:pt>
    <dgm:pt modelId="{1CAB1E7F-FF40-457B-A568-1A4A5BB1D724}">
      <dgm:prSet phldrT="[Text]" custT="1"/>
      <dgm:spPr>
        <a:xfrm>
          <a:off x="1734" y="2209191"/>
          <a:ext cx="1543897" cy="637136"/>
        </a:xfrm>
        <a:prstGeom prst="rect">
          <a:avLst/>
        </a:prstGeom>
        <a:gradFill rotWithShape="0">
          <a:gsLst>
            <a:gs pos="0">
              <a:srgbClr val="9BBB59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9BBB59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9BBB59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gm:spPr>
      <dgm:t>
        <a:bodyPr/>
        <a:lstStyle/>
        <a:p>
          <a:r>
            <a:rPr lang="id-ID" sz="1700" b="1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Peserta</a:t>
          </a:r>
          <a:endParaRPr lang="id-ID" sz="1700" b="1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97487E7F-9D56-4CFC-A9E1-C41C8A7FC44C}" type="parTrans" cxnId="{01ECA75D-841C-429F-9329-EECB3EDC0021}">
      <dgm:prSet/>
      <dgm:spPr/>
      <dgm:t>
        <a:bodyPr/>
        <a:lstStyle/>
        <a:p>
          <a:endParaRPr lang="id-ID" sz="2400" b="1"/>
        </a:p>
      </dgm:t>
    </dgm:pt>
    <dgm:pt modelId="{46D02B7C-A871-4A2F-B8F5-38F7B1082297}" type="sibTrans" cxnId="{01ECA75D-841C-429F-9329-EECB3EDC0021}">
      <dgm:prSet/>
      <dgm:spPr/>
      <dgm:t>
        <a:bodyPr/>
        <a:lstStyle/>
        <a:p>
          <a:endParaRPr lang="id-ID" sz="2400" b="1"/>
        </a:p>
      </dgm:t>
    </dgm:pt>
    <dgm:pt modelId="{F87C0571-A436-4941-9F22-52D869373A53}">
      <dgm:prSet phldrT="[Text]" custT="1"/>
      <dgm:spPr>
        <a:xfrm>
          <a:off x="1854411" y="1171537"/>
          <a:ext cx="1543897" cy="637136"/>
        </a:xfrm>
        <a:prstGeom prst="rect">
          <a:avLst/>
        </a:prstGeom>
        <a:gradFill rotWithShape="0">
          <a:gsLst>
            <a:gs pos="0">
              <a:srgbClr val="4BACC6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BACC6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BACC6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gm:spPr>
      <dgm:t>
        <a:bodyPr/>
        <a:lstStyle/>
        <a:p>
          <a:r>
            <a:rPr lang="id-ID" sz="1700" b="1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Bukan </a:t>
          </a:r>
        </a:p>
        <a:p>
          <a:r>
            <a:rPr lang="en-US" sz="1700" b="1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Non-PBI</a:t>
          </a:r>
          <a:endParaRPr lang="id-ID" sz="1700" b="1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CC194953-EB50-497B-8BBD-8A8A292B9DB6}" type="parTrans" cxnId="{CA07ED7A-1DEF-4C06-A679-7BDAC998A79E}">
      <dgm:prSet/>
      <dgm:spPr>
        <a:xfrm>
          <a:off x="1545632" y="1490105"/>
          <a:ext cx="308779" cy="1037654"/>
        </a:xfrm>
        <a:custGeom>
          <a:avLst/>
          <a:gdLst/>
          <a:ahLst/>
          <a:cxnLst/>
          <a:rect l="0" t="0" r="0" b="0"/>
          <a:pathLst>
            <a:path>
              <a:moveTo>
                <a:pt x="0" y="1037654"/>
              </a:moveTo>
              <a:lnTo>
                <a:pt x="154389" y="1037654"/>
              </a:lnTo>
              <a:lnTo>
                <a:pt x="154389" y="0"/>
              </a:lnTo>
              <a:lnTo>
                <a:pt x="308779" y="0"/>
              </a:lnTo>
            </a:path>
          </a:pathLst>
        </a:custGeom>
        <a:noFill/>
        <a:ln w="25400" cap="flat" cmpd="sng" algn="ctr">
          <a:solidFill>
            <a:srgbClr val="4BACC6">
              <a:hueOff val="0"/>
              <a:satOff val="0"/>
              <a:lumOff val="0"/>
              <a:alphaOff val="0"/>
            </a:srgb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gm:spPr>
      <dgm:t>
        <a:bodyPr/>
        <a:lstStyle/>
        <a:p>
          <a:endParaRPr lang="id-ID" sz="2400" b="1"/>
        </a:p>
      </dgm:t>
    </dgm:pt>
    <dgm:pt modelId="{326235D4-26B0-4C56-9ACD-22A4B11F64CC}" type="sibTrans" cxnId="{CA07ED7A-1DEF-4C06-A679-7BDAC998A79E}">
      <dgm:prSet/>
      <dgm:spPr/>
      <dgm:t>
        <a:bodyPr/>
        <a:lstStyle/>
        <a:p>
          <a:endParaRPr lang="id-ID" sz="2400" b="1"/>
        </a:p>
      </dgm:t>
    </dgm:pt>
    <dgm:pt modelId="{A17B113C-A585-42AA-B47C-D0FB81D487E4}">
      <dgm:prSet phldrT="[Text]" custT="1"/>
      <dgm:spPr>
        <a:xfrm>
          <a:off x="3707089" y="341413"/>
          <a:ext cx="1543897" cy="637136"/>
        </a:xfrm>
        <a:prstGeom prst="rect">
          <a:avLst/>
        </a:prstGeom>
        <a:gradFill rotWithShape="0">
          <a:gsLst>
            <a:gs pos="0">
              <a:srgbClr val="F79646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F79646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F79646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gm:spPr>
      <dgm:t>
        <a:bodyPr/>
        <a:lstStyle/>
        <a:p>
          <a:r>
            <a:rPr lang="en-US" sz="1700" b="1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PPU</a:t>
          </a:r>
          <a:endParaRPr lang="id-ID" sz="1700" b="1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2A456787-7419-40F5-A346-C01A54DDA205}" type="parTrans" cxnId="{BC19E21D-F7C7-4794-9DBF-441D7FA246B3}">
      <dgm:prSet/>
      <dgm:spPr>
        <a:xfrm>
          <a:off x="3398309" y="659981"/>
          <a:ext cx="308779" cy="830123"/>
        </a:xfrm>
        <a:custGeom>
          <a:avLst/>
          <a:gdLst/>
          <a:ahLst/>
          <a:cxnLst/>
          <a:rect l="0" t="0" r="0" b="0"/>
          <a:pathLst>
            <a:path>
              <a:moveTo>
                <a:pt x="0" y="830123"/>
              </a:moveTo>
              <a:lnTo>
                <a:pt x="154389" y="830123"/>
              </a:lnTo>
              <a:lnTo>
                <a:pt x="154389" y="0"/>
              </a:lnTo>
              <a:lnTo>
                <a:pt x="308779" y="0"/>
              </a:lnTo>
            </a:path>
          </a:pathLst>
        </a:custGeom>
        <a:noFill/>
        <a:ln w="25400" cap="flat" cmpd="sng" algn="ctr">
          <a:solidFill>
            <a:srgbClr val="F79646">
              <a:hueOff val="0"/>
              <a:satOff val="0"/>
              <a:lumOff val="0"/>
              <a:alphaOff val="0"/>
            </a:srgb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gm:spPr>
      <dgm:t>
        <a:bodyPr/>
        <a:lstStyle/>
        <a:p>
          <a:endParaRPr lang="id-ID" sz="2400" b="1"/>
        </a:p>
      </dgm:t>
    </dgm:pt>
    <dgm:pt modelId="{A6EFC3A5-21C6-4A2C-ACB9-D089B98790F9}" type="sibTrans" cxnId="{BC19E21D-F7C7-4794-9DBF-441D7FA246B3}">
      <dgm:prSet/>
      <dgm:spPr/>
      <dgm:t>
        <a:bodyPr/>
        <a:lstStyle/>
        <a:p>
          <a:endParaRPr lang="id-ID" sz="2400" b="1"/>
        </a:p>
      </dgm:t>
    </dgm:pt>
    <dgm:pt modelId="{3A2F90BA-E8C9-4040-AF67-1FAD36446524}">
      <dgm:prSet phldrT="[Text]" custT="1"/>
      <dgm:spPr>
        <a:xfrm>
          <a:off x="3707089" y="1171537"/>
          <a:ext cx="1543897" cy="637136"/>
        </a:xfrm>
        <a:prstGeom prst="rect">
          <a:avLst/>
        </a:prstGeom>
        <a:gradFill rotWithShape="0">
          <a:gsLst>
            <a:gs pos="0">
              <a:srgbClr val="F79646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F79646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F79646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gm:spPr>
      <dgm:t>
        <a:bodyPr/>
        <a:lstStyle/>
        <a:p>
          <a:r>
            <a:rPr lang="en-US" sz="1700" b="1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PBPU</a:t>
          </a:r>
          <a:endParaRPr lang="id-ID" sz="1700" b="1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3714617F-2ECE-492D-9F73-C1F76F44F9C3}" type="parTrans" cxnId="{EC9B871A-6527-43CC-8C1E-EC5A57703EE2}">
      <dgm:prSet/>
      <dgm:spPr>
        <a:xfrm>
          <a:off x="3398309" y="1444385"/>
          <a:ext cx="30877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8779" y="45720"/>
              </a:lnTo>
            </a:path>
          </a:pathLst>
        </a:custGeom>
        <a:noFill/>
        <a:ln w="25400" cap="flat" cmpd="sng" algn="ctr">
          <a:solidFill>
            <a:srgbClr val="F79646">
              <a:hueOff val="0"/>
              <a:satOff val="0"/>
              <a:lumOff val="0"/>
              <a:alphaOff val="0"/>
            </a:srgb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gm:spPr>
      <dgm:t>
        <a:bodyPr/>
        <a:lstStyle/>
        <a:p>
          <a:endParaRPr lang="id-ID" sz="2400" b="1"/>
        </a:p>
      </dgm:t>
    </dgm:pt>
    <dgm:pt modelId="{230C7F6C-25B1-403A-8859-37E75A412183}" type="sibTrans" cxnId="{EC9B871A-6527-43CC-8C1E-EC5A57703EE2}">
      <dgm:prSet/>
      <dgm:spPr/>
      <dgm:t>
        <a:bodyPr/>
        <a:lstStyle/>
        <a:p>
          <a:endParaRPr lang="id-ID" sz="2400" b="1"/>
        </a:p>
      </dgm:t>
    </dgm:pt>
    <dgm:pt modelId="{3827B088-C8A8-41B9-AA52-D52DB0B49F43}">
      <dgm:prSet phldrT="[Text]" custT="1"/>
      <dgm:spPr>
        <a:xfrm>
          <a:off x="1854411" y="3246845"/>
          <a:ext cx="1543897" cy="637136"/>
        </a:xfrm>
        <a:prstGeom prst="rect">
          <a:avLst/>
        </a:prstGeom>
        <a:gradFill rotWithShape="0">
          <a:gsLst>
            <a:gs pos="0">
              <a:srgbClr val="4BACC6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BACC6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BACC6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gm:spPr>
      <dgm:t>
        <a:bodyPr/>
        <a:lstStyle/>
        <a:p>
          <a:r>
            <a:rPr lang="en-US" sz="1700" b="1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PBI</a:t>
          </a:r>
          <a:endParaRPr lang="id-ID" sz="1700" b="1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05626C31-45DB-48C9-92DD-6D9372D2E6F4}" type="parTrans" cxnId="{34EA4808-B28F-4A54-8D06-78D4415A03DF}">
      <dgm:prSet/>
      <dgm:spPr>
        <a:xfrm>
          <a:off x="1545632" y="2527759"/>
          <a:ext cx="308779" cy="10376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54389" y="0"/>
              </a:lnTo>
              <a:lnTo>
                <a:pt x="154389" y="1037654"/>
              </a:lnTo>
              <a:lnTo>
                <a:pt x="308779" y="1037654"/>
              </a:lnTo>
            </a:path>
          </a:pathLst>
        </a:custGeom>
        <a:noFill/>
        <a:ln w="25400" cap="flat" cmpd="sng" algn="ctr">
          <a:solidFill>
            <a:srgbClr val="4BACC6">
              <a:hueOff val="0"/>
              <a:satOff val="0"/>
              <a:lumOff val="0"/>
              <a:alphaOff val="0"/>
            </a:srgb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gm:spPr>
      <dgm:t>
        <a:bodyPr/>
        <a:lstStyle/>
        <a:p>
          <a:endParaRPr lang="id-ID" sz="2400" b="1"/>
        </a:p>
      </dgm:t>
    </dgm:pt>
    <dgm:pt modelId="{1B55F9BF-93A8-427C-B020-6731F931CBD5}" type="sibTrans" cxnId="{34EA4808-B28F-4A54-8D06-78D4415A03DF}">
      <dgm:prSet/>
      <dgm:spPr/>
      <dgm:t>
        <a:bodyPr/>
        <a:lstStyle/>
        <a:p>
          <a:endParaRPr lang="id-ID" sz="2400" b="1"/>
        </a:p>
      </dgm:t>
    </dgm:pt>
    <dgm:pt modelId="{C6C116E2-A65D-4DC2-B040-5A1D2333FDEF}">
      <dgm:prSet phldrT="[Text]" custT="1"/>
      <dgm:spPr>
        <a:xfrm>
          <a:off x="3707089" y="2001660"/>
          <a:ext cx="1543897" cy="637136"/>
        </a:xfrm>
        <a:prstGeom prst="rect">
          <a:avLst/>
        </a:prstGeom>
        <a:gradFill rotWithShape="0">
          <a:gsLst>
            <a:gs pos="0">
              <a:srgbClr val="F79646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F79646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F79646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gm:spPr>
      <dgm:t>
        <a:bodyPr/>
        <a:lstStyle/>
        <a:p>
          <a:r>
            <a:rPr lang="id-ID" sz="1700" b="1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Bukan </a:t>
          </a:r>
          <a:endParaRPr lang="en-US" sz="1700" b="1" dirty="0" smtClean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  <a:p>
          <a:r>
            <a:rPr lang="id-ID" sz="1700" b="1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Pekerja</a:t>
          </a:r>
          <a:endParaRPr lang="id-ID" sz="1700" b="1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FB949B34-3B27-4DE4-932E-C8F4C932DA9F}" type="parTrans" cxnId="{57C9CC7E-0642-4978-9F99-ACD6968411AE}">
      <dgm:prSet/>
      <dgm:spPr>
        <a:xfrm>
          <a:off x="3398309" y="1490105"/>
          <a:ext cx="308779" cy="8301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54389" y="0"/>
              </a:lnTo>
              <a:lnTo>
                <a:pt x="154389" y="830123"/>
              </a:lnTo>
              <a:lnTo>
                <a:pt x="308779" y="830123"/>
              </a:lnTo>
            </a:path>
          </a:pathLst>
        </a:custGeom>
        <a:noFill/>
        <a:ln w="25400" cap="flat" cmpd="sng" algn="ctr">
          <a:solidFill>
            <a:srgbClr val="F79646">
              <a:hueOff val="0"/>
              <a:satOff val="0"/>
              <a:lumOff val="0"/>
              <a:alphaOff val="0"/>
            </a:srgb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gm:spPr>
      <dgm:t>
        <a:bodyPr/>
        <a:lstStyle/>
        <a:p>
          <a:endParaRPr lang="id-ID" sz="2400" b="1"/>
        </a:p>
      </dgm:t>
    </dgm:pt>
    <dgm:pt modelId="{A6262842-FA94-4E0E-9C4F-6B0E541F320A}" type="sibTrans" cxnId="{57C9CC7E-0642-4978-9F99-ACD6968411AE}">
      <dgm:prSet/>
      <dgm:spPr/>
      <dgm:t>
        <a:bodyPr/>
        <a:lstStyle/>
        <a:p>
          <a:endParaRPr lang="id-ID" sz="2400" b="1"/>
        </a:p>
      </dgm:t>
    </dgm:pt>
    <dgm:pt modelId="{E1FDFCF1-C323-4265-9BE6-564FDE9D230D}">
      <dgm:prSet phldrT="[Text]" custT="1"/>
      <dgm:spPr>
        <a:xfrm>
          <a:off x="3707089" y="2831783"/>
          <a:ext cx="1543897" cy="637136"/>
        </a:xfrm>
        <a:prstGeom prst="rect">
          <a:avLst/>
        </a:prstGeom>
        <a:gradFill rotWithShape="0">
          <a:gsLst>
            <a:gs pos="0">
              <a:srgbClr val="F79646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F79646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F79646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gm:spPr>
      <dgm:t>
        <a:bodyPr/>
        <a:lstStyle/>
        <a:p>
          <a:r>
            <a:rPr lang="en-US" sz="1700" b="1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PBI APBN</a:t>
          </a:r>
          <a:endParaRPr lang="id-ID" sz="1700" b="1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84BB61CE-616A-4D95-9340-1D93D34C6DB6}" type="parTrans" cxnId="{A37AF8AB-FBCA-461D-B387-A08286345C09}">
      <dgm:prSet/>
      <dgm:spPr>
        <a:xfrm>
          <a:off x="3398309" y="3150351"/>
          <a:ext cx="308779" cy="415061"/>
        </a:xfrm>
        <a:custGeom>
          <a:avLst/>
          <a:gdLst/>
          <a:ahLst/>
          <a:cxnLst/>
          <a:rect l="0" t="0" r="0" b="0"/>
          <a:pathLst>
            <a:path>
              <a:moveTo>
                <a:pt x="0" y="415061"/>
              </a:moveTo>
              <a:lnTo>
                <a:pt x="154389" y="415061"/>
              </a:lnTo>
              <a:lnTo>
                <a:pt x="154389" y="0"/>
              </a:lnTo>
              <a:lnTo>
                <a:pt x="308779" y="0"/>
              </a:lnTo>
            </a:path>
          </a:pathLst>
        </a:custGeom>
        <a:noFill/>
        <a:ln w="25400" cap="flat" cmpd="sng" algn="ctr">
          <a:solidFill>
            <a:srgbClr val="F79646">
              <a:hueOff val="0"/>
              <a:satOff val="0"/>
              <a:lumOff val="0"/>
              <a:alphaOff val="0"/>
            </a:srgb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gm:spPr>
      <dgm:t>
        <a:bodyPr/>
        <a:lstStyle/>
        <a:p>
          <a:endParaRPr lang="id-ID" sz="2400" b="1"/>
        </a:p>
      </dgm:t>
    </dgm:pt>
    <dgm:pt modelId="{A8AFA109-CF2A-40F8-805D-798F9C4C623C}" type="sibTrans" cxnId="{A37AF8AB-FBCA-461D-B387-A08286345C09}">
      <dgm:prSet/>
      <dgm:spPr/>
      <dgm:t>
        <a:bodyPr/>
        <a:lstStyle/>
        <a:p>
          <a:endParaRPr lang="id-ID" sz="2400" b="1"/>
        </a:p>
      </dgm:t>
    </dgm:pt>
    <dgm:pt modelId="{3F5D5D26-B750-457B-9171-084BF366BB2E}">
      <dgm:prSet phldrT="[Text]" custT="1"/>
      <dgm:spPr>
        <a:xfrm>
          <a:off x="3707089" y="3661907"/>
          <a:ext cx="1543897" cy="637136"/>
        </a:xfrm>
        <a:prstGeom prst="rect">
          <a:avLst/>
        </a:prstGeom>
        <a:gradFill rotWithShape="0">
          <a:gsLst>
            <a:gs pos="0">
              <a:srgbClr val="F79646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F79646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F79646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gm:spPr>
      <dgm:t>
        <a:bodyPr/>
        <a:lstStyle/>
        <a:p>
          <a:r>
            <a:rPr lang="en-US" sz="1700" b="1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PBI APBD</a:t>
          </a:r>
          <a:endParaRPr lang="id-ID" sz="1700" b="1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F06A6204-FC58-4EB3-9794-22707D63401E}" type="parTrans" cxnId="{F62BD2CF-C819-4BD0-B092-B3B5F7AC5943}">
      <dgm:prSet/>
      <dgm:spPr>
        <a:xfrm>
          <a:off x="3398309" y="3565413"/>
          <a:ext cx="308779" cy="4150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54389" y="0"/>
              </a:lnTo>
              <a:lnTo>
                <a:pt x="154389" y="415061"/>
              </a:lnTo>
              <a:lnTo>
                <a:pt x="308779" y="415061"/>
              </a:lnTo>
            </a:path>
          </a:pathLst>
        </a:custGeom>
        <a:noFill/>
        <a:ln w="25400" cap="flat" cmpd="sng" algn="ctr">
          <a:solidFill>
            <a:srgbClr val="F79646">
              <a:hueOff val="0"/>
              <a:satOff val="0"/>
              <a:lumOff val="0"/>
              <a:alphaOff val="0"/>
            </a:srgb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gm:spPr>
      <dgm:t>
        <a:bodyPr/>
        <a:lstStyle/>
        <a:p>
          <a:endParaRPr lang="id-ID" sz="2400" b="1"/>
        </a:p>
      </dgm:t>
    </dgm:pt>
    <dgm:pt modelId="{4B532EED-E976-49D6-9EE3-850400641BF4}" type="sibTrans" cxnId="{F62BD2CF-C819-4BD0-B092-B3B5F7AC5943}">
      <dgm:prSet/>
      <dgm:spPr/>
      <dgm:t>
        <a:bodyPr/>
        <a:lstStyle/>
        <a:p>
          <a:endParaRPr lang="id-ID" sz="2400" b="1"/>
        </a:p>
      </dgm:t>
    </dgm:pt>
    <dgm:pt modelId="{4CF97B57-6D25-4E8B-9F55-7235AC96B15B}">
      <dgm:prSet custT="1"/>
      <dgm:spPr>
        <a:xfrm>
          <a:off x="5559766" y="3661907"/>
          <a:ext cx="1543897" cy="637136"/>
        </a:xfrm>
        <a:prstGeom prst="rect">
          <a:avLst/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gm:spPr>
      <dgm:t>
        <a:bodyPr/>
        <a:lstStyle/>
        <a:p>
          <a:r>
            <a:rPr lang="id-ID" sz="1700" b="1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Kelas III</a:t>
          </a:r>
          <a:endParaRPr lang="id-ID" sz="1700" b="1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935D0CC3-275D-4FB6-A204-A26A9D6842B6}" type="parTrans" cxnId="{A85F4A31-5FFC-4DF4-AD20-8334644BA4CB}">
      <dgm:prSet/>
      <dgm:spPr>
        <a:xfrm>
          <a:off x="5250987" y="3934755"/>
          <a:ext cx="30877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8779" y="45720"/>
              </a:lnTo>
            </a:path>
          </a:pathLst>
        </a:custGeom>
        <a:noFill/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gm:spPr>
      <dgm:t>
        <a:bodyPr/>
        <a:lstStyle/>
        <a:p>
          <a:endParaRPr lang="id-ID" b="1"/>
        </a:p>
      </dgm:t>
    </dgm:pt>
    <dgm:pt modelId="{A33EAB20-2056-4868-AE8D-BFA4B05D58BB}" type="sibTrans" cxnId="{A85F4A31-5FFC-4DF4-AD20-8334644BA4CB}">
      <dgm:prSet/>
      <dgm:spPr/>
      <dgm:t>
        <a:bodyPr/>
        <a:lstStyle/>
        <a:p>
          <a:endParaRPr lang="id-ID" b="1"/>
        </a:p>
      </dgm:t>
    </dgm:pt>
    <dgm:pt modelId="{9EF9FBB4-86E4-40CC-B13A-B330CF432FEC}">
      <dgm:prSet custT="1"/>
      <dgm:spPr>
        <a:xfrm>
          <a:off x="5559766" y="2001660"/>
          <a:ext cx="1543897" cy="637136"/>
        </a:xfrm>
        <a:prstGeom prst="rect">
          <a:avLst/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gm:spPr>
      <dgm:t>
        <a:bodyPr/>
        <a:lstStyle/>
        <a:p>
          <a:r>
            <a:rPr lang="id-ID" sz="1700" b="1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Kelas I, II dan III</a:t>
          </a:r>
          <a:endParaRPr lang="id-ID" sz="1700" b="1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106DE0C6-956E-47FF-AF8F-7D6DEA93D559}" type="parTrans" cxnId="{4A8C473A-228B-4D87-B916-86FF5BB9E694}">
      <dgm:prSet/>
      <dgm:spPr>
        <a:xfrm>
          <a:off x="5250987" y="2274508"/>
          <a:ext cx="30877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8779" y="45720"/>
              </a:lnTo>
            </a:path>
          </a:pathLst>
        </a:custGeom>
        <a:noFill/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gm:spPr>
      <dgm:t>
        <a:bodyPr/>
        <a:lstStyle/>
        <a:p>
          <a:endParaRPr lang="id-ID" b="1"/>
        </a:p>
      </dgm:t>
    </dgm:pt>
    <dgm:pt modelId="{05E1F860-3B77-4F8A-B659-3177A7EB4F1A}" type="sibTrans" cxnId="{4A8C473A-228B-4D87-B916-86FF5BB9E694}">
      <dgm:prSet/>
      <dgm:spPr/>
      <dgm:t>
        <a:bodyPr/>
        <a:lstStyle/>
        <a:p>
          <a:endParaRPr lang="id-ID" b="1"/>
        </a:p>
      </dgm:t>
    </dgm:pt>
    <dgm:pt modelId="{255FC0EF-E345-41A0-ACE1-3A509EF54027}">
      <dgm:prSet custT="1"/>
      <dgm:spPr>
        <a:xfrm>
          <a:off x="5559766" y="1171537"/>
          <a:ext cx="1543897" cy="637136"/>
        </a:xfrm>
        <a:prstGeom prst="rect">
          <a:avLst/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gm:spPr>
      <dgm:t>
        <a:bodyPr/>
        <a:lstStyle/>
        <a:p>
          <a:r>
            <a:rPr lang="id-ID" sz="1700" b="1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Kelas I, II dan III</a:t>
          </a:r>
          <a:endParaRPr lang="id-ID" sz="1700" b="1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B06BFA25-9A15-4EEF-84A3-4E6AB17938A5}" type="parTrans" cxnId="{ABADEF6A-7FC7-4154-AF8B-5D7F59CC2AFA}">
      <dgm:prSet/>
      <dgm:spPr>
        <a:xfrm>
          <a:off x="5250987" y="1444385"/>
          <a:ext cx="30877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8779" y="45720"/>
              </a:lnTo>
            </a:path>
          </a:pathLst>
        </a:custGeom>
        <a:noFill/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gm:spPr>
      <dgm:t>
        <a:bodyPr/>
        <a:lstStyle/>
        <a:p>
          <a:endParaRPr lang="id-ID" b="1"/>
        </a:p>
      </dgm:t>
    </dgm:pt>
    <dgm:pt modelId="{3DB8F386-DE22-4822-A396-7FD1FF491584}" type="sibTrans" cxnId="{ABADEF6A-7FC7-4154-AF8B-5D7F59CC2AFA}">
      <dgm:prSet/>
      <dgm:spPr/>
      <dgm:t>
        <a:bodyPr/>
        <a:lstStyle/>
        <a:p>
          <a:endParaRPr lang="id-ID" b="1"/>
        </a:p>
      </dgm:t>
    </dgm:pt>
    <dgm:pt modelId="{F4D93066-0680-4ECF-BF1F-4FB9C4018BC1}">
      <dgm:prSet custT="1"/>
      <dgm:spPr>
        <a:xfrm>
          <a:off x="5559766" y="341413"/>
          <a:ext cx="1543897" cy="637136"/>
        </a:xfrm>
        <a:prstGeom prst="rect">
          <a:avLst/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gm:spPr>
      <dgm:t>
        <a:bodyPr/>
        <a:lstStyle/>
        <a:p>
          <a:r>
            <a:rPr lang="id-ID" sz="1700" b="1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Kelas I dan II</a:t>
          </a:r>
          <a:endParaRPr lang="id-ID" sz="1700" b="1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5DB324D9-0360-4A16-B1E1-B208881084C0}" type="parTrans" cxnId="{FC44B1BB-175C-4AEF-BB8E-E4EB80175F39}">
      <dgm:prSet/>
      <dgm:spPr>
        <a:xfrm>
          <a:off x="5250987" y="614261"/>
          <a:ext cx="30877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8779" y="45720"/>
              </a:lnTo>
            </a:path>
          </a:pathLst>
        </a:custGeom>
        <a:noFill/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gm:spPr>
      <dgm:t>
        <a:bodyPr/>
        <a:lstStyle/>
        <a:p>
          <a:endParaRPr lang="id-ID" b="1"/>
        </a:p>
      </dgm:t>
    </dgm:pt>
    <dgm:pt modelId="{46434157-DA21-4A7A-A74D-60848CC78FBE}" type="sibTrans" cxnId="{FC44B1BB-175C-4AEF-BB8E-E4EB80175F39}">
      <dgm:prSet/>
      <dgm:spPr/>
      <dgm:t>
        <a:bodyPr/>
        <a:lstStyle/>
        <a:p>
          <a:endParaRPr lang="id-ID" b="1"/>
        </a:p>
      </dgm:t>
    </dgm:pt>
    <dgm:pt modelId="{722AC020-1DF6-4577-B8A4-C6C9D7C03DA1}">
      <dgm:prSet custT="1"/>
      <dgm:spPr>
        <a:xfrm>
          <a:off x="5559766" y="2831783"/>
          <a:ext cx="1543897" cy="637136"/>
        </a:xfrm>
        <a:prstGeom prst="rect">
          <a:avLst/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gm:spPr>
      <dgm:t>
        <a:bodyPr/>
        <a:lstStyle/>
        <a:p>
          <a:r>
            <a:rPr lang="id-ID" sz="1700" b="1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Kelas III</a:t>
          </a:r>
          <a:endParaRPr lang="id-ID" sz="1700" b="1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3A30CBE8-3133-46C5-8F96-B5E034CDE497}" type="sibTrans" cxnId="{7F211955-C1F0-4707-BE1E-FA7BFCDA7D0C}">
      <dgm:prSet/>
      <dgm:spPr/>
      <dgm:t>
        <a:bodyPr/>
        <a:lstStyle/>
        <a:p>
          <a:endParaRPr lang="id-ID" b="1"/>
        </a:p>
      </dgm:t>
    </dgm:pt>
    <dgm:pt modelId="{DDCDF471-AE80-4B84-AC5B-83EE26061DC8}" type="parTrans" cxnId="{7F211955-C1F0-4707-BE1E-FA7BFCDA7D0C}">
      <dgm:prSet/>
      <dgm:spPr>
        <a:xfrm>
          <a:off x="5250987" y="3104631"/>
          <a:ext cx="30877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8779" y="45720"/>
              </a:lnTo>
            </a:path>
          </a:pathLst>
        </a:custGeom>
        <a:noFill/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gm:spPr>
      <dgm:t>
        <a:bodyPr/>
        <a:lstStyle/>
        <a:p>
          <a:endParaRPr lang="id-ID" b="1"/>
        </a:p>
      </dgm:t>
    </dgm:pt>
    <dgm:pt modelId="{8EEABF80-06AC-4E37-ABA0-0B03FEEE5753}" type="pres">
      <dgm:prSet presAssocID="{0D303796-DF25-4B8F-B5A1-0FA89740599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534ACB54-FF13-4095-A4F2-33A31900E173}" type="pres">
      <dgm:prSet presAssocID="{1CAB1E7F-FF40-457B-A568-1A4A5BB1D724}" presName="hierRoot1" presStyleCnt="0">
        <dgm:presLayoutVars>
          <dgm:hierBranch val="init"/>
        </dgm:presLayoutVars>
      </dgm:prSet>
      <dgm:spPr/>
    </dgm:pt>
    <dgm:pt modelId="{EEFD8CBA-F86C-4E8A-B647-7EF38CC50FD8}" type="pres">
      <dgm:prSet presAssocID="{1CAB1E7F-FF40-457B-A568-1A4A5BB1D724}" presName="rootComposite1" presStyleCnt="0"/>
      <dgm:spPr/>
    </dgm:pt>
    <dgm:pt modelId="{171F4A56-59B4-4F5A-A870-4BEBE392FE50}" type="pres">
      <dgm:prSet presAssocID="{1CAB1E7F-FF40-457B-A568-1A4A5BB1D724}" presName="rootText1" presStyleLbl="node0" presStyleIdx="0" presStyleCnt="1" custScaleY="13530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2DF6A4E-88BF-434C-93D0-E9407F04D9B3}" type="pres">
      <dgm:prSet presAssocID="{1CAB1E7F-FF40-457B-A568-1A4A5BB1D724}" presName="rootConnector1" presStyleLbl="node1" presStyleIdx="0" presStyleCnt="0"/>
      <dgm:spPr/>
      <dgm:t>
        <a:bodyPr/>
        <a:lstStyle/>
        <a:p>
          <a:endParaRPr lang="en-US"/>
        </a:p>
      </dgm:t>
    </dgm:pt>
    <dgm:pt modelId="{4AE2FE4E-1915-401F-AE6D-46B12B8EA678}" type="pres">
      <dgm:prSet presAssocID="{1CAB1E7F-FF40-457B-A568-1A4A5BB1D724}" presName="hierChild2" presStyleCnt="0"/>
      <dgm:spPr/>
    </dgm:pt>
    <dgm:pt modelId="{378189B6-73E4-4615-9C3D-DCD95C612D20}" type="pres">
      <dgm:prSet presAssocID="{CC194953-EB50-497B-8BBD-8A8A292B9DB6}" presName="Name64" presStyleLbl="parChTrans1D2" presStyleIdx="0" presStyleCnt="2"/>
      <dgm:spPr/>
      <dgm:t>
        <a:bodyPr/>
        <a:lstStyle/>
        <a:p>
          <a:endParaRPr lang="en-US"/>
        </a:p>
      </dgm:t>
    </dgm:pt>
    <dgm:pt modelId="{DA5D7856-938D-4E2B-9FE3-C79A2F2E13D4}" type="pres">
      <dgm:prSet presAssocID="{F87C0571-A436-4941-9F22-52D869373A53}" presName="hierRoot2" presStyleCnt="0">
        <dgm:presLayoutVars>
          <dgm:hierBranch val="init"/>
        </dgm:presLayoutVars>
      </dgm:prSet>
      <dgm:spPr/>
    </dgm:pt>
    <dgm:pt modelId="{6626BC76-57C8-4DB7-9316-1726F4ECC04A}" type="pres">
      <dgm:prSet presAssocID="{F87C0571-A436-4941-9F22-52D869373A53}" presName="rootComposite" presStyleCnt="0"/>
      <dgm:spPr/>
    </dgm:pt>
    <dgm:pt modelId="{095D016E-D19D-4F94-BEA1-A6F4706F2DF4}" type="pres">
      <dgm:prSet presAssocID="{F87C0571-A436-4941-9F22-52D869373A53}" presName="rootText" presStyleLbl="node2" presStyleIdx="0" presStyleCnt="2" custScaleY="13530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C420610-B377-472C-831F-3F65A9C165EA}" type="pres">
      <dgm:prSet presAssocID="{F87C0571-A436-4941-9F22-52D869373A53}" presName="rootConnector" presStyleLbl="node2" presStyleIdx="0" presStyleCnt="2"/>
      <dgm:spPr/>
      <dgm:t>
        <a:bodyPr/>
        <a:lstStyle/>
        <a:p>
          <a:endParaRPr lang="en-US"/>
        </a:p>
      </dgm:t>
    </dgm:pt>
    <dgm:pt modelId="{AC066713-1C21-40C1-933B-A4BA0FC7E551}" type="pres">
      <dgm:prSet presAssocID="{F87C0571-A436-4941-9F22-52D869373A53}" presName="hierChild4" presStyleCnt="0"/>
      <dgm:spPr/>
    </dgm:pt>
    <dgm:pt modelId="{CF75FDCC-7B42-45BF-9F30-5C8305A04C55}" type="pres">
      <dgm:prSet presAssocID="{2A456787-7419-40F5-A346-C01A54DDA205}" presName="Name64" presStyleLbl="parChTrans1D3" presStyleIdx="0" presStyleCnt="5"/>
      <dgm:spPr/>
      <dgm:t>
        <a:bodyPr/>
        <a:lstStyle/>
        <a:p>
          <a:endParaRPr lang="en-US"/>
        </a:p>
      </dgm:t>
    </dgm:pt>
    <dgm:pt modelId="{E17AFD79-A16A-40BD-815E-782A58655C9D}" type="pres">
      <dgm:prSet presAssocID="{A17B113C-A585-42AA-B47C-D0FB81D487E4}" presName="hierRoot2" presStyleCnt="0">
        <dgm:presLayoutVars>
          <dgm:hierBranch val="init"/>
        </dgm:presLayoutVars>
      </dgm:prSet>
      <dgm:spPr/>
    </dgm:pt>
    <dgm:pt modelId="{4FF90A78-D8AB-4A0E-A427-E8C39948D2F7}" type="pres">
      <dgm:prSet presAssocID="{A17B113C-A585-42AA-B47C-D0FB81D487E4}" presName="rootComposite" presStyleCnt="0"/>
      <dgm:spPr/>
    </dgm:pt>
    <dgm:pt modelId="{62300005-C930-4A3F-BBE5-C969DB23BD35}" type="pres">
      <dgm:prSet presAssocID="{A17B113C-A585-42AA-B47C-D0FB81D487E4}" presName="rootText" presStyleLbl="node3" presStyleIdx="0" presStyleCnt="5" custScaleY="13530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6D9FD8C-36A0-440A-8164-3A6EAC84BCE4}" type="pres">
      <dgm:prSet presAssocID="{A17B113C-A585-42AA-B47C-D0FB81D487E4}" presName="rootConnector" presStyleLbl="node3" presStyleIdx="0" presStyleCnt="5"/>
      <dgm:spPr/>
      <dgm:t>
        <a:bodyPr/>
        <a:lstStyle/>
        <a:p>
          <a:endParaRPr lang="en-US"/>
        </a:p>
      </dgm:t>
    </dgm:pt>
    <dgm:pt modelId="{A2541FC6-8204-4194-9AE4-AF083852EE73}" type="pres">
      <dgm:prSet presAssocID="{A17B113C-A585-42AA-B47C-D0FB81D487E4}" presName="hierChild4" presStyleCnt="0"/>
      <dgm:spPr/>
    </dgm:pt>
    <dgm:pt modelId="{B8ECFB43-1C99-449F-B452-14577C4745F1}" type="pres">
      <dgm:prSet presAssocID="{5DB324D9-0360-4A16-B1E1-B208881084C0}" presName="Name64" presStyleLbl="parChTrans1D4" presStyleIdx="0" presStyleCnt="5"/>
      <dgm:spPr/>
      <dgm:t>
        <a:bodyPr/>
        <a:lstStyle/>
        <a:p>
          <a:endParaRPr lang="en-US"/>
        </a:p>
      </dgm:t>
    </dgm:pt>
    <dgm:pt modelId="{ADDBE150-093D-4FDD-BCD5-3607CF6894AA}" type="pres">
      <dgm:prSet presAssocID="{F4D93066-0680-4ECF-BF1F-4FB9C4018BC1}" presName="hierRoot2" presStyleCnt="0">
        <dgm:presLayoutVars>
          <dgm:hierBranch val="init"/>
        </dgm:presLayoutVars>
      </dgm:prSet>
      <dgm:spPr/>
    </dgm:pt>
    <dgm:pt modelId="{C13A8B3E-8B53-4045-AA2E-A979AF022CDB}" type="pres">
      <dgm:prSet presAssocID="{F4D93066-0680-4ECF-BF1F-4FB9C4018BC1}" presName="rootComposite" presStyleCnt="0"/>
      <dgm:spPr/>
    </dgm:pt>
    <dgm:pt modelId="{F15F950E-5B7C-4EC6-95F7-BE2C4614FE89}" type="pres">
      <dgm:prSet presAssocID="{F4D93066-0680-4ECF-BF1F-4FB9C4018BC1}" presName="rootText" presStyleLbl="node4" presStyleIdx="0" presStyleCnt="5" custScaleY="13530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6C6C86F-A3C8-4C81-8197-0ECFC34AC281}" type="pres">
      <dgm:prSet presAssocID="{F4D93066-0680-4ECF-BF1F-4FB9C4018BC1}" presName="rootConnector" presStyleLbl="node4" presStyleIdx="0" presStyleCnt="5"/>
      <dgm:spPr/>
      <dgm:t>
        <a:bodyPr/>
        <a:lstStyle/>
        <a:p>
          <a:endParaRPr lang="en-US"/>
        </a:p>
      </dgm:t>
    </dgm:pt>
    <dgm:pt modelId="{31F1FB90-D398-4EB8-837F-1D399F83790D}" type="pres">
      <dgm:prSet presAssocID="{F4D93066-0680-4ECF-BF1F-4FB9C4018BC1}" presName="hierChild4" presStyleCnt="0"/>
      <dgm:spPr/>
    </dgm:pt>
    <dgm:pt modelId="{1D34C41B-420B-45A3-B86E-DF0E12066728}" type="pres">
      <dgm:prSet presAssocID="{F4D93066-0680-4ECF-BF1F-4FB9C4018BC1}" presName="hierChild5" presStyleCnt="0"/>
      <dgm:spPr/>
    </dgm:pt>
    <dgm:pt modelId="{B9BA1425-1FA2-44F9-8B12-A4A717585BB4}" type="pres">
      <dgm:prSet presAssocID="{A17B113C-A585-42AA-B47C-D0FB81D487E4}" presName="hierChild5" presStyleCnt="0"/>
      <dgm:spPr/>
    </dgm:pt>
    <dgm:pt modelId="{53F147A5-4C5E-4F93-ABA8-C1859726A7F8}" type="pres">
      <dgm:prSet presAssocID="{3714617F-2ECE-492D-9F73-C1F76F44F9C3}" presName="Name64" presStyleLbl="parChTrans1D3" presStyleIdx="1" presStyleCnt="5"/>
      <dgm:spPr/>
      <dgm:t>
        <a:bodyPr/>
        <a:lstStyle/>
        <a:p>
          <a:endParaRPr lang="en-US"/>
        </a:p>
      </dgm:t>
    </dgm:pt>
    <dgm:pt modelId="{5E9043D0-402E-4A24-9D69-479A73D2A48F}" type="pres">
      <dgm:prSet presAssocID="{3A2F90BA-E8C9-4040-AF67-1FAD36446524}" presName="hierRoot2" presStyleCnt="0">
        <dgm:presLayoutVars>
          <dgm:hierBranch val="init"/>
        </dgm:presLayoutVars>
      </dgm:prSet>
      <dgm:spPr/>
    </dgm:pt>
    <dgm:pt modelId="{891EC159-36FF-4525-BB9D-9F9D9E5184A2}" type="pres">
      <dgm:prSet presAssocID="{3A2F90BA-E8C9-4040-AF67-1FAD36446524}" presName="rootComposite" presStyleCnt="0"/>
      <dgm:spPr/>
    </dgm:pt>
    <dgm:pt modelId="{AFB809EA-42FD-4710-8BB8-A7581D1D519A}" type="pres">
      <dgm:prSet presAssocID="{3A2F90BA-E8C9-4040-AF67-1FAD36446524}" presName="rootText" presStyleLbl="node3" presStyleIdx="1" presStyleCnt="5" custScaleY="13530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7E358C3-D0CA-446E-9EBA-FAD1A66643D3}" type="pres">
      <dgm:prSet presAssocID="{3A2F90BA-E8C9-4040-AF67-1FAD36446524}" presName="rootConnector" presStyleLbl="node3" presStyleIdx="1" presStyleCnt="5"/>
      <dgm:spPr/>
      <dgm:t>
        <a:bodyPr/>
        <a:lstStyle/>
        <a:p>
          <a:endParaRPr lang="en-US"/>
        </a:p>
      </dgm:t>
    </dgm:pt>
    <dgm:pt modelId="{6C34B09C-B68A-423B-9525-8447E953B1E5}" type="pres">
      <dgm:prSet presAssocID="{3A2F90BA-E8C9-4040-AF67-1FAD36446524}" presName="hierChild4" presStyleCnt="0"/>
      <dgm:spPr/>
    </dgm:pt>
    <dgm:pt modelId="{DB966C12-E528-40D9-94B2-FDB5A79C4EFC}" type="pres">
      <dgm:prSet presAssocID="{B06BFA25-9A15-4EEF-84A3-4E6AB17938A5}" presName="Name64" presStyleLbl="parChTrans1D4" presStyleIdx="1" presStyleCnt="5"/>
      <dgm:spPr/>
      <dgm:t>
        <a:bodyPr/>
        <a:lstStyle/>
        <a:p>
          <a:endParaRPr lang="en-US"/>
        </a:p>
      </dgm:t>
    </dgm:pt>
    <dgm:pt modelId="{5CC60E7A-8FE5-40F0-B5DB-F26FDC438903}" type="pres">
      <dgm:prSet presAssocID="{255FC0EF-E345-41A0-ACE1-3A509EF54027}" presName="hierRoot2" presStyleCnt="0">
        <dgm:presLayoutVars>
          <dgm:hierBranch val="init"/>
        </dgm:presLayoutVars>
      </dgm:prSet>
      <dgm:spPr/>
    </dgm:pt>
    <dgm:pt modelId="{B454D6D2-ACD6-4807-A797-48373145619A}" type="pres">
      <dgm:prSet presAssocID="{255FC0EF-E345-41A0-ACE1-3A509EF54027}" presName="rootComposite" presStyleCnt="0"/>
      <dgm:spPr/>
    </dgm:pt>
    <dgm:pt modelId="{E030F728-F261-4835-8DDD-3B34E933F4F2}" type="pres">
      <dgm:prSet presAssocID="{255FC0EF-E345-41A0-ACE1-3A509EF54027}" presName="rootText" presStyleLbl="node4" presStyleIdx="1" presStyleCnt="5" custScaleY="13530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DB1959B-EA2C-4757-9D7B-35C7E326B8F8}" type="pres">
      <dgm:prSet presAssocID="{255FC0EF-E345-41A0-ACE1-3A509EF54027}" presName="rootConnector" presStyleLbl="node4" presStyleIdx="1" presStyleCnt="5"/>
      <dgm:spPr/>
      <dgm:t>
        <a:bodyPr/>
        <a:lstStyle/>
        <a:p>
          <a:endParaRPr lang="en-US"/>
        </a:p>
      </dgm:t>
    </dgm:pt>
    <dgm:pt modelId="{81D6D374-6E58-4A79-8582-A3D514154491}" type="pres">
      <dgm:prSet presAssocID="{255FC0EF-E345-41A0-ACE1-3A509EF54027}" presName="hierChild4" presStyleCnt="0"/>
      <dgm:spPr/>
    </dgm:pt>
    <dgm:pt modelId="{23D8C53A-EAFA-4B04-8B32-F5F0BDAC1C3A}" type="pres">
      <dgm:prSet presAssocID="{255FC0EF-E345-41A0-ACE1-3A509EF54027}" presName="hierChild5" presStyleCnt="0"/>
      <dgm:spPr/>
    </dgm:pt>
    <dgm:pt modelId="{3511BBAC-FB95-4DDB-9933-13D5601F4E16}" type="pres">
      <dgm:prSet presAssocID="{3A2F90BA-E8C9-4040-AF67-1FAD36446524}" presName="hierChild5" presStyleCnt="0"/>
      <dgm:spPr/>
    </dgm:pt>
    <dgm:pt modelId="{0F5497D9-149C-4B4D-8A9E-2C40BAB6AA7C}" type="pres">
      <dgm:prSet presAssocID="{FB949B34-3B27-4DE4-932E-C8F4C932DA9F}" presName="Name64" presStyleLbl="parChTrans1D3" presStyleIdx="2" presStyleCnt="5"/>
      <dgm:spPr/>
      <dgm:t>
        <a:bodyPr/>
        <a:lstStyle/>
        <a:p>
          <a:endParaRPr lang="en-US"/>
        </a:p>
      </dgm:t>
    </dgm:pt>
    <dgm:pt modelId="{C29ED89E-4A0E-40AA-A848-A92BD1D908F9}" type="pres">
      <dgm:prSet presAssocID="{C6C116E2-A65D-4DC2-B040-5A1D2333FDEF}" presName="hierRoot2" presStyleCnt="0">
        <dgm:presLayoutVars>
          <dgm:hierBranch val="init"/>
        </dgm:presLayoutVars>
      </dgm:prSet>
      <dgm:spPr/>
    </dgm:pt>
    <dgm:pt modelId="{B3A3E80D-6BDB-4A76-B66C-E9B5FDCF4212}" type="pres">
      <dgm:prSet presAssocID="{C6C116E2-A65D-4DC2-B040-5A1D2333FDEF}" presName="rootComposite" presStyleCnt="0"/>
      <dgm:spPr/>
    </dgm:pt>
    <dgm:pt modelId="{E71CA6F6-880F-402E-A6A8-C727DBD0E96D}" type="pres">
      <dgm:prSet presAssocID="{C6C116E2-A65D-4DC2-B040-5A1D2333FDEF}" presName="rootText" presStyleLbl="node3" presStyleIdx="2" presStyleCnt="5" custScaleY="13530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CB814D0-B26B-4244-B86C-9D2644F1F623}" type="pres">
      <dgm:prSet presAssocID="{C6C116E2-A65D-4DC2-B040-5A1D2333FDEF}" presName="rootConnector" presStyleLbl="node3" presStyleIdx="2" presStyleCnt="5"/>
      <dgm:spPr/>
      <dgm:t>
        <a:bodyPr/>
        <a:lstStyle/>
        <a:p>
          <a:endParaRPr lang="en-US"/>
        </a:p>
      </dgm:t>
    </dgm:pt>
    <dgm:pt modelId="{CDE1BDD6-3718-4CE8-85E2-6BAF82CBA33F}" type="pres">
      <dgm:prSet presAssocID="{C6C116E2-A65D-4DC2-B040-5A1D2333FDEF}" presName="hierChild4" presStyleCnt="0"/>
      <dgm:spPr/>
    </dgm:pt>
    <dgm:pt modelId="{A8C0CAA4-1BD7-4E4E-8A58-6E385AB7EE0C}" type="pres">
      <dgm:prSet presAssocID="{106DE0C6-956E-47FF-AF8F-7D6DEA93D559}" presName="Name64" presStyleLbl="parChTrans1D4" presStyleIdx="2" presStyleCnt="5"/>
      <dgm:spPr/>
      <dgm:t>
        <a:bodyPr/>
        <a:lstStyle/>
        <a:p>
          <a:endParaRPr lang="en-US"/>
        </a:p>
      </dgm:t>
    </dgm:pt>
    <dgm:pt modelId="{2FB368DB-3B04-4C63-B7E3-D692597CCBF0}" type="pres">
      <dgm:prSet presAssocID="{9EF9FBB4-86E4-40CC-B13A-B330CF432FEC}" presName="hierRoot2" presStyleCnt="0">
        <dgm:presLayoutVars>
          <dgm:hierBranch val="init"/>
        </dgm:presLayoutVars>
      </dgm:prSet>
      <dgm:spPr/>
    </dgm:pt>
    <dgm:pt modelId="{4E475A4F-0D5A-4794-B1EA-CB98315A4D36}" type="pres">
      <dgm:prSet presAssocID="{9EF9FBB4-86E4-40CC-B13A-B330CF432FEC}" presName="rootComposite" presStyleCnt="0"/>
      <dgm:spPr/>
    </dgm:pt>
    <dgm:pt modelId="{FCB696BE-2CED-463E-8FB0-5D4B39BB9B6B}" type="pres">
      <dgm:prSet presAssocID="{9EF9FBB4-86E4-40CC-B13A-B330CF432FEC}" presName="rootText" presStyleLbl="node4" presStyleIdx="2" presStyleCnt="5" custScaleY="13530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978E776-8D50-434E-BE67-E914B3BCE0B2}" type="pres">
      <dgm:prSet presAssocID="{9EF9FBB4-86E4-40CC-B13A-B330CF432FEC}" presName="rootConnector" presStyleLbl="node4" presStyleIdx="2" presStyleCnt="5"/>
      <dgm:spPr/>
      <dgm:t>
        <a:bodyPr/>
        <a:lstStyle/>
        <a:p>
          <a:endParaRPr lang="en-US"/>
        </a:p>
      </dgm:t>
    </dgm:pt>
    <dgm:pt modelId="{23C12DD8-3488-4F4C-AB8F-0FE00C33E76D}" type="pres">
      <dgm:prSet presAssocID="{9EF9FBB4-86E4-40CC-B13A-B330CF432FEC}" presName="hierChild4" presStyleCnt="0"/>
      <dgm:spPr/>
    </dgm:pt>
    <dgm:pt modelId="{5E8063E8-0658-4B3B-9A08-EF51AC289ED7}" type="pres">
      <dgm:prSet presAssocID="{9EF9FBB4-86E4-40CC-B13A-B330CF432FEC}" presName="hierChild5" presStyleCnt="0"/>
      <dgm:spPr/>
    </dgm:pt>
    <dgm:pt modelId="{69F356FB-04BC-4086-B9C6-7CEDC090CD1D}" type="pres">
      <dgm:prSet presAssocID="{C6C116E2-A65D-4DC2-B040-5A1D2333FDEF}" presName="hierChild5" presStyleCnt="0"/>
      <dgm:spPr/>
    </dgm:pt>
    <dgm:pt modelId="{BE05014B-A82D-46CB-802B-922FD05E8D5A}" type="pres">
      <dgm:prSet presAssocID="{F87C0571-A436-4941-9F22-52D869373A53}" presName="hierChild5" presStyleCnt="0"/>
      <dgm:spPr/>
    </dgm:pt>
    <dgm:pt modelId="{A424C491-D97C-4732-BCB9-9858B54606F2}" type="pres">
      <dgm:prSet presAssocID="{05626C31-45DB-48C9-92DD-6D9372D2E6F4}" presName="Name64" presStyleLbl="parChTrans1D2" presStyleIdx="1" presStyleCnt="2"/>
      <dgm:spPr/>
      <dgm:t>
        <a:bodyPr/>
        <a:lstStyle/>
        <a:p>
          <a:endParaRPr lang="en-US"/>
        </a:p>
      </dgm:t>
    </dgm:pt>
    <dgm:pt modelId="{A5BBE7B0-CB8C-47FC-9ABD-D07D83C61D0F}" type="pres">
      <dgm:prSet presAssocID="{3827B088-C8A8-41B9-AA52-D52DB0B49F43}" presName="hierRoot2" presStyleCnt="0">
        <dgm:presLayoutVars>
          <dgm:hierBranch val="init"/>
        </dgm:presLayoutVars>
      </dgm:prSet>
      <dgm:spPr/>
    </dgm:pt>
    <dgm:pt modelId="{80E849AF-3122-45CC-9E24-F11FA778961E}" type="pres">
      <dgm:prSet presAssocID="{3827B088-C8A8-41B9-AA52-D52DB0B49F43}" presName="rootComposite" presStyleCnt="0"/>
      <dgm:spPr/>
    </dgm:pt>
    <dgm:pt modelId="{73411DC8-51FE-4929-93EF-DB6F6F5B798D}" type="pres">
      <dgm:prSet presAssocID="{3827B088-C8A8-41B9-AA52-D52DB0B49F43}" presName="rootText" presStyleLbl="node2" presStyleIdx="1" presStyleCnt="2" custScaleY="13530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5CE9316-C497-4F7C-90C3-9BAA6938E3AE}" type="pres">
      <dgm:prSet presAssocID="{3827B088-C8A8-41B9-AA52-D52DB0B49F43}" presName="rootConnector" presStyleLbl="node2" presStyleIdx="1" presStyleCnt="2"/>
      <dgm:spPr/>
      <dgm:t>
        <a:bodyPr/>
        <a:lstStyle/>
        <a:p>
          <a:endParaRPr lang="en-US"/>
        </a:p>
      </dgm:t>
    </dgm:pt>
    <dgm:pt modelId="{989C0245-9D1E-47B7-AAC8-514C27452DA8}" type="pres">
      <dgm:prSet presAssocID="{3827B088-C8A8-41B9-AA52-D52DB0B49F43}" presName="hierChild4" presStyleCnt="0"/>
      <dgm:spPr/>
    </dgm:pt>
    <dgm:pt modelId="{5C29329A-7261-4776-9432-9F75A709DAD1}" type="pres">
      <dgm:prSet presAssocID="{84BB61CE-616A-4D95-9340-1D93D34C6DB6}" presName="Name64" presStyleLbl="parChTrans1D3" presStyleIdx="3" presStyleCnt="5"/>
      <dgm:spPr/>
      <dgm:t>
        <a:bodyPr/>
        <a:lstStyle/>
        <a:p>
          <a:endParaRPr lang="en-US"/>
        </a:p>
      </dgm:t>
    </dgm:pt>
    <dgm:pt modelId="{B6EFD4F5-C2C7-4B52-8C40-54B3FCAF7D17}" type="pres">
      <dgm:prSet presAssocID="{E1FDFCF1-C323-4265-9BE6-564FDE9D230D}" presName="hierRoot2" presStyleCnt="0">
        <dgm:presLayoutVars>
          <dgm:hierBranch val="init"/>
        </dgm:presLayoutVars>
      </dgm:prSet>
      <dgm:spPr/>
    </dgm:pt>
    <dgm:pt modelId="{B5632268-2BE0-475A-AF8F-7AE394E3D183}" type="pres">
      <dgm:prSet presAssocID="{E1FDFCF1-C323-4265-9BE6-564FDE9D230D}" presName="rootComposite" presStyleCnt="0"/>
      <dgm:spPr/>
    </dgm:pt>
    <dgm:pt modelId="{52D4F1E5-2794-4FED-A4CD-3D7E62A6904C}" type="pres">
      <dgm:prSet presAssocID="{E1FDFCF1-C323-4265-9BE6-564FDE9D230D}" presName="rootText" presStyleLbl="node3" presStyleIdx="3" presStyleCnt="5" custScaleY="13530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4D9911D-3478-4396-AA85-8F8297D21F71}" type="pres">
      <dgm:prSet presAssocID="{E1FDFCF1-C323-4265-9BE6-564FDE9D230D}" presName="rootConnector" presStyleLbl="node3" presStyleIdx="3" presStyleCnt="5"/>
      <dgm:spPr/>
      <dgm:t>
        <a:bodyPr/>
        <a:lstStyle/>
        <a:p>
          <a:endParaRPr lang="en-US"/>
        </a:p>
      </dgm:t>
    </dgm:pt>
    <dgm:pt modelId="{F79DD336-C6FC-4F72-AEB4-BCAEECE920AE}" type="pres">
      <dgm:prSet presAssocID="{E1FDFCF1-C323-4265-9BE6-564FDE9D230D}" presName="hierChild4" presStyleCnt="0"/>
      <dgm:spPr/>
    </dgm:pt>
    <dgm:pt modelId="{75C6AA4B-D133-472B-BAEC-343FAF454DC2}" type="pres">
      <dgm:prSet presAssocID="{DDCDF471-AE80-4B84-AC5B-83EE26061DC8}" presName="Name64" presStyleLbl="parChTrans1D4" presStyleIdx="3" presStyleCnt="5"/>
      <dgm:spPr/>
      <dgm:t>
        <a:bodyPr/>
        <a:lstStyle/>
        <a:p>
          <a:endParaRPr lang="en-US"/>
        </a:p>
      </dgm:t>
    </dgm:pt>
    <dgm:pt modelId="{850464A6-83FD-4E87-B22D-F736E8E7D2F5}" type="pres">
      <dgm:prSet presAssocID="{722AC020-1DF6-4577-B8A4-C6C9D7C03DA1}" presName="hierRoot2" presStyleCnt="0">
        <dgm:presLayoutVars>
          <dgm:hierBranch val="init"/>
        </dgm:presLayoutVars>
      </dgm:prSet>
      <dgm:spPr/>
    </dgm:pt>
    <dgm:pt modelId="{D285A7C9-CD81-4CD0-9FB3-32E6FE56FAAC}" type="pres">
      <dgm:prSet presAssocID="{722AC020-1DF6-4577-B8A4-C6C9D7C03DA1}" presName="rootComposite" presStyleCnt="0"/>
      <dgm:spPr/>
    </dgm:pt>
    <dgm:pt modelId="{C99C696B-EE4A-4F47-8DC0-C771DE0DE7B1}" type="pres">
      <dgm:prSet presAssocID="{722AC020-1DF6-4577-B8A4-C6C9D7C03DA1}" presName="rootText" presStyleLbl="node4" presStyleIdx="3" presStyleCnt="5" custScaleY="13530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412BB37-7883-4605-86E3-534ECCF5F00B}" type="pres">
      <dgm:prSet presAssocID="{722AC020-1DF6-4577-B8A4-C6C9D7C03DA1}" presName="rootConnector" presStyleLbl="node4" presStyleIdx="3" presStyleCnt="5"/>
      <dgm:spPr/>
      <dgm:t>
        <a:bodyPr/>
        <a:lstStyle/>
        <a:p>
          <a:endParaRPr lang="en-US"/>
        </a:p>
      </dgm:t>
    </dgm:pt>
    <dgm:pt modelId="{477BC99C-1E86-41EB-9C93-F1A8CD40D53C}" type="pres">
      <dgm:prSet presAssocID="{722AC020-1DF6-4577-B8A4-C6C9D7C03DA1}" presName="hierChild4" presStyleCnt="0"/>
      <dgm:spPr/>
    </dgm:pt>
    <dgm:pt modelId="{3C08D91C-084A-4705-9D27-F3861619FFD6}" type="pres">
      <dgm:prSet presAssocID="{722AC020-1DF6-4577-B8A4-C6C9D7C03DA1}" presName="hierChild5" presStyleCnt="0"/>
      <dgm:spPr/>
    </dgm:pt>
    <dgm:pt modelId="{6255C42D-0981-43EC-9A1D-A047553E6F68}" type="pres">
      <dgm:prSet presAssocID="{E1FDFCF1-C323-4265-9BE6-564FDE9D230D}" presName="hierChild5" presStyleCnt="0"/>
      <dgm:spPr/>
    </dgm:pt>
    <dgm:pt modelId="{87A536EC-70E4-4763-9A79-8B179F6AE127}" type="pres">
      <dgm:prSet presAssocID="{F06A6204-FC58-4EB3-9794-22707D63401E}" presName="Name64" presStyleLbl="parChTrans1D3" presStyleIdx="4" presStyleCnt="5"/>
      <dgm:spPr/>
      <dgm:t>
        <a:bodyPr/>
        <a:lstStyle/>
        <a:p>
          <a:endParaRPr lang="en-US"/>
        </a:p>
      </dgm:t>
    </dgm:pt>
    <dgm:pt modelId="{4257D599-CE57-4CCE-9A60-CB7BD7949F26}" type="pres">
      <dgm:prSet presAssocID="{3F5D5D26-B750-457B-9171-084BF366BB2E}" presName="hierRoot2" presStyleCnt="0">
        <dgm:presLayoutVars>
          <dgm:hierBranch val="init"/>
        </dgm:presLayoutVars>
      </dgm:prSet>
      <dgm:spPr/>
    </dgm:pt>
    <dgm:pt modelId="{A48E6AD7-E150-46F8-B8F4-C5E70C387495}" type="pres">
      <dgm:prSet presAssocID="{3F5D5D26-B750-457B-9171-084BF366BB2E}" presName="rootComposite" presStyleCnt="0"/>
      <dgm:spPr/>
    </dgm:pt>
    <dgm:pt modelId="{EE0CD11C-E61A-4013-AAEF-71D8282B149A}" type="pres">
      <dgm:prSet presAssocID="{3F5D5D26-B750-457B-9171-084BF366BB2E}" presName="rootText" presStyleLbl="node3" presStyleIdx="4" presStyleCnt="5" custScaleY="13530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179807E-F200-40F5-9303-76D1ABF0E01B}" type="pres">
      <dgm:prSet presAssocID="{3F5D5D26-B750-457B-9171-084BF366BB2E}" presName="rootConnector" presStyleLbl="node3" presStyleIdx="4" presStyleCnt="5"/>
      <dgm:spPr/>
      <dgm:t>
        <a:bodyPr/>
        <a:lstStyle/>
        <a:p>
          <a:endParaRPr lang="en-US"/>
        </a:p>
      </dgm:t>
    </dgm:pt>
    <dgm:pt modelId="{C6A17C83-9BAF-45B2-9A39-3011D0FBD88F}" type="pres">
      <dgm:prSet presAssocID="{3F5D5D26-B750-457B-9171-084BF366BB2E}" presName="hierChild4" presStyleCnt="0"/>
      <dgm:spPr/>
    </dgm:pt>
    <dgm:pt modelId="{53DC2968-33E0-466E-8500-75CCEAC7FD35}" type="pres">
      <dgm:prSet presAssocID="{935D0CC3-275D-4FB6-A204-A26A9D6842B6}" presName="Name64" presStyleLbl="parChTrans1D4" presStyleIdx="4" presStyleCnt="5"/>
      <dgm:spPr/>
      <dgm:t>
        <a:bodyPr/>
        <a:lstStyle/>
        <a:p>
          <a:endParaRPr lang="en-US"/>
        </a:p>
      </dgm:t>
    </dgm:pt>
    <dgm:pt modelId="{F9A30654-681D-48CF-93F0-34433CCD838B}" type="pres">
      <dgm:prSet presAssocID="{4CF97B57-6D25-4E8B-9F55-7235AC96B15B}" presName="hierRoot2" presStyleCnt="0">
        <dgm:presLayoutVars>
          <dgm:hierBranch val="init"/>
        </dgm:presLayoutVars>
      </dgm:prSet>
      <dgm:spPr/>
    </dgm:pt>
    <dgm:pt modelId="{77B142C9-2CB2-462A-991E-DBE4FF9EDACE}" type="pres">
      <dgm:prSet presAssocID="{4CF97B57-6D25-4E8B-9F55-7235AC96B15B}" presName="rootComposite" presStyleCnt="0"/>
      <dgm:spPr/>
    </dgm:pt>
    <dgm:pt modelId="{0590C1EC-1576-4647-908C-76C98E833741}" type="pres">
      <dgm:prSet presAssocID="{4CF97B57-6D25-4E8B-9F55-7235AC96B15B}" presName="rootText" presStyleLbl="node4" presStyleIdx="4" presStyleCnt="5" custScaleY="13530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B8FE059-A559-46D4-849D-35F15F425D34}" type="pres">
      <dgm:prSet presAssocID="{4CF97B57-6D25-4E8B-9F55-7235AC96B15B}" presName="rootConnector" presStyleLbl="node4" presStyleIdx="4" presStyleCnt="5"/>
      <dgm:spPr/>
      <dgm:t>
        <a:bodyPr/>
        <a:lstStyle/>
        <a:p>
          <a:endParaRPr lang="en-US"/>
        </a:p>
      </dgm:t>
    </dgm:pt>
    <dgm:pt modelId="{B53F9377-4800-407B-BEFF-505C04522B81}" type="pres">
      <dgm:prSet presAssocID="{4CF97B57-6D25-4E8B-9F55-7235AC96B15B}" presName="hierChild4" presStyleCnt="0"/>
      <dgm:spPr/>
    </dgm:pt>
    <dgm:pt modelId="{7407D716-54CA-48FA-AF08-D598E8940B28}" type="pres">
      <dgm:prSet presAssocID="{4CF97B57-6D25-4E8B-9F55-7235AC96B15B}" presName="hierChild5" presStyleCnt="0"/>
      <dgm:spPr/>
    </dgm:pt>
    <dgm:pt modelId="{213041C3-9BD0-44DC-B495-263257CAF840}" type="pres">
      <dgm:prSet presAssocID="{3F5D5D26-B750-457B-9171-084BF366BB2E}" presName="hierChild5" presStyleCnt="0"/>
      <dgm:spPr/>
    </dgm:pt>
    <dgm:pt modelId="{50AADC68-5B8B-4E67-B207-AE012D616C13}" type="pres">
      <dgm:prSet presAssocID="{3827B088-C8A8-41B9-AA52-D52DB0B49F43}" presName="hierChild5" presStyleCnt="0"/>
      <dgm:spPr/>
    </dgm:pt>
    <dgm:pt modelId="{086AD416-A9E1-4C09-AD6B-7BFF08AD9CDF}" type="pres">
      <dgm:prSet presAssocID="{1CAB1E7F-FF40-457B-A568-1A4A5BB1D724}" presName="hierChild3" presStyleCnt="0"/>
      <dgm:spPr/>
    </dgm:pt>
  </dgm:ptLst>
  <dgm:cxnLst>
    <dgm:cxn modelId="{C260D6BD-23DA-4BCC-BB66-93801C0B0D0E}" type="presOf" srcId="{E1FDFCF1-C323-4265-9BE6-564FDE9D230D}" destId="{52D4F1E5-2794-4FED-A4CD-3D7E62A6904C}" srcOrd="0" destOrd="0" presId="urn:microsoft.com/office/officeart/2009/3/layout/HorizontalOrganizationChart"/>
    <dgm:cxn modelId="{A37AF8AB-FBCA-461D-B387-A08286345C09}" srcId="{3827B088-C8A8-41B9-AA52-D52DB0B49F43}" destId="{E1FDFCF1-C323-4265-9BE6-564FDE9D230D}" srcOrd="0" destOrd="0" parTransId="{84BB61CE-616A-4D95-9340-1D93D34C6DB6}" sibTransId="{A8AFA109-CF2A-40F8-805D-798F9C4C623C}"/>
    <dgm:cxn modelId="{01ECA75D-841C-429F-9329-EECB3EDC0021}" srcId="{0D303796-DF25-4B8F-B5A1-0FA897405993}" destId="{1CAB1E7F-FF40-457B-A568-1A4A5BB1D724}" srcOrd="0" destOrd="0" parTransId="{97487E7F-9D56-4CFC-A9E1-C41C8A7FC44C}" sibTransId="{46D02B7C-A871-4A2F-B8F5-38F7B1082297}"/>
    <dgm:cxn modelId="{EDB1BC76-3FE1-4BCB-853F-56E9AE0C22C5}" type="presOf" srcId="{F87C0571-A436-4941-9F22-52D869373A53}" destId="{095D016E-D19D-4F94-BEA1-A6F4706F2DF4}" srcOrd="0" destOrd="0" presId="urn:microsoft.com/office/officeart/2009/3/layout/HorizontalOrganizationChart"/>
    <dgm:cxn modelId="{56EB46AA-F823-4D50-B100-025B15F8FBE4}" type="presOf" srcId="{9EF9FBB4-86E4-40CC-B13A-B330CF432FEC}" destId="{C978E776-8D50-434E-BE67-E914B3BCE0B2}" srcOrd="1" destOrd="0" presId="urn:microsoft.com/office/officeart/2009/3/layout/HorizontalOrganizationChart"/>
    <dgm:cxn modelId="{8C81F41E-BE98-425B-BC4F-768D0A75A496}" type="presOf" srcId="{0D303796-DF25-4B8F-B5A1-0FA897405993}" destId="{8EEABF80-06AC-4E37-ABA0-0B03FEEE5753}" srcOrd="0" destOrd="0" presId="urn:microsoft.com/office/officeart/2009/3/layout/HorizontalOrganizationChart"/>
    <dgm:cxn modelId="{FC44B1BB-175C-4AEF-BB8E-E4EB80175F39}" srcId="{A17B113C-A585-42AA-B47C-D0FB81D487E4}" destId="{F4D93066-0680-4ECF-BF1F-4FB9C4018BC1}" srcOrd="0" destOrd="0" parTransId="{5DB324D9-0360-4A16-B1E1-B208881084C0}" sibTransId="{46434157-DA21-4A7A-A74D-60848CC78FBE}"/>
    <dgm:cxn modelId="{32F5684B-83E4-47FB-AB7D-7EE7C75751FE}" type="presOf" srcId="{3827B088-C8A8-41B9-AA52-D52DB0B49F43}" destId="{73411DC8-51FE-4929-93EF-DB6F6F5B798D}" srcOrd="0" destOrd="0" presId="urn:microsoft.com/office/officeart/2009/3/layout/HorizontalOrganizationChart"/>
    <dgm:cxn modelId="{8C64D9E3-FF6A-4C48-8394-9E964B295CDF}" type="presOf" srcId="{1CAB1E7F-FF40-457B-A568-1A4A5BB1D724}" destId="{A2DF6A4E-88BF-434C-93D0-E9407F04D9B3}" srcOrd="1" destOrd="0" presId="urn:microsoft.com/office/officeart/2009/3/layout/HorizontalOrganizationChart"/>
    <dgm:cxn modelId="{536DBEF0-50A6-4CD6-B2FE-5D242C16DD50}" type="presOf" srcId="{3714617F-2ECE-492D-9F73-C1F76F44F9C3}" destId="{53F147A5-4C5E-4F93-ABA8-C1859726A7F8}" srcOrd="0" destOrd="0" presId="urn:microsoft.com/office/officeart/2009/3/layout/HorizontalOrganizationChart"/>
    <dgm:cxn modelId="{3BF73514-00A2-41D1-86C6-5E264A934AB0}" type="presOf" srcId="{3F5D5D26-B750-457B-9171-084BF366BB2E}" destId="{8179807E-F200-40F5-9303-76D1ABF0E01B}" srcOrd="1" destOrd="0" presId="urn:microsoft.com/office/officeart/2009/3/layout/HorizontalOrganizationChart"/>
    <dgm:cxn modelId="{34EA4808-B28F-4A54-8D06-78D4415A03DF}" srcId="{1CAB1E7F-FF40-457B-A568-1A4A5BB1D724}" destId="{3827B088-C8A8-41B9-AA52-D52DB0B49F43}" srcOrd="1" destOrd="0" parTransId="{05626C31-45DB-48C9-92DD-6D9372D2E6F4}" sibTransId="{1B55F9BF-93A8-427C-B020-6731F931CBD5}"/>
    <dgm:cxn modelId="{EC9B871A-6527-43CC-8C1E-EC5A57703EE2}" srcId="{F87C0571-A436-4941-9F22-52D869373A53}" destId="{3A2F90BA-E8C9-4040-AF67-1FAD36446524}" srcOrd="1" destOrd="0" parTransId="{3714617F-2ECE-492D-9F73-C1F76F44F9C3}" sibTransId="{230C7F6C-25B1-403A-8859-37E75A412183}"/>
    <dgm:cxn modelId="{9D3CD299-FD95-49A8-B7AB-EFA81C27D413}" type="presOf" srcId="{722AC020-1DF6-4577-B8A4-C6C9D7C03DA1}" destId="{C99C696B-EE4A-4F47-8DC0-C771DE0DE7B1}" srcOrd="0" destOrd="0" presId="urn:microsoft.com/office/officeart/2009/3/layout/HorizontalOrganizationChart"/>
    <dgm:cxn modelId="{21E29FDB-3625-40F4-A82C-2CD4C946D3FC}" type="presOf" srcId="{CC194953-EB50-497B-8BBD-8A8A292B9DB6}" destId="{378189B6-73E4-4615-9C3D-DCD95C612D20}" srcOrd="0" destOrd="0" presId="urn:microsoft.com/office/officeart/2009/3/layout/HorizontalOrganizationChart"/>
    <dgm:cxn modelId="{58D04FD5-C6EB-4397-A668-86570E0D9599}" type="presOf" srcId="{A17B113C-A585-42AA-B47C-D0FB81D487E4}" destId="{56D9FD8C-36A0-440A-8164-3A6EAC84BCE4}" srcOrd="1" destOrd="0" presId="urn:microsoft.com/office/officeart/2009/3/layout/HorizontalOrganizationChart"/>
    <dgm:cxn modelId="{DA74891C-67AC-4017-8FE1-F900BEA4943A}" type="presOf" srcId="{5DB324D9-0360-4A16-B1E1-B208881084C0}" destId="{B8ECFB43-1C99-449F-B452-14577C4745F1}" srcOrd="0" destOrd="0" presId="urn:microsoft.com/office/officeart/2009/3/layout/HorizontalOrganizationChart"/>
    <dgm:cxn modelId="{ABADEF6A-7FC7-4154-AF8B-5D7F59CC2AFA}" srcId="{3A2F90BA-E8C9-4040-AF67-1FAD36446524}" destId="{255FC0EF-E345-41A0-ACE1-3A509EF54027}" srcOrd="0" destOrd="0" parTransId="{B06BFA25-9A15-4EEF-84A3-4E6AB17938A5}" sibTransId="{3DB8F386-DE22-4822-A396-7FD1FF491584}"/>
    <dgm:cxn modelId="{E0B7DA68-003F-405D-A254-185FCA86A902}" type="presOf" srcId="{F06A6204-FC58-4EB3-9794-22707D63401E}" destId="{87A536EC-70E4-4763-9A79-8B179F6AE127}" srcOrd="0" destOrd="0" presId="urn:microsoft.com/office/officeart/2009/3/layout/HorizontalOrganizationChart"/>
    <dgm:cxn modelId="{F62BD2CF-C819-4BD0-B092-B3B5F7AC5943}" srcId="{3827B088-C8A8-41B9-AA52-D52DB0B49F43}" destId="{3F5D5D26-B750-457B-9171-084BF366BB2E}" srcOrd="1" destOrd="0" parTransId="{F06A6204-FC58-4EB3-9794-22707D63401E}" sibTransId="{4B532EED-E976-49D6-9EE3-850400641BF4}"/>
    <dgm:cxn modelId="{BC19E21D-F7C7-4794-9DBF-441D7FA246B3}" srcId="{F87C0571-A436-4941-9F22-52D869373A53}" destId="{A17B113C-A585-42AA-B47C-D0FB81D487E4}" srcOrd="0" destOrd="0" parTransId="{2A456787-7419-40F5-A346-C01A54DDA205}" sibTransId="{A6EFC3A5-21C6-4A2C-ACB9-D089B98790F9}"/>
    <dgm:cxn modelId="{7F99BF39-742D-495F-9530-08190BDDDDD2}" type="presOf" srcId="{B06BFA25-9A15-4EEF-84A3-4E6AB17938A5}" destId="{DB966C12-E528-40D9-94B2-FDB5A79C4EFC}" srcOrd="0" destOrd="0" presId="urn:microsoft.com/office/officeart/2009/3/layout/HorizontalOrganizationChart"/>
    <dgm:cxn modelId="{C87503D8-F3C7-4370-94C8-08AA3F4BC571}" type="presOf" srcId="{3A2F90BA-E8C9-4040-AF67-1FAD36446524}" destId="{37E358C3-D0CA-446E-9EBA-FAD1A66643D3}" srcOrd="1" destOrd="0" presId="urn:microsoft.com/office/officeart/2009/3/layout/HorizontalOrganizationChart"/>
    <dgm:cxn modelId="{A8F15A74-8225-4B1A-9953-D2CF7CBAF380}" type="presOf" srcId="{1CAB1E7F-FF40-457B-A568-1A4A5BB1D724}" destId="{171F4A56-59B4-4F5A-A870-4BEBE392FE50}" srcOrd="0" destOrd="0" presId="urn:microsoft.com/office/officeart/2009/3/layout/HorizontalOrganizationChart"/>
    <dgm:cxn modelId="{FE7C9045-9743-4BB7-8D8C-09C551EF491E}" type="presOf" srcId="{F87C0571-A436-4941-9F22-52D869373A53}" destId="{6C420610-B377-472C-831F-3F65A9C165EA}" srcOrd="1" destOrd="0" presId="urn:microsoft.com/office/officeart/2009/3/layout/HorizontalOrganizationChart"/>
    <dgm:cxn modelId="{7C73520D-26F1-4E1F-96BE-97BB4FAEC245}" type="presOf" srcId="{C6C116E2-A65D-4DC2-B040-5A1D2333FDEF}" destId="{7CB814D0-B26B-4244-B86C-9D2644F1F623}" srcOrd="1" destOrd="0" presId="urn:microsoft.com/office/officeart/2009/3/layout/HorizontalOrganizationChart"/>
    <dgm:cxn modelId="{7F211955-C1F0-4707-BE1E-FA7BFCDA7D0C}" srcId="{E1FDFCF1-C323-4265-9BE6-564FDE9D230D}" destId="{722AC020-1DF6-4577-B8A4-C6C9D7C03DA1}" srcOrd="0" destOrd="0" parTransId="{DDCDF471-AE80-4B84-AC5B-83EE26061DC8}" sibTransId="{3A30CBE8-3133-46C5-8F96-B5E034CDE497}"/>
    <dgm:cxn modelId="{5654BE1D-B5D6-487E-9E7D-7E0CA1B5EFD6}" type="presOf" srcId="{255FC0EF-E345-41A0-ACE1-3A509EF54027}" destId="{4DB1959B-EA2C-4757-9D7B-35C7E326B8F8}" srcOrd="1" destOrd="0" presId="urn:microsoft.com/office/officeart/2009/3/layout/HorizontalOrganizationChart"/>
    <dgm:cxn modelId="{735BD9A0-1D02-460D-A1CC-087493B51362}" type="presOf" srcId="{3F5D5D26-B750-457B-9171-084BF366BB2E}" destId="{EE0CD11C-E61A-4013-AAEF-71D8282B149A}" srcOrd="0" destOrd="0" presId="urn:microsoft.com/office/officeart/2009/3/layout/HorizontalOrganizationChart"/>
    <dgm:cxn modelId="{198F95B3-3C53-4440-A83A-B696F3C50AA0}" type="presOf" srcId="{F4D93066-0680-4ECF-BF1F-4FB9C4018BC1}" destId="{F15F950E-5B7C-4EC6-95F7-BE2C4614FE89}" srcOrd="0" destOrd="0" presId="urn:microsoft.com/office/officeart/2009/3/layout/HorizontalOrganizationChart"/>
    <dgm:cxn modelId="{24FDF8BB-FF8A-46F7-8B19-27B1FB1FC8A2}" type="presOf" srcId="{F4D93066-0680-4ECF-BF1F-4FB9C4018BC1}" destId="{66C6C86F-A3C8-4C81-8197-0ECFC34AC281}" srcOrd="1" destOrd="0" presId="urn:microsoft.com/office/officeart/2009/3/layout/HorizontalOrganizationChart"/>
    <dgm:cxn modelId="{41A88EEA-863E-482F-8473-11EA0E14EA52}" type="presOf" srcId="{9EF9FBB4-86E4-40CC-B13A-B330CF432FEC}" destId="{FCB696BE-2CED-463E-8FB0-5D4B39BB9B6B}" srcOrd="0" destOrd="0" presId="urn:microsoft.com/office/officeart/2009/3/layout/HorizontalOrganizationChart"/>
    <dgm:cxn modelId="{4A8C473A-228B-4D87-B916-86FF5BB9E694}" srcId="{C6C116E2-A65D-4DC2-B040-5A1D2333FDEF}" destId="{9EF9FBB4-86E4-40CC-B13A-B330CF432FEC}" srcOrd="0" destOrd="0" parTransId="{106DE0C6-956E-47FF-AF8F-7D6DEA93D559}" sibTransId="{05E1F860-3B77-4F8A-B659-3177A7EB4F1A}"/>
    <dgm:cxn modelId="{4368D696-1A21-484D-A822-CE4B14E29B76}" type="presOf" srcId="{4CF97B57-6D25-4E8B-9F55-7235AC96B15B}" destId="{CB8FE059-A559-46D4-849D-35F15F425D34}" srcOrd="1" destOrd="0" presId="urn:microsoft.com/office/officeart/2009/3/layout/HorizontalOrganizationChart"/>
    <dgm:cxn modelId="{F398D5E9-E88D-485B-B49D-6CBAFDB6423A}" type="presOf" srcId="{C6C116E2-A65D-4DC2-B040-5A1D2333FDEF}" destId="{E71CA6F6-880F-402E-A6A8-C727DBD0E96D}" srcOrd="0" destOrd="0" presId="urn:microsoft.com/office/officeart/2009/3/layout/HorizontalOrganizationChart"/>
    <dgm:cxn modelId="{199696D4-0A88-45B5-A2AA-695F21AC06B8}" type="presOf" srcId="{A17B113C-A585-42AA-B47C-D0FB81D487E4}" destId="{62300005-C930-4A3F-BBE5-C969DB23BD35}" srcOrd="0" destOrd="0" presId="urn:microsoft.com/office/officeart/2009/3/layout/HorizontalOrganizationChart"/>
    <dgm:cxn modelId="{EF48F6DB-D9E1-4477-A5D7-8AC5AC151FBD}" type="presOf" srcId="{84BB61CE-616A-4D95-9340-1D93D34C6DB6}" destId="{5C29329A-7261-4776-9432-9F75A709DAD1}" srcOrd="0" destOrd="0" presId="urn:microsoft.com/office/officeart/2009/3/layout/HorizontalOrganizationChart"/>
    <dgm:cxn modelId="{B5CFF418-DF98-471C-A67B-05FCD2344D91}" type="presOf" srcId="{2A456787-7419-40F5-A346-C01A54DDA205}" destId="{CF75FDCC-7B42-45BF-9F30-5C8305A04C55}" srcOrd="0" destOrd="0" presId="urn:microsoft.com/office/officeart/2009/3/layout/HorizontalOrganizationChart"/>
    <dgm:cxn modelId="{CFA12D1D-2580-4E94-A027-ECF627E27D92}" type="presOf" srcId="{FB949B34-3B27-4DE4-932E-C8F4C932DA9F}" destId="{0F5497D9-149C-4B4D-8A9E-2C40BAB6AA7C}" srcOrd="0" destOrd="0" presId="urn:microsoft.com/office/officeart/2009/3/layout/HorizontalOrganizationChart"/>
    <dgm:cxn modelId="{70B72A5D-E15D-40B5-B9C5-19A793DE228C}" type="presOf" srcId="{DDCDF471-AE80-4B84-AC5B-83EE26061DC8}" destId="{75C6AA4B-D133-472B-BAEC-343FAF454DC2}" srcOrd="0" destOrd="0" presId="urn:microsoft.com/office/officeart/2009/3/layout/HorizontalOrganizationChart"/>
    <dgm:cxn modelId="{EC833F31-C1FA-48C2-9A87-6E2516083C89}" type="presOf" srcId="{4CF97B57-6D25-4E8B-9F55-7235AC96B15B}" destId="{0590C1EC-1576-4647-908C-76C98E833741}" srcOrd="0" destOrd="0" presId="urn:microsoft.com/office/officeart/2009/3/layout/HorizontalOrganizationChart"/>
    <dgm:cxn modelId="{B5B5DE35-2ACB-4ED0-BEA0-1A16F779BBEC}" type="presOf" srcId="{935D0CC3-275D-4FB6-A204-A26A9D6842B6}" destId="{53DC2968-33E0-466E-8500-75CCEAC7FD35}" srcOrd="0" destOrd="0" presId="urn:microsoft.com/office/officeart/2009/3/layout/HorizontalOrganizationChart"/>
    <dgm:cxn modelId="{38826B36-824D-4E03-AD4C-93EAE77FCB1A}" type="presOf" srcId="{106DE0C6-956E-47FF-AF8F-7D6DEA93D559}" destId="{A8C0CAA4-1BD7-4E4E-8A58-6E385AB7EE0C}" srcOrd="0" destOrd="0" presId="urn:microsoft.com/office/officeart/2009/3/layout/HorizontalOrganizationChart"/>
    <dgm:cxn modelId="{CBFF3A95-DEFA-4879-9AE3-F0E68E364820}" type="presOf" srcId="{E1FDFCF1-C323-4265-9BE6-564FDE9D230D}" destId="{34D9911D-3478-4396-AA85-8F8297D21F71}" srcOrd="1" destOrd="0" presId="urn:microsoft.com/office/officeart/2009/3/layout/HorizontalOrganizationChart"/>
    <dgm:cxn modelId="{A85F4A31-5FFC-4DF4-AD20-8334644BA4CB}" srcId="{3F5D5D26-B750-457B-9171-084BF366BB2E}" destId="{4CF97B57-6D25-4E8B-9F55-7235AC96B15B}" srcOrd="0" destOrd="0" parTransId="{935D0CC3-275D-4FB6-A204-A26A9D6842B6}" sibTransId="{A33EAB20-2056-4868-AE8D-BFA4B05D58BB}"/>
    <dgm:cxn modelId="{57C9CC7E-0642-4978-9F99-ACD6968411AE}" srcId="{F87C0571-A436-4941-9F22-52D869373A53}" destId="{C6C116E2-A65D-4DC2-B040-5A1D2333FDEF}" srcOrd="2" destOrd="0" parTransId="{FB949B34-3B27-4DE4-932E-C8F4C932DA9F}" sibTransId="{A6262842-FA94-4E0E-9C4F-6B0E541F320A}"/>
    <dgm:cxn modelId="{D233429A-7311-4328-A6A1-C5746C463927}" type="presOf" srcId="{255FC0EF-E345-41A0-ACE1-3A509EF54027}" destId="{E030F728-F261-4835-8DDD-3B34E933F4F2}" srcOrd="0" destOrd="0" presId="urn:microsoft.com/office/officeart/2009/3/layout/HorizontalOrganizationChart"/>
    <dgm:cxn modelId="{6D085ABC-7DCB-493E-BD69-8BEF1966FC18}" type="presOf" srcId="{3A2F90BA-E8C9-4040-AF67-1FAD36446524}" destId="{AFB809EA-42FD-4710-8BB8-A7581D1D519A}" srcOrd="0" destOrd="0" presId="urn:microsoft.com/office/officeart/2009/3/layout/HorizontalOrganizationChart"/>
    <dgm:cxn modelId="{0D4076F1-0686-4E14-AC3A-38229723EDAE}" type="presOf" srcId="{3827B088-C8A8-41B9-AA52-D52DB0B49F43}" destId="{55CE9316-C497-4F7C-90C3-9BAA6938E3AE}" srcOrd="1" destOrd="0" presId="urn:microsoft.com/office/officeart/2009/3/layout/HorizontalOrganizationChart"/>
    <dgm:cxn modelId="{CA07ED7A-1DEF-4C06-A679-7BDAC998A79E}" srcId="{1CAB1E7F-FF40-457B-A568-1A4A5BB1D724}" destId="{F87C0571-A436-4941-9F22-52D869373A53}" srcOrd="0" destOrd="0" parTransId="{CC194953-EB50-497B-8BBD-8A8A292B9DB6}" sibTransId="{326235D4-26B0-4C56-9ACD-22A4B11F64CC}"/>
    <dgm:cxn modelId="{61FB6F7F-73D4-49C2-8289-3B13824C43AB}" type="presOf" srcId="{05626C31-45DB-48C9-92DD-6D9372D2E6F4}" destId="{A424C491-D97C-4732-BCB9-9858B54606F2}" srcOrd="0" destOrd="0" presId="urn:microsoft.com/office/officeart/2009/3/layout/HorizontalOrganizationChart"/>
    <dgm:cxn modelId="{1E62FC03-C29F-46EF-8623-8CAE61020B47}" type="presOf" srcId="{722AC020-1DF6-4577-B8A4-C6C9D7C03DA1}" destId="{6412BB37-7883-4605-86E3-534ECCF5F00B}" srcOrd="1" destOrd="0" presId="urn:microsoft.com/office/officeart/2009/3/layout/HorizontalOrganizationChart"/>
    <dgm:cxn modelId="{D4867604-80F8-4FC0-8684-807944D6A363}" type="presParOf" srcId="{8EEABF80-06AC-4E37-ABA0-0B03FEEE5753}" destId="{534ACB54-FF13-4095-A4F2-33A31900E173}" srcOrd="0" destOrd="0" presId="urn:microsoft.com/office/officeart/2009/3/layout/HorizontalOrganizationChart"/>
    <dgm:cxn modelId="{BAD4F0ED-4577-499E-B149-6566487FA208}" type="presParOf" srcId="{534ACB54-FF13-4095-A4F2-33A31900E173}" destId="{EEFD8CBA-F86C-4E8A-B647-7EF38CC50FD8}" srcOrd="0" destOrd="0" presId="urn:microsoft.com/office/officeart/2009/3/layout/HorizontalOrganizationChart"/>
    <dgm:cxn modelId="{DDCB1141-DC2D-47EF-9D38-943BE715CB65}" type="presParOf" srcId="{EEFD8CBA-F86C-4E8A-B647-7EF38CC50FD8}" destId="{171F4A56-59B4-4F5A-A870-4BEBE392FE50}" srcOrd="0" destOrd="0" presId="urn:microsoft.com/office/officeart/2009/3/layout/HorizontalOrganizationChart"/>
    <dgm:cxn modelId="{D27A7DB3-5EED-4E08-9CAC-CF3521956876}" type="presParOf" srcId="{EEFD8CBA-F86C-4E8A-B647-7EF38CC50FD8}" destId="{A2DF6A4E-88BF-434C-93D0-E9407F04D9B3}" srcOrd="1" destOrd="0" presId="urn:microsoft.com/office/officeart/2009/3/layout/HorizontalOrganizationChart"/>
    <dgm:cxn modelId="{4D7D0288-7D2F-40AE-A95B-E50ABB0CFA6E}" type="presParOf" srcId="{534ACB54-FF13-4095-A4F2-33A31900E173}" destId="{4AE2FE4E-1915-401F-AE6D-46B12B8EA678}" srcOrd="1" destOrd="0" presId="urn:microsoft.com/office/officeart/2009/3/layout/HorizontalOrganizationChart"/>
    <dgm:cxn modelId="{E7015D5A-28C9-43C8-9DE5-A1BA62843AB0}" type="presParOf" srcId="{4AE2FE4E-1915-401F-AE6D-46B12B8EA678}" destId="{378189B6-73E4-4615-9C3D-DCD95C612D20}" srcOrd="0" destOrd="0" presId="urn:microsoft.com/office/officeart/2009/3/layout/HorizontalOrganizationChart"/>
    <dgm:cxn modelId="{DDBAE8A1-5568-41C2-8295-1BFD33B5D49A}" type="presParOf" srcId="{4AE2FE4E-1915-401F-AE6D-46B12B8EA678}" destId="{DA5D7856-938D-4E2B-9FE3-C79A2F2E13D4}" srcOrd="1" destOrd="0" presId="urn:microsoft.com/office/officeart/2009/3/layout/HorizontalOrganizationChart"/>
    <dgm:cxn modelId="{CDAAC1DB-AB01-4F72-BD53-963B5841E249}" type="presParOf" srcId="{DA5D7856-938D-4E2B-9FE3-C79A2F2E13D4}" destId="{6626BC76-57C8-4DB7-9316-1726F4ECC04A}" srcOrd="0" destOrd="0" presId="urn:microsoft.com/office/officeart/2009/3/layout/HorizontalOrganizationChart"/>
    <dgm:cxn modelId="{108D5487-5FB9-4578-B1CF-BB8BA3FCD61F}" type="presParOf" srcId="{6626BC76-57C8-4DB7-9316-1726F4ECC04A}" destId="{095D016E-D19D-4F94-BEA1-A6F4706F2DF4}" srcOrd="0" destOrd="0" presId="urn:microsoft.com/office/officeart/2009/3/layout/HorizontalOrganizationChart"/>
    <dgm:cxn modelId="{7763129D-8915-4F9F-8C84-CDD4BC0C18B8}" type="presParOf" srcId="{6626BC76-57C8-4DB7-9316-1726F4ECC04A}" destId="{6C420610-B377-472C-831F-3F65A9C165EA}" srcOrd="1" destOrd="0" presId="urn:microsoft.com/office/officeart/2009/3/layout/HorizontalOrganizationChart"/>
    <dgm:cxn modelId="{6F260E90-67E4-40BF-80BB-9DE61F87549D}" type="presParOf" srcId="{DA5D7856-938D-4E2B-9FE3-C79A2F2E13D4}" destId="{AC066713-1C21-40C1-933B-A4BA0FC7E551}" srcOrd="1" destOrd="0" presId="urn:microsoft.com/office/officeart/2009/3/layout/HorizontalOrganizationChart"/>
    <dgm:cxn modelId="{2362AA3C-D43B-4388-81A4-A4EA691970B2}" type="presParOf" srcId="{AC066713-1C21-40C1-933B-A4BA0FC7E551}" destId="{CF75FDCC-7B42-45BF-9F30-5C8305A04C55}" srcOrd="0" destOrd="0" presId="urn:microsoft.com/office/officeart/2009/3/layout/HorizontalOrganizationChart"/>
    <dgm:cxn modelId="{99E91B4B-2C58-4DF5-A277-0DBB7CF7AB7E}" type="presParOf" srcId="{AC066713-1C21-40C1-933B-A4BA0FC7E551}" destId="{E17AFD79-A16A-40BD-815E-782A58655C9D}" srcOrd="1" destOrd="0" presId="urn:microsoft.com/office/officeart/2009/3/layout/HorizontalOrganizationChart"/>
    <dgm:cxn modelId="{18E2A809-B045-4768-996C-4FC5B5899C3E}" type="presParOf" srcId="{E17AFD79-A16A-40BD-815E-782A58655C9D}" destId="{4FF90A78-D8AB-4A0E-A427-E8C39948D2F7}" srcOrd="0" destOrd="0" presId="urn:microsoft.com/office/officeart/2009/3/layout/HorizontalOrganizationChart"/>
    <dgm:cxn modelId="{768E5E41-EC84-4368-9C69-E8002330F171}" type="presParOf" srcId="{4FF90A78-D8AB-4A0E-A427-E8C39948D2F7}" destId="{62300005-C930-4A3F-BBE5-C969DB23BD35}" srcOrd="0" destOrd="0" presId="urn:microsoft.com/office/officeart/2009/3/layout/HorizontalOrganizationChart"/>
    <dgm:cxn modelId="{CFAC9DE7-87DE-4916-8B84-8D6578685A66}" type="presParOf" srcId="{4FF90A78-D8AB-4A0E-A427-E8C39948D2F7}" destId="{56D9FD8C-36A0-440A-8164-3A6EAC84BCE4}" srcOrd="1" destOrd="0" presId="urn:microsoft.com/office/officeart/2009/3/layout/HorizontalOrganizationChart"/>
    <dgm:cxn modelId="{4444130F-4B83-406A-9DEB-4BF72054074A}" type="presParOf" srcId="{E17AFD79-A16A-40BD-815E-782A58655C9D}" destId="{A2541FC6-8204-4194-9AE4-AF083852EE73}" srcOrd="1" destOrd="0" presId="urn:microsoft.com/office/officeart/2009/3/layout/HorizontalOrganizationChart"/>
    <dgm:cxn modelId="{84D666F4-F676-4893-852A-30B242ED616B}" type="presParOf" srcId="{A2541FC6-8204-4194-9AE4-AF083852EE73}" destId="{B8ECFB43-1C99-449F-B452-14577C4745F1}" srcOrd="0" destOrd="0" presId="urn:microsoft.com/office/officeart/2009/3/layout/HorizontalOrganizationChart"/>
    <dgm:cxn modelId="{3E03E609-5D2C-4F31-BF72-DA3E3796FB42}" type="presParOf" srcId="{A2541FC6-8204-4194-9AE4-AF083852EE73}" destId="{ADDBE150-093D-4FDD-BCD5-3607CF6894AA}" srcOrd="1" destOrd="0" presId="urn:microsoft.com/office/officeart/2009/3/layout/HorizontalOrganizationChart"/>
    <dgm:cxn modelId="{54AF68DD-F380-4AFE-984A-86D4E9D46A09}" type="presParOf" srcId="{ADDBE150-093D-4FDD-BCD5-3607CF6894AA}" destId="{C13A8B3E-8B53-4045-AA2E-A979AF022CDB}" srcOrd="0" destOrd="0" presId="urn:microsoft.com/office/officeart/2009/3/layout/HorizontalOrganizationChart"/>
    <dgm:cxn modelId="{E84B7C0C-9F2E-49C7-ABEC-32AC7A24EDCF}" type="presParOf" srcId="{C13A8B3E-8B53-4045-AA2E-A979AF022CDB}" destId="{F15F950E-5B7C-4EC6-95F7-BE2C4614FE89}" srcOrd="0" destOrd="0" presId="urn:microsoft.com/office/officeart/2009/3/layout/HorizontalOrganizationChart"/>
    <dgm:cxn modelId="{DEDB19AB-6569-4A81-808F-8333F0847BA4}" type="presParOf" srcId="{C13A8B3E-8B53-4045-AA2E-A979AF022CDB}" destId="{66C6C86F-A3C8-4C81-8197-0ECFC34AC281}" srcOrd="1" destOrd="0" presId="urn:microsoft.com/office/officeart/2009/3/layout/HorizontalOrganizationChart"/>
    <dgm:cxn modelId="{FF7ECABC-F920-49F2-8845-8F7CC7CF4D6D}" type="presParOf" srcId="{ADDBE150-093D-4FDD-BCD5-3607CF6894AA}" destId="{31F1FB90-D398-4EB8-837F-1D399F83790D}" srcOrd="1" destOrd="0" presId="urn:microsoft.com/office/officeart/2009/3/layout/HorizontalOrganizationChart"/>
    <dgm:cxn modelId="{6B43E563-21E0-4CA9-81CA-C70FE3F928C8}" type="presParOf" srcId="{ADDBE150-093D-4FDD-BCD5-3607CF6894AA}" destId="{1D34C41B-420B-45A3-B86E-DF0E12066728}" srcOrd="2" destOrd="0" presId="urn:microsoft.com/office/officeart/2009/3/layout/HorizontalOrganizationChart"/>
    <dgm:cxn modelId="{16A4B027-0BFB-4C59-B741-663C025B3500}" type="presParOf" srcId="{E17AFD79-A16A-40BD-815E-782A58655C9D}" destId="{B9BA1425-1FA2-44F9-8B12-A4A717585BB4}" srcOrd="2" destOrd="0" presId="urn:microsoft.com/office/officeart/2009/3/layout/HorizontalOrganizationChart"/>
    <dgm:cxn modelId="{4C88117C-0A25-4C1F-88EF-26AACCBA746B}" type="presParOf" srcId="{AC066713-1C21-40C1-933B-A4BA0FC7E551}" destId="{53F147A5-4C5E-4F93-ABA8-C1859726A7F8}" srcOrd="2" destOrd="0" presId="urn:microsoft.com/office/officeart/2009/3/layout/HorizontalOrganizationChart"/>
    <dgm:cxn modelId="{77388874-F293-433F-964F-0CFE164721B0}" type="presParOf" srcId="{AC066713-1C21-40C1-933B-A4BA0FC7E551}" destId="{5E9043D0-402E-4A24-9D69-479A73D2A48F}" srcOrd="3" destOrd="0" presId="urn:microsoft.com/office/officeart/2009/3/layout/HorizontalOrganizationChart"/>
    <dgm:cxn modelId="{52ACC7AE-34EF-407D-A0FC-0315D970B16E}" type="presParOf" srcId="{5E9043D0-402E-4A24-9D69-479A73D2A48F}" destId="{891EC159-36FF-4525-BB9D-9F9D9E5184A2}" srcOrd="0" destOrd="0" presId="urn:microsoft.com/office/officeart/2009/3/layout/HorizontalOrganizationChart"/>
    <dgm:cxn modelId="{66E99C9A-EEBF-455D-9A22-48D1440D8015}" type="presParOf" srcId="{891EC159-36FF-4525-BB9D-9F9D9E5184A2}" destId="{AFB809EA-42FD-4710-8BB8-A7581D1D519A}" srcOrd="0" destOrd="0" presId="urn:microsoft.com/office/officeart/2009/3/layout/HorizontalOrganizationChart"/>
    <dgm:cxn modelId="{EECA9BB8-56B8-42AB-A976-17AC0B61E7DE}" type="presParOf" srcId="{891EC159-36FF-4525-BB9D-9F9D9E5184A2}" destId="{37E358C3-D0CA-446E-9EBA-FAD1A66643D3}" srcOrd="1" destOrd="0" presId="urn:microsoft.com/office/officeart/2009/3/layout/HorizontalOrganizationChart"/>
    <dgm:cxn modelId="{EC2A7BE4-85C6-4524-BD7A-B7E7008AA60F}" type="presParOf" srcId="{5E9043D0-402E-4A24-9D69-479A73D2A48F}" destId="{6C34B09C-B68A-423B-9525-8447E953B1E5}" srcOrd="1" destOrd="0" presId="urn:microsoft.com/office/officeart/2009/3/layout/HorizontalOrganizationChart"/>
    <dgm:cxn modelId="{84EC9F4F-34C0-49F1-9C81-7C361EDC3B09}" type="presParOf" srcId="{6C34B09C-B68A-423B-9525-8447E953B1E5}" destId="{DB966C12-E528-40D9-94B2-FDB5A79C4EFC}" srcOrd="0" destOrd="0" presId="urn:microsoft.com/office/officeart/2009/3/layout/HorizontalOrganizationChart"/>
    <dgm:cxn modelId="{1D7E3403-C868-4FE6-B8DC-B585F226318D}" type="presParOf" srcId="{6C34B09C-B68A-423B-9525-8447E953B1E5}" destId="{5CC60E7A-8FE5-40F0-B5DB-F26FDC438903}" srcOrd="1" destOrd="0" presId="urn:microsoft.com/office/officeart/2009/3/layout/HorizontalOrganizationChart"/>
    <dgm:cxn modelId="{F5574A52-0F41-49E8-8B5F-A712BBC91394}" type="presParOf" srcId="{5CC60E7A-8FE5-40F0-B5DB-F26FDC438903}" destId="{B454D6D2-ACD6-4807-A797-48373145619A}" srcOrd="0" destOrd="0" presId="urn:microsoft.com/office/officeart/2009/3/layout/HorizontalOrganizationChart"/>
    <dgm:cxn modelId="{0B72FB63-2575-454E-979C-97AB3C83F3CC}" type="presParOf" srcId="{B454D6D2-ACD6-4807-A797-48373145619A}" destId="{E030F728-F261-4835-8DDD-3B34E933F4F2}" srcOrd="0" destOrd="0" presId="urn:microsoft.com/office/officeart/2009/3/layout/HorizontalOrganizationChart"/>
    <dgm:cxn modelId="{E80FAE61-D4FE-46EB-8213-591746D470E3}" type="presParOf" srcId="{B454D6D2-ACD6-4807-A797-48373145619A}" destId="{4DB1959B-EA2C-4757-9D7B-35C7E326B8F8}" srcOrd="1" destOrd="0" presId="urn:microsoft.com/office/officeart/2009/3/layout/HorizontalOrganizationChart"/>
    <dgm:cxn modelId="{F6B36575-9C4B-43E6-8973-7C71F6D9AB6B}" type="presParOf" srcId="{5CC60E7A-8FE5-40F0-B5DB-F26FDC438903}" destId="{81D6D374-6E58-4A79-8582-A3D514154491}" srcOrd="1" destOrd="0" presId="urn:microsoft.com/office/officeart/2009/3/layout/HorizontalOrganizationChart"/>
    <dgm:cxn modelId="{F875F2B6-D5AE-41F2-B586-32D640474C95}" type="presParOf" srcId="{5CC60E7A-8FE5-40F0-B5DB-F26FDC438903}" destId="{23D8C53A-EAFA-4B04-8B32-F5F0BDAC1C3A}" srcOrd="2" destOrd="0" presId="urn:microsoft.com/office/officeart/2009/3/layout/HorizontalOrganizationChart"/>
    <dgm:cxn modelId="{F9EB72F0-AEEF-45BB-ACF8-594CE4AB200A}" type="presParOf" srcId="{5E9043D0-402E-4A24-9D69-479A73D2A48F}" destId="{3511BBAC-FB95-4DDB-9933-13D5601F4E16}" srcOrd="2" destOrd="0" presId="urn:microsoft.com/office/officeart/2009/3/layout/HorizontalOrganizationChart"/>
    <dgm:cxn modelId="{7E3D776C-09FF-48B4-956A-43862192F929}" type="presParOf" srcId="{AC066713-1C21-40C1-933B-A4BA0FC7E551}" destId="{0F5497D9-149C-4B4D-8A9E-2C40BAB6AA7C}" srcOrd="4" destOrd="0" presId="urn:microsoft.com/office/officeart/2009/3/layout/HorizontalOrganizationChart"/>
    <dgm:cxn modelId="{5D6D39F4-0F6B-4F70-92FE-A7B87FB30490}" type="presParOf" srcId="{AC066713-1C21-40C1-933B-A4BA0FC7E551}" destId="{C29ED89E-4A0E-40AA-A848-A92BD1D908F9}" srcOrd="5" destOrd="0" presId="urn:microsoft.com/office/officeart/2009/3/layout/HorizontalOrganizationChart"/>
    <dgm:cxn modelId="{D9357FB6-8A45-43C5-95E5-27C45A089B64}" type="presParOf" srcId="{C29ED89E-4A0E-40AA-A848-A92BD1D908F9}" destId="{B3A3E80D-6BDB-4A76-B66C-E9B5FDCF4212}" srcOrd="0" destOrd="0" presId="urn:microsoft.com/office/officeart/2009/3/layout/HorizontalOrganizationChart"/>
    <dgm:cxn modelId="{1AA4ABB2-B1D5-4A2D-AD91-B608A37AE151}" type="presParOf" srcId="{B3A3E80D-6BDB-4A76-B66C-E9B5FDCF4212}" destId="{E71CA6F6-880F-402E-A6A8-C727DBD0E96D}" srcOrd="0" destOrd="0" presId="urn:microsoft.com/office/officeart/2009/3/layout/HorizontalOrganizationChart"/>
    <dgm:cxn modelId="{3D512C59-553D-48FE-B7D0-A6D4C20558FC}" type="presParOf" srcId="{B3A3E80D-6BDB-4A76-B66C-E9B5FDCF4212}" destId="{7CB814D0-B26B-4244-B86C-9D2644F1F623}" srcOrd="1" destOrd="0" presId="urn:microsoft.com/office/officeart/2009/3/layout/HorizontalOrganizationChart"/>
    <dgm:cxn modelId="{91CE5436-53DD-41F8-A843-88D7B07D2723}" type="presParOf" srcId="{C29ED89E-4A0E-40AA-A848-A92BD1D908F9}" destId="{CDE1BDD6-3718-4CE8-85E2-6BAF82CBA33F}" srcOrd="1" destOrd="0" presId="urn:microsoft.com/office/officeart/2009/3/layout/HorizontalOrganizationChart"/>
    <dgm:cxn modelId="{C8AED048-C6E2-4A1B-B686-1B4C18754BE7}" type="presParOf" srcId="{CDE1BDD6-3718-4CE8-85E2-6BAF82CBA33F}" destId="{A8C0CAA4-1BD7-4E4E-8A58-6E385AB7EE0C}" srcOrd="0" destOrd="0" presId="urn:microsoft.com/office/officeart/2009/3/layout/HorizontalOrganizationChart"/>
    <dgm:cxn modelId="{2D0FE600-4780-4DCE-B721-ED4BBADFBF52}" type="presParOf" srcId="{CDE1BDD6-3718-4CE8-85E2-6BAF82CBA33F}" destId="{2FB368DB-3B04-4C63-B7E3-D692597CCBF0}" srcOrd="1" destOrd="0" presId="urn:microsoft.com/office/officeart/2009/3/layout/HorizontalOrganizationChart"/>
    <dgm:cxn modelId="{F4D73ED7-4EB8-4E16-8900-21EEED723D4F}" type="presParOf" srcId="{2FB368DB-3B04-4C63-B7E3-D692597CCBF0}" destId="{4E475A4F-0D5A-4794-B1EA-CB98315A4D36}" srcOrd="0" destOrd="0" presId="urn:microsoft.com/office/officeart/2009/3/layout/HorizontalOrganizationChart"/>
    <dgm:cxn modelId="{48D8336D-6A42-415F-A159-A6BA0F195887}" type="presParOf" srcId="{4E475A4F-0D5A-4794-B1EA-CB98315A4D36}" destId="{FCB696BE-2CED-463E-8FB0-5D4B39BB9B6B}" srcOrd="0" destOrd="0" presId="urn:microsoft.com/office/officeart/2009/3/layout/HorizontalOrganizationChart"/>
    <dgm:cxn modelId="{52A11E65-C5C1-4470-9C51-02CC4F36CD02}" type="presParOf" srcId="{4E475A4F-0D5A-4794-B1EA-CB98315A4D36}" destId="{C978E776-8D50-434E-BE67-E914B3BCE0B2}" srcOrd="1" destOrd="0" presId="urn:microsoft.com/office/officeart/2009/3/layout/HorizontalOrganizationChart"/>
    <dgm:cxn modelId="{DFC4A958-D315-466A-85D4-F726E7C034E6}" type="presParOf" srcId="{2FB368DB-3B04-4C63-B7E3-D692597CCBF0}" destId="{23C12DD8-3488-4F4C-AB8F-0FE00C33E76D}" srcOrd="1" destOrd="0" presId="urn:microsoft.com/office/officeart/2009/3/layout/HorizontalOrganizationChart"/>
    <dgm:cxn modelId="{5096E88E-ED61-48FC-8236-E79F73195BAA}" type="presParOf" srcId="{2FB368DB-3B04-4C63-B7E3-D692597CCBF0}" destId="{5E8063E8-0658-4B3B-9A08-EF51AC289ED7}" srcOrd="2" destOrd="0" presId="urn:microsoft.com/office/officeart/2009/3/layout/HorizontalOrganizationChart"/>
    <dgm:cxn modelId="{F0F824F3-C7C2-40A9-B840-886FA3B58A0C}" type="presParOf" srcId="{C29ED89E-4A0E-40AA-A848-A92BD1D908F9}" destId="{69F356FB-04BC-4086-B9C6-7CEDC090CD1D}" srcOrd="2" destOrd="0" presId="urn:microsoft.com/office/officeart/2009/3/layout/HorizontalOrganizationChart"/>
    <dgm:cxn modelId="{F961EF9C-C4C8-4CE5-B39D-BDB5605701BE}" type="presParOf" srcId="{DA5D7856-938D-4E2B-9FE3-C79A2F2E13D4}" destId="{BE05014B-A82D-46CB-802B-922FD05E8D5A}" srcOrd="2" destOrd="0" presId="urn:microsoft.com/office/officeart/2009/3/layout/HorizontalOrganizationChart"/>
    <dgm:cxn modelId="{4AA79AF8-4756-4CBF-8264-E0332DA05520}" type="presParOf" srcId="{4AE2FE4E-1915-401F-AE6D-46B12B8EA678}" destId="{A424C491-D97C-4732-BCB9-9858B54606F2}" srcOrd="2" destOrd="0" presId="urn:microsoft.com/office/officeart/2009/3/layout/HorizontalOrganizationChart"/>
    <dgm:cxn modelId="{5ADD4AF3-1485-4BEE-A32C-07C4D91A8C67}" type="presParOf" srcId="{4AE2FE4E-1915-401F-AE6D-46B12B8EA678}" destId="{A5BBE7B0-CB8C-47FC-9ABD-D07D83C61D0F}" srcOrd="3" destOrd="0" presId="urn:microsoft.com/office/officeart/2009/3/layout/HorizontalOrganizationChart"/>
    <dgm:cxn modelId="{5EA70C43-116C-49DC-91F4-B57DAAA4E37B}" type="presParOf" srcId="{A5BBE7B0-CB8C-47FC-9ABD-D07D83C61D0F}" destId="{80E849AF-3122-45CC-9E24-F11FA778961E}" srcOrd="0" destOrd="0" presId="urn:microsoft.com/office/officeart/2009/3/layout/HorizontalOrganizationChart"/>
    <dgm:cxn modelId="{7E6EF287-81A7-4BBB-86EB-34C4CAB1B69E}" type="presParOf" srcId="{80E849AF-3122-45CC-9E24-F11FA778961E}" destId="{73411DC8-51FE-4929-93EF-DB6F6F5B798D}" srcOrd="0" destOrd="0" presId="urn:microsoft.com/office/officeart/2009/3/layout/HorizontalOrganizationChart"/>
    <dgm:cxn modelId="{706BCAA9-9EFB-418A-AF8A-4729B52D157C}" type="presParOf" srcId="{80E849AF-3122-45CC-9E24-F11FA778961E}" destId="{55CE9316-C497-4F7C-90C3-9BAA6938E3AE}" srcOrd="1" destOrd="0" presId="urn:microsoft.com/office/officeart/2009/3/layout/HorizontalOrganizationChart"/>
    <dgm:cxn modelId="{5866FAAD-93C0-4F1C-A622-1BD9D8465BB9}" type="presParOf" srcId="{A5BBE7B0-CB8C-47FC-9ABD-D07D83C61D0F}" destId="{989C0245-9D1E-47B7-AAC8-514C27452DA8}" srcOrd="1" destOrd="0" presId="urn:microsoft.com/office/officeart/2009/3/layout/HorizontalOrganizationChart"/>
    <dgm:cxn modelId="{42C9EE8A-A93E-4B15-9026-9FAEBEB191DA}" type="presParOf" srcId="{989C0245-9D1E-47B7-AAC8-514C27452DA8}" destId="{5C29329A-7261-4776-9432-9F75A709DAD1}" srcOrd="0" destOrd="0" presId="urn:microsoft.com/office/officeart/2009/3/layout/HorizontalOrganizationChart"/>
    <dgm:cxn modelId="{D4287231-D872-4018-A035-D0ECC5D920C2}" type="presParOf" srcId="{989C0245-9D1E-47B7-AAC8-514C27452DA8}" destId="{B6EFD4F5-C2C7-4B52-8C40-54B3FCAF7D17}" srcOrd="1" destOrd="0" presId="urn:microsoft.com/office/officeart/2009/3/layout/HorizontalOrganizationChart"/>
    <dgm:cxn modelId="{DF0A7BCA-2A22-4404-8293-8AA8C416124C}" type="presParOf" srcId="{B6EFD4F5-C2C7-4B52-8C40-54B3FCAF7D17}" destId="{B5632268-2BE0-475A-AF8F-7AE394E3D183}" srcOrd="0" destOrd="0" presId="urn:microsoft.com/office/officeart/2009/3/layout/HorizontalOrganizationChart"/>
    <dgm:cxn modelId="{81DDB251-EE76-45EB-9EBA-A7ACF91069CA}" type="presParOf" srcId="{B5632268-2BE0-475A-AF8F-7AE394E3D183}" destId="{52D4F1E5-2794-4FED-A4CD-3D7E62A6904C}" srcOrd="0" destOrd="0" presId="urn:microsoft.com/office/officeart/2009/3/layout/HorizontalOrganizationChart"/>
    <dgm:cxn modelId="{74996FCC-A0BE-4BCB-9936-D4733D2506BD}" type="presParOf" srcId="{B5632268-2BE0-475A-AF8F-7AE394E3D183}" destId="{34D9911D-3478-4396-AA85-8F8297D21F71}" srcOrd="1" destOrd="0" presId="urn:microsoft.com/office/officeart/2009/3/layout/HorizontalOrganizationChart"/>
    <dgm:cxn modelId="{ECDFCE1B-C2F2-4295-A703-82D1D657174C}" type="presParOf" srcId="{B6EFD4F5-C2C7-4B52-8C40-54B3FCAF7D17}" destId="{F79DD336-C6FC-4F72-AEB4-BCAEECE920AE}" srcOrd="1" destOrd="0" presId="urn:microsoft.com/office/officeart/2009/3/layout/HorizontalOrganizationChart"/>
    <dgm:cxn modelId="{C311C309-E207-450F-947C-D40C5770DFAC}" type="presParOf" srcId="{F79DD336-C6FC-4F72-AEB4-BCAEECE920AE}" destId="{75C6AA4B-D133-472B-BAEC-343FAF454DC2}" srcOrd="0" destOrd="0" presId="urn:microsoft.com/office/officeart/2009/3/layout/HorizontalOrganizationChart"/>
    <dgm:cxn modelId="{FD7DAE8A-2A3B-45B1-A2EB-88C4E63AF1F7}" type="presParOf" srcId="{F79DD336-C6FC-4F72-AEB4-BCAEECE920AE}" destId="{850464A6-83FD-4E87-B22D-F736E8E7D2F5}" srcOrd="1" destOrd="0" presId="urn:microsoft.com/office/officeart/2009/3/layout/HorizontalOrganizationChart"/>
    <dgm:cxn modelId="{2F95DE2F-733B-4EDD-909F-5775D4CCA2CC}" type="presParOf" srcId="{850464A6-83FD-4E87-B22D-F736E8E7D2F5}" destId="{D285A7C9-CD81-4CD0-9FB3-32E6FE56FAAC}" srcOrd="0" destOrd="0" presId="urn:microsoft.com/office/officeart/2009/3/layout/HorizontalOrganizationChart"/>
    <dgm:cxn modelId="{1002BDDE-B8FD-4ACB-BFF8-C58C765712F0}" type="presParOf" srcId="{D285A7C9-CD81-4CD0-9FB3-32E6FE56FAAC}" destId="{C99C696B-EE4A-4F47-8DC0-C771DE0DE7B1}" srcOrd="0" destOrd="0" presId="urn:microsoft.com/office/officeart/2009/3/layout/HorizontalOrganizationChart"/>
    <dgm:cxn modelId="{4F4B2DA2-5684-4FBE-ADAD-52E054745C02}" type="presParOf" srcId="{D285A7C9-CD81-4CD0-9FB3-32E6FE56FAAC}" destId="{6412BB37-7883-4605-86E3-534ECCF5F00B}" srcOrd="1" destOrd="0" presId="urn:microsoft.com/office/officeart/2009/3/layout/HorizontalOrganizationChart"/>
    <dgm:cxn modelId="{7F667731-27C8-41AA-A72F-A19EFAC33DA2}" type="presParOf" srcId="{850464A6-83FD-4E87-B22D-F736E8E7D2F5}" destId="{477BC99C-1E86-41EB-9C93-F1A8CD40D53C}" srcOrd="1" destOrd="0" presId="urn:microsoft.com/office/officeart/2009/3/layout/HorizontalOrganizationChart"/>
    <dgm:cxn modelId="{F63A0563-05F5-4695-B72A-C2563F3F77C4}" type="presParOf" srcId="{850464A6-83FD-4E87-B22D-F736E8E7D2F5}" destId="{3C08D91C-084A-4705-9D27-F3861619FFD6}" srcOrd="2" destOrd="0" presId="urn:microsoft.com/office/officeart/2009/3/layout/HorizontalOrganizationChart"/>
    <dgm:cxn modelId="{FA1956F3-A7FD-4A5E-8C38-22F2F1A86571}" type="presParOf" srcId="{B6EFD4F5-C2C7-4B52-8C40-54B3FCAF7D17}" destId="{6255C42D-0981-43EC-9A1D-A047553E6F68}" srcOrd="2" destOrd="0" presId="urn:microsoft.com/office/officeart/2009/3/layout/HorizontalOrganizationChart"/>
    <dgm:cxn modelId="{EB28729C-EFEA-431D-B90A-17053A953FAF}" type="presParOf" srcId="{989C0245-9D1E-47B7-AAC8-514C27452DA8}" destId="{87A536EC-70E4-4763-9A79-8B179F6AE127}" srcOrd="2" destOrd="0" presId="urn:microsoft.com/office/officeart/2009/3/layout/HorizontalOrganizationChart"/>
    <dgm:cxn modelId="{254BB820-40E3-4E26-9B27-77FE5EEFD394}" type="presParOf" srcId="{989C0245-9D1E-47B7-AAC8-514C27452DA8}" destId="{4257D599-CE57-4CCE-9A60-CB7BD7949F26}" srcOrd="3" destOrd="0" presId="urn:microsoft.com/office/officeart/2009/3/layout/HorizontalOrganizationChart"/>
    <dgm:cxn modelId="{914F81F4-B14D-4DD9-A0A8-D72A0D97AA22}" type="presParOf" srcId="{4257D599-CE57-4CCE-9A60-CB7BD7949F26}" destId="{A48E6AD7-E150-46F8-B8F4-C5E70C387495}" srcOrd="0" destOrd="0" presId="urn:microsoft.com/office/officeart/2009/3/layout/HorizontalOrganizationChart"/>
    <dgm:cxn modelId="{E49B41AD-970C-4B95-B493-D329F3D42F58}" type="presParOf" srcId="{A48E6AD7-E150-46F8-B8F4-C5E70C387495}" destId="{EE0CD11C-E61A-4013-AAEF-71D8282B149A}" srcOrd="0" destOrd="0" presId="urn:microsoft.com/office/officeart/2009/3/layout/HorizontalOrganizationChart"/>
    <dgm:cxn modelId="{86769DF7-328A-4C56-9C89-87447DC0DA7A}" type="presParOf" srcId="{A48E6AD7-E150-46F8-B8F4-C5E70C387495}" destId="{8179807E-F200-40F5-9303-76D1ABF0E01B}" srcOrd="1" destOrd="0" presId="urn:microsoft.com/office/officeart/2009/3/layout/HorizontalOrganizationChart"/>
    <dgm:cxn modelId="{884C7927-5989-4F9F-A718-4DD6BFA7C948}" type="presParOf" srcId="{4257D599-CE57-4CCE-9A60-CB7BD7949F26}" destId="{C6A17C83-9BAF-45B2-9A39-3011D0FBD88F}" srcOrd="1" destOrd="0" presId="urn:microsoft.com/office/officeart/2009/3/layout/HorizontalOrganizationChart"/>
    <dgm:cxn modelId="{7022AD66-BD9C-4868-ADB1-4ACB8488DCAB}" type="presParOf" srcId="{C6A17C83-9BAF-45B2-9A39-3011D0FBD88F}" destId="{53DC2968-33E0-466E-8500-75CCEAC7FD35}" srcOrd="0" destOrd="0" presId="urn:microsoft.com/office/officeart/2009/3/layout/HorizontalOrganizationChart"/>
    <dgm:cxn modelId="{663FD809-61D4-4F08-8CA8-7272A7D78BB7}" type="presParOf" srcId="{C6A17C83-9BAF-45B2-9A39-3011D0FBD88F}" destId="{F9A30654-681D-48CF-93F0-34433CCD838B}" srcOrd="1" destOrd="0" presId="urn:microsoft.com/office/officeart/2009/3/layout/HorizontalOrganizationChart"/>
    <dgm:cxn modelId="{BF79AE70-CA3C-4A0A-B52E-5AA92B7FBA4B}" type="presParOf" srcId="{F9A30654-681D-48CF-93F0-34433CCD838B}" destId="{77B142C9-2CB2-462A-991E-DBE4FF9EDACE}" srcOrd="0" destOrd="0" presId="urn:microsoft.com/office/officeart/2009/3/layout/HorizontalOrganizationChart"/>
    <dgm:cxn modelId="{189D0846-D587-4CE8-A971-D6875825A4D7}" type="presParOf" srcId="{77B142C9-2CB2-462A-991E-DBE4FF9EDACE}" destId="{0590C1EC-1576-4647-908C-76C98E833741}" srcOrd="0" destOrd="0" presId="urn:microsoft.com/office/officeart/2009/3/layout/HorizontalOrganizationChart"/>
    <dgm:cxn modelId="{973AA5F3-253B-4FBC-A02E-CA9CC84ED96E}" type="presParOf" srcId="{77B142C9-2CB2-462A-991E-DBE4FF9EDACE}" destId="{CB8FE059-A559-46D4-849D-35F15F425D34}" srcOrd="1" destOrd="0" presId="urn:microsoft.com/office/officeart/2009/3/layout/HorizontalOrganizationChart"/>
    <dgm:cxn modelId="{42BA1B7C-3A1D-4689-B520-544AD2D10051}" type="presParOf" srcId="{F9A30654-681D-48CF-93F0-34433CCD838B}" destId="{B53F9377-4800-407B-BEFF-505C04522B81}" srcOrd="1" destOrd="0" presId="urn:microsoft.com/office/officeart/2009/3/layout/HorizontalOrganizationChart"/>
    <dgm:cxn modelId="{9E514078-9713-4DAF-A90D-064CD2A719DA}" type="presParOf" srcId="{F9A30654-681D-48CF-93F0-34433CCD838B}" destId="{7407D716-54CA-48FA-AF08-D598E8940B28}" srcOrd="2" destOrd="0" presId="urn:microsoft.com/office/officeart/2009/3/layout/HorizontalOrganizationChart"/>
    <dgm:cxn modelId="{6D148CCD-B228-4A78-BE8A-7C882F2B6C79}" type="presParOf" srcId="{4257D599-CE57-4CCE-9A60-CB7BD7949F26}" destId="{213041C3-9BD0-44DC-B495-263257CAF840}" srcOrd="2" destOrd="0" presId="urn:microsoft.com/office/officeart/2009/3/layout/HorizontalOrganizationChart"/>
    <dgm:cxn modelId="{5BE55AB0-6EA2-4DA1-B585-ECB6290D18FB}" type="presParOf" srcId="{A5BBE7B0-CB8C-47FC-9ABD-D07D83C61D0F}" destId="{50AADC68-5B8B-4E67-B207-AE012D616C13}" srcOrd="2" destOrd="0" presId="urn:microsoft.com/office/officeart/2009/3/layout/HorizontalOrganizationChart"/>
    <dgm:cxn modelId="{F2933E8C-2647-4DBB-BF03-20ECDBD7904C}" type="presParOf" srcId="{534ACB54-FF13-4095-A4F2-33A31900E173}" destId="{086AD416-A9E1-4C09-AD6B-7BFF08AD9CDF}" srcOrd="2" destOrd="0" presId="urn:microsoft.com/office/officeart/2009/3/layout/HorizontalOrganizationChar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696F35-06F3-4A7A-B763-41FD44599183}">
      <dsp:nvSpPr>
        <dsp:cNvPr id="0" name=""/>
        <dsp:cNvSpPr/>
      </dsp:nvSpPr>
      <dsp:spPr>
        <a:xfrm>
          <a:off x="0" y="2777"/>
          <a:ext cx="7045234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36CD76-9867-47B3-BCFE-759AF1491630}">
      <dsp:nvSpPr>
        <dsp:cNvPr id="0" name=""/>
        <dsp:cNvSpPr/>
      </dsp:nvSpPr>
      <dsp:spPr>
        <a:xfrm>
          <a:off x="0" y="2777"/>
          <a:ext cx="1382902" cy="56830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100" b="1" kern="1200" dirty="0" smtClean="0">
              <a:solidFill>
                <a:srgbClr val="0070C0"/>
              </a:solidFill>
              <a:latin typeface="Algerian" pitchFamily="82" charset="0"/>
            </a:rPr>
            <a:t>HAK PESERTA</a:t>
          </a:r>
          <a:endParaRPr lang="en-US" sz="2100" kern="1200" dirty="0">
            <a:solidFill>
              <a:srgbClr val="0070C0"/>
            </a:solidFill>
            <a:latin typeface="Algerian" pitchFamily="82" charset="0"/>
          </a:endParaRPr>
        </a:p>
      </dsp:txBody>
      <dsp:txXfrm>
        <a:off x="0" y="2777"/>
        <a:ext cx="1382902" cy="5683075"/>
      </dsp:txXfrm>
    </dsp:sp>
    <dsp:sp modelId="{F17B8437-912C-43C3-B0EE-6848EB85A048}">
      <dsp:nvSpPr>
        <dsp:cNvPr id="0" name=""/>
        <dsp:cNvSpPr/>
      </dsp:nvSpPr>
      <dsp:spPr>
        <a:xfrm>
          <a:off x="1486620" y="148856"/>
          <a:ext cx="5554850" cy="6675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400" b="1" kern="1200" dirty="0" smtClean="0"/>
            <a:t>Me</a:t>
          </a:r>
          <a:r>
            <a:rPr lang="en-US" sz="2400" b="1" kern="1200" dirty="0" err="1" smtClean="0"/>
            <a:t>ndapatkan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nomor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identitas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tunggal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peserta</a:t>
          </a:r>
          <a:r>
            <a:rPr lang="en-US" sz="2400" b="1" kern="1200" dirty="0" smtClean="0"/>
            <a:t>.</a:t>
          </a:r>
          <a:endParaRPr lang="id-ID" sz="2400" b="0" kern="1200" dirty="0" smtClean="0"/>
        </a:p>
      </dsp:txBody>
      <dsp:txXfrm>
        <a:off x="1486620" y="148856"/>
        <a:ext cx="5554850" cy="667536"/>
      </dsp:txXfrm>
    </dsp:sp>
    <dsp:sp modelId="{10E7D134-A2C2-4397-96BB-5D3A4382DCBC}">
      <dsp:nvSpPr>
        <dsp:cNvPr id="0" name=""/>
        <dsp:cNvSpPr/>
      </dsp:nvSpPr>
      <dsp:spPr>
        <a:xfrm>
          <a:off x="1382902" y="747457"/>
          <a:ext cx="553160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578BF3-8D56-46B1-B2E9-38A2DD88A876}">
      <dsp:nvSpPr>
        <dsp:cNvPr id="0" name=""/>
        <dsp:cNvSpPr/>
      </dsp:nvSpPr>
      <dsp:spPr>
        <a:xfrm>
          <a:off x="1486620" y="824600"/>
          <a:ext cx="5427891" cy="15428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400" b="1" kern="1200" dirty="0" smtClean="0"/>
            <a:t>Memperoleh  manfaat pelayanan kesehatan di fasilitas kesehatan y</a:t>
          </a:r>
          <a:r>
            <a:rPr lang="en-US" sz="2400" b="1" kern="1200" dirty="0" smtClean="0"/>
            <a:t>an</a:t>
          </a:r>
          <a:r>
            <a:rPr lang="id-ID" sz="2400" b="1" kern="1200" dirty="0" smtClean="0"/>
            <a:t>g bekerjasama d</a:t>
          </a:r>
          <a:r>
            <a:rPr lang="en-US" sz="2400" b="1" kern="1200" dirty="0" err="1" smtClean="0"/>
            <a:t>enga</a:t>
          </a:r>
          <a:r>
            <a:rPr lang="id-ID" sz="2400" b="1" kern="1200" dirty="0" smtClean="0"/>
            <a:t>n BPJS Kesehatan </a:t>
          </a:r>
          <a:endParaRPr lang="en-US" sz="2400" b="1" kern="1200" dirty="0"/>
        </a:p>
      </dsp:txBody>
      <dsp:txXfrm>
        <a:off x="1486620" y="824600"/>
        <a:ext cx="5427891" cy="1542866"/>
      </dsp:txXfrm>
    </dsp:sp>
    <dsp:sp modelId="{8786F4F5-DEF0-413D-A5A3-E9E1F41FE35D}">
      <dsp:nvSpPr>
        <dsp:cNvPr id="0" name=""/>
        <dsp:cNvSpPr/>
      </dsp:nvSpPr>
      <dsp:spPr>
        <a:xfrm>
          <a:off x="1382902" y="1967255"/>
          <a:ext cx="553160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CA475E6-3F8A-49DA-A26F-CF3A2CDB0009}">
      <dsp:nvSpPr>
        <dsp:cNvPr id="0" name=""/>
        <dsp:cNvSpPr/>
      </dsp:nvSpPr>
      <dsp:spPr>
        <a:xfrm>
          <a:off x="1486620" y="2036537"/>
          <a:ext cx="5427891" cy="15428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400" b="1" kern="1200" dirty="0" smtClean="0"/>
            <a:t>Mem</a:t>
          </a:r>
          <a:r>
            <a:rPr lang="en-US" sz="2400" b="1" kern="1200" dirty="0" err="1" smtClean="0"/>
            <a:t>ilih</a:t>
          </a:r>
          <a:r>
            <a:rPr lang="en-US" sz="2400" b="1" kern="1200" dirty="0" smtClean="0"/>
            <a:t> </a:t>
          </a:r>
          <a:r>
            <a:rPr lang="id-ID" sz="2400" b="1" kern="1200" dirty="0" smtClean="0"/>
            <a:t>fasilitas kesehatan </a:t>
          </a:r>
          <a:r>
            <a:rPr lang="en-US" sz="2400" b="1" kern="1200" dirty="0" err="1" smtClean="0"/>
            <a:t>tingkat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pertama</a:t>
          </a:r>
          <a:r>
            <a:rPr lang="en-US" sz="2400" b="1" kern="1200" dirty="0" smtClean="0"/>
            <a:t> (</a:t>
          </a:r>
          <a:r>
            <a:rPr lang="en-US" sz="2400" b="1" kern="1200" dirty="0" err="1" smtClean="0"/>
            <a:t>Puskesmas</a:t>
          </a:r>
          <a:r>
            <a:rPr lang="en-US" sz="2400" b="1" kern="1200" dirty="0" smtClean="0"/>
            <a:t>/</a:t>
          </a:r>
          <a:r>
            <a:rPr lang="en-US" sz="2400" b="1" kern="1200" dirty="0" err="1" smtClean="0"/>
            <a:t>Dokter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Pelayanan</a:t>
          </a:r>
          <a:r>
            <a:rPr lang="en-US" sz="2400" b="1" kern="1200" dirty="0" smtClean="0"/>
            <a:t> Primer/</a:t>
          </a:r>
          <a:r>
            <a:rPr lang="en-US" sz="2400" b="1" kern="1200" dirty="0" err="1" smtClean="0"/>
            <a:t>Klinik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Pratama</a:t>
          </a:r>
          <a:r>
            <a:rPr lang="en-US" sz="2400" b="1" kern="1200" dirty="0" smtClean="0"/>
            <a:t>) </a:t>
          </a:r>
          <a:r>
            <a:rPr lang="id-ID" sz="2400" b="1" kern="1200" dirty="0" smtClean="0"/>
            <a:t>y</a:t>
          </a:r>
          <a:r>
            <a:rPr lang="en-US" sz="2400" b="1" kern="1200" dirty="0" smtClean="0"/>
            <a:t>an</a:t>
          </a:r>
          <a:r>
            <a:rPr lang="id-ID" sz="2400" b="1" kern="1200" dirty="0" smtClean="0"/>
            <a:t>g bekerjasama d</a:t>
          </a:r>
          <a:r>
            <a:rPr lang="en-US" sz="2400" b="1" kern="1200" dirty="0" err="1" smtClean="0"/>
            <a:t>enga</a:t>
          </a:r>
          <a:r>
            <a:rPr lang="id-ID" sz="2400" b="1" kern="1200" dirty="0" smtClean="0"/>
            <a:t>n BPJS Kesehatan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sesuai</a:t>
          </a:r>
          <a:r>
            <a:rPr lang="en-US" sz="2400" b="1" kern="1200" dirty="0" smtClean="0"/>
            <a:t> yang </a:t>
          </a:r>
          <a:r>
            <a:rPr lang="en-US" sz="2400" b="1" kern="1200" dirty="0" err="1" smtClean="0"/>
            <a:t>diinginkan</a:t>
          </a:r>
          <a:r>
            <a:rPr lang="en-US" sz="2400" b="1" kern="1200" dirty="0" smtClean="0"/>
            <a:t>.</a:t>
          </a:r>
          <a:r>
            <a:rPr lang="id-ID" sz="2400" b="1" kern="1200" dirty="0" smtClean="0"/>
            <a:t> </a:t>
          </a:r>
          <a:endParaRPr lang="en-US" sz="2400" b="1" kern="1200" dirty="0"/>
        </a:p>
      </dsp:txBody>
      <dsp:txXfrm>
        <a:off x="1486620" y="2036537"/>
        <a:ext cx="5427891" cy="1542866"/>
      </dsp:txXfrm>
    </dsp:sp>
    <dsp:sp modelId="{CB7273B2-4A31-477C-9BB6-CD8886FB661F}">
      <dsp:nvSpPr>
        <dsp:cNvPr id="0" name=""/>
        <dsp:cNvSpPr/>
      </dsp:nvSpPr>
      <dsp:spPr>
        <a:xfrm>
          <a:off x="1382902" y="3567355"/>
          <a:ext cx="553160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2B0F99-F6E0-45D9-B9A5-DA242EE66DD1}">
      <dsp:nvSpPr>
        <dsp:cNvPr id="0" name=""/>
        <dsp:cNvSpPr/>
      </dsp:nvSpPr>
      <dsp:spPr>
        <a:xfrm>
          <a:off x="1486620" y="3599661"/>
          <a:ext cx="5427891" cy="15428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/>
            <a:t>Mendapatkan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informasi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dan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meyampaikan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keluhan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terkait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dengan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pelayanan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kesehatan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dalam</a:t>
          </a:r>
          <a:r>
            <a:rPr lang="en-US" sz="2400" b="1" kern="1200" dirty="0" smtClean="0"/>
            <a:t> JKN</a:t>
          </a:r>
          <a:endParaRPr lang="en-US" sz="2400" b="0" kern="1200" dirty="0"/>
        </a:p>
      </dsp:txBody>
      <dsp:txXfrm>
        <a:off x="1486620" y="3599661"/>
        <a:ext cx="5427891" cy="1542866"/>
      </dsp:txXfrm>
    </dsp:sp>
    <dsp:sp modelId="{760E2091-7D4B-4233-B1A1-39BF7A3EDF1A}">
      <dsp:nvSpPr>
        <dsp:cNvPr id="0" name=""/>
        <dsp:cNvSpPr/>
      </dsp:nvSpPr>
      <dsp:spPr>
        <a:xfrm>
          <a:off x="1382902" y="5607486"/>
          <a:ext cx="553160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48E96C-F0D2-443F-ACE1-79FDEE32EA6C}">
      <dsp:nvSpPr>
        <dsp:cNvPr id="0" name=""/>
        <dsp:cNvSpPr/>
      </dsp:nvSpPr>
      <dsp:spPr>
        <a:xfrm>
          <a:off x="0" y="2517"/>
          <a:ext cx="6987662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8CA737-21C4-4917-AC7F-1680636ED0D9}">
      <dsp:nvSpPr>
        <dsp:cNvPr id="0" name=""/>
        <dsp:cNvSpPr/>
      </dsp:nvSpPr>
      <dsp:spPr>
        <a:xfrm>
          <a:off x="0" y="2517"/>
          <a:ext cx="1694612" cy="51511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solidFill>
                <a:srgbClr val="00B050"/>
              </a:solidFill>
              <a:latin typeface="Andalus" pitchFamily="18" charset="-78"/>
              <a:cs typeface="Andalus" pitchFamily="18" charset="-78"/>
            </a:rPr>
            <a:t>KEWAJIBAN PESERTA</a:t>
          </a:r>
          <a:endParaRPr lang="en-US" sz="2800" b="1" kern="1200" dirty="0">
            <a:solidFill>
              <a:srgbClr val="00B050"/>
            </a:solidFill>
            <a:latin typeface="Andalus" pitchFamily="18" charset="-78"/>
            <a:cs typeface="Andalus" pitchFamily="18" charset="-78"/>
          </a:endParaRPr>
        </a:p>
      </dsp:txBody>
      <dsp:txXfrm>
        <a:off x="0" y="2517"/>
        <a:ext cx="1694612" cy="5151164"/>
      </dsp:txXfrm>
    </dsp:sp>
    <dsp:sp modelId="{E4217330-DE8A-45B6-85B9-E9042E3B3198}">
      <dsp:nvSpPr>
        <dsp:cNvPr id="0" name=""/>
        <dsp:cNvSpPr/>
      </dsp:nvSpPr>
      <dsp:spPr>
        <a:xfrm>
          <a:off x="1793797" y="117085"/>
          <a:ext cx="5190693" cy="17401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dirty="0" err="1" smtClean="0"/>
            <a:t>Mendaftarkan</a:t>
          </a:r>
          <a:r>
            <a:rPr lang="en-US" sz="2200" b="1" kern="1200" dirty="0" smtClean="0"/>
            <a:t> </a:t>
          </a:r>
          <a:r>
            <a:rPr lang="en-US" sz="2200" b="1" kern="1200" dirty="0" err="1" smtClean="0"/>
            <a:t>diri</a:t>
          </a:r>
          <a:r>
            <a:rPr lang="en-US" sz="2200" b="1" kern="1200" dirty="0" smtClean="0"/>
            <a:t> </a:t>
          </a:r>
          <a:r>
            <a:rPr lang="en-US" sz="2200" b="1" kern="1200" dirty="0" err="1" smtClean="0"/>
            <a:t>dan</a:t>
          </a:r>
          <a:r>
            <a:rPr lang="en-US" sz="2200" b="1" kern="1200" dirty="0" smtClean="0"/>
            <a:t> </a:t>
          </a:r>
          <a:r>
            <a:rPr lang="en-US" sz="2200" b="1" kern="1200" dirty="0" err="1" smtClean="0"/>
            <a:t>membayar</a:t>
          </a:r>
          <a:r>
            <a:rPr lang="en-US" sz="2200" b="1" kern="1200" dirty="0" smtClean="0"/>
            <a:t> </a:t>
          </a:r>
          <a:r>
            <a:rPr lang="en-US" sz="2200" b="1" kern="1200" dirty="0" err="1" smtClean="0"/>
            <a:t>iuran</a:t>
          </a:r>
          <a:r>
            <a:rPr lang="en-US" sz="2200" b="1" kern="1200" dirty="0" smtClean="0"/>
            <a:t>, </a:t>
          </a:r>
          <a:r>
            <a:rPr lang="en-US" sz="2200" b="0" kern="1200" dirty="0" err="1" smtClean="0"/>
            <a:t>kecuali</a:t>
          </a:r>
          <a:r>
            <a:rPr lang="en-US" sz="2200" b="0" kern="1200" dirty="0" smtClean="0"/>
            <a:t> </a:t>
          </a:r>
          <a:r>
            <a:rPr lang="en-US" sz="2200" b="0" kern="1200" dirty="0" err="1" smtClean="0"/>
            <a:t>Penerima</a:t>
          </a:r>
          <a:r>
            <a:rPr lang="en-US" sz="2200" b="0" kern="1200" dirty="0" smtClean="0"/>
            <a:t> </a:t>
          </a:r>
          <a:r>
            <a:rPr lang="en-US" sz="2200" b="0" kern="1200" dirty="0" err="1" smtClean="0"/>
            <a:t>Bantuan</a:t>
          </a:r>
          <a:r>
            <a:rPr lang="en-US" sz="2200" b="0" kern="1200" dirty="0" smtClean="0"/>
            <a:t> </a:t>
          </a:r>
          <a:r>
            <a:rPr lang="en-US" sz="2200" b="0" kern="1200" dirty="0" err="1" smtClean="0"/>
            <a:t>Iuran</a:t>
          </a:r>
          <a:r>
            <a:rPr lang="en-US" sz="2200" b="0" kern="1200" dirty="0" smtClean="0"/>
            <a:t> yang </a:t>
          </a:r>
          <a:r>
            <a:rPr lang="en-US" sz="2200" b="0" kern="1200" dirty="0" err="1" smtClean="0"/>
            <a:t>pendaftaran</a:t>
          </a:r>
          <a:r>
            <a:rPr lang="en-US" sz="2200" b="0" kern="1200" dirty="0" smtClean="0"/>
            <a:t> </a:t>
          </a:r>
          <a:r>
            <a:rPr lang="en-US" sz="2200" b="0" kern="1200" dirty="0" err="1" smtClean="0"/>
            <a:t>dan</a:t>
          </a:r>
          <a:r>
            <a:rPr lang="en-US" sz="2200" b="0" kern="1200" dirty="0" smtClean="0"/>
            <a:t> </a:t>
          </a:r>
          <a:r>
            <a:rPr lang="en-US" sz="2200" b="0" kern="1200" dirty="0" err="1" smtClean="0"/>
            <a:t>iurannya</a:t>
          </a:r>
          <a:r>
            <a:rPr lang="en-US" sz="2200" b="0" kern="1200" dirty="0" smtClean="0"/>
            <a:t> </a:t>
          </a:r>
          <a:r>
            <a:rPr lang="en-US" sz="2200" b="0" kern="1200" dirty="0" err="1" smtClean="0"/>
            <a:t>dibayar</a:t>
          </a:r>
          <a:r>
            <a:rPr lang="en-US" sz="2200" b="0" kern="1200" dirty="0" smtClean="0"/>
            <a:t> </a:t>
          </a:r>
          <a:r>
            <a:rPr lang="en-US" sz="2200" b="0" kern="1200" dirty="0" err="1" smtClean="0"/>
            <a:t>oleh</a:t>
          </a:r>
          <a:r>
            <a:rPr lang="en-US" sz="2200" b="0" kern="1200" dirty="0" smtClean="0"/>
            <a:t> </a:t>
          </a:r>
          <a:r>
            <a:rPr lang="en-US" sz="2200" b="0" kern="1200" dirty="0" err="1" smtClean="0"/>
            <a:t>Pemerintah</a:t>
          </a:r>
          <a:r>
            <a:rPr lang="en-US" sz="2200" b="0" kern="1200" dirty="0" smtClean="0"/>
            <a:t>.</a:t>
          </a:r>
          <a:endParaRPr lang="en-US" sz="2200" kern="1200" dirty="0"/>
        </a:p>
      </dsp:txBody>
      <dsp:txXfrm>
        <a:off x="1793797" y="117085"/>
        <a:ext cx="5190693" cy="1740152"/>
      </dsp:txXfrm>
    </dsp:sp>
    <dsp:sp modelId="{F46A51E2-37B9-4D0A-BE43-7B1EFBA91916}">
      <dsp:nvSpPr>
        <dsp:cNvPr id="0" name=""/>
        <dsp:cNvSpPr/>
      </dsp:nvSpPr>
      <dsp:spPr>
        <a:xfrm>
          <a:off x="1694612" y="1311920"/>
          <a:ext cx="5289878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AF71DB0-905B-437E-8E77-617074BE1F0F}">
      <dsp:nvSpPr>
        <dsp:cNvPr id="0" name=""/>
        <dsp:cNvSpPr/>
      </dsp:nvSpPr>
      <dsp:spPr>
        <a:xfrm>
          <a:off x="1793797" y="1361983"/>
          <a:ext cx="4966040" cy="4539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dirty="0" err="1" smtClean="0"/>
            <a:t>Mentaati</a:t>
          </a:r>
          <a:r>
            <a:rPr lang="en-US" sz="2200" b="1" kern="1200" dirty="0" smtClean="0"/>
            <a:t> </a:t>
          </a:r>
          <a:r>
            <a:rPr lang="en-US" sz="2200" b="1" kern="1200" dirty="0" err="1" smtClean="0"/>
            <a:t>prosedur</a:t>
          </a:r>
          <a:r>
            <a:rPr lang="en-US" sz="2200" b="1" kern="1200" dirty="0" smtClean="0"/>
            <a:t> </a:t>
          </a:r>
          <a:r>
            <a:rPr lang="en-US" sz="2200" b="1" kern="1200" dirty="0" err="1" smtClean="0"/>
            <a:t>dan</a:t>
          </a:r>
          <a:r>
            <a:rPr lang="en-US" sz="2200" b="1" kern="1200" dirty="0" smtClean="0"/>
            <a:t> </a:t>
          </a:r>
          <a:r>
            <a:rPr lang="en-US" sz="2200" b="1" kern="1200" dirty="0" err="1" smtClean="0"/>
            <a:t>ketentuan</a:t>
          </a:r>
          <a:r>
            <a:rPr lang="en-US" sz="2200" b="1" kern="1200" dirty="0" smtClean="0"/>
            <a:t> yang </a:t>
          </a:r>
          <a:r>
            <a:rPr lang="en-US" sz="2200" b="1" kern="1200" dirty="0" err="1" smtClean="0"/>
            <a:t>telah</a:t>
          </a:r>
          <a:r>
            <a:rPr lang="en-US" sz="2200" b="1" kern="1200" dirty="0" smtClean="0"/>
            <a:t> </a:t>
          </a:r>
          <a:r>
            <a:rPr lang="en-US" sz="2200" b="1" kern="1200" dirty="0" err="1" smtClean="0"/>
            <a:t>ditetapkan</a:t>
          </a:r>
          <a:endParaRPr lang="en-US" sz="2200" kern="1200" dirty="0"/>
        </a:p>
      </dsp:txBody>
      <dsp:txXfrm>
        <a:off x="1793797" y="1361983"/>
        <a:ext cx="4966040" cy="453987"/>
      </dsp:txXfrm>
    </dsp:sp>
    <dsp:sp modelId="{93902513-3442-4096-8BF7-0DE308412C07}">
      <dsp:nvSpPr>
        <dsp:cNvPr id="0" name=""/>
        <dsp:cNvSpPr/>
      </dsp:nvSpPr>
      <dsp:spPr>
        <a:xfrm>
          <a:off x="1694612" y="2248025"/>
          <a:ext cx="5289878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E3A406-4320-46E5-9E5D-A19D056D995B}">
      <dsp:nvSpPr>
        <dsp:cNvPr id="0" name=""/>
        <dsp:cNvSpPr/>
      </dsp:nvSpPr>
      <dsp:spPr>
        <a:xfrm>
          <a:off x="1793797" y="2464037"/>
          <a:ext cx="5190693" cy="11948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dirty="0" err="1" smtClean="0"/>
            <a:t>Melaporkan</a:t>
          </a:r>
          <a:r>
            <a:rPr lang="en-US" sz="2200" b="1" kern="1200" dirty="0" smtClean="0"/>
            <a:t> </a:t>
          </a:r>
          <a:r>
            <a:rPr lang="en-US" sz="2200" b="1" kern="1200" dirty="0" err="1" smtClean="0"/>
            <a:t>perubahan</a:t>
          </a:r>
          <a:r>
            <a:rPr lang="en-US" sz="2200" b="1" kern="1200" dirty="0" smtClean="0"/>
            <a:t> data </a:t>
          </a:r>
          <a:r>
            <a:rPr lang="en-US" sz="2200" b="1" kern="1200" dirty="0" err="1" smtClean="0"/>
            <a:t>kepesertaan</a:t>
          </a:r>
          <a:r>
            <a:rPr lang="en-US" sz="2200" b="1" kern="1200" dirty="0" smtClean="0"/>
            <a:t> </a:t>
          </a:r>
          <a:r>
            <a:rPr lang="en-US" sz="2200" b="1" kern="1200" dirty="0" err="1" smtClean="0"/>
            <a:t>kepada</a:t>
          </a:r>
          <a:r>
            <a:rPr lang="en-US" sz="2200" b="1" kern="1200" dirty="0" smtClean="0"/>
            <a:t> BPJS </a:t>
          </a:r>
          <a:r>
            <a:rPr lang="en-US" sz="2200" b="1" kern="1200" dirty="0" err="1" smtClean="0"/>
            <a:t>Kesehatan</a:t>
          </a:r>
          <a:r>
            <a:rPr lang="en-US" sz="2200" b="1" kern="1200" dirty="0" smtClean="0"/>
            <a:t> </a:t>
          </a:r>
          <a:r>
            <a:rPr lang="en-US" sz="2200" b="1" kern="1200" dirty="0" err="1" smtClean="0"/>
            <a:t>pada</a:t>
          </a:r>
          <a:r>
            <a:rPr lang="en-US" sz="2200" b="1" kern="1200" dirty="0" smtClean="0"/>
            <a:t> </a:t>
          </a:r>
          <a:r>
            <a:rPr lang="en-US" sz="2200" b="1" kern="1200" dirty="0" err="1" smtClean="0"/>
            <a:t>saat</a:t>
          </a:r>
          <a:r>
            <a:rPr lang="en-US" sz="2200" b="1" kern="1200" dirty="0" smtClean="0"/>
            <a:t> </a:t>
          </a:r>
          <a:r>
            <a:rPr lang="en-US" sz="2200" b="1" kern="1200" dirty="0" err="1" smtClean="0"/>
            <a:t>pindah</a:t>
          </a:r>
          <a:r>
            <a:rPr lang="en-US" sz="2200" b="1" kern="1200" dirty="0" smtClean="0"/>
            <a:t> </a:t>
          </a:r>
          <a:r>
            <a:rPr lang="en-US" sz="2200" b="1" kern="1200" dirty="0" err="1" smtClean="0"/>
            <a:t>domisili</a:t>
          </a:r>
          <a:r>
            <a:rPr lang="en-US" sz="2200" b="1" kern="1200" dirty="0" smtClean="0"/>
            <a:t>, </a:t>
          </a:r>
          <a:r>
            <a:rPr lang="en-US" sz="2200" b="1" kern="1200" dirty="0" err="1" smtClean="0"/>
            <a:t>pindah</a:t>
          </a:r>
          <a:r>
            <a:rPr lang="en-US" sz="2200" b="1" kern="1200" dirty="0" smtClean="0"/>
            <a:t> </a:t>
          </a:r>
          <a:r>
            <a:rPr lang="en-US" sz="2200" b="1" kern="1200" dirty="0" err="1" smtClean="0"/>
            <a:t>kerja</a:t>
          </a:r>
          <a:r>
            <a:rPr lang="en-US" sz="2200" b="1" kern="1200" dirty="0" smtClean="0"/>
            <a:t>, </a:t>
          </a:r>
          <a:r>
            <a:rPr lang="en-US" sz="2200" b="1" kern="1200" dirty="0" err="1" smtClean="0"/>
            <a:t>menikah</a:t>
          </a:r>
          <a:r>
            <a:rPr lang="en-US" sz="2200" b="1" kern="1200" dirty="0" smtClean="0"/>
            <a:t>, </a:t>
          </a:r>
          <a:r>
            <a:rPr lang="en-US" sz="2200" b="1" kern="1200" dirty="0" err="1" smtClean="0"/>
            <a:t>perceraian</a:t>
          </a:r>
          <a:r>
            <a:rPr lang="en-US" sz="2200" b="1" kern="1200" dirty="0" smtClean="0"/>
            <a:t>, </a:t>
          </a:r>
          <a:r>
            <a:rPr lang="en-US" sz="2200" b="1" kern="1200" dirty="0" err="1" smtClean="0"/>
            <a:t>kematian</a:t>
          </a:r>
          <a:r>
            <a:rPr lang="en-US" sz="2200" b="1" kern="1200" dirty="0" smtClean="0"/>
            <a:t>, </a:t>
          </a:r>
          <a:r>
            <a:rPr lang="en-US" sz="2200" b="1" kern="1200" dirty="0" err="1" smtClean="0"/>
            <a:t>kelahiran</a:t>
          </a:r>
          <a:r>
            <a:rPr lang="en-US" sz="2200" b="1" kern="1200" dirty="0" smtClean="0"/>
            <a:t> </a:t>
          </a:r>
          <a:r>
            <a:rPr lang="en-US" sz="2200" b="1" kern="1200" dirty="0" err="1" smtClean="0"/>
            <a:t>dan</a:t>
          </a:r>
          <a:r>
            <a:rPr lang="en-US" sz="2200" b="1" kern="1200" dirty="0" smtClean="0"/>
            <a:t> lain-lain.</a:t>
          </a:r>
          <a:endParaRPr lang="en-US" sz="2200" b="1" kern="1200" dirty="0"/>
        </a:p>
      </dsp:txBody>
      <dsp:txXfrm>
        <a:off x="1793797" y="2464037"/>
        <a:ext cx="5190693" cy="1194899"/>
      </dsp:txXfrm>
    </dsp:sp>
    <dsp:sp modelId="{E31D60E0-481F-4572-890C-46964F8E2E32}">
      <dsp:nvSpPr>
        <dsp:cNvPr id="0" name=""/>
        <dsp:cNvSpPr/>
      </dsp:nvSpPr>
      <dsp:spPr>
        <a:xfrm>
          <a:off x="1694612" y="3976216"/>
          <a:ext cx="5289878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3F4383B-9191-4E81-B074-DEA5607DB2CE}">
      <dsp:nvSpPr>
        <dsp:cNvPr id="0" name=""/>
        <dsp:cNvSpPr/>
      </dsp:nvSpPr>
      <dsp:spPr>
        <a:xfrm>
          <a:off x="1793797" y="3849830"/>
          <a:ext cx="5190693" cy="11880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 dirty="0"/>
        </a:p>
      </dsp:txBody>
      <dsp:txXfrm>
        <a:off x="1793797" y="3849830"/>
        <a:ext cx="5190693" cy="1188071"/>
      </dsp:txXfrm>
    </dsp:sp>
    <dsp:sp modelId="{E501D6AB-115D-4664-A3CB-325F780FB388}">
      <dsp:nvSpPr>
        <dsp:cNvPr id="0" name=""/>
        <dsp:cNvSpPr/>
      </dsp:nvSpPr>
      <dsp:spPr>
        <a:xfrm>
          <a:off x="1694612" y="5037901"/>
          <a:ext cx="5289878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DC2968-33E0-466E-8500-75CCEAC7FD35}">
      <dsp:nvSpPr>
        <dsp:cNvPr id="0" name=""/>
        <dsp:cNvSpPr/>
      </dsp:nvSpPr>
      <dsp:spPr>
        <a:xfrm>
          <a:off x="4747055" y="4121641"/>
          <a:ext cx="27914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8779" y="45720"/>
              </a:lnTo>
            </a:path>
          </a:pathLst>
        </a:custGeom>
        <a:noFill/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7A536EC-70E4-4763-9A79-8B179F6AE127}">
      <dsp:nvSpPr>
        <dsp:cNvPr id="0" name=""/>
        <dsp:cNvSpPr/>
      </dsp:nvSpPr>
      <dsp:spPr>
        <a:xfrm>
          <a:off x="3072177" y="3792132"/>
          <a:ext cx="279146" cy="3752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54389" y="0"/>
              </a:lnTo>
              <a:lnTo>
                <a:pt x="154389" y="415061"/>
              </a:lnTo>
              <a:lnTo>
                <a:pt x="308779" y="415061"/>
              </a:lnTo>
            </a:path>
          </a:pathLst>
        </a:custGeom>
        <a:noFill/>
        <a:ln w="25400" cap="flat" cmpd="sng" algn="ctr">
          <a:solidFill>
            <a:srgbClr val="F7964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5C6AA4B-D133-472B-BAEC-343FAF454DC2}">
      <dsp:nvSpPr>
        <dsp:cNvPr id="0" name=""/>
        <dsp:cNvSpPr/>
      </dsp:nvSpPr>
      <dsp:spPr>
        <a:xfrm>
          <a:off x="4747055" y="3371183"/>
          <a:ext cx="27914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8779" y="45720"/>
              </a:lnTo>
            </a:path>
          </a:pathLst>
        </a:custGeom>
        <a:noFill/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C29329A-7261-4776-9432-9F75A709DAD1}">
      <dsp:nvSpPr>
        <dsp:cNvPr id="0" name=""/>
        <dsp:cNvSpPr/>
      </dsp:nvSpPr>
      <dsp:spPr>
        <a:xfrm>
          <a:off x="3072177" y="3416903"/>
          <a:ext cx="279146" cy="375228"/>
        </a:xfrm>
        <a:custGeom>
          <a:avLst/>
          <a:gdLst/>
          <a:ahLst/>
          <a:cxnLst/>
          <a:rect l="0" t="0" r="0" b="0"/>
          <a:pathLst>
            <a:path>
              <a:moveTo>
                <a:pt x="0" y="415061"/>
              </a:moveTo>
              <a:lnTo>
                <a:pt x="154389" y="415061"/>
              </a:lnTo>
              <a:lnTo>
                <a:pt x="154389" y="0"/>
              </a:lnTo>
              <a:lnTo>
                <a:pt x="308779" y="0"/>
              </a:lnTo>
            </a:path>
          </a:pathLst>
        </a:custGeom>
        <a:noFill/>
        <a:ln w="25400" cap="flat" cmpd="sng" algn="ctr">
          <a:solidFill>
            <a:srgbClr val="F7964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424C491-D97C-4732-BCB9-9858B54606F2}">
      <dsp:nvSpPr>
        <dsp:cNvPr id="0" name=""/>
        <dsp:cNvSpPr/>
      </dsp:nvSpPr>
      <dsp:spPr>
        <a:xfrm>
          <a:off x="1397299" y="2854060"/>
          <a:ext cx="279146" cy="9380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54389" y="0"/>
              </a:lnTo>
              <a:lnTo>
                <a:pt x="154389" y="1037654"/>
              </a:lnTo>
              <a:lnTo>
                <a:pt x="308779" y="1037654"/>
              </a:lnTo>
            </a:path>
          </a:pathLst>
        </a:custGeom>
        <a:noFill/>
        <a:ln w="25400" cap="flat" cmpd="sng" algn="ctr">
          <a:solidFill>
            <a:srgbClr val="4BACC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8C0CAA4-1BD7-4E4E-8A58-6E385AB7EE0C}">
      <dsp:nvSpPr>
        <dsp:cNvPr id="0" name=""/>
        <dsp:cNvSpPr/>
      </dsp:nvSpPr>
      <dsp:spPr>
        <a:xfrm>
          <a:off x="4747055" y="2620726"/>
          <a:ext cx="27914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8779" y="45720"/>
              </a:lnTo>
            </a:path>
          </a:pathLst>
        </a:custGeom>
        <a:noFill/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5497D9-149C-4B4D-8A9E-2C40BAB6AA7C}">
      <dsp:nvSpPr>
        <dsp:cNvPr id="0" name=""/>
        <dsp:cNvSpPr/>
      </dsp:nvSpPr>
      <dsp:spPr>
        <a:xfrm>
          <a:off x="3072177" y="1915989"/>
          <a:ext cx="279146" cy="7504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54389" y="0"/>
              </a:lnTo>
              <a:lnTo>
                <a:pt x="154389" y="830123"/>
              </a:lnTo>
              <a:lnTo>
                <a:pt x="308779" y="830123"/>
              </a:lnTo>
            </a:path>
          </a:pathLst>
        </a:custGeom>
        <a:noFill/>
        <a:ln w="25400" cap="flat" cmpd="sng" algn="ctr">
          <a:solidFill>
            <a:srgbClr val="F7964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966C12-E528-40D9-94B2-FDB5A79C4EFC}">
      <dsp:nvSpPr>
        <dsp:cNvPr id="0" name=""/>
        <dsp:cNvSpPr/>
      </dsp:nvSpPr>
      <dsp:spPr>
        <a:xfrm>
          <a:off x="4747055" y="1870269"/>
          <a:ext cx="27914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8779" y="45720"/>
              </a:lnTo>
            </a:path>
          </a:pathLst>
        </a:custGeom>
        <a:noFill/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3F147A5-4C5E-4F93-ABA8-C1859726A7F8}">
      <dsp:nvSpPr>
        <dsp:cNvPr id="0" name=""/>
        <dsp:cNvSpPr/>
      </dsp:nvSpPr>
      <dsp:spPr>
        <a:xfrm>
          <a:off x="3072177" y="1870269"/>
          <a:ext cx="27914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8779" y="45720"/>
              </a:lnTo>
            </a:path>
          </a:pathLst>
        </a:custGeom>
        <a:noFill/>
        <a:ln w="25400" cap="flat" cmpd="sng" algn="ctr">
          <a:solidFill>
            <a:srgbClr val="F7964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ECFB43-1C99-449F-B452-14577C4745F1}">
      <dsp:nvSpPr>
        <dsp:cNvPr id="0" name=""/>
        <dsp:cNvSpPr/>
      </dsp:nvSpPr>
      <dsp:spPr>
        <a:xfrm>
          <a:off x="4747055" y="1119811"/>
          <a:ext cx="27914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8779" y="45720"/>
              </a:lnTo>
            </a:path>
          </a:pathLst>
        </a:custGeom>
        <a:noFill/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F75FDCC-7B42-45BF-9F30-5C8305A04C55}">
      <dsp:nvSpPr>
        <dsp:cNvPr id="0" name=""/>
        <dsp:cNvSpPr/>
      </dsp:nvSpPr>
      <dsp:spPr>
        <a:xfrm>
          <a:off x="3072177" y="1165531"/>
          <a:ext cx="279146" cy="750457"/>
        </a:xfrm>
        <a:custGeom>
          <a:avLst/>
          <a:gdLst/>
          <a:ahLst/>
          <a:cxnLst/>
          <a:rect l="0" t="0" r="0" b="0"/>
          <a:pathLst>
            <a:path>
              <a:moveTo>
                <a:pt x="0" y="830123"/>
              </a:moveTo>
              <a:lnTo>
                <a:pt x="154389" y="830123"/>
              </a:lnTo>
              <a:lnTo>
                <a:pt x="154389" y="0"/>
              </a:lnTo>
              <a:lnTo>
                <a:pt x="308779" y="0"/>
              </a:lnTo>
            </a:path>
          </a:pathLst>
        </a:custGeom>
        <a:noFill/>
        <a:ln w="25400" cap="flat" cmpd="sng" algn="ctr">
          <a:solidFill>
            <a:srgbClr val="F7964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8189B6-73E4-4615-9C3D-DCD95C612D20}">
      <dsp:nvSpPr>
        <dsp:cNvPr id="0" name=""/>
        <dsp:cNvSpPr/>
      </dsp:nvSpPr>
      <dsp:spPr>
        <a:xfrm>
          <a:off x="1397299" y="1915989"/>
          <a:ext cx="279146" cy="938071"/>
        </a:xfrm>
        <a:custGeom>
          <a:avLst/>
          <a:gdLst/>
          <a:ahLst/>
          <a:cxnLst/>
          <a:rect l="0" t="0" r="0" b="0"/>
          <a:pathLst>
            <a:path>
              <a:moveTo>
                <a:pt x="0" y="1037654"/>
              </a:moveTo>
              <a:lnTo>
                <a:pt x="154389" y="1037654"/>
              </a:lnTo>
              <a:lnTo>
                <a:pt x="154389" y="0"/>
              </a:lnTo>
              <a:lnTo>
                <a:pt x="308779" y="0"/>
              </a:lnTo>
            </a:path>
          </a:pathLst>
        </a:custGeom>
        <a:noFill/>
        <a:ln w="25400" cap="flat" cmpd="sng" algn="ctr">
          <a:solidFill>
            <a:srgbClr val="4BACC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71F4A56-59B4-4F5A-A870-4BEBE392FE50}">
      <dsp:nvSpPr>
        <dsp:cNvPr id="0" name=""/>
        <dsp:cNvSpPr/>
      </dsp:nvSpPr>
      <dsp:spPr>
        <a:xfrm>
          <a:off x="1568" y="2566065"/>
          <a:ext cx="1395731" cy="575990"/>
        </a:xfrm>
        <a:prstGeom prst="rect">
          <a:avLst/>
        </a:prstGeom>
        <a:gradFill rotWithShape="0">
          <a:gsLst>
            <a:gs pos="0">
              <a:srgbClr val="9BBB59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9BBB59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9BBB59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700" b="1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Peserta</a:t>
          </a:r>
          <a:endParaRPr lang="id-ID" sz="1700" b="1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1568" y="2566065"/>
        <a:ext cx="1395731" cy="575990"/>
      </dsp:txXfrm>
    </dsp:sp>
    <dsp:sp modelId="{095D016E-D19D-4F94-BEA1-A6F4706F2DF4}">
      <dsp:nvSpPr>
        <dsp:cNvPr id="0" name=""/>
        <dsp:cNvSpPr/>
      </dsp:nvSpPr>
      <dsp:spPr>
        <a:xfrm>
          <a:off x="1676446" y="1627993"/>
          <a:ext cx="1395731" cy="575990"/>
        </a:xfrm>
        <a:prstGeom prst="rect">
          <a:avLst/>
        </a:prstGeom>
        <a:gradFill rotWithShape="0">
          <a:gsLst>
            <a:gs pos="0">
              <a:srgbClr val="4BACC6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BACC6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BACC6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700" b="1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Bukan 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Non-PBI</a:t>
          </a:r>
          <a:endParaRPr lang="id-ID" sz="1700" b="1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1676446" y="1627993"/>
        <a:ext cx="1395731" cy="575990"/>
      </dsp:txXfrm>
    </dsp:sp>
    <dsp:sp modelId="{62300005-C930-4A3F-BBE5-C969DB23BD35}">
      <dsp:nvSpPr>
        <dsp:cNvPr id="0" name=""/>
        <dsp:cNvSpPr/>
      </dsp:nvSpPr>
      <dsp:spPr>
        <a:xfrm>
          <a:off x="3351324" y="877536"/>
          <a:ext cx="1395731" cy="575990"/>
        </a:xfrm>
        <a:prstGeom prst="rect">
          <a:avLst/>
        </a:prstGeom>
        <a:gradFill rotWithShape="0">
          <a:gsLst>
            <a:gs pos="0">
              <a:srgbClr val="F79646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F79646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F79646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PPU</a:t>
          </a:r>
          <a:endParaRPr lang="id-ID" sz="1700" b="1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3351324" y="877536"/>
        <a:ext cx="1395731" cy="575990"/>
      </dsp:txXfrm>
    </dsp:sp>
    <dsp:sp modelId="{F15F950E-5B7C-4EC6-95F7-BE2C4614FE89}">
      <dsp:nvSpPr>
        <dsp:cNvPr id="0" name=""/>
        <dsp:cNvSpPr/>
      </dsp:nvSpPr>
      <dsp:spPr>
        <a:xfrm>
          <a:off x="5026202" y="877536"/>
          <a:ext cx="1395731" cy="575990"/>
        </a:xfrm>
        <a:prstGeom prst="rect">
          <a:avLst/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700" b="1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Kelas I dan II</a:t>
          </a:r>
          <a:endParaRPr lang="id-ID" sz="1700" b="1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5026202" y="877536"/>
        <a:ext cx="1395731" cy="575990"/>
      </dsp:txXfrm>
    </dsp:sp>
    <dsp:sp modelId="{AFB809EA-42FD-4710-8BB8-A7581D1D519A}">
      <dsp:nvSpPr>
        <dsp:cNvPr id="0" name=""/>
        <dsp:cNvSpPr/>
      </dsp:nvSpPr>
      <dsp:spPr>
        <a:xfrm>
          <a:off x="3351324" y="1627993"/>
          <a:ext cx="1395731" cy="575990"/>
        </a:xfrm>
        <a:prstGeom prst="rect">
          <a:avLst/>
        </a:prstGeom>
        <a:gradFill rotWithShape="0">
          <a:gsLst>
            <a:gs pos="0">
              <a:srgbClr val="F79646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F79646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F79646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PBPU</a:t>
          </a:r>
          <a:endParaRPr lang="id-ID" sz="1700" b="1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3351324" y="1627993"/>
        <a:ext cx="1395731" cy="575990"/>
      </dsp:txXfrm>
    </dsp:sp>
    <dsp:sp modelId="{E030F728-F261-4835-8DDD-3B34E933F4F2}">
      <dsp:nvSpPr>
        <dsp:cNvPr id="0" name=""/>
        <dsp:cNvSpPr/>
      </dsp:nvSpPr>
      <dsp:spPr>
        <a:xfrm>
          <a:off x="5026202" y="1627993"/>
          <a:ext cx="1395731" cy="575990"/>
        </a:xfrm>
        <a:prstGeom prst="rect">
          <a:avLst/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700" b="1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Kelas I, II dan III</a:t>
          </a:r>
          <a:endParaRPr lang="id-ID" sz="1700" b="1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5026202" y="1627993"/>
        <a:ext cx="1395731" cy="575990"/>
      </dsp:txXfrm>
    </dsp:sp>
    <dsp:sp modelId="{E71CA6F6-880F-402E-A6A8-C727DBD0E96D}">
      <dsp:nvSpPr>
        <dsp:cNvPr id="0" name=""/>
        <dsp:cNvSpPr/>
      </dsp:nvSpPr>
      <dsp:spPr>
        <a:xfrm>
          <a:off x="3351324" y="2378451"/>
          <a:ext cx="1395731" cy="575990"/>
        </a:xfrm>
        <a:prstGeom prst="rect">
          <a:avLst/>
        </a:prstGeom>
        <a:gradFill rotWithShape="0">
          <a:gsLst>
            <a:gs pos="0">
              <a:srgbClr val="F79646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F79646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F79646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700" b="1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Bukan </a:t>
          </a:r>
          <a:endParaRPr lang="en-US" sz="1700" b="1" kern="1200" dirty="0" smtClean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700" b="1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Pekerja</a:t>
          </a:r>
          <a:endParaRPr lang="id-ID" sz="1700" b="1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3351324" y="2378451"/>
        <a:ext cx="1395731" cy="575990"/>
      </dsp:txXfrm>
    </dsp:sp>
    <dsp:sp modelId="{FCB696BE-2CED-463E-8FB0-5D4B39BB9B6B}">
      <dsp:nvSpPr>
        <dsp:cNvPr id="0" name=""/>
        <dsp:cNvSpPr/>
      </dsp:nvSpPr>
      <dsp:spPr>
        <a:xfrm>
          <a:off x="5026202" y="2378451"/>
          <a:ext cx="1395731" cy="575990"/>
        </a:xfrm>
        <a:prstGeom prst="rect">
          <a:avLst/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700" b="1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Kelas I, II dan III</a:t>
          </a:r>
          <a:endParaRPr lang="id-ID" sz="1700" b="1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5026202" y="2378451"/>
        <a:ext cx="1395731" cy="575990"/>
      </dsp:txXfrm>
    </dsp:sp>
    <dsp:sp modelId="{73411DC8-51FE-4929-93EF-DB6F6F5B798D}">
      <dsp:nvSpPr>
        <dsp:cNvPr id="0" name=""/>
        <dsp:cNvSpPr/>
      </dsp:nvSpPr>
      <dsp:spPr>
        <a:xfrm>
          <a:off x="1676446" y="3504137"/>
          <a:ext cx="1395731" cy="575990"/>
        </a:xfrm>
        <a:prstGeom prst="rect">
          <a:avLst/>
        </a:prstGeom>
        <a:gradFill rotWithShape="0">
          <a:gsLst>
            <a:gs pos="0">
              <a:srgbClr val="4BACC6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BACC6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BACC6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PBI</a:t>
          </a:r>
          <a:endParaRPr lang="id-ID" sz="1700" b="1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1676446" y="3504137"/>
        <a:ext cx="1395731" cy="575990"/>
      </dsp:txXfrm>
    </dsp:sp>
    <dsp:sp modelId="{52D4F1E5-2794-4FED-A4CD-3D7E62A6904C}">
      <dsp:nvSpPr>
        <dsp:cNvPr id="0" name=""/>
        <dsp:cNvSpPr/>
      </dsp:nvSpPr>
      <dsp:spPr>
        <a:xfrm>
          <a:off x="3351324" y="3128908"/>
          <a:ext cx="1395731" cy="575990"/>
        </a:xfrm>
        <a:prstGeom prst="rect">
          <a:avLst/>
        </a:prstGeom>
        <a:gradFill rotWithShape="0">
          <a:gsLst>
            <a:gs pos="0">
              <a:srgbClr val="F79646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F79646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F79646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PBI APBN</a:t>
          </a:r>
          <a:endParaRPr lang="id-ID" sz="1700" b="1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3351324" y="3128908"/>
        <a:ext cx="1395731" cy="575990"/>
      </dsp:txXfrm>
    </dsp:sp>
    <dsp:sp modelId="{C99C696B-EE4A-4F47-8DC0-C771DE0DE7B1}">
      <dsp:nvSpPr>
        <dsp:cNvPr id="0" name=""/>
        <dsp:cNvSpPr/>
      </dsp:nvSpPr>
      <dsp:spPr>
        <a:xfrm>
          <a:off x="5026202" y="3128908"/>
          <a:ext cx="1395731" cy="575990"/>
        </a:xfrm>
        <a:prstGeom prst="rect">
          <a:avLst/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700" b="1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Kelas III</a:t>
          </a:r>
          <a:endParaRPr lang="id-ID" sz="1700" b="1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5026202" y="3128908"/>
        <a:ext cx="1395731" cy="575990"/>
      </dsp:txXfrm>
    </dsp:sp>
    <dsp:sp modelId="{EE0CD11C-E61A-4013-AAEF-71D8282B149A}">
      <dsp:nvSpPr>
        <dsp:cNvPr id="0" name=""/>
        <dsp:cNvSpPr/>
      </dsp:nvSpPr>
      <dsp:spPr>
        <a:xfrm>
          <a:off x="3351324" y="3879365"/>
          <a:ext cx="1395731" cy="575990"/>
        </a:xfrm>
        <a:prstGeom prst="rect">
          <a:avLst/>
        </a:prstGeom>
        <a:gradFill rotWithShape="0">
          <a:gsLst>
            <a:gs pos="0">
              <a:srgbClr val="F79646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F79646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F79646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PBI APBD</a:t>
          </a:r>
          <a:endParaRPr lang="id-ID" sz="1700" b="1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3351324" y="3879365"/>
        <a:ext cx="1395731" cy="575990"/>
      </dsp:txXfrm>
    </dsp:sp>
    <dsp:sp modelId="{0590C1EC-1576-4647-908C-76C98E833741}">
      <dsp:nvSpPr>
        <dsp:cNvPr id="0" name=""/>
        <dsp:cNvSpPr/>
      </dsp:nvSpPr>
      <dsp:spPr>
        <a:xfrm>
          <a:off x="5026202" y="3879365"/>
          <a:ext cx="1395731" cy="575990"/>
        </a:xfrm>
        <a:prstGeom prst="rect">
          <a:avLst/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700" b="1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Kelas III</a:t>
          </a:r>
          <a:endParaRPr lang="id-ID" sz="1700" b="1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5026202" y="3879365"/>
        <a:ext cx="1395731" cy="5759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0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60" cy="496570"/>
          </a:xfrm>
          <a:prstGeom prst="rect">
            <a:avLst/>
          </a:prstGeom>
        </p:spPr>
        <p:txBody>
          <a:bodyPr vert="horz" lIns="94060" tIns="47030" rIns="94060" bIns="4703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1"/>
            <a:ext cx="2945660" cy="496570"/>
          </a:xfrm>
          <a:prstGeom prst="rect">
            <a:avLst/>
          </a:prstGeom>
        </p:spPr>
        <p:txBody>
          <a:bodyPr vert="horz" lIns="94060" tIns="47030" rIns="94060" bIns="47030" rtlCol="0"/>
          <a:lstStyle>
            <a:lvl1pPr algn="r">
              <a:defRPr sz="1200"/>
            </a:lvl1pPr>
          </a:lstStyle>
          <a:p>
            <a:fld id="{2DA4A28B-C81D-40BF-8686-CAF4C8CD502C}" type="datetimeFigureOut">
              <a:rPr lang="id-ID" smtClean="0"/>
              <a:pPr/>
              <a:t>03/12/2016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3107"/>
            <a:ext cx="2945660" cy="496570"/>
          </a:xfrm>
          <a:prstGeom prst="rect">
            <a:avLst/>
          </a:prstGeom>
        </p:spPr>
        <p:txBody>
          <a:bodyPr vert="horz" lIns="94060" tIns="47030" rIns="94060" bIns="4703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33107"/>
            <a:ext cx="2945660" cy="496570"/>
          </a:xfrm>
          <a:prstGeom prst="rect">
            <a:avLst/>
          </a:prstGeom>
        </p:spPr>
        <p:txBody>
          <a:bodyPr vert="horz" lIns="94060" tIns="47030" rIns="94060" bIns="47030" rtlCol="0" anchor="b"/>
          <a:lstStyle>
            <a:lvl1pPr algn="r">
              <a:defRPr sz="1200"/>
            </a:lvl1pPr>
          </a:lstStyle>
          <a:p>
            <a:fld id="{162B08F9-A686-4B21-B020-9CF61BA55437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456400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60" cy="496570"/>
          </a:xfrm>
          <a:prstGeom prst="rect">
            <a:avLst/>
          </a:prstGeom>
        </p:spPr>
        <p:txBody>
          <a:bodyPr vert="horz" lIns="94060" tIns="47030" rIns="94060" bIns="4703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1"/>
            <a:ext cx="2945660" cy="496570"/>
          </a:xfrm>
          <a:prstGeom prst="rect">
            <a:avLst/>
          </a:prstGeom>
        </p:spPr>
        <p:txBody>
          <a:bodyPr vert="horz" lIns="94060" tIns="47030" rIns="94060" bIns="47030" rtlCol="0"/>
          <a:lstStyle>
            <a:lvl1pPr algn="r">
              <a:defRPr sz="1200"/>
            </a:lvl1pPr>
          </a:lstStyle>
          <a:p>
            <a:fld id="{832C961F-C049-48AF-BF50-4AAE839D7E2B}" type="datetimeFigureOut">
              <a:rPr lang="id-ID" smtClean="0"/>
              <a:pPr/>
              <a:t>03/12/2016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6125"/>
            <a:ext cx="4964113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060" tIns="47030" rIns="94060" bIns="4703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7416"/>
            <a:ext cx="5438140" cy="4469130"/>
          </a:xfrm>
          <a:prstGeom prst="rect">
            <a:avLst/>
          </a:prstGeom>
        </p:spPr>
        <p:txBody>
          <a:bodyPr vert="horz" lIns="94060" tIns="47030" rIns="94060" bIns="4703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3107"/>
            <a:ext cx="2945660" cy="496570"/>
          </a:xfrm>
          <a:prstGeom prst="rect">
            <a:avLst/>
          </a:prstGeom>
        </p:spPr>
        <p:txBody>
          <a:bodyPr vert="horz" lIns="94060" tIns="47030" rIns="94060" bIns="4703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3107"/>
            <a:ext cx="2945660" cy="496570"/>
          </a:xfrm>
          <a:prstGeom prst="rect">
            <a:avLst/>
          </a:prstGeom>
        </p:spPr>
        <p:txBody>
          <a:bodyPr vert="horz" lIns="94060" tIns="47030" rIns="94060" bIns="47030" rtlCol="0" anchor="b"/>
          <a:lstStyle>
            <a:lvl1pPr algn="r">
              <a:defRPr sz="1200"/>
            </a:lvl1pPr>
          </a:lstStyle>
          <a:p>
            <a:fld id="{2C59CB53-FE72-4305-8ADA-5BE971499C9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3214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4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4.xml"/></Relationships>
</file>

<file path=ppt/slideLayouts/_rels/slideLayout2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4.xml"/></Relationships>
</file>

<file path=ppt/slideLayouts/_rels/slideLayout2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4.xml"/></Relationships>
</file>

<file path=ppt/slideLayouts/_rels/slideLayout2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4.xml"/></Relationships>
</file>

<file path=ppt/slideLayouts/_rels/slideLayout2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4.xml"/></Relationships>
</file>

<file path=ppt/slideLayouts/_rels/slideLayout2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4.xml"/></Relationships>
</file>

<file path=ppt/slideLayouts/_rels/slideLayout2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4.xml"/></Relationships>
</file>

<file path=ppt/slideLayouts/_rels/slideLayout2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4.xml"/></Relationships>
</file>

<file path=ppt/slideLayouts/_rels/slideLayout2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4.xml"/></Relationships>
</file>

<file path=ppt/slideLayouts/_rels/slideLayout2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4.xml"/></Relationships>
</file>

<file path=ppt/slideLayouts/_rels/slideLayout2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4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4.xml"/></Relationships>
</file>

<file path=ppt/slideLayouts/_rels/slideLayout2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4.xml"/></Relationships>
</file>

<file path=ppt/slideLayouts/_rels/slideLayout2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4.xml"/></Relationships>
</file>

<file path=ppt/slideLayouts/_rels/slideLayout2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4.xml"/></Relationships>
</file>

<file path=ppt/slideLayouts/_rels/slideLayout2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4.xml"/></Relationships>
</file>

<file path=ppt/slideLayouts/_rels/slideLayout2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4.xml"/></Relationships>
</file>

<file path=ppt/slideLayouts/_rels/slideLayout2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4.xml"/></Relationships>
</file>

<file path=ppt/slideLayouts/_rels/slideLayout2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4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4.xml"/></Relationships>
</file>

<file path=ppt/slideLayouts/_rels/slideLayout2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4.xml"/></Relationships>
</file>

<file path=ppt/slideLayouts/_rels/slideLayout2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4.xml"/></Relationships>
</file>

<file path=ppt/slideLayouts/_rels/slideLayout2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4.xml"/></Relationships>
</file>

<file path=ppt/slideLayouts/_rels/slideLayout2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4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7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buble.com" TargetMode="External"/><Relationship Id="rId1" Type="http://schemas.openxmlformats.org/officeDocument/2006/relationships/slideMaster" Target="../slideMasters/slideMaster16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59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" y="0"/>
            <a:ext cx="91425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149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" y="0"/>
            <a:ext cx="91425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9269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3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"/>
            <a:ext cx="9144000" cy="6356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078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25746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42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42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41762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03900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011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8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82746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2170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2371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72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72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03811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59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" y="0"/>
            <a:ext cx="91425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5309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" y="0"/>
            <a:ext cx="91425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6887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3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"/>
            <a:ext cx="9144000" cy="6356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8338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87484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42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42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40054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712285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710321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8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546906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5572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346259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72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72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64876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59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" y="0"/>
            <a:ext cx="91425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27904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" y="0"/>
            <a:ext cx="91425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01149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3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"/>
            <a:ext cx="9144000" cy="6356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48659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847922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42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42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71726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0448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163212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8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225940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7648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463861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72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72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988698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59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" y="0"/>
            <a:ext cx="91425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2462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" y="0"/>
            <a:ext cx="91425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25234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3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"/>
            <a:ext cx="9144000" cy="6356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92013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715162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42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42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27086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077233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019279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8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638851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368905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62694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72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72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311925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61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" y="0"/>
            <a:ext cx="91425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64892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" y="0"/>
            <a:ext cx="91425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43391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36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"/>
            <a:ext cx="9144000" cy="6356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0153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528749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43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43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783263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95221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271811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86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577564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893594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57255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74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74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684867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600200"/>
            <a:ext cx="7772400" cy="990600"/>
          </a:xfrm>
        </p:spPr>
        <p:txBody>
          <a:bodyPr/>
          <a:lstStyle>
            <a:lvl1pPr algn="ctr">
              <a:defRPr sz="4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2514600"/>
            <a:ext cx="7772400" cy="685800"/>
          </a:xfrm>
        </p:spPr>
        <p:txBody>
          <a:bodyPr/>
          <a:lstStyle>
            <a:lvl1pPr marL="0" indent="0" algn="ctr">
              <a:buFontTx/>
              <a:buNone/>
              <a:defRPr sz="2800"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230157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5207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3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9666019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1752600"/>
            <a:ext cx="3200400" cy="4343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14800" y="1752600"/>
            <a:ext cx="3200400" cy="4343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29635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42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42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769745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762000" y="1752600"/>
            <a:ext cx="6553200" cy="4343400"/>
          </a:xfrm>
        </p:spPr>
        <p:txBody>
          <a:bodyPr/>
          <a:lstStyle>
            <a:lvl1pPr>
              <a:buFontTx/>
              <a:buNone/>
              <a:defRPr>
                <a:solidFill>
                  <a:schemeClr val="tx1"/>
                </a:solidFill>
                <a:latin typeface="+mn-lt"/>
              </a:defRPr>
            </a:lvl1pPr>
            <a:lvl2pPr>
              <a:buFontTx/>
              <a:buNone/>
              <a:defRPr sz="1600">
                <a:solidFill>
                  <a:schemeClr val="tx1"/>
                </a:solidFill>
                <a:latin typeface="+mn-lt"/>
              </a:defRPr>
            </a:lvl2pPr>
            <a:lvl3pPr>
              <a:buFontTx/>
              <a:buNone/>
              <a:defRPr sz="1600">
                <a:solidFill>
                  <a:schemeClr val="tx1"/>
                </a:solidFill>
                <a:latin typeface="+mn-lt"/>
              </a:defRPr>
            </a:lvl3pPr>
            <a:lvl4pPr>
              <a:buFontTx/>
              <a:buNone/>
              <a:defRPr sz="1600">
                <a:solidFill>
                  <a:schemeClr val="tx1"/>
                </a:solidFill>
                <a:latin typeface="+mn-lt"/>
              </a:defRPr>
            </a:lvl4pPr>
            <a:lvl5pPr>
              <a:buFontTx/>
              <a:buNone/>
              <a:defRPr sz="1600">
                <a:solidFill>
                  <a:schemeClr val="tx1"/>
                </a:solidFill>
                <a:latin typeface="+mn-l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4042057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72774377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8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4190060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400824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1282933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676900" y="838200"/>
            <a:ext cx="1638300" cy="5257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838200"/>
            <a:ext cx="4762500" cy="5257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326133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43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CD24AF-5022-401A-8B21-B70DFB24591D}" type="datetime1">
              <a:rPr lang="id-ID" smtClean="0"/>
              <a:pPr>
                <a:defRPr/>
              </a:pPr>
              <a:t>03/12/2016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PT. Askes (Persero)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5ABDCD-7B4A-4F32-A023-81C407E9D624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044371917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A36243-F0CF-489F-BCE5-4CB617B16942}" type="datetime1">
              <a:rPr lang="id-ID" smtClean="0"/>
              <a:pPr>
                <a:defRPr/>
              </a:pPr>
              <a:t>03/12/2016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PT. Askes (Persero)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EC7181-DF10-49F3-9F85-84AF352EAB48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201092950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18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795E64-1E71-406F-A0DC-1939E452AD87}" type="datetime1">
              <a:rPr lang="id-ID" smtClean="0"/>
              <a:pPr>
                <a:defRPr/>
              </a:pPr>
              <a:t>03/12/2016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PT. Askes (Persero)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4654E-4186-4E6A-A288-1B080105FF67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679216852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64D929-059A-40B4-8E8B-F062B21877C4}" type="datetime1">
              <a:rPr lang="id-ID" smtClean="0"/>
              <a:pPr>
                <a:defRPr/>
              </a:pPr>
              <a:t>03/12/2016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PT. Askes (Persero)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A4BE8C-BA20-4435-89FC-895D5CCA5A7C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480039917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4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4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A2C17D-0AD2-4C0E-B047-B6992DC61709}" type="datetime1">
              <a:rPr lang="id-ID" smtClean="0"/>
              <a:pPr>
                <a:defRPr/>
              </a:pPr>
              <a:t>03/12/2016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PT. Askes (Persero)</a:t>
            </a: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15274E-F53D-422B-94F9-AA97226854DD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0495104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3A8BAD-E07D-4EDC-8FDA-2DD27E1CF19B}" type="datetime1">
              <a:rPr lang="id-ID" smtClean="0"/>
              <a:pPr>
                <a:defRPr/>
              </a:pPr>
              <a:t>03/12/2016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PT. Askes (Persero)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88B8DE-5F47-4CE2-AC5B-960FFF6F6A21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085795815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8326BE-3C34-4496-8C8E-AAB115B69013}" type="datetime1">
              <a:rPr lang="id-ID" smtClean="0"/>
              <a:pPr>
                <a:defRPr/>
              </a:pPr>
              <a:t>03/12/2016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PT. Askes (Persero)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747693-4938-4AA4-A9EB-36E91D89013D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41345610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68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BD5649-09FE-4117-A314-37C777B98433}" type="datetime1">
              <a:rPr lang="id-ID" smtClean="0"/>
              <a:pPr>
                <a:defRPr/>
              </a:pPr>
              <a:t>03/12/2016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PT. Askes (Persero)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7EFB2D-1C29-4DA8-9651-F0CAF56E454A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036666019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489198-8248-4E09-B0E3-E969B1ABB997}" type="datetime1">
              <a:rPr lang="id-ID" smtClean="0"/>
              <a:pPr>
                <a:defRPr/>
              </a:pPr>
              <a:t>03/12/2016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PT. Askes (Persero)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42DF11-6F45-4F68-B91C-46D1E815BCEC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740393285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B40DF7-ECDB-46BA-BB2A-912AFC0874EF}" type="datetime1">
              <a:rPr lang="id-ID" smtClean="0"/>
              <a:pPr>
                <a:defRPr/>
              </a:pPr>
              <a:t>03/12/2016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PT. Askes (Persero)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5A447A-E4C0-4BB1-B445-026E2D3DB5F1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907464634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56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56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4116B7-7F0F-4B03-AEB9-0EE74324AC5C}" type="datetime1">
              <a:rPr lang="id-ID" smtClean="0"/>
              <a:pPr>
                <a:defRPr/>
              </a:pPr>
              <a:t>03/12/2016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PT. Askes (Persero)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36A392-24F9-447B-B69A-98130FF27F2A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327721356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bendera-indonesia2.gif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731838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7" descr="LOGO IDI copy.gif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93122" y="152400"/>
            <a:ext cx="598487" cy="59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A2917F66-A4C1-43E4-BF53-DED46D7EAF4C}" type="datetime1">
              <a:rPr lang="id-ID" smtClean="0"/>
              <a:pPr>
                <a:defRPr/>
              </a:pPr>
              <a:t>03/12/2016</a:t>
            </a:fld>
            <a:endParaRPr lang="en-US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r>
              <a:rPr lang="en-US" smtClean="0"/>
              <a:t>PT. Askes (Persero)</a:t>
            </a:r>
            <a:endParaRPr lang="en-US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DB39A773-640D-4945-84DA-7ADF6FF1ACDE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49042925"/>
      </p:ext>
    </p:extLst>
  </p:cSld>
  <p:clrMapOvr>
    <a:masterClrMapping/>
  </p:clrMapOvr>
  <p:transition>
    <p:wipe dir="r"/>
  </p:transition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bendera-indonesia2.gif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731838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7" descr="LOGO IDI copy.gif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93122" y="152400"/>
            <a:ext cx="598487" cy="59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DE0C1E00-9CE4-4D7B-8C80-B67537D24441}" type="datetime1">
              <a:rPr lang="id-ID" smtClean="0"/>
              <a:pPr>
                <a:defRPr/>
              </a:pPr>
              <a:t>03/12/2016</a:t>
            </a:fld>
            <a:endParaRPr lang="en-US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r>
              <a:rPr lang="en-US" smtClean="0"/>
              <a:t>PT. Askes (Persero)</a:t>
            </a:r>
            <a:endParaRPr lang="en-US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27603CE7-B599-4077-9365-6CA53130AE5B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301832264"/>
      </p:ext>
    </p:extLst>
  </p:cSld>
  <p:clrMapOvr>
    <a:masterClrMapping/>
  </p:clrMapOvr>
  <p:transition>
    <p:wipe dir="r"/>
  </p:transition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43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CD24AF-5022-401A-8B21-B70DFB24591D}" type="datetime1">
              <a:rPr lang="id-ID" smtClean="0"/>
              <a:pPr>
                <a:defRPr/>
              </a:pPr>
              <a:t>03/12/2016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PT. Askes (Persero)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5ABDCD-7B4A-4F32-A023-81C407E9D624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058170442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A36243-F0CF-489F-BCE5-4CB617B16942}" type="datetime1">
              <a:rPr lang="id-ID" smtClean="0"/>
              <a:pPr>
                <a:defRPr/>
              </a:pPr>
              <a:t>03/12/2016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PT. Askes (Persero)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EC7181-DF10-49F3-9F85-84AF352EAB48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156231448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18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795E64-1E71-406F-A0DC-1939E452AD87}" type="datetime1">
              <a:rPr lang="id-ID" smtClean="0"/>
              <a:pPr>
                <a:defRPr/>
              </a:pPr>
              <a:t>03/12/2016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PT. Askes (Persero)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4654E-4186-4E6A-A288-1B080105FF67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94137446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64D929-059A-40B4-8E8B-F062B21877C4}" type="datetime1">
              <a:rPr lang="id-ID" smtClean="0"/>
              <a:pPr>
                <a:defRPr/>
              </a:pPr>
              <a:t>03/12/2016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PT. Askes (Persero)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A4BE8C-BA20-4435-89FC-895D5CCA5A7C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243597961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4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4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A2C17D-0AD2-4C0E-B047-B6992DC61709}" type="datetime1">
              <a:rPr lang="id-ID" smtClean="0"/>
              <a:pPr>
                <a:defRPr/>
              </a:pPr>
              <a:t>03/12/2016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PT. Askes (Persero)</a:t>
            </a: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15274E-F53D-422B-94F9-AA97226854DD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163186324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3A8BAD-E07D-4EDC-8FDA-2DD27E1CF19B}" type="datetime1">
              <a:rPr lang="id-ID" smtClean="0"/>
              <a:pPr>
                <a:defRPr/>
              </a:pPr>
              <a:t>03/12/2016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PT. Askes (Persero)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88B8DE-5F47-4CE2-AC5B-960FFF6F6A21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876290706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8326BE-3C34-4496-8C8E-AAB115B69013}" type="datetime1">
              <a:rPr lang="id-ID" smtClean="0"/>
              <a:pPr>
                <a:defRPr/>
              </a:pPr>
              <a:t>03/12/2016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PT. Askes (Persero)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747693-4938-4AA4-A9EB-36E91D89013D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779445011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68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BD5649-09FE-4117-A314-37C777B98433}" type="datetime1">
              <a:rPr lang="id-ID" smtClean="0"/>
              <a:pPr>
                <a:defRPr/>
              </a:pPr>
              <a:t>03/12/2016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PT. Askes (Persero)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7EFB2D-1C29-4DA8-9651-F0CAF56E454A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639374016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489198-8248-4E09-B0E3-E969B1ABB997}" type="datetime1">
              <a:rPr lang="id-ID" smtClean="0"/>
              <a:pPr>
                <a:defRPr/>
              </a:pPr>
              <a:t>03/12/2016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PT. Askes (Persero)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42DF11-6F45-4F68-B91C-46D1E815BCEC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53459970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B40DF7-ECDB-46BA-BB2A-912AFC0874EF}" type="datetime1">
              <a:rPr lang="id-ID" smtClean="0"/>
              <a:pPr>
                <a:defRPr/>
              </a:pPr>
              <a:t>03/12/2016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PT. Askes (Persero)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5A447A-E4C0-4BB1-B445-026E2D3DB5F1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281217400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56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56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4116B7-7F0F-4B03-AEB9-0EE74324AC5C}" type="datetime1">
              <a:rPr lang="id-ID" smtClean="0"/>
              <a:pPr>
                <a:defRPr/>
              </a:pPr>
              <a:t>03/12/2016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PT. Askes (Persero)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36A392-24F9-447B-B69A-98130FF27F2A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571444375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bendera-indonesia2.gif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731838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7" descr="LOGO IDI copy.gif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93122" y="152400"/>
            <a:ext cx="598487" cy="59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A2917F66-A4C1-43E4-BF53-DED46D7EAF4C}" type="datetime1">
              <a:rPr lang="id-ID" smtClean="0"/>
              <a:pPr>
                <a:defRPr/>
              </a:pPr>
              <a:t>03/12/2016</a:t>
            </a:fld>
            <a:endParaRPr lang="en-US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r>
              <a:rPr lang="en-US" smtClean="0"/>
              <a:t>PT. Askes (Persero)</a:t>
            </a:r>
            <a:endParaRPr lang="en-US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DB39A773-640D-4945-84DA-7ADF6FF1ACDE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921252311"/>
      </p:ext>
    </p:extLst>
  </p:cSld>
  <p:clrMapOvr>
    <a:masterClrMapping/>
  </p:clrMapOvr>
  <p:transition>
    <p:wipe dir="r"/>
  </p:transition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bendera-indonesia2.gif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731838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7" descr="LOGO IDI copy.gif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93122" y="152400"/>
            <a:ext cx="598487" cy="59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DE0C1E00-9CE4-4D7B-8C80-B67537D24441}" type="datetime1">
              <a:rPr lang="id-ID" smtClean="0"/>
              <a:pPr>
                <a:defRPr/>
              </a:pPr>
              <a:t>03/12/2016</a:t>
            </a:fld>
            <a:endParaRPr lang="en-US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r>
              <a:rPr lang="en-US" smtClean="0"/>
              <a:t>PT. Askes (Persero)</a:t>
            </a:r>
            <a:endParaRPr lang="en-US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27603CE7-B599-4077-9365-6CA53130AE5B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324477391"/>
      </p:ext>
    </p:extLst>
  </p:cSld>
  <p:clrMapOvr>
    <a:masterClrMapping/>
  </p:clrMapOvr>
  <p:transition>
    <p:wipe dir="r"/>
  </p:transition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F438F-4C22-489C-9F70-0CE230C51B5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12/3/2016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FB301-86FF-4FC3-ACCC-726BAA08A1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3436654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F438F-4C22-489C-9F70-0CE230C51B5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12/3/2016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FB301-86FF-4FC3-ACCC-726BAA08A1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2611946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F438F-4C22-489C-9F70-0CE230C51B5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12/3/2016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FB301-86FF-4FC3-ACCC-726BAA08A1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4830013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1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F438F-4C22-489C-9F70-0CE230C51B5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12/3/2016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FB301-86FF-4FC3-ACCC-726BAA08A1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1432363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7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F438F-4C22-489C-9F70-0CE230C51B5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12/3/2016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FB301-86FF-4FC3-ACCC-726BAA08A1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9970445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F438F-4C22-489C-9F70-0CE230C51B5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12/3/2016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FB301-86FF-4FC3-ACCC-726BAA08A1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5961579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F438F-4C22-489C-9F70-0CE230C51B5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12/3/2016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FB301-86FF-4FC3-ACCC-726BAA08A1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8472536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7"/>
            <a:ext cx="462915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F438F-4C22-489C-9F70-0CE230C51B5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12/3/2016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FB301-86FF-4FC3-ACCC-726BAA08A1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4981503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7"/>
            <a:ext cx="4629151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F438F-4C22-489C-9F70-0CE230C51B5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12/3/2016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FB301-86FF-4FC3-ACCC-726BAA08A1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6760502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F438F-4C22-489C-9F70-0CE230C51B5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12/3/2016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FB301-86FF-4FC3-ACCC-726BAA08A1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3895292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F438F-4C22-489C-9F70-0CE230C51B5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12/3/2016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FB301-86FF-4FC3-ACCC-726BAA08A1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4177681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143000" y="1122363"/>
            <a:ext cx="6858000" cy="2387600"/>
          </a:xfrm>
        </p:spPr>
        <p:txBody>
          <a:bodyPr anchor="b">
            <a:normAutofit/>
          </a:bodyPr>
          <a:lstStyle>
            <a:lvl1pPr algn="ctr">
              <a:defRPr sz="4500"/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5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 smtClean="0"/>
              <a:t>Click to edit Master subtitle style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1293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46366"/>
            <a:ext cx="7886700" cy="828098"/>
          </a:xfrm>
        </p:spPr>
        <p:txBody>
          <a:bodyPr/>
          <a:lstStyle>
            <a:lvl1pPr algn="ctr"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8825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28650" y="346366"/>
            <a:ext cx="7886700" cy="828098"/>
          </a:xfrm>
        </p:spPr>
        <p:txBody>
          <a:bodyPr/>
          <a:lstStyle>
            <a:lvl1pPr algn="ctr"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28650" y="1229885"/>
            <a:ext cx="7886700" cy="294121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57563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46366"/>
            <a:ext cx="7886700" cy="828098"/>
          </a:xfrm>
        </p:spPr>
        <p:txBody>
          <a:bodyPr/>
          <a:lstStyle>
            <a:lvl1pPr algn="ctr"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1955800"/>
            <a:ext cx="9144000" cy="2254250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AU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3171825" y="1174464"/>
            <a:ext cx="2943225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 Placeholder 10"/>
          <p:cNvSpPr>
            <a:spLocks noGrp="1"/>
          </p:cNvSpPr>
          <p:nvPr>
            <p:ph type="body" sz="quarter" idx="14" hasCustomPrompt="1"/>
          </p:nvPr>
        </p:nvSpPr>
        <p:spPr>
          <a:xfrm>
            <a:off x="1427560" y="4484916"/>
            <a:ext cx="6288881" cy="348343"/>
          </a:xfrm>
        </p:spPr>
        <p:txBody>
          <a:bodyPr/>
          <a:lstStyle>
            <a:lvl1pPr algn="ctr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1427560" y="4898122"/>
            <a:ext cx="6288881" cy="820511"/>
          </a:xfrm>
        </p:spPr>
        <p:txBody>
          <a:bodyPr>
            <a:normAutofit/>
          </a:bodyPr>
          <a:lstStyle>
            <a:lvl1pPr algn="ctr">
              <a:defRPr sz="10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 here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575767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11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28650" y="346366"/>
            <a:ext cx="7886700" cy="828098"/>
          </a:xfrm>
        </p:spPr>
        <p:txBody>
          <a:bodyPr/>
          <a:lstStyle>
            <a:lvl1pPr algn="ctr"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28650" y="1229885"/>
            <a:ext cx="7886700" cy="294121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1921791"/>
            <a:ext cx="4073237" cy="3022169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13774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</p:bldLst>
  </p:timing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28650" y="346366"/>
            <a:ext cx="7886700" cy="828098"/>
          </a:xfrm>
        </p:spPr>
        <p:txBody>
          <a:bodyPr/>
          <a:lstStyle>
            <a:lvl1pPr algn="ctr"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28650" y="1229885"/>
            <a:ext cx="7886700" cy="294121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3"/>
          </p:nvPr>
        </p:nvSpPr>
        <p:spPr>
          <a:xfrm>
            <a:off x="876704" y="2661654"/>
            <a:ext cx="1781390" cy="2375187"/>
          </a:xfrm>
          <a:custGeom>
            <a:avLst/>
            <a:gdLst>
              <a:gd name="connsiteX0" fmla="*/ 1251094 w 2502188"/>
              <a:gd name="connsiteY0" fmla="*/ 0 h 2502188"/>
              <a:gd name="connsiteX1" fmla="*/ 2502188 w 2502188"/>
              <a:gd name="connsiteY1" fmla="*/ 1251094 h 2502188"/>
              <a:gd name="connsiteX2" fmla="*/ 1251094 w 2502188"/>
              <a:gd name="connsiteY2" fmla="*/ 2502188 h 2502188"/>
              <a:gd name="connsiteX3" fmla="*/ 0 w 2502188"/>
              <a:gd name="connsiteY3" fmla="*/ 1251094 h 2502188"/>
              <a:gd name="connsiteX4" fmla="*/ 1251094 w 2502188"/>
              <a:gd name="connsiteY4" fmla="*/ 0 h 250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02188" h="2502188">
                <a:moveTo>
                  <a:pt x="1251094" y="0"/>
                </a:moveTo>
                <a:cubicBezTo>
                  <a:pt x="1942054" y="0"/>
                  <a:pt x="2502188" y="560134"/>
                  <a:pt x="2502188" y="1251094"/>
                </a:cubicBezTo>
                <a:cubicBezTo>
                  <a:pt x="2502188" y="1942054"/>
                  <a:pt x="1942054" y="2502188"/>
                  <a:pt x="1251094" y="2502188"/>
                </a:cubicBezTo>
                <a:cubicBezTo>
                  <a:pt x="560134" y="2502188"/>
                  <a:pt x="0" y="1942054"/>
                  <a:pt x="0" y="1251094"/>
                </a:cubicBezTo>
                <a:cubicBezTo>
                  <a:pt x="0" y="560134"/>
                  <a:pt x="560134" y="0"/>
                  <a:pt x="1251094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38100">
            <a:solidFill>
              <a:schemeClr val="accent1"/>
            </a:solidFill>
          </a:ln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4" hasCustomPrompt="1"/>
          </p:nvPr>
        </p:nvSpPr>
        <p:spPr>
          <a:xfrm>
            <a:off x="966703" y="5131261"/>
            <a:ext cx="1601391" cy="348342"/>
          </a:xfrm>
        </p:spPr>
        <p:txBody>
          <a:bodyPr/>
          <a:lstStyle>
            <a:lvl1pPr algn="ctr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cxnSp>
        <p:nvCxnSpPr>
          <p:cNvPr id="14" name="Straight Connector 13"/>
          <p:cNvCxnSpPr/>
          <p:nvPr userDrawn="1"/>
        </p:nvCxnSpPr>
        <p:spPr>
          <a:xfrm flipV="1">
            <a:off x="2676429" y="3849249"/>
            <a:ext cx="835916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 userDrawn="1"/>
        </p:nvCxnSpPr>
        <p:spPr>
          <a:xfrm>
            <a:off x="3505200" y="2320185"/>
            <a:ext cx="0" cy="3064615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Picture Placeholder 16"/>
          <p:cNvSpPr>
            <a:spLocks noGrp="1"/>
          </p:cNvSpPr>
          <p:nvPr>
            <p:ph type="pic" sz="quarter" idx="15"/>
          </p:nvPr>
        </p:nvSpPr>
        <p:spPr>
          <a:xfrm>
            <a:off x="4324350" y="1813721"/>
            <a:ext cx="770165" cy="1026886"/>
          </a:xfrm>
          <a:custGeom>
            <a:avLst/>
            <a:gdLst>
              <a:gd name="connsiteX0" fmla="*/ 1251094 w 2502188"/>
              <a:gd name="connsiteY0" fmla="*/ 0 h 2502188"/>
              <a:gd name="connsiteX1" fmla="*/ 2502188 w 2502188"/>
              <a:gd name="connsiteY1" fmla="*/ 1251094 h 2502188"/>
              <a:gd name="connsiteX2" fmla="*/ 1251094 w 2502188"/>
              <a:gd name="connsiteY2" fmla="*/ 2502188 h 2502188"/>
              <a:gd name="connsiteX3" fmla="*/ 0 w 2502188"/>
              <a:gd name="connsiteY3" fmla="*/ 1251094 h 2502188"/>
              <a:gd name="connsiteX4" fmla="*/ 1251094 w 2502188"/>
              <a:gd name="connsiteY4" fmla="*/ 0 h 250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02188" h="2502188">
                <a:moveTo>
                  <a:pt x="1251094" y="0"/>
                </a:moveTo>
                <a:cubicBezTo>
                  <a:pt x="1942054" y="0"/>
                  <a:pt x="2502188" y="560134"/>
                  <a:pt x="2502188" y="1251094"/>
                </a:cubicBezTo>
                <a:cubicBezTo>
                  <a:pt x="2502188" y="1942054"/>
                  <a:pt x="1942054" y="2502188"/>
                  <a:pt x="1251094" y="2502188"/>
                </a:cubicBezTo>
                <a:cubicBezTo>
                  <a:pt x="560134" y="2502188"/>
                  <a:pt x="0" y="1942054"/>
                  <a:pt x="0" y="1251094"/>
                </a:cubicBezTo>
                <a:cubicBezTo>
                  <a:pt x="0" y="560134"/>
                  <a:pt x="560134" y="0"/>
                  <a:pt x="1251094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38100">
            <a:solidFill>
              <a:schemeClr val="accent2"/>
            </a:solidFill>
          </a:ln>
        </p:spPr>
        <p:txBody>
          <a:bodyPr wrap="square">
            <a:noAutofit/>
          </a:bodyPr>
          <a:lstStyle/>
          <a:p>
            <a:endParaRPr lang="en-AU"/>
          </a:p>
        </p:txBody>
      </p:sp>
      <p:cxnSp>
        <p:nvCxnSpPr>
          <p:cNvPr id="18" name="Straight Connector 17"/>
          <p:cNvCxnSpPr/>
          <p:nvPr userDrawn="1"/>
        </p:nvCxnSpPr>
        <p:spPr>
          <a:xfrm flipV="1">
            <a:off x="3505200" y="2320186"/>
            <a:ext cx="819150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 userDrawn="1"/>
        </p:nvCxnSpPr>
        <p:spPr>
          <a:xfrm>
            <a:off x="3507988" y="3847006"/>
            <a:ext cx="827863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 Placeholder 10"/>
          <p:cNvSpPr>
            <a:spLocks noGrp="1"/>
          </p:cNvSpPr>
          <p:nvPr>
            <p:ph type="body" sz="quarter" idx="16" hasCustomPrompt="1"/>
          </p:nvPr>
        </p:nvSpPr>
        <p:spPr>
          <a:xfrm>
            <a:off x="3991215" y="2953845"/>
            <a:ext cx="1436435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cxnSp>
        <p:nvCxnSpPr>
          <p:cNvPr id="21" name="Straight Connector 20"/>
          <p:cNvCxnSpPr/>
          <p:nvPr userDrawn="1"/>
        </p:nvCxnSpPr>
        <p:spPr>
          <a:xfrm flipV="1">
            <a:off x="3505200" y="5378588"/>
            <a:ext cx="819150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Picture Placeholder 26"/>
          <p:cNvSpPr>
            <a:spLocks noGrp="1"/>
          </p:cNvSpPr>
          <p:nvPr>
            <p:ph type="pic" sz="quarter" idx="17"/>
          </p:nvPr>
        </p:nvSpPr>
        <p:spPr>
          <a:xfrm>
            <a:off x="4324350" y="4835149"/>
            <a:ext cx="770165" cy="1026886"/>
          </a:xfrm>
          <a:custGeom>
            <a:avLst/>
            <a:gdLst>
              <a:gd name="connsiteX0" fmla="*/ 1251094 w 2502188"/>
              <a:gd name="connsiteY0" fmla="*/ 0 h 2502188"/>
              <a:gd name="connsiteX1" fmla="*/ 2502188 w 2502188"/>
              <a:gd name="connsiteY1" fmla="*/ 1251094 h 2502188"/>
              <a:gd name="connsiteX2" fmla="*/ 1251094 w 2502188"/>
              <a:gd name="connsiteY2" fmla="*/ 2502188 h 2502188"/>
              <a:gd name="connsiteX3" fmla="*/ 0 w 2502188"/>
              <a:gd name="connsiteY3" fmla="*/ 1251094 h 2502188"/>
              <a:gd name="connsiteX4" fmla="*/ 1251094 w 2502188"/>
              <a:gd name="connsiteY4" fmla="*/ 0 h 250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02188" h="2502188">
                <a:moveTo>
                  <a:pt x="1251094" y="0"/>
                </a:moveTo>
                <a:cubicBezTo>
                  <a:pt x="1942054" y="0"/>
                  <a:pt x="2502188" y="560134"/>
                  <a:pt x="2502188" y="1251094"/>
                </a:cubicBezTo>
                <a:cubicBezTo>
                  <a:pt x="2502188" y="1942054"/>
                  <a:pt x="1942054" y="2502188"/>
                  <a:pt x="1251094" y="2502188"/>
                </a:cubicBezTo>
                <a:cubicBezTo>
                  <a:pt x="560134" y="2502188"/>
                  <a:pt x="0" y="1942054"/>
                  <a:pt x="0" y="1251094"/>
                </a:cubicBezTo>
                <a:cubicBezTo>
                  <a:pt x="0" y="560134"/>
                  <a:pt x="560134" y="0"/>
                  <a:pt x="1251094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38100">
            <a:solidFill>
              <a:schemeClr val="accent4"/>
            </a:solidFill>
          </a:ln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28" name="Text Placeholder 10"/>
          <p:cNvSpPr>
            <a:spLocks noGrp="1"/>
          </p:cNvSpPr>
          <p:nvPr>
            <p:ph type="body" sz="quarter" idx="18" hasCustomPrompt="1"/>
          </p:nvPr>
        </p:nvSpPr>
        <p:spPr>
          <a:xfrm>
            <a:off x="3991215" y="5927648"/>
            <a:ext cx="1436435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29" name="Picture Placeholder 28"/>
          <p:cNvSpPr>
            <a:spLocks noGrp="1"/>
          </p:cNvSpPr>
          <p:nvPr>
            <p:ph type="pic" sz="quarter" idx="19"/>
          </p:nvPr>
        </p:nvSpPr>
        <p:spPr>
          <a:xfrm>
            <a:off x="4324350" y="3347071"/>
            <a:ext cx="770165" cy="1026886"/>
          </a:xfrm>
          <a:custGeom>
            <a:avLst/>
            <a:gdLst>
              <a:gd name="connsiteX0" fmla="*/ 1251094 w 2502188"/>
              <a:gd name="connsiteY0" fmla="*/ 0 h 2502188"/>
              <a:gd name="connsiteX1" fmla="*/ 2502188 w 2502188"/>
              <a:gd name="connsiteY1" fmla="*/ 1251094 h 2502188"/>
              <a:gd name="connsiteX2" fmla="*/ 1251094 w 2502188"/>
              <a:gd name="connsiteY2" fmla="*/ 2502188 h 2502188"/>
              <a:gd name="connsiteX3" fmla="*/ 0 w 2502188"/>
              <a:gd name="connsiteY3" fmla="*/ 1251094 h 2502188"/>
              <a:gd name="connsiteX4" fmla="*/ 1251094 w 2502188"/>
              <a:gd name="connsiteY4" fmla="*/ 0 h 250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02188" h="2502188">
                <a:moveTo>
                  <a:pt x="1251094" y="0"/>
                </a:moveTo>
                <a:cubicBezTo>
                  <a:pt x="1942054" y="0"/>
                  <a:pt x="2502188" y="560134"/>
                  <a:pt x="2502188" y="1251094"/>
                </a:cubicBezTo>
                <a:cubicBezTo>
                  <a:pt x="2502188" y="1942054"/>
                  <a:pt x="1942054" y="2502188"/>
                  <a:pt x="1251094" y="2502188"/>
                </a:cubicBezTo>
                <a:cubicBezTo>
                  <a:pt x="560134" y="2502188"/>
                  <a:pt x="0" y="1942054"/>
                  <a:pt x="0" y="1251094"/>
                </a:cubicBezTo>
                <a:cubicBezTo>
                  <a:pt x="0" y="560134"/>
                  <a:pt x="560134" y="0"/>
                  <a:pt x="1251094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38100">
            <a:solidFill>
              <a:schemeClr val="accent3"/>
            </a:solidFill>
          </a:ln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30" name="Text Placeholder 10"/>
          <p:cNvSpPr>
            <a:spLocks noGrp="1"/>
          </p:cNvSpPr>
          <p:nvPr>
            <p:ph type="body" sz="quarter" idx="20" hasCustomPrompt="1"/>
          </p:nvPr>
        </p:nvSpPr>
        <p:spPr>
          <a:xfrm>
            <a:off x="3991215" y="4487195"/>
            <a:ext cx="1436435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cxnSp>
        <p:nvCxnSpPr>
          <p:cNvPr id="32" name="Straight Connector 31"/>
          <p:cNvCxnSpPr/>
          <p:nvPr userDrawn="1"/>
        </p:nvCxnSpPr>
        <p:spPr>
          <a:xfrm flipV="1">
            <a:off x="5085802" y="3845236"/>
            <a:ext cx="819150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 userDrawn="1"/>
        </p:nvCxnSpPr>
        <p:spPr>
          <a:xfrm>
            <a:off x="5904952" y="2328207"/>
            <a:ext cx="0" cy="3064615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 userDrawn="1"/>
        </p:nvCxnSpPr>
        <p:spPr>
          <a:xfrm flipV="1">
            <a:off x="5913664" y="2335079"/>
            <a:ext cx="819150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Picture Placeholder 34"/>
          <p:cNvSpPr>
            <a:spLocks noGrp="1"/>
          </p:cNvSpPr>
          <p:nvPr>
            <p:ph type="pic" sz="quarter" idx="21"/>
          </p:nvPr>
        </p:nvSpPr>
        <p:spPr>
          <a:xfrm>
            <a:off x="6741525" y="1830416"/>
            <a:ext cx="770165" cy="1026886"/>
          </a:xfrm>
          <a:custGeom>
            <a:avLst/>
            <a:gdLst>
              <a:gd name="connsiteX0" fmla="*/ 1251094 w 2502188"/>
              <a:gd name="connsiteY0" fmla="*/ 0 h 2502188"/>
              <a:gd name="connsiteX1" fmla="*/ 2502188 w 2502188"/>
              <a:gd name="connsiteY1" fmla="*/ 1251094 h 2502188"/>
              <a:gd name="connsiteX2" fmla="*/ 1251094 w 2502188"/>
              <a:gd name="connsiteY2" fmla="*/ 2502188 h 2502188"/>
              <a:gd name="connsiteX3" fmla="*/ 0 w 2502188"/>
              <a:gd name="connsiteY3" fmla="*/ 1251094 h 2502188"/>
              <a:gd name="connsiteX4" fmla="*/ 1251094 w 2502188"/>
              <a:gd name="connsiteY4" fmla="*/ 0 h 250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02188" h="2502188">
                <a:moveTo>
                  <a:pt x="1251094" y="0"/>
                </a:moveTo>
                <a:cubicBezTo>
                  <a:pt x="1942054" y="0"/>
                  <a:pt x="2502188" y="560134"/>
                  <a:pt x="2502188" y="1251094"/>
                </a:cubicBezTo>
                <a:cubicBezTo>
                  <a:pt x="2502188" y="1942054"/>
                  <a:pt x="1942054" y="2502188"/>
                  <a:pt x="1251094" y="2502188"/>
                </a:cubicBezTo>
                <a:cubicBezTo>
                  <a:pt x="560134" y="2502188"/>
                  <a:pt x="0" y="1942054"/>
                  <a:pt x="0" y="1251094"/>
                </a:cubicBezTo>
                <a:cubicBezTo>
                  <a:pt x="0" y="560134"/>
                  <a:pt x="560134" y="0"/>
                  <a:pt x="1251094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38100">
            <a:solidFill>
              <a:schemeClr val="accent5"/>
            </a:solidFill>
          </a:ln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36" name="Text Placeholder 10"/>
          <p:cNvSpPr>
            <a:spLocks noGrp="1"/>
          </p:cNvSpPr>
          <p:nvPr>
            <p:ph type="body" sz="quarter" idx="22" hasCustomPrompt="1"/>
          </p:nvPr>
        </p:nvSpPr>
        <p:spPr>
          <a:xfrm>
            <a:off x="6390966" y="2953845"/>
            <a:ext cx="1436435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cxnSp>
        <p:nvCxnSpPr>
          <p:cNvPr id="37" name="Straight Connector 36"/>
          <p:cNvCxnSpPr/>
          <p:nvPr userDrawn="1"/>
        </p:nvCxnSpPr>
        <p:spPr>
          <a:xfrm flipV="1">
            <a:off x="5880459" y="3845235"/>
            <a:ext cx="819150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Picture Placeholder 37"/>
          <p:cNvSpPr>
            <a:spLocks noGrp="1"/>
          </p:cNvSpPr>
          <p:nvPr>
            <p:ph type="pic" sz="quarter" idx="23"/>
          </p:nvPr>
        </p:nvSpPr>
        <p:spPr>
          <a:xfrm>
            <a:off x="6739882" y="3331791"/>
            <a:ext cx="770165" cy="1026886"/>
          </a:xfrm>
          <a:custGeom>
            <a:avLst/>
            <a:gdLst>
              <a:gd name="connsiteX0" fmla="*/ 1251094 w 2502188"/>
              <a:gd name="connsiteY0" fmla="*/ 0 h 2502188"/>
              <a:gd name="connsiteX1" fmla="*/ 2502188 w 2502188"/>
              <a:gd name="connsiteY1" fmla="*/ 1251094 h 2502188"/>
              <a:gd name="connsiteX2" fmla="*/ 1251094 w 2502188"/>
              <a:gd name="connsiteY2" fmla="*/ 2502188 h 2502188"/>
              <a:gd name="connsiteX3" fmla="*/ 0 w 2502188"/>
              <a:gd name="connsiteY3" fmla="*/ 1251094 h 2502188"/>
              <a:gd name="connsiteX4" fmla="*/ 1251094 w 2502188"/>
              <a:gd name="connsiteY4" fmla="*/ 0 h 250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02188" h="2502188">
                <a:moveTo>
                  <a:pt x="1251094" y="0"/>
                </a:moveTo>
                <a:cubicBezTo>
                  <a:pt x="1942054" y="0"/>
                  <a:pt x="2502188" y="560134"/>
                  <a:pt x="2502188" y="1251094"/>
                </a:cubicBezTo>
                <a:cubicBezTo>
                  <a:pt x="2502188" y="1942054"/>
                  <a:pt x="1942054" y="2502188"/>
                  <a:pt x="1251094" y="2502188"/>
                </a:cubicBezTo>
                <a:cubicBezTo>
                  <a:pt x="560134" y="2502188"/>
                  <a:pt x="0" y="1942054"/>
                  <a:pt x="0" y="1251094"/>
                </a:cubicBezTo>
                <a:cubicBezTo>
                  <a:pt x="0" y="560134"/>
                  <a:pt x="560134" y="0"/>
                  <a:pt x="1251094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38100">
            <a:solidFill>
              <a:schemeClr val="accent6"/>
            </a:solidFill>
          </a:ln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39" name="Text Placeholder 10"/>
          <p:cNvSpPr>
            <a:spLocks noGrp="1"/>
          </p:cNvSpPr>
          <p:nvPr>
            <p:ph type="body" sz="quarter" idx="24" hasCustomPrompt="1"/>
          </p:nvPr>
        </p:nvSpPr>
        <p:spPr>
          <a:xfrm>
            <a:off x="6389323" y="4436170"/>
            <a:ext cx="1436435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40" name="Picture Placeholder 39"/>
          <p:cNvSpPr>
            <a:spLocks noGrp="1"/>
          </p:cNvSpPr>
          <p:nvPr>
            <p:ph type="pic" sz="quarter" idx="25"/>
          </p:nvPr>
        </p:nvSpPr>
        <p:spPr>
          <a:xfrm>
            <a:off x="6739882" y="4865144"/>
            <a:ext cx="770165" cy="1026886"/>
          </a:xfrm>
          <a:custGeom>
            <a:avLst/>
            <a:gdLst>
              <a:gd name="connsiteX0" fmla="*/ 1251094 w 2502188"/>
              <a:gd name="connsiteY0" fmla="*/ 0 h 2502188"/>
              <a:gd name="connsiteX1" fmla="*/ 2502188 w 2502188"/>
              <a:gd name="connsiteY1" fmla="*/ 1251094 h 2502188"/>
              <a:gd name="connsiteX2" fmla="*/ 1251094 w 2502188"/>
              <a:gd name="connsiteY2" fmla="*/ 2502188 h 2502188"/>
              <a:gd name="connsiteX3" fmla="*/ 0 w 2502188"/>
              <a:gd name="connsiteY3" fmla="*/ 1251094 h 2502188"/>
              <a:gd name="connsiteX4" fmla="*/ 1251094 w 2502188"/>
              <a:gd name="connsiteY4" fmla="*/ 0 h 250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02188" h="2502188">
                <a:moveTo>
                  <a:pt x="1251094" y="0"/>
                </a:moveTo>
                <a:cubicBezTo>
                  <a:pt x="1942054" y="0"/>
                  <a:pt x="2502188" y="560134"/>
                  <a:pt x="2502188" y="1251094"/>
                </a:cubicBezTo>
                <a:cubicBezTo>
                  <a:pt x="2502188" y="1942054"/>
                  <a:pt x="1942054" y="2502188"/>
                  <a:pt x="1251094" y="2502188"/>
                </a:cubicBezTo>
                <a:cubicBezTo>
                  <a:pt x="560134" y="2502188"/>
                  <a:pt x="0" y="1942054"/>
                  <a:pt x="0" y="1251094"/>
                </a:cubicBezTo>
                <a:cubicBezTo>
                  <a:pt x="0" y="560134"/>
                  <a:pt x="560134" y="0"/>
                  <a:pt x="1251094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38100">
            <a:solidFill>
              <a:schemeClr val="tx2"/>
            </a:solidFill>
          </a:ln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41" name="Text Placeholder 10"/>
          <p:cNvSpPr>
            <a:spLocks noGrp="1"/>
          </p:cNvSpPr>
          <p:nvPr>
            <p:ph type="body" sz="quarter" idx="26" hasCustomPrompt="1"/>
          </p:nvPr>
        </p:nvSpPr>
        <p:spPr>
          <a:xfrm>
            <a:off x="6389323" y="5969523"/>
            <a:ext cx="1436435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cxnSp>
        <p:nvCxnSpPr>
          <p:cNvPr id="42" name="Straight Connector 41"/>
          <p:cNvCxnSpPr/>
          <p:nvPr userDrawn="1"/>
        </p:nvCxnSpPr>
        <p:spPr>
          <a:xfrm flipV="1">
            <a:off x="5897808" y="5381213"/>
            <a:ext cx="819150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124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80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" grpId="0" animBg="1"/>
      <p:bldP spid="1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animBg="1"/>
      <p:bldP spid="2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animBg="1"/>
      <p:bldP spid="3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animBg="1"/>
      <p:bldP spid="3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animBg="1"/>
      <p:bldP spid="41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Straight Connector 16"/>
          <p:cNvCxnSpPr/>
          <p:nvPr userDrawn="1"/>
        </p:nvCxnSpPr>
        <p:spPr>
          <a:xfrm flipV="1">
            <a:off x="1516856" y="3292187"/>
            <a:ext cx="1362075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467916" y="346367"/>
            <a:ext cx="4104084" cy="661721"/>
          </a:xfrm>
        </p:spPr>
        <p:txBody>
          <a:bodyPr/>
          <a:lstStyle>
            <a:lvl1pPr algn="l">
              <a:defRPr sz="27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id-ID" dirty="0" smtClean="0"/>
              <a:t>Title here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67916" y="1074905"/>
            <a:ext cx="4104084" cy="294121"/>
          </a:xfrm>
        </p:spPr>
        <p:txBody>
          <a:bodyPr/>
          <a:lstStyle>
            <a:lvl1pPr algn="l"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628650" y="2692400"/>
            <a:ext cx="904875" cy="1206500"/>
          </a:xfrm>
          <a:custGeom>
            <a:avLst/>
            <a:gdLst>
              <a:gd name="connsiteX0" fmla="*/ 201087 w 1206500"/>
              <a:gd name="connsiteY0" fmla="*/ 0 h 1206500"/>
              <a:gd name="connsiteX1" fmla="*/ 1005413 w 1206500"/>
              <a:gd name="connsiteY1" fmla="*/ 0 h 1206500"/>
              <a:gd name="connsiteX2" fmla="*/ 1206500 w 1206500"/>
              <a:gd name="connsiteY2" fmla="*/ 201087 h 1206500"/>
              <a:gd name="connsiteX3" fmla="*/ 1206500 w 1206500"/>
              <a:gd name="connsiteY3" fmla="*/ 1005413 h 1206500"/>
              <a:gd name="connsiteX4" fmla="*/ 1005413 w 1206500"/>
              <a:gd name="connsiteY4" fmla="*/ 1206500 h 1206500"/>
              <a:gd name="connsiteX5" fmla="*/ 201087 w 1206500"/>
              <a:gd name="connsiteY5" fmla="*/ 1206500 h 1206500"/>
              <a:gd name="connsiteX6" fmla="*/ 0 w 1206500"/>
              <a:gd name="connsiteY6" fmla="*/ 1005413 h 1206500"/>
              <a:gd name="connsiteX7" fmla="*/ 0 w 1206500"/>
              <a:gd name="connsiteY7" fmla="*/ 201087 h 1206500"/>
              <a:gd name="connsiteX8" fmla="*/ 201087 w 1206500"/>
              <a:gd name="connsiteY8" fmla="*/ 0 h 120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6500" h="1206500">
                <a:moveTo>
                  <a:pt x="201087" y="0"/>
                </a:moveTo>
                <a:lnTo>
                  <a:pt x="1005413" y="0"/>
                </a:lnTo>
                <a:cubicBezTo>
                  <a:pt x="1116470" y="0"/>
                  <a:pt x="1206500" y="90030"/>
                  <a:pt x="1206500" y="201087"/>
                </a:cubicBezTo>
                <a:lnTo>
                  <a:pt x="1206500" y="1005413"/>
                </a:lnTo>
                <a:cubicBezTo>
                  <a:pt x="1206500" y="1116470"/>
                  <a:pt x="1116470" y="1206500"/>
                  <a:pt x="1005413" y="1206500"/>
                </a:cubicBezTo>
                <a:lnTo>
                  <a:pt x="201087" y="1206500"/>
                </a:lnTo>
                <a:cubicBezTo>
                  <a:pt x="90030" y="1206500"/>
                  <a:pt x="0" y="1116470"/>
                  <a:pt x="0" y="1005413"/>
                </a:cubicBezTo>
                <a:lnTo>
                  <a:pt x="0" y="201087"/>
                </a:lnTo>
                <a:cubicBezTo>
                  <a:pt x="0" y="90030"/>
                  <a:pt x="90030" y="0"/>
                  <a:pt x="20108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14" hasCustomPrompt="1"/>
          </p:nvPr>
        </p:nvSpPr>
        <p:spPr>
          <a:xfrm>
            <a:off x="3559968" y="1574695"/>
            <a:ext cx="728663" cy="971550"/>
          </a:xfrm>
          <a:custGeom>
            <a:avLst/>
            <a:gdLst>
              <a:gd name="connsiteX0" fmla="*/ 201087 w 1206500"/>
              <a:gd name="connsiteY0" fmla="*/ 0 h 1206500"/>
              <a:gd name="connsiteX1" fmla="*/ 1005413 w 1206500"/>
              <a:gd name="connsiteY1" fmla="*/ 0 h 1206500"/>
              <a:gd name="connsiteX2" fmla="*/ 1206500 w 1206500"/>
              <a:gd name="connsiteY2" fmla="*/ 201087 h 1206500"/>
              <a:gd name="connsiteX3" fmla="*/ 1206500 w 1206500"/>
              <a:gd name="connsiteY3" fmla="*/ 1005413 h 1206500"/>
              <a:gd name="connsiteX4" fmla="*/ 1005413 w 1206500"/>
              <a:gd name="connsiteY4" fmla="*/ 1206500 h 1206500"/>
              <a:gd name="connsiteX5" fmla="*/ 201087 w 1206500"/>
              <a:gd name="connsiteY5" fmla="*/ 1206500 h 1206500"/>
              <a:gd name="connsiteX6" fmla="*/ 0 w 1206500"/>
              <a:gd name="connsiteY6" fmla="*/ 1005413 h 1206500"/>
              <a:gd name="connsiteX7" fmla="*/ 0 w 1206500"/>
              <a:gd name="connsiteY7" fmla="*/ 201087 h 1206500"/>
              <a:gd name="connsiteX8" fmla="*/ 201087 w 1206500"/>
              <a:gd name="connsiteY8" fmla="*/ 0 h 120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6500" h="1206500">
                <a:moveTo>
                  <a:pt x="201087" y="0"/>
                </a:moveTo>
                <a:lnTo>
                  <a:pt x="1005413" y="0"/>
                </a:lnTo>
                <a:cubicBezTo>
                  <a:pt x="1116470" y="0"/>
                  <a:pt x="1206500" y="90030"/>
                  <a:pt x="1206500" y="201087"/>
                </a:cubicBezTo>
                <a:lnTo>
                  <a:pt x="1206500" y="1005413"/>
                </a:lnTo>
                <a:cubicBezTo>
                  <a:pt x="1206500" y="1116470"/>
                  <a:pt x="1116470" y="1206500"/>
                  <a:pt x="1005413" y="1206500"/>
                </a:cubicBezTo>
                <a:lnTo>
                  <a:pt x="201087" y="1206500"/>
                </a:lnTo>
                <a:cubicBezTo>
                  <a:pt x="90030" y="1206500"/>
                  <a:pt x="0" y="1116470"/>
                  <a:pt x="0" y="1005413"/>
                </a:cubicBezTo>
                <a:lnTo>
                  <a:pt x="0" y="201087"/>
                </a:lnTo>
                <a:cubicBezTo>
                  <a:pt x="0" y="90030"/>
                  <a:pt x="90030" y="0"/>
                  <a:pt x="20108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cxnSp>
        <p:nvCxnSpPr>
          <p:cNvPr id="20" name="Straight Connector 19"/>
          <p:cNvCxnSpPr/>
          <p:nvPr userDrawn="1"/>
        </p:nvCxnSpPr>
        <p:spPr>
          <a:xfrm>
            <a:off x="2878931" y="2050451"/>
            <a:ext cx="0" cy="3232574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 userDrawn="1"/>
        </p:nvCxnSpPr>
        <p:spPr>
          <a:xfrm flipV="1">
            <a:off x="2878931" y="2067124"/>
            <a:ext cx="681038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 userDrawn="1"/>
        </p:nvCxnSpPr>
        <p:spPr>
          <a:xfrm flipV="1">
            <a:off x="2878931" y="3714755"/>
            <a:ext cx="681038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Picture Placeholder 24"/>
          <p:cNvSpPr>
            <a:spLocks noGrp="1"/>
          </p:cNvSpPr>
          <p:nvPr>
            <p:ph type="pic" sz="quarter" idx="15" hasCustomPrompt="1"/>
          </p:nvPr>
        </p:nvSpPr>
        <p:spPr>
          <a:xfrm>
            <a:off x="3559968" y="3252556"/>
            <a:ext cx="728663" cy="971550"/>
          </a:xfrm>
          <a:custGeom>
            <a:avLst/>
            <a:gdLst>
              <a:gd name="connsiteX0" fmla="*/ 201087 w 1206500"/>
              <a:gd name="connsiteY0" fmla="*/ 0 h 1206500"/>
              <a:gd name="connsiteX1" fmla="*/ 1005413 w 1206500"/>
              <a:gd name="connsiteY1" fmla="*/ 0 h 1206500"/>
              <a:gd name="connsiteX2" fmla="*/ 1206500 w 1206500"/>
              <a:gd name="connsiteY2" fmla="*/ 201087 h 1206500"/>
              <a:gd name="connsiteX3" fmla="*/ 1206500 w 1206500"/>
              <a:gd name="connsiteY3" fmla="*/ 1005413 h 1206500"/>
              <a:gd name="connsiteX4" fmla="*/ 1005413 w 1206500"/>
              <a:gd name="connsiteY4" fmla="*/ 1206500 h 1206500"/>
              <a:gd name="connsiteX5" fmla="*/ 201087 w 1206500"/>
              <a:gd name="connsiteY5" fmla="*/ 1206500 h 1206500"/>
              <a:gd name="connsiteX6" fmla="*/ 0 w 1206500"/>
              <a:gd name="connsiteY6" fmla="*/ 1005413 h 1206500"/>
              <a:gd name="connsiteX7" fmla="*/ 0 w 1206500"/>
              <a:gd name="connsiteY7" fmla="*/ 201087 h 1206500"/>
              <a:gd name="connsiteX8" fmla="*/ 201087 w 1206500"/>
              <a:gd name="connsiteY8" fmla="*/ 0 h 120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6500" h="1206500">
                <a:moveTo>
                  <a:pt x="201087" y="0"/>
                </a:moveTo>
                <a:lnTo>
                  <a:pt x="1005413" y="0"/>
                </a:lnTo>
                <a:cubicBezTo>
                  <a:pt x="1116470" y="0"/>
                  <a:pt x="1206500" y="90030"/>
                  <a:pt x="1206500" y="201087"/>
                </a:cubicBezTo>
                <a:lnTo>
                  <a:pt x="1206500" y="1005413"/>
                </a:lnTo>
                <a:cubicBezTo>
                  <a:pt x="1206500" y="1116470"/>
                  <a:pt x="1116470" y="1206500"/>
                  <a:pt x="1005413" y="1206500"/>
                </a:cubicBezTo>
                <a:lnTo>
                  <a:pt x="201087" y="1206500"/>
                </a:lnTo>
                <a:cubicBezTo>
                  <a:pt x="90030" y="1206500"/>
                  <a:pt x="0" y="1116470"/>
                  <a:pt x="0" y="1005413"/>
                </a:cubicBezTo>
                <a:lnTo>
                  <a:pt x="0" y="201087"/>
                </a:lnTo>
                <a:cubicBezTo>
                  <a:pt x="0" y="90030"/>
                  <a:pt x="90030" y="0"/>
                  <a:pt x="20108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sp>
        <p:nvSpPr>
          <p:cNvPr id="27" name="Picture Placeholder 26"/>
          <p:cNvSpPr>
            <a:spLocks noGrp="1"/>
          </p:cNvSpPr>
          <p:nvPr>
            <p:ph type="pic" sz="quarter" idx="16" hasCustomPrompt="1"/>
          </p:nvPr>
        </p:nvSpPr>
        <p:spPr>
          <a:xfrm>
            <a:off x="3559968" y="4780917"/>
            <a:ext cx="728663" cy="971550"/>
          </a:xfrm>
          <a:custGeom>
            <a:avLst/>
            <a:gdLst>
              <a:gd name="connsiteX0" fmla="*/ 201087 w 1206500"/>
              <a:gd name="connsiteY0" fmla="*/ 0 h 1206500"/>
              <a:gd name="connsiteX1" fmla="*/ 1005413 w 1206500"/>
              <a:gd name="connsiteY1" fmla="*/ 0 h 1206500"/>
              <a:gd name="connsiteX2" fmla="*/ 1206500 w 1206500"/>
              <a:gd name="connsiteY2" fmla="*/ 201087 h 1206500"/>
              <a:gd name="connsiteX3" fmla="*/ 1206500 w 1206500"/>
              <a:gd name="connsiteY3" fmla="*/ 1005413 h 1206500"/>
              <a:gd name="connsiteX4" fmla="*/ 1005413 w 1206500"/>
              <a:gd name="connsiteY4" fmla="*/ 1206500 h 1206500"/>
              <a:gd name="connsiteX5" fmla="*/ 201087 w 1206500"/>
              <a:gd name="connsiteY5" fmla="*/ 1206500 h 1206500"/>
              <a:gd name="connsiteX6" fmla="*/ 0 w 1206500"/>
              <a:gd name="connsiteY6" fmla="*/ 1005413 h 1206500"/>
              <a:gd name="connsiteX7" fmla="*/ 0 w 1206500"/>
              <a:gd name="connsiteY7" fmla="*/ 201087 h 1206500"/>
              <a:gd name="connsiteX8" fmla="*/ 201087 w 1206500"/>
              <a:gd name="connsiteY8" fmla="*/ 0 h 120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6500" h="1206500">
                <a:moveTo>
                  <a:pt x="201087" y="0"/>
                </a:moveTo>
                <a:lnTo>
                  <a:pt x="1005413" y="0"/>
                </a:lnTo>
                <a:cubicBezTo>
                  <a:pt x="1116470" y="0"/>
                  <a:pt x="1206500" y="90030"/>
                  <a:pt x="1206500" y="201087"/>
                </a:cubicBezTo>
                <a:lnTo>
                  <a:pt x="1206500" y="1005413"/>
                </a:lnTo>
                <a:cubicBezTo>
                  <a:pt x="1206500" y="1116470"/>
                  <a:pt x="1116470" y="1206500"/>
                  <a:pt x="1005413" y="1206500"/>
                </a:cubicBezTo>
                <a:lnTo>
                  <a:pt x="201087" y="1206500"/>
                </a:lnTo>
                <a:cubicBezTo>
                  <a:pt x="90030" y="1206500"/>
                  <a:pt x="0" y="1116470"/>
                  <a:pt x="0" y="1005413"/>
                </a:cubicBezTo>
                <a:lnTo>
                  <a:pt x="0" y="201087"/>
                </a:lnTo>
                <a:cubicBezTo>
                  <a:pt x="0" y="90030"/>
                  <a:pt x="90030" y="0"/>
                  <a:pt x="20108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cxnSp>
        <p:nvCxnSpPr>
          <p:cNvPr id="29" name="Straight Connector 28"/>
          <p:cNvCxnSpPr/>
          <p:nvPr userDrawn="1"/>
        </p:nvCxnSpPr>
        <p:spPr>
          <a:xfrm flipV="1">
            <a:off x="2878931" y="5283026"/>
            <a:ext cx="681038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 userDrawn="1"/>
        </p:nvCxnSpPr>
        <p:spPr>
          <a:xfrm flipV="1">
            <a:off x="4288631" y="2069699"/>
            <a:ext cx="1362075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Picture Placeholder 31"/>
          <p:cNvSpPr>
            <a:spLocks noGrp="1"/>
          </p:cNvSpPr>
          <p:nvPr>
            <p:ph type="pic" sz="quarter" idx="17" hasCustomPrompt="1"/>
          </p:nvPr>
        </p:nvSpPr>
        <p:spPr>
          <a:xfrm>
            <a:off x="6343650" y="124984"/>
            <a:ext cx="728663" cy="971550"/>
          </a:xfrm>
          <a:custGeom>
            <a:avLst/>
            <a:gdLst>
              <a:gd name="connsiteX0" fmla="*/ 201087 w 1206500"/>
              <a:gd name="connsiteY0" fmla="*/ 0 h 1206500"/>
              <a:gd name="connsiteX1" fmla="*/ 1005413 w 1206500"/>
              <a:gd name="connsiteY1" fmla="*/ 0 h 1206500"/>
              <a:gd name="connsiteX2" fmla="*/ 1206500 w 1206500"/>
              <a:gd name="connsiteY2" fmla="*/ 201087 h 1206500"/>
              <a:gd name="connsiteX3" fmla="*/ 1206500 w 1206500"/>
              <a:gd name="connsiteY3" fmla="*/ 1005413 h 1206500"/>
              <a:gd name="connsiteX4" fmla="*/ 1005413 w 1206500"/>
              <a:gd name="connsiteY4" fmla="*/ 1206500 h 1206500"/>
              <a:gd name="connsiteX5" fmla="*/ 201087 w 1206500"/>
              <a:gd name="connsiteY5" fmla="*/ 1206500 h 1206500"/>
              <a:gd name="connsiteX6" fmla="*/ 0 w 1206500"/>
              <a:gd name="connsiteY6" fmla="*/ 1005413 h 1206500"/>
              <a:gd name="connsiteX7" fmla="*/ 0 w 1206500"/>
              <a:gd name="connsiteY7" fmla="*/ 201087 h 1206500"/>
              <a:gd name="connsiteX8" fmla="*/ 201087 w 1206500"/>
              <a:gd name="connsiteY8" fmla="*/ 0 h 120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6500" h="1206500">
                <a:moveTo>
                  <a:pt x="201087" y="0"/>
                </a:moveTo>
                <a:lnTo>
                  <a:pt x="1005413" y="0"/>
                </a:lnTo>
                <a:cubicBezTo>
                  <a:pt x="1116470" y="0"/>
                  <a:pt x="1206500" y="90030"/>
                  <a:pt x="1206500" y="201087"/>
                </a:cubicBezTo>
                <a:lnTo>
                  <a:pt x="1206500" y="1005413"/>
                </a:lnTo>
                <a:cubicBezTo>
                  <a:pt x="1206500" y="1116470"/>
                  <a:pt x="1116470" y="1206500"/>
                  <a:pt x="1005413" y="1206500"/>
                </a:cubicBezTo>
                <a:lnTo>
                  <a:pt x="201087" y="1206500"/>
                </a:lnTo>
                <a:cubicBezTo>
                  <a:pt x="90030" y="1206500"/>
                  <a:pt x="0" y="1116470"/>
                  <a:pt x="0" y="1005413"/>
                </a:cubicBezTo>
                <a:lnTo>
                  <a:pt x="0" y="201087"/>
                </a:lnTo>
                <a:cubicBezTo>
                  <a:pt x="0" y="90030"/>
                  <a:pt x="90030" y="0"/>
                  <a:pt x="20108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cxnSp>
        <p:nvCxnSpPr>
          <p:cNvPr id="34" name="Straight Connector 33"/>
          <p:cNvCxnSpPr/>
          <p:nvPr userDrawn="1"/>
        </p:nvCxnSpPr>
        <p:spPr>
          <a:xfrm>
            <a:off x="5650706" y="558800"/>
            <a:ext cx="0" cy="3232574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 userDrawn="1"/>
        </p:nvCxnSpPr>
        <p:spPr>
          <a:xfrm flipV="1">
            <a:off x="5648326" y="583774"/>
            <a:ext cx="681038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Picture Placeholder 35"/>
          <p:cNvSpPr>
            <a:spLocks noGrp="1"/>
          </p:cNvSpPr>
          <p:nvPr>
            <p:ph type="pic" sz="quarter" idx="18" hasCustomPrompt="1"/>
          </p:nvPr>
        </p:nvSpPr>
        <p:spPr>
          <a:xfrm>
            <a:off x="6343650" y="3290656"/>
            <a:ext cx="728663" cy="971550"/>
          </a:xfrm>
          <a:custGeom>
            <a:avLst/>
            <a:gdLst>
              <a:gd name="connsiteX0" fmla="*/ 201087 w 1206500"/>
              <a:gd name="connsiteY0" fmla="*/ 0 h 1206500"/>
              <a:gd name="connsiteX1" fmla="*/ 1005413 w 1206500"/>
              <a:gd name="connsiteY1" fmla="*/ 0 h 1206500"/>
              <a:gd name="connsiteX2" fmla="*/ 1206500 w 1206500"/>
              <a:gd name="connsiteY2" fmla="*/ 201087 h 1206500"/>
              <a:gd name="connsiteX3" fmla="*/ 1206500 w 1206500"/>
              <a:gd name="connsiteY3" fmla="*/ 1005413 h 1206500"/>
              <a:gd name="connsiteX4" fmla="*/ 1005413 w 1206500"/>
              <a:gd name="connsiteY4" fmla="*/ 1206500 h 1206500"/>
              <a:gd name="connsiteX5" fmla="*/ 201087 w 1206500"/>
              <a:gd name="connsiteY5" fmla="*/ 1206500 h 1206500"/>
              <a:gd name="connsiteX6" fmla="*/ 0 w 1206500"/>
              <a:gd name="connsiteY6" fmla="*/ 1005413 h 1206500"/>
              <a:gd name="connsiteX7" fmla="*/ 0 w 1206500"/>
              <a:gd name="connsiteY7" fmla="*/ 201087 h 1206500"/>
              <a:gd name="connsiteX8" fmla="*/ 201087 w 1206500"/>
              <a:gd name="connsiteY8" fmla="*/ 0 h 120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6500" h="1206500">
                <a:moveTo>
                  <a:pt x="201087" y="0"/>
                </a:moveTo>
                <a:lnTo>
                  <a:pt x="1005413" y="0"/>
                </a:lnTo>
                <a:cubicBezTo>
                  <a:pt x="1116470" y="0"/>
                  <a:pt x="1206500" y="90030"/>
                  <a:pt x="1206500" y="201087"/>
                </a:cubicBezTo>
                <a:lnTo>
                  <a:pt x="1206500" y="1005413"/>
                </a:lnTo>
                <a:cubicBezTo>
                  <a:pt x="1206500" y="1116470"/>
                  <a:pt x="1116470" y="1206500"/>
                  <a:pt x="1005413" y="1206500"/>
                </a:cubicBezTo>
                <a:lnTo>
                  <a:pt x="201087" y="1206500"/>
                </a:lnTo>
                <a:cubicBezTo>
                  <a:pt x="90030" y="1206500"/>
                  <a:pt x="0" y="1116470"/>
                  <a:pt x="0" y="1005413"/>
                </a:cubicBezTo>
                <a:lnTo>
                  <a:pt x="0" y="201087"/>
                </a:lnTo>
                <a:cubicBezTo>
                  <a:pt x="0" y="90030"/>
                  <a:pt x="90030" y="0"/>
                  <a:pt x="20108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cxnSp>
        <p:nvCxnSpPr>
          <p:cNvPr id="38" name="Straight Connector 37"/>
          <p:cNvCxnSpPr/>
          <p:nvPr userDrawn="1"/>
        </p:nvCxnSpPr>
        <p:spPr>
          <a:xfrm flipV="1">
            <a:off x="5648326" y="3795803"/>
            <a:ext cx="681038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 userDrawn="1"/>
        </p:nvCxnSpPr>
        <p:spPr>
          <a:xfrm flipV="1">
            <a:off x="5656660" y="2184042"/>
            <a:ext cx="681038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Picture Placeholder 39"/>
          <p:cNvSpPr>
            <a:spLocks noGrp="1"/>
          </p:cNvSpPr>
          <p:nvPr>
            <p:ph type="pic" sz="quarter" idx="19" hasCustomPrompt="1"/>
          </p:nvPr>
        </p:nvSpPr>
        <p:spPr>
          <a:xfrm>
            <a:off x="6331743" y="1692743"/>
            <a:ext cx="728663" cy="971550"/>
          </a:xfrm>
          <a:custGeom>
            <a:avLst/>
            <a:gdLst>
              <a:gd name="connsiteX0" fmla="*/ 201087 w 1206500"/>
              <a:gd name="connsiteY0" fmla="*/ 0 h 1206500"/>
              <a:gd name="connsiteX1" fmla="*/ 1005413 w 1206500"/>
              <a:gd name="connsiteY1" fmla="*/ 0 h 1206500"/>
              <a:gd name="connsiteX2" fmla="*/ 1206500 w 1206500"/>
              <a:gd name="connsiteY2" fmla="*/ 201087 h 1206500"/>
              <a:gd name="connsiteX3" fmla="*/ 1206500 w 1206500"/>
              <a:gd name="connsiteY3" fmla="*/ 1005413 h 1206500"/>
              <a:gd name="connsiteX4" fmla="*/ 1005413 w 1206500"/>
              <a:gd name="connsiteY4" fmla="*/ 1206500 h 1206500"/>
              <a:gd name="connsiteX5" fmla="*/ 201087 w 1206500"/>
              <a:gd name="connsiteY5" fmla="*/ 1206500 h 1206500"/>
              <a:gd name="connsiteX6" fmla="*/ 0 w 1206500"/>
              <a:gd name="connsiteY6" fmla="*/ 1005413 h 1206500"/>
              <a:gd name="connsiteX7" fmla="*/ 0 w 1206500"/>
              <a:gd name="connsiteY7" fmla="*/ 201087 h 1206500"/>
              <a:gd name="connsiteX8" fmla="*/ 201087 w 1206500"/>
              <a:gd name="connsiteY8" fmla="*/ 0 h 120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6500" h="1206500">
                <a:moveTo>
                  <a:pt x="201087" y="0"/>
                </a:moveTo>
                <a:lnTo>
                  <a:pt x="1005413" y="0"/>
                </a:lnTo>
                <a:cubicBezTo>
                  <a:pt x="1116470" y="0"/>
                  <a:pt x="1206500" y="90030"/>
                  <a:pt x="1206500" y="201087"/>
                </a:cubicBezTo>
                <a:lnTo>
                  <a:pt x="1206500" y="1005413"/>
                </a:lnTo>
                <a:cubicBezTo>
                  <a:pt x="1206500" y="1116470"/>
                  <a:pt x="1116470" y="1206500"/>
                  <a:pt x="1005413" y="1206500"/>
                </a:cubicBezTo>
                <a:lnTo>
                  <a:pt x="201087" y="1206500"/>
                </a:lnTo>
                <a:cubicBezTo>
                  <a:pt x="90030" y="1206500"/>
                  <a:pt x="0" y="1116470"/>
                  <a:pt x="0" y="1005413"/>
                </a:cubicBezTo>
                <a:lnTo>
                  <a:pt x="0" y="201087"/>
                </a:lnTo>
                <a:cubicBezTo>
                  <a:pt x="0" y="90030"/>
                  <a:pt x="90030" y="0"/>
                  <a:pt x="20108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sp>
        <p:nvSpPr>
          <p:cNvPr id="44" name="Picture Placeholder 43"/>
          <p:cNvSpPr>
            <a:spLocks noGrp="1"/>
          </p:cNvSpPr>
          <p:nvPr>
            <p:ph type="pic" sz="quarter" idx="20" hasCustomPrompt="1"/>
          </p:nvPr>
        </p:nvSpPr>
        <p:spPr>
          <a:xfrm>
            <a:off x="1276349" y="3714755"/>
            <a:ext cx="1109663" cy="419100"/>
          </a:xfrm>
          <a:custGeom>
            <a:avLst/>
            <a:gdLst>
              <a:gd name="connsiteX0" fmla="*/ 35246 w 1479550"/>
              <a:gd name="connsiteY0" fmla="*/ 0 h 419100"/>
              <a:gd name="connsiteX1" fmla="*/ 1444304 w 1479550"/>
              <a:gd name="connsiteY1" fmla="*/ 0 h 419100"/>
              <a:gd name="connsiteX2" fmla="*/ 1479550 w 1479550"/>
              <a:gd name="connsiteY2" fmla="*/ 35246 h 419100"/>
              <a:gd name="connsiteX3" fmla="*/ 1479550 w 1479550"/>
              <a:gd name="connsiteY3" fmla="*/ 383854 h 419100"/>
              <a:gd name="connsiteX4" fmla="*/ 1444304 w 1479550"/>
              <a:gd name="connsiteY4" fmla="*/ 419100 h 419100"/>
              <a:gd name="connsiteX5" fmla="*/ 35246 w 1479550"/>
              <a:gd name="connsiteY5" fmla="*/ 419100 h 419100"/>
              <a:gd name="connsiteX6" fmla="*/ 0 w 1479550"/>
              <a:gd name="connsiteY6" fmla="*/ 383854 h 419100"/>
              <a:gd name="connsiteX7" fmla="*/ 0 w 1479550"/>
              <a:gd name="connsiteY7" fmla="*/ 35246 h 419100"/>
              <a:gd name="connsiteX8" fmla="*/ 35246 w 1479550"/>
              <a:gd name="connsiteY8" fmla="*/ 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79550" h="419100">
                <a:moveTo>
                  <a:pt x="35246" y="0"/>
                </a:moveTo>
                <a:lnTo>
                  <a:pt x="1444304" y="0"/>
                </a:lnTo>
                <a:cubicBezTo>
                  <a:pt x="1463770" y="0"/>
                  <a:pt x="1479550" y="15780"/>
                  <a:pt x="1479550" y="35246"/>
                </a:cubicBezTo>
                <a:lnTo>
                  <a:pt x="1479550" y="383854"/>
                </a:lnTo>
                <a:cubicBezTo>
                  <a:pt x="1479550" y="403320"/>
                  <a:pt x="1463770" y="419100"/>
                  <a:pt x="1444304" y="419100"/>
                </a:cubicBezTo>
                <a:lnTo>
                  <a:pt x="35246" y="419100"/>
                </a:lnTo>
                <a:cubicBezTo>
                  <a:pt x="15780" y="419100"/>
                  <a:pt x="0" y="403320"/>
                  <a:pt x="0" y="383854"/>
                </a:cubicBezTo>
                <a:lnTo>
                  <a:pt x="0" y="35246"/>
                </a:lnTo>
                <a:cubicBezTo>
                  <a:pt x="0" y="15780"/>
                  <a:pt x="15780" y="0"/>
                  <a:pt x="35246" y="0"/>
                </a:cubicBez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>
              <a:defRPr sz="375"/>
            </a:lvl1pPr>
          </a:lstStyle>
          <a:p>
            <a:r>
              <a:rPr lang="id-ID" dirty="0" smtClean="0"/>
              <a:t>-</a:t>
            </a:r>
            <a:endParaRPr lang="en-AU" dirty="0"/>
          </a:p>
        </p:txBody>
      </p:sp>
      <p:sp>
        <p:nvSpPr>
          <p:cNvPr id="51" name="Picture Placeholder 50"/>
          <p:cNvSpPr>
            <a:spLocks noGrp="1"/>
          </p:cNvSpPr>
          <p:nvPr>
            <p:ph type="pic" sz="quarter" idx="21" hasCustomPrompt="1"/>
          </p:nvPr>
        </p:nvSpPr>
        <p:spPr>
          <a:xfrm>
            <a:off x="4107655" y="2355154"/>
            <a:ext cx="1109663" cy="419100"/>
          </a:xfrm>
          <a:custGeom>
            <a:avLst/>
            <a:gdLst>
              <a:gd name="connsiteX0" fmla="*/ 35246 w 1479550"/>
              <a:gd name="connsiteY0" fmla="*/ 0 h 419100"/>
              <a:gd name="connsiteX1" fmla="*/ 1444304 w 1479550"/>
              <a:gd name="connsiteY1" fmla="*/ 0 h 419100"/>
              <a:gd name="connsiteX2" fmla="*/ 1479550 w 1479550"/>
              <a:gd name="connsiteY2" fmla="*/ 35246 h 419100"/>
              <a:gd name="connsiteX3" fmla="*/ 1479550 w 1479550"/>
              <a:gd name="connsiteY3" fmla="*/ 383854 h 419100"/>
              <a:gd name="connsiteX4" fmla="*/ 1444304 w 1479550"/>
              <a:gd name="connsiteY4" fmla="*/ 419100 h 419100"/>
              <a:gd name="connsiteX5" fmla="*/ 35246 w 1479550"/>
              <a:gd name="connsiteY5" fmla="*/ 419100 h 419100"/>
              <a:gd name="connsiteX6" fmla="*/ 0 w 1479550"/>
              <a:gd name="connsiteY6" fmla="*/ 383854 h 419100"/>
              <a:gd name="connsiteX7" fmla="*/ 0 w 1479550"/>
              <a:gd name="connsiteY7" fmla="*/ 35246 h 419100"/>
              <a:gd name="connsiteX8" fmla="*/ 35246 w 1479550"/>
              <a:gd name="connsiteY8" fmla="*/ 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79550" h="419100">
                <a:moveTo>
                  <a:pt x="35246" y="0"/>
                </a:moveTo>
                <a:lnTo>
                  <a:pt x="1444304" y="0"/>
                </a:lnTo>
                <a:cubicBezTo>
                  <a:pt x="1463770" y="0"/>
                  <a:pt x="1479550" y="15780"/>
                  <a:pt x="1479550" y="35246"/>
                </a:cubicBezTo>
                <a:lnTo>
                  <a:pt x="1479550" y="383854"/>
                </a:lnTo>
                <a:cubicBezTo>
                  <a:pt x="1479550" y="403320"/>
                  <a:pt x="1463770" y="419100"/>
                  <a:pt x="1444304" y="419100"/>
                </a:cubicBezTo>
                <a:lnTo>
                  <a:pt x="35246" y="419100"/>
                </a:lnTo>
                <a:cubicBezTo>
                  <a:pt x="15780" y="419100"/>
                  <a:pt x="0" y="403320"/>
                  <a:pt x="0" y="383854"/>
                </a:cubicBezTo>
                <a:lnTo>
                  <a:pt x="0" y="35246"/>
                </a:lnTo>
                <a:cubicBezTo>
                  <a:pt x="0" y="15780"/>
                  <a:pt x="15780" y="0"/>
                  <a:pt x="35246" y="0"/>
                </a:cubicBezTo>
                <a:close/>
              </a:path>
            </a:pathLst>
          </a:custGeom>
          <a:solidFill>
            <a:schemeClr val="accent2"/>
          </a:solidFill>
        </p:spPr>
        <p:txBody>
          <a:bodyPr wrap="square">
            <a:noAutofit/>
          </a:bodyPr>
          <a:lstStyle>
            <a:lvl1pPr>
              <a:defRPr sz="375"/>
            </a:lvl1pPr>
          </a:lstStyle>
          <a:p>
            <a:r>
              <a:rPr lang="id-ID" dirty="0" smtClean="0"/>
              <a:t>-</a:t>
            </a:r>
            <a:endParaRPr lang="en-AU" dirty="0"/>
          </a:p>
        </p:txBody>
      </p:sp>
      <p:sp>
        <p:nvSpPr>
          <p:cNvPr id="52" name="Picture Placeholder 51"/>
          <p:cNvSpPr>
            <a:spLocks noGrp="1"/>
          </p:cNvSpPr>
          <p:nvPr>
            <p:ph type="pic" sz="quarter" idx="22" hasCustomPrompt="1"/>
          </p:nvPr>
        </p:nvSpPr>
        <p:spPr>
          <a:xfrm>
            <a:off x="4107655" y="4031985"/>
            <a:ext cx="1109663" cy="419100"/>
          </a:xfrm>
          <a:custGeom>
            <a:avLst/>
            <a:gdLst>
              <a:gd name="connsiteX0" fmla="*/ 35246 w 1479550"/>
              <a:gd name="connsiteY0" fmla="*/ 0 h 419100"/>
              <a:gd name="connsiteX1" fmla="*/ 1444304 w 1479550"/>
              <a:gd name="connsiteY1" fmla="*/ 0 h 419100"/>
              <a:gd name="connsiteX2" fmla="*/ 1479550 w 1479550"/>
              <a:gd name="connsiteY2" fmla="*/ 35246 h 419100"/>
              <a:gd name="connsiteX3" fmla="*/ 1479550 w 1479550"/>
              <a:gd name="connsiteY3" fmla="*/ 383854 h 419100"/>
              <a:gd name="connsiteX4" fmla="*/ 1444304 w 1479550"/>
              <a:gd name="connsiteY4" fmla="*/ 419100 h 419100"/>
              <a:gd name="connsiteX5" fmla="*/ 35246 w 1479550"/>
              <a:gd name="connsiteY5" fmla="*/ 419100 h 419100"/>
              <a:gd name="connsiteX6" fmla="*/ 0 w 1479550"/>
              <a:gd name="connsiteY6" fmla="*/ 383854 h 419100"/>
              <a:gd name="connsiteX7" fmla="*/ 0 w 1479550"/>
              <a:gd name="connsiteY7" fmla="*/ 35246 h 419100"/>
              <a:gd name="connsiteX8" fmla="*/ 35246 w 1479550"/>
              <a:gd name="connsiteY8" fmla="*/ 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79550" h="419100">
                <a:moveTo>
                  <a:pt x="35246" y="0"/>
                </a:moveTo>
                <a:lnTo>
                  <a:pt x="1444304" y="0"/>
                </a:lnTo>
                <a:cubicBezTo>
                  <a:pt x="1463770" y="0"/>
                  <a:pt x="1479550" y="15780"/>
                  <a:pt x="1479550" y="35246"/>
                </a:cubicBezTo>
                <a:lnTo>
                  <a:pt x="1479550" y="383854"/>
                </a:lnTo>
                <a:cubicBezTo>
                  <a:pt x="1479550" y="403320"/>
                  <a:pt x="1463770" y="419100"/>
                  <a:pt x="1444304" y="419100"/>
                </a:cubicBezTo>
                <a:lnTo>
                  <a:pt x="35246" y="419100"/>
                </a:lnTo>
                <a:cubicBezTo>
                  <a:pt x="15780" y="419100"/>
                  <a:pt x="0" y="403320"/>
                  <a:pt x="0" y="383854"/>
                </a:cubicBezTo>
                <a:lnTo>
                  <a:pt x="0" y="35246"/>
                </a:lnTo>
                <a:cubicBezTo>
                  <a:pt x="0" y="15780"/>
                  <a:pt x="15780" y="0"/>
                  <a:pt x="35246" y="0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>
            <a:noAutofit/>
          </a:bodyPr>
          <a:lstStyle>
            <a:lvl1pPr>
              <a:defRPr sz="375"/>
            </a:lvl1pPr>
          </a:lstStyle>
          <a:p>
            <a:r>
              <a:rPr lang="id-ID" dirty="0" smtClean="0"/>
              <a:t>-</a:t>
            </a:r>
            <a:endParaRPr lang="en-AU" dirty="0"/>
          </a:p>
        </p:txBody>
      </p:sp>
      <p:sp>
        <p:nvSpPr>
          <p:cNvPr id="53" name="Picture Placeholder 52"/>
          <p:cNvSpPr>
            <a:spLocks noGrp="1"/>
          </p:cNvSpPr>
          <p:nvPr>
            <p:ph type="pic" sz="quarter" idx="23" hasCustomPrompt="1"/>
          </p:nvPr>
        </p:nvSpPr>
        <p:spPr>
          <a:xfrm>
            <a:off x="4107655" y="5560346"/>
            <a:ext cx="1109663" cy="419100"/>
          </a:xfrm>
          <a:custGeom>
            <a:avLst/>
            <a:gdLst>
              <a:gd name="connsiteX0" fmla="*/ 35246 w 1479550"/>
              <a:gd name="connsiteY0" fmla="*/ 0 h 419100"/>
              <a:gd name="connsiteX1" fmla="*/ 1444304 w 1479550"/>
              <a:gd name="connsiteY1" fmla="*/ 0 h 419100"/>
              <a:gd name="connsiteX2" fmla="*/ 1479550 w 1479550"/>
              <a:gd name="connsiteY2" fmla="*/ 35246 h 419100"/>
              <a:gd name="connsiteX3" fmla="*/ 1479550 w 1479550"/>
              <a:gd name="connsiteY3" fmla="*/ 383854 h 419100"/>
              <a:gd name="connsiteX4" fmla="*/ 1444304 w 1479550"/>
              <a:gd name="connsiteY4" fmla="*/ 419100 h 419100"/>
              <a:gd name="connsiteX5" fmla="*/ 35246 w 1479550"/>
              <a:gd name="connsiteY5" fmla="*/ 419100 h 419100"/>
              <a:gd name="connsiteX6" fmla="*/ 0 w 1479550"/>
              <a:gd name="connsiteY6" fmla="*/ 383854 h 419100"/>
              <a:gd name="connsiteX7" fmla="*/ 0 w 1479550"/>
              <a:gd name="connsiteY7" fmla="*/ 35246 h 419100"/>
              <a:gd name="connsiteX8" fmla="*/ 35246 w 1479550"/>
              <a:gd name="connsiteY8" fmla="*/ 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79550" h="419100">
                <a:moveTo>
                  <a:pt x="35246" y="0"/>
                </a:moveTo>
                <a:lnTo>
                  <a:pt x="1444304" y="0"/>
                </a:lnTo>
                <a:cubicBezTo>
                  <a:pt x="1463770" y="0"/>
                  <a:pt x="1479550" y="15780"/>
                  <a:pt x="1479550" y="35246"/>
                </a:cubicBezTo>
                <a:lnTo>
                  <a:pt x="1479550" y="383854"/>
                </a:lnTo>
                <a:cubicBezTo>
                  <a:pt x="1479550" y="403320"/>
                  <a:pt x="1463770" y="419100"/>
                  <a:pt x="1444304" y="419100"/>
                </a:cubicBezTo>
                <a:lnTo>
                  <a:pt x="35246" y="419100"/>
                </a:lnTo>
                <a:cubicBezTo>
                  <a:pt x="15780" y="419100"/>
                  <a:pt x="0" y="403320"/>
                  <a:pt x="0" y="383854"/>
                </a:cubicBezTo>
                <a:lnTo>
                  <a:pt x="0" y="35246"/>
                </a:lnTo>
                <a:cubicBezTo>
                  <a:pt x="0" y="15780"/>
                  <a:pt x="15780" y="0"/>
                  <a:pt x="35246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>
            <a:noAutofit/>
          </a:bodyPr>
          <a:lstStyle>
            <a:lvl1pPr>
              <a:defRPr sz="375"/>
            </a:lvl1pPr>
          </a:lstStyle>
          <a:p>
            <a:r>
              <a:rPr lang="id-ID" dirty="0" smtClean="0"/>
              <a:t>-</a:t>
            </a:r>
            <a:endParaRPr lang="en-AU" dirty="0"/>
          </a:p>
        </p:txBody>
      </p:sp>
      <p:sp>
        <p:nvSpPr>
          <p:cNvPr id="54" name="Picture Placeholder 53"/>
          <p:cNvSpPr>
            <a:spLocks noGrp="1"/>
          </p:cNvSpPr>
          <p:nvPr>
            <p:ph type="pic" sz="quarter" idx="24" hasCustomPrompt="1"/>
          </p:nvPr>
        </p:nvSpPr>
        <p:spPr>
          <a:xfrm>
            <a:off x="6891337" y="907403"/>
            <a:ext cx="1109663" cy="419100"/>
          </a:xfrm>
          <a:custGeom>
            <a:avLst/>
            <a:gdLst>
              <a:gd name="connsiteX0" fmla="*/ 35246 w 1479550"/>
              <a:gd name="connsiteY0" fmla="*/ 0 h 419100"/>
              <a:gd name="connsiteX1" fmla="*/ 1444304 w 1479550"/>
              <a:gd name="connsiteY1" fmla="*/ 0 h 419100"/>
              <a:gd name="connsiteX2" fmla="*/ 1479550 w 1479550"/>
              <a:gd name="connsiteY2" fmla="*/ 35246 h 419100"/>
              <a:gd name="connsiteX3" fmla="*/ 1479550 w 1479550"/>
              <a:gd name="connsiteY3" fmla="*/ 383854 h 419100"/>
              <a:gd name="connsiteX4" fmla="*/ 1444304 w 1479550"/>
              <a:gd name="connsiteY4" fmla="*/ 419100 h 419100"/>
              <a:gd name="connsiteX5" fmla="*/ 35246 w 1479550"/>
              <a:gd name="connsiteY5" fmla="*/ 419100 h 419100"/>
              <a:gd name="connsiteX6" fmla="*/ 0 w 1479550"/>
              <a:gd name="connsiteY6" fmla="*/ 383854 h 419100"/>
              <a:gd name="connsiteX7" fmla="*/ 0 w 1479550"/>
              <a:gd name="connsiteY7" fmla="*/ 35246 h 419100"/>
              <a:gd name="connsiteX8" fmla="*/ 35246 w 1479550"/>
              <a:gd name="connsiteY8" fmla="*/ 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79550" h="419100">
                <a:moveTo>
                  <a:pt x="35246" y="0"/>
                </a:moveTo>
                <a:lnTo>
                  <a:pt x="1444304" y="0"/>
                </a:lnTo>
                <a:cubicBezTo>
                  <a:pt x="1463770" y="0"/>
                  <a:pt x="1479550" y="15780"/>
                  <a:pt x="1479550" y="35246"/>
                </a:cubicBezTo>
                <a:lnTo>
                  <a:pt x="1479550" y="383854"/>
                </a:lnTo>
                <a:cubicBezTo>
                  <a:pt x="1479550" y="403320"/>
                  <a:pt x="1463770" y="419100"/>
                  <a:pt x="1444304" y="419100"/>
                </a:cubicBezTo>
                <a:lnTo>
                  <a:pt x="35246" y="419100"/>
                </a:lnTo>
                <a:cubicBezTo>
                  <a:pt x="15780" y="419100"/>
                  <a:pt x="0" y="403320"/>
                  <a:pt x="0" y="383854"/>
                </a:cubicBezTo>
                <a:lnTo>
                  <a:pt x="0" y="35246"/>
                </a:lnTo>
                <a:cubicBezTo>
                  <a:pt x="0" y="15780"/>
                  <a:pt x="15780" y="0"/>
                  <a:pt x="35246" y="0"/>
                </a:cubicBezTo>
                <a:close/>
              </a:path>
            </a:pathLst>
          </a:custGeom>
          <a:solidFill>
            <a:schemeClr val="accent5"/>
          </a:solidFill>
        </p:spPr>
        <p:txBody>
          <a:bodyPr wrap="square">
            <a:noAutofit/>
          </a:bodyPr>
          <a:lstStyle>
            <a:lvl1pPr>
              <a:defRPr sz="375"/>
            </a:lvl1pPr>
          </a:lstStyle>
          <a:p>
            <a:r>
              <a:rPr lang="id-ID" dirty="0" smtClean="0"/>
              <a:t>-</a:t>
            </a:r>
            <a:endParaRPr lang="en-AU" dirty="0"/>
          </a:p>
        </p:txBody>
      </p:sp>
      <p:sp>
        <p:nvSpPr>
          <p:cNvPr id="55" name="Picture Placeholder 54"/>
          <p:cNvSpPr>
            <a:spLocks noGrp="1"/>
          </p:cNvSpPr>
          <p:nvPr>
            <p:ph type="pic" sz="quarter" idx="25" hasCustomPrompt="1"/>
          </p:nvPr>
        </p:nvSpPr>
        <p:spPr>
          <a:xfrm>
            <a:off x="6879429" y="2475162"/>
            <a:ext cx="1109663" cy="419100"/>
          </a:xfrm>
          <a:custGeom>
            <a:avLst/>
            <a:gdLst>
              <a:gd name="connsiteX0" fmla="*/ 35246 w 1479550"/>
              <a:gd name="connsiteY0" fmla="*/ 0 h 419100"/>
              <a:gd name="connsiteX1" fmla="*/ 1444304 w 1479550"/>
              <a:gd name="connsiteY1" fmla="*/ 0 h 419100"/>
              <a:gd name="connsiteX2" fmla="*/ 1479550 w 1479550"/>
              <a:gd name="connsiteY2" fmla="*/ 35246 h 419100"/>
              <a:gd name="connsiteX3" fmla="*/ 1479550 w 1479550"/>
              <a:gd name="connsiteY3" fmla="*/ 383854 h 419100"/>
              <a:gd name="connsiteX4" fmla="*/ 1444304 w 1479550"/>
              <a:gd name="connsiteY4" fmla="*/ 419100 h 419100"/>
              <a:gd name="connsiteX5" fmla="*/ 35246 w 1479550"/>
              <a:gd name="connsiteY5" fmla="*/ 419100 h 419100"/>
              <a:gd name="connsiteX6" fmla="*/ 0 w 1479550"/>
              <a:gd name="connsiteY6" fmla="*/ 383854 h 419100"/>
              <a:gd name="connsiteX7" fmla="*/ 0 w 1479550"/>
              <a:gd name="connsiteY7" fmla="*/ 35246 h 419100"/>
              <a:gd name="connsiteX8" fmla="*/ 35246 w 1479550"/>
              <a:gd name="connsiteY8" fmla="*/ 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79550" h="419100">
                <a:moveTo>
                  <a:pt x="35246" y="0"/>
                </a:moveTo>
                <a:lnTo>
                  <a:pt x="1444304" y="0"/>
                </a:lnTo>
                <a:cubicBezTo>
                  <a:pt x="1463770" y="0"/>
                  <a:pt x="1479550" y="15780"/>
                  <a:pt x="1479550" y="35246"/>
                </a:cubicBezTo>
                <a:lnTo>
                  <a:pt x="1479550" y="383854"/>
                </a:lnTo>
                <a:cubicBezTo>
                  <a:pt x="1479550" y="403320"/>
                  <a:pt x="1463770" y="419100"/>
                  <a:pt x="1444304" y="419100"/>
                </a:cubicBezTo>
                <a:lnTo>
                  <a:pt x="35246" y="419100"/>
                </a:lnTo>
                <a:cubicBezTo>
                  <a:pt x="15780" y="419100"/>
                  <a:pt x="0" y="403320"/>
                  <a:pt x="0" y="383854"/>
                </a:cubicBezTo>
                <a:lnTo>
                  <a:pt x="0" y="35246"/>
                </a:lnTo>
                <a:cubicBezTo>
                  <a:pt x="0" y="15780"/>
                  <a:pt x="15780" y="0"/>
                  <a:pt x="35246" y="0"/>
                </a:cubicBezTo>
                <a:close/>
              </a:path>
            </a:pathLst>
          </a:custGeom>
          <a:solidFill>
            <a:schemeClr val="accent6"/>
          </a:solidFill>
        </p:spPr>
        <p:txBody>
          <a:bodyPr wrap="square">
            <a:noAutofit/>
          </a:bodyPr>
          <a:lstStyle>
            <a:lvl1pPr>
              <a:defRPr sz="375"/>
            </a:lvl1pPr>
          </a:lstStyle>
          <a:p>
            <a:r>
              <a:rPr lang="id-ID" dirty="0" smtClean="0"/>
              <a:t>-</a:t>
            </a:r>
            <a:endParaRPr lang="en-AU" dirty="0"/>
          </a:p>
        </p:txBody>
      </p:sp>
      <p:sp>
        <p:nvSpPr>
          <p:cNvPr id="56" name="Picture Placeholder 55"/>
          <p:cNvSpPr>
            <a:spLocks noGrp="1"/>
          </p:cNvSpPr>
          <p:nvPr>
            <p:ph type="pic" sz="quarter" idx="26" hasCustomPrompt="1"/>
          </p:nvPr>
        </p:nvSpPr>
        <p:spPr>
          <a:xfrm>
            <a:off x="6891337" y="4073075"/>
            <a:ext cx="1109663" cy="419100"/>
          </a:xfrm>
          <a:custGeom>
            <a:avLst/>
            <a:gdLst>
              <a:gd name="connsiteX0" fmla="*/ 35246 w 1479550"/>
              <a:gd name="connsiteY0" fmla="*/ 0 h 419100"/>
              <a:gd name="connsiteX1" fmla="*/ 1444304 w 1479550"/>
              <a:gd name="connsiteY1" fmla="*/ 0 h 419100"/>
              <a:gd name="connsiteX2" fmla="*/ 1479550 w 1479550"/>
              <a:gd name="connsiteY2" fmla="*/ 35246 h 419100"/>
              <a:gd name="connsiteX3" fmla="*/ 1479550 w 1479550"/>
              <a:gd name="connsiteY3" fmla="*/ 383854 h 419100"/>
              <a:gd name="connsiteX4" fmla="*/ 1444304 w 1479550"/>
              <a:gd name="connsiteY4" fmla="*/ 419100 h 419100"/>
              <a:gd name="connsiteX5" fmla="*/ 35246 w 1479550"/>
              <a:gd name="connsiteY5" fmla="*/ 419100 h 419100"/>
              <a:gd name="connsiteX6" fmla="*/ 0 w 1479550"/>
              <a:gd name="connsiteY6" fmla="*/ 383854 h 419100"/>
              <a:gd name="connsiteX7" fmla="*/ 0 w 1479550"/>
              <a:gd name="connsiteY7" fmla="*/ 35246 h 419100"/>
              <a:gd name="connsiteX8" fmla="*/ 35246 w 1479550"/>
              <a:gd name="connsiteY8" fmla="*/ 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79550" h="419100">
                <a:moveTo>
                  <a:pt x="35246" y="0"/>
                </a:moveTo>
                <a:lnTo>
                  <a:pt x="1444304" y="0"/>
                </a:lnTo>
                <a:cubicBezTo>
                  <a:pt x="1463770" y="0"/>
                  <a:pt x="1479550" y="15780"/>
                  <a:pt x="1479550" y="35246"/>
                </a:cubicBezTo>
                <a:lnTo>
                  <a:pt x="1479550" y="383854"/>
                </a:lnTo>
                <a:cubicBezTo>
                  <a:pt x="1479550" y="403320"/>
                  <a:pt x="1463770" y="419100"/>
                  <a:pt x="1444304" y="419100"/>
                </a:cubicBezTo>
                <a:lnTo>
                  <a:pt x="35246" y="419100"/>
                </a:lnTo>
                <a:cubicBezTo>
                  <a:pt x="15780" y="419100"/>
                  <a:pt x="0" y="403320"/>
                  <a:pt x="0" y="383854"/>
                </a:cubicBezTo>
                <a:lnTo>
                  <a:pt x="0" y="35246"/>
                </a:lnTo>
                <a:cubicBezTo>
                  <a:pt x="0" y="15780"/>
                  <a:pt x="15780" y="0"/>
                  <a:pt x="35246" y="0"/>
                </a:cubicBezTo>
                <a:close/>
              </a:path>
            </a:pathLst>
          </a:custGeom>
          <a:solidFill>
            <a:schemeClr val="tx2"/>
          </a:solidFill>
        </p:spPr>
        <p:txBody>
          <a:bodyPr wrap="square">
            <a:noAutofit/>
          </a:bodyPr>
          <a:lstStyle>
            <a:lvl1pPr>
              <a:defRPr sz="375"/>
            </a:lvl1pPr>
          </a:lstStyle>
          <a:p>
            <a:r>
              <a:rPr lang="id-ID" dirty="0" smtClean="0"/>
              <a:t>-</a:t>
            </a:r>
            <a:endParaRPr lang="en-AU" dirty="0"/>
          </a:p>
        </p:txBody>
      </p:sp>
      <p:sp>
        <p:nvSpPr>
          <p:cNvPr id="57" name="Text Placeholder 10"/>
          <p:cNvSpPr>
            <a:spLocks noGrp="1"/>
          </p:cNvSpPr>
          <p:nvPr>
            <p:ph type="body" sz="quarter" idx="27" hasCustomPrompt="1"/>
          </p:nvPr>
        </p:nvSpPr>
        <p:spPr>
          <a:xfrm>
            <a:off x="1329658" y="3806231"/>
            <a:ext cx="1003046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58" name="Text Placeholder 10"/>
          <p:cNvSpPr>
            <a:spLocks noGrp="1"/>
          </p:cNvSpPr>
          <p:nvPr>
            <p:ph type="body" sz="quarter" idx="28" hasCustomPrompt="1"/>
          </p:nvPr>
        </p:nvSpPr>
        <p:spPr>
          <a:xfrm>
            <a:off x="1329658" y="4192422"/>
            <a:ext cx="1003046" cy="210146"/>
          </a:xfrm>
        </p:spPr>
        <p:txBody>
          <a:bodyPr>
            <a:noAutofit/>
          </a:bodyPr>
          <a:lstStyle>
            <a:lvl1pPr algn="ctr">
              <a:defRPr sz="750" baseline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Position</a:t>
            </a:r>
            <a:endParaRPr lang="en-AU" dirty="0"/>
          </a:p>
        </p:txBody>
      </p:sp>
      <p:sp>
        <p:nvSpPr>
          <p:cNvPr id="59" name="Text Placeholder 10"/>
          <p:cNvSpPr>
            <a:spLocks noGrp="1"/>
          </p:cNvSpPr>
          <p:nvPr>
            <p:ph type="body" sz="quarter" idx="29" hasCustomPrompt="1"/>
          </p:nvPr>
        </p:nvSpPr>
        <p:spPr>
          <a:xfrm>
            <a:off x="4166109" y="2828001"/>
            <a:ext cx="1003046" cy="210146"/>
          </a:xfrm>
        </p:spPr>
        <p:txBody>
          <a:bodyPr>
            <a:noAutofit/>
          </a:bodyPr>
          <a:lstStyle>
            <a:lvl1pPr algn="ctr">
              <a:defRPr sz="750" baseline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Position</a:t>
            </a:r>
            <a:endParaRPr lang="en-AU" dirty="0"/>
          </a:p>
        </p:txBody>
      </p:sp>
      <p:sp>
        <p:nvSpPr>
          <p:cNvPr id="60" name="Text Placeholder 10"/>
          <p:cNvSpPr>
            <a:spLocks noGrp="1"/>
          </p:cNvSpPr>
          <p:nvPr>
            <p:ph type="body" sz="quarter" idx="30" hasCustomPrompt="1"/>
          </p:nvPr>
        </p:nvSpPr>
        <p:spPr>
          <a:xfrm>
            <a:off x="4160963" y="4507946"/>
            <a:ext cx="1003046" cy="210146"/>
          </a:xfrm>
        </p:spPr>
        <p:txBody>
          <a:bodyPr>
            <a:noAutofit/>
          </a:bodyPr>
          <a:lstStyle>
            <a:lvl1pPr algn="ctr">
              <a:defRPr sz="750" baseline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Position</a:t>
            </a:r>
            <a:endParaRPr lang="en-AU" dirty="0"/>
          </a:p>
        </p:txBody>
      </p:sp>
      <p:sp>
        <p:nvSpPr>
          <p:cNvPr id="61" name="Text Placeholder 10"/>
          <p:cNvSpPr>
            <a:spLocks noGrp="1"/>
          </p:cNvSpPr>
          <p:nvPr>
            <p:ph type="body" sz="quarter" idx="31" hasCustomPrompt="1"/>
          </p:nvPr>
        </p:nvSpPr>
        <p:spPr>
          <a:xfrm>
            <a:off x="4142296" y="6012854"/>
            <a:ext cx="1003046" cy="210146"/>
          </a:xfrm>
        </p:spPr>
        <p:txBody>
          <a:bodyPr>
            <a:noAutofit/>
          </a:bodyPr>
          <a:lstStyle>
            <a:lvl1pPr algn="ctr">
              <a:defRPr sz="750" baseline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Position</a:t>
            </a:r>
            <a:endParaRPr lang="en-AU" dirty="0"/>
          </a:p>
        </p:txBody>
      </p:sp>
      <p:sp>
        <p:nvSpPr>
          <p:cNvPr id="62" name="Text Placeholder 10"/>
          <p:cNvSpPr>
            <a:spLocks noGrp="1"/>
          </p:cNvSpPr>
          <p:nvPr>
            <p:ph type="body" sz="quarter" idx="32" hasCustomPrompt="1"/>
          </p:nvPr>
        </p:nvSpPr>
        <p:spPr>
          <a:xfrm>
            <a:off x="6944645" y="1359286"/>
            <a:ext cx="1003046" cy="210146"/>
          </a:xfrm>
        </p:spPr>
        <p:txBody>
          <a:bodyPr>
            <a:noAutofit/>
          </a:bodyPr>
          <a:lstStyle>
            <a:lvl1pPr algn="ctr">
              <a:defRPr sz="750" baseline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Position</a:t>
            </a:r>
            <a:endParaRPr lang="en-AU" dirty="0"/>
          </a:p>
        </p:txBody>
      </p:sp>
      <p:sp>
        <p:nvSpPr>
          <p:cNvPr id="63" name="Text Placeholder 10"/>
          <p:cNvSpPr>
            <a:spLocks noGrp="1"/>
          </p:cNvSpPr>
          <p:nvPr>
            <p:ph type="body" sz="quarter" idx="33" hasCustomPrompt="1"/>
          </p:nvPr>
        </p:nvSpPr>
        <p:spPr>
          <a:xfrm>
            <a:off x="6944645" y="2939682"/>
            <a:ext cx="1003046" cy="210146"/>
          </a:xfrm>
        </p:spPr>
        <p:txBody>
          <a:bodyPr>
            <a:noAutofit/>
          </a:bodyPr>
          <a:lstStyle>
            <a:lvl1pPr algn="ctr">
              <a:defRPr sz="750" baseline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Position</a:t>
            </a:r>
            <a:endParaRPr lang="en-AU" dirty="0"/>
          </a:p>
        </p:txBody>
      </p:sp>
      <p:sp>
        <p:nvSpPr>
          <p:cNvPr id="64" name="Text Placeholder 10"/>
          <p:cNvSpPr>
            <a:spLocks noGrp="1"/>
          </p:cNvSpPr>
          <p:nvPr>
            <p:ph type="body" sz="quarter" idx="34" hasCustomPrompt="1"/>
          </p:nvPr>
        </p:nvSpPr>
        <p:spPr>
          <a:xfrm>
            <a:off x="6932737" y="4516838"/>
            <a:ext cx="1003046" cy="210146"/>
          </a:xfrm>
        </p:spPr>
        <p:txBody>
          <a:bodyPr>
            <a:noAutofit/>
          </a:bodyPr>
          <a:lstStyle>
            <a:lvl1pPr algn="ctr">
              <a:defRPr sz="750" baseline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Position</a:t>
            </a:r>
            <a:endParaRPr lang="en-AU" dirty="0"/>
          </a:p>
        </p:txBody>
      </p:sp>
      <p:sp>
        <p:nvSpPr>
          <p:cNvPr id="65" name="Text Placeholder 10"/>
          <p:cNvSpPr>
            <a:spLocks noGrp="1"/>
          </p:cNvSpPr>
          <p:nvPr>
            <p:ph type="body" sz="quarter" idx="35" hasCustomPrompt="1"/>
          </p:nvPr>
        </p:nvSpPr>
        <p:spPr>
          <a:xfrm>
            <a:off x="4159887" y="2458316"/>
            <a:ext cx="1003046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68" name="Text Placeholder 10"/>
          <p:cNvSpPr>
            <a:spLocks noGrp="1"/>
          </p:cNvSpPr>
          <p:nvPr>
            <p:ph type="body" sz="quarter" idx="38" hasCustomPrompt="1"/>
          </p:nvPr>
        </p:nvSpPr>
        <p:spPr>
          <a:xfrm>
            <a:off x="4159887" y="4133855"/>
            <a:ext cx="1003046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69" name="Text Placeholder 10"/>
          <p:cNvSpPr>
            <a:spLocks noGrp="1"/>
          </p:cNvSpPr>
          <p:nvPr>
            <p:ph type="body" sz="quarter" idx="39" hasCustomPrompt="1"/>
          </p:nvPr>
        </p:nvSpPr>
        <p:spPr>
          <a:xfrm>
            <a:off x="4142296" y="5664098"/>
            <a:ext cx="1003046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70" name="Text Placeholder 10"/>
          <p:cNvSpPr>
            <a:spLocks noGrp="1"/>
          </p:cNvSpPr>
          <p:nvPr>
            <p:ph type="body" sz="quarter" idx="40" hasCustomPrompt="1"/>
          </p:nvPr>
        </p:nvSpPr>
        <p:spPr>
          <a:xfrm>
            <a:off x="6932737" y="1008087"/>
            <a:ext cx="1003046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71" name="Text Placeholder 10"/>
          <p:cNvSpPr>
            <a:spLocks noGrp="1"/>
          </p:cNvSpPr>
          <p:nvPr>
            <p:ph type="body" sz="quarter" idx="41" hasCustomPrompt="1"/>
          </p:nvPr>
        </p:nvSpPr>
        <p:spPr>
          <a:xfrm>
            <a:off x="6944645" y="2579639"/>
            <a:ext cx="1003046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72" name="Text Placeholder 10"/>
          <p:cNvSpPr>
            <a:spLocks noGrp="1"/>
          </p:cNvSpPr>
          <p:nvPr>
            <p:ph type="body" sz="quarter" idx="42" hasCustomPrompt="1"/>
          </p:nvPr>
        </p:nvSpPr>
        <p:spPr>
          <a:xfrm>
            <a:off x="6944645" y="4177552"/>
            <a:ext cx="1003046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138759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6000"/>
                            </p:stCondLst>
                            <p:childTnLst>
                              <p:par>
                                <p:cTn id="9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500"/>
                            </p:stCondLst>
                            <p:childTnLst>
                              <p:par>
                                <p:cTn id="10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80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9000"/>
                            </p:stCondLst>
                            <p:childTnLst>
                              <p:par>
                                <p:cTn id="1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5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" grpId="0" animBg="1"/>
      <p:bldP spid="15" grpId="0" animBg="1"/>
      <p:bldP spid="25" grpId="0" animBg="1"/>
      <p:bldP spid="27" grpId="0" animBg="1"/>
      <p:bldP spid="32" grpId="0" animBg="1"/>
      <p:bldP spid="36" grpId="0" animBg="1"/>
      <p:bldP spid="40" grpId="0" animBg="1"/>
      <p:bldP spid="44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28650" y="346366"/>
            <a:ext cx="7886700" cy="828098"/>
          </a:xfrm>
        </p:spPr>
        <p:txBody>
          <a:bodyPr/>
          <a:lstStyle>
            <a:lvl1pPr algn="ctr"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28650" y="1229885"/>
            <a:ext cx="7886700" cy="294121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Rounded Rectangle 7"/>
          <p:cNvSpPr/>
          <p:nvPr userDrawn="1"/>
        </p:nvSpPr>
        <p:spPr>
          <a:xfrm>
            <a:off x="628650" y="5261841"/>
            <a:ext cx="1579418" cy="60353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3"/>
          </p:nvPr>
        </p:nvSpPr>
        <p:spPr>
          <a:xfrm>
            <a:off x="628651" y="1995055"/>
            <a:ext cx="1579418" cy="3158837"/>
          </a:xfrm>
          <a:custGeom>
            <a:avLst/>
            <a:gdLst>
              <a:gd name="connsiteX0" fmla="*/ 226299 w 2105891"/>
              <a:gd name="connsiteY0" fmla="*/ 0 h 3158837"/>
              <a:gd name="connsiteX1" fmla="*/ 1879592 w 2105891"/>
              <a:gd name="connsiteY1" fmla="*/ 0 h 3158837"/>
              <a:gd name="connsiteX2" fmla="*/ 2105891 w 2105891"/>
              <a:gd name="connsiteY2" fmla="*/ 226299 h 3158837"/>
              <a:gd name="connsiteX3" fmla="*/ 2105891 w 2105891"/>
              <a:gd name="connsiteY3" fmla="*/ 2932538 h 3158837"/>
              <a:gd name="connsiteX4" fmla="*/ 1879592 w 2105891"/>
              <a:gd name="connsiteY4" fmla="*/ 3158837 h 3158837"/>
              <a:gd name="connsiteX5" fmla="*/ 226299 w 2105891"/>
              <a:gd name="connsiteY5" fmla="*/ 3158837 h 3158837"/>
              <a:gd name="connsiteX6" fmla="*/ 0 w 2105891"/>
              <a:gd name="connsiteY6" fmla="*/ 2932538 h 3158837"/>
              <a:gd name="connsiteX7" fmla="*/ 0 w 2105891"/>
              <a:gd name="connsiteY7" fmla="*/ 226299 h 3158837"/>
              <a:gd name="connsiteX8" fmla="*/ 226299 w 2105891"/>
              <a:gd name="connsiteY8" fmla="*/ 0 h 3158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05891" h="3158837">
                <a:moveTo>
                  <a:pt x="226299" y="0"/>
                </a:moveTo>
                <a:lnTo>
                  <a:pt x="1879592" y="0"/>
                </a:lnTo>
                <a:cubicBezTo>
                  <a:pt x="2004573" y="0"/>
                  <a:pt x="2105891" y="101318"/>
                  <a:pt x="2105891" y="226299"/>
                </a:cubicBezTo>
                <a:lnTo>
                  <a:pt x="2105891" y="2932538"/>
                </a:lnTo>
                <a:cubicBezTo>
                  <a:pt x="2105891" y="3057519"/>
                  <a:pt x="2004573" y="3158837"/>
                  <a:pt x="1879592" y="3158837"/>
                </a:cubicBezTo>
                <a:lnTo>
                  <a:pt x="226299" y="3158837"/>
                </a:lnTo>
                <a:cubicBezTo>
                  <a:pt x="101318" y="3158837"/>
                  <a:pt x="0" y="3057519"/>
                  <a:pt x="0" y="2932538"/>
                </a:cubicBezTo>
                <a:lnTo>
                  <a:pt x="0" y="226299"/>
                </a:lnTo>
                <a:cubicBezTo>
                  <a:pt x="0" y="101318"/>
                  <a:pt x="101318" y="0"/>
                  <a:pt x="22629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 dirty="0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4" hasCustomPrompt="1"/>
          </p:nvPr>
        </p:nvSpPr>
        <p:spPr>
          <a:xfrm>
            <a:off x="2686050" y="1995054"/>
            <a:ext cx="2971800" cy="348342"/>
          </a:xfrm>
        </p:spPr>
        <p:txBody>
          <a:bodyPr/>
          <a:lstStyle>
            <a:lvl1pPr algn="l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2686050" y="3766006"/>
            <a:ext cx="2971800" cy="348342"/>
          </a:xfrm>
        </p:spPr>
        <p:txBody>
          <a:bodyPr/>
          <a:lstStyle>
            <a:lvl1pPr algn="l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6" hasCustomPrompt="1"/>
          </p:nvPr>
        </p:nvSpPr>
        <p:spPr>
          <a:xfrm>
            <a:off x="2686051" y="2424114"/>
            <a:ext cx="5127914" cy="762432"/>
          </a:xfrm>
        </p:spPr>
        <p:txBody>
          <a:bodyPr>
            <a:normAutofit/>
          </a:bodyPr>
          <a:lstStyle>
            <a:lvl1pPr algn="l">
              <a:defRPr sz="10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 here</a:t>
            </a:r>
            <a:endParaRPr lang="en-AU" dirty="0"/>
          </a:p>
        </p:txBody>
      </p:sp>
      <p:sp>
        <p:nvSpPr>
          <p:cNvPr id="28" name="Text Placeholder 10"/>
          <p:cNvSpPr>
            <a:spLocks noGrp="1"/>
          </p:cNvSpPr>
          <p:nvPr>
            <p:ph type="body" sz="quarter" idx="17" hasCustomPrompt="1"/>
          </p:nvPr>
        </p:nvSpPr>
        <p:spPr>
          <a:xfrm>
            <a:off x="628649" y="5406778"/>
            <a:ext cx="1601391" cy="348342"/>
          </a:xfrm>
        </p:spPr>
        <p:txBody>
          <a:bodyPr>
            <a:normAutofit/>
          </a:bodyPr>
          <a:lstStyle>
            <a:lvl1pPr algn="ctr">
              <a:defRPr sz="1050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631841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11" grpId="0" animBg="1"/>
      <p:bldP spid="1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28650" y="346366"/>
            <a:ext cx="7886700" cy="828098"/>
          </a:xfrm>
        </p:spPr>
        <p:txBody>
          <a:bodyPr/>
          <a:lstStyle>
            <a:lvl1pPr algn="ctr"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28650" y="1229885"/>
            <a:ext cx="7886700" cy="294121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859972" y="2100943"/>
            <a:ext cx="1594757" cy="2126343"/>
          </a:xfrm>
          <a:custGeom>
            <a:avLst/>
            <a:gdLst>
              <a:gd name="connsiteX0" fmla="*/ 201087 w 1206500"/>
              <a:gd name="connsiteY0" fmla="*/ 0 h 1206500"/>
              <a:gd name="connsiteX1" fmla="*/ 1005413 w 1206500"/>
              <a:gd name="connsiteY1" fmla="*/ 0 h 1206500"/>
              <a:gd name="connsiteX2" fmla="*/ 1206500 w 1206500"/>
              <a:gd name="connsiteY2" fmla="*/ 201087 h 1206500"/>
              <a:gd name="connsiteX3" fmla="*/ 1206500 w 1206500"/>
              <a:gd name="connsiteY3" fmla="*/ 1005413 h 1206500"/>
              <a:gd name="connsiteX4" fmla="*/ 1005413 w 1206500"/>
              <a:gd name="connsiteY4" fmla="*/ 1206500 h 1206500"/>
              <a:gd name="connsiteX5" fmla="*/ 201087 w 1206500"/>
              <a:gd name="connsiteY5" fmla="*/ 1206500 h 1206500"/>
              <a:gd name="connsiteX6" fmla="*/ 0 w 1206500"/>
              <a:gd name="connsiteY6" fmla="*/ 1005413 h 1206500"/>
              <a:gd name="connsiteX7" fmla="*/ 0 w 1206500"/>
              <a:gd name="connsiteY7" fmla="*/ 201087 h 1206500"/>
              <a:gd name="connsiteX8" fmla="*/ 201087 w 1206500"/>
              <a:gd name="connsiteY8" fmla="*/ 0 h 120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6500" h="1206500">
                <a:moveTo>
                  <a:pt x="201087" y="0"/>
                </a:moveTo>
                <a:lnTo>
                  <a:pt x="1005413" y="0"/>
                </a:lnTo>
                <a:cubicBezTo>
                  <a:pt x="1116470" y="0"/>
                  <a:pt x="1206500" y="90030"/>
                  <a:pt x="1206500" y="201087"/>
                </a:cubicBezTo>
                <a:lnTo>
                  <a:pt x="1206500" y="1005413"/>
                </a:lnTo>
                <a:cubicBezTo>
                  <a:pt x="1206500" y="1116470"/>
                  <a:pt x="1116470" y="1206500"/>
                  <a:pt x="1005413" y="1206500"/>
                </a:cubicBezTo>
                <a:lnTo>
                  <a:pt x="201087" y="1206500"/>
                </a:lnTo>
                <a:cubicBezTo>
                  <a:pt x="90030" y="1206500"/>
                  <a:pt x="0" y="1116470"/>
                  <a:pt x="0" y="1005413"/>
                </a:cubicBezTo>
                <a:lnTo>
                  <a:pt x="0" y="201087"/>
                </a:lnTo>
                <a:cubicBezTo>
                  <a:pt x="0" y="90030"/>
                  <a:pt x="90030" y="0"/>
                  <a:pt x="20108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sp>
        <p:nvSpPr>
          <p:cNvPr id="17" name="Picture Placeholder 9"/>
          <p:cNvSpPr>
            <a:spLocks noGrp="1"/>
          </p:cNvSpPr>
          <p:nvPr>
            <p:ph type="pic" sz="quarter" idx="14" hasCustomPrompt="1"/>
          </p:nvPr>
        </p:nvSpPr>
        <p:spPr>
          <a:xfrm>
            <a:off x="3774622" y="2100943"/>
            <a:ext cx="1594757" cy="2126343"/>
          </a:xfrm>
          <a:custGeom>
            <a:avLst/>
            <a:gdLst>
              <a:gd name="connsiteX0" fmla="*/ 201087 w 1206500"/>
              <a:gd name="connsiteY0" fmla="*/ 0 h 1206500"/>
              <a:gd name="connsiteX1" fmla="*/ 1005413 w 1206500"/>
              <a:gd name="connsiteY1" fmla="*/ 0 h 1206500"/>
              <a:gd name="connsiteX2" fmla="*/ 1206500 w 1206500"/>
              <a:gd name="connsiteY2" fmla="*/ 201087 h 1206500"/>
              <a:gd name="connsiteX3" fmla="*/ 1206500 w 1206500"/>
              <a:gd name="connsiteY3" fmla="*/ 1005413 h 1206500"/>
              <a:gd name="connsiteX4" fmla="*/ 1005413 w 1206500"/>
              <a:gd name="connsiteY4" fmla="*/ 1206500 h 1206500"/>
              <a:gd name="connsiteX5" fmla="*/ 201087 w 1206500"/>
              <a:gd name="connsiteY5" fmla="*/ 1206500 h 1206500"/>
              <a:gd name="connsiteX6" fmla="*/ 0 w 1206500"/>
              <a:gd name="connsiteY6" fmla="*/ 1005413 h 1206500"/>
              <a:gd name="connsiteX7" fmla="*/ 0 w 1206500"/>
              <a:gd name="connsiteY7" fmla="*/ 201087 h 1206500"/>
              <a:gd name="connsiteX8" fmla="*/ 201087 w 1206500"/>
              <a:gd name="connsiteY8" fmla="*/ 0 h 120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6500" h="1206500">
                <a:moveTo>
                  <a:pt x="201087" y="0"/>
                </a:moveTo>
                <a:lnTo>
                  <a:pt x="1005413" y="0"/>
                </a:lnTo>
                <a:cubicBezTo>
                  <a:pt x="1116470" y="0"/>
                  <a:pt x="1206500" y="90030"/>
                  <a:pt x="1206500" y="201087"/>
                </a:cubicBezTo>
                <a:lnTo>
                  <a:pt x="1206500" y="1005413"/>
                </a:lnTo>
                <a:cubicBezTo>
                  <a:pt x="1206500" y="1116470"/>
                  <a:pt x="1116470" y="1206500"/>
                  <a:pt x="1005413" y="1206500"/>
                </a:cubicBezTo>
                <a:lnTo>
                  <a:pt x="201087" y="1206500"/>
                </a:lnTo>
                <a:cubicBezTo>
                  <a:pt x="90030" y="1206500"/>
                  <a:pt x="0" y="1116470"/>
                  <a:pt x="0" y="1005413"/>
                </a:cubicBezTo>
                <a:lnTo>
                  <a:pt x="0" y="201087"/>
                </a:lnTo>
                <a:cubicBezTo>
                  <a:pt x="0" y="90030"/>
                  <a:pt x="90030" y="0"/>
                  <a:pt x="20108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sp>
        <p:nvSpPr>
          <p:cNvPr id="18" name="Picture Placeholder 9"/>
          <p:cNvSpPr>
            <a:spLocks noGrp="1"/>
          </p:cNvSpPr>
          <p:nvPr>
            <p:ph type="pic" sz="quarter" idx="15" hasCustomPrompt="1"/>
          </p:nvPr>
        </p:nvSpPr>
        <p:spPr>
          <a:xfrm>
            <a:off x="6689272" y="2100942"/>
            <a:ext cx="1594757" cy="2126343"/>
          </a:xfrm>
          <a:custGeom>
            <a:avLst/>
            <a:gdLst>
              <a:gd name="connsiteX0" fmla="*/ 201087 w 1206500"/>
              <a:gd name="connsiteY0" fmla="*/ 0 h 1206500"/>
              <a:gd name="connsiteX1" fmla="*/ 1005413 w 1206500"/>
              <a:gd name="connsiteY1" fmla="*/ 0 h 1206500"/>
              <a:gd name="connsiteX2" fmla="*/ 1206500 w 1206500"/>
              <a:gd name="connsiteY2" fmla="*/ 201087 h 1206500"/>
              <a:gd name="connsiteX3" fmla="*/ 1206500 w 1206500"/>
              <a:gd name="connsiteY3" fmla="*/ 1005413 h 1206500"/>
              <a:gd name="connsiteX4" fmla="*/ 1005413 w 1206500"/>
              <a:gd name="connsiteY4" fmla="*/ 1206500 h 1206500"/>
              <a:gd name="connsiteX5" fmla="*/ 201087 w 1206500"/>
              <a:gd name="connsiteY5" fmla="*/ 1206500 h 1206500"/>
              <a:gd name="connsiteX6" fmla="*/ 0 w 1206500"/>
              <a:gd name="connsiteY6" fmla="*/ 1005413 h 1206500"/>
              <a:gd name="connsiteX7" fmla="*/ 0 w 1206500"/>
              <a:gd name="connsiteY7" fmla="*/ 201087 h 1206500"/>
              <a:gd name="connsiteX8" fmla="*/ 201087 w 1206500"/>
              <a:gd name="connsiteY8" fmla="*/ 0 h 120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6500" h="1206500">
                <a:moveTo>
                  <a:pt x="201087" y="0"/>
                </a:moveTo>
                <a:lnTo>
                  <a:pt x="1005413" y="0"/>
                </a:lnTo>
                <a:cubicBezTo>
                  <a:pt x="1116470" y="0"/>
                  <a:pt x="1206500" y="90030"/>
                  <a:pt x="1206500" y="201087"/>
                </a:cubicBezTo>
                <a:lnTo>
                  <a:pt x="1206500" y="1005413"/>
                </a:lnTo>
                <a:cubicBezTo>
                  <a:pt x="1206500" y="1116470"/>
                  <a:pt x="1116470" y="1206500"/>
                  <a:pt x="1005413" y="1206500"/>
                </a:cubicBezTo>
                <a:lnTo>
                  <a:pt x="201087" y="1206500"/>
                </a:lnTo>
                <a:cubicBezTo>
                  <a:pt x="90030" y="1206500"/>
                  <a:pt x="0" y="1116470"/>
                  <a:pt x="0" y="1005413"/>
                </a:cubicBezTo>
                <a:lnTo>
                  <a:pt x="0" y="201087"/>
                </a:lnTo>
                <a:cubicBezTo>
                  <a:pt x="0" y="90030"/>
                  <a:pt x="90030" y="0"/>
                  <a:pt x="20108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sp>
        <p:nvSpPr>
          <p:cNvPr id="19" name="Text Placeholder 10"/>
          <p:cNvSpPr>
            <a:spLocks noGrp="1"/>
          </p:cNvSpPr>
          <p:nvPr>
            <p:ph type="body" sz="quarter" idx="29" hasCustomPrompt="1"/>
          </p:nvPr>
        </p:nvSpPr>
        <p:spPr>
          <a:xfrm>
            <a:off x="859972" y="4642861"/>
            <a:ext cx="1594757" cy="210146"/>
          </a:xfrm>
        </p:spPr>
        <p:txBody>
          <a:bodyPr>
            <a:noAutofit/>
          </a:bodyPr>
          <a:lstStyle>
            <a:lvl1pPr algn="ctr">
              <a:defRPr sz="750" baseline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Position</a:t>
            </a:r>
            <a:endParaRPr lang="en-AU" dirty="0"/>
          </a:p>
        </p:txBody>
      </p:sp>
      <p:sp>
        <p:nvSpPr>
          <p:cNvPr id="20" name="Text Placeholder 10"/>
          <p:cNvSpPr>
            <a:spLocks noGrp="1"/>
          </p:cNvSpPr>
          <p:nvPr>
            <p:ph type="body" sz="quarter" idx="35" hasCustomPrompt="1"/>
          </p:nvPr>
        </p:nvSpPr>
        <p:spPr>
          <a:xfrm>
            <a:off x="859972" y="4431245"/>
            <a:ext cx="1594757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accent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25" name="Text Placeholder 10"/>
          <p:cNvSpPr>
            <a:spLocks noGrp="1"/>
          </p:cNvSpPr>
          <p:nvPr>
            <p:ph type="body" sz="quarter" idx="16" hasCustomPrompt="1"/>
          </p:nvPr>
        </p:nvSpPr>
        <p:spPr>
          <a:xfrm>
            <a:off x="859972" y="5233300"/>
            <a:ext cx="1594757" cy="773509"/>
          </a:xfrm>
        </p:spPr>
        <p:txBody>
          <a:bodyPr>
            <a:normAutofit/>
          </a:bodyPr>
          <a:lstStyle>
            <a:lvl1pPr algn="ctr">
              <a:defRPr sz="7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 here</a:t>
            </a:r>
            <a:endParaRPr lang="en-AU" dirty="0"/>
          </a:p>
        </p:txBody>
      </p:sp>
      <p:sp>
        <p:nvSpPr>
          <p:cNvPr id="26" name="Text Placeholder 10"/>
          <p:cNvSpPr>
            <a:spLocks noGrp="1"/>
          </p:cNvSpPr>
          <p:nvPr>
            <p:ph type="body" sz="quarter" idx="36" hasCustomPrompt="1"/>
          </p:nvPr>
        </p:nvSpPr>
        <p:spPr>
          <a:xfrm>
            <a:off x="3774622" y="4642861"/>
            <a:ext cx="1594757" cy="210146"/>
          </a:xfrm>
        </p:spPr>
        <p:txBody>
          <a:bodyPr>
            <a:noAutofit/>
          </a:bodyPr>
          <a:lstStyle>
            <a:lvl1pPr algn="ctr">
              <a:defRPr sz="750" baseline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Position</a:t>
            </a:r>
            <a:endParaRPr lang="en-AU" dirty="0"/>
          </a:p>
        </p:txBody>
      </p:sp>
      <p:sp>
        <p:nvSpPr>
          <p:cNvPr id="27" name="Text Placeholder 10"/>
          <p:cNvSpPr>
            <a:spLocks noGrp="1"/>
          </p:cNvSpPr>
          <p:nvPr>
            <p:ph type="body" sz="quarter" idx="37" hasCustomPrompt="1"/>
          </p:nvPr>
        </p:nvSpPr>
        <p:spPr>
          <a:xfrm>
            <a:off x="3774622" y="4431245"/>
            <a:ext cx="1594757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accent2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29" name="Text Placeholder 10"/>
          <p:cNvSpPr>
            <a:spLocks noGrp="1"/>
          </p:cNvSpPr>
          <p:nvPr>
            <p:ph type="body" sz="quarter" idx="38" hasCustomPrompt="1"/>
          </p:nvPr>
        </p:nvSpPr>
        <p:spPr>
          <a:xfrm>
            <a:off x="3774622" y="5233300"/>
            <a:ext cx="1594757" cy="773509"/>
          </a:xfrm>
        </p:spPr>
        <p:txBody>
          <a:bodyPr>
            <a:normAutofit/>
          </a:bodyPr>
          <a:lstStyle>
            <a:lvl1pPr algn="ctr">
              <a:defRPr sz="7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 here</a:t>
            </a:r>
            <a:endParaRPr lang="en-AU" dirty="0"/>
          </a:p>
        </p:txBody>
      </p:sp>
      <p:sp>
        <p:nvSpPr>
          <p:cNvPr id="30" name="Text Placeholder 10"/>
          <p:cNvSpPr>
            <a:spLocks noGrp="1"/>
          </p:cNvSpPr>
          <p:nvPr>
            <p:ph type="body" sz="quarter" idx="39" hasCustomPrompt="1"/>
          </p:nvPr>
        </p:nvSpPr>
        <p:spPr>
          <a:xfrm>
            <a:off x="6689272" y="4637053"/>
            <a:ext cx="1594757" cy="210146"/>
          </a:xfrm>
        </p:spPr>
        <p:txBody>
          <a:bodyPr>
            <a:noAutofit/>
          </a:bodyPr>
          <a:lstStyle>
            <a:lvl1pPr algn="ctr">
              <a:defRPr sz="750" baseline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Position</a:t>
            </a:r>
            <a:endParaRPr lang="en-AU" dirty="0"/>
          </a:p>
        </p:txBody>
      </p:sp>
      <p:sp>
        <p:nvSpPr>
          <p:cNvPr id="31" name="Text Placeholder 10"/>
          <p:cNvSpPr>
            <a:spLocks noGrp="1"/>
          </p:cNvSpPr>
          <p:nvPr>
            <p:ph type="body" sz="quarter" idx="40" hasCustomPrompt="1"/>
          </p:nvPr>
        </p:nvSpPr>
        <p:spPr>
          <a:xfrm>
            <a:off x="6689272" y="4425437"/>
            <a:ext cx="1594757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accent4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32" name="Text Placeholder 10"/>
          <p:cNvSpPr>
            <a:spLocks noGrp="1"/>
          </p:cNvSpPr>
          <p:nvPr>
            <p:ph type="body" sz="quarter" idx="41" hasCustomPrompt="1"/>
          </p:nvPr>
        </p:nvSpPr>
        <p:spPr>
          <a:xfrm>
            <a:off x="6689272" y="5227492"/>
            <a:ext cx="1594757" cy="773509"/>
          </a:xfrm>
        </p:spPr>
        <p:txBody>
          <a:bodyPr>
            <a:normAutofit/>
          </a:bodyPr>
          <a:lstStyle>
            <a:lvl1pPr algn="ctr">
              <a:defRPr sz="7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 here</a:t>
            </a:r>
            <a:endParaRPr lang="en-AU" dirty="0"/>
          </a:p>
        </p:txBody>
      </p:sp>
      <p:grpSp>
        <p:nvGrpSpPr>
          <p:cNvPr id="33" name="Group 32"/>
          <p:cNvGrpSpPr/>
          <p:nvPr userDrawn="1"/>
        </p:nvGrpSpPr>
        <p:grpSpPr>
          <a:xfrm>
            <a:off x="1080845" y="4932436"/>
            <a:ext cx="1153009" cy="214571"/>
            <a:chOff x="5317188" y="3092930"/>
            <a:chExt cx="1537345" cy="214571"/>
          </a:xfrm>
          <a:solidFill>
            <a:srgbClr val="FFC000"/>
          </a:solidFill>
        </p:grpSpPr>
        <p:sp>
          <p:nvSpPr>
            <p:cNvPr id="34" name="5-Point Star 33"/>
            <p:cNvSpPr/>
            <p:nvPr/>
          </p:nvSpPr>
          <p:spPr>
            <a:xfrm>
              <a:off x="5317188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35" name="5-Point Star 34"/>
            <p:cNvSpPr/>
            <p:nvPr/>
          </p:nvSpPr>
          <p:spPr>
            <a:xfrm>
              <a:off x="5651581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36" name="5-Point Star 35"/>
            <p:cNvSpPr/>
            <p:nvPr/>
          </p:nvSpPr>
          <p:spPr>
            <a:xfrm>
              <a:off x="5983013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37" name="5-Point Star 36"/>
            <p:cNvSpPr/>
            <p:nvPr/>
          </p:nvSpPr>
          <p:spPr>
            <a:xfrm>
              <a:off x="6317406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38" name="5-Point Star 37"/>
            <p:cNvSpPr/>
            <p:nvPr/>
          </p:nvSpPr>
          <p:spPr>
            <a:xfrm>
              <a:off x="6639962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</p:grpSp>
      <p:grpSp>
        <p:nvGrpSpPr>
          <p:cNvPr id="39" name="Group 38"/>
          <p:cNvGrpSpPr/>
          <p:nvPr userDrawn="1"/>
        </p:nvGrpSpPr>
        <p:grpSpPr>
          <a:xfrm>
            <a:off x="3995496" y="4932480"/>
            <a:ext cx="1153009" cy="214571"/>
            <a:chOff x="5317188" y="3092930"/>
            <a:chExt cx="1537345" cy="214571"/>
          </a:xfrm>
          <a:solidFill>
            <a:srgbClr val="FFC000"/>
          </a:solidFill>
        </p:grpSpPr>
        <p:sp>
          <p:nvSpPr>
            <p:cNvPr id="40" name="5-Point Star 39"/>
            <p:cNvSpPr/>
            <p:nvPr/>
          </p:nvSpPr>
          <p:spPr>
            <a:xfrm>
              <a:off x="5317188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41" name="5-Point Star 40"/>
            <p:cNvSpPr/>
            <p:nvPr/>
          </p:nvSpPr>
          <p:spPr>
            <a:xfrm>
              <a:off x="5651581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42" name="5-Point Star 41"/>
            <p:cNvSpPr/>
            <p:nvPr/>
          </p:nvSpPr>
          <p:spPr>
            <a:xfrm>
              <a:off x="5983013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43" name="5-Point Star 42"/>
            <p:cNvSpPr/>
            <p:nvPr/>
          </p:nvSpPr>
          <p:spPr>
            <a:xfrm>
              <a:off x="6317406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44" name="5-Point Star 43"/>
            <p:cNvSpPr/>
            <p:nvPr/>
          </p:nvSpPr>
          <p:spPr>
            <a:xfrm>
              <a:off x="6639962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</p:grpSp>
      <p:grpSp>
        <p:nvGrpSpPr>
          <p:cNvPr id="45" name="Group 44"/>
          <p:cNvGrpSpPr/>
          <p:nvPr userDrawn="1"/>
        </p:nvGrpSpPr>
        <p:grpSpPr>
          <a:xfrm>
            <a:off x="6910145" y="4932436"/>
            <a:ext cx="1153009" cy="214571"/>
            <a:chOff x="5317188" y="3092930"/>
            <a:chExt cx="1537345" cy="214571"/>
          </a:xfrm>
          <a:solidFill>
            <a:srgbClr val="FFC000"/>
          </a:solidFill>
        </p:grpSpPr>
        <p:sp>
          <p:nvSpPr>
            <p:cNvPr id="46" name="5-Point Star 45"/>
            <p:cNvSpPr/>
            <p:nvPr/>
          </p:nvSpPr>
          <p:spPr>
            <a:xfrm>
              <a:off x="5317188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47" name="5-Point Star 46"/>
            <p:cNvSpPr/>
            <p:nvPr/>
          </p:nvSpPr>
          <p:spPr>
            <a:xfrm>
              <a:off x="5651581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48" name="5-Point Star 47"/>
            <p:cNvSpPr/>
            <p:nvPr/>
          </p:nvSpPr>
          <p:spPr>
            <a:xfrm>
              <a:off x="5983013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49" name="5-Point Star 48"/>
            <p:cNvSpPr/>
            <p:nvPr/>
          </p:nvSpPr>
          <p:spPr>
            <a:xfrm>
              <a:off x="6317406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50" name="5-Point Star 49"/>
            <p:cNvSpPr/>
            <p:nvPr/>
          </p:nvSpPr>
          <p:spPr>
            <a:xfrm>
              <a:off x="6639962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19709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 animBg="1"/>
      <p:bldP spid="17" grpId="0" animBg="1"/>
      <p:bldP spid="18" grpId="0" animBg="1"/>
      <p:bldP spid="1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28650" y="346366"/>
            <a:ext cx="7886700" cy="828098"/>
          </a:xfrm>
        </p:spPr>
        <p:txBody>
          <a:bodyPr/>
          <a:lstStyle>
            <a:lvl1pPr algn="ctr"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28650" y="1229885"/>
            <a:ext cx="7886700" cy="294121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Picture Placeholder 6"/>
          <p:cNvSpPr>
            <a:spLocks noGrp="1"/>
          </p:cNvSpPr>
          <p:nvPr>
            <p:ph type="pic" sz="quarter" idx="13" hasCustomPrompt="1"/>
          </p:nvPr>
        </p:nvSpPr>
        <p:spPr>
          <a:xfrm>
            <a:off x="628650" y="1975890"/>
            <a:ext cx="1535055" cy="2015540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sp>
        <p:nvSpPr>
          <p:cNvPr id="11" name="Picture Placeholder 6"/>
          <p:cNvSpPr>
            <a:spLocks noGrp="1"/>
          </p:cNvSpPr>
          <p:nvPr>
            <p:ph type="pic" sz="quarter" idx="14" hasCustomPrompt="1"/>
          </p:nvPr>
        </p:nvSpPr>
        <p:spPr>
          <a:xfrm>
            <a:off x="2278005" y="4143830"/>
            <a:ext cx="1535055" cy="2015540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sp>
        <p:nvSpPr>
          <p:cNvPr id="2" name="Rectangle 1"/>
          <p:cNvSpPr/>
          <p:nvPr userDrawn="1"/>
        </p:nvSpPr>
        <p:spPr>
          <a:xfrm>
            <a:off x="628650" y="4143830"/>
            <a:ext cx="1535055" cy="20155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2278005" y="1988171"/>
            <a:ext cx="1535055" cy="20155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27" hasCustomPrompt="1"/>
          </p:nvPr>
        </p:nvSpPr>
        <p:spPr>
          <a:xfrm>
            <a:off x="707675" y="4443315"/>
            <a:ext cx="1392059" cy="210146"/>
          </a:xfrm>
        </p:spPr>
        <p:txBody>
          <a:bodyPr>
            <a:noAutofit/>
          </a:bodyPr>
          <a:lstStyle>
            <a:lvl1pPr algn="ctr">
              <a:defRPr sz="1050" b="1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28" hasCustomPrompt="1"/>
          </p:nvPr>
        </p:nvSpPr>
        <p:spPr>
          <a:xfrm>
            <a:off x="707675" y="4774085"/>
            <a:ext cx="1392059" cy="1127951"/>
          </a:xfrm>
        </p:spPr>
        <p:txBody>
          <a:bodyPr>
            <a:noAutofit/>
          </a:bodyPr>
          <a:lstStyle>
            <a:lvl1pPr algn="ctr">
              <a:defRPr sz="900" baseline="0">
                <a:solidFill>
                  <a:schemeClr val="bg1"/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texts</a:t>
            </a:r>
            <a:endParaRPr lang="en-AU" dirty="0"/>
          </a:p>
        </p:txBody>
      </p:sp>
      <p:sp>
        <p:nvSpPr>
          <p:cNvPr id="18" name="Text Placeholder 10"/>
          <p:cNvSpPr>
            <a:spLocks noGrp="1"/>
          </p:cNvSpPr>
          <p:nvPr>
            <p:ph type="body" sz="quarter" idx="29" hasCustomPrompt="1"/>
          </p:nvPr>
        </p:nvSpPr>
        <p:spPr>
          <a:xfrm>
            <a:off x="2354326" y="2321461"/>
            <a:ext cx="1392059" cy="210146"/>
          </a:xfrm>
        </p:spPr>
        <p:txBody>
          <a:bodyPr>
            <a:noAutofit/>
          </a:bodyPr>
          <a:lstStyle>
            <a:lvl1pPr algn="ctr">
              <a:defRPr sz="1050" b="1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19" name="Text Placeholder 10"/>
          <p:cNvSpPr>
            <a:spLocks noGrp="1"/>
          </p:cNvSpPr>
          <p:nvPr>
            <p:ph type="body" sz="quarter" idx="30" hasCustomPrompt="1"/>
          </p:nvPr>
        </p:nvSpPr>
        <p:spPr>
          <a:xfrm>
            <a:off x="2354326" y="2652231"/>
            <a:ext cx="1392059" cy="1127951"/>
          </a:xfrm>
        </p:spPr>
        <p:txBody>
          <a:bodyPr>
            <a:noAutofit/>
          </a:bodyPr>
          <a:lstStyle>
            <a:lvl1pPr algn="ctr">
              <a:defRPr sz="900" baseline="0">
                <a:solidFill>
                  <a:schemeClr val="bg1"/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texts</a:t>
            </a:r>
            <a:endParaRPr lang="en-AU" dirty="0"/>
          </a:p>
        </p:txBody>
      </p:sp>
      <p:sp>
        <p:nvSpPr>
          <p:cNvPr id="20" name="Picture Placeholder 6"/>
          <p:cNvSpPr>
            <a:spLocks noGrp="1"/>
          </p:cNvSpPr>
          <p:nvPr>
            <p:ph type="pic" sz="quarter" idx="31" hasCustomPrompt="1"/>
          </p:nvPr>
        </p:nvSpPr>
        <p:spPr>
          <a:xfrm>
            <a:off x="3927360" y="2023193"/>
            <a:ext cx="4587990" cy="1980518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sp>
        <p:nvSpPr>
          <p:cNvPr id="21" name="Rectangle 20"/>
          <p:cNvSpPr/>
          <p:nvPr userDrawn="1"/>
        </p:nvSpPr>
        <p:spPr>
          <a:xfrm>
            <a:off x="3927360" y="4143830"/>
            <a:ext cx="4587990" cy="201554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22" name="Text Placeholder 10"/>
          <p:cNvSpPr>
            <a:spLocks noGrp="1"/>
          </p:cNvSpPr>
          <p:nvPr>
            <p:ph type="body" sz="quarter" idx="32" hasCustomPrompt="1"/>
          </p:nvPr>
        </p:nvSpPr>
        <p:spPr>
          <a:xfrm>
            <a:off x="4125191" y="4408159"/>
            <a:ext cx="4153394" cy="210146"/>
          </a:xfrm>
        </p:spPr>
        <p:txBody>
          <a:bodyPr>
            <a:noAutofit/>
          </a:bodyPr>
          <a:lstStyle>
            <a:lvl1pPr algn="l">
              <a:defRPr sz="1200" b="1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23" name="Text Placeholder 10"/>
          <p:cNvSpPr>
            <a:spLocks noGrp="1"/>
          </p:cNvSpPr>
          <p:nvPr>
            <p:ph type="body" sz="quarter" idx="33" hasCustomPrompt="1"/>
          </p:nvPr>
        </p:nvSpPr>
        <p:spPr>
          <a:xfrm>
            <a:off x="4125191" y="4794349"/>
            <a:ext cx="4153394" cy="947408"/>
          </a:xfrm>
        </p:spPr>
        <p:txBody>
          <a:bodyPr>
            <a:noAutofit/>
          </a:bodyPr>
          <a:lstStyle>
            <a:lvl1pPr algn="l">
              <a:defRPr sz="900" baseline="0">
                <a:solidFill>
                  <a:schemeClr val="bg1"/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Texts here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05964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11" grpId="0" animBg="1"/>
      <p:bldP spid="2" grpId="0" animBg="1"/>
      <p:bldP spid="13" grpId="0" animBg="1"/>
      <p:bldP spid="1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 animBg="1"/>
      <p:bldP spid="21" grpId="0" animBg="1"/>
      <p:bldP spid="2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28650" y="346366"/>
            <a:ext cx="7886700" cy="828098"/>
          </a:xfrm>
        </p:spPr>
        <p:txBody>
          <a:bodyPr/>
          <a:lstStyle>
            <a:lvl1pPr algn="ctr"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28650" y="1229885"/>
            <a:ext cx="7886700" cy="294121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Picture Placeholder 6"/>
          <p:cNvSpPr>
            <a:spLocks noGrp="1"/>
          </p:cNvSpPr>
          <p:nvPr>
            <p:ph type="pic" sz="quarter" idx="13" hasCustomPrompt="1"/>
          </p:nvPr>
        </p:nvSpPr>
        <p:spPr>
          <a:xfrm>
            <a:off x="0" y="1732353"/>
            <a:ext cx="2287475" cy="2213642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sp>
        <p:nvSpPr>
          <p:cNvPr id="13" name="Rectangle 12"/>
          <p:cNvSpPr/>
          <p:nvPr userDrawn="1"/>
        </p:nvSpPr>
        <p:spPr>
          <a:xfrm>
            <a:off x="0" y="3956224"/>
            <a:ext cx="2287475" cy="22096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29" name="Picture Placeholder 6"/>
          <p:cNvSpPr>
            <a:spLocks noGrp="1"/>
          </p:cNvSpPr>
          <p:nvPr>
            <p:ph type="pic" sz="quarter" idx="14" hasCustomPrompt="1"/>
          </p:nvPr>
        </p:nvSpPr>
        <p:spPr>
          <a:xfrm>
            <a:off x="2287474" y="3952209"/>
            <a:ext cx="2309246" cy="2207429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sp>
        <p:nvSpPr>
          <p:cNvPr id="30" name="Rectangle 29"/>
          <p:cNvSpPr/>
          <p:nvPr userDrawn="1"/>
        </p:nvSpPr>
        <p:spPr>
          <a:xfrm>
            <a:off x="2287474" y="1732354"/>
            <a:ext cx="2309246" cy="221985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31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4596720" y="1738566"/>
            <a:ext cx="2287475" cy="2213642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sp>
        <p:nvSpPr>
          <p:cNvPr id="32" name="Rectangle 31"/>
          <p:cNvSpPr/>
          <p:nvPr userDrawn="1"/>
        </p:nvSpPr>
        <p:spPr>
          <a:xfrm>
            <a:off x="4596720" y="3952209"/>
            <a:ext cx="2287475" cy="221985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33" name="Picture Placeholder 6"/>
          <p:cNvSpPr>
            <a:spLocks noGrp="1"/>
          </p:cNvSpPr>
          <p:nvPr>
            <p:ph type="pic" sz="quarter" idx="16" hasCustomPrompt="1"/>
          </p:nvPr>
        </p:nvSpPr>
        <p:spPr>
          <a:xfrm>
            <a:off x="6884194" y="3941991"/>
            <a:ext cx="2309246" cy="2217647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sp>
        <p:nvSpPr>
          <p:cNvPr id="34" name="Rectangle 33"/>
          <p:cNvSpPr/>
          <p:nvPr userDrawn="1"/>
        </p:nvSpPr>
        <p:spPr>
          <a:xfrm>
            <a:off x="6884194" y="1732354"/>
            <a:ext cx="2309246" cy="221985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35" name="Text Placeholder 10"/>
          <p:cNvSpPr>
            <a:spLocks noGrp="1"/>
          </p:cNvSpPr>
          <p:nvPr>
            <p:ph type="body" sz="quarter" idx="27" hasCustomPrompt="1"/>
          </p:nvPr>
        </p:nvSpPr>
        <p:spPr>
          <a:xfrm>
            <a:off x="361560" y="4287623"/>
            <a:ext cx="1683443" cy="292769"/>
          </a:xfrm>
        </p:spPr>
        <p:txBody>
          <a:bodyPr>
            <a:noAutofit/>
          </a:bodyPr>
          <a:lstStyle>
            <a:lvl1pPr algn="ctr">
              <a:defRPr sz="1050" b="1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36" name="Text Placeholder 10"/>
          <p:cNvSpPr>
            <a:spLocks noGrp="1"/>
          </p:cNvSpPr>
          <p:nvPr>
            <p:ph type="body" sz="quarter" idx="28" hasCustomPrompt="1"/>
          </p:nvPr>
        </p:nvSpPr>
        <p:spPr>
          <a:xfrm>
            <a:off x="361560" y="4624508"/>
            <a:ext cx="1683443" cy="1127951"/>
          </a:xfrm>
        </p:spPr>
        <p:txBody>
          <a:bodyPr>
            <a:noAutofit/>
          </a:bodyPr>
          <a:lstStyle>
            <a:lvl1pPr algn="ctr">
              <a:defRPr sz="900" baseline="0">
                <a:solidFill>
                  <a:schemeClr val="bg1"/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texts</a:t>
            </a:r>
            <a:endParaRPr lang="en-AU" dirty="0"/>
          </a:p>
        </p:txBody>
      </p:sp>
      <p:sp>
        <p:nvSpPr>
          <p:cNvPr id="37" name="Text Placeholder 10"/>
          <p:cNvSpPr>
            <a:spLocks noGrp="1"/>
          </p:cNvSpPr>
          <p:nvPr>
            <p:ph type="body" sz="quarter" idx="29" hasCustomPrompt="1"/>
          </p:nvPr>
        </p:nvSpPr>
        <p:spPr>
          <a:xfrm>
            <a:off x="2589490" y="2109864"/>
            <a:ext cx="1683443" cy="292769"/>
          </a:xfrm>
        </p:spPr>
        <p:txBody>
          <a:bodyPr>
            <a:noAutofit/>
          </a:bodyPr>
          <a:lstStyle>
            <a:lvl1pPr algn="ctr">
              <a:defRPr sz="1050" b="1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38" name="Text Placeholder 10"/>
          <p:cNvSpPr>
            <a:spLocks noGrp="1"/>
          </p:cNvSpPr>
          <p:nvPr>
            <p:ph type="body" sz="quarter" idx="30" hasCustomPrompt="1"/>
          </p:nvPr>
        </p:nvSpPr>
        <p:spPr>
          <a:xfrm>
            <a:off x="2589490" y="2446749"/>
            <a:ext cx="1683443" cy="1127951"/>
          </a:xfrm>
        </p:spPr>
        <p:txBody>
          <a:bodyPr>
            <a:noAutofit/>
          </a:bodyPr>
          <a:lstStyle>
            <a:lvl1pPr algn="ctr">
              <a:defRPr sz="900" baseline="0">
                <a:solidFill>
                  <a:schemeClr val="bg1"/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texts</a:t>
            </a:r>
            <a:endParaRPr lang="en-AU" dirty="0"/>
          </a:p>
        </p:txBody>
      </p:sp>
      <p:sp>
        <p:nvSpPr>
          <p:cNvPr id="39" name="Text Placeholder 10"/>
          <p:cNvSpPr>
            <a:spLocks noGrp="1"/>
          </p:cNvSpPr>
          <p:nvPr>
            <p:ph type="body" sz="quarter" idx="31" hasCustomPrompt="1"/>
          </p:nvPr>
        </p:nvSpPr>
        <p:spPr>
          <a:xfrm>
            <a:off x="4898736" y="4323505"/>
            <a:ext cx="1683443" cy="292769"/>
          </a:xfrm>
        </p:spPr>
        <p:txBody>
          <a:bodyPr>
            <a:noAutofit/>
          </a:bodyPr>
          <a:lstStyle>
            <a:lvl1pPr algn="ctr">
              <a:defRPr sz="1050" b="1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40" name="Text Placeholder 10"/>
          <p:cNvSpPr>
            <a:spLocks noGrp="1"/>
          </p:cNvSpPr>
          <p:nvPr>
            <p:ph type="body" sz="quarter" idx="32" hasCustomPrompt="1"/>
          </p:nvPr>
        </p:nvSpPr>
        <p:spPr>
          <a:xfrm>
            <a:off x="4898736" y="4660390"/>
            <a:ext cx="1683443" cy="1127951"/>
          </a:xfrm>
        </p:spPr>
        <p:txBody>
          <a:bodyPr>
            <a:noAutofit/>
          </a:bodyPr>
          <a:lstStyle>
            <a:lvl1pPr algn="ctr">
              <a:defRPr sz="900" baseline="0">
                <a:solidFill>
                  <a:schemeClr val="bg1"/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texts</a:t>
            </a:r>
            <a:endParaRPr lang="en-AU" dirty="0"/>
          </a:p>
        </p:txBody>
      </p:sp>
      <p:sp>
        <p:nvSpPr>
          <p:cNvPr id="41" name="Text Placeholder 10"/>
          <p:cNvSpPr>
            <a:spLocks noGrp="1"/>
          </p:cNvSpPr>
          <p:nvPr>
            <p:ph type="body" sz="quarter" idx="33" hasCustomPrompt="1"/>
          </p:nvPr>
        </p:nvSpPr>
        <p:spPr>
          <a:xfrm>
            <a:off x="7207981" y="2109864"/>
            <a:ext cx="1683443" cy="292769"/>
          </a:xfrm>
        </p:spPr>
        <p:txBody>
          <a:bodyPr>
            <a:noAutofit/>
          </a:bodyPr>
          <a:lstStyle>
            <a:lvl1pPr algn="ctr">
              <a:defRPr sz="1050" b="1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42" name="Text Placeholder 10"/>
          <p:cNvSpPr>
            <a:spLocks noGrp="1"/>
          </p:cNvSpPr>
          <p:nvPr>
            <p:ph type="body" sz="quarter" idx="34" hasCustomPrompt="1"/>
          </p:nvPr>
        </p:nvSpPr>
        <p:spPr>
          <a:xfrm>
            <a:off x="7207981" y="2446749"/>
            <a:ext cx="1683443" cy="1127951"/>
          </a:xfrm>
        </p:spPr>
        <p:txBody>
          <a:bodyPr>
            <a:noAutofit/>
          </a:bodyPr>
          <a:lstStyle>
            <a:lvl1pPr algn="ctr">
              <a:defRPr sz="900" baseline="0">
                <a:solidFill>
                  <a:schemeClr val="bg1"/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texts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574660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13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28650" y="346366"/>
            <a:ext cx="7886700" cy="828098"/>
          </a:xfrm>
        </p:spPr>
        <p:txBody>
          <a:bodyPr/>
          <a:lstStyle>
            <a:lvl1pPr algn="ctr"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28650" y="1229885"/>
            <a:ext cx="7886700" cy="294121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5" name="Rectangle 24"/>
          <p:cNvSpPr/>
          <p:nvPr/>
        </p:nvSpPr>
        <p:spPr>
          <a:xfrm>
            <a:off x="562811" y="4140552"/>
            <a:ext cx="1828800" cy="15569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2635451" y="4140552"/>
            <a:ext cx="1828800" cy="15569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4689282" y="4140552"/>
            <a:ext cx="1828800" cy="15569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6761922" y="4138660"/>
            <a:ext cx="1828800" cy="15569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49" name="Picture Placeholder 48"/>
          <p:cNvSpPr>
            <a:spLocks noGrp="1"/>
          </p:cNvSpPr>
          <p:nvPr>
            <p:ph type="pic" sz="quarter" idx="13"/>
          </p:nvPr>
        </p:nvSpPr>
        <p:spPr>
          <a:xfrm>
            <a:off x="562811" y="1953470"/>
            <a:ext cx="1828800" cy="2187081"/>
          </a:xfrm>
          <a:custGeom>
            <a:avLst/>
            <a:gdLst>
              <a:gd name="connsiteX0" fmla="*/ 0 w 2438400"/>
              <a:gd name="connsiteY0" fmla="*/ 0 h 2187081"/>
              <a:gd name="connsiteX1" fmla="*/ 2438400 w 2438400"/>
              <a:gd name="connsiteY1" fmla="*/ 0 h 2187081"/>
              <a:gd name="connsiteX2" fmla="*/ 2438400 w 2438400"/>
              <a:gd name="connsiteY2" fmla="*/ 2187081 h 2187081"/>
              <a:gd name="connsiteX3" fmla="*/ 0 w 2438400"/>
              <a:gd name="connsiteY3" fmla="*/ 2187081 h 21870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8400" h="2187081">
                <a:moveTo>
                  <a:pt x="0" y="0"/>
                </a:moveTo>
                <a:lnTo>
                  <a:pt x="2438400" y="0"/>
                </a:lnTo>
                <a:lnTo>
                  <a:pt x="2438400" y="2187081"/>
                </a:lnTo>
                <a:lnTo>
                  <a:pt x="0" y="218708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50" name="Picture Placeholder 49"/>
          <p:cNvSpPr>
            <a:spLocks noGrp="1"/>
          </p:cNvSpPr>
          <p:nvPr>
            <p:ph type="pic" sz="quarter" idx="14"/>
          </p:nvPr>
        </p:nvSpPr>
        <p:spPr>
          <a:xfrm>
            <a:off x="2635451" y="1953470"/>
            <a:ext cx="1828800" cy="2187081"/>
          </a:xfrm>
          <a:custGeom>
            <a:avLst/>
            <a:gdLst>
              <a:gd name="connsiteX0" fmla="*/ 0 w 2438400"/>
              <a:gd name="connsiteY0" fmla="*/ 0 h 2187081"/>
              <a:gd name="connsiteX1" fmla="*/ 2438400 w 2438400"/>
              <a:gd name="connsiteY1" fmla="*/ 0 h 2187081"/>
              <a:gd name="connsiteX2" fmla="*/ 2438400 w 2438400"/>
              <a:gd name="connsiteY2" fmla="*/ 2187081 h 2187081"/>
              <a:gd name="connsiteX3" fmla="*/ 0 w 2438400"/>
              <a:gd name="connsiteY3" fmla="*/ 2187081 h 21870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8400" h="2187081">
                <a:moveTo>
                  <a:pt x="0" y="0"/>
                </a:moveTo>
                <a:lnTo>
                  <a:pt x="2438400" y="0"/>
                </a:lnTo>
                <a:lnTo>
                  <a:pt x="2438400" y="2187081"/>
                </a:lnTo>
                <a:lnTo>
                  <a:pt x="0" y="218708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51" name="Picture Placeholder 50"/>
          <p:cNvSpPr>
            <a:spLocks noGrp="1"/>
          </p:cNvSpPr>
          <p:nvPr>
            <p:ph type="pic" sz="quarter" idx="15"/>
          </p:nvPr>
        </p:nvSpPr>
        <p:spPr>
          <a:xfrm>
            <a:off x="4689282" y="1953470"/>
            <a:ext cx="1828800" cy="2187081"/>
          </a:xfrm>
          <a:custGeom>
            <a:avLst/>
            <a:gdLst>
              <a:gd name="connsiteX0" fmla="*/ 0 w 2438400"/>
              <a:gd name="connsiteY0" fmla="*/ 0 h 2187081"/>
              <a:gd name="connsiteX1" fmla="*/ 2438400 w 2438400"/>
              <a:gd name="connsiteY1" fmla="*/ 0 h 2187081"/>
              <a:gd name="connsiteX2" fmla="*/ 2438400 w 2438400"/>
              <a:gd name="connsiteY2" fmla="*/ 2187081 h 2187081"/>
              <a:gd name="connsiteX3" fmla="*/ 0 w 2438400"/>
              <a:gd name="connsiteY3" fmla="*/ 2187081 h 21870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8400" h="2187081">
                <a:moveTo>
                  <a:pt x="0" y="0"/>
                </a:moveTo>
                <a:lnTo>
                  <a:pt x="2438400" y="0"/>
                </a:lnTo>
                <a:lnTo>
                  <a:pt x="2438400" y="2187081"/>
                </a:lnTo>
                <a:lnTo>
                  <a:pt x="0" y="218708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52" name="Picture Placeholder 51"/>
          <p:cNvSpPr>
            <a:spLocks noGrp="1"/>
          </p:cNvSpPr>
          <p:nvPr>
            <p:ph type="pic" sz="quarter" idx="16"/>
          </p:nvPr>
        </p:nvSpPr>
        <p:spPr>
          <a:xfrm>
            <a:off x="6761922" y="1955362"/>
            <a:ext cx="1828800" cy="2187081"/>
          </a:xfrm>
          <a:custGeom>
            <a:avLst/>
            <a:gdLst>
              <a:gd name="connsiteX0" fmla="*/ 0 w 2438400"/>
              <a:gd name="connsiteY0" fmla="*/ 0 h 2187081"/>
              <a:gd name="connsiteX1" fmla="*/ 2438400 w 2438400"/>
              <a:gd name="connsiteY1" fmla="*/ 0 h 2187081"/>
              <a:gd name="connsiteX2" fmla="*/ 2438400 w 2438400"/>
              <a:gd name="connsiteY2" fmla="*/ 2187081 h 2187081"/>
              <a:gd name="connsiteX3" fmla="*/ 0 w 2438400"/>
              <a:gd name="connsiteY3" fmla="*/ 2187081 h 21870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8400" h="2187081">
                <a:moveTo>
                  <a:pt x="0" y="0"/>
                </a:moveTo>
                <a:lnTo>
                  <a:pt x="2438400" y="0"/>
                </a:lnTo>
                <a:lnTo>
                  <a:pt x="2438400" y="2187081"/>
                </a:lnTo>
                <a:lnTo>
                  <a:pt x="0" y="218708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53" name="Text Placeholder 10"/>
          <p:cNvSpPr>
            <a:spLocks noGrp="1"/>
          </p:cNvSpPr>
          <p:nvPr>
            <p:ph type="body" sz="quarter" idx="17" hasCustomPrompt="1"/>
          </p:nvPr>
        </p:nvSpPr>
        <p:spPr>
          <a:xfrm>
            <a:off x="562810" y="4570014"/>
            <a:ext cx="1828801" cy="273368"/>
          </a:xfrm>
        </p:spPr>
        <p:txBody>
          <a:bodyPr/>
          <a:lstStyle>
            <a:lvl1pPr algn="ctr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54" name="Text Placeholder 10"/>
          <p:cNvSpPr>
            <a:spLocks noGrp="1"/>
          </p:cNvSpPr>
          <p:nvPr>
            <p:ph type="body" sz="quarter" idx="18" hasCustomPrompt="1"/>
          </p:nvPr>
        </p:nvSpPr>
        <p:spPr>
          <a:xfrm>
            <a:off x="562811" y="4921584"/>
            <a:ext cx="1828800" cy="1085225"/>
          </a:xfrm>
        </p:spPr>
        <p:txBody>
          <a:bodyPr>
            <a:normAutofit/>
          </a:bodyPr>
          <a:lstStyle>
            <a:lvl1pPr algn="ctr">
              <a:defRPr sz="10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 here</a:t>
            </a:r>
            <a:endParaRPr lang="en-AU" dirty="0"/>
          </a:p>
        </p:txBody>
      </p:sp>
      <p:sp>
        <p:nvSpPr>
          <p:cNvPr id="55" name="Text Placeholder 10"/>
          <p:cNvSpPr>
            <a:spLocks noGrp="1"/>
          </p:cNvSpPr>
          <p:nvPr>
            <p:ph type="body" sz="quarter" idx="19" hasCustomPrompt="1"/>
          </p:nvPr>
        </p:nvSpPr>
        <p:spPr>
          <a:xfrm>
            <a:off x="2635451" y="4570014"/>
            <a:ext cx="1828801" cy="273368"/>
          </a:xfrm>
        </p:spPr>
        <p:txBody>
          <a:bodyPr/>
          <a:lstStyle>
            <a:lvl1pPr algn="ctr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56" name="Text Placeholder 10"/>
          <p:cNvSpPr>
            <a:spLocks noGrp="1"/>
          </p:cNvSpPr>
          <p:nvPr>
            <p:ph type="body" sz="quarter" idx="20" hasCustomPrompt="1"/>
          </p:nvPr>
        </p:nvSpPr>
        <p:spPr>
          <a:xfrm>
            <a:off x="2635451" y="4921584"/>
            <a:ext cx="1828800" cy="1085225"/>
          </a:xfrm>
        </p:spPr>
        <p:txBody>
          <a:bodyPr>
            <a:normAutofit/>
          </a:bodyPr>
          <a:lstStyle>
            <a:lvl1pPr algn="ctr">
              <a:defRPr sz="10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 here</a:t>
            </a:r>
            <a:endParaRPr lang="en-AU" dirty="0"/>
          </a:p>
        </p:txBody>
      </p:sp>
      <p:sp>
        <p:nvSpPr>
          <p:cNvPr id="57" name="Text Placeholder 10"/>
          <p:cNvSpPr>
            <a:spLocks noGrp="1"/>
          </p:cNvSpPr>
          <p:nvPr>
            <p:ph type="body" sz="quarter" idx="21" hasCustomPrompt="1"/>
          </p:nvPr>
        </p:nvSpPr>
        <p:spPr>
          <a:xfrm>
            <a:off x="4708092" y="4570014"/>
            <a:ext cx="1828801" cy="273368"/>
          </a:xfrm>
        </p:spPr>
        <p:txBody>
          <a:bodyPr/>
          <a:lstStyle>
            <a:lvl1pPr algn="ctr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58" name="Text Placeholder 10"/>
          <p:cNvSpPr>
            <a:spLocks noGrp="1"/>
          </p:cNvSpPr>
          <p:nvPr>
            <p:ph type="body" sz="quarter" idx="22" hasCustomPrompt="1"/>
          </p:nvPr>
        </p:nvSpPr>
        <p:spPr>
          <a:xfrm>
            <a:off x="4708092" y="4921584"/>
            <a:ext cx="1828800" cy="1085225"/>
          </a:xfrm>
        </p:spPr>
        <p:txBody>
          <a:bodyPr>
            <a:normAutofit/>
          </a:bodyPr>
          <a:lstStyle>
            <a:lvl1pPr algn="ctr">
              <a:defRPr sz="10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 here</a:t>
            </a:r>
            <a:endParaRPr lang="en-AU" dirty="0"/>
          </a:p>
        </p:txBody>
      </p:sp>
      <p:sp>
        <p:nvSpPr>
          <p:cNvPr id="59" name="Text Placeholder 10"/>
          <p:cNvSpPr>
            <a:spLocks noGrp="1"/>
          </p:cNvSpPr>
          <p:nvPr>
            <p:ph type="body" sz="quarter" idx="23" hasCustomPrompt="1"/>
          </p:nvPr>
        </p:nvSpPr>
        <p:spPr>
          <a:xfrm>
            <a:off x="6761922" y="4570014"/>
            <a:ext cx="1828801" cy="273368"/>
          </a:xfrm>
        </p:spPr>
        <p:txBody>
          <a:bodyPr/>
          <a:lstStyle>
            <a:lvl1pPr algn="ctr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60" name="Text Placeholder 10"/>
          <p:cNvSpPr>
            <a:spLocks noGrp="1"/>
          </p:cNvSpPr>
          <p:nvPr>
            <p:ph type="body" sz="quarter" idx="24" hasCustomPrompt="1"/>
          </p:nvPr>
        </p:nvSpPr>
        <p:spPr>
          <a:xfrm>
            <a:off x="6761922" y="4921584"/>
            <a:ext cx="1828800" cy="1085225"/>
          </a:xfrm>
        </p:spPr>
        <p:txBody>
          <a:bodyPr>
            <a:normAutofit/>
          </a:bodyPr>
          <a:lstStyle>
            <a:lvl1pPr algn="ctr">
              <a:defRPr sz="10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 here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062879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animBg="1"/>
      <p:bldP spid="28" grpId="0" animBg="1"/>
      <p:bldP spid="45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4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0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-1" y="2536327"/>
            <a:ext cx="4861162" cy="180372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srgbClr val="2980B9">
                  <a:lumMod val="20000"/>
                  <a:lumOff val="80000"/>
                </a:srgbClr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467917" y="2831005"/>
            <a:ext cx="4104084" cy="828098"/>
          </a:xfrm>
        </p:spPr>
        <p:txBody>
          <a:bodyPr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r>
              <a:rPr lang="id-ID" dirty="0" smtClean="0"/>
              <a:t>Title here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67917" y="3714523"/>
            <a:ext cx="4104084" cy="294121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3" name="Picture Placeholder 22"/>
          <p:cNvSpPr>
            <a:spLocks noGrp="1"/>
          </p:cNvSpPr>
          <p:nvPr>
            <p:ph type="pic" sz="quarter" idx="13"/>
          </p:nvPr>
        </p:nvSpPr>
        <p:spPr>
          <a:xfrm>
            <a:off x="2903564" y="769256"/>
            <a:ext cx="1957706" cy="1642420"/>
          </a:xfrm>
          <a:custGeom>
            <a:avLst/>
            <a:gdLst>
              <a:gd name="connsiteX0" fmla="*/ 0 w 2610275"/>
              <a:gd name="connsiteY0" fmla="*/ 0 h 1642420"/>
              <a:gd name="connsiteX1" fmla="*/ 2610275 w 2610275"/>
              <a:gd name="connsiteY1" fmla="*/ 0 h 1642420"/>
              <a:gd name="connsiteX2" fmla="*/ 2610275 w 2610275"/>
              <a:gd name="connsiteY2" fmla="*/ 1642420 h 1642420"/>
              <a:gd name="connsiteX3" fmla="*/ 0 w 2610275"/>
              <a:gd name="connsiteY3" fmla="*/ 1642420 h 1642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10275" h="1642420">
                <a:moveTo>
                  <a:pt x="0" y="0"/>
                </a:moveTo>
                <a:lnTo>
                  <a:pt x="2610275" y="0"/>
                </a:lnTo>
                <a:lnTo>
                  <a:pt x="2610275" y="1642420"/>
                </a:lnTo>
                <a:lnTo>
                  <a:pt x="0" y="164242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26" name="Picture Placeholder 25"/>
          <p:cNvSpPr>
            <a:spLocks noGrp="1"/>
          </p:cNvSpPr>
          <p:nvPr>
            <p:ph type="pic" sz="quarter" idx="14"/>
          </p:nvPr>
        </p:nvSpPr>
        <p:spPr>
          <a:xfrm>
            <a:off x="4949261" y="1"/>
            <a:ext cx="1957706" cy="2411677"/>
          </a:xfrm>
          <a:custGeom>
            <a:avLst/>
            <a:gdLst>
              <a:gd name="connsiteX0" fmla="*/ 0 w 2610275"/>
              <a:gd name="connsiteY0" fmla="*/ 0 h 2411677"/>
              <a:gd name="connsiteX1" fmla="*/ 2610275 w 2610275"/>
              <a:gd name="connsiteY1" fmla="*/ 0 h 2411677"/>
              <a:gd name="connsiteX2" fmla="*/ 2610275 w 2610275"/>
              <a:gd name="connsiteY2" fmla="*/ 2411677 h 2411677"/>
              <a:gd name="connsiteX3" fmla="*/ 0 w 2610275"/>
              <a:gd name="connsiteY3" fmla="*/ 2411677 h 24116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10275" h="2411677">
                <a:moveTo>
                  <a:pt x="0" y="0"/>
                </a:moveTo>
                <a:lnTo>
                  <a:pt x="2610275" y="0"/>
                </a:lnTo>
                <a:lnTo>
                  <a:pt x="2610275" y="2411677"/>
                </a:lnTo>
                <a:lnTo>
                  <a:pt x="0" y="241167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29" name="Picture Placeholder 28"/>
          <p:cNvSpPr>
            <a:spLocks noGrp="1"/>
          </p:cNvSpPr>
          <p:nvPr>
            <p:ph type="pic" sz="quarter" idx="15"/>
          </p:nvPr>
        </p:nvSpPr>
        <p:spPr>
          <a:xfrm>
            <a:off x="4949261" y="2536327"/>
            <a:ext cx="1957706" cy="1803729"/>
          </a:xfrm>
          <a:custGeom>
            <a:avLst/>
            <a:gdLst>
              <a:gd name="connsiteX0" fmla="*/ 0 w 2610275"/>
              <a:gd name="connsiteY0" fmla="*/ 0 h 1803729"/>
              <a:gd name="connsiteX1" fmla="*/ 2610275 w 2610275"/>
              <a:gd name="connsiteY1" fmla="*/ 0 h 1803729"/>
              <a:gd name="connsiteX2" fmla="*/ 2610275 w 2610275"/>
              <a:gd name="connsiteY2" fmla="*/ 1803729 h 1803729"/>
              <a:gd name="connsiteX3" fmla="*/ 0 w 2610275"/>
              <a:gd name="connsiteY3" fmla="*/ 1803729 h 1803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10275" h="1803729">
                <a:moveTo>
                  <a:pt x="0" y="0"/>
                </a:moveTo>
                <a:lnTo>
                  <a:pt x="2610275" y="0"/>
                </a:lnTo>
                <a:lnTo>
                  <a:pt x="2610275" y="1803729"/>
                </a:lnTo>
                <a:lnTo>
                  <a:pt x="0" y="180372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32" name="Picture Placeholder 31"/>
          <p:cNvSpPr>
            <a:spLocks noGrp="1"/>
          </p:cNvSpPr>
          <p:nvPr>
            <p:ph type="pic" sz="quarter" idx="16"/>
          </p:nvPr>
        </p:nvSpPr>
        <p:spPr>
          <a:xfrm>
            <a:off x="6995067" y="2536327"/>
            <a:ext cx="2148934" cy="1803729"/>
          </a:xfrm>
          <a:custGeom>
            <a:avLst/>
            <a:gdLst>
              <a:gd name="connsiteX0" fmla="*/ 0 w 2865245"/>
              <a:gd name="connsiteY0" fmla="*/ 0 h 1803729"/>
              <a:gd name="connsiteX1" fmla="*/ 2865245 w 2865245"/>
              <a:gd name="connsiteY1" fmla="*/ 0 h 1803729"/>
              <a:gd name="connsiteX2" fmla="*/ 2865245 w 2865245"/>
              <a:gd name="connsiteY2" fmla="*/ 1803729 h 1803729"/>
              <a:gd name="connsiteX3" fmla="*/ 0 w 2865245"/>
              <a:gd name="connsiteY3" fmla="*/ 1803729 h 1803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65245" h="1803729">
                <a:moveTo>
                  <a:pt x="0" y="0"/>
                </a:moveTo>
                <a:lnTo>
                  <a:pt x="2865245" y="0"/>
                </a:lnTo>
                <a:lnTo>
                  <a:pt x="2865245" y="1803729"/>
                </a:lnTo>
                <a:lnTo>
                  <a:pt x="0" y="180372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35" name="Picture Placeholder 34"/>
          <p:cNvSpPr>
            <a:spLocks noGrp="1"/>
          </p:cNvSpPr>
          <p:nvPr>
            <p:ph type="pic" sz="quarter" idx="17"/>
          </p:nvPr>
        </p:nvSpPr>
        <p:spPr>
          <a:xfrm>
            <a:off x="4949261" y="4464703"/>
            <a:ext cx="1957706" cy="2393297"/>
          </a:xfrm>
          <a:custGeom>
            <a:avLst/>
            <a:gdLst>
              <a:gd name="connsiteX0" fmla="*/ 0 w 2610275"/>
              <a:gd name="connsiteY0" fmla="*/ 0 h 2393297"/>
              <a:gd name="connsiteX1" fmla="*/ 2610275 w 2610275"/>
              <a:gd name="connsiteY1" fmla="*/ 0 h 2393297"/>
              <a:gd name="connsiteX2" fmla="*/ 2610275 w 2610275"/>
              <a:gd name="connsiteY2" fmla="*/ 2393297 h 2393297"/>
              <a:gd name="connsiteX3" fmla="*/ 0 w 2610275"/>
              <a:gd name="connsiteY3" fmla="*/ 2393297 h 23932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10275" h="2393297">
                <a:moveTo>
                  <a:pt x="0" y="0"/>
                </a:moveTo>
                <a:lnTo>
                  <a:pt x="2610275" y="0"/>
                </a:lnTo>
                <a:lnTo>
                  <a:pt x="2610275" y="2393297"/>
                </a:lnTo>
                <a:lnTo>
                  <a:pt x="0" y="239329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38" name="Picture Placeholder 37"/>
          <p:cNvSpPr>
            <a:spLocks noGrp="1"/>
          </p:cNvSpPr>
          <p:nvPr>
            <p:ph type="pic" sz="quarter" idx="18"/>
          </p:nvPr>
        </p:nvSpPr>
        <p:spPr>
          <a:xfrm>
            <a:off x="6995067" y="4464487"/>
            <a:ext cx="1957706" cy="1642420"/>
          </a:xfrm>
          <a:custGeom>
            <a:avLst/>
            <a:gdLst>
              <a:gd name="connsiteX0" fmla="*/ 0 w 2610275"/>
              <a:gd name="connsiteY0" fmla="*/ 0 h 1642420"/>
              <a:gd name="connsiteX1" fmla="*/ 2610275 w 2610275"/>
              <a:gd name="connsiteY1" fmla="*/ 0 h 1642420"/>
              <a:gd name="connsiteX2" fmla="*/ 2610275 w 2610275"/>
              <a:gd name="connsiteY2" fmla="*/ 1642420 h 1642420"/>
              <a:gd name="connsiteX3" fmla="*/ 0 w 2610275"/>
              <a:gd name="connsiteY3" fmla="*/ 1642420 h 1642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10275" h="1642420">
                <a:moveTo>
                  <a:pt x="0" y="0"/>
                </a:moveTo>
                <a:lnTo>
                  <a:pt x="2610275" y="0"/>
                </a:lnTo>
                <a:lnTo>
                  <a:pt x="2610275" y="1642420"/>
                </a:lnTo>
                <a:lnTo>
                  <a:pt x="0" y="164242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83653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 animBg="1"/>
      <p:bldP spid="26" grpId="0" animBg="1"/>
      <p:bldP spid="29" grpId="0" animBg="1"/>
      <p:bldP spid="32" grpId="0" animBg="1"/>
      <p:bldP spid="35" grpId="0" animBg="1"/>
      <p:bldP spid="38" grpId="0" animBg="1"/>
    </p:bldLst>
  </p:timing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818147" y="1668378"/>
            <a:ext cx="3753854" cy="2245896"/>
          </a:xfrm>
          <a:custGeom>
            <a:avLst/>
            <a:gdLst>
              <a:gd name="connsiteX0" fmla="*/ 0 w 2610275"/>
              <a:gd name="connsiteY0" fmla="*/ 0 h 1642420"/>
              <a:gd name="connsiteX1" fmla="*/ 2610275 w 2610275"/>
              <a:gd name="connsiteY1" fmla="*/ 0 h 1642420"/>
              <a:gd name="connsiteX2" fmla="*/ 2610275 w 2610275"/>
              <a:gd name="connsiteY2" fmla="*/ 1642420 h 1642420"/>
              <a:gd name="connsiteX3" fmla="*/ 0 w 2610275"/>
              <a:gd name="connsiteY3" fmla="*/ 1642420 h 1642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10275" h="1642420">
                <a:moveTo>
                  <a:pt x="0" y="0"/>
                </a:moveTo>
                <a:lnTo>
                  <a:pt x="2610275" y="0"/>
                </a:lnTo>
                <a:lnTo>
                  <a:pt x="2610275" y="1642420"/>
                </a:lnTo>
                <a:lnTo>
                  <a:pt x="0" y="164242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628650" y="346366"/>
            <a:ext cx="7886700" cy="828098"/>
          </a:xfrm>
        </p:spPr>
        <p:txBody>
          <a:bodyPr/>
          <a:lstStyle>
            <a:lvl1pPr algn="ctr"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148965" y="1174464"/>
            <a:ext cx="2943225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icture Placeholder 11"/>
          <p:cNvSpPr>
            <a:spLocks noGrp="1"/>
          </p:cNvSpPr>
          <p:nvPr>
            <p:ph type="pic" sz="quarter" idx="14"/>
          </p:nvPr>
        </p:nvSpPr>
        <p:spPr>
          <a:xfrm>
            <a:off x="4581023" y="3914274"/>
            <a:ext cx="3753854" cy="2245896"/>
          </a:xfrm>
          <a:custGeom>
            <a:avLst/>
            <a:gdLst>
              <a:gd name="connsiteX0" fmla="*/ 0 w 2610275"/>
              <a:gd name="connsiteY0" fmla="*/ 0 h 1642420"/>
              <a:gd name="connsiteX1" fmla="*/ 2610275 w 2610275"/>
              <a:gd name="connsiteY1" fmla="*/ 0 h 1642420"/>
              <a:gd name="connsiteX2" fmla="*/ 2610275 w 2610275"/>
              <a:gd name="connsiteY2" fmla="*/ 1642420 h 1642420"/>
              <a:gd name="connsiteX3" fmla="*/ 0 w 2610275"/>
              <a:gd name="connsiteY3" fmla="*/ 1642420 h 1642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10275" h="1642420">
                <a:moveTo>
                  <a:pt x="0" y="0"/>
                </a:moveTo>
                <a:lnTo>
                  <a:pt x="2610275" y="0"/>
                </a:lnTo>
                <a:lnTo>
                  <a:pt x="2610275" y="1642420"/>
                </a:lnTo>
                <a:lnTo>
                  <a:pt x="0" y="164242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15" name="Rectangle 14"/>
          <p:cNvSpPr/>
          <p:nvPr userDrawn="1"/>
        </p:nvSpPr>
        <p:spPr>
          <a:xfrm>
            <a:off x="4686300" y="2220531"/>
            <a:ext cx="2287475" cy="154134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16" name="Text Placeholder 10"/>
          <p:cNvSpPr>
            <a:spLocks noGrp="1"/>
          </p:cNvSpPr>
          <p:nvPr>
            <p:ph type="body" sz="quarter" idx="27" hasCustomPrompt="1"/>
          </p:nvPr>
        </p:nvSpPr>
        <p:spPr>
          <a:xfrm>
            <a:off x="4820152" y="2389755"/>
            <a:ext cx="2043113" cy="292769"/>
          </a:xfrm>
        </p:spPr>
        <p:txBody>
          <a:bodyPr>
            <a:noAutofit/>
          </a:bodyPr>
          <a:lstStyle>
            <a:lvl1pPr algn="ctr">
              <a:defRPr sz="1050" b="1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28" hasCustomPrompt="1"/>
          </p:nvPr>
        </p:nvSpPr>
        <p:spPr>
          <a:xfrm>
            <a:off x="4820152" y="2670772"/>
            <a:ext cx="2043113" cy="933450"/>
          </a:xfrm>
        </p:spPr>
        <p:txBody>
          <a:bodyPr>
            <a:noAutofit/>
          </a:bodyPr>
          <a:lstStyle>
            <a:lvl1pPr algn="ctr">
              <a:defRPr sz="900" baseline="0">
                <a:solidFill>
                  <a:schemeClr val="bg1"/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texts</a:t>
            </a:r>
            <a:endParaRPr lang="en-AU" dirty="0"/>
          </a:p>
        </p:txBody>
      </p:sp>
      <p:sp>
        <p:nvSpPr>
          <p:cNvPr id="18" name="Rectangle 17"/>
          <p:cNvSpPr/>
          <p:nvPr userDrawn="1"/>
        </p:nvSpPr>
        <p:spPr>
          <a:xfrm>
            <a:off x="2170225" y="4066675"/>
            <a:ext cx="2287475" cy="154134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19" name="Text Placeholder 10"/>
          <p:cNvSpPr>
            <a:spLocks noGrp="1"/>
          </p:cNvSpPr>
          <p:nvPr>
            <p:ph type="body" sz="quarter" idx="29" hasCustomPrompt="1"/>
          </p:nvPr>
        </p:nvSpPr>
        <p:spPr>
          <a:xfrm>
            <a:off x="2304077" y="4235899"/>
            <a:ext cx="2043113" cy="292769"/>
          </a:xfrm>
        </p:spPr>
        <p:txBody>
          <a:bodyPr>
            <a:noAutofit/>
          </a:bodyPr>
          <a:lstStyle>
            <a:lvl1pPr algn="ctr">
              <a:defRPr sz="1050" b="1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20" name="Text Placeholder 10"/>
          <p:cNvSpPr>
            <a:spLocks noGrp="1"/>
          </p:cNvSpPr>
          <p:nvPr>
            <p:ph type="body" sz="quarter" idx="30" hasCustomPrompt="1"/>
          </p:nvPr>
        </p:nvSpPr>
        <p:spPr>
          <a:xfrm>
            <a:off x="2304077" y="4516916"/>
            <a:ext cx="2043113" cy="933450"/>
          </a:xfrm>
        </p:spPr>
        <p:txBody>
          <a:bodyPr>
            <a:noAutofit/>
          </a:bodyPr>
          <a:lstStyle>
            <a:lvl1pPr algn="ctr">
              <a:defRPr sz="900" baseline="0">
                <a:solidFill>
                  <a:schemeClr val="bg1"/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texts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902198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/>
      <p:bldP spid="12" grpId="0" animBg="1"/>
      <p:bldP spid="15" grpId="0" animBg="1"/>
      <p:bldP spid="1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8" grpId="0" animBg="1"/>
      <p:bldP spid="1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985501" y="2322285"/>
            <a:ext cx="1664494" cy="1840365"/>
          </a:xfrm>
          <a:custGeom>
            <a:avLst/>
            <a:gdLst>
              <a:gd name="connsiteX0" fmla="*/ 0 w 2643187"/>
              <a:gd name="connsiteY0" fmla="*/ 0 h 2200275"/>
              <a:gd name="connsiteX1" fmla="*/ 2643187 w 2643187"/>
              <a:gd name="connsiteY1" fmla="*/ 0 h 2200275"/>
              <a:gd name="connsiteX2" fmla="*/ 2643187 w 2643187"/>
              <a:gd name="connsiteY2" fmla="*/ 2200275 h 2200275"/>
              <a:gd name="connsiteX3" fmla="*/ 0 w 2643187"/>
              <a:gd name="connsiteY3" fmla="*/ 2200275 h 2200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43187" h="2200275">
                <a:moveTo>
                  <a:pt x="0" y="0"/>
                </a:moveTo>
                <a:lnTo>
                  <a:pt x="2643187" y="0"/>
                </a:lnTo>
                <a:lnTo>
                  <a:pt x="2643187" y="2200275"/>
                </a:lnTo>
                <a:lnTo>
                  <a:pt x="0" y="220027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4" hasCustomPrompt="1"/>
          </p:nvPr>
        </p:nvSpPr>
        <p:spPr>
          <a:xfrm>
            <a:off x="985501" y="3748314"/>
            <a:ext cx="1664494" cy="2246086"/>
          </a:xfrm>
          <a:custGeom>
            <a:avLst/>
            <a:gdLst>
              <a:gd name="connsiteX0" fmla="*/ 1321596 w 2643187"/>
              <a:gd name="connsiteY0" fmla="*/ 0 h 2771775"/>
              <a:gd name="connsiteX1" fmla="*/ 1671639 w 2643187"/>
              <a:gd name="connsiteY1" fmla="*/ 414337 h 2771775"/>
              <a:gd name="connsiteX2" fmla="*/ 2643187 w 2643187"/>
              <a:gd name="connsiteY2" fmla="*/ 414337 h 2771775"/>
              <a:gd name="connsiteX3" fmla="*/ 2643187 w 2643187"/>
              <a:gd name="connsiteY3" fmla="*/ 2771775 h 2771775"/>
              <a:gd name="connsiteX4" fmla="*/ 0 w 2643187"/>
              <a:gd name="connsiteY4" fmla="*/ 2771775 h 2771775"/>
              <a:gd name="connsiteX5" fmla="*/ 0 w 2643187"/>
              <a:gd name="connsiteY5" fmla="*/ 414337 h 2771775"/>
              <a:gd name="connsiteX6" fmla="*/ 971552 w 2643187"/>
              <a:gd name="connsiteY6" fmla="*/ 414337 h 2771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43187" h="2771775">
                <a:moveTo>
                  <a:pt x="1321596" y="0"/>
                </a:moveTo>
                <a:lnTo>
                  <a:pt x="1671639" y="414337"/>
                </a:lnTo>
                <a:lnTo>
                  <a:pt x="2643187" y="414337"/>
                </a:lnTo>
                <a:lnTo>
                  <a:pt x="2643187" y="2771775"/>
                </a:lnTo>
                <a:lnTo>
                  <a:pt x="0" y="2771775"/>
                </a:lnTo>
                <a:lnTo>
                  <a:pt x="0" y="414337"/>
                </a:lnTo>
                <a:lnTo>
                  <a:pt x="971552" y="414337"/>
                </a:lnTo>
                <a:close/>
              </a:path>
            </a:pathLst>
          </a:custGeom>
          <a:solidFill>
            <a:schemeClr val="accent1"/>
          </a:solidFill>
          <a:ln w="57150">
            <a:solidFill>
              <a:schemeClr val="bg1"/>
            </a:solidFill>
          </a:ln>
        </p:spPr>
        <p:txBody>
          <a:bodyPr wrap="square">
            <a:noAutofit/>
          </a:bodyPr>
          <a:lstStyle/>
          <a:p>
            <a:r>
              <a:rPr lang="id-ID" dirty="0" smtClean="0"/>
              <a:t>-</a:t>
            </a:r>
            <a:endParaRPr lang="en-AU" dirty="0"/>
          </a:p>
        </p:txBody>
      </p:sp>
      <p:sp>
        <p:nvSpPr>
          <p:cNvPr id="20" name="Picture Placeholder 19"/>
          <p:cNvSpPr>
            <a:spLocks noGrp="1"/>
          </p:cNvSpPr>
          <p:nvPr>
            <p:ph type="pic" sz="quarter" idx="15"/>
          </p:nvPr>
        </p:nvSpPr>
        <p:spPr>
          <a:xfrm>
            <a:off x="2802395" y="2322285"/>
            <a:ext cx="1664494" cy="1840365"/>
          </a:xfrm>
          <a:custGeom>
            <a:avLst/>
            <a:gdLst>
              <a:gd name="connsiteX0" fmla="*/ 0 w 2643187"/>
              <a:gd name="connsiteY0" fmla="*/ 0 h 2200275"/>
              <a:gd name="connsiteX1" fmla="*/ 2643187 w 2643187"/>
              <a:gd name="connsiteY1" fmla="*/ 0 h 2200275"/>
              <a:gd name="connsiteX2" fmla="*/ 2643187 w 2643187"/>
              <a:gd name="connsiteY2" fmla="*/ 2200275 h 2200275"/>
              <a:gd name="connsiteX3" fmla="*/ 0 w 2643187"/>
              <a:gd name="connsiteY3" fmla="*/ 2200275 h 2200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43187" h="2200275">
                <a:moveTo>
                  <a:pt x="0" y="0"/>
                </a:moveTo>
                <a:lnTo>
                  <a:pt x="2643187" y="0"/>
                </a:lnTo>
                <a:lnTo>
                  <a:pt x="2643187" y="2200275"/>
                </a:lnTo>
                <a:lnTo>
                  <a:pt x="0" y="220027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16" hasCustomPrompt="1"/>
          </p:nvPr>
        </p:nvSpPr>
        <p:spPr>
          <a:xfrm>
            <a:off x="2802395" y="3748314"/>
            <a:ext cx="1664494" cy="2246086"/>
          </a:xfrm>
          <a:custGeom>
            <a:avLst/>
            <a:gdLst>
              <a:gd name="connsiteX0" fmla="*/ 1321596 w 2643187"/>
              <a:gd name="connsiteY0" fmla="*/ 0 h 2771775"/>
              <a:gd name="connsiteX1" fmla="*/ 1671639 w 2643187"/>
              <a:gd name="connsiteY1" fmla="*/ 414337 h 2771775"/>
              <a:gd name="connsiteX2" fmla="*/ 2643187 w 2643187"/>
              <a:gd name="connsiteY2" fmla="*/ 414337 h 2771775"/>
              <a:gd name="connsiteX3" fmla="*/ 2643187 w 2643187"/>
              <a:gd name="connsiteY3" fmla="*/ 2771775 h 2771775"/>
              <a:gd name="connsiteX4" fmla="*/ 0 w 2643187"/>
              <a:gd name="connsiteY4" fmla="*/ 2771775 h 2771775"/>
              <a:gd name="connsiteX5" fmla="*/ 0 w 2643187"/>
              <a:gd name="connsiteY5" fmla="*/ 414337 h 2771775"/>
              <a:gd name="connsiteX6" fmla="*/ 971552 w 2643187"/>
              <a:gd name="connsiteY6" fmla="*/ 414337 h 2771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43187" h="2771775">
                <a:moveTo>
                  <a:pt x="1321596" y="0"/>
                </a:moveTo>
                <a:lnTo>
                  <a:pt x="1671639" y="414337"/>
                </a:lnTo>
                <a:lnTo>
                  <a:pt x="2643187" y="414337"/>
                </a:lnTo>
                <a:lnTo>
                  <a:pt x="2643187" y="2771775"/>
                </a:lnTo>
                <a:lnTo>
                  <a:pt x="0" y="2771775"/>
                </a:lnTo>
                <a:lnTo>
                  <a:pt x="0" y="414337"/>
                </a:lnTo>
                <a:lnTo>
                  <a:pt x="971552" y="414337"/>
                </a:lnTo>
                <a:close/>
              </a:path>
            </a:pathLst>
          </a:custGeom>
          <a:solidFill>
            <a:schemeClr val="accent2"/>
          </a:solidFill>
          <a:ln w="57150">
            <a:solidFill>
              <a:schemeClr val="bg1"/>
            </a:solidFill>
          </a:ln>
        </p:spPr>
        <p:txBody>
          <a:bodyPr wrap="square">
            <a:noAutofit/>
          </a:bodyPr>
          <a:lstStyle/>
          <a:p>
            <a:r>
              <a:rPr lang="id-ID" dirty="0" smtClean="0"/>
              <a:t>-</a:t>
            </a:r>
            <a:endParaRPr lang="en-AU" dirty="0"/>
          </a:p>
        </p:txBody>
      </p:sp>
      <p:sp>
        <p:nvSpPr>
          <p:cNvPr id="22" name="Picture Placeholder 21"/>
          <p:cNvSpPr>
            <a:spLocks noGrp="1"/>
          </p:cNvSpPr>
          <p:nvPr>
            <p:ph type="pic" sz="quarter" idx="17"/>
          </p:nvPr>
        </p:nvSpPr>
        <p:spPr>
          <a:xfrm>
            <a:off x="4619289" y="2322285"/>
            <a:ext cx="1664494" cy="1840365"/>
          </a:xfrm>
          <a:custGeom>
            <a:avLst/>
            <a:gdLst>
              <a:gd name="connsiteX0" fmla="*/ 0 w 2643187"/>
              <a:gd name="connsiteY0" fmla="*/ 0 h 2200275"/>
              <a:gd name="connsiteX1" fmla="*/ 2643187 w 2643187"/>
              <a:gd name="connsiteY1" fmla="*/ 0 h 2200275"/>
              <a:gd name="connsiteX2" fmla="*/ 2643187 w 2643187"/>
              <a:gd name="connsiteY2" fmla="*/ 2200275 h 2200275"/>
              <a:gd name="connsiteX3" fmla="*/ 0 w 2643187"/>
              <a:gd name="connsiteY3" fmla="*/ 2200275 h 2200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43187" h="2200275">
                <a:moveTo>
                  <a:pt x="0" y="0"/>
                </a:moveTo>
                <a:lnTo>
                  <a:pt x="2643187" y="0"/>
                </a:lnTo>
                <a:lnTo>
                  <a:pt x="2643187" y="2200275"/>
                </a:lnTo>
                <a:lnTo>
                  <a:pt x="0" y="220027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23" name="Picture Placeholder 22"/>
          <p:cNvSpPr>
            <a:spLocks noGrp="1"/>
          </p:cNvSpPr>
          <p:nvPr>
            <p:ph type="pic" sz="quarter" idx="18" hasCustomPrompt="1"/>
          </p:nvPr>
        </p:nvSpPr>
        <p:spPr>
          <a:xfrm>
            <a:off x="4619289" y="3748314"/>
            <a:ext cx="1664494" cy="2246086"/>
          </a:xfrm>
          <a:custGeom>
            <a:avLst/>
            <a:gdLst>
              <a:gd name="connsiteX0" fmla="*/ 1321596 w 2643187"/>
              <a:gd name="connsiteY0" fmla="*/ 0 h 2771775"/>
              <a:gd name="connsiteX1" fmla="*/ 1671639 w 2643187"/>
              <a:gd name="connsiteY1" fmla="*/ 414337 h 2771775"/>
              <a:gd name="connsiteX2" fmla="*/ 2643187 w 2643187"/>
              <a:gd name="connsiteY2" fmla="*/ 414337 h 2771775"/>
              <a:gd name="connsiteX3" fmla="*/ 2643187 w 2643187"/>
              <a:gd name="connsiteY3" fmla="*/ 2771775 h 2771775"/>
              <a:gd name="connsiteX4" fmla="*/ 0 w 2643187"/>
              <a:gd name="connsiteY4" fmla="*/ 2771775 h 2771775"/>
              <a:gd name="connsiteX5" fmla="*/ 0 w 2643187"/>
              <a:gd name="connsiteY5" fmla="*/ 414337 h 2771775"/>
              <a:gd name="connsiteX6" fmla="*/ 971552 w 2643187"/>
              <a:gd name="connsiteY6" fmla="*/ 414337 h 2771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43187" h="2771775">
                <a:moveTo>
                  <a:pt x="1321596" y="0"/>
                </a:moveTo>
                <a:lnTo>
                  <a:pt x="1671639" y="414337"/>
                </a:lnTo>
                <a:lnTo>
                  <a:pt x="2643187" y="414337"/>
                </a:lnTo>
                <a:lnTo>
                  <a:pt x="2643187" y="2771775"/>
                </a:lnTo>
                <a:lnTo>
                  <a:pt x="0" y="2771775"/>
                </a:lnTo>
                <a:lnTo>
                  <a:pt x="0" y="414337"/>
                </a:lnTo>
                <a:lnTo>
                  <a:pt x="971552" y="414337"/>
                </a:lnTo>
                <a:close/>
              </a:path>
            </a:pathLst>
          </a:custGeom>
          <a:solidFill>
            <a:schemeClr val="accent3"/>
          </a:solidFill>
          <a:ln w="57150">
            <a:solidFill>
              <a:schemeClr val="bg1"/>
            </a:solidFill>
          </a:ln>
        </p:spPr>
        <p:txBody>
          <a:bodyPr wrap="square">
            <a:noAutofit/>
          </a:bodyPr>
          <a:lstStyle/>
          <a:p>
            <a:r>
              <a:rPr lang="id-ID" dirty="0" smtClean="0"/>
              <a:t>-</a:t>
            </a:r>
            <a:endParaRPr lang="en-AU" dirty="0"/>
          </a:p>
        </p:txBody>
      </p:sp>
      <p:sp>
        <p:nvSpPr>
          <p:cNvPr id="24" name="Picture Placeholder 23"/>
          <p:cNvSpPr>
            <a:spLocks noGrp="1"/>
          </p:cNvSpPr>
          <p:nvPr>
            <p:ph type="pic" sz="quarter" idx="19"/>
          </p:nvPr>
        </p:nvSpPr>
        <p:spPr>
          <a:xfrm>
            <a:off x="6457950" y="2322285"/>
            <a:ext cx="1664494" cy="1840365"/>
          </a:xfrm>
          <a:custGeom>
            <a:avLst/>
            <a:gdLst>
              <a:gd name="connsiteX0" fmla="*/ 0 w 2643187"/>
              <a:gd name="connsiteY0" fmla="*/ 0 h 2200275"/>
              <a:gd name="connsiteX1" fmla="*/ 2643187 w 2643187"/>
              <a:gd name="connsiteY1" fmla="*/ 0 h 2200275"/>
              <a:gd name="connsiteX2" fmla="*/ 2643187 w 2643187"/>
              <a:gd name="connsiteY2" fmla="*/ 2200275 h 2200275"/>
              <a:gd name="connsiteX3" fmla="*/ 0 w 2643187"/>
              <a:gd name="connsiteY3" fmla="*/ 2200275 h 2200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43187" h="2200275">
                <a:moveTo>
                  <a:pt x="0" y="0"/>
                </a:moveTo>
                <a:lnTo>
                  <a:pt x="2643187" y="0"/>
                </a:lnTo>
                <a:lnTo>
                  <a:pt x="2643187" y="2200275"/>
                </a:lnTo>
                <a:lnTo>
                  <a:pt x="0" y="220027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25" name="Picture Placeholder 24"/>
          <p:cNvSpPr>
            <a:spLocks noGrp="1"/>
          </p:cNvSpPr>
          <p:nvPr>
            <p:ph type="pic" sz="quarter" idx="20" hasCustomPrompt="1"/>
          </p:nvPr>
        </p:nvSpPr>
        <p:spPr>
          <a:xfrm>
            <a:off x="6457950" y="3748314"/>
            <a:ext cx="1664494" cy="2246086"/>
          </a:xfrm>
          <a:custGeom>
            <a:avLst/>
            <a:gdLst>
              <a:gd name="connsiteX0" fmla="*/ 1321596 w 2643187"/>
              <a:gd name="connsiteY0" fmla="*/ 0 h 2771775"/>
              <a:gd name="connsiteX1" fmla="*/ 1671639 w 2643187"/>
              <a:gd name="connsiteY1" fmla="*/ 414337 h 2771775"/>
              <a:gd name="connsiteX2" fmla="*/ 2643187 w 2643187"/>
              <a:gd name="connsiteY2" fmla="*/ 414337 h 2771775"/>
              <a:gd name="connsiteX3" fmla="*/ 2643187 w 2643187"/>
              <a:gd name="connsiteY3" fmla="*/ 2771775 h 2771775"/>
              <a:gd name="connsiteX4" fmla="*/ 0 w 2643187"/>
              <a:gd name="connsiteY4" fmla="*/ 2771775 h 2771775"/>
              <a:gd name="connsiteX5" fmla="*/ 0 w 2643187"/>
              <a:gd name="connsiteY5" fmla="*/ 414337 h 2771775"/>
              <a:gd name="connsiteX6" fmla="*/ 971552 w 2643187"/>
              <a:gd name="connsiteY6" fmla="*/ 414337 h 2771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43187" h="2771775">
                <a:moveTo>
                  <a:pt x="1321596" y="0"/>
                </a:moveTo>
                <a:lnTo>
                  <a:pt x="1671639" y="414337"/>
                </a:lnTo>
                <a:lnTo>
                  <a:pt x="2643187" y="414337"/>
                </a:lnTo>
                <a:lnTo>
                  <a:pt x="2643187" y="2771775"/>
                </a:lnTo>
                <a:lnTo>
                  <a:pt x="0" y="2771775"/>
                </a:lnTo>
                <a:lnTo>
                  <a:pt x="0" y="414337"/>
                </a:lnTo>
                <a:lnTo>
                  <a:pt x="971552" y="414337"/>
                </a:lnTo>
                <a:close/>
              </a:path>
            </a:pathLst>
          </a:custGeom>
          <a:solidFill>
            <a:schemeClr val="accent4"/>
          </a:solidFill>
          <a:ln w="57150">
            <a:solidFill>
              <a:schemeClr val="bg1"/>
            </a:solidFill>
          </a:ln>
        </p:spPr>
        <p:txBody>
          <a:bodyPr wrap="square">
            <a:noAutofit/>
          </a:bodyPr>
          <a:lstStyle/>
          <a:p>
            <a:r>
              <a:rPr lang="id-ID" dirty="0" smtClean="0"/>
              <a:t>-</a:t>
            </a:r>
            <a:endParaRPr lang="en-AU" dirty="0"/>
          </a:p>
        </p:txBody>
      </p:sp>
      <p:sp>
        <p:nvSpPr>
          <p:cNvPr id="26" name="Title 1"/>
          <p:cNvSpPr>
            <a:spLocks noGrp="1"/>
          </p:cNvSpPr>
          <p:nvPr>
            <p:ph type="title"/>
          </p:nvPr>
        </p:nvSpPr>
        <p:spPr>
          <a:xfrm>
            <a:off x="628650" y="346366"/>
            <a:ext cx="7886700" cy="828098"/>
          </a:xfrm>
        </p:spPr>
        <p:txBody>
          <a:bodyPr/>
          <a:lstStyle>
            <a:lvl1pPr algn="ctr"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cxnSp>
        <p:nvCxnSpPr>
          <p:cNvPr id="27" name="Straight Connector 26"/>
          <p:cNvCxnSpPr/>
          <p:nvPr userDrawn="1"/>
        </p:nvCxnSpPr>
        <p:spPr>
          <a:xfrm>
            <a:off x="3171825" y="1174464"/>
            <a:ext cx="2943225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10"/>
          <p:cNvSpPr>
            <a:spLocks noGrp="1"/>
          </p:cNvSpPr>
          <p:nvPr>
            <p:ph type="body" sz="quarter" idx="29" hasCustomPrompt="1"/>
          </p:nvPr>
        </p:nvSpPr>
        <p:spPr>
          <a:xfrm>
            <a:off x="1129026" y="4471291"/>
            <a:ext cx="1351285" cy="292769"/>
          </a:xfrm>
        </p:spPr>
        <p:txBody>
          <a:bodyPr>
            <a:noAutofit/>
          </a:bodyPr>
          <a:lstStyle>
            <a:lvl1pPr algn="ctr">
              <a:defRPr sz="1050" b="1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16" name="Text Placeholder 10"/>
          <p:cNvSpPr>
            <a:spLocks noGrp="1"/>
          </p:cNvSpPr>
          <p:nvPr>
            <p:ph type="body" sz="quarter" idx="30" hasCustomPrompt="1"/>
          </p:nvPr>
        </p:nvSpPr>
        <p:spPr>
          <a:xfrm>
            <a:off x="1129026" y="4752308"/>
            <a:ext cx="1351285" cy="933450"/>
          </a:xfrm>
        </p:spPr>
        <p:txBody>
          <a:bodyPr>
            <a:noAutofit/>
          </a:bodyPr>
          <a:lstStyle>
            <a:lvl1pPr algn="ctr">
              <a:defRPr sz="900" baseline="0">
                <a:solidFill>
                  <a:schemeClr val="bg1"/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texts</a:t>
            </a:r>
            <a:endParaRPr lang="en-AU" dirty="0"/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31" hasCustomPrompt="1"/>
          </p:nvPr>
        </p:nvSpPr>
        <p:spPr>
          <a:xfrm>
            <a:off x="2972753" y="4471291"/>
            <a:ext cx="1351285" cy="292769"/>
          </a:xfrm>
        </p:spPr>
        <p:txBody>
          <a:bodyPr>
            <a:noAutofit/>
          </a:bodyPr>
          <a:lstStyle>
            <a:lvl1pPr algn="ctr">
              <a:defRPr sz="1050" b="1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18" name="Text Placeholder 10"/>
          <p:cNvSpPr>
            <a:spLocks noGrp="1"/>
          </p:cNvSpPr>
          <p:nvPr>
            <p:ph type="body" sz="quarter" idx="32" hasCustomPrompt="1"/>
          </p:nvPr>
        </p:nvSpPr>
        <p:spPr>
          <a:xfrm>
            <a:off x="2972753" y="4752308"/>
            <a:ext cx="1351285" cy="933450"/>
          </a:xfrm>
        </p:spPr>
        <p:txBody>
          <a:bodyPr>
            <a:noAutofit/>
          </a:bodyPr>
          <a:lstStyle>
            <a:lvl1pPr algn="ctr">
              <a:defRPr sz="900" baseline="0">
                <a:solidFill>
                  <a:schemeClr val="bg1"/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texts</a:t>
            </a:r>
            <a:endParaRPr lang="en-AU" dirty="0"/>
          </a:p>
        </p:txBody>
      </p:sp>
      <p:sp>
        <p:nvSpPr>
          <p:cNvPr id="19" name="Text Placeholder 10"/>
          <p:cNvSpPr>
            <a:spLocks noGrp="1"/>
          </p:cNvSpPr>
          <p:nvPr>
            <p:ph type="body" sz="quarter" idx="33" hasCustomPrompt="1"/>
          </p:nvPr>
        </p:nvSpPr>
        <p:spPr>
          <a:xfrm>
            <a:off x="4763766" y="4475580"/>
            <a:ext cx="1351285" cy="292769"/>
          </a:xfrm>
        </p:spPr>
        <p:txBody>
          <a:bodyPr>
            <a:noAutofit/>
          </a:bodyPr>
          <a:lstStyle>
            <a:lvl1pPr algn="ctr">
              <a:defRPr sz="1050" b="1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28" name="Text Placeholder 10"/>
          <p:cNvSpPr>
            <a:spLocks noGrp="1"/>
          </p:cNvSpPr>
          <p:nvPr>
            <p:ph type="body" sz="quarter" idx="34" hasCustomPrompt="1"/>
          </p:nvPr>
        </p:nvSpPr>
        <p:spPr>
          <a:xfrm>
            <a:off x="4763766" y="4756597"/>
            <a:ext cx="1351285" cy="933450"/>
          </a:xfrm>
        </p:spPr>
        <p:txBody>
          <a:bodyPr>
            <a:noAutofit/>
          </a:bodyPr>
          <a:lstStyle>
            <a:lvl1pPr algn="ctr">
              <a:defRPr sz="900" baseline="0">
                <a:solidFill>
                  <a:schemeClr val="bg1"/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texts</a:t>
            </a:r>
            <a:endParaRPr lang="en-AU" dirty="0"/>
          </a:p>
        </p:txBody>
      </p:sp>
      <p:sp>
        <p:nvSpPr>
          <p:cNvPr id="29" name="Text Placeholder 10"/>
          <p:cNvSpPr>
            <a:spLocks noGrp="1"/>
          </p:cNvSpPr>
          <p:nvPr>
            <p:ph type="body" sz="quarter" idx="35" hasCustomPrompt="1"/>
          </p:nvPr>
        </p:nvSpPr>
        <p:spPr>
          <a:xfrm>
            <a:off x="6605588" y="4473464"/>
            <a:ext cx="1351285" cy="292769"/>
          </a:xfrm>
        </p:spPr>
        <p:txBody>
          <a:bodyPr>
            <a:noAutofit/>
          </a:bodyPr>
          <a:lstStyle>
            <a:lvl1pPr algn="ctr">
              <a:defRPr sz="1050" b="1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30" name="Text Placeholder 10"/>
          <p:cNvSpPr>
            <a:spLocks noGrp="1"/>
          </p:cNvSpPr>
          <p:nvPr>
            <p:ph type="body" sz="quarter" idx="36" hasCustomPrompt="1"/>
          </p:nvPr>
        </p:nvSpPr>
        <p:spPr>
          <a:xfrm>
            <a:off x="6605588" y="4754481"/>
            <a:ext cx="1351285" cy="933450"/>
          </a:xfrm>
        </p:spPr>
        <p:txBody>
          <a:bodyPr>
            <a:noAutofit/>
          </a:bodyPr>
          <a:lstStyle>
            <a:lvl1pPr algn="ctr">
              <a:defRPr sz="900" baseline="0">
                <a:solidFill>
                  <a:schemeClr val="bg1"/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texts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807176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/>
      <p:bldP spid="1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467916" y="346366"/>
            <a:ext cx="4104084" cy="695034"/>
          </a:xfrm>
        </p:spPr>
        <p:txBody>
          <a:bodyPr>
            <a:normAutofit/>
          </a:bodyPr>
          <a:lstStyle>
            <a:lvl1pPr algn="l">
              <a:defRPr sz="33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id-ID" dirty="0" smtClean="0"/>
              <a:t>Title here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67916" y="1079501"/>
            <a:ext cx="4104084" cy="294121"/>
          </a:xfrm>
        </p:spPr>
        <p:txBody>
          <a:bodyPr/>
          <a:lstStyle>
            <a:lvl1pPr algn="l"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3434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467916" y="346367"/>
            <a:ext cx="4104084" cy="661721"/>
          </a:xfrm>
        </p:spPr>
        <p:txBody>
          <a:bodyPr/>
          <a:lstStyle>
            <a:lvl1pPr algn="l">
              <a:defRPr sz="27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id-ID" dirty="0" smtClean="0"/>
              <a:t>Title here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67916" y="1074905"/>
            <a:ext cx="4104084" cy="294121"/>
          </a:xfrm>
        </p:spPr>
        <p:txBody>
          <a:bodyPr/>
          <a:lstStyle>
            <a:lvl1pPr algn="l"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48912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467916" y="346366"/>
            <a:ext cx="4104084" cy="695034"/>
          </a:xfrm>
        </p:spPr>
        <p:txBody>
          <a:bodyPr>
            <a:normAutofit/>
          </a:bodyPr>
          <a:lstStyle>
            <a:lvl1pPr algn="l">
              <a:defRPr sz="33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id-ID" dirty="0" smtClean="0"/>
              <a:t>Title here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67916" y="1079501"/>
            <a:ext cx="4104084" cy="294121"/>
          </a:xfrm>
        </p:spPr>
        <p:txBody>
          <a:bodyPr/>
          <a:lstStyle>
            <a:lvl1pPr algn="l"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1434193" y="1954315"/>
            <a:ext cx="1594757" cy="2126343"/>
          </a:xfrm>
          <a:custGeom>
            <a:avLst/>
            <a:gdLst>
              <a:gd name="connsiteX0" fmla="*/ 201087 w 1206500"/>
              <a:gd name="connsiteY0" fmla="*/ 0 h 1206500"/>
              <a:gd name="connsiteX1" fmla="*/ 1005413 w 1206500"/>
              <a:gd name="connsiteY1" fmla="*/ 0 h 1206500"/>
              <a:gd name="connsiteX2" fmla="*/ 1206500 w 1206500"/>
              <a:gd name="connsiteY2" fmla="*/ 201087 h 1206500"/>
              <a:gd name="connsiteX3" fmla="*/ 1206500 w 1206500"/>
              <a:gd name="connsiteY3" fmla="*/ 1005413 h 1206500"/>
              <a:gd name="connsiteX4" fmla="*/ 1005413 w 1206500"/>
              <a:gd name="connsiteY4" fmla="*/ 1206500 h 1206500"/>
              <a:gd name="connsiteX5" fmla="*/ 201087 w 1206500"/>
              <a:gd name="connsiteY5" fmla="*/ 1206500 h 1206500"/>
              <a:gd name="connsiteX6" fmla="*/ 0 w 1206500"/>
              <a:gd name="connsiteY6" fmla="*/ 1005413 h 1206500"/>
              <a:gd name="connsiteX7" fmla="*/ 0 w 1206500"/>
              <a:gd name="connsiteY7" fmla="*/ 201087 h 1206500"/>
              <a:gd name="connsiteX8" fmla="*/ 201087 w 1206500"/>
              <a:gd name="connsiteY8" fmla="*/ 0 h 120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6500" h="1206500">
                <a:moveTo>
                  <a:pt x="201087" y="0"/>
                </a:moveTo>
                <a:lnTo>
                  <a:pt x="1005413" y="0"/>
                </a:lnTo>
                <a:cubicBezTo>
                  <a:pt x="1116470" y="0"/>
                  <a:pt x="1206500" y="90030"/>
                  <a:pt x="1206500" y="201087"/>
                </a:cubicBezTo>
                <a:lnTo>
                  <a:pt x="1206500" y="1005413"/>
                </a:lnTo>
                <a:cubicBezTo>
                  <a:pt x="1206500" y="1116470"/>
                  <a:pt x="1116470" y="1206500"/>
                  <a:pt x="1005413" y="1206500"/>
                </a:cubicBezTo>
                <a:lnTo>
                  <a:pt x="201087" y="1206500"/>
                </a:lnTo>
                <a:cubicBezTo>
                  <a:pt x="90030" y="1206500"/>
                  <a:pt x="0" y="1116470"/>
                  <a:pt x="0" y="1005413"/>
                </a:cubicBezTo>
                <a:lnTo>
                  <a:pt x="0" y="201087"/>
                </a:lnTo>
                <a:cubicBezTo>
                  <a:pt x="0" y="90030"/>
                  <a:pt x="90030" y="0"/>
                  <a:pt x="20108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grpSp>
        <p:nvGrpSpPr>
          <p:cNvPr id="9" name="Group 8"/>
          <p:cNvGrpSpPr/>
          <p:nvPr userDrawn="1"/>
        </p:nvGrpSpPr>
        <p:grpSpPr>
          <a:xfrm>
            <a:off x="1675848" y="4370172"/>
            <a:ext cx="1153009" cy="214571"/>
            <a:chOff x="5317188" y="3092930"/>
            <a:chExt cx="1537345" cy="214571"/>
          </a:xfrm>
          <a:solidFill>
            <a:srgbClr val="FFC000"/>
          </a:solidFill>
        </p:grpSpPr>
        <p:sp>
          <p:nvSpPr>
            <p:cNvPr id="10" name="5-Point Star 9"/>
            <p:cNvSpPr/>
            <p:nvPr/>
          </p:nvSpPr>
          <p:spPr>
            <a:xfrm>
              <a:off x="5317188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11" name="5-Point Star 10"/>
            <p:cNvSpPr/>
            <p:nvPr/>
          </p:nvSpPr>
          <p:spPr>
            <a:xfrm>
              <a:off x="5651581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12" name="5-Point Star 11"/>
            <p:cNvSpPr/>
            <p:nvPr/>
          </p:nvSpPr>
          <p:spPr>
            <a:xfrm>
              <a:off x="5983013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13" name="5-Point Star 12"/>
            <p:cNvSpPr/>
            <p:nvPr/>
          </p:nvSpPr>
          <p:spPr>
            <a:xfrm>
              <a:off x="6317406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14" name="5-Point Star 13"/>
            <p:cNvSpPr/>
            <p:nvPr/>
          </p:nvSpPr>
          <p:spPr>
            <a:xfrm>
              <a:off x="6639962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</p:grpSp>
      <p:sp>
        <p:nvSpPr>
          <p:cNvPr id="15" name="Text Placeholder 10"/>
          <p:cNvSpPr>
            <a:spLocks noGrp="1"/>
          </p:cNvSpPr>
          <p:nvPr>
            <p:ph type="body" sz="quarter" idx="14" hasCustomPrompt="1"/>
          </p:nvPr>
        </p:nvSpPr>
        <p:spPr>
          <a:xfrm>
            <a:off x="4861328" y="1995054"/>
            <a:ext cx="3432566" cy="348342"/>
          </a:xfrm>
        </p:spPr>
        <p:txBody>
          <a:bodyPr/>
          <a:lstStyle>
            <a:lvl1pPr algn="l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16" name="Text Placeholder 10"/>
          <p:cNvSpPr>
            <a:spLocks noGrp="1"/>
          </p:cNvSpPr>
          <p:nvPr>
            <p:ph type="body" sz="quarter" idx="16" hasCustomPrompt="1"/>
          </p:nvPr>
        </p:nvSpPr>
        <p:spPr>
          <a:xfrm>
            <a:off x="4861329" y="2424114"/>
            <a:ext cx="3432565" cy="1533524"/>
          </a:xfrm>
        </p:spPr>
        <p:txBody>
          <a:bodyPr>
            <a:normAutofit/>
          </a:bodyPr>
          <a:lstStyle>
            <a:lvl1pPr algn="l">
              <a:defRPr sz="10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 here</a:t>
            </a:r>
            <a:endParaRPr lang="en-AU" dirty="0"/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17" hasCustomPrompt="1"/>
          </p:nvPr>
        </p:nvSpPr>
        <p:spPr>
          <a:xfrm>
            <a:off x="759068" y="4868948"/>
            <a:ext cx="2993225" cy="1155181"/>
          </a:xfrm>
        </p:spPr>
        <p:txBody>
          <a:bodyPr>
            <a:normAutofit/>
          </a:bodyPr>
          <a:lstStyle>
            <a:lvl1pPr algn="ctr">
              <a:defRPr sz="900"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 here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957621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</p:bldLst>
  </p:timing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3" name="Picture Placeholder 22"/>
          <p:cNvSpPr>
            <a:spLocks noGrp="1"/>
          </p:cNvSpPr>
          <p:nvPr>
            <p:ph type="pic" sz="quarter" idx="13"/>
          </p:nvPr>
        </p:nvSpPr>
        <p:spPr>
          <a:xfrm>
            <a:off x="2578150" y="4365702"/>
            <a:ext cx="1957706" cy="1642420"/>
          </a:xfrm>
          <a:custGeom>
            <a:avLst/>
            <a:gdLst>
              <a:gd name="connsiteX0" fmla="*/ 0 w 2610275"/>
              <a:gd name="connsiteY0" fmla="*/ 0 h 1642420"/>
              <a:gd name="connsiteX1" fmla="*/ 2610275 w 2610275"/>
              <a:gd name="connsiteY1" fmla="*/ 0 h 1642420"/>
              <a:gd name="connsiteX2" fmla="*/ 2610275 w 2610275"/>
              <a:gd name="connsiteY2" fmla="*/ 1642420 h 1642420"/>
              <a:gd name="connsiteX3" fmla="*/ 0 w 2610275"/>
              <a:gd name="connsiteY3" fmla="*/ 1642420 h 1642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10275" h="1642420">
                <a:moveTo>
                  <a:pt x="0" y="0"/>
                </a:moveTo>
                <a:lnTo>
                  <a:pt x="2610275" y="0"/>
                </a:lnTo>
                <a:lnTo>
                  <a:pt x="2610275" y="1642420"/>
                </a:lnTo>
                <a:lnTo>
                  <a:pt x="0" y="164242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29" name="Picture Placeholder 28"/>
          <p:cNvSpPr>
            <a:spLocks noGrp="1"/>
          </p:cNvSpPr>
          <p:nvPr>
            <p:ph type="pic" sz="quarter" idx="15"/>
          </p:nvPr>
        </p:nvSpPr>
        <p:spPr>
          <a:xfrm>
            <a:off x="2578150" y="2437542"/>
            <a:ext cx="1957706" cy="1803729"/>
          </a:xfrm>
          <a:custGeom>
            <a:avLst/>
            <a:gdLst>
              <a:gd name="connsiteX0" fmla="*/ 0 w 2610275"/>
              <a:gd name="connsiteY0" fmla="*/ 0 h 1803729"/>
              <a:gd name="connsiteX1" fmla="*/ 2610275 w 2610275"/>
              <a:gd name="connsiteY1" fmla="*/ 0 h 1803729"/>
              <a:gd name="connsiteX2" fmla="*/ 2610275 w 2610275"/>
              <a:gd name="connsiteY2" fmla="*/ 1803729 h 1803729"/>
              <a:gd name="connsiteX3" fmla="*/ 0 w 2610275"/>
              <a:gd name="connsiteY3" fmla="*/ 1803729 h 1803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10275" h="1803729">
                <a:moveTo>
                  <a:pt x="0" y="0"/>
                </a:moveTo>
                <a:lnTo>
                  <a:pt x="2610275" y="0"/>
                </a:lnTo>
                <a:lnTo>
                  <a:pt x="2610275" y="1803729"/>
                </a:lnTo>
                <a:lnTo>
                  <a:pt x="0" y="180372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32" name="Picture Placeholder 31"/>
          <p:cNvSpPr>
            <a:spLocks noGrp="1"/>
          </p:cNvSpPr>
          <p:nvPr>
            <p:ph type="pic" sz="quarter" idx="16"/>
          </p:nvPr>
        </p:nvSpPr>
        <p:spPr>
          <a:xfrm>
            <a:off x="4623955" y="2437542"/>
            <a:ext cx="1957706" cy="1803729"/>
          </a:xfrm>
          <a:custGeom>
            <a:avLst/>
            <a:gdLst>
              <a:gd name="connsiteX0" fmla="*/ 0 w 2865245"/>
              <a:gd name="connsiteY0" fmla="*/ 0 h 1803729"/>
              <a:gd name="connsiteX1" fmla="*/ 2865245 w 2865245"/>
              <a:gd name="connsiteY1" fmla="*/ 0 h 1803729"/>
              <a:gd name="connsiteX2" fmla="*/ 2865245 w 2865245"/>
              <a:gd name="connsiteY2" fmla="*/ 1803729 h 1803729"/>
              <a:gd name="connsiteX3" fmla="*/ 0 w 2865245"/>
              <a:gd name="connsiteY3" fmla="*/ 1803729 h 1803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65245" h="1803729">
                <a:moveTo>
                  <a:pt x="0" y="0"/>
                </a:moveTo>
                <a:lnTo>
                  <a:pt x="2865245" y="0"/>
                </a:lnTo>
                <a:lnTo>
                  <a:pt x="2865245" y="1803729"/>
                </a:lnTo>
                <a:lnTo>
                  <a:pt x="0" y="180372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38" name="Picture Placeholder 37"/>
          <p:cNvSpPr>
            <a:spLocks noGrp="1"/>
          </p:cNvSpPr>
          <p:nvPr>
            <p:ph type="pic" sz="quarter" idx="18"/>
          </p:nvPr>
        </p:nvSpPr>
        <p:spPr>
          <a:xfrm>
            <a:off x="4623955" y="4365702"/>
            <a:ext cx="1957706" cy="1642420"/>
          </a:xfrm>
          <a:custGeom>
            <a:avLst/>
            <a:gdLst>
              <a:gd name="connsiteX0" fmla="*/ 0 w 2610275"/>
              <a:gd name="connsiteY0" fmla="*/ 0 h 1642420"/>
              <a:gd name="connsiteX1" fmla="*/ 2610275 w 2610275"/>
              <a:gd name="connsiteY1" fmla="*/ 0 h 1642420"/>
              <a:gd name="connsiteX2" fmla="*/ 2610275 w 2610275"/>
              <a:gd name="connsiteY2" fmla="*/ 1642420 h 1642420"/>
              <a:gd name="connsiteX3" fmla="*/ 0 w 2610275"/>
              <a:gd name="connsiteY3" fmla="*/ 1642420 h 1642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10275" h="1642420">
                <a:moveTo>
                  <a:pt x="0" y="0"/>
                </a:moveTo>
                <a:lnTo>
                  <a:pt x="2610275" y="0"/>
                </a:lnTo>
                <a:lnTo>
                  <a:pt x="2610275" y="1642420"/>
                </a:lnTo>
                <a:lnTo>
                  <a:pt x="0" y="164242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28650" y="346366"/>
            <a:ext cx="7886700" cy="828098"/>
          </a:xfrm>
        </p:spPr>
        <p:txBody>
          <a:bodyPr/>
          <a:lstStyle>
            <a:lvl1pPr algn="ctr"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628650" y="1229885"/>
            <a:ext cx="7886700" cy="294121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10"/>
          <p:cNvSpPr>
            <a:spLocks noGrp="1"/>
          </p:cNvSpPr>
          <p:nvPr>
            <p:ph type="body" sz="quarter" idx="17" hasCustomPrompt="1"/>
          </p:nvPr>
        </p:nvSpPr>
        <p:spPr>
          <a:xfrm>
            <a:off x="628650" y="3026156"/>
            <a:ext cx="1828801" cy="273368"/>
          </a:xfrm>
        </p:spPr>
        <p:txBody>
          <a:bodyPr/>
          <a:lstStyle>
            <a:lvl1pPr algn="r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19" hasCustomPrompt="1"/>
          </p:nvPr>
        </p:nvSpPr>
        <p:spPr>
          <a:xfrm>
            <a:off x="628651" y="3377726"/>
            <a:ext cx="1828800" cy="1085225"/>
          </a:xfrm>
        </p:spPr>
        <p:txBody>
          <a:bodyPr>
            <a:normAutofit/>
          </a:bodyPr>
          <a:lstStyle>
            <a:lvl1pPr algn="r">
              <a:defRPr sz="10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 here</a:t>
            </a:r>
            <a:endParaRPr lang="en-AU" dirty="0"/>
          </a:p>
        </p:txBody>
      </p:sp>
      <p:sp>
        <p:nvSpPr>
          <p:cNvPr id="18" name="Text Placeholder 10"/>
          <p:cNvSpPr>
            <a:spLocks noGrp="1"/>
          </p:cNvSpPr>
          <p:nvPr>
            <p:ph type="body" sz="quarter" idx="20" hasCustomPrompt="1"/>
          </p:nvPr>
        </p:nvSpPr>
        <p:spPr>
          <a:xfrm>
            <a:off x="628650" y="4743477"/>
            <a:ext cx="1828801" cy="273368"/>
          </a:xfrm>
        </p:spPr>
        <p:txBody>
          <a:bodyPr/>
          <a:lstStyle>
            <a:lvl1pPr algn="r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19" name="Text Placeholder 10"/>
          <p:cNvSpPr>
            <a:spLocks noGrp="1"/>
          </p:cNvSpPr>
          <p:nvPr>
            <p:ph type="body" sz="quarter" idx="21" hasCustomPrompt="1"/>
          </p:nvPr>
        </p:nvSpPr>
        <p:spPr>
          <a:xfrm>
            <a:off x="628651" y="5095047"/>
            <a:ext cx="1828800" cy="1085225"/>
          </a:xfrm>
        </p:spPr>
        <p:txBody>
          <a:bodyPr>
            <a:normAutofit/>
          </a:bodyPr>
          <a:lstStyle>
            <a:lvl1pPr algn="r">
              <a:defRPr sz="10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 here</a:t>
            </a:r>
            <a:endParaRPr lang="en-AU" dirty="0"/>
          </a:p>
        </p:txBody>
      </p:sp>
      <p:sp>
        <p:nvSpPr>
          <p:cNvPr id="20" name="Text Placeholder 10"/>
          <p:cNvSpPr>
            <a:spLocks noGrp="1"/>
          </p:cNvSpPr>
          <p:nvPr>
            <p:ph type="body" sz="quarter" idx="22" hasCustomPrompt="1"/>
          </p:nvPr>
        </p:nvSpPr>
        <p:spPr>
          <a:xfrm>
            <a:off x="6696941" y="3027921"/>
            <a:ext cx="1828801" cy="273368"/>
          </a:xfrm>
        </p:spPr>
        <p:txBody>
          <a:bodyPr/>
          <a:lstStyle>
            <a:lvl1pPr algn="l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21" name="Text Placeholder 10"/>
          <p:cNvSpPr>
            <a:spLocks noGrp="1"/>
          </p:cNvSpPr>
          <p:nvPr>
            <p:ph type="body" sz="quarter" idx="23" hasCustomPrompt="1"/>
          </p:nvPr>
        </p:nvSpPr>
        <p:spPr>
          <a:xfrm>
            <a:off x="6696941" y="3379491"/>
            <a:ext cx="1828800" cy="1085225"/>
          </a:xfrm>
        </p:spPr>
        <p:txBody>
          <a:bodyPr>
            <a:normAutofit/>
          </a:bodyPr>
          <a:lstStyle>
            <a:lvl1pPr algn="l">
              <a:defRPr sz="10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 here</a:t>
            </a:r>
            <a:endParaRPr lang="en-AU" dirty="0"/>
          </a:p>
        </p:txBody>
      </p:sp>
      <p:sp>
        <p:nvSpPr>
          <p:cNvPr id="22" name="Text Placeholder 10"/>
          <p:cNvSpPr>
            <a:spLocks noGrp="1"/>
          </p:cNvSpPr>
          <p:nvPr>
            <p:ph type="body" sz="quarter" idx="24" hasCustomPrompt="1"/>
          </p:nvPr>
        </p:nvSpPr>
        <p:spPr>
          <a:xfrm>
            <a:off x="6696941" y="4743477"/>
            <a:ext cx="1828801" cy="273368"/>
          </a:xfrm>
        </p:spPr>
        <p:txBody>
          <a:bodyPr/>
          <a:lstStyle>
            <a:lvl1pPr algn="l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24" name="Text Placeholder 10"/>
          <p:cNvSpPr>
            <a:spLocks noGrp="1"/>
          </p:cNvSpPr>
          <p:nvPr>
            <p:ph type="body" sz="quarter" idx="25" hasCustomPrompt="1"/>
          </p:nvPr>
        </p:nvSpPr>
        <p:spPr>
          <a:xfrm>
            <a:off x="6696941" y="5095047"/>
            <a:ext cx="1828800" cy="1085225"/>
          </a:xfrm>
        </p:spPr>
        <p:txBody>
          <a:bodyPr>
            <a:normAutofit/>
          </a:bodyPr>
          <a:lstStyle>
            <a:lvl1pPr algn="l">
              <a:defRPr sz="10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 here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30448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9" grpId="0" animBg="1"/>
      <p:bldP spid="32" grpId="0" animBg="1"/>
      <p:bldP spid="38" grpId="0" animBg="1"/>
      <p:bldP spid="14" grpId="0"/>
      <p:bldP spid="1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845710" y="2204642"/>
            <a:ext cx="3252888" cy="2448716"/>
          </a:xfrm>
          <a:custGeom>
            <a:avLst/>
            <a:gdLst>
              <a:gd name="connsiteX0" fmla="*/ 0 w 4337184"/>
              <a:gd name="connsiteY0" fmla="*/ 0 h 2448716"/>
              <a:gd name="connsiteX1" fmla="*/ 4337184 w 4337184"/>
              <a:gd name="connsiteY1" fmla="*/ 0 h 2448716"/>
              <a:gd name="connsiteX2" fmla="*/ 4337184 w 4337184"/>
              <a:gd name="connsiteY2" fmla="*/ 2448716 h 2448716"/>
              <a:gd name="connsiteX3" fmla="*/ 0 w 4337184"/>
              <a:gd name="connsiteY3" fmla="*/ 2448716 h 2448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37184" h="2448716">
                <a:moveTo>
                  <a:pt x="0" y="0"/>
                </a:moveTo>
                <a:lnTo>
                  <a:pt x="4337184" y="0"/>
                </a:lnTo>
                <a:lnTo>
                  <a:pt x="4337184" y="2448716"/>
                </a:lnTo>
                <a:lnTo>
                  <a:pt x="0" y="244871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28650" y="346366"/>
            <a:ext cx="7886700" cy="828098"/>
          </a:xfrm>
        </p:spPr>
        <p:txBody>
          <a:bodyPr/>
          <a:lstStyle>
            <a:lvl1pPr algn="ctr"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628650" y="1229885"/>
            <a:ext cx="7886700" cy="294121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97355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/>
      <p:bldP spid="1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28650" y="346366"/>
            <a:ext cx="7886700" cy="828098"/>
          </a:xfrm>
        </p:spPr>
        <p:txBody>
          <a:bodyPr/>
          <a:lstStyle>
            <a:lvl1pPr algn="ctr"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628650" y="1229885"/>
            <a:ext cx="7886700" cy="294121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3876676" y="2552700"/>
            <a:ext cx="1400175" cy="2495760"/>
          </a:xfrm>
          <a:custGeom>
            <a:avLst/>
            <a:gdLst>
              <a:gd name="connsiteX0" fmla="*/ 0 w 4337184"/>
              <a:gd name="connsiteY0" fmla="*/ 0 h 2448716"/>
              <a:gd name="connsiteX1" fmla="*/ 4337184 w 4337184"/>
              <a:gd name="connsiteY1" fmla="*/ 0 h 2448716"/>
              <a:gd name="connsiteX2" fmla="*/ 4337184 w 4337184"/>
              <a:gd name="connsiteY2" fmla="*/ 2448716 h 2448716"/>
              <a:gd name="connsiteX3" fmla="*/ 0 w 4337184"/>
              <a:gd name="connsiteY3" fmla="*/ 2448716 h 2448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37184" h="2448716">
                <a:moveTo>
                  <a:pt x="0" y="0"/>
                </a:moveTo>
                <a:lnTo>
                  <a:pt x="4337184" y="0"/>
                </a:lnTo>
                <a:lnTo>
                  <a:pt x="4337184" y="2448716"/>
                </a:lnTo>
                <a:lnTo>
                  <a:pt x="0" y="244871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40977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3" grpId="0" animBg="1"/>
    </p:bldLst>
  </p:timing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03763"/>
            <a:ext cx="7886700" cy="544657"/>
          </a:xfrm>
        </p:spPr>
        <p:txBody>
          <a:bodyPr anchor="b">
            <a:normAutofit/>
          </a:bodyPr>
          <a:lstStyle>
            <a:lvl1pPr>
              <a:defRPr sz="33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2975408"/>
            <a:ext cx="7886700" cy="453592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8781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3140960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8233124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8363420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3223528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9851509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0845262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6487117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7756470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143000" y="1122363"/>
            <a:ext cx="6858000" cy="2387600"/>
          </a:xfrm>
        </p:spPr>
        <p:txBody>
          <a:bodyPr anchor="b">
            <a:normAutofit/>
          </a:bodyPr>
          <a:lstStyle>
            <a:lvl1pPr algn="ctr">
              <a:defRPr sz="4500"/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5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 smtClean="0"/>
              <a:t>Click to edit Master subtitle style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4417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46366"/>
            <a:ext cx="7886700" cy="828098"/>
          </a:xfrm>
        </p:spPr>
        <p:txBody>
          <a:bodyPr/>
          <a:lstStyle>
            <a:lvl1pPr algn="ctr"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4587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28650" y="346366"/>
            <a:ext cx="7886700" cy="828098"/>
          </a:xfrm>
        </p:spPr>
        <p:txBody>
          <a:bodyPr/>
          <a:lstStyle>
            <a:lvl1pPr algn="ctr"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28650" y="1229885"/>
            <a:ext cx="7886700" cy="294121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01068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46366"/>
            <a:ext cx="7886700" cy="828098"/>
          </a:xfrm>
        </p:spPr>
        <p:txBody>
          <a:bodyPr/>
          <a:lstStyle>
            <a:lvl1pPr algn="ctr"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1955800"/>
            <a:ext cx="9144000" cy="2254250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AU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3171825" y="1174464"/>
            <a:ext cx="2943225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 Placeholder 10"/>
          <p:cNvSpPr>
            <a:spLocks noGrp="1"/>
          </p:cNvSpPr>
          <p:nvPr>
            <p:ph type="body" sz="quarter" idx="14" hasCustomPrompt="1"/>
          </p:nvPr>
        </p:nvSpPr>
        <p:spPr>
          <a:xfrm>
            <a:off x="1427560" y="4484916"/>
            <a:ext cx="6288881" cy="348343"/>
          </a:xfrm>
        </p:spPr>
        <p:txBody>
          <a:bodyPr/>
          <a:lstStyle>
            <a:lvl1pPr algn="ctr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1427560" y="4898122"/>
            <a:ext cx="6288881" cy="820511"/>
          </a:xfrm>
        </p:spPr>
        <p:txBody>
          <a:bodyPr>
            <a:normAutofit/>
          </a:bodyPr>
          <a:lstStyle>
            <a:lvl1pPr algn="ctr">
              <a:defRPr sz="10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 here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43873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11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28650" y="346366"/>
            <a:ext cx="7886700" cy="828098"/>
          </a:xfrm>
        </p:spPr>
        <p:txBody>
          <a:bodyPr/>
          <a:lstStyle>
            <a:lvl1pPr algn="ctr"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28650" y="1229885"/>
            <a:ext cx="7886700" cy="294121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1921791"/>
            <a:ext cx="4073237" cy="3022169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64403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</p:bldLst>
  </p:timing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28650" y="346366"/>
            <a:ext cx="7886700" cy="828098"/>
          </a:xfrm>
        </p:spPr>
        <p:txBody>
          <a:bodyPr/>
          <a:lstStyle>
            <a:lvl1pPr algn="ctr"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28650" y="1229885"/>
            <a:ext cx="7886700" cy="294121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3"/>
          </p:nvPr>
        </p:nvSpPr>
        <p:spPr>
          <a:xfrm>
            <a:off x="876704" y="2661654"/>
            <a:ext cx="1781390" cy="2375187"/>
          </a:xfrm>
          <a:custGeom>
            <a:avLst/>
            <a:gdLst>
              <a:gd name="connsiteX0" fmla="*/ 1251094 w 2502188"/>
              <a:gd name="connsiteY0" fmla="*/ 0 h 2502188"/>
              <a:gd name="connsiteX1" fmla="*/ 2502188 w 2502188"/>
              <a:gd name="connsiteY1" fmla="*/ 1251094 h 2502188"/>
              <a:gd name="connsiteX2" fmla="*/ 1251094 w 2502188"/>
              <a:gd name="connsiteY2" fmla="*/ 2502188 h 2502188"/>
              <a:gd name="connsiteX3" fmla="*/ 0 w 2502188"/>
              <a:gd name="connsiteY3" fmla="*/ 1251094 h 2502188"/>
              <a:gd name="connsiteX4" fmla="*/ 1251094 w 2502188"/>
              <a:gd name="connsiteY4" fmla="*/ 0 h 250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02188" h="2502188">
                <a:moveTo>
                  <a:pt x="1251094" y="0"/>
                </a:moveTo>
                <a:cubicBezTo>
                  <a:pt x="1942054" y="0"/>
                  <a:pt x="2502188" y="560134"/>
                  <a:pt x="2502188" y="1251094"/>
                </a:cubicBezTo>
                <a:cubicBezTo>
                  <a:pt x="2502188" y="1942054"/>
                  <a:pt x="1942054" y="2502188"/>
                  <a:pt x="1251094" y="2502188"/>
                </a:cubicBezTo>
                <a:cubicBezTo>
                  <a:pt x="560134" y="2502188"/>
                  <a:pt x="0" y="1942054"/>
                  <a:pt x="0" y="1251094"/>
                </a:cubicBezTo>
                <a:cubicBezTo>
                  <a:pt x="0" y="560134"/>
                  <a:pt x="560134" y="0"/>
                  <a:pt x="1251094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38100">
            <a:solidFill>
              <a:schemeClr val="accent1"/>
            </a:solidFill>
          </a:ln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4" hasCustomPrompt="1"/>
          </p:nvPr>
        </p:nvSpPr>
        <p:spPr>
          <a:xfrm>
            <a:off x="966703" y="5131261"/>
            <a:ext cx="1601391" cy="348342"/>
          </a:xfrm>
        </p:spPr>
        <p:txBody>
          <a:bodyPr/>
          <a:lstStyle>
            <a:lvl1pPr algn="ctr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cxnSp>
        <p:nvCxnSpPr>
          <p:cNvPr id="14" name="Straight Connector 13"/>
          <p:cNvCxnSpPr/>
          <p:nvPr userDrawn="1"/>
        </p:nvCxnSpPr>
        <p:spPr>
          <a:xfrm flipV="1">
            <a:off x="2676429" y="3849249"/>
            <a:ext cx="835916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 userDrawn="1"/>
        </p:nvCxnSpPr>
        <p:spPr>
          <a:xfrm>
            <a:off x="3505200" y="2320185"/>
            <a:ext cx="0" cy="3064615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Picture Placeholder 16"/>
          <p:cNvSpPr>
            <a:spLocks noGrp="1"/>
          </p:cNvSpPr>
          <p:nvPr>
            <p:ph type="pic" sz="quarter" idx="15"/>
          </p:nvPr>
        </p:nvSpPr>
        <p:spPr>
          <a:xfrm>
            <a:off x="4324350" y="1813721"/>
            <a:ext cx="770165" cy="1026886"/>
          </a:xfrm>
          <a:custGeom>
            <a:avLst/>
            <a:gdLst>
              <a:gd name="connsiteX0" fmla="*/ 1251094 w 2502188"/>
              <a:gd name="connsiteY0" fmla="*/ 0 h 2502188"/>
              <a:gd name="connsiteX1" fmla="*/ 2502188 w 2502188"/>
              <a:gd name="connsiteY1" fmla="*/ 1251094 h 2502188"/>
              <a:gd name="connsiteX2" fmla="*/ 1251094 w 2502188"/>
              <a:gd name="connsiteY2" fmla="*/ 2502188 h 2502188"/>
              <a:gd name="connsiteX3" fmla="*/ 0 w 2502188"/>
              <a:gd name="connsiteY3" fmla="*/ 1251094 h 2502188"/>
              <a:gd name="connsiteX4" fmla="*/ 1251094 w 2502188"/>
              <a:gd name="connsiteY4" fmla="*/ 0 h 250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02188" h="2502188">
                <a:moveTo>
                  <a:pt x="1251094" y="0"/>
                </a:moveTo>
                <a:cubicBezTo>
                  <a:pt x="1942054" y="0"/>
                  <a:pt x="2502188" y="560134"/>
                  <a:pt x="2502188" y="1251094"/>
                </a:cubicBezTo>
                <a:cubicBezTo>
                  <a:pt x="2502188" y="1942054"/>
                  <a:pt x="1942054" y="2502188"/>
                  <a:pt x="1251094" y="2502188"/>
                </a:cubicBezTo>
                <a:cubicBezTo>
                  <a:pt x="560134" y="2502188"/>
                  <a:pt x="0" y="1942054"/>
                  <a:pt x="0" y="1251094"/>
                </a:cubicBezTo>
                <a:cubicBezTo>
                  <a:pt x="0" y="560134"/>
                  <a:pt x="560134" y="0"/>
                  <a:pt x="1251094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38100">
            <a:solidFill>
              <a:schemeClr val="accent2"/>
            </a:solidFill>
          </a:ln>
        </p:spPr>
        <p:txBody>
          <a:bodyPr wrap="square">
            <a:noAutofit/>
          </a:bodyPr>
          <a:lstStyle/>
          <a:p>
            <a:endParaRPr lang="en-AU"/>
          </a:p>
        </p:txBody>
      </p:sp>
      <p:cxnSp>
        <p:nvCxnSpPr>
          <p:cNvPr id="18" name="Straight Connector 17"/>
          <p:cNvCxnSpPr/>
          <p:nvPr userDrawn="1"/>
        </p:nvCxnSpPr>
        <p:spPr>
          <a:xfrm flipV="1">
            <a:off x="3505200" y="2320186"/>
            <a:ext cx="819150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 userDrawn="1"/>
        </p:nvCxnSpPr>
        <p:spPr>
          <a:xfrm>
            <a:off x="3507988" y="3847006"/>
            <a:ext cx="827863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 Placeholder 10"/>
          <p:cNvSpPr>
            <a:spLocks noGrp="1"/>
          </p:cNvSpPr>
          <p:nvPr>
            <p:ph type="body" sz="quarter" idx="16" hasCustomPrompt="1"/>
          </p:nvPr>
        </p:nvSpPr>
        <p:spPr>
          <a:xfrm>
            <a:off x="3991215" y="2953845"/>
            <a:ext cx="1436435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cxnSp>
        <p:nvCxnSpPr>
          <p:cNvPr id="21" name="Straight Connector 20"/>
          <p:cNvCxnSpPr/>
          <p:nvPr userDrawn="1"/>
        </p:nvCxnSpPr>
        <p:spPr>
          <a:xfrm flipV="1">
            <a:off x="3505200" y="5378588"/>
            <a:ext cx="819150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Picture Placeholder 26"/>
          <p:cNvSpPr>
            <a:spLocks noGrp="1"/>
          </p:cNvSpPr>
          <p:nvPr>
            <p:ph type="pic" sz="quarter" idx="17"/>
          </p:nvPr>
        </p:nvSpPr>
        <p:spPr>
          <a:xfrm>
            <a:off x="4324350" y="4835149"/>
            <a:ext cx="770165" cy="1026886"/>
          </a:xfrm>
          <a:custGeom>
            <a:avLst/>
            <a:gdLst>
              <a:gd name="connsiteX0" fmla="*/ 1251094 w 2502188"/>
              <a:gd name="connsiteY0" fmla="*/ 0 h 2502188"/>
              <a:gd name="connsiteX1" fmla="*/ 2502188 w 2502188"/>
              <a:gd name="connsiteY1" fmla="*/ 1251094 h 2502188"/>
              <a:gd name="connsiteX2" fmla="*/ 1251094 w 2502188"/>
              <a:gd name="connsiteY2" fmla="*/ 2502188 h 2502188"/>
              <a:gd name="connsiteX3" fmla="*/ 0 w 2502188"/>
              <a:gd name="connsiteY3" fmla="*/ 1251094 h 2502188"/>
              <a:gd name="connsiteX4" fmla="*/ 1251094 w 2502188"/>
              <a:gd name="connsiteY4" fmla="*/ 0 h 250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02188" h="2502188">
                <a:moveTo>
                  <a:pt x="1251094" y="0"/>
                </a:moveTo>
                <a:cubicBezTo>
                  <a:pt x="1942054" y="0"/>
                  <a:pt x="2502188" y="560134"/>
                  <a:pt x="2502188" y="1251094"/>
                </a:cubicBezTo>
                <a:cubicBezTo>
                  <a:pt x="2502188" y="1942054"/>
                  <a:pt x="1942054" y="2502188"/>
                  <a:pt x="1251094" y="2502188"/>
                </a:cubicBezTo>
                <a:cubicBezTo>
                  <a:pt x="560134" y="2502188"/>
                  <a:pt x="0" y="1942054"/>
                  <a:pt x="0" y="1251094"/>
                </a:cubicBezTo>
                <a:cubicBezTo>
                  <a:pt x="0" y="560134"/>
                  <a:pt x="560134" y="0"/>
                  <a:pt x="1251094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38100">
            <a:solidFill>
              <a:schemeClr val="accent4"/>
            </a:solidFill>
          </a:ln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28" name="Text Placeholder 10"/>
          <p:cNvSpPr>
            <a:spLocks noGrp="1"/>
          </p:cNvSpPr>
          <p:nvPr>
            <p:ph type="body" sz="quarter" idx="18" hasCustomPrompt="1"/>
          </p:nvPr>
        </p:nvSpPr>
        <p:spPr>
          <a:xfrm>
            <a:off x="3991215" y="5927648"/>
            <a:ext cx="1436435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29" name="Picture Placeholder 28"/>
          <p:cNvSpPr>
            <a:spLocks noGrp="1"/>
          </p:cNvSpPr>
          <p:nvPr>
            <p:ph type="pic" sz="quarter" idx="19"/>
          </p:nvPr>
        </p:nvSpPr>
        <p:spPr>
          <a:xfrm>
            <a:off x="4324350" y="3347071"/>
            <a:ext cx="770165" cy="1026886"/>
          </a:xfrm>
          <a:custGeom>
            <a:avLst/>
            <a:gdLst>
              <a:gd name="connsiteX0" fmla="*/ 1251094 w 2502188"/>
              <a:gd name="connsiteY0" fmla="*/ 0 h 2502188"/>
              <a:gd name="connsiteX1" fmla="*/ 2502188 w 2502188"/>
              <a:gd name="connsiteY1" fmla="*/ 1251094 h 2502188"/>
              <a:gd name="connsiteX2" fmla="*/ 1251094 w 2502188"/>
              <a:gd name="connsiteY2" fmla="*/ 2502188 h 2502188"/>
              <a:gd name="connsiteX3" fmla="*/ 0 w 2502188"/>
              <a:gd name="connsiteY3" fmla="*/ 1251094 h 2502188"/>
              <a:gd name="connsiteX4" fmla="*/ 1251094 w 2502188"/>
              <a:gd name="connsiteY4" fmla="*/ 0 h 250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02188" h="2502188">
                <a:moveTo>
                  <a:pt x="1251094" y="0"/>
                </a:moveTo>
                <a:cubicBezTo>
                  <a:pt x="1942054" y="0"/>
                  <a:pt x="2502188" y="560134"/>
                  <a:pt x="2502188" y="1251094"/>
                </a:cubicBezTo>
                <a:cubicBezTo>
                  <a:pt x="2502188" y="1942054"/>
                  <a:pt x="1942054" y="2502188"/>
                  <a:pt x="1251094" y="2502188"/>
                </a:cubicBezTo>
                <a:cubicBezTo>
                  <a:pt x="560134" y="2502188"/>
                  <a:pt x="0" y="1942054"/>
                  <a:pt x="0" y="1251094"/>
                </a:cubicBezTo>
                <a:cubicBezTo>
                  <a:pt x="0" y="560134"/>
                  <a:pt x="560134" y="0"/>
                  <a:pt x="1251094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38100">
            <a:solidFill>
              <a:schemeClr val="accent3"/>
            </a:solidFill>
          </a:ln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30" name="Text Placeholder 10"/>
          <p:cNvSpPr>
            <a:spLocks noGrp="1"/>
          </p:cNvSpPr>
          <p:nvPr>
            <p:ph type="body" sz="quarter" idx="20" hasCustomPrompt="1"/>
          </p:nvPr>
        </p:nvSpPr>
        <p:spPr>
          <a:xfrm>
            <a:off x="3991215" y="4487195"/>
            <a:ext cx="1436435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cxnSp>
        <p:nvCxnSpPr>
          <p:cNvPr id="32" name="Straight Connector 31"/>
          <p:cNvCxnSpPr/>
          <p:nvPr userDrawn="1"/>
        </p:nvCxnSpPr>
        <p:spPr>
          <a:xfrm flipV="1">
            <a:off x="5085802" y="3845236"/>
            <a:ext cx="819150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 userDrawn="1"/>
        </p:nvCxnSpPr>
        <p:spPr>
          <a:xfrm>
            <a:off x="5904952" y="2328207"/>
            <a:ext cx="0" cy="3064615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 userDrawn="1"/>
        </p:nvCxnSpPr>
        <p:spPr>
          <a:xfrm flipV="1">
            <a:off x="5913664" y="2335079"/>
            <a:ext cx="819150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Picture Placeholder 34"/>
          <p:cNvSpPr>
            <a:spLocks noGrp="1"/>
          </p:cNvSpPr>
          <p:nvPr>
            <p:ph type="pic" sz="quarter" idx="21"/>
          </p:nvPr>
        </p:nvSpPr>
        <p:spPr>
          <a:xfrm>
            <a:off x="6741525" y="1830416"/>
            <a:ext cx="770165" cy="1026886"/>
          </a:xfrm>
          <a:custGeom>
            <a:avLst/>
            <a:gdLst>
              <a:gd name="connsiteX0" fmla="*/ 1251094 w 2502188"/>
              <a:gd name="connsiteY0" fmla="*/ 0 h 2502188"/>
              <a:gd name="connsiteX1" fmla="*/ 2502188 w 2502188"/>
              <a:gd name="connsiteY1" fmla="*/ 1251094 h 2502188"/>
              <a:gd name="connsiteX2" fmla="*/ 1251094 w 2502188"/>
              <a:gd name="connsiteY2" fmla="*/ 2502188 h 2502188"/>
              <a:gd name="connsiteX3" fmla="*/ 0 w 2502188"/>
              <a:gd name="connsiteY3" fmla="*/ 1251094 h 2502188"/>
              <a:gd name="connsiteX4" fmla="*/ 1251094 w 2502188"/>
              <a:gd name="connsiteY4" fmla="*/ 0 h 250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02188" h="2502188">
                <a:moveTo>
                  <a:pt x="1251094" y="0"/>
                </a:moveTo>
                <a:cubicBezTo>
                  <a:pt x="1942054" y="0"/>
                  <a:pt x="2502188" y="560134"/>
                  <a:pt x="2502188" y="1251094"/>
                </a:cubicBezTo>
                <a:cubicBezTo>
                  <a:pt x="2502188" y="1942054"/>
                  <a:pt x="1942054" y="2502188"/>
                  <a:pt x="1251094" y="2502188"/>
                </a:cubicBezTo>
                <a:cubicBezTo>
                  <a:pt x="560134" y="2502188"/>
                  <a:pt x="0" y="1942054"/>
                  <a:pt x="0" y="1251094"/>
                </a:cubicBezTo>
                <a:cubicBezTo>
                  <a:pt x="0" y="560134"/>
                  <a:pt x="560134" y="0"/>
                  <a:pt x="1251094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38100">
            <a:solidFill>
              <a:schemeClr val="accent5"/>
            </a:solidFill>
          </a:ln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36" name="Text Placeholder 10"/>
          <p:cNvSpPr>
            <a:spLocks noGrp="1"/>
          </p:cNvSpPr>
          <p:nvPr>
            <p:ph type="body" sz="quarter" idx="22" hasCustomPrompt="1"/>
          </p:nvPr>
        </p:nvSpPr>
        <p:spPr>
          <a:xfrm>
            <a:off x="6390966" y="2953845"/>
            <a:ext cx="1436435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cxnSp>
        <p:nvCxnSpPr>
          <p:cNvPr id="37" name="Straight Connector 36"/>
          <p:cNvCxnSpPr/>
          <p:nvPr userDrawn="1"/>
        </p:nvCxnSpPr>
        <p:spPr>
          <a:xfrm flipV="1">
            <a:off x="5880459" y="3845235"/>
            <a:ext cx="819150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Picture Placeholder 37"/>
          <p:cNvSpPr>
            <a:spLocks noGrp="1"/>
          </p:cNvSpPr>
          <p:nvPr>
            <p:ph type="pic" sz="quarter" idx="23"/>
          </p:nvPr>
        </p:nvSpPr>
        <p:spPr>
          <a:xfrm>
            <a:off x="6739882" y="3331791"/>
            <a:ext cx="770165" cy="1026886"/>
          </a:xfrm>
          <a:custGeom>
            <a:avLst/>
            <a:gdLst>
              <a:gd name="connsiteX0" fmla="*/ 1251094 w 2502188"/>
              <a:gd name="connsiteY0" fmla="*/ 0 h 2502188"/>
              <a:gd name="connsiteX1" fmla="*/ 2502188 w 2502188"/>
              <a:gd name="connsiteY1" fmla="*/ 1251094 h 2502188"/>
              <a:gd name="connsiteX2" fmla="*/ 1251094 w 2502188"/>
              <a:gd name="connsiteY2" fmla="*/ 2502188 h 2502188"/>
              <a:gd name="connsiteX3" fmla="*/ 0 w 2502188"/>
              <a:gd name="connsiteY3" fmla="*/ 1251094 h 2502188"/>
              <a:gd name="connsiteX4" fmla="*/ 1251094 w 2502188"/>
              <a:gd name="connsiteY4" fmla="*/ 0 h 250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02188" h="2502188">
                <a:moveTo>
                  <a:pt x="1251094" y="0"/>
                </a:moveTo>
                <a:cubicBezTo>
                  <a:pt x="1942054" y="0"/>
                  <a:pt x="2502188" y="560134"/>
                  <a:pt x="2502188" y="1251094"/>
                </a:cubicBezTo>
                <a:cubicBezTo>
                  <a:pt x="2502188" y="1942054"/>
                  <a:pt x="1942054" y="2502188"/>
                  <a:pt x="1251094" y="2502188"/>
                </a:cubicBezTo>
                <a:cubicBezTo>
                  <a:pt x="560134" y="2502188"/>
                  <a:pt x="0" y="1942054"/>
                  <a:pt x="0" y="1251094"/>
                </a:cubicBezTo>
                <a:cubicBezTo>
                  <a:pt x="0" y="560134"/>
                  <a:pt x="560134" y="0"/>
                  <a:pt x="1251094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38100">
            <a:solidFill>
              <a:schemeClr val="accent6"/>
            </a:solidFill>
          </a:ln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39" name="Text Placeholder 10"/>
          <p:cNvSpPr>
            <a:spLocks noGrp="1"/>
          </p:cNvSpPr>
          <p:nvPr>
            <p:ph type="body" sz="quarter" idx="24" hasCustomPrompt="1"/>
          </p:nvPr>
        </p:nvSpPr>
        <p:spPr>
          <a:xfrm>
            <a:off x="6389323" y="4436170"/>
            <a:ext cx="1436435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40" name="Picture Placeholder 39"/>
          <p:cNvSpPr>
            <a:spLocks noGrp="1"/>
          </p:cNvSpPr>
          <p:nvPr>
            <p:ph type="pic" sz="quarter" idx="25"/>
          </p:nvPr>
        </p:nvSpPr>
        <p:spPr>
          <a:xfrm>
            <a:off x="6739882" y="4865144"/>
            <a:ext cx="770165" cy="1026886"/>
          </a:xfrm>
          <a:custGeom>
            <a:avLst/>
            <a:gdLst>
              <a:gd name="connsiteX0" fmla="*/ 1251094 w 2502188"/>
              <a:gd name="connsiteY0" fmla="*/ 0 h 2502188"/>
              <a:gd name="connsiteX1" fmla="*/ 2502188 w 2502188"/>
              <a:gd name="connsiteY1" fmla="*/ 1251094 h 2502188"/>
              <a:gd name="connsiteX2" fmla="*/ 1251094 w 2502188"/>
              <a:gd name="connsiteY2" fmla="*/ 2502188 h 2502188"/>
              <a:gd name="connsiteX3" fmla="*/ 0 w 2502188"/>
              <a:gd name="connsiteY3" fmla="*/ 1251094 h 2502188"/>
              <a:gd name="connsiteX4" fmla="*/ 1251094 w 2502188"/>
              <a:gd name="connsiteY4" fmla="*/ 0 h 250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02188" h="2502188">
                <a:moveTo>
                  <a:pt x="1251094" y="0"/>
                </a:moveTo>
                <a:cubicBezTo>
                  <a:pt x="1942054" y="0"/>
                  <a:pt x="2502188" y="560134"/>
                  <a:pt x="2502188" y="1251094"/>
                </a:cubicBezTo>
                <a:cubicBezTo>
                  <a:pt x="2502188" y="1942054"/>
                  <a:pt x="1942054" y="2502188"/>
                  <a:pt x="1251094" y="2502188"/>
                </a:cubicBezTo>
                <a:cubicBezTo>
                  <a:pt x="560134" y="2502188"/>
                  <a:pt x="0" y="1942054"/>
                  <a:pt x="0" y="1251094"/>
                </a:cubicBezTo>
                <a:cubicBezTo>
                  <a:pt x="0" y="560134"/>
                  <a:pt x="560134" y="0"/>
                  <a:pt x="1251094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38100">
            <a:solidFill>
              <a:schemeClr val="tx2"/>
            </a:solidFill>
          </a:ln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41" name="Text Placeholder 10"/>
          <p:cNvSpPr>
            <a:spLocks noGrp="1"/>
          </p:cNvSpPr>
          <p:nvPr>
            <p:ph type="body" sz="quarter" idx="26" hasCustomPrompt="1"/>
          </p:nvPr>
        </p:nvSpPr>
        <p:spPr>
          <a:xfrm>
            <a:off x="6389323" y="5969523"/>
            <a:ext cx="1436435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cxnSp>
        <p:nvCxnSpPr>
          <p:cNvPr id="42" name="Straight Connector 41"/>
          <p:cNvCxnSpPr/>
          <p:nvPr userDrawn="1"/>
        </p:nvCxnSpPr>
        <p:spPr>
          <a:xfrm flipV="1">
            <a:off x="5897808" y="5381213"/>
            <a:ext cx="819150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532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80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" grpId="0" animBg="1"/>
      <p:bldP spid="1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animBg="1"/>
      <p:bldP spid="2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animBg="1"/>
      <p:bldP spid="3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animBg="1"/>
      <p:bldP spid="3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animBg="1"/>
      <p:bldP spid="41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Straight Connector 16"/>
          <p:cNvCxnSpPr/>
          <p:nvPr userDrawn="1"/>
        </p:nvCxnSpPr>
        <p:spPr>
          <a:xfrm flipV="1">
            <a:off x="1516856" y="3292187"/>
            <a:ext cx="1362075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467916" y="346367"/>
            <a:ext cx="4104084" cy="661721"/>
          </a:xfrm>
        </p:spPr>
        <p:txBody>
          <a:bodyPr/>
          <a:lstStyle>
            <a:lvl1pPr algn="l">
              <a:defRPr sz="27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id-ID" dirty="0" smtClean="0"/>
              <a:t>Title here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67916" y="1074905"/>
            <a:ext cx="4104084" cy="294121"/>
          </a:xfrm>
        </p:spPr>
        <p:txBody>
          <a:bodyPr/>
          <a:lstStyle>
            <a:lvl1pPr algn="l"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628650" y="2692400"/>
            <a:ext cx="904875" cy="1206500"/>
          </a:xfrm>
          <a:custGeom>
            <a:avLst/>
            <a:gdLst>
              <a:gd name="connsiteX0" fmla="*/ 201087 w 1206500"/>
              <a:gd name="connsiteY0" fmla="*/ 0 h 1206500"/>
              <a:gd name="connsiteX1" fmla="*/ 1005413 w 1206500"/>
              <a:gd name="connsiteY1" fmla="*/ 0 h 1206500"/>
              <a:gd name="connsiteX2" fmla="*/ 1206500 w 1206500"/>
              <a:gd name="connsiteY2" fmla="*/ 201087 h 1206500"/>
              <a:gd name="connsiteX3" fmla="*/ 1206500 w 1206500"/>
              <a:gd name="connsiteY3" fmla="*/ 1005413 h 1206500"/>
              <a:gd name="connsiteX4" fmla="*/ 1005413 w 1206500"/>
              <a:gd name="connsiteY4" fmla="*/ 1206500 h 1206500"/>
              <a:gd name="connsiteX5" fmla="*/ 201087 w 1206500"/>
              <a:gd name="connsiteY5" fmla="*/ 1206500 h 1206500"/>
              <a:gd name="connsiteX6" fmla="*/ 0 w 1206500"/>
              <a:gd name="connsiteY6" fmla="*/ 1005413 h 1206500"/>
              <a:gd name="connsiteX7" fmla="*/ 0 w 1206500"/>
              <a:gd name="connsiteY7" fmla="*/ 201087 h 1206500"/>
              <a:gd name="connsiteX8" fmla="*/ 201087 w 1206500"/>
              <a:gd name="connsiteY8" fmla="*/ 0 h 120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6500" h="1206500">
                <a:moveTo>
                  <a:pt x="201087" y="0"/>
                </a:moveTo>
                <a:lnTo>
                  <a:pt x="1005413" y="0"/>
                </a:lnTo>
                <a:cubicBezTo>
                  <a:pt x="1116470" y="0"/>
                  <a:pt x="1206500" y="90030"/>
                  <a:pt x="1206500" y="201087"/>
                </a:cubicBezTo>
                <a:lnTo>
                  <a:pt x="1206500" y="1005413"/>
                </a:lnTo>
                <a:cubicBezTo>
                  <a:pt x="1206500" y="1116470"/>
                  <a:pt x="1116470" y="1206500"/>
                  <a:pt x="1005413" y="1206500"/>
                </a:cubicBezTo>
                <a:lnTo>
                  <a:pt x="201087" y="1206500"/>
                </a:lnTo>
                <a:cubicBezTo>
                  <a:pt x="90030" y="1206500"/>
                  <a:pt x="0" y="1116470"/>
                  <a:pt x="0" y="1005413"/>
                </a:cubicBezTo>
                <a:lnTo>
                  <a:pt x="0" y="201087"/>
                </a:lnTo>
                <a:cubicBezTo>
                  <a:pt x="0" y="90030"/>
                  <a:pt x="90030" y="0"/>
                  <a:pt x="20108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14" hasCustomPrompt="1"/>
          </p:nvPr>
        </p:nvSpPr>
        <p:spPr>
          <a:xfrm>
            <a:off x="3559968" y="1574695"/>
            <a:ext cx="728663" cy="971550"/>
          </a:xfrm>
          <a:custGeom>
            <a:avLst/>
            <a:gdLst>
              <a:gd name="connsiteX0" fmla="*/ 201087 w 1206500"/>
              <a:gd name="connsiteY0" fmla="*/ 0 h 1206500"/>
              <a:gd name="connsiteX1" fmla="*/ 1005413 w 1206500"/>
              <a:gd name="connsiteY1" fmla="*/ 0 h 1206500"/>
              <a:gd name="connsiteX2" fmla="*/ 1206500 w 1206500"/>
              <a:gd name="connsiteY2" fmla="*/ 201087 h 1206500"/>
              <a:gd name="connsiteX3" fmla="*/ 1206500 w 1206500"/>
              <a:gd name="connsiteY3" fmla="*/ 1005413 h 1206500"/>
              <a:gd name="connsiteX4" fmla="*/ 1005413 w 1206500"/>
              <a:gd name="connsiteY4" fmla="*/ 1206500 h 1206500"/>
              <a:gd name="connsiteX5" fmla="*/ 201087 w 1206500"/>
              <a:gd name="connsiteY5" fmla="*/ 1206500 h 1206500"/>
              <a:gd name="connsiteX6" fmla="*/ 0 w 1206500"/>
              <a:gd name="connsiteY6" fmla="*/ 1005413 h 1206500"/>
              <a:gd name="connsiteX7" fmla="*/ 0 w 1206500"/>
              <a:gd name="connsiteY7" fmla="*/ 201087 h 1206500"/>
              <a:gd name="connsiteX8" fmla="*/ 201087 w 1206500"/>
              <a:gd name="connsiteY8" fmla="*/ 0 h 120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6500" h="1206500">
                <a:moveTo>
                  <a:pt x="201087" y="0"/>
                </a:moveTo>
                <a:lnTo>
                  <a:pt x="1005413" y="0"/>
                </a:lnTo>
                <a:cubicBezTo>
                  <a:pt x="1116470" y="0"/>
                  <a:pt x="1206500" y="90030"/>
                  <a:pt x="1206500" y="201087"/>
                </a:cubicBezTo>
                <a:lnTo>
                  <a:pt x="1206500" y="1005413"/>
                </a:lnTo>
                <a:cubicBezTo>
                  <a:pt x="1206500" y="1116470"/>
                  <a:pt x="1116470" y="1206500"/>
                  <a:pt x="1005413" y="1206500"/>
                </a:cubicBezTo>
                <a:lnTo>
                  <a:pt x="201087" y="1206500"/>
                </a:lnTo>
                <a:cubicBezTo>
                  <a:pt x="90030" y="1206500"/>
                  <a:pt x="0" y="1116470"/>
                  <a:pt x="0" y="1005413"/>
                </a:cubicBezTo>
                <a:lnTo>
                  <a:pt x="0" y="201087"/>
                </a:lnTo>
                <a:cubicBezTo>
                  <a:pt x="0" y="90030"/>
                  <a:pt x="90030" y="0"/>
                  <a:pt x="20108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cxnSp>
        <p:nvCxnSpPr>
          <p:cNvPr id="20" name="Straight Connector 19"/>
          <p:cNvCxnSpPr/>
          <p:nvPr userDrawn="1"/>
        </p:nvCxnSpPr>
        <p:spPr>
          <a:xfrm>
            <a:off x="2878931" y="2050451"/>
            <a:ext cx="0" cy="3232574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 userDrawn="1"/>
        </p:nvCxnSpPr>
        <p:spPr>
          <a:xfrm flipV="1">
            <a:off x="2878931" y="2067124"/>
            <a:ext cx="681038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 userDrawn="1"/>
        </p:nvCxnSpPr>
        <p:spPr>
          <a:xfrm flipV="1">
            <a:off x="2878931" y="3714755"/>
            <a:ext cx="681038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Picture Placeholder 24"/>
          <p:cNvSpPr>
            <a:spLocks noGrp="1"/>
          </p:cNvSpPr>
          <p:nvPr>
            <p:ph type="pic" sz="quarter" idx="15" hasCustomPrompt="1"/>
          </p:nvPr>
        </p:nvSpPr>
        <p:spPr>
          <a:xfrm>
            <a:off x="3559968" y="3252556"/>
            <a:ext cx="728663" cy="971550"/>
          </a:xfrm>
          <a:custGeom>
            <a:avLst/>
            <a:gdLst>
              <a:gd name="connsiteX0" fmla="*/ 201087 w 1206500"/>
              <a:gd name="connsiteY0" fmla="*/ 0 h 1206500"/>
              <a:gd name="connsiteX1" fmla="*/ 1005413 w 1206500"/>
              <a:gd name="connsiteY1" fmla="*/ 0 h 1206500"/>
              <a:gd name="connsiteX2" fmla="*/ 1206500 w 1206500"/>
              <a:gd name="connsiteY2" fmla="*/ 201087 h 1206500"/>
              <a:gd name="connsiteX3" fmla="*/ 1206500 w 1206500"/>
              <a:gd name="connsiteY3" fmla="*/ 1005413 h 1206500"/>
              <a:gd name="connsiteX4" fmla="*/ 1005413 w 1206500"/>
              <a:gd name="connsiteY4" fmla="*/ 1206500 h 1206500"/>
              <a:gd name="connsiteX5" fmla="*/ 201087 w 1206500"/>
              <a:gd name="connsiteY5" fmla="*/ 1206500 h 1206500"/>
              <a:gd name="connsiteX6" fmla="*/ 0 w 1206500"/>
              <a:gd name="connsiteY6" fmla="*/ 1005413 h 1206500"/>
              <a:gd name="connsiteX7" fmla="*/ 0 w 1206500"/>
              <a:gd name="connsiteY7" fmla="*/ 201087 h 1206500"/>
              <a:gd name="connsiteX8" fmla="*/ 201087 w 1206500"/>
              <a:gd name="connsiteY8" fmla="*/ 0 h 120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6500" h="1206500">
                <a:moveTo>
                  <a:pt x="201087" y="0"/>
                </a:moveTo>
                <a:lnTo>
                  <a:pt x="1005413" y="0"/>
                </a:lnTo>
                <a:cubicBezTo>
                  <a:pt x="1116470" y="0"/>
                  <a:pt x="1206500" y="90030"/>
                  <a:pt x="1206500" y="201087"/>
                </a:cubicBezTo>
                <a:lnTo>
                  <a:pt x="1206500" y="1005413"/>
                </a:lnTo>
                <a:cubicBezTo>
                  <a:pt x="1206500" y="1116470"/>
                  <a:pt x="1116470" y="1206500"/>
                  <a:pt x="1005413" y="1206500"/>
                </a:cubicBezTo>
                <a:lnTo>
                  <a:pt x="201087" y="1206500"/>
                </a:lnTo>
                <a:cubicBezTo>
                  <a:pt x="90030" y="1206500"/>
                  <a:pt x="0" y="1116470"/>
                  <a:pt x="0" y="1005413"/>
                </a:cubicBezTo>
                <a:lnTo>
                  <a:pt x="0" y="201087"/>
                </a:lnTo>
                <a:cubicBezTo>
                  <a:pt x="0" y="90030"/>
                  <a:pt x="90030" y="0"/>
                  <a:pt x="20108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sp>
        <p:nvSpPr>
          <p:cNvPr id="27" name="Picture Placeholder 26"/>
          <p:cNvSpPr>
            <a:spLocks noGrp="1"/>
          </p:cNvSpPr>
          <p:nvPr>
            <p:ph type="pic" sz="quarter" idx="16" hasCustomPrompt="1"/>
          </p:nvPr>
        </p:nvSpPr>
        <p:spPr>
          <a:xfrm>
            <a:off x="3559968" y="4780917"/>
            <a:ext cx="728663" cy="971550"/>
          </a:xfrm>
          <a:custGeom>
            <a:avLst/>
            <a:gdLst>
              <a:gd name="connsiteX0" fmla="*/ 201087 w 1206500"/>
              <a:gd name="connsiteY0" fmla="*/ 0 h 1206500"/>
              <a:gd name="connsiteX1" fmla="*/ 1005413 w 1206500"/>
              <a:gd name="connsiteY1" fmla="*/ 0 h 1206500"/>
              <a:gd name="connsiteX2" fmla="*/ 1206500 w 1206500"/>
              <a:gd name="connsiteY2" fmla="*/ 201087 h 1206500"/>
              <a:gd name="connsiteX3" fmla="*/ 1206500 w 1206500"/>
              <a:gd name="connsiteY3" fmla="*/ 1005413 h 1206500"/>
              <a:gd name="connsiteX4" fmla="*/ 1005413 w 1206500"/>
              <a:gd name="connsiteY4" fmla="*/ 1206500 h 1206500"/>
              <a:gd name="connsiteX5" fmla="*/ 201087 w 1206500"/>
              <a:gd name="connsiteY5" fmla="*/ 1206500 h 1206500"/>
              <a:gd name="connsiteX6" fmla="*/ 0 w 1206500"/>
              <a:gd name="connsiteY6" fmla="*/ 1005413 h 1206500"/>
              <a:gd name="connsiteX7" fmla="*/ 0 w 1206500"/>
              <a:gd name="connsiteY7" fmla="*/ 201087 h 1206500"/>
              <a:gd name="connsiteX8" fmla="*/ 201087 w 1206500"/>
              <a:gd name="connsiteY8" fmla="*/ 0 h 120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6500" h="1206500">
                <a:moveTo>
                  <a:pt x="201087" y="0"/>
                </a:moveTo>
                <a:lnTo>
                  <a:pt x="1005413" y="0"/>
                </a:lnTo>
                <a:cubicBezTo>
                  <a:pt x="1116470" y="0"/>
                  <a:pt x="1206500" y="90030"/>
                  <a:pt x="1206500" y="201087"/>
                </a:cubicBezTo>
                <a:lnTo>
                  <a:pt x="1206500" y="1005413"/>
                </a:lnTo>
                <a:cubicBezTo>
                  <a:pt x="1206500" y="1116470"/>
                  <a:pt x="1116470" y="1206500"/>
                  <a:pt x="1005413" y="1206500"/>
                </a:cubicBezTo>
                <a:lnTo>
                  <a:pt x="201087" y="1206500"/>
                </a:lnTo>
                <a:cubicBezTo>
                  <a:pt x="90030" y="1206500"/>
                  <a:pt x="0" y="1116470"/>
                  <a:pt x="0" y="1005413"/>
                </a:cubicBezTo>
                <a:lnTo>
                  <a:pt x="0" y="201087"/>
                </a:lnTo>
                <a:cubicBezTo>
                  <a:pt x="0" y="90030"/>
                  <a:pt x="90030" y="0"/>
                  <a:pt x="20108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cxnSp>
        <p:nvCxnSpPr>
          <p:cNvPr id="29" name="Straight Connector 28"/>
          <p:cNvCxnSpPr/>
          <p:nvPr userDrawn="1"/>
        </p:nvCxnSpPr>
        <p:spPr>
          <a:xfrm flipV="1">
            <a:off x="2878931" y="5283026"/>
            <a:ext cx="681038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 userDrawn="1"/>
        </p:nvCxnSpPr>
        <p:spPr>
          <a:xfrm flipV="1">
            <a:off x="4288631" y="2069699"/>
            <a:ext cx="1362075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Picture Placeholder 31"/>
          <p:cNvSpPr>
            <a:spLocks noGrp="1"/>
          </p:cNvSpPr>
          <p:nvPr>
            <p:ph type="pic" sz="quarter" idx="17" hasCustomPrompt="1"/>
          </p:nvPr>
        </p:nvSpPr>
        <p:spPr>
          <a:xfrm>
            <a:off x="6343650" y="124984"/>
            <a:ext cx="728663" cy="971550"/>
          </a:xfrm>
          <a:custGeom>
            <a:avLst/>
            <a:gdLst>
              <a:gd name="connsiteX0" fmla="*/ 201087 w 1206500"/>
              <a:gd name="connsiteY0" fmla="*/ 0 h 1206500"/>
              <a:gd name="connsiteX1" fmla="*/ 1005413 w 1206500"/>
              <a:gd name="connsiteY1" fmla="*/ 0 h 1206500"/>
              <a:gd name="connsiteX2" fmla="*/ 1206500 w 1206500"/>
              <a:gd name="connsiteY2" fmla="*/ 201087 h 1206500"/>
              <a:gd name="connsiteX3" fmla="*/ 1206500 w 1206500"/>
              <a:gd name="connsiteY3" fmla="*/ 1005413 h 1206500"/>
              <a:gd name="connsiteX4" fmla="*/ 1005413 w 1206500"/>
              <a:gd name="connsiteY4" fmla="*/ 1206500 h 1206500"/>
              <a:gd name="connsiteX5" fmla="*/ 201087 w 1206500"/>
              <a:gd name="connsiteY5" fmla="*/ 1206500 h 1206500"/>
              <a:gd name="connsiteX6" fmla="*/ 0 w 1206500"/>
              <a:gd name="connsiteY6" fmla="*/ 1005413 h 1206500"/>
              <a:gd name="connsiteX7" fmla="*/ 0 w 1206500"/>
              <a:gd name="connsiteY7" fmla="*/ 201087 h 1206500"/>
              <a:gd name="connsiteX8" fmla="*/ 201087 w 1206500"/>
              <a:gd name="connsiteY8" fmla="*/ 0 h 120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6500" h="1206500">
                <a:moveTo>
                  <a:pt x="201087" y="0"/>
                </a:moveTo>
                <a:lnTo>
                  <a:pt x="1005413" y="0"/>
                </a:lnTo>
                <a:cubicBezTo>
                  <a:pt x="1116470" y="0"/>
                  <a:pt x="1206500" y="90030"/>
                  <a:pt x="1206500" y="201087"/>
                </a:cubicBezTo>
                <a:lnTo>
                  <a:pt x="1206500" y="1005413"/>
                </a:lnTo>
                <a:cubicBezTo>
                  <a:pt x="1206500" y="1116470"/>
                  <a:pt x="1116470" y="1206500"/>
                  <a:pt x="1005413" y="1206500"/>
                </a:cubicBezTo>
                <a:lnTo>
                  <a:pt x="201087" y="1206500"/>
                </a:lnTo>
                <a:cubicBezTo>
                  <a:pt x="90030" y="1206500"/>
                  <a:pt x="0" y="1116470"/>
                  <a:pt x="0" y="1005413"/>
                </a:cubicBezTo>
                <a:lnTo>
                  <a:pt x="0" y="201087"/>
                </a:lnTo>
                <a:cubicBezTo>
                  <a:pt x="0" y="90030"/>
                  <a:pt x="90030" y="0"/>
                  <a:pt x="20108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cxnSp>
        <p:nvCxnSpPr>
          <p:cNvPr id="34" name="Straight Connector 33"/>
          <p:cNvCxnSpPr/>
          <p:nvPr userDrawn="1"/>
        </p:nvCxnSpPr>
        <p:spPr>
          <a:xfrm>
            <a:off x="5650706" y="558800"/>
            <a:ext cx="0" cy="3232574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 userDrawn="1"/>
        </p:nvCxnSpPr>
        <p:spPr>
          <a:xfrm flipV="1">
            <a:off x="5648326" y="583774"/>
            <a:ext cx="681038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Picture Placeholder 35"/>
          <p:cNvSpPr>
            <a:spLocks noGrp="1"/>
          </p:cNvSpPr>
          <p:nvPr>
            <p:ph type="pic" sz="quarter" idx="18" hasCustomPrompt="1"/>
          </p:nvPr>
        </p:nvSpPr>
        <p:spPr>
          <a:xfrm>
            <a:off x="6343650" y="3290656"/>
            <a:ext cx="728663" cy="971550"/>
          </a:xfrm>
          <a:custGeom>
            <a:avLst/>
            <a:gdLst>
              <a:gd name="connsiteX0" fmla="*/ 201087 w 1206500"/>
              <a:gd name="connsiteY0" fmla="*/ 0 h 1206500"/>
              <a:gd name="connsiteX1" fmla="*/ 1005413 w 1206500"/>
              <a:gd name="connsiteY1" fmla="*/ 0 h 1206500"/>
              <a:gd name="connsiteX2" fmla="*/ 1206500 w 1206500"/>
              <a:gd name="connsiteY2" fmla="*/ 201087 h 1206500"/>
              <a:gd name="connsiteX3" fmla="*/ 1206500 w 1206500"/>
              <a:gd name="connsiteY3" fmla="*/ 1005413 h 1206500"/>
              <a:gd name="connsiteX4" fmla="*/ 1005413 w 1206500"/>
              <a:gd name="connsiteY4" fmla="*/ 1206500 h 1206500"/>
              <a:gd name="connsiteX5" fmla="*/ 201087 w 1206500"/>
              <a:gd name="connsiteY5" fmla="*/ 1206500 h 1206500"/>
              <a:gd name="connsiteX6" fmla="*/ 0 w 1206500"/>
              <a:gd name="connsiteY6" fmla="*/ 1005413 h 1206500"/>
              <a:gd name="connsiteX7" fmla="*/ 0 w 1206500"/>
              <a:gd name="connsiteY7" fmla="*/ 201087 h 1206500"/>
              <a:gd name="connsiteX8" fmla="*/ 201087 w 1206500"/>
              <a:gd name="connsiteY8" fmla="*/ 0 h 120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6500" h="1206500">
                <a:moveTo>
                  <a:pt x="201087" y="0"/>
                </a:moveTo>
                <a:lnTo>
                  <a:pt x="1005413" y="0"/>
                </a:lnTo>
                <a:cubicBezTo>
                  <a:pt x="1116470" y="0"/>
                  <a:pt x="1206500" y="90030"/>
                  <a:pt x="1206500" y="201087"/>
                </a:cubicBezTo>
                <a:lnTo>
                  <a:pt x="1206500" y="1005413"/>
                </a:lnTo>
                <a:cubicBezTo>
                  <a:pt x="1206500" y="1116470"/>
                  <a:pt x="1116470" y="1206500"/>
                  <a:pt x="1005413" y="1206500"/>
                </a:cubicBezTo>
                <a:lnTo>
                  <a:pt x="201087" y="1206500"/>
                </a:lnTo>
                <a:cubicBezTo>
                  <a:pt x="90030" y="1206500"/>
                  <a:pt x="0" y="1116470"/>
                  <a:pt x="0" y="1005413"/>
                </a:cubicBezTo>
                <a:lnTo>
                  <a:pt x="0" y="201087"/>
                </a:lnTo>
                <a:cubicBezTo>
                  <a:pt x="0" y="90030"/>
                  <a:pt x="90030" y="0"/>
                  <a:pt x="20108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cxnSp>
        <p:nvCxnSpPr>
          <p:cNvPr id="38" name="Straight Connector 37"/>
          <p:cNvCxnSpPr/>
          <p:nvPr userDrawn="1"/>
        </p:nvCxnSpPr>
        <p:spPr>
          <a:xfrm flipV="1">
            <a:off x="5648326" y="3795803"/>
            <a:ext cx="681038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 userDrawn="1"/>
        </p:nvCxnSpPr>
        <p:spPr>
          <a:xfrm flipV="1">
            <a:off x="5656660" y="2184042"/>
            <a:ext cx="681038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Picture Placeholder 39"/>
          <p:cNvSpPr>
            <a:spLocks noGrp="1"/>
          </p:cNvSpPr>
          <p:nvPr>
            <p:ph type="pic" sz="quarter" idx="19" hasCustomPrompt="1"/>
          </p:nvPr>
        </p:nvSpPr>
        <p:spPr>
          <a:xfrm>
            <a:off x="6331743" y="1692743"/>
            <a:ext cx="728663" cy="971550"/>
          </a:xfrm>
          <a:custGeom>
            <a:avLst/>
            <a:gdLst>
              <a:gd name="connsiteX0" fmla="*/ 201087 w 1206500"/>
              <a:gd name="connsiteY0" fmla="*/ 0 h 1206500"/>
              <a:gd name="connsiteX1" fmla="*/ 1005413 w 1206500"/>
              <a:gd name="connsiteY1" fmla="*/ 0 h 1206500"/>
              <a:gd name="connsiteX2" fmla="*/ 1206500 w 1206500"/>
              <a:gd name="connsiteY2" fmla="*/ 201087 h 1206500"/>
              <a:gd name="connsiteX3" fmla="*/ 1206500 w 1206500"/>
              <a:gd name="connsiteY3" fmla="*/ 1005413 h 1206500"/>
              <a:gd name="connsiteX4" fmla="*/ 1005413 w 1206500"/>
              <a:gd name="connsiteY4" fmla="*/ 1206500 h 1206500"/>
              <a:gd name="connsiteX5" fmla="*/ 201087 w 1206500"/>
              <a:gd name="connsiteY5" fmla="*/ 1206500 h 1206500"/>
              <a:gd name="connsiteX6" fmla="*/ 0 w 1206500"/>
              <a:gd name="connsiteY6" fmla="*/ 1005413 h 1206500"/>
              <a:gd name="connsiteX7" fmla="*/ 0 w 1206500"/>
              <a:gd name="connsiteY7" fmla="*/ 201087 h 1206500"/>
              <a:gd name="connsiteX8" fmla="*/ 201087 w 1206500"/>
              <a:gd name="connsiteY8" fmla="*/ 0 h 120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6500" h="1206500">
                <a:moveTo>
                  <a:pt x="201087" y="0"/>
                </a:moveTo>
                <a:lnTo>
                  <a:pt x="1005413" y="0"/>
                </a:lnTo>
                <a:cubicBezTo>
                  <a:pt x="1116470" y="0"/>
                  <a:pt x="1206500" y="90030"/>
                  <a:pt x="1206500" y="201087"/>
                </a:cubicBezTo>
                <a:lnTo>
                  <a:pt x="1206500" y="1005413"/>
                </a:lnTo>
                <a:cubicBezTo>
                  <a:pt x="1206500" y="1116470"/>
                  <a:pt x="1116470" y="1206500"/>
                  <a:pt x="1005413" y="1206500"/>
                </a:cubicBezTo>
                <a:lnTo>
                  <a:pt x="201087" y="1206500"/>
                </a:lnTo>
                <a:cubicBezTo>
                  <a:pt x="90030" y="1206500"/>
                  <a:pt x="0" y="1116470"/>
                  <a:pt x="0" y="1005413"/>
                </a:cubicBezTo>
                <a:lnTo>
                  <a:pt x="0" y="201087"/>
                </a:lnTo>
                <a:cubicBezTo>
                  <a:pt x="0" y="90030"/>
                  <a:pt x="90030" y="0"/>
                  <a:pt x="20108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sp>
        <p:nvSpPr>
          <p:cNvPr id="44" name="Picture Placeholder 43"/>
          <p:cNvSpPr>
            <a:spLocks noGrp="1"/>
          </p:cNvSpPr>
          <p:nvPr>
            <p:ph type="pic" sz="quarter" idx="20" hasCustomPrompt="1"/>
          </p:nvPr>
        </p:nvSpPr>
        <p:spPr>
          <a:xfrm>
            <a:off x="1276349" y="3714755"/>
            <a:ext cx="1109663" cy="419100"/>
          </a:xfrm>
          <a:custGeom>
            <a:avLst/>
            <a:gdLst>
              <a:gd name="connsiteX0" fmla="*/ 35246 w 1479550"/>
              <a:gd name="connsiteY0" fmla="*/ 0 h 419100"/>
              <a:gd name="connsiteX1" fmla="*/ 1444304 w 1479550"/>
              <a:gd name="connsiteY1" fmla="*/ 0 h 419100"/>
              <a:gd name="connsiteX2" fmla="*/ 1479550 w 1479550"/>
              <a:gd name="connsiteY2" fmla="*/ 35246 h 419100"/>
              <a:gd name="connsiteX3" fmla="*/ 1479550 w 1479550"/>
              <a:gd name="connsiteY3" fmla="*/ 383854 h 419100"/>
              <a:gd name="connsiteX4" fmla="*/ 1444304 w 1479550"/>
              <a:gd name="connsiteY4" fmla="*/ 419100 h 419100"/>
              <a:gd name="connsiteX5" fmla="*/ 35246 w 1479550"/>
              <a:gd name="connsiteY5" fmla="*/ 419100 h 419100"/>
              <a:gd name="connsiteX6" fmla="*/ 0 w 1479550"/>
              <a:gd name="connsiteY6" fmla="*/ 383854 h 419100"/>
              <a:gd name="connsiteX7" fmla="*/ 0 w 1479550"/>
              <a:gd name="connsiteY7" fmla="*/ 35246 h 419100"/>
              <a:gd name="connsiteX8" fmla="*/ 35246 w 1479550"/>
              <a:gd name="connsiteY8" fmla="*/ 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79550" h="419100">
                <a:moveTo>
                  <a:pt x="35246" y="0"/>
                </a:moveTo>
                <a:lnTo>
                  <a:pt x="1444304" y="0"/>
                </a:lnTo>
                <a:cubicBezTo>
                  <a:pt x="1463770" y="0"/>
                  <a:pt x="1479550" y="15780"/>
                  <a:pt x="1479550" y="35246"/>
                </a:cubicBezTo>
                <a:lnTo>
                  <a:pt x="1479550" y="383854"/>
                </a:lnTo>
                <a:cubicBezTo>
                  <a:pt x="1479550" y="403320"/>
                  <a:pt x="1463770" y="419100"/>
                  <a:pt x="1444304" y="419100"/>
                </a:cubicBezTo>
                <a:lnTo>
                  <a:pt x="35246" y="419100"/>
                </a:lnTo>
                <a:cubicBezTo>
                  <a:pt x="15780" y="419100"/>
                  <a:pt x="0" y="403320"/>
                  <a:pt x="0" y="383854"/>
                </a:cubicBezTo>
                <a:lnTo>
                  <a:pt x="0" y="35246"/>
                </a:lnTo>
                <a:cubicBezTo>
                  <a:pt x="0" y="15780"/>
                  <a:pt x="15780" y="0"/>
                  <a:pt x="35246" y="0"/>
                </a:cubicBez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>
              <a:defRPr sz="375"/>
            </a:lvl1pPr>
          </a:lstStyle>
          <a:p>
            <a:r>
              <a:rPr lang="id-ID" dirty="0" smtClean="0"/>
              <a:t>-</a:t>
            </a:r>
            <a:endParaRPr lang="en-AU" dirty="0"/>
          </a:p>
        </p:txBody>
      </p:sp>
      <p:sp>
        <p:nvSpPr>
          <p:cNvPr id="51" name="Picture Placeholder 50"/>
          <p:cNvSpPr>
            <a:spLocks noGrp="1"/>
          </p:cNvSpPr>
          <p:nvPr>
            <p:ph type="pic" sz="quarter" idx="21" hasCustomPrompt="1"/>
          </p:nvPr>
        </p:nvSpPr>
        <p:spPr>
          <a:xfrm>
            <a:off x="4107655" y="2355154"/>
            <a:ext cx="1109663" cy="419100"/>
          </a:xfrm>
          <a:custGeom>
            <a:avLst/>
            <a:gdLst>
              <a:gd name="connsiteX0" fmla="*/ 35246 w 1479550"/>
              <a:gd name="connsiteY0" fmla="*/ 0 h 419100"/>
              <a:gd name="connsiteX1" fmla="*/ 1444304 w 1479550"/>
              <a:gd name="connsiteY1" fmla="*/ 0 h 419100"/>
              <a:gd name="connsiteX2" fmla="*/ 1479550 w 1479550"/>
              <a:gd name="connsiteY2" fmla="*/ 35246 h 419100"/>
              <a:gd name="connsiteX3" fmla="*/ 1479550 w 1479550"/>
              <a:gd name="connsiteY3" fmla="*/ 383854 h 419100"/>
              <a:gd name="connsiteX4" fmla="*/ 1444304 w 1479550"/>
              <a:gd name="connsiteY4" fmla="*/ 419100 h 419100"/>
              <a:gd name="connsiteX5" fmla="*/ 35246 w 1479550"/>
              <a:gd name="connsiteY5" fmla="*/ 419100 h 419100"/>
              <a:gd name="connsiteX6" fmla="*/ 0 w 1479550"/>
              <a:gd name="connsiteY6" fmla="*/ 383854 h 419100"/>
              <a:gd name="connsiteX7" fmla="*/ 0 w 1479550"/>
              <a:gd name="connsiteY7" fmla="*/ 35246 h 419100"/>
              <a:gd name="connsiteX8" fmla="*/ 35246 w 1479550"/>
              <a:gd name="connsiteY8" fmla="*/ 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79550" h="419100">
                <a:moveTo>
                  <a:pt x="35246" y="0"/>
                </a:moveTo>
                <a:lnTo>
                  <a:pt x="1444304" y="0"/>
                </a:lnTo>
                <a:cubicBezTo>
                  <a:pt x="1463770" y="0"/>
                  <a:pt x="1479550" y="15780"/>
                  <a:pt x="1479550" y="35246"/>
                </a:cubicBezTo>
                <a:lnTo>
                  <a:pt x="1479550" y="383854"/>
                </a:lnTo>
                <a:cubicBezTo>
                  <a:pt x="1479550" y="403320"/>
                  <a:pt x="1463770" y="419100"/>
                  <a:pt x="1444304" y="419100"/>
                </a:cubicBezTo>
                <a:lnTo>
                  <a:pt x="35246" y="419100"/>
                </a:lnTo>
                <a:cubicBezTo>
                  <a:pt x="15780" y="419100"/>
                  <a:pt x="0" y="403320"/>
                  <a:pt x="0" y="383854"/>
                </a:cubicBezTo>
                <a:lnTo>
                  <a:pt x="0" y="35246"/>
                </a:lnTo>
                <a:cubicBezTo>
                  <a:pt x="0" y="15780"/>
                  <a:pt x="15780" y="0"/>
                  <a:pt x="35246" y="0"/>
                </a:cubicBezTo>
                <a:close/>
              </a:path>
            </a:pathLst>
          </a:custGeom>
          <a:solidFill>
            <a:schemeClr val="accent2"/>
          </a:solidFill>
        </p:spPr>
        <p:txBody>
          <a:bodyPr wrap="square">
            <a:noAutofit/>
          </a:bodyPr>
          <a:lstStyle>
            <a:lvl1pPr>
              <a:defRPr sz="375"/>
            </a:lvl1pPr>
          </a:lstStyle>
          <a:p>
            <a:r>
              <a:rPr lang="id-ID" dirty="0" smtClean="0"/>
              <a:t>-</a:t>
            </a:r>
            <a:endParaRPr lang="en-AU" dirty="0"/>
          </a:p>
        </p:txBody>
      </p:sp>
      <p:sp>
        <p:nvSpPr>
          <p:cNvPr id="52" name="Picture Placeholder 51"/>
          <p:cNvSpPr>
            <a:spLocks noGrp="1"/>
          </p:cNvSpPr>
          <p:nvPr>
            <p:ph type="pic" sz="quarter" idx="22" hasCustomPrompt="1"/>
          </p:nvPr>
        </p:nvSpPr>
        <p:spPr>
          <a:xfrm>
            <a:off x="4107655" y="4031985"/>
            <a:ext cx="1109663" cy="419100"/>
          </a:xfrm>
          <a:custGeom>
            <a:avLst/>
            <a:gdLst>
              <a:gd name="connsiteX0" fmla="*/ 35246 w 1479550"/>
              <a:gd name="connsiteY0" fmla="*/ 0 h 419100"/>
              <a:gd name="connsiteX1" fmla="*/ 1444304 w 1479550"/>
              <a:gd name="connsiteY1" fmla="*/ 0 h 419100"/>
              <a:gd name="connsiteX2" fmla="*/ 1479550 w 1479550"/>
              <a:gd name="connsiteY2" fmla="*/ 35246 h 419100"/>
              <a:gd name="connsiteX3" fmla="*/ 1479550 w 1479550"/>
              <a:gd name="connsiteY3" fmla="*/ 383854 h 419100"/>
              <a:gd name="connsiteX4" fmla="*/ 1444304 w 1479550"/>
              <a:gd name="connsiteY4" fmla="*/ 419100 h 419100"/>
              <a:gd name="connsiteX5" fmla="*/ 35246 w 1479550"/>
              <a:gd name="connsiteY5" fmla="*/ 419100 h 419100"/>
              <a:gd name="connsiteX6" fmla="*/ 0 w 1479550"/>
              <a:gd name="connsiteY6" fmla="*/ 383854 h 419100"/>
              <a:gd name="connsiteX7" fmla="*/ 0 w 1479550"/>
              <a:gd name="connsiteY7" fmla="*/ 35246 h 419100"/>
              <a:gd name="connsiteX8" fmla="*/ 35246 w 1479550"/>
              <a:gd name="connsiteY8" fmla="*/ 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79550" h="419100">
                <a:moveTo>
                  <a:pt x="35246" y="0"/>
                </a:moveTo>
                <a:lnTo>
                  <a:pt x="1444304" y="0"/>
                </a:lnTo>
                <a:cubicBezTo>
                  <a:pt x="1463770" y="0"/>
                  <a:pt x="1479550" y="15780"/>
                  <a:pt x="1479550" y="35246"/>
                </a:cubicBezTo>
                <a:lnTo>
                  <a:pt x="1479550" y="383854"/>
                </a:lnTo>
                <a:cubicBezTo>
                  <a:pt x="1479550" y="403320"/>
                  <a:pt x="1463770" y="419100"/>
                  <a:pt x="1444304" y="419100"/>
                </a:cubicBezTo>
                <a:lnTo>
                  <a:pt x="35246" y="419100"/>
                </a:lnTo>
                <a:cubicBezTo>
                  <a:pt x="15780" y="419100"/>
                  <a:pt x="0" y="403320"/>
                  <a:pt x="0" y="383854"/>
                </a:cubicBezTo>
                <a:lnTo>
                  <a:pt x="0" y="35246"/>
                </a:lnTo>
                <a:cubicBezTo>
                  <a:pt x="0" y="15780"/>
                  <a:pt x="15780" y="0"/>
                  <a:pt x="35246" y="0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>
            <a:noAutofit/>
          </a:bodyPr>
          <a:lstStyle>
            <a:lvl1pPr>
              <a:defRPr sz="375"/>
            </a:lvl1pPr>
          </a:lstStyle>
          <a:p>
            <a:r>
              <a:rPr lang="id-ID" dirty="0" smtClean="0"/>
              <a:t>-</a:t>
            </a:r>
            <a:endParaRPr lang="en-AU" dirty="0"/>
          </a:p>
        </p:txBody>
      </p:sp>
      <p:sp>
        <p:nvSpPr>
          <p:cNvPr id="53" name="Picture Placeholder 52"/>
          <p:cNvSpPr>
            <a:spLocks noGrp="1"/>
          </p:cNvSpPr>
          <p:nvPr>
            <p:ph type="pic" sz="quarter" idx="23" hasCustomPrompt="1"/>
          </p:nvPr>
        </p:nvSpPr>
        <p:spPr>
          <a:xfrm>
            <a:off x="4107655" y="5560346"/>
            <a:ext cx="1109663" cy="419100"/>
          </a:xfrm>
          <a:custGeom>
            <a:avLst/>
            <a:gdLst>
              <a:gd name="connsiteX0" fmla="*/ 35246 w 1479550"/>
              <a:gd name="connsiteY0" fmla="*/ 0 h 419100"/>
              <a:gd name="connsiteX1" fmla="*/ 1444304 w 1479550"/>
              <a:gd name="connsiteY1" fmla="*/ 0 h 419100"/>
              <a:gd name="connsiteX2" fmla="*/ 1479550 w 1479550"/>
              <a:gd name="connsiteY2" fmla="*/ 35246 h 419100"/>
              <a:gd name="connsiteX3" fmla="*/ 1479550 w 1479550"/>
              <a:gd name="connsiteY3" fmla="*/ 383854 h 419100"/>
              <a:gd name="connsiteX4" fmla="*/ 1444304 w 1479550"/>
              <a:gd name="connsiteY4" fmla="*/ 419100 h 419100"/>
              <a:gd name="connsiteX5" fmla="*/ 35246 w 1479550"/>
              <a:gd name="connsiteY5" fmla="*/ 419100 h 419100"/>
              <a:gd name="connsiteX6" fmla="*/ 0 w 1479550"/>
              <a:gd name="connsiteY6" fmla="*/ 383854 h 419100"/>
              <a:gd name="connsiteX7" fmla="*/ 0 w 1479550"/>
              <a:gd name="connsiteY7" fmla="*/ 35246 h 419100"/>
              <a:gd name="connsiteX8" fmla="*/ 35246 w 1479550"/>
              <a:gd name="connsiteY8" fmla="*/ 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79550" h="419100">
                <a:moveTo>
                  <a:pt x="35246" y="0"/>
                </a:moveTo>
                <a:lnTo>
                  <a:pt x="1444304" y="0"/>
                </a:lnTo>
                <a:cubicBezTo>
                  <a:pt x="1463770" y="0"/>
                  <a:pt x="1479550" y="15780"/>
                  <a:pt x="1479550" y="35246"/>
                </a:cubicBezTo>
                <a:lnTo>
                  <a:pt x="1479550" y="383854"/>
                </a:lnTo>
                <a:cubicBezTo>
                  <a:pt x="1479550" y="403320"/>
                  <a:pt x="1463770" y="419100"/>
                  <a:pt x="1444304" y="419100"/>
                </a:cubicBezTo>
                <a:lnTo>
                  <a:pt x="35246" y="419100"/>
                </a:lnTo>
                <a:cubicBezTo>
                  <a:pt x="15780" y="419100"/>
                  <a:pt x="0" y="403320"/>
                  <a:pt x="0" y="383854"/>
                </a:cubicBezTo>
                <a:lnTo>
                  <a:pt x="0" y="35246"/>
                </a:lnTo>
                <a:cubicBezTo>
                  <a:pt x="0" y="15780"/>
                  <a:pt x="15780" y="0"/>
                  <a:pt x="35246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>
            <a:noAutofit/>
          </a:bodyPr>
          <a:lstStyle>
            <a:lvl1pPr>
              <a:defRPr sz="375"/>
            </a:lvl1pPr>
          </a:lstStyle>
          <a:p>
            <a:r>
              <a:rPr lang="id-ID" dirty="0" smtClean="0"/>
              <a:t>-</a:t>
            </a:r>
            <a:endParaRPr lang="en-AU" dirty="0"/>
          </a:p>
        </p:txBody>
      </p:sp>
      <p:sp>
        <p:nvSpPr>
          <p:cNvPr id="54" name="Picture Placeholder 53"/>
          <p:cNvSpPr>
            <a:spLocks noGrp="1"/>
          </p:cNvSpPr>
          <p:nvPr>
            <p:ph type="pic" sz="quarter" idx="24" hasCustomPrompt="1"/>
          </p:nvPr>
        </p:nvSpPr>
        <p:spPr>
          <a:xfrm>
            <a:off x="6891337" y="907403"/>
            <a:ext cx="1109663" cy="419100"/>
          </a:xfrm>
          <a:custGeom>
            <a:avLst/>
            <a:gdLst>
              <a:gd name="connsiteX0" fmla="*/ 35246 w 1479550"/>
              <a:gd name="connsiteY0" fmla="*/ 0 h 419100"/>
              <a:gd name="connsiteX1" fmla="*/ 1444304 w 1479550"/>
              <a:gd name="connsiteY1" fmla="*/ 0 h 419100"/>
              <a:gd name="connsiteX2" fmla="*/ 1479550 w 1479550"/>
              <a:gd name="connsiteY2" fmla="*/ 35246 h 419100"/>
              <a:gd name="connsiteX3" fmla="*/ 1479550 w 1479550"/>
              <a:gd name="connsiteY3" fmla="*/ 383854 h 419100"/>
              <a:gd name="connsiteX4" fmla="*/ 1444304 w 1479550"/>
              <a:gd name="connsiteY4" fmla="*/ 419100 h 419100"/>
              <a:gd name="connsiteX5" fmla="*/ 35246 w 1479550"/>
              <a:gd name="connsiteY5" fmla="*/ 419100 h 419100"/>
              <a:gd name="connsiteX6" fmla="*/ 0 w 1479550"/>
              <a:gd name="connsiteY6" fmla="*/ 383854 h 419100"/>
              <a:gd name="connsiteX7" fmla="*/ 0 w 1479550"/>
              <a:gd name="connsiteY7" fmla="*/ 35246 h 419100"/>
              <a:gd name="connsiteX8" fmla="*/ 35246 w 1479550"/>
              <a:gd name="connsiteY8" fmla="*/ 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79550" h="419100">
                <a:moveTo>
                  <a:pt x="35246" y="0"/>
                </a:moveTo>
                <a:lnTo>
                  <a:pt x="1444304" y="0"/>
                </a:lnTo>
                <a:cubicBezTo>
                  <a:pt x="1463770" y="0"/>
                  <a:pt x="1479550" y="15780"/>
                  <a:pt x="1479550" y="35246"/>
                </a:cubicBezTo>
                <a:lnTo>
                  <a:pt x="1479550" y="383854"/>
                </a:lnTo>
                <a:cubicBezTo>
                  <a:pt x="1479550" y="403320"/>
                  <a:pt x="1463770" y="419100"/>
                  <a:pt x="1444304" y="419100"/>
                </a:cubicBezTo>
                <a:lnTo>
                  <a:pt x="35246" y="419100"/>
                </a:lnTo>
                <a:cubicBezTo>
                  <a:pt x="15780" y="419100"/>
                  <a:pt x="0" y="403320"/>
                  <a:pt x="0" y="383854"/>
                </a:cubicBezTo>
                <a:lnTo>
                  <a:pt x="0" y="35246"/>
                </a:lnTo>
                <a:cubicBezTo>
                  <a:pt x="0" y="15780"/>
                  <a:pt x="15780" y="0"/>
                  <a:pt x="35246" y="0"/>
                </a:cubicBezTo>
                <a:close/>
              </a:path>
            </a:pathLst>
          </a:custGeom>
          <a:solidFill>
            <a:schemeClr val="accent5"/>
          </a:solidFill>
        </p:spPr>
        <p:txBody>
          <a:bodyPr wrap="square">
            <a:noAutofit/>
          </a:bodyPr>
          <a:lstStyle>
            <a:lvl1pPr>
              <a:defRPr sz="375"/>
            </a:lvl1pPr>
          </a:lstStyle>
          <a:p>
            <a:r>
              <a:rPr lang="id-ID" dirty="0" smtClean="0"/>
              <a:t>-</a:t>
            </a:r>
            <a:endParaRPr lang="en-AU" dirty="0"/>
          </a:p>
        </p:txBody>
      </p:sp>
      <p:sp>
        <p:nvSpPr>
          <p:cNvPr id="55" name="Picture Placeholder 54"/>
          <p:cNvSpPr>
            <a:spLocks noGrp="1"/>
          </p:cNvSpPr>
          <p:nvPr>
            <p:ph type="pic" sz="quarter" idx="25" hasCustomPrompt="1"/>
          </p:nvPr>
        </p:nvSpPr>
        <p:spPr>
          <a:xfrm>
            <a:off x="6879429" y="2475162"/>
            <a:ext cx="1109663" cy="419100"/>
          </a:xfrm>
          <a:custGeom>
            <a:avLst/>
            <a:gdLst>
              <a:gd name="connsiteX0" fmla="*/ 35246 w 1479550"/>
              <a:gd name="connsiteY0" fmla="*/ 0 h 419100"/>
              <a:gd name="connsiteX1" fmla="*/ 1444304 w 1479550"/>
              <a:gd name="connsiteY1" fmla="*/ 0 h 419100"/>
              <a:gd name="connsiteX2" fmla="*/ 1479550 w 1479550"/>
              <a:gd name="connsiteY2" fmla="*/ 35246 h 419100"/>
              <a:gd name="connsiteX3" fmla="*/ 1479550 w 1479550"/>
              <a:gd name="connsiteY3" fmla="*/ 383854 h 419100"/>
              <a:gd name="connsiteX4" fmla="*/ 1444304 w 1479550"/>
              <a:gd name="connsiteY4" fmla="*/ 419100 h 419100"/>
              <a:gd name="connsiteX5" fmla="*/ 35246 w 1479550"/>
              <a:gd name="connsiteY5" fmla="*/ 419100 h 419100"/>
              <a:gd name="connsiteX6" fmla="*/ 0 w 1479550"/>
              <a:gd name="connsiteY6" fmla="*/ 383854 h 419100"/>
              <a:gd name="connsiteX7" fmla="*/ 0 w 1479550"/>
              <a:gd name="connsiteY7" fmla="*/ 35246 h 419100"/>
              <a:gd name="connsiteX8" fmla="*/ 35246 w 1479550"/>
              <a:gd name="connsiteY8" fmla="*/ 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79550" h="419100">
                <a:moveTo>
                  <a:pt x="35246" y="0"/>
                </a:moveTo>
                <a:lnTo>
                  <a:pt x="1444304" y="0"/>
                </a:lnTo>
                <a:cubicBezTo>
                  <a:pt x="1463770" y="0"/>
                  <a:pt x="1479550" y="15780"/>
                  <a:pt x="1479550" y="35246"/>
                </a:cubicBezTo>
                <a:lnTo>
                  <a:pt x="1479550" y="383854"/>
                </a:lnTo>
                <a:cubicBezTo>
                  <a:pt x="1479550" y="403320"/>
                  <a:pt x="1463770" y="419100"/>
                  <a:pt x="1444304" y="419100"/>
                </a:cubicBezTo>
                <a:lnTo>
                  <a:pt x="35246" y="419100"/>
                </a:lnTo>
                <a:cubicBezTo>
                  <a:pt x="15780" y="419100"/>
                  <a:pt x="0" y="403320"/>
                  <a:pt x="0" y="383854"/>
                </a:cubicBezTo>
                <a:lnTo>
                  <a:pt x="0" y="35246"/>
                </a:lnTo>
                <a:cubicBezTo>
                  <a:pt x="0" y="15780"/>
                  <a:pt x="15780" y="0"/>
                  <a:pt x="35246" y="0"/>
                </a:cubicBezTo>
                <a:close/>
              </a:path>
            </a:pathLst>
          </a:custGeom>
          <a:solidFill>
            <a:schemeClr val="accent6"/>
          </a:solidFill>
        </p:spPr>
        <p:txBody>
          <a:bodyPr wrap="square">
            <a:noAutofit/>
          </a:bodyPr>
          <a:lstStyle>
            <a:lvl1pPr>
              <a:defRPr sz="375"/>
            </a:lvl1pPr>
          </a:lstStyle>
          <a:p>
            <a:r>
              <a:rPr lang="id-ID" dirty="0" smtClean="0"/>
              <a:t>-</a:t>
            </a:r>
            <a:endParaRPr lang="en-AU" dirty="0"/>
          </a:p>
        </p:txBody>
      </p:sp>
      <p:sp>
        <p:nvSpPr>
          <p:cNvPr id="56" name="Picture Placeholder 55"/>
          <p:cNvSpPr>
            <a:spLocks noGrp="1"/>
          </p:cNvSpPr>
          <p:nvPr>
            <p:ph type="pic" sz="quarter" idx="26" hasCustomPrompt="1"/>
          </p:nvPr>
        </p:nvSpPr>
        <p:spPr>
          <a:xfrm>
            <a:off x="6891337" y="4073075"/>
            <a:ext cx="1109663" cy="419100"/>
          </a:xfrm>
          <a:custGeom>
            <a:avLst/>
            <a:gdLst>
              <a:gd name="connsiteX0" fmla="*/ 35246 w 1479550"/>
              <a:gd name="connsiteY0" fmla="*/ 0 h 419100"/>
              <a:gd name="connsiteX1" fmla="*/ 1444304 w 1479550"/>
              <a:gd name="connsiteY1" fmla="*/ 0 h 419100"/>
              <a:gd name="connsiteX2" fmla="*/ 1479550 w 1479550"/>
              <a:gd name="connsiteY2" fmla="*/ 35246 h 419100"/>
              <a:gd name="connsiteX3" fmla="*/ 1479550 w 1479550"/>
              <a:gd name="connsiteY3" fmla="*/ 383854 h 419100"/>
              <a:gd name="connsiteX4" fmla="*/ 1444304 w 1479550"/>
              <a:gd name="connsiteY4" fmla="*/ 419100 h 419100"/>
              <a:gd name="connsiteX5" fmla="*/ 35246 w 1479550"/>
              <a:gd name="connsiteY5" fmla="*/ 419100 h 419100"/>
              <a:gd name="connsiteX6" fmla="*/ 0 w 1479550"/>
              <a:gd name="connsiteY6" fmla="*/ 383854 h 419100"/>
              <a:gd name="connsiteX7" fmla="*/ 0 w 1479550"/>
              <a:gd name="connsiteY7" fmla="*/ 35246 h 419100"/>
              <a:gd name="connsiteX8" fmla="*/ 35246 w 1479550"/>
              <a:gd name="connsiteY8" fmla="*/ 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79550" h="419100">
                <a:moveTo>
                  <a:pt x="35246" y="0"/>
                </a:moveTo>
                <a:lnTo>
                  <a:pt x="1444304" y="0"/>
                </a:lnTo>
                <a:cubicBezTo>
                  <a:pt x="1463770" y="0"/>
                  <a:pt x="1479550" y="15780"/>
                  <a:pt x="1479550" y="35246"/>
                </a:cubicBezTo>
                <a:lnTo>
                  <a:pt x="1479550" y="383854"/>
                </a:lnTo>
                <a:cubicBezTo>
                  <a:pt x="1479550" y="403320"/>
                  <a:pt x="1463770" y="419100"/>
                  <a:pt x="1444304" y="419100"/>
                </a:cubicBezTo>
                <a:lnTo>
                  <a:pt x="35246" y="419100"/>
                </a:lnTo>
                <a:cubicBezTo>
                  <a:pt x="15780" y="419100"/>
                  <a:pt x="0" y="403320"/>
                  <a:pt x="0" y="383854"/>
                </a:cubicBezTo>
                <a:lnTo>
                  <a:pt x="0" y="35246"/>
                </a:lnTo>
                <a:cubicBezTo>
                  <a:pt x="0" y="15780"/>
                  <a:pt x="15780" y="0"/>
                  <a:pt x="35246" y="0"/>
                </a:cubicBezTo>
                <a:close/>
              </a:path>
            </a:pathLst>
          </a:custGeom>
          <a:solidFill>
            <a:schemeClr val="tx2"/>
          </a:solidFill>
        </p:spPr>
        <p:txBody>
          <a:bodyPr wrap="square">
            <a:noAutofit/>
          </a:bodyPr>
          <a:lstStyle>
            <a:lvl1pPr>
              <a:defRPr sz="375"/>
            </a:lvl1pPr>
          </a:lstStyle>
          <a:p>
            <a:r>
              <a:rPr lang="id-ID" dirty="0" smtClean="0"/>
              <a:t>-</a:t>
            </a:r>
            <a:endParaRPr lang="en-AU" dirty="0"/>
          </a:p>
        </p:txBody>
      </p:sp>
      <p:sp>
        <p:nvSpPr>
          <p:cNvPr id="57" name="Text Placeholder 10"/>
          <p:cNvSpPr>
            <a:spLocks noGrp="1"/>
          </p:cNvSpPr>
          <p:nvPr>
            <p:ph type="body" sz="quarter" idx="27" hasCustomPrompt="1"/>
          </p:nvPr>
        </p:nvSpPr>
        <p:spPr>
          <a:xfrm>
            <a:off x="1329658" y="3806231"/>
            <a:ext cx="1003046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58" name="Text Placeholder 10"/>
          <p:cNvSpPr>
            <a:spLocks noGrp="1"/>
          </p:cNvSpPr>
          <p:nvPr>
            <p:ph type="body" sz="quarter" idx="28" hasCustomPrompt="1"/>
          </p:nvPr>
        </p:nvSpPr>
        <p:spPr>
          <a:xfrm>
            <a:off x="1329658" y="4192422"/>
            <a:ext cx="1003046" cy="210146"/>
          </a:xfrm>
        </p:spPr>
        <p:txBody>
          <a:bodyPr>
            <a:noAutofit/>
          </a:bodyPr>
          <a:lstStyle>
            <a:lvl1pPr algn="ctr">
              <a:defRPr sz="750" baseline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Position</a:t>
            </a:r>
            <a:endParaRPr lang="en-AU" dirty="0"/>
          </a:p>
        </p:txBody>
      </p:sp>
      <p:sp>
        <p:nvSpPr>
          <p:cNvPr id="59" name="Text Placeholder 10"/>
          <p:cNvSpPr>
            <a:spLocks noGrp="1"/>
          </p:cNvSpPr>
          <p:nvPr>
            <p:ph type="body" sz="quarter" idx="29" hasCustomPrompt="1"/>
          </p:nvPr>
        </p:nvSpPr>
        <p:spPr>
          <a:xfrm>
            <a:off x="4166109" y="2828001"/>
            <a:ext cx="1003046" cy="210146"/>
          </a:xfrm>
        </p:spPr>
        <p:txBody>
          <a:bodyPr>
            <a:noAutofit/>
          </a:bodyPr>
          <a:lstStyle>
            <a:lvl1pPr algn="ctr">
              <a:defRPr sz="750" baseline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Position</a:t>
            </a:r>
            <a:endParaRPr lang="en-AU" dirty="0"/>
          </a:p>
        </p:txBody>
      </p:sp>
      <p:sp>
        <p:nvSpPr>
          <p:cNvPr id="60" name="Text Placeholder 10"/>
          <p:cNvSpPr>
            <a:spLocks noGrp="1"/>
          </p:cNvSpPr>
          <p:nvPr>
            <p:ph type="body" sz="quarter" idx="30" hasCustomPrompt="1"/>
          </p:nvPr>
        </p:nvSpPr>
        <p:spPr>
          <a:xfrm>
            <a:off x="4160963" y="4507946"/>
            <a:ext cx="1003046" cy="210146"/>
          </a:xfrm>
        </p:spPr>
        <p:txBody>
          <a:bodyPr>
            <a:noAutofit/>
          </a:bodyPr>
          <a:lstStyle>
            <a:lvl1pPr algn="ctr">
              <a:defRPr sz="750" baseline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Position</a:t>
            </a:r>
            <a:endParaRPr lang="en-AU" dirty="0"/>
          </a:p>
        </p:txBody>
      </p:sp>
      <p:sp>
        <p:nvSpPr>
          <p:cNvPr id="61" name="Text Placeholder 10"/>
          <p:cNvSpPr>
            <a:spLocks noGrp="1"/>
          </p:cNvSpPr>
          <p:nvPr>
            <p:ph type="body" sz="quarter" idx="31" hasCustomPrompt="1"/>
          </p:nvPr>
        </p:nvSpPr>
        <p:spPr>
          <a:xfrm>
            <a:off x="4142296" y="6012854"/>
            <a:ext cx="1003046" cy="210146"/>
          </a:xfrm>
        </p:spPr>
        <p:txBody>
          <a:bodyPr>
            <a:noAutofit/>
          </a:bodyPr>
          <a:lstStyle>
            <a:lvl1pPr algn="ctr">
              <a:defRPr sz="750" baseline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Position</a:t>
            </a:r>
            <a:endParaRPr lang="en-AU" dirty="0"/>
          </a:p>
        </p:txBody>
      </p:sp>
      <p:sp>
        <p:nvSpPr>
          <p:cNvPr id="62" name="Text Placeholder 10"/>
          <p:cNvSpPr>
            <a:spLocks noGrp="1"/>
          </p:cNvSpPr>
          <p:nvPr>
            <p:ph type="body" sz="quarter" idx="32" hasCustomPrompt="1"/>
          </p:nvPr>
        </p:nvSpPr>
        <p:spPr>
          <a:xfrm>
            <a:off x="6944645" y="1359286"/>
            <a:ext cx="1003046" cy="210146"/>
          </a:xfrm>
        </p:spPr>
        <p:txBody>
          <a:bodyPr>
            <a:noAutofit/>
          </a:bodyPr>
          <a:lstStyle>
            <a:lvl1pPr algn="ctr">
              <a:defRPr sz="750" baseline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Position</a:t>
            </a:r>
            <a:endParaRPr lang="en-AU" dirty="0"/>
          </a:p>
        </p:txBody>
      </p:sp>
      <p:sp>
        <p:nvSpPr>
          <p:cNvPr id="63" name="Text Placeholder 10"/>
          <p:cNvSpPr>
            <a:spLocks noGrp="1"/>
          </p:cNvSpPr>
          <p:nvPr>
            <p:ph type="body" sz="quarter" idx="33" hasCustomPrompt="1"/>
          </p:nvPr>
        </p:nvSpPr>
        <p:spPr>
          <a:xfrm>
            <a:off x="6944645" y="2939682"/>
            <a:ext cx="1003046" cy="210146"/>
          </a:xfrm>
        </p:spPr>
        <p:txBody>
          <a:bodyPr>
            <a:noAutofit/>
          </a:bodyPr>
          <a:lstStyle>
            <a:lvl1pPr algn="ctr">
              <a:defRPr sz="750" baseline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Position</a:t>
            </a:r>
            <a:endParaRPr lang="en-AU" dirty="0"/>
          </a:p>
        </p:txBody>
      </p:sp>
      <p:sp>
        <p:nvSpPr>
          <p:cNvPr id="64" name="Text Placeholder 10"/>
          <p:cNvSpPr>
            <a:spLocks noGrp="1"/>
          </p:cNvSpPr>
          <p:nvPr>
            <p:ph type="body" sz="quarter" idx="34" hasCustomPrompt="1"/>
          </p:nvPr>
        </p:nvSpPr>
        <p:spPr>
          <a:xfrm>
            <a:off x="6932737" y="4516838"/>
            <a:ext cx="1003046" cy="210146"/>
          </a:xfrm>
        </p:spPr>
        <p:txBody>
          <a:bodyPr>
            <a:noAutofit/>
          </a:bodyPr>
          <a:lstStyle>
            <a:lvl1pPr algn="ctr">
              <a:defRPr sz="750" baseline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Position</a:t>
            </a:r>
            <a:endParaRPr lang="en-AU" dirty="0"/>
          </a:p>
        </p:txBody>
      </p:sp>
      <p:sp>
        <p:nvSpPr>
          <p:cNvPr id="65" name="Text Placeholder 10"/>
          <p:cNvSpPr>
            <a:spLocks noGrp="1"/>
          </p:cNvSpPr>
          <p:nvPr>
            <p:ph type="body" sz="quarter" idx="35" hasCustomPrompt="1"/>
          </p:nvPr>
        </p:nvSpPr>
        <p:spPr>
          <a:xfrm>
            <a:off x="4159887" y="2458316"/>
            <a:ext cx="1003046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68" name="Text Placeholder 10"/>
          <p:cNvSpPr>
            <a:spLocks noGrp="1"/>
          </p:cNvSpPr>
          <p:nvPr>
            <p:ph type="body" sz="quarter" idx="38" hasCustomPrompt="1"/>
          </p:nvPr>
        </p:nvSpPr>
        <p:spPr>
          <a:xfrm>
            <a:off x="4159887" y="4133855"/>
            <a:ext cx="1003046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69" name="Text Placeholder 10"/>
          <p:cNvSpPr>
            <a:spLocks noGrp="1"/>
          </p:cNvSpPr>
          <p:nvPr>
            <p:ph type="body" sz="quarter" idx="39" hasCustomPrompt="1"/>
          </p:nvPr>
        </p:nvSpPr>
        <p:spPr>
          <a:xfrm>
            <a:off x="4142296" y="5664098"/>
            <a:ext cx="1003046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70" name="Text Placeholder 10"/>
          <p:cNvSpPr>
            <a:spLocks noGrp="1"/>
          </p:cNvSpPr>
          <p:nvPr>
            <p:ph type="body" sz="quarter" idx="40" hasCustomPrompt="1"/>
          </p:nvPr>
        </p:nvSpPr>
        <p:spPr>
          <a:xfrm>
            <a:off x="6932737" y="1008087"/>
            <a:ext cx="1003046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71" name="Text Placeholder 10"/>
          <p:cNvSpPr>
            <a:spLocks noGrp="1"/>
          </p:cNvSpPr>
          <p:nvPr>
            <p:ph type="body" sz="quarter" idx="41" hasCustomPrompt="1"/>
          </p:nvPr>
        </p:nvSpPr>
        <p:spPr>
          <a:xfrm>
            <a:off x="6944645" y="2579639"/>
            <a:ext cx="1003046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72" name="Text Placeholder 10"/>
          <p:cNvSpPr>
            <a:spLocks noGrp="1"/>
          </p:cNvSpPr>
          <p:nvPr>
            <p:ph type="body" sz="quarter" idx="42" hasCustomPrompt="1"/>
          </p:nvPr>
        </p:nvSpPr>
        <p:spPr>
          <a:xfrm>
            <a:off x="6944645" y="4177552"/>
            <a:ext cx="1003046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163187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6000"/>
                            </p:stCondLst>
                            <p:childTnLst>
                              <p:par>
                                <p:cTn id="9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500"/>
                            </p:stCondLst>
                            <p:childTnLst>
                              <p:par>
                                <p:cTn id="10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80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9000"/>
                            </p:stCondLst>
                            <p:childTnLst>
                              <p:par>
                                <p:cTn id="1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5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" grpId="0" animBg="1"/>
      <p:bldP spid="15" grpId="0" animBg="1"/>
      <p:bldP spid="25" grpId="0" animBg="1"/>
      <p:bldP spid="27" grpId="0" animBg="1"/>
      <p:bldP spid="32" grpId="0" animBg="1"/>
      <p:bldP spid="36" grpId="0" animBg="1"/>
      <p:bldP spid="40" grpId="0" animBg="1"/>
      <p:bldP spid="44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28650" y="346366"/>
            <a:ext cx="7886700" cy="828098"/>
          </a:xfrm>
        </p:spPr>
        <p:txBody>
          <a:bodyPr/>
          <a:lstStyle>
            <a:lvl1pPr algn="ctr"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28650" y="1229885"/>
            <a:ext cx="7886700" cy="294121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Rounded Rectangle 7"/>
          <p:cNvSpPr/>
          <p:nvPr userDrawn="1"/>
        </p:nvSpPr>
        <p:spPr>
          <a:xfrm>
            <a:off x="628650" y="5261841"/>
            <a:ext cx="1579418" cy="60353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3"/>
          </p:nvPr>
        </p:nvSpPr>
        <p:spPr>
          <a:xfrm>
            <a:off x="628651" y="1995055"/>
            <a:ext cx="1579418" cy="3158837"/>
          </a:xfrm>
          <a:custGeom>
            <a:avLst/>
            <a:gdLst>
              <a:gd name="connsiteX0" fmla="*/ 226299 w 2105891"/>
              <a:gd name="connsiteY0" fmla="*/ 0 h 3158837"/>
              <a:gd name="connsiteX1" fmla="*/ 1879592 w 2105891"/>
              <a:gd name="connsiteY1" fmla="*/ 0 h 3158837"/>
              <a:gd name="connsiteX2" fmla="*/ 2105891 w 2105891"/>
              <a:gd name="connsiteY2" fmla="*/ 226299 h 3158837"/>
              <a:gd name="connsiteX3" fmla="*/ 2105891 w 2105891"/>
              <a:gd name="connsiteY3" fmla="*/ 2932538 h 3158837"/>
              <a:gd name="connsiteX4" fmla="*/ 1879592 w 2105891"/>
              <a:gd name="connsiteY4" fmla="*/ 3158837 h 3158837"/>
              <a:gd name="connsiteX5" fmla="*/ 226299 w 2105891"/>
              <a:gd name="connsiteY5" fmla="*/ 3158837 h 3158837"/>
              <a:gd name="connsiteX6" fmla="*/ 0 w 2105891"/>
              <a:gd name="connsiteY6" fmla="*/ 2932538 h 3158837"/>
              <a:gd name="connsiteX7" fmla="*/ 0 w 2105891"/>
              <a:gd name="connsiteY7" fmla="*/ 226299 h 3158837"/>
              <a:gd name="connsiteX8" fmla="*/ 226299 w 2105891"/>
              <a:gd name="connsiteY8" fmla="*/ 0 h 3158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05891" h="3158837">
                <a:moveTo>
                  <a:pt x="226299" y="0"/>
                </a:moveTo>
                <a:lnTo>
                  <a:pt x="1879592" y="0"/>
                </a:lnTo>
                <a:cubicBezTo>
                  <a:pt x="2004573" y="0"/>
                  <a:pt x="2105891" y="101318"/>
                  <a:pt x="2105891" y="226299"/>
                </a:cubicBezTo>
                <a:lnTo>
                  <a:pt x="2105891" y="2932538"/>
                </a:lnTo>
                <a:cubicBezTo>
                  <a:pt x="2105891" y="3057519"/>
                  <a:pt x="2004573" y="3158837"/>
                  <a:pt x="1879592" y="3158837"/>
                </a:cubicBezTo>
                <a:lnTo>
                  <a:pt x="226299" y="3158837"/>
                </a:lnTo>
                <a:cubicBezTo>
                  <a:pt x="101318" y="3158837"/>
                  <a:pt x="0" y="3057519"/>
                  <a:pt x="0" y="2932538"/>
                </a:cubicBezTo>
                <a:lnTo>
                  <a:pt x="0" y="226299"/>
                </a:lnTo>
                <a:cubicBezTo>
                  <a:pt x="0" y="101318"/>
                  <a:pt x="101318" y="0"/>
                  <a:pt x="22629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 dirty="0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4" hasCustomPrompt="1"/>
          </p:nvPr>
        </p:nvSpPr>
        <p:spPr>
          <a:xfrm>
            <a:off x="2686050" y="1995054"/>
            <a:ext cx="2971800" cy="348342"/>
          </a:xfrm>
        </p:spPr>
        <p:txBody>
          <a:bodyPr/>
          <a:lstStyle>
            <a:lvl1pPr algn="l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2686050" y="3766006"/>
            <a:ext cx="2971800" cy="348342"/>
          </a:xfrm>
        </p:spPr>
        <p:txBody>
          <a:bodyPr/>
          <a:lstStyle>
            <a:lvl1pPr algn="l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6" hasCustomPrompt="1"/>
          </p:nvPr>
        </p:nvSpPr>
        <p:spPr>
          <a:xfrm>
            <a:off x="2686051" y="2424114"/>
            <a:ext cx="5127914" cy="762432"/>
          </a:xfrm>
        </p:spPr>
        <p:txBody>
          <a:bodyPr>
            <a:normAutofit/>
          </a:bodyPr>
          <a:lstStyle>
            <a:lvl1pPr algn="l">
              <a:defRPr sz="10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 here</a:t>
            </a:r>
            <a:endParaRPr lang="en-AU" dirty="0"/>
          </a:p>
        </p:txBody>
      </p:sp>
      <p:sp>
        <p:nvSpPr>
          <p:cNvPr id="28" name="Text Placeholder 10"/>
          <p:cNvSpPr>
            <a:spLocks noGrp="1"/>
          </p:cNvSpPr>
          <p:nvPr>
            <p:ph type="body" sz="quarter" idx="17" hasCustomPrompt="1"/>
          </p:nvPr>
        </p:nvSpPr>
        <p:spPr>
          <a:xfrm>
            <a:off x="628649" y="5406778"/>
            <a:ext cx="1601391" cy="348342"/>
          </a:xfrm>
        </p:spPr>
        <p:txBody>
          <a:bodyPr>
            <a:normAutofit/>
          </a:bodyPr>
          <a:lstStyle>
            <a:lvl1pPr algn="ctr">
              <a:defRPr sz="1050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98935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11" grpId="0" animBg="1"/>
      <p:bldP spid="1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28650" y="346366"/>
            <a:ext cx="7886700" cy="828098"/>
          </a:xfrm>
        </p:spPr>
        <p:txBody>
          <a:bodyPr/>
          <a:lstStyle>
            <a:lvl1pPr algn="ctr"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28650" y="1229885"/>
            <a:ext cx="7886700" cy="294121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859972" y="2100943"/>
            <a:ext cx="1594757" cy="2126343"/>
          </a:xfrm>
          <a:custGeom>
            <a:avLst/>
            <a:gdLst>
              <a:gd name="connsiteX0" fmla="*/ 201087 w 1206500"/>
              <a:gd name="connsiteY0" fmla="*/ 0 h 1206500"/>
              <a:gd name="connsiteX1" fmla="*/ 1005413 w 1206500"/>
              <a:gd name="connsiteY1" fmla="*/ 0 h 1206500"/>
              <a:gd name="connsiteX2" fmla="*/ 1206500 w 1206500"/>
              <a:gd name="connsiteY2" fmla="*/ 201087 h 1206500"/>
              <a:gd name="connsiteX3" fmla="*/ 1206500 w 1206500"/>
              <a:gd name="connsiteY3" fmla="*/ 1005413 h 1206500"/>
              <a:gd name="connsiteX4" fmla="*/ 1005413 w 1206500"/>
              <a:gd name="connsiteY4" fmla="*/ 1206500 h 1206500"/>
              <a:gd name="connsiteX5" fmla="*/ 201087 w 1206500"/>
              <a:gd name="connsiteY5" fmla="*/ 1206500 h 1206500"/>
              <a:gd name="connsiteX6" fmla="*/ 0 w 1206500"/>
              <a:gd name="connsiteY6" fmla="*/ 1005413 h 1206500"/>
              <a:gd name="connsiteX7" fmla="*/ 0 w 1206500"/>
              <a:gd name="connsiteY7" fmla="*/ 201087 h 1206500"/>
              <a:gd name="connsiteX8" fmla="*/ 201087 w 1206500"/>
              <a:gd name="connsiteY8" fmla="*/ 0 h 120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6500" h="1206500">
                <a:moveTo>
                  <a:pt x="201087" y="0"/>
                </a:moveTo>
                <a:lnTo>
                  <a:pt x="1005413" y="0"/>
                </a:lnTo>
                <a:cubicBezTo>
                  <a:pt x="1116470" y="0"/>
                  <a:pt x="1206500" y="90030"/>
                  <a:pt x="1206500" y="201087"/>
                </a:cubicBezTo>
                <a:lnTo>
                  <a:pt x="1206500" y="1005413"/>
                </a:lnTo>
                <a:cubicBezTo>
                  <a:pt x="1206500" y="1116470"/>
                  <a:pt x="1116470" y="1206500"/>
                  <a:pt x="1005413" y="1206500"/>
                </a:cubicBezTo>
                <a:lnTo>
                  <a:pt x="201087" y="1206500"/>
                </a:lnTo>
                <a:cubicBezTo>
                  <a:pt x="90030" y="1206500"/>
                  <a:pt x="0" y="1116470"/>
                  <a:pt x="0" y="1005413"/>
                </a:cubicBezTo>
                <a:lnTo>
                  <a:pt x="0" y="201087"/>
                </a:lnTo>
                <a:cubicBezTo>
                  <a:pt x="0" y="90030"/>
                  <a:pt x="90030" y="0"/>
                  <a:pt x="20108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sp>
        <p:nvSpPr>
          <p:cNvPr id="17" name="Picture Placeholder 9"/>
          <p:cNvSpPr>
            <a:spLocks noGrp="1"/>
          </p:cNvSpPr>
          <p:nvPr>
            <p:ph type="pic" sz="quarter" idx="14" hasCustomPrompt="1"/>
          </p:nvPr>
        </p:nvSpPr>
        <p:spPr>
          <a:xfrm>
            <a:off x="3774622" y="2100943"/>
            <a:ext cx="1594757" cy="2126343"/>
          </a:xfrm>
          <a:custGeom>
            <a:avLst/>
            <a:gdLst>
              <a:gd name="connsiteX0" fmla="*/ 201087 w 1206500"/>
              <a:gd name="connsiteY0" fmla="*/ 0 h 1206500"/>
              <a:gd name="connsiteX1" fmla="*/ 1005413 w 1206500"/>
              <a:gd name="connsiteY1" fmla="*/ 0 h 1206500"/>
              <a:gd name="connsiteX2" fmla="*/ 1206500 w 1206500"/>
              <a:gd name="connsiteY2" fmla="*/ 201087 h 1206500"/>
              <a:gd name="connsiteX3" fmla="*/ 1206500 w 1206500"/>
              <a:gd name="connsiteY3" fmla="*/ 1005413 h 1206500"/>
              <a:gd name="connsiteX4" fmla="*/ 1005413 w 1206500"/>
              <a:gd name="connsiteY4" fmla="*/ 1206500 h 1206500"/>
              <a:gd name="connsiteX5" fmla="*/ 201087 w 1206500"/>
              <a:gd name="connsiteY5" fmla="*/ 1206500 h 1206500"/>
              <a:gd name="connsiteX6" fmla="*/ 0 w 1206500"/>
              <a:gd name="connsiteY6" fmla="*/ 1005413 h 1206500"/>
              <a:gd name="connsiteX7" fmla="*/ 0 w 1206500"/>
              <a:gd name="connsiteY7" fmla="*/ 201087 h 1206500"/>
              <a:gd name="connsiteX8" fmla="*/ 201087 w 1206500"/>
              <a:gd name="connsiteY8" fmla="*/ 0 h 120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6500" h="1206500">
                <a:moveTo>
                  <a:pt x="201087" y="0"/>
                </a:moveTo>
                <a:lnTo>
                  <a:pt x="1005413" y="0"/>
                </a:lnTo>
                <a:cubicBezTo>
                  <a:pt x="1116470" y="0"/>
                  <a:pt x="1206500" y="90030"/>
                  <a:pt x="1206500" y="201087"/>
                </a:cubicBezTo>
                <a:lnTo>
                  <a:pt x="1206500" y="1005413"/>
                </a:lnTo>
                <a:cubicBezTo>
                  <a:pt x="1206500" y="1116470"/>
                  <a:pt x="1116470" y="1206500"/>
                  <a:pt x="1005413" y="1206500"/>
                </a:cubicBezTo>
                <a:lnTo>
                  <a:pt x="201087" y="1206500"/>
                </a:lnTo>
                <a:cubicBezTo>
                  <a:pt x="90030" y="1206500"/>
                  <a:pt x="0" y="1116470"/>
                  <a:pt x="0" y="1005413"/>
                </a:cubicBezTo>
                <a:lnTo>
                  <a:pt x="0" y="201087"/>
                </a:lnTo>
                <a:cubicBezTo>
                  <a:pt x="0" y="90030"/>
                  <a:pt x="90030" y="0"/>
                  <a:pt x="20108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sp>
        <p:nvSpPr>
          <p:cNvPr id="18" name="Picture Placeholder 9"/>
          <p:cNvSpPr>
            <a:spLocks noGrp="1"/>
          </p:cNvSpPr>
          <p:nvPr>
            <p:ph type="pic" sz="quarter" idx="15" hasCustomPrompt="1"/>
          </p:nvPr>
        </p:nvSpPr>
        <p:spPr>
          <a:xfrm>
            <a:off x="6689272" y="2100942"/>
            <a:ext cx="1594757" cy="2126343"/>
          </a:xfrm>
          <a:custGeom>
            <a:avLst/>
            <a:gdLst>
              <a:gd name="connsiteX0" fmla="*/ 201087 w 1206500"/>
              <a:gd name="connsiteY0" fmla="*/ 0 h 1206500"/>
              <a:gd name="connsiteX1" fmla="*/ 1005413 w 1206500"/>
              <a:gd name="connsiteY1" fmla="*/ 0 h 1206500"/>
              <a:gd name="connsiteX2" fmla="*/ 1206500 w 1206500"/>
              <a:gd name="connsiteY2" fmla="*/ 201087 h 1206500"/>
              <a:gd name="connsiteX3" fmla="*/ 1206500 w 1206500"/>
              <a:gd name="connsiteY3" fmla="*/ 1005413 h 1206500"/>
              <a:gd name="connsiteX4" fmla="*/ 1005413 w 1206500"/>
              <a:gd name="connsiteY4" fmla="*/ 1206500 h 1206500"/>
              <a:gd name="connsiteX5" fmla="*/ 201087 w 1206500"/>
              <a:gd name="connsiteY5" fmla="*/ 1206500 h 1206500"/>
              <a:gd name="connsiteX6" fmla="*/ 0 w 1206500"/>
              <a:gd name="connsiteY6" fmla="*/ 1005413 h 1206500"/>
              <a:gd name="connsiteX7" fmla="*/ 0 w 1206500"/>
              <a:gd name="connsiteY7" fmla="*/ 201087 h 1206500"/>
              <a:gd name="connsiteX8" fmla="*/ 201087 w 1206500"/>
              <a:gd name="connsiteY8" fmla="*/ 0 h 120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6500" h="1206500">
                <a:moveTo>
                  <a:pt x="201087" y="0"/>
                </a:moveTo>
                <a:lnTo>
                  <a:pt x="1005413" y="0"/>
                </a:lnTo>
                <a:cubicBezTo>
                  <a:pt x="1116470" y="0"/>
                  <a:pt x="1206500" y="90030"/>
                  <a:pt x="1206500" y="201087"/>
                </a:cubicBezTo>
                <a:lnTo>
                  <a:pt x="1206500" y="1005413"/>
                </a:lnTo>
                <a:cubicBezTo>
                  <a:pt x="1206500" y="1116470"/>
                  <a:pt x="1116470" y="1206500"/>
                  <a:pt x="1005413" y="1206500"/>
                </a:cubicBezTo>
                <a:lnTo>
                  <a:pt x="201087" y="1206500"/>
                </a:lnTo>
                <a:cubicBezTo>
                  <a:pt x="90030" y="1206500"/>
                  <a:pt x="0" y="1116470"/>
                  <a:pt x="0" y="1005413"/>
                </a:cubicBezTo>
                <a:lnTo>
                  <a:pt x="0" y="201087"/>
                </a:lnTo>
                <a:cubicBezTo>
                  <a:pt x="0" y="90030"/>
                  <a:pt x="90030" y="0"/>
                  <a:pt x="20108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sp>
        <p:nvSpPr>
          <p:cNvPr id="19" name="Text Placeholder 10"/>
          <p:cNvSpPr>
            <a:spLocks noGrp="1"/>
          </p:cNvSpPr>
          <p:nvPr>
            <p:ph type="body" sz="quarter" idx="29" hasCustomPrompt="1"/>
          </p:nvPr>
        </p:nvSpPr>
        <p:spPr>
          <a:xfrm>
            <a:off x="859972" y="4642861"/>
            <a:ext cx="1594757" cy="210146"/>
          </a:xfrm>
        </p:spPr>
        <p:txBody>
          <a:bodyPr>
            <a:noAutofit/>
          </a:bodyPr>
          <a:lstStyle>
            <a:lvl1pPr algn="ctr">
              <a:defRPr sz="750" baseline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Position</a:t>
            </a:r>
            <a:endParaRPr lang="en-AU" dirty="0"/>
          </a:p>
        </p:txBody>
      </p:sp>
      <p:sp>
        <p:nvSpPr>
          <p:cNvPr id="20" name="Text Placeholder 10"/>
          <p:cNvSpPr>
            <a:spLocks noGrp="1"/>
          </p:cNvSpPr>
          <p:nvPr>
            <p:ph type="body" sz="quarter" idx="35" hasCustomPrompt="1"/>
          </p:nvPr>
        </p:nvSpPr>
        <p:spPr>
          <a:xfrm>
            <a:off x="859972" y="4431245"/>
            <a:ext cx="1594757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accent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25" name="Text Placeholder 10"/>
          <p:cNvSpPr>
            <a:spLocks noGrp="1"/>
          </p:cNvSpPr>
          <p:nvPr>
            <p:ph type="body" sz="quarter" idx="16" hasCustomPrompt="1"/>
          </p:nvPr>
        </p:nvSpPr>
        <p:spPr>
          <a:xfrm>
            <a:off x="859972" y="5233300"/>
            <a:ext cx="1594757" cy="773509"/>
          </a:xfrm>
        </p:spPr>
        <p:txBody>
          <a:bodyPr>
            <a:normAutofit/>
          </a:bodyPr>
          <a:lstStyle>
            <a:lvl1pPr algn="ctr">
              <a:defRPr sz="7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 here</a:t>
            </a:r>
            <a:endParaRPr lang="en-AU" dirty="0"/>
          </a:p>
        </p:txBody>
      </p:sp>
      <p:sp>
        <p:nvSpPr>
          <p:cNvPr id="26" name="Text Placeholder 10"/>
          <p:cNvSpPr>
            <a:spLocks noGrp="1"/>
          </p:cNvSpPr>
          <p:nvPr>
            <p:ph type="body" sz="quarter" idx="36" hasCustomPrompt="1"/>
          </p:nvPr>
        </p:nvSpPr>
        <p:spPr>
          <a:xfrm>
            <a:off x="3774622" y="4642861"/>
            <a:ext cx="1594757" cy="210146"/>
          </a:xfrm>
        </p:spPr>
        <p:txBody>
          <a:bodyPr>
            <a:noAutofit/>
          </a:bodyPr>
          <a:lstStyle>
            <a:lvl1pPr algn="ctr">
              <a:defRPr sz="750" baseline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Position</a:t>
            </a:r>
            <a:endParaRPr lang="en-AU" dirty="0"/>
          </a:p>
        </p:txBody>
      </p:sp>
      <p:sp>
        <p:nvSpPr>
          <p:cNvPr id="27" name="Text Placeholder 10"/>
          <p:cNvSpPr>
            <a:spLocks noGrp="1"/>
          </p:cNvSpPr>
          <p:nvPr>
            <p:ph type="body" sz="quarter" idx="37" hasCustomPrompt="1"/>
          </p:nvPr>
        </p:nvSpPr>
        <p:spPr>
          <a:xfrm>
            <a:off x="3774622" y="4431245"/>
            <a:ext cx="1594757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accent2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29" name="Text Placeholder 10"/>
          <p:cNvSpPr>
            <a:spLocks noGrp="1"/>
          </p:cNvSpPr>
          <p:nvPr>
            <p:ph type="body" sz="quarter" idx="38" hasCustomPrompt="1"/>
          </p:nvPr>
        </p:nvSpPr>
        <p:spPr>
          <a:xfrm>
            <a:off x="3774622" y="5233300"/>
            <a:ext cx="1594757" cy="773509"/>
          </a:xfrm>
        </p:spPr>
        <p:txBody>
          <a:bodyPr>
            <a:normAutofit/>
          </a:bodyPr>
          <a:lstStyle>
            <a:lvl1pPr algn="ctr">
              <a:defRPr sz="7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 here</a:t>
            </a:r>
            <a:endParaRPr lang="en-AU" dirty="0"/>
          </a:p>
        </p:txBody>
      </p:sp>
      <p:sp>
        <p:nvSpPr>
          <p:cNvPr id="30" name="Text Placeholder 10"/>
          <p:cNvSpPr>
            <a:spLocks noGrp="1"/>
          </p:cNvSpPr>
          <p:nvPr>
            <p:ph type="body" sz="quarter" idx="39" hasCustomPrompt="1"/>
          </p:nvPr>
        </p:nvSpPr>
        <p:spPr>
          <a:xfrm>
            <a:off x="6689272" y="4637053"/>
            <a:ext cx="1594757" cy="210146"/>
          </a:xfrm>
        </p:spPr>
        <p:txBody>
          <a:bodyPr>
            <a:noAutofit/>
          </a:bodyPr>
          <a:lstStyle>
            <a:lvl1pPr algn="ctr">
              <a:defRPr sz="750" baseline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Position</a:t>
            </a:r>
            <a:endParaRPr lang="en-AU" dirty="0"/>
          </a:p>
        </p:txBody>
      </p:sp>
      <p:sp>
        <p:nvSpPr>
          <p:cNvPr id="31" name="Text Placeholder 10"/>
          <p:cNvSpPr>
            <a:spLocks noGrp="1"/>
          </p:cNvSpPr>
          <p:nvPr>
            <p:ph type="body" sz="quarter" idx="40" hasCustomPrompt="1"/>
          </p:nvPr>
        </p:nvSpPr>
        <p:spPr>
          <a:xfrm>
            <a:off x="6689272" y="4425437"/>
            <a:ext cx="1594757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accent4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32" name="Text Placeholder 10"/>
          <p:cNvSpPr>
            <a:spLocks noGrp="1"/>
          </p:cNvSpPr>
          <p:nvPr>
            <p:ph type="body" sz="quarter" idx="41" hasCustomPrompt="1"/>
          </p:nvPr>
        </p:nvSpPr>
        <p:spPr>
          <a:xfrm>
            <a:off x="6689272" y="5227492"/>
            <a:ext cx="1594757" cy="773509"/>
          </a:xfrm>
        </p:spPr>
        <p:txBody>
          <a:bodyPr>
            <a:normAutofit/>
          </a:bodyPr>
          <a:lstStyle>
            <a:lvl1pPr algn="ctr">
              <a:defRPr sz="7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 here</a:t>
            </a:r>
            <a:endParaRPr lang="en-AU" dirty="0"/>
          </a:p>
        </p:txBody>
      </p:sp>
      <p:grpSp>
        <p:nvGrpSpPr>
          <p:cNvPr id="33" name="Group 32"/>
          <p:cNvGrpSpPr/>
          <p:nvPr userDrawn="1"/>
        </p:nvGrpSpPr>
        <p:grpSpPr>
          <a:xfrm>
            <a:off x="1080845" y="4932436"/>
            <a:ext cx="1153009" cy="214571"/>
            <a:chOff x="5317188" y="3092930"/>
            <a:chExt cx="1537345" cy="214571"/>
          </a:xfrm>
          <a:solidFill>
            <a:srgbClr val="FFC000"/>
          </a:solidFill>
        </p:grpSpPr>
        <p:sp>
          <p:nvSpPr>
            <p:cNvPr id="34" name="5-Point Star 33"/>
            <p:cNvSpPr/>
            <p:nvPr/>
          </p:nvSpPr>
          <p:spPr>
            <a:xfrm>
              <a:off x="5317188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35" name="5-Point Star 34"/>
            <p:cNvSpPr/>
            <p:nvPr/>
          </p:nvSpPr>
          <p:spPr>
            <a:xfrm>
              <a:off x="5651581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36" name="5-Point Star 35"/>
            <p:cNvSpPr/>
            <p:nvPr/>
          </p:nvSpPr>
          <p:spPr>
            <a:xfrm>
              <a:off x="5983013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37" name="5-Point Star 36"/>
            <p:cNvSpPr/>
            <p:nvPr/>
          </p:nvSpPr>
          <p:spPr>
            <a:xfrm>
              <a:off x="6317406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38" name="5-Point Star 37"/>
            <p:cNvSpPr/>
            <p:nvPr/>
          </p:nvSpPr>
          <p:spPr>
            <a:xfrm>
              <a:off x="6639962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</p:grpSp>
      <p:grpSp>
        <p:nvGrpSpPr>
          <p:cNvPr id="39" name="Group 38"/>
          <p:cNvGrpSpPr/>
          <p:nvPr userDrawn="1"/>
        </p:nvGrpSpPr>
        <p:grpSpPr>
          <a:xfrm>
            <a:off x="3995496" y="4932480"/>
            <a:ext cx="1153009" cy="214571"/>
            <a:chOff x="5317188" y="3092930"/>
            <a:chExt cx="1537345" cy="214571"/>
          </a:xfrm>
          <a:solidFill>
            <a:srgbClr val="FFC000"/>
          </a:solidFill>
        </p:grpSpPr>
        <p:sp>
          <p:nvSpPr>
            <p:cNvPr id="40" name="5-Point Star 39"/>
            <p:cNvSpPr/>
            <p:nvPr/>
          </p:nvSpPr>
          <p:spPr>
            <a:xfrm>
              <a:off x="5317188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41" name="5-Point Star 40"/>
            <p:cNvSpPr/>
            <p:nvPr/>
          </p:nvSpPr>
          <p:spPr>
            <a:xfrm>
              <a:off x="5651581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42" name="5-Point Star 41"/>
            <p:cNvSpPr/>
            <p:nvPr/>
          </p:nvSpPr>
          <p:spPr>
            <a:xfrm>
              <a:off x="5983013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43" name="5-Point Star 42"/>
            <p:cNvSpPr/>
            <p:nvPr/>
          </p:nvSpPr>
          <p:spPr>
            <a:xfrm>
              <a:off x="6317406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44" name="5-Point Star 43"/>
            <p:cNvSpPr/>
            <p:nvPr/>
          </p:nvSpPr>
          <p:spPr>
            <a:xfrm>
              <a:off x="6639962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</p:grpSp>
      <p:grpSp>
        <p:nvGrpSpPr>
          <p:cNvPr id="45" name="Group 44"/>
          <p:cNvGrpSpPr/>
          <p:nvPr userDrawn="1"/>
        </p:nvGrpSpPr>
        <p:grpSpPr>
          <a:xfrm>
            <a:off x="6910145" y="4932436"/>
            <a:ext cx="1153009" cy="214571"/>
            <a:chOff x="5317188" y="3092930"/>
            <a:chExt cx="1537345" cy="214571"/>
          </a:xfrm>
          <a:solidFill>
            <a:srgbClr val="FFC000"/>
          </a:solidFill>
        </p:grpSpPr>
        <p:sp>
          <p:nvSpPr>
            <p:cNvPr id="46" name="5-Point Star 45"/>
            <p:cNvSpPr/>
            <p:nvPr/>
          </p:nvSpPr>
          <p:spPr>
            <a:xfrm>
              <a:off x="5317188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47" name="5-Point Star 46"/>
            <p:cNvSpPr/>
            <p:nvPr/>
          </p:nvSpPr>
          <p:spPr>
            <a:xfrm>
              <a:off x="5651581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48" name="5-Point Star 47"/>
            <p:cNvSpPr/>
            <p:nvPr/>
          </p:nvSpPr>
          <p:spPr>
            <a:xfrm>
              <a:off x="5983013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49" name="5-Point Star 48"/>
            <p:cNvSpPr/>
            <p:nvPr/>
          </p:nvSpPr>
          <p:spPr>
            <a:xfrm>
              <a:off x="6317406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50" name="5-Point Star 49"/>
            <p:cNvSpPr/>
            <p:nvPr/>
          </p:nvSpPr>
          <p:spPr>
            <a:xfrm>
              <a:off x="6639962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91526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 animBg="1"/>
      <p:bldP spid="17" grpId="0" animBg="1"/>
      <p:bldP spid="18" grpId="0" animBg="1"/>
      <p:bldP spid="1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28650" y="346366"/>
            <a:ext cx="7886700" cy="828098"/>
          </a:xfrm>
        </p:spPr>
        <p:txBody>
          <a:bodyPr/>
          <a:lstStyle>
            <a:lvl1pPr algn="ctr"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28650" y="1229885"/>
            <a:ext cx="7886700" cy="294121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Picture Placeholder 6"/>
          <p:cNvSpPr>
            <a:spLocks noGrp="1"/>
          </p:cNvSpPr>
          <p:nvPr>
            <p:ph type="pic" sz="quarter" idx="13" hasCustomPrompt="1"/>
          </p:nvPr>
        </p:nvSpPr>
        <p:spPr>
          <a:xfrm>
            <a:off x="628650" y="1975890"/>
            <a:ext cx="1535055" cy="2015540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sp>
        <p:nvSpPr>
          <p:cNvPr id="11" name="Picture Placeholder 6"/>
          <p:cNvSpPr>
            <a:spLocks noGrp="1"/>
          </p:cNvSpPr>
          <p:nvPr>
            <p:ph type="pic" sz="quarter" idx="14" hasCustomPrompt="1"/>
          </p:nvPr>
        </p:nvSpPr>
        <p:spPr>
          <a:xfrm>
            <a:off x="2278005" y="4143830"/>
            <a:ext cx="1535055" cy="2015540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sp>
        <p:nvSpPr>
          <p:cNvPr id="2" name="Rectangle 1"/>
          <p:cNvSpPr/>
          <p:nvPr userDrawn="1"/>
        </p:nvSpPr>
        <p:spPr>
          <a:xfrm>
            <a:off x="628650" y="4143830"/>
            <a:ext cx="1535055" cy="20155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2278005" y="1988171"/>
            <a:ext cx="1535055" cy="20155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27" hasCustomPrompt="1"/>
          </p:nvPr>
        </p:nvSpPr>
        <p:spPr>
          <a:xfrm>
            <a:off x="707675" y="4443315"/>
            <a:ext cx="1392059" cy="210146"/>
          </a:xfrm>
        </p:spPr>
        <p:txBody>
          <a:bodyPr>
            <a:noAutofit/>
          </a:bodyPr>
          <a:lstStyle>
            <a:lvl1pPr algn="ctr">
              <a:defRPr sz="1050" b="1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28" hasCustomPrompt="1"/>
          </p:nvPr>
        </p:nvSpPr>
        <p:spPr>
          <a:xfrm>
            <a:off x="707675" y="4774085"/>
            <a:ext cx="1392059" cy="1127951"/>
          </a:xfrm>
        </p:spPr>
        <p:txBody>
          <a:bodyPr>
            <a:noAutofit/>
          </a:bodyPr>
          <a:lstStyle>
            <a:lvl1pPr algn="ctr">
              <a:defRPr sz="900" baseline="0">
                <a:solidFill>
                  <a:schemeClr val="bg1"/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texts</a:t>
            </a:r>
            <a:endParaRPr lang="en-AU" dirty="0"/>
          </a:p>
        </p:txBody>
      </p:sp>
      <p:sp>
        <p:nvSpPr>
          <p:cNvPr id="18" name="Text Placeholder 10"/>
          <p:cNvSpPr>
            <a:spLocks noGrp="1"/>
          </p:cNvSpPr>
          <p:nvPr>
            <p:ph type="body" sz="quarter" idx="29" hasCustomPrompt="1"/>
          </p:nvPr>
        </p:nvSpPr>
        <p:spPr>
          <a:xfrm>
            <a:off x="2354326" y="2321461"/>
            <a:ext cx="1392059" cy="210146"/>
          </a:xfrm>
        </p:spPr>
        <p:txBody>
          <a:bodyPr>
            <a:noAutofit/>
          </a:bodyPr>
          <a:lstStyle>
            <a:lvl1pPr algn="ctr">
              <a:defRPr sz="1050" b="1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19" name="Text Placeholder 10"/>
          <p:cNvSpPr>
            <a:spLocks noGrp="1"/>
          </p:cNvSpPr>
          <p:nvPr>
            <p:ph type="body" sz="quarter" idx="30" hasCustomPrompt="1"/>
          </p:nvPr>
        </p:nvSpPr>
        <p:spPr>
          <a:xfrm>
            <a:off x="2354326" y="2652231"/>
            <a:ext cx="1392059" cy="1127951"/>
          </a:xfrm>
        </p:spPr>
        <p:txBody>
          <a:bodyPr>
            <a:noAutofit/>
          </a:bodyPr>
          <a:lstStyle>
            <a:lvl1pPr algn="ctr">
              <a:defRPr sz="900" baseline="0">
                <a:solidFill>
                  <a:schemeClr val="bg1"/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texts</a:t>
            </a:r>
            <a:endParaRPr lang="en-AU" dirty="0"/>
          </a:p>
        </p:txBody>
      </p:sp>
      <p:sp>
        <p:nvSpPr>
          <p:cNvPr id="20" name="Picture Placeholder 6"/>
          <p:cNvSpPr>
            <a:spLocks noGrp="1"/>
          </p:cNvSpPr>
          <p:nvPr>
            <p:ph type="pic" sz="quarter" idx="31" hasCustomPrompt="1"/>
          </p:nvPr>
        </p:nvSpPr>
        <p:spPr>
          <a:xfrm>
            <a:off x="3927360" y="2023193"/>
            <a:ext cx="4587990" cy="1980518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sp>
        <p:nvSpPr>
          <p:cNvPr id="21" name="Rectangle 20"/>
          <p:cNvSpPr/>
          <p:nvPr userDrawn="1"/>
        </p:nvSpPr>
        <p:spPr>
          <a:xfrm>
            <a:off x="3927360" y="4143830"/>
            <a:ext cx="4587990" cy="201554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22" name="Text Placeholder 10"/>
          <p:cNvSpPr>
            <a:spLocks noGrp="1"/>
          </p:cNvSpPr>
          <p:nvPr>
            <p:ph type="body" sz="quarter" idx="32" hasCustomPrompt="1"/>
          </p:nvPr>
        </p:nvSpPr>
        <p:spPr>
          <a:xfrm>
            <a:off x="4125191" y="4408159"/>
            <a:ext cx="4153394" cy="210146"/>
          </a:xfrm>
        </p:spPr>
        <p:txBody>
          <a:bodyPr>
            <a:noAutofit/>
          </a:bodyPr>
          <a:lstStyle>
            <a:lvl1pPr algn="l">
              <a:defRPr sz="1200" b="1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23" name="Text Placeholder 10"/>
          <p:cNvSpPr>
            <a:spLocks noGrp="1"/>
          </p:cNvSpPr>
          <p:nvPr>
            <p:ph type="body" sz="quarter" idx="33" hasCustomPrompt="1"/>
          </p:nvPr>
        </p:nvSpPr>
        <p:spPr>
          <a:xfrm>
            <a:off x="4125191" y="4794349"/>
            <a:ext cx="4153394" cy="947408"/>
          </a:xfrm>
        </p:spPr>
        <p:txBody>
          <a:bodyPr>
            <a:noAutofit/>
          </a:bodyPr>
          <a:lstStyle>
            <a:lvl1pPr algn="l">
              <a:defRPr sz="900" baseline="0">
                <a:solidFill>
                  <a:schemeClr val="bg1"/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Texts here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404845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11" grpId="0" animBg="1"/>
      <p:bldP spid="2" grpId="0" animBg="1"/>
      <p:bldP spid="13" grpId="0" animBg="1"/>
      <p:bldP spid="1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 animBg="1"/>
      <p:bldP spid="21" grpId="0" animBg="1"/>
      <p:bldP spid="2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28650" y="346366"/>
            <a:ext cx="7886700" cy="828098"/>
          </a:xfrm>
        </p:spPr>
        <p:txBody>
          <a:bodyPr/>
          <a:lstStyle>
            <a:lvl1pPr algn="ctr"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28650" y="1229885"/>
            <a:ext cx="7886700" cy="294121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Picture Placeholder 6"/>
          <p:cNvSpPr>
            <a:spLocks noGrp="1"/>
          </p:cNvSpPr>
          <p:nvPr>
            <p:ph type="pic" sz="quarter" idx="13" hasCustomPrompt="1"/>
          </p:nvPr>
        </p:nvSpPr>
        <p:spPr>
          <a:xfrm>
            <a:off x="0" y="1732353"/>
            <a:ext cx="2287475" cy="2213642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sp>
        <p:nvSpPr>
          <p:cNvPr id="13" name="Rectangle 12"/>
          <p:cNvSpPr/>
          <p:nvPr userDrawn="1"/>
        </p:nvSpPr>
        <p:spPr>
          <a:xfrm>
            <a:off x="0" y="3956224"/>
            <a:ext cx="2287475" cy="22096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29" name="Picture Placeholder 6"/>
          <p:cNvSpPr>
            <a:spLocks noGrp="1"/>
          </p:cNvSpPr>
          <p:nvPr>
            <p:ph type="pic" sz="quarter" idx="14" hasCustomPrompt="1"/>
          </p:nvPr>
        </p:nvSpPr>
        <p:spPr>
          <a:xfrm>
            <a:off x="2287474" y="3952209"/>
            <a:ext cx="2309246" cy="2207429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sp>
        <p:nvSpPr>
          <p:cNvPr id="30" name="Rectangle 29"/>
          <p:cNvSpPr/>
          <p:nvPr userDrawn="1"/>
        </p:nvSpPr>
        <p:spPr>
          <a:xfrm>
            <a:off x="2287474" y="1732354"/>
            <a:ext cx="2309246" cy="221985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31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4596720" y="1738566"/>
            <a:ext cx="2287475" cy="2213642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sp>
        <p:nvSpPr>
          <p:cNvPr id="32" name="Rectangle 31"/>
          <p:cNvSpPr/>
          <p:nvPr userDrawn="1"/>
        </p:nvSpPr>
        <p:spPr>
          <a:xfrm>
            <a:off x="4596720" y="3952209"/>
            <a:ext cx="2287475" cy="221985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33" name="Picture Placeholder 6"/>
          <p:cNvSpPr>
            <a:spLocks noGrp="1"/>
          </p:cNvSpPr>
          <p:nvPr>
            <p:ph type="pic" sz="quarter" idx="16" hasCustomPrompt="1"/>
          </p:nvPr>
        </p:nvSpPr>
        <p:spPr>
          <a:xfrm>
            <a:off x="6884194" y="3941991"/>
            <a:ext cx="2309246" cy="2217647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sp>
        <p:nvSpPr>
          <p:cNvPr id="34" name="Rectangle 33"/>
          <p:cNvSpPr/>
          <p:nvPr userDrawn="1"/>
        </p:nvSpPr>
        <p:spPr>
          <a:xfrm>
            <a:off x="6884194" y="1732354"/>
            <a:ext cx="2309246" cy="221985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35" name="Text Placeholder 10"/>
          <p:cNvSpPr>
            <a:spLocks noGrp="1"/>
          </p:cNvSpPr>
          <p:nvPr>
            <p:ph type="body" sz="quarter" idx="27" hasCustomPrompt="1"/>
          </p:nvPr>
        </p:nvSpPr>
        <p:spPr>
          <a:xfrm>
            <a:off x="361560" y="4287623"/>
            <a:ext cx="1683443" cy="292769"/>
          </a:xfrm>
        </p:spPr>
        <p:txBody>
          <a:bodyPr>
            <a:noAutofit/>
          </a:bodyPr>
          <a:lstStyle>
            <a:lvl1pPr algn="ctr">
              <a:defRPr sz="1050" b="1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36" name="Text Placeholder 10"/>
          <p:cNvSpPr>
            <a:spLocks noGrp="1"/>
          </p:cNvSpPr>
          <p:nvPr>
            <p:ph type="body" sz="quarter" idx="28" hasCustomPrompt="1"/>
          </p:nvPr>
        </p:nvSpPr>
        <p:spPr>
          <a:xfrm>
            <a:off x="361560" y="4624508"/>
            <a:ext cx="1683443" cy="1127951"/>
          </a:xfrm>
        </p:spPr>
        <p:txBody>
          <a:bodyPr>
            <a:noAutofit/>
          </a:bodyPr>
          <a:lstStyle>
            <a:lvl1pPr algn="ctr">
              <a:defRPr sz="900" baseline="0">
                <a:solidFill>
                  <a:schemeClr val="bg1"/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texts</a:t>
            </a:r>
            <a:endParaRPr lang="en-AU" dirty="0"/>
          </a:p>
        </p:txBody>
      </p:sp>
      <p:sp>
        <p:nvSpPr>
          <p:cNvPr id="37" name="Text Placeholder 10"/>
          <p:cNvSpPr>
            <a:spLocks noGrp="1"/>
          </p:cNvSpPr>
          <p:nvPr>
            <p:ph type="body" sz="quarter" idx="29" hasCustomPrompt="1"/>
          </p:nvPr>
        </p:nvSpPr>
        <p:spPr>
          <a:xfrm>
            <a:off x="2589490" y="2109864"/>
            <a:ext cx="1683443" cy="292769"/>
          </a:xfrm>
        </p:spPr>
        <p:txBody>
          <a:bodyPr>
            <a:noAutofit/>
          </a:bodyPr>
          <a:lstStyle>
            <a:lvl1pPr algn="ctr">
              <a:defRPr sz="1050" b="1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38" name="Text Placeholder 10"/>
          <p:cNvSpPr>
            <a:spLocks noGrp="1"/>
          </p:cNvSpPr>
          <p:nvPr>
            <p:ph type="body" sz="quarter" idx="30" hasCustomPrompt="1"/>
          </p:nvPr>
        </p:nvSpPr>
        <p:spPr>
          <a:xfrm>
            <a:off x="2589490" y="2446749"/>
            <a:ext cx="1683443" cy="1127951"/>
          </a:xfrm>
        </p:spPr>
        <p:txBody>
          <a:bodyPr>
            <a:noAutofit/>
          </a:bodyPr>
          <a:lstStyle>
            <a:lvl1pPr algn="ctr">
              <a:defRPr sz="900" baseline="0">
                <a:solidFill>
                  <a:schemeClr val="bg1"/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texts</a:t>
            </a:r>
            <a:endParaRPr lang="en-AU" dirty="0"/>
          </a:p>
        </p:txBody>
      </p:sp>
      <p:sp>
        <p:nvSpPr>
          <p:cNvPr id="39" name="Text Placeholder 10"/>
          <p:cNvSpPr>
            <a:spLocks noGrp="1"/>
          </p:cNvSpPr>
          <p:nvPr>
            <p:ph type="body" sz="quarter" idx="31" hasCustomPrompt="1"/>
          </p:nvPr>
        </p:nvSpPr>
        <p:spPr>
          <a:xfrm>
            <a:off x="4898736" y="4323505"/>
            <a:ext cx="1683443" cy="292769"/>
          </a:xfrm>
        </p:spPr>
        <p:txBody>
          <a:bodyPr>
            <a:noAutofit/>
          </a:bodyPr>
          <a:lstStyle>
            <a:lvl1pPr algn="ctr">
              <a:defRPr sz="1050" b="1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40" name="Text Placeholder 10"/>
          <p:cNvSpPr>
            <a:spLocks noGrp="1"/>
          </p:cNvSpPr>
          <p:nvPr>
            <p:ph type="body" sz="quarter" idx="32" hasCustomPrompt="1"/>
          </p:nvPr>
        </p:nvSpPr>
        <p:spPr>
          <a:xfrm>
            <a:off x="4898736" y="4660390"/>
            <a:ext cx="1683443" cy="1127951"/>
          </a:xfrm>
        </p:spPr>
        <p:txBody>
          <a:bodyPr>
            <a:noAutofit/>
          </a:bodyPr>
          <a:lstStyle>
            <a:lvl1pPr algn="ctr">
              <a:defRPr sz="900" baseline="0">
                <a:solidFill>
                  <a:schemeClr val="bg1"/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texts</a:t>
            </a:r>
            <a:endParaRPr lang="en-AU" dirty="0"/>
          </a:p>
        </p:txBody>
      </p:sp>
      <p:sp>
        <p:nvSpPr>
          <p:cNvPr id="41" name="Text Placeholder 10"/>
          <p:cNvSpPr>
            <a:spLocks noGrp="1"/>
          </p:cNvSpPr>
          <p:nvPr>
            <p:ph type="body" sz="quarter" idx="33" hasCustomPrompt="1"/>
          </p:nvPr>
        </p:nvSpPr>
        <p:spPr>
          <a:xfrm>
            <a:off x="7207981" y="2109864"/>
            <a:ext cx="1683443" cy="292769"/>
          </a:xfrm>
        </p:spPr>
        <p:txBody>
          <a:bodyPr>
            <a:noAutofit/>
          </a:bodyPr>
          <a:lstStyle>
            <a:lvl1pPr algn="ctr">
              <a:defRPr sz="1050" b="1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42" name="Text Placeholder 10"/>
          <p:cNvSpPr>
            <a:spLocks noGrp="1"/>
          </p:cNvSpPr>
          <p:nvPr>
            <p:ph type="body" sz="quarter" idx="34" hasCustomPrompt="1"/>
          </p:nvPr>
        </p:nvSpPr>
        <p:spPr>
          <a:xfrm>
            <a:off x="7207981" y="2446749"/>
            <a:ext cx="1683443" cy="1127951"/>
          </a:xfrm>
        </p:spPr>
        <p:txBody>
          <a:bodyPr>
            <a:noAutofit/>
          </a:bodyPr>
          <a:lstStyle>
            <a:lvl1pPr algn="ctr">
              <a:defRPr sz="900" baseline="0">
                <a:solidFill>
                  <a:schemeClr val="bg1"/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texts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735781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13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28650" y="346366"/>
            <a:ext cx="7886700" cy="828098"/>
          </a:xfrm>
        </p:spPr>
        <p:txBody>
          <a:bodyPr/>
          <a:lstStyle>
            <a:lvl1pPr algn="ctr"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28650" y="1229885"/>
            <a:ext cx="7886700" cy="294121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5" name="Rectangle 24"/>
          <p:cNvSpPr/>
          <p:nvPr/>
        </p:nvSpPr>
        <p:spPr>
          <a:xfrm>
            <a:off x="562811" y="4140552"/>
            <a:ext cx="1828800" cy="15569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2635451" y="4140552"/>
            <a:ext cx="1828800" cy="15569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4689282" y="4140552"/>
            <a:ext cx="1828800" cy="15569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6761922" y="4138660"/>
            <a:ext cx="1828800" cy="15569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49" name="Picture Placeholder 48"/>
          <p:cNvSpPr>
            <a:spLocks noGrp="1"/>
          </p:cNvSpPr>
          <p:nvPr>
            <p:ph type="pic" sz="quarter" idx="13"/>
          </p:nvPr>
        </p:nvSpPr>
        <p:spPr>
          <a:xfrm>
            <a:off x="562811" y="1953470"/>
            <a:ext cx="1828800" cy="2187081"/>
          </a:xfrm>
          <a:custGeom>
            <a:avLst/>
            <a:gdLst>
              <a:gd name="connsiteX0" fmla="*/ 0 w 2438400"/>
              <a:gd name="connsiteY0" fmla="*/ 0 h 2187081"/>
              <a:gd name="connsiteX1" fmla="*/ 2438400 w 2438400"/>
              <a:gd name="connsiteY1" fmla="*/ 0 h 2187081"/>
              <a:gd name="connsiteX2" fmla="*/ 2438400 w 2438400"/>
              <a:gd name="connsiteY2" fmla="*/ 2187081 h 2187081"/>
              <a:gd name="connsiteX3" fmla="*/ 0 w 2438400"/>
              <a:gd name="connsiteY3" fmla="*/ 2187081 h 21870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8400" h="2187081">
                <a:moveTo>
                  <a:pt x="0" y="0"/>
                </a:moveTo>
                <a:lnTo>
                  <a:pt x="2438400" y="0"/>
                </a:lnTo>
                <a:lnTo>
                  <a:pt x="2438400" y="2187081"/>
                </a:lnTo>
                <a:lnTo>
                  <a:pt x="0" y="218708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50" name="Picture Placeholder 49"/>
          <p:cNvSpPr>
            <a:spLocks noGrp="1"/>
          </p:cNvSpPr>
          <p:nvPr>
            <p:ph type="pic" sz="quarter" idx="14"/>
          </p:nvPr>
        </p:nvSpPr>
        <p:spPr>
          <a:xfrm>
            <a:off x="2635451" y="1953470"/>
            <a:ext cx="1828800" cy="2187081"/>
          </a:xfrm>
          <a:custGeom>
            <a:avLst/>
            <a:gdLst>
              <a:gd name="connsiteX0" fmla="*/ 0 w 2438400"/>
              <a:gd name="connsiteY0" fmla="*/ 0 h 2187081"/>
              <a:gd name="connsiteX1" fmla="*/ 2438400 w 2438400"/>
              <a:gd name="connsiteY1" fmla="*/ 0 h 2187081"/>
              <a:gd name="connsiteX2" fmla="*/ 2438400 w 2438400"/>
              <a:gd name="connsiteY2" fmla="*/ 2187081 h 2187081"/>
              <a:gd name="connsiteX3" fmla="*/ 0 w 2438400"/>
              <a:gd name="connsiteY3" fmla="*/ 2187081 h 21870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8400" h="2187081">
                <a:moveTo>
                  <a:pt x="0" y="0"/>
                </a:moveTo>
                <a:lnTo>
                  <a:pt x="2438400" y="0"/>
                </a:lnTo>
                <a:lnTo>
                  <a:pt x="2438400" y="2187081"/>
                </a:lnTo>
                <a:lnTo>
                  <a:pt x="0" y="218708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51" name="Picture Placeholder 50"/>
          <p:cNvSpPr>
            <a:spLocks noGrp="1"/>
          </p:cNvSpPr>
          <p:nvPr>
            <p:ph type="pic" sz="quarter" idx="15"/>
          </p:nvPr>
        </p:nvSpPr>
        <p:spPr>
          <a:xfrm>
            <a:off x="4689282" y="1953470"/>
            <a:ext cx="1828800" cy="2187081"/>
          </a:xfrm>
          <a:custGeom>
            <a:avLst/>
            <a:gdLst>
              <a:gd name="connsiteX0" fmla="*/ 0 w 2438400"/>
              <a:gd name="connsiteY0" fmla="*/ 0 h 2187081"/>
              <a:gd name="connsiteX1" fmla="*/ 2438400 w 2438400"/>
              <a:gd name="connsiteY1" fmla="*/ 0 h 2187081"/>
              <a:gd name="connsiteX2" fmla="*/ 2438400 w 2438400"/>
              <a:gd name="connsiteY2" fmla="*/ 2187081 h 2187081"/>
              <a:gd name="connsiteX3" fmla="*/ 0 w 2438400"/>
              <a:gd name="connsiteY3" fmla="*/ 2187081 h 21870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8400" h="2187081">
                <a:moveTo>
                  <a:pt x="0" y="0"/>
                </a:moveTo>
                <a:lnTo>
                  <a:pt x="2438400" y="0"/>
                </a:lnTo>
                <a:lnTo>
                  <a:pt x="2438400" y="2187081"/>
                </a:lnTo>
                <a:lnTo>
                  <a:pt x="0" y="218708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52" name="Picture Placeholder 51"/>
          <p:cNvSpPr>
            <a:spLocks noGrp="1"/>
          </p:cNvSpPr>
          <p:nvPr>
            <p:ph type="pic" sz="quarter" idx="16"/>
          </p:nvPr>
        </p:nvSpPr>
        <p:spPr>
          <a:xfrm>
            <a:off x="6761922" y="1955362"/>
            <a:ext cx="1828800" cy="2187081"/>
          </a:xfrm>
          <a:custGeom>
            <a:avLst/>
            <a:gdLst>
              <a:gd name="connsiteX0" fmla="*/ 0 w 2438400"/>
              <a:gd name="connsiteY0" fmla="*/ 0 h 2187081"/>
              <a:gd name="connsiteX1" fmla="*/ 2438400 w 2438400"/>
              <a:gd name="connsiteY1" fmla="*/ 0 h 2187081"/>
              <a:gd name="connsiteX2" fmla="*/ 2438400 w 2438400"/>
              <a:gd name="connsiteY2" fmla="*/ 2187081 h 2187081"/>
              <a:gd name="connsiteX3" fmla="*/ 0 w 2438400"/>
              <a:gd name="connsiteY3" fmla="*/ 2187081 h 21870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8400" h="2187081">
                <a:moveTo>
                  <a:pt x="0" y="0"/>
                </a:moveTo>
                <a:lnTo>
                  <a:pt x="2438400" y="0"/>
                </a:lnTo>
                <a:lnTo>
                  <a:pt x="2438400" y="2187081"/>
                </a:lnTo>
                <a:lnTo>
                  <a:pt x="0" y="218708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53" name="Text Placeholder 10"/>
          <p:cNvSpPr>
            <a:spLocks noGrp="1"/>
          </p:cNvSpPr>
          <p:nvPr>
            <p:ph type="body" sz="quarter" idx="17" hasCustomPrompt="1"/>
          </p:nvPr>
        </p:nvSpPr>
        <p:spPr>
          <a:xfrm>
            <a:off x="562810" y="4570014"/>
            <a:ext cx="1828801" cy="273368"/>
          </a:xfrm>
        </p:spPr>
        <p:txBody>
          <a:bodyPr/>
          <a:lstStyle>
            <a:lvl1pPr algn="ctr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54" name="Text Placeholder 10"/>
          <p:cNvSpPr>
            <a:spLocks noGrp="1"/>
          </p:cNvSpPr>
          <p:nvPr>
            <p:ph type="body" sz="quarter" idx="18" hasCustomPrompt="1"/>
          </p:nvPr>
        </p:nvSpPr>
        <p:spPr>
          <a:xfrm>
            <a:off x="562811" y="4921584"/>
            <a:ext cx="1828800" cy="1085225"/>
          </a:xfrm>
        </p:spPr>
        <p:txBody>
          <a:bodyPr>
            <a:normAutofit/>
          </a:bodyPr>
          <a:lstStyle>
            <a:lvl1pPr algn="ctr">
              <a:defRPr sz="10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 here</a:t>
            </a:r>
            <a:endParaRPr lang="en-AU" dirty="0"/>
          </a:p>
        </p:txBody>
      </p:sp>
      <p:sp>
        <p:nvSpPr>
          <p:cNvPr id="55" name="Text Placeholder 10"/>
          <p:cNvSpPr>
            <a:spLocks noGrp="1"/>
          </p:cNvSpPr>
          <p:nvPr>
            <p:ph type="body" sz="quarter" idx="19" hasCustomPrompt="1"/>
          </p:nvPr>
        </p:nvSpPr>
        <p:spPr>
          <a:xfrm>
            <a:off x="2635451" y="4570014"/>
            <a:ext cx="1828801" cy="273368"/>
          </a:xfrm>
        </p:spPr>
        <p:txBody>
          <a:bodyPr/>
          <a:lstStyle>
            <a:lvl1pPr algn="ctr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56" name="Text Placeholder 10"/>
          <p:cNvSpPr>
            <a:spLocks noGrp="1"/>
          </p:cNvSpPr>
          <p:nvPr>
            <p:ph type="body" sz="quarter" idx="20" hasCustomPrompt="1"/>
          </p:nvPr>
        </p:nvSpPr>
        <p:spPr>
          <a:xfrm>
            <a:off x="2635451" y="4921584"/>
            <a:ext cx="1828800" cy="1085225"/>
          </a:xfrm>
        </p:spPr>
        <p:txBody>
          <a:bodyPr>
            <a:normAutofit/>
          </a:bodyPr>
          <a:lstStyle>
            <a:lvl1pPr algn="ctr">
              <a:defRPr sz="10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 here</a:t>
            </a:r>
            <a:endParaRPr lang="en-AU" dirty="0"/>
          </a:p>
        </p:txBody>
      </p:sp>
      <p:sp>
        <p:nvSpPr>
          <p:cNvPr id="57" name="Text Placeholder 10"/>
          <p:cNvSpPr>
            <a:spLocks noGrp="1"/>
          </p:cNvSpPr>
          <p:nvPr>
            <p:ph type="body" sz="quarter" idx="21" hasCustomPrompt="1"/>
          </p:nvPr>
        </p:nvSpPr>
        <p:spPr>
          <a:xfrm>
            <a:off x="4708092" y="4570014"/>
            <a:ext cx="1828801" cy="273368"/>
          </a:xfrm>
        </p:spPr>
        <p:txBody>
          <a:bodyPr/>
          <a:lstStyle>
            <a:lvl1pPr algn="ctr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58" name="Text Placeholder 10"/>
          <p:cNvSpPr>
            <a:spLocks noGrp="1"/>
          </p:cNvSpPr>
          <p:nvPr>
            <p:ph type="body" sz="quarter" idx="22" hasCustomPrompt="1"/>
          </p:nvPr>
        </p:nvSpPr>
        <p:spPr>
          <a:xfrm>
            <a:off x="4708092" y="4921584"/>
            <a:ext cx="1828800" cy="1085225"/>
          </a:xfrm>
        </p:spPr>
        <p:txBody>
          <a:bodyPr>
            <a:normAutofit/>
          </a:bodyPr>
          <a:lstStyle>
            <a:lvl1pPr algn="ctr">
              <a:defRPr sz="10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 here</a:t>
            </a:r>
            <a:endParaRPr lang="en-AU" dirty="0"/>
          </a:p>
        </p:txBody>
      </p:sp>
      <p:sp>
        <p:nvSpPr>
          <p:cNvPr id="59" name="Text Placeholder 10"/>
          <p:cNvSpPr>
            <a:spLocks noGrp="1"/>
          </p:cNvSpPr>
          <p:nvPr>
            <p:ph type="body" sz="quarter" idx="23" hasCustomPrompt="1"/>
          </p:nvPr>
        </p:nvSpPr>
        <p:spPr>
          <a:xfrm>
            <a:off x="6761922" y="4570014"/>
            <a:ext cx="1828801" cy="273368"/>
          </a:xfrm>
        </p:spPr>
        <p:txBody>
          <a:bodyPr/>
          <a:lstStyle>
            <a:lvl1pPr algn="ctr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60" name="Text Placeholder 10"/>
          <p:cNvSpPr>
            <a:spLocks noGrp="1"/>
          </p:cNvSpPr>
          <p:nvPr>
            <p:ph type="body" sz="quarter" idx="24" hasCustomPrompt="1"/>
          </p:nvPr>
        </p:nvSpPr>
        <p:spPr>
          <a:xfrm>
            <a:off x="6761922" y="4921584"/>
            <a:ext cx="1828800" cy="1085225"/>
          </a:xfrm>
        </p:spPr>
        <p:txBody>
          <a:bodyPr>
            <a:normAutofit/>
          </a:bodyPr>
          <a:lstStyle>
            <a:lvl1pPr algn="ctr">
              <a:defRPr sz="10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 here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280638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animBg="1"/>
      <p:bldP spid="28" grpId="0" animBg="1"/>
      <p:bldP spid="45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4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0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-1" y="2536327"/>
            <a:ext cx="4861162" cy="180372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srgbClr val="2980B9">
                  <a:lumMod val="20000"/>
                  <a:lumOff val="80000"/>
                </a:srgbClr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467917" y="2831005"/>
            <a:ext cx="4104084" cy="828098"/>
          </a:xfrm>
        </p:spPr>
        <p:txBody>
          <a:bodyPr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r>
              <a:rPr lang="id-ID" dirty="0" smtClean="0"/>
              <a:t>Title here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67917" y="3714523"/>
            <a:ext cx="4104084" cy="294121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3" name="Picture Placeholder 22"/>
          <p:cNvSpPr>
            <a:spLocks noGrp="1"/>
          </p:cNvSpPr>
          <p:nvPr>
            <p:ph type="pic" sz="quarter" idx="13"/>
          </p:nvPr>
        </p:nvSpPr>
        <p:spPr>
          <a:xfrm>
            <a:off x="2903564" y="769256"/>
            <a:ext cx="1957706" cy="1642420"/>
          </a:xfrm>
          <a:custGeom>
            <a:avLst/>
            <a:gdLst>
              <a:gd name="connsiteX0" fmla="*/ 0 w 2610275"/>
              <a:gd name="connsiteY0" fmla="*/ 0 h 1642420"/>
              <a:gd name="connsiteX1" fmla="*/ 2610275 w 2610275"/>
              <a:gd name="connsiteY1" fmla="*/ 0 h 1642420"/>
              <a:gd name="connsiteX2" fmla="*/ 2610275 w 2610275"/>
              <a:gd name="connsiteY2" fmla="*/ 1642420 h 1642420"/>
              <a:gd name="connsiteX3" fmla="*/ 0 w 2610275"/>
              <a:gd name="connsiteY3" fmla="*/ 1642420 h 1642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10275" h="1642420">
                <a:moveTo>
                  <a:pt x="0" y="0"/>
                </a:moveTo>
                <a:lnTo>
                  <a:pt x="2610275" y="0"/>
                </a:lnTo>
                <a:lnTo>
                  <a:pt x="2610275" y="1642420"/>
                </a:lnTo>
                <a:lnTo>
                  <a:pt x="0" y="164242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26" name="Picture Placeholder 25"/>
          <p:cNvSpPr>
            <a:spLocks noGrp="1"/>
          </p:cNvSpPr>
          <p:nvPr>
            <p:ph type="pic" sz="quarter" idx="14"/>
          </p:nvPr>
        </p:nvSpPr>
        <p:spPr>
          <a:xfrm>
            <a:off x="4949261" y="1"/>
            <a:ext cx="1957706" cy="2411677"/>
          </a:xfrm>
          <a:custGeom>
            <a:avLst/>
            <a:gdLst>
              <a:gd name="connsiteX0" fmla="*/ 0 w 2610275"/>
              <a:gd name="connsiteY0" fmla="*/ 0 h 2411677"/>
              <a:gd name="connsiteX1" fmla="*/ 2610275 w 2610275"/>
              <a:gd name="connsiteY1" fmla="*/ 0 h 2411677"/>
              <a:gd name="connsiteX2" fmla="*/ 2610275 w 2610275"/>
              <a:gd name="connsiteY2" fmla="*/ 2411677 h 2411677"/>
              <a:gd name="connsiteX3" fmla="*/ 0 w 2610275"/>
              <a:gd name="connsiteY3" fmla="*/ 2411677 h 24116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10275" h="2411677">
                <a:moveTo>
                  <a:pt x="0" y="0"/>
                </a:moveTo>
                <a:lnTo>
                  <a:pt x="2610275" y="0"/>
                </a:lnTo>
                <a:lnTo>
                  <a:pt x="2610275" y="2411677"/>
                </a:lnTo>
                <a:lnTo>
                  <a:pt x="0" y="241167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29" name="Picture Placeholder 28"/>
          <p:cNvSpPr>
            <a:spLocks noGrp="1"/>
          </p:cNvSpPr>
          <p:nvPr>
            <p:ph type="pic" sz="quarter" idx="15"/>
          </p:nvPr>
        </p:nvSpPr>
        <p:spPr>
          <a:xfrm>
            <a:off x="4949261" y="2536327"/>
            <a:ext cx="1957706" cy="1803729"/>
          </a:xfrm>
          <a:custGeom>
            <a:avLst/>
            <a:gdLst>
              <a:gd name="connsiteX0" fmla="*/ 0 w 2610275"/>
              <a:gd name="connsiteY0" fmla="*/ 0 h 1803729"/>
              <a:gd name="connsiteX1" fmla="*/ 2610275 w 2610275"/>
              <a:gd name="connsiteY1" fmla="*/ 0 h 1803729"/>
              <a:gd name="connsiteX2" fmla="*/ 2610275 w 2610275"/>
              <a:gd name="connsiteY2" fmla="*/ 1803729 h 1803729"/>
              <a:gd name="connsiteX3" fmla="*/ 0 w 2610275"/>
              <a:gd name="connsiteY3" fmla="*/ 1803729 h 1803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10275" h="1803729">
                <a:moveTo>
                  <a:pt x="0" y="0"/>
                </a:moveTo>
                <a:lnTo>
                  <a:pt x="2610275" y="0"/>
                </a:lnTo>
                <a:lnTo>
                  <a:pt x="2610275" y="1803729"/>
                </a:lnTo>
                <a:lnTo>
                  <a:pt x="0" y="180372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32" name="Picture Placeholder 31"/>
          <p:cNvSpPr>
            <a:spLocks noGrp="1"/>
          </p:cNvSpPr>
          <p:nvPr>
            <p:ph type="pic" sz="quarter" idx="16"/>
          </p:nvPr>
        </p:nvSpPr>
        <p:spPr>
          <a:xfrm>
            <a:off x="6995067" y="2536327"/>
            <a:ext cx="2148934" cy="1803729"/>
          </a:xfrm>
          <a:custGeom>
            <a:avLst/>
            <a:gdLst>
              <a:gd name="connsiteX0" fmla="*/ 0 w 2865245"/>
              <a:gd name="connsiteY0" fmla="*/ 0 h 1803729"/>
              <a:gd name="connsiteX1" fmla="*/ 2865245 w 2865245"/>
              <a:gd name="connsiteY1" fmla="*/ 0 h 1803729"/>
              <a:gd name="connsiteX2" fmla="*/ 2865245 w 2865245"/>
              <a:gd name="connsiteY2" fmla="*/ 1803729 h 1803729"/>
              <a:gd name="connsiteX3" fmla="*/ 0 w 2865245"/>
              <a:gd name="connsiteY3" fmla="*/ 1803729 h 1803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65245" h="1803729">
                <a:moveTo>
                  <a:pt x="0" y="0"/>
                </a:moveTo>
                <a:lnTo>
                  <a:pt x="2865245" y="0"/>
                </a:lnTo>
                <a:lnTo>
                  <a:pt x="2865245" y="1803729"/>
                </a:lnTo>
                <a:lnTo>
                  <a:pt x="0" y="180372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35" name="Picture Placeholder 34"/>
          <p:cNvSpPr>
            <a:spLocks noGrp="1"/>
          </p:cNvSpPr>
          <p:nvPr>
            <p:ph type="pic" sz="quarter" idx="17"/>
          </p:nvPr>
        </p:nvSpPr>
        <p:spPr>
          <a:xfrm>
            <a:off x="4949261" y="4464703"/>
            <a:ext cx="1957706" cy="2393297"/>
          </a:xfrm>
          <a:custGeom>
            <a:avLst/>
            <a:gdLst>
              <a:gd name="connsiteX0" fmla="*/ 0 w 2610275"/>
              <a:gd name="connsiteY0" fmla="*/ 0 h 2393297"/>
              <a:gd name="connsiteX1" fmla="*/ 2610275 w 2610275"/>
              <a:gd name="connsiteY1" fmla="*/ 0 h 2393297"/>
              <a:gd name="connsiteX2" fmla="*/ 2610275 w 2610275"/>
              <a:gd name="connsiteY2" fmla="*/ 2393297 h 2393297"/>
              <a:gd name="connsiteX3" fmla="*/ 0 w 2610275"/>
              <a:gd name="connsiteY3" fmla="*/ 2393297 h 23932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10275" h="2393297">
                <a:moveTo>
                  <a:pt x="0" y="0"/>
                </a:moveTo>
                <a:lnTo>
                  <a:pt x="2610275" y="0"/>
                </a:lnTo>
                <a:lnTo>
                  <a:pt x="2610275" y="2393297"/>
                </a:lnTo>
                <a:lnTo>
                  <a:pt x="0" y="239329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38" name="Picture Placeholder 37"/>
          <p:cNvSpPr>
            <a:spLocks noGrp="1"/>
          </p:cNvSpPr>
          <p:nvPr>
            <p:ph type="pic" sz="quarter" idx="18"/>
          </p:nvPr>
        </p:nvSpPr>
        <p:spPr>
          <a:xfrm>
            <a:off x="6995067" y="4464487"/>
            <a:ext cx="1957706" cy="1642420"/>
          </a:xfrm>
          <a:custGeom>
            <a:avLst/>
            <a:gdLst>
              <a:gd name="connsiteX0" fmla="*/ 0 w 2610275"/>
              <a:gd name="connsiteY0" fmla="*/ 0 h 1642420"/>
              <a:gd name="connsiteX1" fmla="*/ 2610275 w 2610275"/>
              <a:gd name="connsiteY1" fmla="*/ 0 h 1642420"/>
              <a:gd name="connsiteX2" fmla="*/ 2610275 w 2610275"/>
              <a:gd name="connsiteY2" fmla="*/ 1642420 h 1642420"/>
              <a:gd name="connsiteX3" fmla="*/ 0 w 2610275"/>
              <a:gd name="connsiteY3" fmla="*/ 1642420 h 1642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10275" h="1642420">
                <a:moveTo>
                  <a:pt x="0" y="0"/>
                </a:moveTo>
                <a:lnTo>
                  <a:pt x="2610275" y="0"/>
                </a:lnTo>
                <a:lnTo>
                  <a:pt x="2610275" y="1642420"/>
                </a:lnTo>
                <a:lnTo>
                  <a:pt x="0" y="164242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10913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 animBg="1"/>
      <p:bldP spid="26" grpId="0" animBg="1"/>
      <p:bldP spid="29" grpId="0" animBg="1"/>
      <p:bldP spid="32" grpId="0" animBg="1"/>
      <p:bldP spid="35" grpId="0" animBg="1"/>
      <p:bldP spid="38" grpId="0" animBg="1"/>
    </p:bldLst>
  </p:timing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818147" y="1668378"/>
            <a:ext cx="3753854" cy="2245896"/>
          </a:xfrm>
          <a:custGeom>
            <a:avLst/>
            <a:gdLst>
              <a:gd name="connsiteX0" fmla="*/ 0 w 2610275"/>
              <a:gd name="connsiteY0" fmla="*/ 0 h 1642420"/>
              <a:gd name="connsiteX1" fmla="*/ 2610275 w 2610275"/>
              <a:gd name="connsiteY1" fmla="*/ 0 h 1642420"/>
              <a:gd name="connsiteX2" fmla="*/ 2610275 w 2610275"/>
              <a:gd name="connsiteY2" fmla="*/ 1642420 h 1642420"/>
              <a:gd name="connsiteX3" fmla="*/ 0 w 2610275"/>
              <a:gd name="connsiteY3" fmla="*/ 1642420 h 1642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10275" h="1642420">
                <a:moveTo>
                  <a:pt x="0" y="0"/>
                </a:moveTo>
                <a:lnTo>
                  <a:pt x="2610275" y="0"/>
                </a:lnTo>
                <a:lnTo>
                  <a:pt x="2610275" y="1642420"/>
                </a:lnTo>
                <a:lnTo>
                  <a:pt x="0" y="164242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628650" y="346366"/>
            <a:ext cx="7886700" cy="828098"/>
          </a:xfrm>
        </p:spPr>
        <p:txBody>
          <a:bodyPr/>
          <a:lstStyle>
            <a:lvl1pPr algn="ctr"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148965" y="1174464"/>
            <a:ext cx="2943225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icture Placeholder 11"/>
          <p:cNvSpPr>
            <a:spLocks noGrp="1"/>
          </p:cNvSpPr>
          <p:nvPr>
            <p:ph type="pic" sz="quarter" idx="14"/>
          </p:nvPr>
        </p:nvSpPr>
        <p:spPr>
          <a:xfrm>
            <a:off x="4581023" y="3914274"/>
            <a:ext cx="3753854" cy="2245896"/>
          </a:xfrm>
          <a:custGeom>
            <a:avLst/>
            <a:gdLst>
              <a:gd name="connsiteX0" fmla="*/ 0 w 2610275"/>
              <a:gd name="connsiteY0" fmla="*/ 0 h 1642420"/>
              <a:gd name="connsiteX1" fmla="*/ 2610275 w 2610275"/>
              <a:gd name="connsiteY1" fmla="*/ 0 h 1642420"/>
              <a:gd name="connsiteX2" fmla="*/ 2610275 w 2610275"/>
              <a:gd name="connsiteY2" fmla="*/ 1642420 h 1642420"/>
              <a:gd name="connsiteX3" fmla="*/ 0 w 2610275"/>
              <a:gd name="connsiteY3" fmla="*/ 1642420 h 1642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10275" h="1642420">
                <a:moveTo>
                  <a:pt x="0" y="0"/>
                </a:moveTo>
                <a:lnTo>
                  <a:pt x="2610275" y="0"/>
                </a:lnTo>
                <a:lnTo>
                  <a:pt x="2610275" y="1642420"/>
                </a:lnTo>
                <a:lnTo>
                  <a:pt x="0" y="164242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15" name="Rectangle 14"/>
          <p:cNvSpPr/>
          <p:nvPr userDrawn="1"/>
        </p:nvSpPr>
        <p:spPr>
          <a:xfrm>
            <a:off x="4686300" y="2220531"/>
            <a:ext cx="2287475" cy="154134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16" name="Text Placeholder 10"/>
          <p:cNvSpPr>
            <a:spLocks noGrp="1"/>
          </p:cNvSpPr>
          <p:nvPr>
            <p:ph type="body" sz="quarter" idx="27" hasCustomPrompt="1"/>
          </p:nvPr>
        </p:nvSpPr>
        <p:spPr>
          <a:xfrm>
            <a:off x="4820152" y="2389755"/>
            <a:ext cx="2043113" cy="292769"/>
          </a:xfrm>
        </p:spPr>
        <p:txBody>
          <a:bodyPr>
            <a:noAutofit/>
          </a:bodyPr>
          <a:lstStyle>
            <a:lvl1pPr algn="ctr">
              <a:defRPr sz="1050" b="1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28" hasCustomPrompt="1"/>
          </p:nvPr>
        </p:nvSpPr>
        <p:spPr>
          <a:xfrm>
            <a:off x="4820152" y="2670772"/>
            <a:ext cx="2043113" cy="933450"/>
          </a:xfrm>
        </p:spPr>
        <p:txBody>
          <a:bodyPr>
            <a:noAutofit/>
          </a:bodyPr>
          <a:lstStyle>
            <a:lvl1pPr algn="ctr">
              <a:defRPr sz="900" baseline="0">
                <a:solidFill>
                  <a:schemeClr val="bg1"/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texts</a:t>
            </a:r>
            <a:endParaRPr lang="en-AU" dirty="0"/>
          </a:p>
        </p:txBody>
      </p:sp>
      <p:sp>
        <p:nvSpPr>
          <p:cNvPr id="18" name="Rectangle 17"/>
          <p:cNvSpPr/>
          <p:nvPr userDrawn="1"/>
        </p:nvSpPr>
        <p:spPr>
          <a:xfrm>
            <a:off x="2170225" y="4066675"/>
            <a:ext cx="2287475" cy="154134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19" name="Text Placeholder 10"/>
          <p:cNvSpPr>
            <a:spLocks noGrp="1"/>
          </p:cNvSpPr>
          <p:nvPr>
            <p:ph type="body" sz="quarter" idx="29" hasCustomPrompt="1"/>
          </p:nvPr>
        </p:nvSpPr>
        <p:spPr>
          <a:xfrm>
            <a:off x="2304077" y="4235899"/>
            <a:ext cx="2043113" cy="292769"/>
          </a:xfrm>
        </p:spPr>
        <p:txBody>
          <a:bodyPr>
            <a:noAutofit/>
          </a:bodyPr>
          <a:lstStyle>
            <a:lvl1pPr algn="ctr">
              <a:defRPr sz="1050" b="1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20" name="Text Placeholder 10"/>
          <p:cNvSpPr>
            <a:spLocks noGrp="1"/>
          </p:cNvSpPr>
          <p:nvPr>
            <p:ph type="body" sz="quarter" idx="30" hasCustomPrompt="1"/>
          </p:nvPr>
        </p:nvSpPr>
        <p:spPr>
          <a:xfrm>
            <a:off x="2304077" y="4516916"/>
            <a:ext cx="2043113" cy="933450"/>
          </a:xfrm>
        </p:spPr>
        <p:txBody>
          <a:bodyPr>
            <a:noAutofit/>
          </a:bodyPr>
          <a:lstStyle>
            <a:lvl1pPr algn="ctr">
              <a:defRPr sz="900" baseline="0">
                <a:solidFill>
                  <a:schemeClr val="bg1"/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texts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774322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/>
      <p:bldP spid="12" grpId="0" animBg="1"/>
      <p:bldP spid="15" grpId="0" animBg="1"/>
      <p:bldP spid="1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8" grpId="0" animBg="1"/>
      <p:bldP spid="1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985501" y="2322285"/>
            <a:ext cx="1664494" cy="1840365"/>
          </a:xfrm>
          <a:custGeom>
            <a:avLst/>
            <a:gdLst>
              <a:gd name="connsiteX0" fmla="*/ 0 w 2643187"/>
              <a:gd name="connsiteY0" fmla="*/ 0 h 2200275"/>
              <a:gd name="connsiteX1" fmla="*/ 2643187 w 2643187"/>
              <a:gd name="connsiteY1" fmla="*/ 0 h 2200275"/>
              <a:gd name="connsiteX2" fmla="*/ 2643187 w 2643187"/>
              <a:gd name="connsiteY2" fmla="*/ 2200275 h 2200275"/>
              <a:gd name="connsiteX3" fmla="*/ 0 w 2643187"/>
              <a:gd name="connsiteY3" fmla="*/ 2200275 h 2200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43187" h="2200275">
                <a:moveTo>
                  <a:pt x="0" y="0"/>
                </a:moveTo>
                <a:lnTo>
                  <a:pt x="2643187" y="0"/>
                </a:lnTo>
                <a:lnTo>
                  <a:pt x="2643187" y="2200275"/>
                </a:lnTo>
                <a:lnTo>
                  <a:pt x="0" y="220027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4" hasCustomPrompt="1"/>
          </p:nvPr>
        </p:nvSpPr>
        <p:spPr>
          <a:xfrm>
            <a:off x="985501" y="3748314"/>
            <a:ext cx="1664494" cy="2246086"/>
          </a:xfrm>
          <a:custGeom>
            <a:avLst/>
            <a:gdLst>
              <a:gd name="connsiteX0" fmla="*/ 1321596 w 2643187"/>
              <a:gd name="connsiteY0" fmla="*/ 0 h 2771775"/>
              <a:gd name="connsiteX1" fmla="*/ 1671639 w 2643187"/>
              <a:gd name="connsiteY1" fmla="*/ 414337 h 2771775"/>
              <a:gd name="connsiteX2" fmla="*/ 2643187 w 2643187"/>
              <a:gd name="connsiteY2" fmla="*/ 414337 h 2771775"/>
              <a:gd name="connsiteX3" fmla="*/ 2643187 w 2643187"/>
              <a:gd name="connsiteY3" fmla="*/ 2771775 h 2771775"/>
              <a:gd name="connsiteX4" fmla="*/ 0 w 2643187"/>
              <a:gd name="connsiteY4" fmla="*/ 2771775 h 2771775"/>
              <a:gd name="connsiteX5" fmla="*/ 0 w 2643187"/>
              <a:gd name="connsiteY5" fmla="*/ 414337 h 2771775"/>
              <a:gd name="connsiteX6" fmla="*/ 971552 w 2643187"/>
              <a:gd name="connsiteY6" fmla="*/ 414337 h 2771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43187" h="2771775">
                <a:moveTo>
                  <a:pt x="1321596" y="0"/>
                </a:moveTo>
                <a:lnTo>
                  <a:pt x="1671639" y="414337"/>
                </a:lnTo>
                <a:lnTo>
                  <a:pt x="2643187" y="414337"/>
                </a:lnTo>
                <a:lnTo>
                  <a:pt x="2643187" y="2771775"/>
                </a:lnTo>
                <a:lnTo>
                  <a:pt x="0" y="2771775"/>
                </a:lnTo>
                <a:lnTo>
                  <a:pt x="0" y="414337"/>
                </a:lnTo>
                <a:lnTo>
                  <a:pt x="971552" y="414337"/>
                </a:lnTo>
                <a:close/>
              </a:path>
            </a:pathLst>
          </a:custGeom>
          <a:solidFill>
            <a:schemeClr val="accent1"/>
          </a:solidFill>
          <a:ln w="57150">
            <a:solidFill>
              <a:schemeClr val="bg1"/>
            </a:solidFill>
          </a:ln>
        </p:spPr>
        <p:txBody>
          <a:bodyPr wrap="square">
            <a:noAutofit/>
          </a:bodyPr>
          <a:lstStyle/>
          <a:p>
            <a:r>
              <a:rPr lang="id-ID" dirty="0" smtClean="0"/>
              <a:t>-</a:t>
            </a:r>
            <a:endParaRPr lang="en-AU" dirty="0"/>
          </a:p>
        </p:txBody>
      </p:sp>
      <p:sp>
        <p:nvSpPr>
          <p:cNvPr id="20" name="Picture Placeholder 19"/>
          <p:cNvSpPr>
            <a:spLocks noGrp="1"/>
          </p:cNvSpPr>
          <p:nvPr>
            <p:ph type="pic" sz="quarter" idx="15"/>
          </p:nvPr>
        </p:nvSpPr>
        <p:spPr>
          <a:xfrm>
            <a:off x="2802395" y="2322285"/>
            <a:ext cx="1664494" cy="1840365"/>
          </a:xfrm>
          <a:custGeom>
            <a:avLst/>
            <a:gdLst>
              <a:gd name="connsiteX0" fmla="*/ 0 w 2643187"/>
              <a:gd name="connsiteY0" fmla="*/ 0 h 2200275"/>
              <a:gd name="connsiteX1" fmla="*/ 2643187 w 2643187"/>
              <a:gd name="connsiteY1" fmla="*/ 0 h 2200275"/>
              <a:gd name="connsiteX2" fmla="*/ 2643187 w 2643187"/>
              <a:gd name="connsiteY2" fmla="*/ 2200275 h 2200275"/>
              <a:gd name="connsiteX3" fmla="*/ 0 w 2643187"/>
              <a:gd name="connsiteY3" fmla="*/ 2200275 h 2200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43187" h="2200275">
                <a:moveTo>
                  <a:pt x="0" y="0"/>
                </a:moveTo>
                <a:lnTo>
                  <a:pt x="2643187" y="0"/>
                </a:lnTo>
                <a:lnTo>
                  <a:pt x="2643187" y="2200275"/>
                </a:lnTo>
                <a:lnTo>
                  <a:pt x="0" y="220027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16" hasCustomPrompt="1"/>
          </p:nvPr>
        </p:nvSpPr>
        <p:spPr>
          <a:xfrm>
            <a:off x="2802395" y="3748314"/>
            <a:ext cx="1664494" cy="2246086"/>
          </a:xfrm>
          <a:custGeom>
            <a:avLst/>
            <a:gdLst>
              <a:gd name="connsiteX0" fmla="*/ 1321596 w 2643187"/>
              <a:gd name="connsiteY0" fmla="*/ 0 h 2771775"/>
              <a:gd name="connsiteX1" fmla="*/ 1671639 w 2643187"/>
              <a:gd name="connsiteY1" fmla="*/ 414337 h 2771775"/>
              <a:gd name="connsiteX2" fmla="*/ 2643187 w 2643187"/>
              <a:gd name="connsiteY2" fmla="*/ 414337 h 2771775"/>
              <a:gd name="connsiteX3" fmla="*/ 2643187 w 2643187"/>
              <a:gd name="connsiteY3" fmla="*/ 2771775 h 2771775"/>
              <a:gd name="connsiteX4" fmla="*/ 0 w 2643187"/>
              <a:gd name="connsiteY4" fmla="*/ 2771775 h 2771775"/>
              <a:gd name="connsiteX5" fmla="*/ 0 w 2643187"/>
              <a:gd name="connsiteY5" fmla="*/ 414337 h 2771775"/>
              <a:gd name="connsiteX6" fmla="*/ 971552 w 2643187"/>
              <a:gd name="connsiteY6" fmla="*/ 414337 h 2771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43187" h="2771775">
                <a:moveTo>
                  <a:pt x="1321596" y="0"/>
                </a:moveTo>
                <a:lnTo>
                  <a:pt x="1671639" y="414337"/>
                </a:lnTo>
                <a:lnTo>
                  <a:pt x="2643187" y="414337"/>
                </a:lnTo>
                <a:lnTo>
                  <a:pt x="2643187" y="2771775"/>
                </a:lnTo>
                <a:lnTo>
                  <a:pt x="0" y="2771775"/>
                </a:lnTo>
                <a:lnTo>
                  <a:pt x="0" y="414337"/>
                </a:lnTo>
                <a:lnTo>
                  <a:pt x="971552" y="414337"/>
                </a:lnTo>
                <a:close/>
              </a:path>
            </a:pathLst>
          </a:custGeom>
          <a:solidFill>
            <a:schemeClr val="accent2"/>
          </a:solidFill>
          <a:ln w="57150">
            <a:solidFill>
              <a:schemeClr val="bg1"/>
            </a:solidFill>
          </a:ln>
        </p:spPr>
        <p:txBody>
          <a:bodyPr wrap="square">
            <a:noAutofit/>
          </a:bodyPr>
          <a:lstStyle/>
          <a:p>
            <a:r>
              <a:rPr lang="id-ID" dirty="0" smtClean="0"/>
              <a:t>-</a:t>
            </a:r>
            <a:endParaRPr lang="en-AU" dirty="0"/>
          </a:p>
        </p:txBody>
      </p:sp>
      <p:sp>
        <p:nvSpPr>
          <p:cNvPr id="22" name="Picture Placeholder 21"/>
          <p:cNvSpPr>
            <a:spLocks noGrp="1"/>
          </p:cNvSpPr>
          <p:nvPr>
            <p:ph type="pic" sz="quarter" idx="17"/>
          </p:nvPr>
        </p:nvSpPr>
        <p:spPr>
          <a:xfrm>
            <a:off x="4619289" y="2322285"/>
            <a:ext cx="1664494" cy="1840365"/>
          </a:xfrm>
          <a:custGeom>
            <a:avLst/>
            <a:gdLst>
              <a:gd name="connsiteX0" fmla="*/ 0 w 2643187"/>
              <a:gd name="connsiteY0" fmla="*/ 0 h 2200275"/>
              <a:gd name="connsiteX1" fmla="*/ 2643187 w 2643187"/>
              <a:gd name="connsiteY1" fmla="*/ 0 h 2200275"/>
              <a:gd name="connsiteX2" fmla="*/ 2643187 w 2643187"/>
              <a:gd name="connsiteY2" fmla="*/ 2200275 h 2200275"/>
              <a:gd name="connsiteX3" fmla="*/ 0 w 2643187"/>
              <a:gd name="connsiteY3" fmla="*/ 2200275 h 2200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43187" h="2200275">
                <a:moveTo>
                  <a:pt x="0" y="0"/>
                </a:moveTo>
                <a:lnTo>
                  <a:pt x="2643187" y="0"/>
                </a:lnTo>
                <a:lnTo>
                  <a:pt x="2643187" y="2200275"/>
                </a:lnTo>
                <a:lnTo>
                  <a:pt x="0" y="220027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23" name="Picture Placeholder 22"/>
          <p:cNvSpPr>
            <a:spLocks noGrp="1"/>
          </p:cNvSpPr>
          <p:nvPr>
            <p:ph type="pic" sz="quarter" idx="18" hasCustomPrompt="1"/>
          </p:nvPr>
        </p:nvSpPr>
        <p:spPr>
          <a:xfrm>
            <a:off x="4619289" y="3748314"/>
            <a:ext cx="1664494" cy="2246086"/>
          </a:xfrm>
          <a:custGeom>
            <a:avLst/>
            <a:gdLst>
              <a:gd name="connsiteX0" fmla="*/ 1321596 w 2643187"/>
              <a:gd name="connsiteY0" fmla="*/ 0 h 2771775"/>
              <a:gd name="connsiteX1" fmla="*/ 1671639 w 2643187"/>
              <a:gd name="connsiteY1" fmla="*/ 414337 h 2771775"/>
              <a:gd name="connsiteX2" fmla="*/ 2643187 w 2643187"/>
              <a:gd name="connsiteY2" fmla="*/ 414337 h 2771775"/>
              <a:gd name="connsiteX3" fmla="*/ 2643187 w 2643187"/>
              <a:gd name="connsiteY3" fmla="*/ 2771775 h 2771775"/>
              <a:gd name="connsiteX4" fmla="*/ 0 w 2643187"/>
              <a:gd name="connsiteY4" fmla="*/ 2771775 h 2771775"/>
              <a:gd name="connsiteX5" fmla="*/ 0 w 2643187"/>
              <a:gd name="connsiteY5" fmla="*/ 414337 h 2771775"/>
              <a:gd name="connsiteX6" fmla="*/ 971552 w 2643187"/>
              <a:gd name="connsiteY6" fmla="*/ 414337 h 2771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43187" h="2771775">
                <a:moveTo>
                  <a:pt x="1321596" y="0"/>
                </a:moveTo>
                <a:lnTo>
                  <a:pt x="1671639" y="414337"/>
                </a:lnTo>
                <a:lnTo>
                  <a:pt x="2643187" y="414337"/>
                </a:lnTo>
                <a:lnTo>
                  <a:pt x="2643187" y="2771775"/>
                </a:lnTo>
                <a:lnTo>
                  <a:pt x="0" y="2771775"/>
                </a:lnTo>
                <a:lnTo>
                  <a:pt x="0" y="414337"/>
                </a:lnTo>
                <a:lnTo>
                  <a:pt x="971552" y="414337"/>
                </a:lnTo>
                <a:close/>
              </a:path>
            </a:pathLst>
          </a:custGeom>
          <a:solidFill>
            <a:schemeClr val="accent3"/>
          </a:solidFill>
          <a:ln w="57150">
            <a:solidFill>
              <a:schemeClr val="bg1"/>
            </a:solidFill>
          </a:ln>
        </p:spPr>
        <p:txBody>
          <a:bodyPr wrap="square">
            <a:noAutofit/>
          </a:bodyPr>
          <a:lstStyle/>
          <a:p>
            <a:r>
              <a:rPr lang="id-ID" dirty="0" smtClean="0"/>
              <a:t>-</a:t>
            </a:r>
            <a:endParaRPr lang="en-AU" dirty="0"/>
          </a:p>
        </p:txBody>
      </p:sp>
      <p:sp>
        <p:nvSpPr>
          <p:cNvPr id="24" name="Picture Placeholder 23"/>
          <p:cNvSpPr>
            <a:spLocks noGrp="1"/>
          </p:cNvSpPr>
          <p:nvPr>
            <p:ph type="pic" sz="quarter" idx="19"/>
          </p:nvPr>
        </p:nvSpPr>
        <p:spPr>
          <a:xfrm>
            <a:off x="6457950" y="2322285"/>
            <a:ext cx="1664494" cy="1840365"/>
          </a:xfrm>
          <a:custGeom>
            <a:avLst/>
            <a:gdLst>
              <a:gd name="connsiteX0" fmla="*/ 0 w 2643187"/>
              <a:gd name="connsiteY0" fmla="*/ 0 h 2200275"/>
              <a:gd name="connsiteX1" fmla="*/ 2643187 w 2643187"/>
              <a:gd name="connsiteY1" fmla="*/ 0 h 2200275"/>
              <a:gd name="connsiteX2" fmla="*/ 2643187 w 2643187"/>
              <a:gd name="connsiteY2" fmla="*/ 2200275 h 2200275"/>
              <a:gd name="connsiteX3" fmla="*/ 0 w 2643187"/>
              <a:gd name="connsiteY3" fmla="*/ 2200275 h 2200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43187" h="2200275">
                <a:moveTo>
                  <a:pt x="0" y="0"/>
                </a:moveTo>
                <a:lnTo>
                  <a:pt x="2643187" y="0"/>
                </a:lnTo>
                <a:lnTo>
                  <a:pt x="2643187" y="2200275"/>
                </a:lnTo>
                <a:lnTo>
                  <a:pt x="0" y="220027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25" name="Picture Placeholder 24"/>
          <p:cNvSpPr>
            <a:spLocks noGrp="1"/>
          </p:cNvSpPr>
          <p:nvPr>
            <p:ph type="pic" sz="quarter" idx="20" hasCustomPrompt="1"/>
          </p:nvPr>
        </p:nvSpPr>
        <p:spPr>
          <a:xfrm>
            <a:off x="6457950" y="3748314"/>
            <a:ext cx="1664494" cy="2246086"/>
          </a:xfrm>
          <a:custGeom>
            <a:avLst/>
            <a:gdLst>
              <a:gd name="connsiteX0" fmla="*/ 1321596 w 2643187"/>
              <a:gd name="connsiteY0" fmla="*/ 0 h 2771775"/>
              <a:gd name="connsiteX1" fmla="*/ 1671639 w 2643187"/>
              <a:gd name="connsiteY1" fmla="*/ 414337 h 2771775"/>
              <a:gd name="connsiteX2" fmla="*/ 2643187 w 2643187"/>
              <a:gd name="connsiteY2" fmla="*/ 414337 h 2771775"/>
              <a:gd name="connsiteX3" fmla="*/ 2643187 w 2643187"/>
              <a:gd name="connsiteY3" fmla="*/ 2771775 h 2771775"/>
              <a:gd name="connsiteX4" fmla="*/ 0 w 2643187"/>
              <a:gd name="connsiteY4" fmla="*/ 2771775 h 2771775"/>
              <a:gd name="connsiteX5" fmla="*/ 0 w 2643187"/>
              <a:gd name="connsiteY5" fmla="*/ 414337 h 2771775"/>
              <a:gd name="connsiteX6" fmla="*/ 971552 w 2643187"/>
              <a:gd name="connsiteY6" fmla="*/ 414337 h 2771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43187" h="2771775">
                <a:moveTo>
                  <a:pt x="1321596" y="0"/>
                </a:moveTo>
                <a:lnTo>
                  <a:pt x="1671639" y="414337"/>
                </a:lnTo>
                <a:lnTo>
                  <a:pt x="2643187" y="414337"/>
                </a:lnTo>
                <a:lnTo>
                  <a:pt x="2643187" y="2771775"/>
                </a:lnTo>
                <a:lnTo>
                  <a:pt x="0" y="2771775"/>
                </a:lnTo>
                <a:lnTo>
                  <a:pt x="0" y="414337"/>
                </a:lnTo>
                <a:lnTo>
                  <a:pt x="971552" y="414337"/>
                </a:lnTo>
                <a:close/>
              </a:path>
            </a:pathLst>
          </a:custGeom>
          <a:solidFill>
            <a:schemeClr val="accent4"/>
          </a:solidFill>
          <a:ln w="57150">
            <a:solidFill>
              <a:schemeClr val="bg1"/>
            </a:solidFill>
          </a:ln>
        </p:spPr>
        <p:txBody>
          <a:bodyPr wrap="square">
            <a:noAutofit/>
          </a:bodyPr>
          <a:lstStyle/>
          <a:p>
            <a:r>
              <a:rPr lang="id-ID" dirty="0" smtClean="0"/>
              <a:t>-</a:t>
            </a:r>
            <a:endParaRPr lang="en-AU" dirty="0"/>
          </a:p>
        </p:txBody>
      </p:sp>
      <p:sp>
        <p:nvSpPr>
          <p:cNvPr id="26" name="Title 1"/>
          <p:cNvSpPr>
            <a:spLocks noGrp="1"/>
          </p:cNvSpPr>
          <p:nvPr>
            <p:ph type="title"/>
          </p:nvPr>
        </p:nvSpPr>
        <p:spPr>
          <a:xfrm>
            <a:off x="628650" y="346366"/>
            <a:ext cx="7886700" cy="828098"/>
          </a:xfrm>
        </p:spPr>
        <p:txBody>
          <a:bodyPr/>
          <a:lstStyle>
            <a:lvl1pPr algn="ctr"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cxnSp>
        <p:nvCxnSpPr>
          <p:cNvPr id="27" name="Straight Connector 26"/>
          <p:cNvCxnSpPr/>
          <p:nvPr userDrawn="1"/>
        </p:nvCxnSpPr>
        <p:spPr>
          <a:xfrm>
            <a:off x="3171825" y="1174464"/>
            <a:ext cx="2943225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10"/>
          <p:cNvSpPr>
            <a:spLocks noGrp="1"/>
          </p:cNvSpPr>
          <p:nvPr>
            <p:ph type="body" sz="quarter" idx="29" hasCustomPrompt="1"/>
          </p:nvPr>
        </p:nvSpPr>
        <p:spPr>
          <a:xfrm>
            <a:off x="1129026" y="4471291"/>
            <a:ext cx="1351285" cy="292769"/>
          </a:xfrm>
        </p:spPr>
        <p:txBody>
          <a:bodyPr>
            <a:noAutofit/>
          </a:bodyPr>
          <a:lstStyle>
            <a:lvl1pPr algn="ctr">
              <a:defRPr sz="1050" b="1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16" name="Text Placeholder 10"/>
          <p:cNvSpPr>
            <a:spLocks noGrp="1"/>
          </p:cNvSpPr>
          <p:nvPr>
            <p:ph type="body" sz="quarter" idx="30" hasCustomPrompt="1"/>
          </p:nvPr>
        </p:nvSpPr>
        <p:spPr>
          <a:xfrm>
            <a:off x="1129026" y="4752308"/>
            <a:ext cx="1351285" cy="933450"/>
          </a:xfrm>
        </p:spPr>
        <p:txBody>
          <a:bodyPr>
            <a:noAutofit/>
          </a:bodyPr>
          <a:lstStyle>
            <a:lvl1pPr algn="ctr">
              <a:defRPr sz="900" baseline="0">
                <a:solidFill>
                  <a:schemeClr val="bg1"/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texts</a:t>
            </a:r>
            <a:endParaRPr lang="en-AU" dirty="0"/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31" hasCustomPrompt="1"/>
          </p:nvPr>
        </p:nvSpPr>
        <p:spPr>
          <a:xfrm>
            <a:off x="2972753" y="4471291"/>
            <a:ext cx="1351285" cy="292769"/>
          </a:xfrm>
        </p:spPr>
        <p:txBody>
          <a:bodyPr>
            <a:noAutofit/>
          </a:bodyPr>
          <a:lstStyle>
            <a:lvl1pPr algn="ctr">
              <a:defRPr sz="1050" b="1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18" name="Text Placeholder 10"/>
          <p:cNvSpPr>
            <a:spLocks noGrp="1"/>
          </p:cNvSpPr>
          <p:nvPr>
            <p:ph type="body" sz="quarter" idx="32" hasCustomPrompt="1"/>
          </p:nvPr>
        </p:nvSpPr>
        <p:spPr>
          <a:xfrm>
            <a:off x="2972753" y="4752308"/>
            <a:ext cx="1351285" cy="933450"/>
          </a:xfrm>
        </p:spPr>
        <p:txBody>
          <a:bodyPr>
            <a:noAutofit/>
          </a:bodyPr>
          <a:lstStyle>
            <a:lvl1pPr algn="ctr">
              <a:defRPr sz="900" baseline="0">
                <a:solidFill>
                  <a:schemeClr val="bg1"/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texts</a:t>
            </a:r>
            <a:endParaRPr lang="en-AU" dirty="0"/>
          </a:p>
        </p:txBody>
      </p:sp>
      <p:sp>
        <p:nvSpPr>
          <p:cNvPr id="19" name="Text Placeholder 10"/>
          <p:cNvSpPr>
            <a:spLocks noGrp="1"/>
          </p:cNvSpPr>
          <p:nvPr>
            <p:ph type="body" sz="quarter" idx="33" hasCustomPrompt="1"/>
          </p:nvPr>
        </p:nvSpPr>
        <p:spPr>
          <a:xfrm>
            <a:off x="4763766" y="4475580"/>
            <a:ext cx="1351285" cy="292769"/>
          </a:xfrm>
        </p:spPr>
        <p:txBody>
          <a:bodyPr>
            <a:noAutofit/>
          </a:bodyPr>
          <a:lstStyle>
            <a:lvl1pPr algn="ctr">
              <a:defRPr sz="1050" b="1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28" name="Text Placeholder 10"/>
          <p:cNvSpPr>
            <a:spLocks noGrp="1"/>
          </p:cNvSpPr>
          <p:nvPr>
            <p:ph type="body" sz="quarter" idx="34" hasCustomPrompt="1"/>
          </p:nvPr>
        </p:nvSpPr>
        <p:spPr>
          <a:xfrm>
            <a:off x="4763766" y="4756597"/>
            <a:ext cx="1351285" cy="933450"/>
          </a:xfrm>
        </p:spPr>
        <p:txBody>
          <a:bodyPr>
            <a:noAutofit/>
          </a:bodyPr>
          <a:lstStyle>
            <a:lvl1pPr algn="ctr">
              <a:defRPr sz="900" baseline="0">
                <a:solidFill>
                  <a:schemeClr val="bg1"/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texts</a:t>
            </a:r>
            <a:endParaRPr lang="en-AU" dirty="0"/>
          </a:p>
        </p:txBody>
      </p:sp>
      <p:sp>
        <p:nvSpPr>
          <p:cNvPr id="29" name="Text Placeholder 10"/>
          <p:cNvSpPr>
            <a:spLocks noGrp="1"/>
          </p:cNvSpPr>
          <p:nvPr>
            <p:ph type="body" sz="quarter" idx="35" hasCustomPrompt="1"/>
          </p:nvPr>
        </p:nvSpPr>
        <p:spPr>
          <a:xfrm>
            <a:off x="6605588" y="4473464"/>
            <a:ext cx="1351285" cy="292769"/>
          </a:xfrm>
        </p:spPr>
        <p:txBody>
          <a:bodyPr>
            <a:noAutofit/>
          </a:bodyPr>
          <a:lstStyle>
            <a:lvl1pPr algn="ctr">
              <a:defRPr sz="1050" b="1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30" name="Text Placeholder 10"/>
          <p:cNvSpPr>
            <a:spLocks noGrp="1"/>
          </p:cNvSpPr>
          <p:nvPr>
            <p:ph type="body" sz="quarter" idx="36" hasCustomPrompt="1"/>
          </p:nvPr>
        </p:nvSpPr>
        <p:spPr>
          <a:xfrm>
            <a:off x="6605588" y="4754481"/>
            <a:ext cx="1351285" cy="933450"/>
          </a:xfrm>
        </p:spPr>
        <p:txBody>
          <a:bodyPr>
            <a:noAutofit/>
          </a:bodyPr>
          <a:lstStyle>
            <a:lvl1pPr algn="ctr">
              <a:defRPr sz="900" baseline="0">
                <a:solidFill>
                  <a:schemeClr val="bg1"/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texts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288181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/>
      <p:bldP spid="1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467916" y="346366"/>
            <a:ext cx="4104084" cy="695034"/>
          </a:xfrm>
        </p:spPr>
        <p:txBody>
          <a:bodyPr>
            <a:normAutofit/>
          </a:bodyPr>
          <a:lstStyle>
            <a:lvl1pPr algn="l">
              <a:defRPr sz="33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id-ID" dirty="0" smtClean="0"/>
              <a:t>Title here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67916" y="1079501"/>
            <a:ext cx="4104084" cy="294121"/>
          </a:xfrm>
        </p:spPr>
        <p:txBody>
          <a:bodyPr/>
          <a:lstStyle>
            <a:lvl1pPr algn="l"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61474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467916" y="346367"/>
            <a:ext cx="4104084" cy="661721"/>
          </a:xfrm>
        </p:spPr>
        <p:txBody>
          <a:bodyPr/>
          <a:lstStyle>
            <a:lvl1pPr algn="l">
              <a:defRPr sz="27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id-ID" dirty="0" smtClean="0"/>
              <a:t>Title here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67916" y="1074905"/>
            <a:ext cx="4104084" cy="294121"/>
          </a:xfrm>
        </p:spPr>
        <p:txBody>
          <a:bodyPr/>
          <a:lstStyle>
            <a:lvl1pPr algn="l"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59630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467916" y="346366"/>
            <a:ext cx="4104084" cy="695034"/>
          </a:xfrm>
        </p:spPr>
        <p:txBody>
          <a:bodyPr>
            <a:normAutofit/>
          </a:bodyPr>
          <a:lstStyle>
            <a:lvl1pPr algn="l">
              <a:defRPr sz="33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id-ID" dirty="0" smtClean="0"/>
              <a:t>Title here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67916" y="1079501"/>
            <a:ext cx="4104084" cy="294121"/>
          </a:xfrm>
        </p:spPr>
        <p:txBody>
          <a:bodyPr/>
          <a:lstStyle>
            <a:lvl1pPr algn="l"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1434193" y="1954315"/>
            <a:ext cx="1594757" cy="2126343"/>
          </a:xfrm>
          <a:custGeom>
            <a:avLst/>
            <a:gdLst>
              <a:gd name="connsiteX0" fmla="*/ 201087 w 1206500"/>
              <a:gd name="connsiteY0" fmla="*/ 0 h 1206500"/>
              <a:gd name="connsiteX1" fmla="*/ 1005413 w 1206500"/>
              <a:gd name="connsiteY1" fmla="*/ 0 h 1206500"/>
              <a:gd name="connsiteX2" fmla="*/ 1206500 w 1206500"/>
              <a:gd name="connsiteY2" fmla="*/ 201087 h 1206500"/>
              <a:gd name="connsiteX3" fmla="*/ 1206500 w 1206500"/>
              <a:gd name="connsiteY3" fmla="*/ 1005413 h 1206500"/>
              <a:gd name="connsiteX4" fmla="*/ 1005413 w 1206500"/>
              <a:gd name="connsiteY4" fmla="*/ 1206500 h 1206500"/>
              <a:gd name="connsiteX5" fmla="*/ 201087 w 1206500"/>
              <a:gd name="connsiteY5" fmla="*/ 1206500 h 1206500"/>
              <a:gd name="connsiteX6" fmla="*/ 0 w 1206500"/>
              <a:gd name="connsiteY6" fmla="*/ 1005413 h 1206500"/>
              <a:gd name="connsiteX7" fmla="*/ 0 w 1206500"/>
              <a:gd name="connsiteY7" fmla="*/ 201087 h 1206500"/>
              <a:gd name="connsiteX8" fmla="*/ 201087 w 1206500"/>
              <a:gd name="connsiteY8" fmla="*/ 0 h 120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6500" h="1206500">
                <a:moveTo>
                  <a:pt x="201087" y="0"/>
                </a:moveTo>
                <a:lnTo>
                  <a:pt x="1005413" y="0"/>
                </a:lnTo>
                <a:cubicBezTo>
                  <a:pt x="1116470" y="0"/>
                  <a:pt x="1206500" y="90030"/>
                  <a:pt x="1206500" y="201087"/>
                </a:cubicBezTo>
                <a:lnTo>
                  <a:pt x="1206500" y="1005413"/>
                </a:lnTo>
                <a:cubicBezTo>
                  <a:pt x="1206500" y="1116470"/>
                  <a:pt x="1116470" y="1206500"/>
                  <a:pt x="1005413" y="1206500"/>
                </a:cubicBezTo>
                <a:lnTo>
                  <a:pt x="201087" y="1206500"/>
                </a:lnTo>
                <a:cubicBezTo>
                  <a:pt x="90030" y="1206500"/>
                  <a:pt x="0" y="1116470"/>
                  <a:pt x="0" y="1005413"/>
                </a:cubicBezTo>
                <a:lnTo>
                  <a:pt x="0" y="201087"/>
                </a:lnTo>
                <a:cubicBezTo>
                  <a:pt x="0" y="90030"/>
                  <a:pt x="90030" y="0"/>
                  <a:pt x="20108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grpSp>
        <p:nvGrpSpPr>
          <p:cNvPr id="9" name="Group 8"/>
          <p:cNvGrpSpPr/>
          <p:nvPr userDrawn="1"/>
        </p:nvGrpSpPr>
        <p:grpSpPr>
          <a:xfrm>
            <a:off x="1675848" y="4370172"/>
            <a:ext cx="1153009" cy="214571"/>
            <a:chOff x="5317188" y="3092930"/>
            <a:chExt cx="1537345" cy="214571"/>
          </a:xfrm>
          <a:solidFill>
            <a:srgbClr val="FFC000"/>
          </a:solidFill>
        </p:grpSpPr>
        <p:sp>
          <p:nvSpPr>
            <p:cNvPr id="10" name="5-Point Star 9"/>
            <p:cNvSpPr/>
            <p:nvPr/>
          </p:nvSpPr>
          <p:spPr>
            <a:xfrm>
              <a:off x="5317188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11" name="5-Point Star 10"/>
            <p:cNvSpPr/>
            <p:nvPr/>
          </p:nvSpPr>
          <p:spPr>
            <a:xfrm>
              <a:off x="5651581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12" name="5-Point Star 11"/>
            <p:cNvSpPr/>
            <p:nvPr/>
          </p:nvSpPr>
          <p:spPr>
            <a:xfrm>
              <a:off x="5983013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13" name="5-Point Star 12"/>
            <p:cNvSpPr/>
            <p:nvPr/>
          </p:nvSpPr>
          <p:spPr>
            <a:xfrm>
              <a:off x="6317406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14" name="5-Point Star 13"/>
            <p:cNvSpPr/>
            <p:nvPr/>
          </p:nvSpPr>
          <p:spPr>
            <a:xfrm>
              <a:off x="6639962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</p:grpSp>
      <p:sp>
        <p:nvSpPr>
          <p:cNvPr id="15" name="Text Placeholder 10"/>
          <p:cNvSpPr>
            <a:spLocks noGrp="1"/>
          </p:cNvSpPr>
          <p:nvPr>
            <p:ph type="body" sz="quarter" idx="14" hasCustomPrompt="1"/>
          </p:nvPr>
        </p:nvSpPr>
        <p:spPr>
          <a:xfrm>
            <a:off x="4861328" y="1995054"/>
            <a:ext cx="3432566" cy="348342"/>
          </a:xfrm>
        </p:spPr>
        <p:txBody>
          <a:bodyPr/>
          <a:lstStyle>
            <a:lvl1pPr algn="l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16" name="Text Placeholder 10"/>
          <p:cNvSpPr>
            <a:spLocks noGrp="1"/>
          </p:cNvSpPr>
          <p:nvPr>
            <p:ph type="body" sz="quarter" idx="16" hasCustomPrompt="1"/>
          </p:nvPr>
        </p:nvSpPr>
        <p:spPr>
          <a:xfrm>
            <a:off x="4861329" y="2424114"/>
            <a:ext cx="3432565" cy="1533524"/>
          </a:xfrm>
        </p:spPr>
        <p:txBody>
          <a:bodyPr>
            <a:normAutofit/>
          </a:bodyPr>
          <a:lstStyle>
            <a:lvl1pPr algn="l">
              <a:defRPr sz="10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 here</a:t>
            </a:r>
            <a:endParaRPr lang="en-AU" dirty="0"/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17" hasCustomPrompt="1"/>
          </p:nvPr>
        </p:nvSpPr>
        <p:spPr>
          <a:xfrm>
            <a:off x="759068" y="4868948"/>
            <a:ext cx="2993225" cy="1155181"/>
          </a:xfrm>
        </p:spPr>
        <p:txBody>
          <a:bodyPr>
            <a:normAutofit/>
          </a:bodyPr>
          <a:lstStyle>
            <a:lvl1pPr algn="ctr">
              <a:defRPr sz="900"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 here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055130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</p:bldLst>
  </p:timing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3" name="Picture Placeholder 22"/>
          <p:cNvSpPr>
            <a:spLocks noGrp="1"/>
          </p:cNvSpPr>
          <p:nvPr>
            <p:ph type="pic" sz="quarter" idx="13"/>
          </p:nvPr>
        </p:nvSpPr>
        <p:spPr>
          <a:xfrm>
            <a:off x="2578150" y="4365702"/>
            <a:ext cx="1957706" cy="1642420"/>
          </a:xfrm>
          <a:custGeom>
            <a:avLst/>
            <a:gdLst>
              <a:gd name="connsiteX0" fmla="*/ 0 w 2610275"/>
              <a:gd name="connsiteY0" fmla="*/ 0 h 1642420"/>
              <a:gd name="connsiteX1" fmla="*/ 2610275 w 2610275"/>
              <a:gd name="connsiteY1" fmla="*/ 0 h 1642420"/>
              <a:gd name="connsiteX2" fmla="*/ 2610275 w 2610275"/>
              <a:gd name="connsiteY2" fmla="*/ 1642420 h 1642420"/>
              <a:gd name="connsiteX3" fmla="*/ 0 w 2610275"/>
              <a:gd name="connsiteY3" fmla="*/ 1642420 h 1642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10275" h="1642420">
                <a:moveTo>
                  <a:pt x="0" y="0"/>
                </a:moveTo>
                <a:lnTo>
                  <a:pt x="2610275" y="0"/>
                </a:lnTo>
                <a:lnTo>
                  <a:pt x="2610275" y="1642420"/>
                </a:lnTo>
                <a:lnTo>
                  <a:pt x="0" y="164242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29" name="Picture Placeholder 28"/>
          <p:cNvSpPr>
            <a:spLocks noGrp="1"/>
          </p:cNvSpPr>
          <p:nvPr>
            <p:ph type="pic" sz="quarter" idx="15"/>
          </p:nvPr>
        </p:nvSpPr>
        <p:spPr>
          <a:xfrm>
            <a:off x="2578150" y="2437542"/>
            <a:ext cx="1957706" cy="1803729"/>
          </a:xfrm>
          <a:custGeom>
            <a:avLst/>
            <a:gdLst>
              <a:gd name="connsiteX0" fmla="*/ 0 w 2610275"/>
              <a:gd name="connsiteY0" fmla="*/ 0 h 1803729"/>
              <a:gd name="connsiteX1" fmla="*/ 2610275 w 2610275"/>
              <a:gd name="connsiteY1" fmla="*/ 0 h 1803729"/>
              <a:gd name="connsiteX2" fmla="*/ 2610275 w 2610275"/>
              <a:gd name="connsiteY2" fmla="*/ 1803729 h 1803729"/>
              <a:gd name="connsiteX3" fmla="*/ 0 w 2610275"/>
              <a:gd name="connsiteY3" fmla="*/ 1803729 h 1803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10275" h="1803729">
                <a:moveTo>
                  <a:pt x="0" y="0"/>
                </a:moveTo>
                <a:lnTo>
                  <a:pt x="2610275" y="0"/>
                </a:lnTo>
                <a:lnTo>
                  <a:pt x="2610275" y="1803729"/>
                </a:lnTo>
                <a:lnTo>
                  <a:pt x="0" y="180372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32" name="Picture Placeholder 31"/>
          <p:cNvSpPr>
            <a:spLocks noGrp="1"/>
          </p:cNvSpPr>
          <p:nvPr>
            <p:ph type="pic" sz="quarter" idx="16"/>
          </p:nvPr>
        </p:nvSpPr>
        <p:spPr>
          <a:xfrm>
            <a:off x="4623955" y="2437542"/>
            <a:ext cx="1957706" cy="1803729"/>
          </a:xfrm>
          <a:custGeom>
            <a:avLst/>
            <a:gdLst>
              <a:gd name="connsiteX0" fmla="*/ 0 w 2865245"/>
              <a:gd name="connsiteY0" fmla="*/ 0 h 1803729"/>
              <a:gd name="connsiteX1" fmla="*/ 2865245 w 2865245"/>
              <a:gd name="connsiteY1" fmla="*/ 0 h 1803729"/>
              <a:gd name="connsiteX2" fmla="*/ 2865245 w 2865245"/>
              <a:gd name="connsiteY2" fmla="*/ 1803729 h 1803729"/>
              <a:gd name="connsiteX3" fmla="*/ 0 w 2865245"/>
              <a:gd name="connsiteY3" fmla="*/ 1803729 h 1803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65245" h="1803729">
                <a:moveTo>
                  <a:pt x="0" y="0"/>
                </a:moveTo>
                <a:lnTo>
                  <a:pt x="2865245" y="0"/>
                </a:lnTo>
                <a:lnTo>
                  <a:pt x="2865245" y="1803729"/>
                </a:lnTo>
                <a:lnTo>
                  <a:pt x="0" y="180372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38" name="Picture Placeholder 37"/>
          <p:cNvSpPr>
            <a:spLocks noGrp="1"/>
          </p:cNvSpPr>
          <p:nvPr>
            <p:ph type="pic" sz="quarter" idx="18"/>
          </p:nvPr>
        </p:nvSpPr>
        <p:spPr>
          <a:xfrm>
            <a:off x="4623955" y="4365702"/>
            <a:ext cx="1957706" cy="1642420"/>
          </a:xfrm>
          <a:custGeom>
            <a:avLst/>
            <a:gdLst>
              <a:gd name="connsiteX0" fmla="*/ 0 w 2610275"/>
              <a:gd name="connsiteY0" fmla="*/ 0 h 1642420"/>
              <a:gd name="connsiteX1" fmla="*/ 2610275 w 2610275"/>
              <a:gd name="connsiteY1" fmla="*/ 0 h 1642420"/>
              <a:gd name="connsiteX2" fmla="*/ 2610275 w 2610275"/>
              <a:gd name="connsiteY2" fmla="*/ 1642420 h 1642420"/>
              <a:gd name="connsiteX3" fmla="*/ 0 w 2610275"/>
              <a:gd name="connsiteY3" fmla="*/ 1642420 h 1642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10275" h="1642420">
                <a:moveTo>
                  <a:pt x="0" y="0"/>
                </a:moveTo>
                <a:lnTo>
                  <a:pt x="2610275" y="0"/>
                </a:lnTo>
                <a:lnTo>
                  <a:pt x="2610275" y="1642420"/>
                </a:lnTo>
                <a:lnTo>
                  <a:pt x="0" y="164242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28650" y="346366"/>
            <a:ext cx="7886700" cy="828098"/>
          </a:xfrm>
        </p:spPr>
        <p:txBody>
          <a:bodyPr/>
          <a:lstStyle>
            <a:lvl1pPr algn="ctr"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628650" y="1229885"/>
            <a:ext cx="7886700" cy="294121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10"/>
          <p:cNvSpPr>
            <a:spLocks noGrp="1"/>
          </p:cNvSpPr>
          <p:nvPr>
            <p:ph type="body" sz="quarter" idx="17" hasCustomPrompt="1"/>
          </p:nvPr>
        </p:nvSpPr>
        <p:spPr>
          <a:xfrm>
            <a:off x="628650" y="3026156"/>
            <a:ext cx="1828801" cy="273368"/>
          </a:xfrm>
        </p:spPr>
        <p:txBody>
          <a:bodyPr/>
          <a:lstStyle>
            <a:lvl1pPr algn="r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19" hasCustomPrompt="1"/>
          </p:nvPr>
        </p:nvSpPr>
        <p:spPr>
          <a:xfrm>
            <a:off x="628651" y="3377726"/>
            <a:ext cx="1828800" cy="1085225"/>
          </a:xfrm>
        </p:spPr>
        <p:txBody>
          <a:bodyPr>
            <a:normAutofit/>
          </a:bodyPr>
          <a:lstStyle>
            <a:lvl1pPr algn="r">
              <a:defRPr sz="10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 here</a:t>
            </a:r>
            <a:endParaRPr lang="en-AU" dirty="0"/>
          </a:p>
        </p:txBody>
      </p:sp>
      <p:sp>
        <p:nvSpPr>
          <p:cNvPr id="18" name="Text Placeholder 10"/>
          <p:cNvSpPr>
            <a:spLocks noGrp="1"/>
          </p:cNvSpPr>
          <p:nvPr>
            <p:ph type="body" sz="quarter" idx="20" hasCustomPrompt="1"/>
          </p:nvPr>
        </p:nvSpPr>
        <p:spPr>
          <a:xfrm>
            <a:off x="628650" y="4743477"/>
            <a:ext cx="1828801" cy="273368"/>
          </a:xfrm>
        </p:spPr>
        <p:txBody>
          <a:bodyPr/>
          <a:lstStyle>
            <a:lvl1pPr algn="r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19" name="Text Placeholder 10"/>
          <p:cNvSpPr>
            <a:spLocks noGrp="1"/>
          </p:cNvSpPr>
          <p:nvPr>
            <p:ph type="body" sz="quarter" idx="21" hasCustomPrompt="1"/>
          </p:nvPr>
        </p:nvSpPr>
        <p:spPr>
          <a:xfrm>
            <a:off x="628651" y="5095047"/>
            <a:ext cx="1828800" cy="1085225"/>
          </a:xfrm>
        </p:spPr>
        <p:txBody>
          <a:bodyPr>
            <a:normAutofit/>
          </a:bodyPr>
          <a:lstStyle>
            <a:lvl1pPr algn="r">
              <a:defRPr sz="10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 here</a:t>
            </a:r>
            <a:endParaRPr lang="en-AU" dirty="0"/>
          </a:p>
        </p:txBody>
      </p:sp>
      <p:sp>
        <p:nvSpPr>
          <p:cNvPr id="20" name="Text Placeholder 10"/>
          <p:cNvSpPr>
            <a:spLocks noGrp="1"/>
          </p:cNvSpPr>
          <p:nvPr>
            <p:ph type="body" sz="quarter" idx="22" hasCustomPrompt="1"/>
          </p:nvPr>
        </p:nvSpPr>
        <p:spPr>
          <a:xfrm>
            <a:off x="6696941" y="3027921"/>
            <a:ext cx="1828801" cy="273368"/>
          </a:xfrm>
        </p:spPr>
        <p:txBody>
          <a:bodyPr/>
          <a:lstStyle>
            <a:lvl1pPr algn="l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21" name="Text Placeholder 10"/>
          <p:cNvSpPr>
            <a:spLocks noGrp="1"/>
          </p:cNvSpPr>
          <p:nvPr>
            <p:ph type="body" sz="quarter" idx="23" hasCustomPrompt="1"/>
          </p:nvPr>
        </p:nvSpPr>
        <p:spPr>
          <a:xfrm>
            <a:off x="6696941" y="3379491"/>
            <a:ext cx="1828800" cy="1085225"/>
          </a:xfrm>
        </p:spPr>
        <p:txBody>
          <a:bodyPr>
            <a:normAutofit/>
          </a:bodyPr>
          <a:lstStyle>
            <a:lvl1pPr algn="l">
              <a:defRPr sz="10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 here</a:t>
            </a:r>
            <a:endParaRPr lang="en-AU" dirty="0"/>
          </a:p>
        </p:txBody>
      </p:sp>
      <p:sp>
        <p:nvSpPr>
          <p:cNvPr id="22" name="Text Placeholder 10"/>
          <p:cNvSpPr>
            <a:spLocks noGrp="1"/>
          </p:cNvSpPr>
          <p:nvPr>
            <p:ph type="body" sz="quarter" idx="24" hasCustomPrompt="1"/>
          </p:nvPr>
        </p:nvSpPr>
        <p:spPr>
          <a:xfrm>
            <a:off x="6696941" y="4743477"/>
            <a:ext cx="1828801" cy="273368"/>
          </a:xfrm>
        </p:spPr>
        <p:txBody>
          <a:bodyPr/>
          <a:lstStyle>
            <a:lvl1pPr algn="l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24" name="Text Placeholder 10"/>
          <p:cNvSpPr>
            <a:spLocks noGrp="1"/>
          </p:cNvSpPr>
          <p:nvPr>
            <p:ph type="body" sz="quarter" idx="25" hasCustomPrompt="1"/>
          </p:nvPr>
        </p:nvSpPr>
        <p:spPr>
          <a:xfrm>
            <a:off x="6696941" y="5095047"/>
            <a:ext cx="1828800" cy="1085225"/>
          </a:xfrm>
        </p:spPr>
        <p:txBody>
          <a:bodyPr>
            <a:normAutofit/>
          </a:bodyPr>
          <a:lstStyle>
            <a:lvl1pPr algn="l">
              <a:defRPr sz="10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 here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69196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9" grpId="0" animBg="1"/>
      <p:bldP spid="32" grpId="0" animBg="1"/>
      <p:bldP spid="38" grpId="0" animBg="1"/>
      <p:bldP spid="14" grpId="0"/>
      <p:bldP spid="1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845710" y="2204642"/>
            <a:ext cx="3252888" cy="2448716"/>
          </a:xfrm>
          <a:custGeom>
            <a:avLst/>
            <a:gdLst>
              <a:gd name="connsiteX0" fmla="*/ 0 w 4337184"/>
              <a:gd name="connsiteY0" fmla="*/ 0 h 2448716"/>
              <a:gd name="connsiteX1" fmla="*/ 4337184 w 4337184"/>
              <a:gd name="connsiteY1" fmla="*/ 0 h 2448716"/>
              <a:gd name="connsiteX2" fmla="*/ 4337184 w 4337184"/>
              <a:gd name="connsiteY2" fmla="*/ 2448716 h 2448716"/>
              <a:gd name="connsiteX3" fmla="*/ 0 w 4337184"/>
              <a:gd name="connsiteY3" fmla="*/ 2448716 h 2448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37184" h="2448716">
                <a:moveTo>
                  <a:pt x="0" y="0"/>
                </a:moveTo>
                <a:lnTo>
                  <a:pt x="4337184" y="0"/>
                </a:lnTo>
                <a:lnTo>
                  <a:pt x="4337184" y="2448716"/>
                </a:lnTo>
                <a:lnTo>
                  <a:pt x="0" y="244871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28650" y="346366"/>
            <a:ext cx="7886700" cy="828098"/>
          </a:xfrm>
        </p:spPr>
        <p:txBody>
          <a:bodyPr/>
          <a:lstStyle>
            <a:lvl1pPr algn="ctr"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628650" y="1229885"/>
            <a:ext cx="7886700" cy="294121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37593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/>
      <p:bldP spid="1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28650" y="346366"/>
            <a:ext cx="7886700" cy="828098"/>
          </a:xfrm>
        </p:spPr>
        <p:txBody>
          <a:bodyPr/>
          <a:lstStyle>
            <a:lvl1pPr algn="ctr"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628650" y="1229885"/>
            <a:ext cx="7886700" cy="294121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3876676" y="2552700"/>
            <a:ext cx="1400175" cy="2495760"/>
          </a:xfrm>
          <a:custGeom>
            <a:avLst/>
            <a:gdLst>
              <a:gd name="connsiteX0" fmla="*/ 0 w 4337184"/>
              <a:gd name="connsiteY0" fmla="*/ 0 h 2448716"/>
              <a:gd name="connsiteX1" fmla="*/ 4337184 w 4337184"/>
              <a:gd name="connsiteY1" fmla="*/ 0 h 2448716"/>
              <a:gd name="connsiteX2" fmla="*/ 4337184 w 4337184"/>
              <a:gd name="connsiteY2" fmla="*/ 2448716 h 2448716"/>
              <a:gd name="connsiteX3" fmla="*/ 0 w 4337184"/>
              <a:gd name="connsiteY3" fmla="*/ 2448716 h 2448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37184" h="2448716">
                <a:moveTo>
                  <a:pt x="0" y="0"/>
                </a:moveTo>
                <a:lnTo>
                  <a:pt x="4337184" y="0"/>
                </a:lnTo>
                <a:lnTo>
                  <a:pt x="4337184" y="2448716"/>
                </a:lnTo>
                <a:lnTo>
                  <a:pt x="0" y="244871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65084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3" grpId="0" animBg="1"/>
    </p:bldLst>
  </p:timing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03763"/>
            <a:ext cx="7886700" cy="544657"/>
          </a:xfrm>
        </p:spPr>
        <p:txBody>
          <a:bodyPr anchor="b">
            <a:normAutofit/>
          </a:bodyPr>
          <a:lstStyle>
            <a:lvl1pPr>
              <a:defRPr sz="33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2975408"/>
            <a:ext cx="7886700" cy="453592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4861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4020973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5413180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9653445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8207395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0981724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622358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6477016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7016981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elc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3763460" y="968354"/>
            <a:ext cx="1617081" cy="215610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445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Oval 10"/>
          <p:cNvSpPr/>
          <p:nvPr userDrawn="1"/>
        </p:nvSpPr>
        <p:spPr>
          <a:xfrm>
            <a:off x="8570176" y="6230592"/>
            <a:ext cx="387116" cy="516155"/>
          </a:xfrm>
          <a:prstGeom prst="ellipse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2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383465" y="6306106"/>
            <a:ext cx="760535" cy="365125"/>
          </a:xfrm>
        </p:spPr>
        <p:txBody>
          <a:bodyPr/>
          <a:lstStyle>
            <a:lvl1pPr algn="ctr">
              <a:defRPr sz="135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defTabSz="685800"/>
            <a:fld id="{3FC2BE4D-41C5-4BA7-AAA9-F5DFA07902B2}" type="slidenum">
              <a:rPr lang="en-US" smtClean="0">
                <a:solidFill>
                  <a:prstClr val="white">
                    <a:lumMod val="50000"/>
                  </a:prstClr>
                </a:solidFill>
              </a:rPr>
              <a:pPr defTabSz="685800"/>
              <a:t>‹#›</a:t>
            </a:fld>
            <a:endParaRPr 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28650" y="294787"/>
            <a:ext cx="7886700" cy="915035"/>
          </a:xfrm>
        </p:spPr>
        <p:txBody>
          <a:bodyPr/>
          <a:lstStyle>
            <a:lvl1pPr algn="ctr"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1026302"/>
            <a:ext cx="3086100" cy="365125"/>
          </a:xfrm>
        </p:spPr>
        <p:txBody>
          <a:bodyPr/>
          <a:lstStyle>
            <a:lvl1pPr>
              <a:defRPr sz="1200"/>
            </a:lvl1pPr>
          </a:lstStyle>
          <a:p>
            <a:pPr defTabSz="6858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Put your </a:t>
            </a:r>
            <a:r>
              <a:rPr lang="en-US" smtClean="0">
                <a:solidFill>
                  <a:srgbClr val="16A085"/>
                </a:solidFill>
              </a:rPr>
              <a:t>great subtitle </a:t>
            </a:r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here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6717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Imag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6170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er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143999" cy="3108960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628650" y="3108961"/>
            <a:ext cx="7886700" cy="915035"/>
          </a:xfrm>
        </p:spPr>
        <p:txBody>
          <a:bodyPr/>
          <a:lstStyle>
            <a:lvl1pPr algn="ctr"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3953019"/>
            <a:ext cx="3086100" cy="365125"/>
          </a:xfrm>
        </p:spPr>
        <p:txBody>
          <a:bodyPr/>
          <a:lstStyle>
            <a:lvl1pPr>
              <a:defRPr sz="1200"/>
            </a:lvl1pPr>
          </a:lstStyle>
          <a:p>
            <a:pPr defTabSz="6858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Put your </a:t>
            </a:r>
            <a:r>
              <a:rPr lang="en-US" smtClean="0">
                <a:solidFill>
                  <a:srgbClr val="16A085"/>
                </a:solidFill>
              </a:rPr>
              <a:t>great subtitle </a:t>
            </a:r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here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9426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733586" y="2053881"/>
            <a:ext cx="1606859" cy="2133153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628650" y="294787"/>
            <a:ext cx="7886700" cy="915035"/>
          </a:xfrm>
        </p:spPr>
        <p:txBody>
          <a:bodyPr/>
          <a:lstStyle>
            <a:lvl1pPr algn="ctr"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1138846"/>
            <a:ext cx="3086100" cy="365125"/>
          </a:xfrm>
        </p:spPr>
        <p:txBody>
          <a:bodyPr/>
          <a:lstStyle>
            <a:lvl1pPr>
              <a:defRPr sz="1200"/>
            </a:lvl1pPr>
          </a:lstStyle>
          <a:p>
            <a:pPr defTabSz="6858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Put your </a:t>
            </a:r>
            <a:r>
              <a:rPr lang="en-US" smtClean="0">
                <a:solidFill>
                  <a:srgbClr val="16A085"/>
                </a:solidFill>
              </a:rPr>
              <a:t>great subtitle </a:t>
            </a:r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here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8" name="Picture Placeholder 14"/>
          <p:cNvSpPr>
            <a:spLocks noGrp="1"/>
          </p:cNvSpPr>
          <p:nvPr>
            <p:ph type="pic" sz="quarter" idx="15"/>
          </p:nvPr>
        </p:nvSpPr>
        <p:spPr>
          <a:xfrm>
            <a:off x="2747926" y="2053881"/>
            <a:ext cx="1606859" cy="2133153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9" name="Picture Placeholder 14"/>
          <p:cNvSpPr>
            <a:spLocks noGrp="1"/>
          </p:cNvSpPr>
          <p:nvPr>
            <p:ph type="pic" sz="quarter" idx="16"/>
          </p:nvPr>
        </p:nvSpPr>
        <p:spPr>
          <a:xfrm>
            <a:off x="4762267" y="2053881"/>
            <a:ext cx="1606859" cy="2133153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0" name="Picture Placeholder 14"/>
          <p:cNvSpPr>
            <a:spLocks noGrp="1"/>
          </p:cNvSpPr>
          <p:nvPr>
            <p:ph type="pic" sz="quarter" idx="17"/>
          </p:nvPr>
        </p:nvSpPr>
        <p:spPr>
          <a:xfrm>
            <a:off x="6776607" y="2053881"/>
            <a:ext cx="1606859" cy="2133153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Oval 9"/>
          <p:cNvSpPr/>
          <p:nvPr userDrawn="1"/>
        </p:nvSpPr>
        <p:spPr>
          <a:xfrm>
            <a:off x="8570176" y="6230592"/>
            <a:ext cx="387116" cy="516155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1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383465" y="6306106"/>
            <a:ext cx="760535" cy="365125"/>
          </a:xfrm>
        </p:spPr>
        <p:txBody>
          <a:bodyPr/>
          <a:lstStyle>
            <a:lvl1pPr algn="ctr">
              <a:defRPr sz="1350" b="1">
                <a:solidFill>
                  <a:schemeClr val="accent2"/>
                </a:solidFill>
              </a:defRPr>
            </a:lvl1pPr>
          </a:lstStyle>
          <a:p>
            <a:pPr defTabSz="685800"/>
            <a:fld id="{3FC2BE4D-41C5-4BA7-AAA9-F5DFA07902B2}" type="slidenum">
              <a:rPr lang="en-US" smtClean="0">
                <a:solidFill>
                  <a:srgbClr val="16A085"/>
                </a:solidFill>
              </a:rPr>
              <a:pPr defTabSz="685800"/>
              <a:t>‹#›</a:t>
            </a:fld>
            <a:endParaRPr lang="en-US">
              <a:solidFill>
                <a:srgbClr val="16A08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3120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et The 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7"/>
          <p:cNvSpPr>
            <a:spLocks noGrp="1"/>
          </p:cNvSpPr>
          <p:nvPr>
            <p:ph type="pic" sz="quarter" idx="13"/>
          </p:nvPr>
        </p:nvSpPr>
        <p:spPr>
          <a:xfrm>
            <a:off x="541735" y="1911351"/>
            <a:ext cx="1778793" cy="2371725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35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9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2628899" y="1911351"/>
            <a:ext cx="1778795" cy="2371725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35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0" name="Picture Placeholder 17"/>
          <p:cNvSpPr>
            <a:spLocks noGrp="1"/>
          </p:cNvSpPr>
          <p:nvPr>
            <p:ph type="pic" sz="quarter" idx="15"/>
          </p:nvPr>
        </p:nvSpPr>
        <p:spPr>
          <a:xfrm>
            <a:off x="4716065" y="1911351"/>
            <a:ext cx="1778795" cy="2371725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35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1" name="Picture Placeholder 17"/>
          <p:cNvSpPr>
            <a:spLocks noGrp="1"/>
          </p:cNvSpPr>
          <p:nvPr>
            <p:ph type="pic" sz="quarter" idx="16"/>
          </p:nvPr>
        </p:nvSpPr>
        <p:spPr>
          <a:xfrm>
            <a:off x="6803231" y="1911351"/>
            <a:ext cx="1778794" cy="2371725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35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8" name="Title 1"/>
          <p:cNvSpPr>
            <a:spLocks noGrp="1"/>
          </p:cNvSpPr>
          <p:nvPr>
            <p:ph type="title"/>
          </p:nvPr>
        </p:nvSpPr>
        <p:spPr>
          <a:xfrm>
            <a:off x="628650" y="294787"/>
            <a:ext cx="7886700" cy="915035"/>
          </a:xfrm>
        </p:spPr>
        <p:txBody>
          <a:bodyPr/>
          <a:lstStyle>
            <a:lvl1pPr algn="ctr"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1026302"/>
            <a:ext cx="3086100" cy="365125"/>
          </a:xfrm>
        </p:spPr>
        <p:txBody>
          <a:bodyPr/>
          <a:lstStyle>
            <a:lvl1pPr>
              <a:defRPr sz="1200"/>
            </a:lvl1pPr>
          </a:lstStyle>
          <a:p>
            <a:pPr defTabSz="6858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Put your </a:t>
            </a:r>
            <a:r>
              <a:rPr lang="en-US" smtClean="0">
                <a:solidFill>
                  <a:srgbClr val="16A085"/>
                </a:solidFill>
              </a:rPr>
              <a:t>great subtitle </a:t>
            </a:r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here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Oval 9"/>
          <p:cNvSpPr/>
          <p:nvPr userDrawn="1"/>
        </p:nvSpPr>
        <p:spPr>
          <a:xfrm>
            <a:off x="8570176" y="6230592"/>
            <a:ext cx="387116" cy="516155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1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383465" y="6306106"/>
            <a:ext cx="760535" cy="365125"/>
          </a:xfrm>
        </p:spPr>
        <p:txBody>
          <a:bodyPr/>
          <a:lstStyle>
            <a:lvl1pPr algn="ctr">
              <a:defRPr sz="1350" b="1">
                <a:solidFill>
                  <a:schemeClr val="accent2"/>
                </a:solidFill>
              </a:defRPr>
            </a:lvl1pPr>
          </a:lstStyle>
          <a:p>
            <a:pPr defTabSz="685800"/>
            <a:fld id="{3FC2BE4D-41C5-4BA7-AAA9-F5DFA07902B2}" type="slidenum">
              <a:rPr lang="en-US" smtClean="0">
                <a:solidFill>
                  <a:srgbClr val="16A085"/>
                </a:solidFill>
              </a:rPr>
              <a:pPr defTabSz="685800"/>
              <a:t>‹#›</a:t>
            </a:fld>
            <a:endParaRPr lang="en-US">
              <a:solidFill>
                <a:srgbClr val="16A08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2060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994660" y="1910737"/>
            <a:ext cx="1956668" cy="2608891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35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Picture Placeholder 17"/>
          <p:cNvSpPr>
            <a:spLocks noGrp="1"/>
          </p:cNvSpPr>
          <p:nvPr>
            <p:ph type="pic" sz="quarter" idx="15"/>
          </p:nvPr>
        </p:nvSpPr>
        <p:spPr>
          <a:xfrm>
            <a:off x="3593666" y="1910736"/>
            <a:ext cx="1956668" cy="2608891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35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Picture Placeholder 17"/>
          <p:cNvSpPr>
            <a:spLocks noGrp="1"/>
          </p:cNvSpPr>
          <p:nvPr>
            <p:ph type="pic" sz="quarter" idx="16"/>
          </p:nvPr>
        </p:nvSpPr>
        <p:spPr>
          <a:xfrm>
            <a:off x="6192672" y="1910735"/>
            <a:ext cx="1956668" cy="2608891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35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628650" y="294787"/>
            <a:ext cx="7886700" cy="915035"/>
          </a:xfrm>
        </p:spPr>
        <p:txBody>
          <a:bodyPr/>
          <a:lstStyle>
            <a:lvl1pPr algn="ctr"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2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1026302"/>
            <a:ext cx="3086100" cy="365125"/>
          </a:xfrm>
        </p:spPr>
        <p:txBody>
          <a:bodyPr/>
          <a:lstStyle>
            <a:lvl1pPr>
              <a:defRPr sz="1200"/>
            </a:lvl1pPr>
          </a:lstStyle>
          <a:p>
            <a:pPr defTabSz="6858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Put your </a:t>
            </a:r>
            <a:r>
              <a:rPr lang="en-US" smtClean="0">
                <a:solidFill>
                  <a:srgbClr val="16A085"/>
                </a:solidFill>
              </a:rPr>
              <a:t>great subtitle </a:t>
            </a:r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here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3" name="Oval 12"/>
          <p:cNvSpPr/>
          <p:nvPr userDrawn="1"/>
        </p:nvSpPr>
        <p:spPr>
          <a:xfrm>
            <a:off x="8570176" y="6230592"/>
            <a:ext cx="387116" cy="516155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4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383465" y="6306106"/>
            <a:ext cx="760535" cy="365125"/>
          </a:xfrm>
        </p:spPr>
        <p:txBody>
          <a:bodyPr/>
          <a:lstStyle>
            <a:lvl1pPr algn="ctr">
              <a:defRPr sz="1350" b="1">
                <a:solidFill>
                  <a:schemeClr val="accent2"/>
                </a:solidFill>
              </a:defRPr>
            </a:lvl1pPr>
          </a:lstStyle>
          <a:p>
            <a:pPr defTabSz="685800"/>
            <a:fld id="{3FC2BE4D-41C5-4BA7-AAA9-F5DFA07902B2}" type="slidenum">
              <a:rPr lang="en-US" smtClean="0">
                <a:solidFill>
                  <a:srgbClr val="16A085"/>
                </a:solidFill>
              </a:rPr>
              <a:pPr defTabSz="685800"/>
              <a:t>‹#›</a:t>
            </a:fld>
            <a:endParaRPr lang="en-US">
              <a:solidFill>
                <a:srgbClr val="16A08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8302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742422" y="1888646"/>
            <a:ext cx="1617081" cy="2371719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35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628650" y="294787"/>
            <a:ext cx="7886700" cy="915035"/>
          </a:xfrm>
        </p:spPr>
        <p:txBody>
          <a:bodyPr/>
          <a:lstStyle>
            <a:lvl1pPr algn="ctr"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1026302"/>
            <a:ext cx="3086100" cy="365125"/>
          </a:xfrm>
        </p:spPr>
        <p:txBody>
          <a:bodyPr/>
          <a:lstStyle>
            <a:lvl1pPr>
              <a:defRPr sz="1200"/>
            </a:lvl1pPr>
          </a:lstStyle>
          <a:p>
            <a:pPr defTabSz="6858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Put your </a:t>
            </a:r>
            <a:r>
              <a:rPr lang="en-US" smtClean="0">
                <a:solidFill>
                  <a:srgbClr val="16A085"/>
                </a:solidFill>
              </a:rPr>
              <a:t>great subtitle </a:t>
            </a:r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here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Oval 10"/>
          <p:cNvSpPr/>
          <p:nvPr userDrawn="1"/>
        </p:nvSpPr>
        <p:spPr>
          <a:xfrm>
            <a:off x="8570176" y="6230592"/>
            <a:ext cx="387116" cy="516155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2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383465" y="6306106"/>
            <a:ext cx="760535" cy="365125"/>
          </a:xfrm>
        </p:spPr>
        <p:txBody>
          <a:bodyPr/>
          <a:lstStyle>
            <a:lvl1pPr algn="ctr">
              <a:defRPr sz="1350" b="1">
                <a:solidFill>
                  <a:schemeClr val="accent2"/>
                </a:solidFill>
              </a:defRPr>
            </a:lvl1pPr>
          </a:lstStyle>
          <a:p>
            <a:pPr defTabSz="685800"/>
            <a:fld id="{3FC2BE4D-41C5-4BA7-AAA9-F5DFA07902B2}" type="slidenum">
              <a:rPr lang="en-US" smtClean="0">
                <a:solidFill>
                  <a:srgbClr val="16A085"/>
                </a:solidFill>
              </a:rPr>
              <a:pPr defTabSz="685800"/>
              <a:t>‹#›</a:t>
            </a:fld>
            <a:endParaRPr lang="en-US">
              <a:solidFill>
                <a:srgbClr val="16A08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9151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94787"/>
            <a:ext cx="7886700" cy="915035"/>
          </a:xfrm>
        </p:spPr>
        <p:txBody>
          <a:bodyPr/>
          <a:lstStyle>
            <a:lvl1pPr algn="ctr"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1026302"/>
            <a:ext cx="3086100" cy="365125"/>
          </a:xfrm>
        </p:spPr>
        <p:txBody>
          <a:bodyPr/>
          <a:lstStyle>
            <a:lvl1pPr>
              <a:defRPr sz="1200"/>
            </a:lvl1pPr>
          </a:lstStyle>
          <a:p>
            <a:pPr defTabSz="6858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Put your </a:t>
            </a:r>
            <a:r>
              <a:rPr lang="en-US" smtClean="0">
                <a:solidFill>
                  <a:srgbClr val="16A085"/>
                </a:solidFill>
              </a:rPr>
              <a:t>great subtitle </a:t>
            </a:r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here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Oval 5"/>
          <p:cNvSpPr/>
          <p:nvPr userDrawn="1"/>
        </p:nvSpPr>
        <p:spPr>
          <a:xfrm>
            <a:off x="8570176" y="6230592"/>
            <a:ext cx="387116" cy="516155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383465" y="6306106"/>
            <a:ext cx="760535" cy="365125"/>
          </a:xfrm>
        </p:spPr>
        <p:txBody>
          <a:bodyPr/>
          <a:lstStyle>
            <a:lvl1pPr algn="ctr">
              <a:defRPr sz="1350" b="1">
                <a:solidFill>
                  <a:schemeClr val="accent2"/>
                </a:solidFill>
              </a:defRPr>
            </a:lvl1pPr>
          </a:lstStyle>
          <a:p>
            <a:pPr defTabSz="685800"/>
            <a:fld id="{3FC2BE4D-41C5-4BA7-AAA9-F5DFA07902B2}" type="slidenum">
              <a:rPr lang="en-US" smtClean="0">
                <a:solidFill>
                  <a:srgbClr val="16A085"/>
                </a:solidFill>
              </a:rPr>
              <a:pPr defTabSz="685800"/>
              <a:t>‹#›</a:t>
            </a:fld>
            <a:endParaRPr lang="en-US">
              <a:solidFill>
                <a:srgbClr val="16A08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9691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54925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numb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 userDrawn="1"/>
        </p:nvSpPr>
        <p:spPr>
          <a:xfrm>
            <a:off x="8570176" y="6230592"/>
            <a:ext cx="387116" cy="516155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383465" y="6306106"/>
            <a:ext cx="760535" cy="365125"/>
          </a:xfrm>
        </p:spPr>
        <p:txBody>
          <a:bodyPr/>
          <a:lstStyle>
            <a:lvl1pPr algn="ctr">
              <a:defRPr sz="1350" b="1">
                <a:solidFill>
                  <a:schemeClr val="accent2"/>
                </a:solidFill>
              </a:defRPr>
            </a:lvl1pPr>
          </a:lstStyle>
          <a:p>
            <a:pPr defTabSz="685800"/>
            <a:fld id="{3FC2BE4D-41C5-4BA7-AAA9-F5DFA07902B2}" type="slidenum">
              <a:rPr lang="en-US" smtClean="0">
                <a:solidFill>
                  <a:srgbClr val="16A085"/>
                </a:solidFill>
              </a:rPr>
              <a:pPr defTabSz="685800"/>
              <a:t>‹#›</a:t>
            </a:fld>
            <a:endParaRPr lang="en-US">
              <a:solidFill>
                <a:srgbClr val="16A085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5970495" y="0"/>
            <a:ext cx="3173505" cy="6858000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6976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516988" y="1806183"/>
            <a:ext cx="4055012" cy="3356659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28650" y="294787"/>
            <a:ext cx="7886700" cy="915035"/>
          </a:xfrm>
        </p:spPr>
        <p:txBody>
          <a:bodyPr/>
          <a:lstStyle>
            <a:lvl1pPr algn="ctr"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1026302"/>
            <a:ext cx="3086100" cy="365125"/>
          </a:xfrm>
        </p:spPr>
        <p:txBody>
          <a:bodyPr/>
          <a:lstStyle>
            <a:lvl1pPr>
              <a:defRPr sz="1200"/>
            </a:lvl1pPr>
          </a:lstStyle>
          <a:p>
            <a:pPr defTabSz="6858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Put your </a:t>
            </a:r>
            <a:r>
              <a:rPr lang="en-US" smtClean="0">
                <a:solidFill>
                  <a:srgbClr val="16A085"/>
                </a:solidFill>
              </a:rPr>
              <a:t>great subtitle </a:t>
            </a:r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here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Oval 6"/>
          <p:cNvSpPr/>
          <p:nvPr userDrawn="1"/>
        </p:nvSpPr>
        <p:spPr>
          <a:xfrm>
            <a:off x="8570176" y="6230592"/>
            <a:ext cx="387116" cy="516155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8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383465" y="6306106"/>
            <a:ext cx="760535" cy="365125"/>
          </a:xfrm>
        </p:spPr>
        <p:txBody>
          <a:bodyPr/>
          <a:lstStyle>
            <a:lvl1pPr algn="ctr">
              <a:defRPr sz="1350" b="1">
                <a:solidFill>
                  <a:schemeClr val="accent2"/>
                </a:solidFill>
              </a:defRPr>
            </a:lvl1pPr>
          </a:lstStyle>
          <a:p>
            <a:pPr defTabSz="685800"/>
            <a:fld id="{3FC2BE4D-41C5-4BA7-AAA9-F5DFA07902B2}" type="slidenum">
              <a:rPr lang="en-US" smtClean="0">
                <a:solidFill>
                  <a:srgbClr val="16A085"/>
                </a:solidFill>
              </a:rPr>
              <a:pPr defTabSz="685800"/>
              <a:t>‹#›</a:t>
            </a:fld>
            <a:endParaRPr lang="en-US">
              <a:solidFill>
                <a:srgbClr val="16A08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1311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0" y="1"/>
            <a:ext cx="4572000" cy="6857999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428185" y="435464"/>
            <a:ext cx="7886700" cy="915035"/>
          </a:xfrm>
        </p:spPr>
        <p:txBody>
          <a:bodyPr/>
          <a:lstStyle>
            <a:lvl1pPr algn="l"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to edit </a:t>
            </a:r>
            <a:br>
              <a:rPr lang="en-US" smtClean="0"/>
            </a:br>
            <a:endParaRPr lang="en-US"/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38736" y="1166979"/>
            <a:ext cx="3086100" cy="365125"/>
          </a:xfrm>
        </p:spPr>
        <p:txBody>
          <a:bodyPr/>
          <a:lstStyle>
            <a:lvl1pPr algn="l">
              <a:defRPr sz="1200"/>
            </a:lvl1pPr>
          </a:lstStyle>
          <a:p>
            <a:pPr defTabSz="6858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Put your </a:t>
            </a:r>
            <a:r>
              <a:rPr lang="en-US" smtClean="0">
                <a:solidFill>
                  <a:srgbClr val="16A085"/>
                </a:solidFill>
              </a:rPr>
              <a:t>great subtitle </a:t>
            </a:r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here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1408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218D1383-63DB-4929-B2A8-E75C4767E25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12/3/2016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FC2BE4D-41C5-4BA7-AAA9-F5DFA07902B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6766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C1872A29-6B07-4EA2-B150-A8E1950DC78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12/3/2016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FC2BE4D-41C5-4BA7-AAA9-F5DFA07902B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2968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icture Placeholder 39"/>
          <p:cNvSpPr>
            <a:spLocks noGrp="1"/>
          </p:cNvSpPr>
          <p:nvPr>
            <p:ph type="pic" sz="quarter" idx="10"/>
          </p:nvPr>
        </p:nvSpPr>
        <p:spPr>
          <a:xfrm>
            <a:off x="0" y="4471283"/>
            <a:ext cx="9144000" cy="2386717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41" name="Title 1"/>
          <p:cNvSpPr>
            <a:spLocks noGrp="1"/>
          </p:cNvSpPr>
          <p:nvPr>
            <p:ph type="title"/>
          </p:nvPr>
        </p:nvSpPr>
        <p:spPr>
          <a:xfrm>
            <a:off x="628650" y="294787"/>
            <a:ext cx="7886700" cy="915035"/>
          </a:xfrm>
        </p:spPr>
        <p:txBody>
          <a:bodyPr/>
          <a:lstStyle>
            <a:lvl1pPr algn="ctr"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2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1026302"/>
            <a:ext cx="3086100" cy="365125"/>
          </a:xfrm>
        </p:spPr>
        <p:txBody>
          <a:bodyPr/>
          <a:lstStyle>
            <a:lvl1pPr>
              <a:defRPr sz="1200"/>
            </a:lvl1pPr>
          </a:lstStyle>
          <a:p>
            <a:pPr defTabSz="6858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Put your </a:t>
            </a:r>
            <a:r>
              <a:rPr lang="en-US" smtClean="0">
                <a:solidFill>
                  <a:srgbClr val="16A085"/>
                </a:solidFill>
              </a:rPr>
              <a:t>great subtitle </a:t>
            </a:r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here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6473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790416" y="1735866"/>
            <a:ext cx="3701892" cy="2955485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28650" y="294787"/>
            <a:ext cx="7886700" cy="915035"/>
          </a:xfrm>
        </p:spPr>
        <p:txBody>
          <a:bodyPr/>
          <a:lstStyle>
            <a:lvl1pPr algn="ctr"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1026302"/>
            <a:ext cx="3086100" cy="365125"/>
          </a:xfrm>
        </p:spPr>
        <p:txBody>
          <a:bodyPr/>
          <a:lstStyle>
            <a:lvl1pPr>
              <a:defRPr sz="1200"/>
            </a:lvl1pPr>
          </a:lstStyle>
          <a:p>
            <a:pPr defTabSz="6858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Put your </a:t>
            </a:r>
            <a:r>
              <a:rPr lang="en-US" smtClean="0">
                <a:solidFill>
                  <a:srgbClr val="16A085"/>
                </a:solidFill>
              </a:rPr>
              <a:t>great subtitle </a:t>
            </a:r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here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Oval 6"/>
          <p:cNvSpPr/>
          <p:nvPr userDrawn="1"/>
        </p:nvSpPr>
        <p:spPr>
          <a:xfrm>
            <a:off x="8570176" y="6230592"/>
            <a:ext cx="387116" cy="516155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8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383465" y="6306106"/>
            <a:ext cx="760535" cy="365125"/>
          </a:xfrm>
        </p:spPr>
        <p:txBody>
          <a:bodyPr/>
          <a:lstStyle>
            <a:lvl1pPr algn="ctr">
              <a:defRPr sz="1350" b="1">
                <a:solidFill>
                  <a:schemeClr val="accent2"/>
                </a:solidFill>
              </a:defRPr>
            </a:lvl1pPr>
          </a:lstStyle>
          <a:p>
            <a:pPr defTabSz="685800"/>
            <a:fld id="{3FC2BE4D-41C5-4BA7-AAA9-F5DFA07902B2}" type="slidenum">
              <a:rPr lang="en-US" smtClean="0">
                <a:solidFill>
                  <a:srgbClr val="16A085"/>
                </a:solidFill>
              </a:rPr>
              <a:pPr defTabSz="685800"/>
              <a:t>‹#›</a:t>
            </a:fld>
            <a:endParaRPr lang="en-US">
              <a:solidFill>
                <a:srgbClr val="16A085"/>
              </a:solidFill>
            </a:endParaRPr>
          </a:p>
        </p:txBody>
      </p:sp>
      <p:sp>
        <p:nvSpPr>
          <p:cNvPr id="12" name="Picture Placeholder 9"/>
          <p:cNvSpPr>
            <a:spLocks noGrp="1"/>
          </p:cNvSpPr>
          <p:nvPr>
            <p:ph type="pic" sz="quarter" idx="14"/>
          </p:nvPr>
        </p:nvSpPr>
        <p:spPr>
          <a:xfrm>
            <a:off x="4642597" y="1735866"/>
            <a:ext cx="3701892" cy="2955485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0346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28650" y="294787"/>
            <a:ext cx="7886700" cy="915035"/>
          </a:xfrm>
        </p:spPr>
        <p:txBody>
          <a:bodyPr/>
          <a:lstStyle>
            <a:lvl1pPr algn="ctr"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1026302"/>
            <a:ext cx="3086100" cy="365125"/>
          </a:xfrm>
        </p:spPr>
        <p:txBody>
          <a:bodyPr/>
          <a:lstStyle>
            <a:lvl1pPr>
              <a:defRPr sz="1200"/>
            </a:lvl1pPr>
          </a:lstStyle>
          <a:p>
            <a:pPr defTabSz="6858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Put your </a:t>
            </a:r>
            <a:r>
              <a:rPr lang="en-US" smtClean="0">
                <a:solidFill>
                  <a:srgbClr val="16A085"/>
                </a:solidFill>
              </a:rPr>
              <a:t>great subtitle </a:t>
            </a:r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here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Oval 7"/>
          <p:cNvSpPr/>
          <p:nvPr userDrawn="1"/>
        </p:nvSpPr>
        <p:spPr>
          <a:xfrm>
            <a:off x="8570176" y="6230592"/>
            <a:ext cx="387116" cy="516155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383465" y="6306106"/>
            <a:ext cx="760535" cy="365125"/>
          </a:xfrm>
        </p:spPr>
        <p:txBody>
          <a:bodyPr/>
          <a:lstStyle>
            <a:lvl1pPr algn="ctr">
              <a:defRPr sz="1350" b="1">
                <a:solidFill>
                  <a:schemeClr val="accent2"/>
                </a:solidFill>
              </a:defRPr>
            </a:lvl1pPr>
          </a:lstStyle>
          <a:p>
            <a:pPr defTabSz="685800"/>
            <a:fld id="{3FC2BE4D-41C5-4BA7-AAA9-F5DFA07902B2}" type="slidenum">
              <a:rPr lang="en-US" smtClean="0">
                <a:solidFill>
                  <a:srgbClr val="16A085"/>
                </a:solidFill>
              </a:rPr>
              <a:pPr defTabSz="685800"/>
              <a:t>‹#›</a:t>
            </a:fld>
            <a:endParaRPr lang="en-US">
              <a:solidFill>
                <a:srgbClr val="16A085"/>
              </a:solidFill>
            </a:endParaRPr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633927" y="1505243"/>
            <a:ext cx="2184010" cy="4937760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14"/>
          </p:nvPr>
        </p:nvSpPr>
        <p:spPr>
          <a:xfrm>
            <a:off x="2939714" y="3005887"/>
            <a:ext cx="1620000" cy="2160000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9" name="Picture Placeholder 18"/>
          <p:cNvSpPr>
            <a:spLocks noGrp="1"/>
          </p:cNvSpPr>
          <p:nvPr>
            <p:ph type="pic" sz="quarter" idx="15"/>
          </p:nvPr>
        </p:nvSpPr>
        <p:spPr>
          <a:xfrm>
            <a:off x="4861734" y="3005888"/>
            <a:ext cx="1620000" cy="2159999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1" name="Picture Placeholder 18"/>
          <p:cNvSpPr>
            <a:spLocks noGrp="1"/>
          </p:cNvSpPr>
          <p:nvPr>
            <p:ph type="pic" sz="quarter" idx="16"/>
          </p:nvPr>
        </p:nvSpPr>
        <p:spPr>
          <a:xfrm>
            <a:off x="6783755" y="3005887"/>
            <a:ext cx="1620000" cy="2160000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6159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28650" y="294787"/>
            <a:ext cx="7886700" cy="915035"/>
          </a:xfrm>
        </p:spPr>
        <p:txBody>
          <a:bodyPr/>
          <a:lstStyle>
            <a:lvl1pPr algn="ctr"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1026302"/>
            <a:ext cx="3086100" cy="365125"/>
          </a:xfrm>
        </p:spPr>
        <p:txBody>
          <a:bodyPr/>
          <a:lstStyle>
            <a:lvl1pPr>
              <a:defRPr sz="1200"/>
            </a:lvl1pPr>
          </a:lstStyle>
          <a:p>
            <a:pPr defTabSz="6858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Put your </a:t>
            </a:r>
            <a:r>
              <a:rPr lang="en-US" smtClean="0">
                <a:solidFill>
                  <a:srgbClr val="16A085"/>
                </a:solidFill>
              </a:rPr>
              <a:t>great subtitle </a:t>
            </a:r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here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Oval 7"/>
          <p:cNvSpPr/>
          <p:nvPr userDrawn="1"/>
        </p:nvSpPr>
        <p:spPr>
          <a:xfrm>
            <a:off x="8570176" y="6230592"/>
            <a:ext cx="387116" cy="516155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383465" y="6306106"/>
            <a:ext cx="760535" cy="365125"/>
          </a:xfrm>
        </p:spPr>
        <p:txBody>
          <a:bodyPr/>
          <a:lstStyle>
            <a:lvl1pPr algn="ctr">
              <a:defRPr sz="1350" b="1">
                <a:solidFill>
                  <a:schemeClr val="accent2"/>
                </a:solidFill>
              </a:defRPr>
            </a:lvl1pPr>
          </a:lstStyle>
          <a:p>
            <a:pPr defTabSz="685800"/>
            <a:fld id="{3FC2BE4D-41C5-4BA7-AAA9-F5DFA07902B2}" type="slidenum">
              <a:rPr lang="en-US" smtClean="0">
                <a:solidFill>
                  <a:srgbClr val="16A085"/>
                </a:solidFill>
              </a:rPr>
              <a:pPr defTabSz="685800"/>
              <a:t>‹#›</a:t>
            </a:fld>
            <a:endParaRPr lang="en-US">
              <a:solidFill>
                <a:srgbClr val="16A085"/>
              </a:solidFill>
            </a:endParaRPr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3"/>
          </p:nvPr>
        </p:nvSpPr>
        <p:spPr>
          <a:xfrm>
            <a:off x="3593666" y="1922850"/>
            <a:ext cx="1956668" cy="2608891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1213537" y="1922850"/>
            <a:ext cx="1956668" cy="2608891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3" name="Picture Placeholder 10"/>
          <p:cNvSpPr>
            <a:spLocks noGrp="1"/>
          </p:cNvSpPr>
          <p:nvPr>
            <p:ph type="pic" sz="quarter" idx="15"/>
          </p:nvPr>
        </p:nvSpPr>
        <p:spPr>
          <a:xfrm>
            <a:off x="5973796" y="1922850"/>
            <a:ext cx="1956668" cy="2608891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4179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28650" y="294787"/>
            <a:ext cx="7886700" cy="915035"/>
          </a:xfrm>
        </p:spPr>
        <p:txBody>
          <a:bodyPr/>
          <a:lstStyle>
            <a:lvl1pPr algn="ctr"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1026302"/>
            <a:ext cx="3086100" cy="365125"/>
          </a:xfrm>
        </p:spPr>
        <p:txBody>
          <a:bodyPr/>
          <a:lstStyle>
            <a:lvl1pPr>
              <a:defRPr sz="1200"/>
            </a:lvl1pPr>
          </a:lstStyle>
          <a:p>
            <a:pPr defTabSz="6858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Put your </a:t>
            </a:r>
            <a:r>
              <a:rPr lang="en-US" smtClean="0">
                <a:solidFill>
                  <a:srgbClr val="16A085"/>
                </a:solidFill>
              </a:rPr>
              <a:t>great subtitle </a:t>
            </a:r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here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Oval 7"/>
          <p:cNvSpPr/>
          <p:nvPr userDrawn="1"/>
        </p:nvSpPr>
        <p:spPr>
          <a:xfrm>
            <a:off x="8570176" y="6230592"/>
            <a:ext cx="387116" cy="516155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383465" y="6306106"/>
            <a:ext cx="760535" cy="365125"/>
          </a:xfrm>
        </p:spPr>
        <p:txBody>
          <a:bodyPr/>
          <a:lstStyle>
            <a:lvl1pPr algn="ctr">
              <a:defRPr sz="1350" b="1">
                <a:solidFill>
                  <a:schemeClr val="accent2"/>
                </a:solidFill>
              </a:defRPr>
            </a:lvl1pPr>
          </a:lstStyle>
          <a:p>
            <a:pPr defTabSz="685800"/>
            <a:fld id="{3FC2BE4D-41C5-4BA7-AAA9-F5DFA07902B2}" type="slidenum">
              <a:rPr lang="en-US" smtClean="0">
                <a:solidFill>
                  <a:srgbClr val="16A085"/>
                </a:solidFill>
              </a:rPr>
              <a:pPr defTabSz="685800"/>
              <a:t>‹#›</a:t>
            </a:fld>
            <a:endParaRPr lang="en-US">
              <a:solidFill>
                <a:srgbClr val="16A085"/>
              </a:solidFill>
            </a:endParaRPr>
          </a:p>
        </p:txBody>
      </p:sp>
      <p:sp>
        <p:nvSpPr>
          <p:cNvPr id="10" name="Picture Placeholder 4"/>
          <p:cNvSpPr>
            <a:spLocks noGrp="1"/>
          </p:cNvSpPr>
          <p:nvPr>
            <p:ph type="pic" sz="quarter" idx="15"/>
          </p:nvPr>
        </p:nvSpPr>
        <p:spPr>
          <a:xfrm>
            <a:off x="662500" y="1834888"/>
            <a:ext cx="1748790" cy="140212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Picture Placeholder 4"/>
          <p:cNvSpPr>
            <a:spLocks noGrp="1"/>
          </p:cNvSpPr>
          <p:nvPr>
            <p:ph type="pic" sz="quarter" idx="16"/>
          </p:nvPr>
        </p:nvSpPr>
        <p:spPr>
          <a:xfrm>
            <a:off x="2688167" y="1834888"/>
            <a:ext cx="1748790" cy="140212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2" name="Picture Placeholder 4"/>
          <p:cNvSpPr>
            <a:spLocks noGrp="1"/>
          </p:cNvSpPr>
          <p:nvPr>
            <p:ph type="pic" sz="quarter" idx="17"/>
          </p:nvPr>
        </p:nvSpPr>
        <p:spPr>
          <a:xfrm>
            <a:off x="6739502" y="1834888"/>
            <a:ext cx="1748790" cy="140212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8"/>
          </p:nvPr>
        </p:nvSpPr>
        <p:spPr>
          <a:xfrm>
            <a:off x="4713835" y="1834888"/>
            <a:ext cx="1748790" cy="140212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4" name="Picture Placeholder 4"/>
          <p:cNvSpPr>
            <a:spLocks noGrp="1"/>
          </p:cNvSpPr>
          <p:nvPr>
            <p:ph type="pic" sz="quarter" idx="19"/>
          </p:nvPr>
        </p:nvSpPr>
        <p:spPr>
          <a:xfrm>
            <a:off x="662500" y="4137234"/>
            <a:ext cx="1748790" cy="140212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5" name="Picture Placeholder 4"/>
          <p:cNvSpPr>
            <a:spLocks noGrp="1"/>
          </p:cNvSpPr>
          <p:nvPr>
            <p:ph type="pic" sz="quarter" idx="20"/>
          </p:nvPr>
        </p:nvSpPr>
        <p:spPr>
          <a:xfrm>
            <a:off x="2688167" y="4137234"/>
            <a:ext cx="1748790" cy="140212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6" name="Picture Placeholder 4"/>
          <p:cNvSpPr>
            <a:spLocks noGrp="1"/>
          </p:cNvSpPr>
          <p:nvPr>
            <p:ph type="pic" sz="quarter" idx="21"/>
          </p:nvPr>
        </p:nvSpPr>
        <p:spPr>
          <a:xfrm>
            <a:off x="6739502" y="4137234"/>
            <a:ext cx="1748790" cy="140212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7" name="Picture Placeholder 4"/>
          <p:cNvSpPr>
            <a:spLocks noGrp="1"/>
          </p:cNvSpPr>
          <p:nvPr>
            <p:ph type="pic" sz="quarter" idx="22"/>
          </p:nvPr>
        </p:nvSpPr>
        <p:spPr>
          <a:xfrm>
            <a:off x="4713835" y="4137234"/>
            <a:ext cx="1748790" cy="140212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6173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28650" y="294787"/>
            <a:ext cx="7886700" cy="915035"/>
          </a:xfrm>
        </p:spPr>
        <p:txBody>
          <a:bodyPr/>
          <a:lstStyle>
            <a:lvl1pPr algn="ctr"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1026302"/>
            <a:ext cx="3086100" cy="365125"/>
          </a:xfrm>
        </p:spPr>
        <p:txBody>
          <a:bodyPr/>
          <a:lstStyle>
            <a:lvl1pPr>
              <a:defRPr sz="1200"/>
            </a:lvl1pPr>
          </a:lstStyle>
          <a:p>
            <a:pPr defTabSz="6858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Put your </a:t>
            </a:r>
            <a:r>
              <a:rPr lang="en-US" smtClean="0">
                <a:solidFill>
                  <a:srgbClr val="16A085"/>
                </a:solidFill>
              </a:rPr>
              <a:t>great subtitle </a:t>
            </a:r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here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Oval 7"/>
          <p:cNvSpPr/>
          <p:nvPr userDrawn="1"/>
        </p:nvSpPr>
        <p:spPr>
          <a:xfrm>
            <a:off x="8570176" y="6230592"/>
            <a:ext cx="387116" cy="516155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383465" y="6306106"/>
            <a:ext cx="760535" cy="365125"/>
          </a:xfrm>
        </p:spPr>
        <p:txBody>
          <a:bodyPr/>
          <a:lstStyle>
            <a:lvl1pPr algn="ctr">
              <a:defRPr sz="1350" b="1">
                <a:solidFill>
                  <a:schemeClr val="accent2"/>
                </a:solidFill>
              </a:defRPr>
            </a:lvl1pPr>
          </a:lstStyle>
          <a:p>
            <a:pPr defTabSz="685800"/>
            <a:fld id="{3FC2BE4D-41C5-4BA7-AAA9-F5DFA07902B2}" type="slidenum">
              <a:rPr lang="en-US" smtClean="0">
                <a:solidFill>
                  <a:srgbClr val="16A085"/>
                </a:solidFill>
              </a:rPr>
              <a:pPr defTabSz="685800"/>
              <a:t>‹#›</a:t>
            </a:fld>
            <a:endParaRPr lang="en-US">
              <a:solidFill>
                <a:srgbClr val="16A085"/>
              </a:solidFill>
            </a:endParaRPr>
          </a:p>
        </p:txBody>
      </p:sp>
      <p:sp>
        <p:nvSpPr>
          <p:cNvPr id="10" name="Picture Placeholder 4"/>
          <p:cNvSpPr>
            <a:spLocks noGrp="1"/>
          </p:cNvSpPr>
          <p:nvPr>
            <p:ph type="pic" sz="quarter" idx="21"/>
          </p:nvPr>
        </p:nvSpPr>
        <p:spPr>
          <a:xfrm>
            <a:off x="641467" y="1969913"/>
            <a:ext cx="1893035" cy="291817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Picture Placeholder 4"/>
          <p:cNvSpPr>
            <a:spLocks noGrp="1"/>
          </p:cNvSpPr>
          <p:nvPr>
            <p:ph type="pic" sz="quarter" idx="22"/>
          </p:nvPr>
        </p:nvSpPr>
        <p:spPr>
          <a:xfrm>
            <a:off x="2636203" y="1969913"/>
            <a:ext cx="1893035" cy="291817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2" name="Picture Placeholder 4"/>
          <p:cNvSpPr>
            <a:spLocks noGrp="1"/>
          </p:cNvSpPr>
          <p:nvPr>
            <p:ph type="pic" sz="quarter" idx="23"/>
          </p:nvPr>
        </p:nvSpPr>
        <p:spPr>
          <a:xfrm>
            <a:off x="4630940" y="1969913"/>
            <a:ext cx="1893035" cy="291817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24"/>
          </p:nvPr>
        </p:nvSpPr>
        <p:spPr>
          <a:xfrm>
            <a:off x="6625677" y="1969913"/>
            <a:ext cx="1893035" cy="291817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0759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0" y="0"/>
            <a:ext cx="1831086" cy="228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831086" y="2286000"/>
            <a:ext cx="1831086" cy="228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3662172" y="0"/>
            <a:ext cx="1831086" cy="228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5493258" y="2286000"/>
            <a:ext cx="1831086" cy="228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7324344" y="0"/>
            <a:ext cx="1831086" cy="228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20"/>
          </p:nvPr>
        </p:nvSpPr>
        <p:spPr>
          <a:xfrm>
            <a:off x="0" y="4572000"/>
            <a:ext cx="1831086" cy="228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21"/>
          </p:nvPr>
        </p:nvSpPr>
        <p:spPr>
          <a:xfrm>
            <a:off x="3662172" y="4572000"/>
            <a:ext cx="1831086" cy="228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22"/>
          </p:nvPr>
        </p:nvSpPr>
        <p:spPr>
          <a:xfrm>
            <a:off x="7324344" y="4572000"/>
            <a:ext cx="1831086" cy="228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5726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0" y="1"/>
            <a:ext cx="1831086" cy="239126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831086" y="2391263"/>
            <a:ext cx="1831086" cy="239126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3662172" y="-1"/>
            <a:ext cx="1831086" cy="239126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5493258" y="2391263"/>
            <a:ext cx="1831086" cy="239126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7324344" y="-1"/>
            <a:ext cx="1831086" cy="239126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9126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phone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3379834" y="2407464"/>
            <a:ext cx="1375559" cy="3251485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28650" y="294787"/>
            <a:ext cx="7886700" cy="915035"/>
          </a:xfrm>
        </p:spPr>
        <p:txBody>
          <a:bodyPr/>
          <a:lstStyle>
            <a:lvl1pPr algn="ctr"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1026302"/>
            <a:ext cx="3086100" cy="365125"/>
          </a:xfrm>
        </p:spPr>
        <p:txBody>
          <a:bodyPr/>
          <a:lstStyle>
            <a:lvl1pPr>
              <a:defRPr sz="1200"/>
            </a:lvl1pPr>
          </a:lstStyle>
          <a:p>
            <a:pPr defTabSz="6858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Put your </a:t>
            </a:r>
            <a:r>
              <a:rPr lang="en-US" smtClean="0">
                <a:solidFill>
                  <a:srgbClr val="16A085"/>
                </a:solidFill>
              </a:rPr>
              <a:t>great subtitle </a:t>
            </a:r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here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Oval 7"/>
          <p:cNvSpPr/>
          <p:nvPr userDrawn="1"/>
        </p:nvSpPr>
        <p:spPr>
          <a:xfrm>
            <a:off x="8570176" y="6230592"/>
            <a:ext cx="387116" cy="516155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383465" y="6306106"/>
            <a:ext cx="760535" cy="365125"/>
          </a:xfrm>
        </p:spPr>
        <p:txBody>
          <a:bodyPr/>
          <a:lstStyle>
            <a:lvl1pPr algn="ctr">
              <a:defRPr sz="1350" b="1">
                <a:solidFill>
                  <a:schemeClr val="accent2"/>
                </a:solidFill>
              </a:defRPr>
            </a:lvl1pPr>
          </a:lstStyle>
          <a:p>
            <a:pPr defTabSz="685800"/>
            <a:fld id="{3FC2BE4D-41C5-4BA7-AAA9-F5DFA07902B2}" type="slidenum">
              <a:rPr lang="en-US" smtClean="0">
                <a:solidFill>
                  <a:srgbClr val="16A085"/>
                </a:solidFill>
              </a:rPr>
              <a:pPr defTabSz="685800"/>
              <a:t>‹#›</a:t>
            </a:fld>
            <a:endParaRPr lang="en-US">
              <a:solidFill>
                <a:srgbClr val="16A08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1108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c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3402475" y="2375893"/>
            <a:ext cx="2307927" cy="2017176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28650" y="294787"/>
            <a:ext cx="7886700" cy="915035"/>
          </a:xfrm>
        </p:spPr>
        <p:txBody>
          <a:bodyPr/>
          <a:lstStyle>
            <a:lvl1pPr algn="ctr"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1026302"/>
            <a:ext cx="3086100" cy="365125"/>
          </a:xfrm>
        </p:spPr>
        <p:txBody>
          <a:bodyPr/>
          <a:lstStyle>
            <a:lvl1pPr>
              <a:defRPr sz="1200"/>
            </a:lvl1pPr>
          </a:lstStyle>
          <a:p>
            <a:pPr defTabSz="6858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Put your </a:t>
            </a:r>
            <a:r>
              <a:rPr lang="en-US" smtClean="0">
                <a:solidFill>
                  <a:srgbClr val="16A085"/>
                </a:solidFill>
              </a:rPr>
              <a:t>great subtitle </a:t>
            </a:r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here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Oval 8"/>
          <p:cNvSpPr/>
          <p:nvPr userDrawn="1"/>
        </p:nvSpPr>
        <p:spPr>
          <a:xfrm>
            <a:off x="8570176" y="6230592"/>
            <a:ext cx="387116" cy="516155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0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383465" y="6306106"/>
            <a:ext cx="760535" cy="365125"/>
          </a:xfrm>
        </p:spPr>
        <p:txBody>
          <a:bodyPr/>
          <a:lstStyle>
            <a:lvl1pPr algn="ctr">
              <a:defRPr sz="1350" b="1">
                <a:solidFill>
                  <a:schemeClr val="accent2"/>
                </a:solidFill>
              </a:defRPr>
            </a:lvl1pPr>
          </a:lstStyle>
          <a:p>
            <a:pPr defTabSz="685800"/>
            <a:fld id="{3FC2BE4D-41C5-4BA7-AAA9-F5DFA07902B2}" type="slidenum">
              <a:rPr lang="en-US" smtClean="0">
                <a:solidFill>
                  <a:srgbClr val="16A085"/>
                </a:solidFill>
              </a:rPr>
              <a:pPr defTabSz="685800"/>
              <a:t>‹#›</a:t>
            </a:fld>
            <a:endParaRPr lang="en-US">
              <a:solidFill>
                <a:srgbClr val="16A08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6124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cbook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28650" y="294787"/>
            <a:ext cx="7886700" cy="915035"/>
          </a:xfrm>
        </p:spPr>
        <p:txBody>
          <a:bodyPr/>
          <a:lstStyle>
            <a:lvl1pPr algn="ctr"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1026302"/>
            <a:ext cx="3086100" cy="365125"/>
          </a:xfrm>
        </p:spPr>
        <p:txBody>
          <a:bodyPr/>
          <a:lstStyle>
            <a:lvl1pPr>
              <a:defRPr sz="1200"/>
            </a:lvl1pPr>
          </a:lstStyle>
          <a:p>
            <a:pPr defTabSz="6858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Put your </a:t>
            </a:r>
            <a:r>
              <a:rPr lang="en-US" smtClean="0">
                <a:solidFill>
                  <a:srgbClr val="16A085"/>
                </a:solidFill>
              </a:rPr>
              <a:t>great subtitle </a:t>
            </a:r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here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Oval 8"/>
          <p:cNvSpPr/>
          <p:nvPr userDrawn="1"/>
        </p:nvSpPr>
        <p:spPr>
          <a:xfrm>
            <a:off x="8570176" y="6230592"/>
            <a:ext cx="387116" cy="516155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0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383465" y="6306106"/>
            <a:ext cx="760535" cy="365125"/>
          </a:xfrm>
        </p:spPr>
        <p:txBody>
          <a:bodyPr/>
          <a:lstStyle>
            <a:lvl1pPr algn="ctr">
              <a:defRPr sz="1350" b="1">
                <a:solidFill>
                  <a:schemeClr val="accent2"/>
                </a:solidFill>
              </a:defRPr>
            </a:lvl1pPr>
          </a:lstStyle>
          <a:p>
            <a:pPr defTabSz="685800"/>
            <a:fld id="{3FC2BE4D-41C5-4BA7-AAA9-F5DFA07902B2}" type="slidenum">
              <a:rPr lang="en-US" smtClean="0">
                <a:solidFill>
                  <a:srgbClr val="16A085"/>
                </a:solidFill>
              </a:rPr>
              <a:pPr defTabSz="685800"/>
              <a:t>‹#›</a:t>
            </a:fld>
            <a:endParaRPr lang="en-US">
              <a:solidFill>
                <a:srgbClr val="16A085"/>
              </a:solidFill>
            </a:endParaRPr>
          </a:p>
        </p:txBody>
      </p:sp>
      <p:sp>
        <p:nvSpPr>
          <p:cNvPr id="6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4636014" y="2475588"/>
            <a:ext cx="3200120" cy="2728496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6810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phone &amp; Ipa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3"/>
          <p:cNvSpPr>
            <a:spLocks noGrp="1"/>
          </p:cNvSpPr>
          <p:nvPr>
            <p:ph type="pic" sz="quarter" idx="17"/>
          </p:nvPr>
        </p:nvSpPr>
        <p:spPr>
          <a:xfrm>
            <a:off x="2923726" y="3498029"/>
            <a:ext cx="792956" cy="1878806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28650" y="294787"/>
            <a:ext cx="7886700" cy="915035"/>
          </a:xfrm>
        </p:spPr>
        <p:txBody>
          <a:bodyPr/>
          <a:lstStyle>
            <a:lvl1pPr algn="ctr"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1026302"/>
            <a:ext cx="3086100" cy="365125"/>
          </a:xfrm>
        </p:spPr>
        <p:txBody>
          <a:bodyPr/>
          <a:lstStyle>
            <a:lvl1pPr>
              <a:defRPr sz="1200"/>
            </a:lvl1pPr>
          </a:lstStyle>
          <a:p>
            <a:pPr defTabSz="6858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Put your </a:t>
            </a:r>
            <a:r>
              <a:rPr lang="en-US" smtClean="0">
                <a:solidFill>
                  <a:srgbClr val="16A085"/>
                </a:solidFill>
              </a:rPr>
              <a:t>great subtitle </a:t>
            </a:r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here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Oval 7"/>
          <p:cNvSpPr/>
          <p:nvPr userDrawn="1"/>
        </p:nvSpPr>
        <p:spPr>
          <a:xfrm>
            <a:off x="8570176" y="6230592"/>
            <a:ext cx="387116" cy="516155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383465" y="6306106"/>
            <a:ext cx="760535" cy="365125"/>
          </a:xfrm>
        </p:spPr>
        <p:txBody>
          <a:bodyPr/>
          <a:lstStyle>
            <a:lvl1pPr algn="ctr">
              <a:defRPr sz="1350" b="1">
                <a:solidFill>
                  <a:schemeClr val="accent2"/>
                </a:solidFill>
              </a:defRPr>
            </a:lvl1pPr>
          </a:lstStyle>
          <a:p>
            <a:pPr defTabSz="685800"/>
            <a:fld id="{3FC2BE4D-41C5-4BA7-AAA9-F5DFA07902B2}" type="slidenum">
              <a:rPr lang="en-US" smtClean="0">
                <a:solidFill>
                  <a:srgbClr val="16A085"/>
                </a:solidFill>
              </a:rPr>
              <a:pPr defTabSz="685800"/>
              <a:t>‹#›</a:t>
            </a:fld>
            <a:endParaRPr lang="en-US">
              <a:solidFill>
                <a:srgbClr val="16A085"/>
              </a:solidFill>
            </a:endParaRPr>
          </a:p>
        </p:txBody>
      </p:sp>
      <p:sp>
        <p:nvSpPr>
          <p:cNvPr id="10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1059657" y="2592251"/>
            <a:ext cx="1596611" cy="2835928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881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28650" y="294787"/>
            <a:ext cx="7886700" cy="915035"/>
          </a:xfrm>
        </p:spPr>
        <p:txBody>
          <a:bodyPr/>
          <a:lstStyle>
            <a:lvl1pPr algn="ctr"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1026302"/>
            <a:ext cx="3086100" cy="365125"/>
          </a:xfrm>
        </p:spPr>
        <p:txBody>
          <a:bodyPr/>
          <a:lstStyle>
            <a:lvl1pPr>
              <a:defRPr sz="1200"/>
            </a:lvl1pPr>
          </a:lstStyle>
          <a:p>
            <a:pPr defTabSz="6858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Put your </a:t>
            </a:r>
            <a:r>
              <a:rPr lang="en-US" smtClean="0">
                <a:solidFill>
                  <a:srgbClr val="16A085"/>
                </a:solidFill>
              </a:rPr>
              <a:t>great subtitle </a:t>
            </a:r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here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Oval 8"/>
          <p:cNvSpPr/>
          <p:nvPr userDrawn="1"/>
        </p:nvSpPr>
        <p:spPr>
          <a:xfrm>
            <a:off x="8570176" y="6230592"/>
            <a:ext cx="387116" cy="516155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0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383465" y="6306106"/>
            <a:ext cx="760535" cy="365125"/>
          </a:xfrm>
        </p:spPr>
        <p:txBody>
          <a:bodyPr/>
          <a:lstStyle>
            <a:lvl1pPr algn="ctr">
              <a:defRPr sz="1350" b="1">
                <a:solidFill>
                  <a:schemeClr val="accent2"/>
                </a:solidFill>
              </a:defRPr>
            </a:lvl1pPr>
          </a:lstStyle>
          <a:p>
            <a:pPr defTabSz="685800"/>
            <a:fld id="{3FC2BE4D-41C5-4BA7-AAA9-F5DFA07902B2}" type="slidenum">
              <a:rPr lang="en-US" smtClean="0">
                <a:solidFill>
                  <a:srgbClr val="16A085"/>
                </a:solidFill>
              </a:rPr>
              <a:pPr defTabSz="685800"/>
              <a:t>‹#›</a:t>
            </a:fld>
            <a:endParaRPr lang="en-US">
              <a:solidFill>
                <a:srgbClr val="16A085"/>
              </a:solidFill>
            </a:endParaRPr>
          </a:p>
        </p:txBody>
      </p:sp>
      <p:sp>
        <p:nvSpPr>
          <p:cNvPr id="11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988359" y="2191872"/>
            <a:ext cx="1401856" cy="3281081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040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>
            <a:lvl1pPr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1"/>
          </p:nvPr>
        </p:nvSpPr>
        <p:spPr>
          <a:xfrm>
            <a:off x="778973" y="1375115"/>
            <a:ext cx="2434081" cy="4309270"/>
          </a:xfrm>
        </p:spPr>
        <p:txBody>
          <a:bodyPr>
            <a:normAutofit/>
          </a:bodyPr>
          <a:lstStyle>
            <a:lvl1pPr>
              <a:defRPr sz="15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094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143000" y="1122363"/>
            <a:ext cx="6858000" cy="2387600"/>
          </a:xfrm>
        </p:spPr>
        <p:txBody>
          <a:bodyPr anchor="b">
            <a:normAutofit/>
          </a:bodyPr>
          <a:lstStyle>
            <a:lvl1pPr algn="ctr">
              <a:defRPr sz="4500"/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5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 smtClean="0"/>
              <a:t>Click to edit Master subtitle style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7565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46366"/>
            <a:ext cx="7886700" cy="828098"/>
          </a:xfrm>
        </p:spPr>
        <p:txBody>
          <a:bodyPr/>
          <a:lstStyle>
            <a:lvl1pPr algn="ctr"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2157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28650" y="346366"/>
            <a:ext cx="7886700" cy="828098"/>
          </a:xfrm>
        </p:spPr>
        <p:txBody>
          <a:bodyPr/>
          <a:lstStyle>
            <a:lvl1pPr algn="ctr"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28650" y="1229885"/>
            <a:ext cx="7886700" cy="294121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37959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46366"/>
            <a:ext cx="7886700" cy="828098"/>
          </a:xfrm>
        </p:spPr>
        <p:txBody>
          <a:bodyPr/>
          <a:lstStyle>
            <a:lvl1pPr algn="ctr"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1955800"/>
            <a:ext cx="9144000" cy="2254250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AU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3171825" y="1174464"/>
            <a:ext cx="2943225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 Placeholder 10"/>
          <p:cNvSpPr>
            <a:spLocks noGrp="1"/>
          </p:cNvSpPr>
          <p:nvPr>
            <p:ph type="body" sz="quarter" idx="14" hasCustomPrompt="1"/>
          </p:nvPr>
        </p:nvSpPr>
        <p:spPr>
          <a:xfrm>
            <a:off x="1427560" y="4484916"/>
            <a:ext cx="6288881" cy="348343"/>
          </a:xfrm>
        </p:spPr>
        <p:txBody>
          <a:bodyPr/>
          <a:lstStyle>
            <a:lvl1pPr algn="ctr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1427560" y="4898122"/>
            <a:ext cx="6288881" cy="820511"/>
          </a:xfrm>
        </p:spPr>
        <p:txBody>
          <a:bodyPr>
            <a:normAutofit/>
          </a:bodyPr>
          <a:lstStyle>
            <a:lvl1pPr algn="ctr">
              <a:defRPr sz="10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 here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449205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11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28650" y="346366"/>
            <a:ext cx="7886700" cy="828098"/>
          </a:xfrm>
        </p:spPr>
        <p:txBody>
          <a:bodyPr/>
          <a:lstStyle>
            <a:lvl1pPr algn="ctr"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28650" y="1229885"/>
            <a:ext cx="7886700" cy="294121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1921791"/>
            <a:ext cx="4073237" cy="3022169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36815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</p:bldLst>
  </p:timing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28650" y="346366"/>
            <a:ext cx="7886700" cy="828098"/>
          </a:xfrm>
        </p:spPr>
        <p:txBody>
          <a:bodyPr/>
          <a:lstStyle>
            <a:lvl1pPr algn="ctr"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28650" y="1229885"/>
            <a:ext cx="7886700" cy="294121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3"/>
          </p:nvPr>
        </p:nvSpPr>
        <p:spPr>
          <a:xfrm>
            <a:off x="876704" y="2661654"/>
            <a:ext cx="1781390" cy="2375187"/>
          </a:xfrm>
          <a:custGeom>
            <a:avLst/>
            <a:gdLst>
              <a:gd name="connsiteX0" fmla="*/ 1251094 w 2502188"/>
              <a:gd name="connsiteY0" fmla="*/ 0 h 2502188"/>
              <a:gd name="connsiteX1" fmla="*/ 2502188 w 2502188"/>
              <a:gd name="connsiteY1" fmla="*/ 1251094 h 2502188"/>
              <a:gd name="connsiteX2" fmla="*/ 1251094 w 2502188"/>
              <a:gd name="connsiteY2" fmla="*/ 2502188 h 2502188"/>
              <a:gd name="connsiteX3" fmla="*/ 0 w 2502188"/>
              <a:gd name="connsiteY3" fmla="*/ 1251094 h 2502188"/>
              <a:gd name="connsiteX4" fmla="*/ 1251094 w 2502188"/>
              <a:gd name="connsiteY4" fmla="*/ 0 h 250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02188" h="2502188">
                <a:moveTo>
                  <a:pt x="1251094" y="0"/>
                </a:moveTo>
                <a:cubicBezTo>
                  <a:pt x="1942054" y="0"/>
                  <a:pt x="2502188" y="560134"/>
                  <a:pt x="2502188" y="1251094"/>
                </a:cubicBezTo>
                <a:cubicBezTo>
                  <a:pt x="2502188" y="1942054"/>
                  <a:pt x="1942054" y="2502188"/>
                  <a:pt x="1251094" y="2502188"/>
                </a:cubicBezTo>
                <a:cubicBezTo>
                  <a:pt x="560134" y="2502188"/>
                  <a:pt x="0" y="1942054"/>
                  <a:pt x="0" y="1251094"/>
                </a:cubicBezTo>
                <a:cubicBezTo>
                  <a:pt x="0" y="560134"/>
                  <a:pt x="560134" y="0"/>
                  <a:pt x="1251094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38100">
            <a:solidFill>
              <a:schemeClr val="accent1"/>
            </a:solidFill>
          </a:ln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4" hasCustomPrompt="1"/>
          </p:nvPr>
        </p:nvSpPr>
        <p:spPr>
          <a:xfrm>
            <a:off x="966703" y="5131261"/>
            <a:ext cx="1601391" cy="348342"/>
          </a:xfrm>
        </p:spPr>
        <p:txBody>
          <a:bodyPr/>
          <a:lstStyle>
            <a:lvl1pPr algn="ctr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cxnSp>
        <p:nvCxnSpPr>
          <p:cNvPr id="14" name="Straight Connector 13"/>
          <p:cNvCxnSpPr/>
          <p:nvPr userDrawn="1"/>
        </p:nvCxnSpPr>
        <p:spPr>
          <a:xfrm flipV="1">
            <a:off x="2676429" y="3849249"/>
            <a:ext cx="835916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 userDrawn="1"/>
        </p:nvCxnSpPr>
        <p:spPr>
          <a:xfrm>
            <a:off x="3505200" y="2320185"/>
            <a:ext cx="0" cy="3064615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Picture Placeholder 16"/>
          <p:cNvSpPr>
            <a:spLocks noGrp="1"/>
          </p:cNvSpPr>
          <p:nvPr>
            <p:ph type="pic" sz="quarter" idx="15"/>
          </p:nvPr>
        </p:nvSpPr>
        <p:spPr>
          <a:xfrm>
            <a:off x="4324350" y="1813721"/>
            <a:ext cx="770165" cy="1026886"/>
          </a:xfrm>
          <a:custGeom>
            <a:avLst/>
            <a:gdLst>
              <a:gd name="connsiteX0" fmla="*/ 1251094 w 2502188"/>
              <a:gd name="connsiteY0" fmla="*/ 0 h 2502188"/>
              <a:gd name="connsiteX1" fmla="*/ 2502188 w 2502188"/>
              <a:gd name="connsiteY1" fmla="*/ 1251094 h 2502188"/>
              <a:gd name="connsiteX2" fmla="*/ 1251094 w 2502188"/>
              <a:gd name="connsiteY2" fmla="*/ 2502188 h 2502188"/>
              <a:gd name="connsiteX3" fmla="*/ 0 w 2502188"/>
              <a:gd name="connsiteY3" fmla="*/ 1251094 h 2502188"/>
              <a:gd name="connsiteX4" fmla="*/ 1251094 w 2502188"/>
              <a:gd name="connsiteY4" fmla="*/ 0 h 250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02188" h="2502188">
                <a:moveTo>
                  <a:pt x="1251094" y="0"/>
                </a:moveTo>
                <a:cubicBezTo>
                  <a:pt x="1942054" y="0"/>
                  <a:pt x="2502188" y="560134"/>
                  <a:pt x="2502188" y="1251094"/>
                </a:cubicBezTo>
                <a:cubicBezTo>
                  <a:pt x="2502188" y="1942054"/>
                  <a:pt x="1942054" y="2502188"/>
                  <a:pt x="1251094" y="2502188"/>
                </a:cubicBezTo>
                <a:cubicBezTo>
                  <a:pt x="560134" y="2502188"/>
                  <a:pt x="0" y="1942054"/>
                  <a:pt x="0" y="1251094"/>
                </a:cubicBezTo>
                <a:cubicBezTo>
                  <a:pt x="0" y="560134"/>
                  <a:pt x="560134" y="0"/>
                  <a:pt x="1251094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38100">
            <a:solidFill>
              <a:schemeClr val="accent2"/>
            </a:solidFill>
          </a:ln>
        </p:spPr>
        <p:txBody>
          <a:bodyPr wrap="square">
            <a:noAutofit/>
          </a:bodyPr>
          <a:lstStyle/>
          <a:p>
            <a:endParaRPr lang="en-AU"/>
          </a:p>
        </p:txBody>
      </p:sp>
      <p:cxnSp>
        <p:nvCxnSpPr>
          <p:cNvPr id="18" name="Straight Connector 17"/>
          <p:cNvCxnSpPr/>
          <p:nvPr userDrawn="1"/>
        </p:nvCxnSpPr>
        <p:spPr>
          <a:xfrm flipV="1">
            <a:off x="3505200" y="2320186"/>
            <a:ext cx="819150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 userDrawn="1"/>
        </p:nvCxnSpPr>
        <p:spPr>
          <a:xfrm>
            <a:off x="3507988" y="3847006"/>
            <a:ext cx="827863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 Placeholder 10"/>
          <p:cNvSpPr>
            <a:spLocks noGrp="1"/>
          </p:cNvSpPr>
          <p:nvPr>
            <p:ph type="body" sz="quarter" idx="16" hasCustomPrompt="1"/>
          </p:nvPr>
        </p:nvSpPr>
        <p:spPr>
          <a:xfrm>
            <a:off x="3991215" y="2953845"/>
            <a:ext cx="1436435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cxnSp>
        <p:nvCxnSpPr>
          <p:cNvPr id="21" name="Straight Connector 20"/>
          <p:cNvCxnSpPr/>
          <p:nvPr userDrawn="1"/>
        </p:nvCxnSpPr>
        <p:spPr>
          <a:xfrm flipV="1">
            <a:off x="3505200" y="5378588"/>
            <a:ext cx="819150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Picture Placeholder 26"/>
          <p:cNvSpPr>
            <a:spLocks noGrp="1"/>
          </p:cNvSpPr>
          <p:nvPr>
            <p:ph type="pic" sz="quarter" idx="17"/>
          </p:nvPr>
        </p:nvSpPr>
        <p:spPr>
          <a:xfrm>
            <a:off x="4324350" y="4835149"/>
            <a:ext cx="770165" cy="1026886"/>
          </a:xfrm>
          <a:custGeom>
            <a:avLst/>
            <a:gdLst>
              <a:gd name="connsiteX0" fmla="*/ 1251094 w 2502188"/>
              <a:gd name="connsiteY0" fmla="*/ 0 h 2502188"/>
              <a:gd name="connsiteX1" fmla="*/ 2502188 w 2502188"/>
              <a:gd name="connsiteY1" fmla="*/ 1251094 h 2502188"/>
              <a:gd name="connsiteX2" fmla="*/ 1251094 w 2502188"/>
              <a:gd name="connsiteY2" fmla="*/ 2502188 h 2502188"/>
              <a:gd name="connsiteX3" fmla="*/ 0 w 2502188"/>
              <a:gd name="connsiteY3" fmla="*/ 1251094 h 2502188"/>
              <a:gd name="connsiteX4" fmla="*/ 1251094 w 2502188"/>
              <a:gd name="connsiteY4" fmla="*/ 0 h 250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02188" h="2502188">
                <a:moveTo>
                  <a:pt x="1251094" y="0"/>
                </a:moveTo>
                <a:cubicBezTo>
                  <a:pt x="1942054" y="0"/>
                  <a:pt x="2502188" y="560134"/>
                  <a:pt x="2502188" y="1251094"/>
                </a:cubicBezTo>
                <a:cubicBezTo>
                  <a:pt x="2502188" y="1942054"/>
                  <a:pt x="1942054" y="2502188"/>
                  <a:pt x="1251094" y="2502188"/>
                </a:cubicBezTo>
                <a:cubicBezTo>
                  <a:pt x="560134" y="2502188"/>
                  <a:pt x="0" y="1942054"/>
                  <a:pt x="0" y="1251094"/>
                </a:cubicBezTo>
                <a:cubicBezTo>
                  <a:pt x="0" y="560134"/>
                  <a:pt x="560134" y="0"/>
                  <a:pt x="1251094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38100">
            <a:solidFill>
              <a:schemeClr val="accent4"/>
            </a:solidFill>
          </a:ln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28" name="Text Placeholder 10"/>
          <p:cNvSpPr>
            <a:spLocks noGrp="1"/>
          </p:cNvSpPr>
          <p:nvPr>
            <p:ph type="body" sz="quarter" idx="18" hasCustomPrompt="1"/>
          </p:nvPr>
        </p:nvSpPr>
        <p:spPr>
          <a:xfrm>
            <a:off x="3991215" y="5927648"/>
            <a:ext cx="1436435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29" name="Picture Placeholder 28"/>
          <p:cNvSpPr>
            <a:spLocks noGrp="1"/>
          </p:cNvSpPr>
          <p:nvPr>
            <p:ph type="pic" sz="quarter" idx="19"/>
          </p:nvPr>
        </p:nvSpPr>
        <p:spPr>
          <a:xfrm>
            <a:off x="4324350" y="3347071"/>
            <a:ext cx="770165" cy="1026886"/>
          </a:xfrm>
          <a:custGeom>
            <a:avLst/>
            <a:gdLst>
              <a:gd name="connsiteX0" fmla="*/ 1251094 w 2502188"/>
              <a:gd name="connsiteY0" fmla="*/ 0 h 2502188"/>
              <a:gd name="connsiteX1" fmla="*/ 2502188 w 2502188"/>
              <a:gd name="connsiteY1" fmla="*/ 1251094 h 2502188"/>
              <a:gd name="connsiteX2" fmla="*/ 1251094 w 2502188"/>
              <a:gd name="connsiteY2" fmla="*/ 2502188 h 2502188"/>
              <a:gd name="connsiteX3" fmla="*/ 0 w 2502188"/>
              <a:gd name="connsiteY3" fmla="*/ 1251094 h 2502188"/>
              <a:gd name="connsiteX4" fmla="*/ 1251094 w 2502188"/>
              <a:gd name="connsiteY4" fmla="*/ 0 h 250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02188" h="2502188">
                <a:moveTo>
                  <a:pt x="1251094" y="0"/>
                </a:moveTo>
                <a:cubicBezTo>
                  <a:pt x="1942054" y="0"/>
                  <a:pt x="2502188" y="560134"/>
                  <a:pt x="2502188" y="1251094"/>
                </a:cubicBezTo>
                <a:cubicBezTo>
                  <a:pt x="2502188" y="1942054"/>
                  <a:pt x="1942054" y="2502188"/>
                  <a:pt x="1251094" y="2502188"/>
                </a:cubicBezTo>
                <a:cubicBezTo>
                  <a:pt x="560134" y="2502188"/>
                  <a:pt x="0" y="1942054"/>
                  <a:pt x="0" y="1251094"/>
                </a:cubicBezTo>
                <a:cubicBezTo>
                  <a:pt x="0" y="560134"/>
                  <a:pt x="560134" y="0"/>
                  <a:pt x="1251094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38100">
            <a:solidFill>
              <a:schemeClr val="accent3"/>
            </a:solidFill>
          </a:ln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30" name="Text Placeholder 10"/>
          <p:cNvSpPr>
            <a:spLocks noGrp="1"/>
          </p:cNvSpPr>
          <p:nvPr>
            <p:ph type="body" sz="quarter" idx="20" hasCustomPrompt="1"/>
          </p:nvPr>
        </p:nvSpPr>
        <p:spPr>
          <a:xfrm>
            <a:off x="3991215" y="4487195"/>
            <a:ext cx="1436435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cxnSp>
        <p:nvCxnSpPr>
          <p:cNvPr id="32" name="Straight Connector 31"/>
          <p:cNvCxnSpPr/>
          <p:nvPr userDrawn="1"/>
        </p:nvCxnSpPr>
        <p:spPr>
          <a:xfrm flipV="1">
            <a:off x="5085802" y="3845236"/>
            <a:ext cx="819150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 userDrawn="1"/>
        </p:nvCxnSpPr>
        <p:spPr>
          <a:xfrm>
            <a:off x="5904952" y="2328207"/>
            <a:ext cx="0" cy="3064615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 userDrawn="1"/>
        </p:nvCxnSpPr>
        <p:spPr>
          <a:xfrm flipV="1">
            <a:off x="5913664" y="2335079"/>
            <a:ext cx="819150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Picture Placeholder 34"/>
          <p:cNvSpPr>
            <a:spLocks noGrp="1"/>
          </p:cNvSpPr>
          <p:nvPr>
            <p:ph type="pic" sz="quarter" idx="21"/>
          </p:nvPr>
        </p:nvSpPr>
        <p:spPr>
          <a:xfrm>
            <a:off x="6741525" y="1830416"/>
            <a:ext cx="770165" cy="1026886"/>
          </a:xfrm>
          <a:custGeom>
            <a:avLst/>
            <a:gdLst>
              <a:gd name="connsiteX0" fmla="*/ 1251094 w 2502188"/>
              <a:gd name="connsiteY0" fmla="*/ 0 h 2502188"/>
              <a:gd name="connsiteX1" fmla="*/ 2502188 w 2502188"/>
              <a:gd name="connsiteY1" fmla="*/ 1251094 h 2502188"/>
              <a:gd name="connsiteX2" fmla="*/ 1251094 w 2502188"/>
              <a:gd name="connsiteY2" fmla="*/ 2502188 h 2502188"/>
              <a:gd name="connsiteX3" fmla="*/ 0 w 2502188"/>
              <a:gd name="connsiteY3" fmla="*/ 1251094 h 2502188"/>
              <a:gd name="connsiteX4" fmla="*/ 1251094 w 2502188"/>
              <a:gd name="connsiteY4" fmla="*/ 0 h 250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02188" h="2502188">
                <a:moveTo>
                  <a:pt x="1251094" y="0"/>
                </a:moveTo>
                <a:cubicBezTo>
                  <a:pt x="1942054" y="0"/>
                  <a:pt x="2502188" y="560134"/>
                  <a:pt x="2502188" y="1251094"/>
                </a:cubicBezTo>
                <a:cubicBezTo>
                  <a:pt x="2502188" y="1942054"/>
                  <a:pt x="1942054" y="2502188"/>
                  <a:pt x="1251094" y="2502188"/>
                </a:cubicBezTo>
                <a:cubicBezTo>
                  <a:pt x="560134" y="2502188"/>
                  <a:pt x="0" y="1942054"/>
                  <a:pt x="0" y="1251094"/>
                </a:cubicBezTo>
                <a:cubicBezTo>
                  <a:pt x="0" y="560134"/>
                  <a:pt x="560134" y="0"/>
                  <a:pt x="1251094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38100">
            <a:solidFill>
              <a:schemeClr val="accent5"/>
            </a:solidFill>
          </a:ln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36" name="Text Placeholder 10"/>
          <p:cNvSpPr>
            <a:spLocks noGrp="1"/>
          </p:cNvSpPr>
          <p:nvPr>
            <p:ph type="body" sz="quarter" idx="22" hasCustomPrompt="1"/>
          </p:nvPr>
        </p:nvSpPr>
        <p:spPr>
          <a:xfrm>
            <a:off x="6390966" y="2953845"/>
            <a:ext cx="1436435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cxnSp>
        <p:nvCxnSpPr>
          <p:cNvPr id="37" name="Straight Connector 36"/>
          <p:cNvCxnSpPr/>
          <p:nvPr userDrawn="1"/>
        </p:nvCxnSpPr>
        <p:spPr>
          <a:xfrm flipV="1">
            <a:off x="5880459" y="3845235"/>
            <a:ext cx="819150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Picture Placeholder 37"/>
          <p:cNvSpPr>
            <a:spLocks noGrp="1"/>
          </p:cNvSpPr>
          <p:nvPr>
            <p:ph type="pic" sz="quarter" idx="23"/>
          </p:nvPr>
        </p:nvSpPr>
        <p:spPr>
          <a:xfrm>
            <a:off x="6739882" y="3331791"/>
            <a:ext cx="770165" cy="1026886"/>
          </a:xfrm>
          <a:custGeom>
            <a:avLst/>
            <a:gdLst>
              <a:gd name="connsiteX0" fmla="*/ 1251094 w 2502188"/>
              <a:gd name="connsiteY0" fmla="*/ 0 h 2502188"/>
              <a:gd name="connsiteX1" fmla="*/ 2502188 w 2502188"/>
              <a:gd name="connsiteY1" fmla="*/ 1251094 h 2502188"/>
              <a:gd name="connsiteX2" fmla="*/ 1251094 w 2502188"/>
              <a:gd name="connsiteY2" fmla="*/ 2502188 h 2502188"/>
              <a:gd name="connsiteX3" fmla="*/ 0 w 2502188"/>
              <a:gd name="connsiteY3" fmla="*/ 1251094 h 2502188"/>
              <a:gd name="connsiteX4" fmla="*/ 1251094 w 2502188"/>
              <a:gd name="connsiteY4" fmla="*/ 0 h 250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02188" h="2502188">
                <a:moveTo>
                  <a:pt x="1251094" y="0"/>
                </a:moveTo>
                <a:cubicBezTo>
                  <a:pt x="1942054" y="0"/>
                  <a:pt x="2502188" y="560134"/>
                  <a:pt x="2502188" y="1251094"/>
                </a:cubicBezTo>
                <a:cubicBezTo>
                  <a:pt x="2502188" y="1942054"/>
                  <a:pt x="1942054" y="2502188"/>
                  <a:pt x="1251094" y="2502188"/>
                </a:cubicBezTo>
                <a:cubicBezTo>
                  <a:pt x="560134" y="2502188"/>
                  <a:pt x="0" y="1942054"/>
                  <a:pt x="0" y="1251094"/>
                </a:cubicBezTo>
                <a:cubicBezTo>
                  <a:pt x="0" y="560134"/>
                  <a:pt x="560134" y="0"/>
                  <a:pt x="1251094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38100">
            <a:solidFill>
              <a:schemeClr val="accent6"/>
            </a:solidFill>
          </a:ln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39" name="Text Placeholder 10"/>
          <p:cNvSpPr>
            <a:spLocks noGrp="1"/>
          </p:cNvSpPr>
          <p:nvPr>
            <p:ph type="body" sz="quarter" idx="24" hasCustomPrompt="1"/>
          </p:nvPr>
        </p:nvSpPr>
        <p:spPr>
          <a:xfrm>
            <a:off x="6389323" y="4436170"/>
            <a:ext cx="1436435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40" name="Picture Placeholder 39"/>
          <p:cNvSpPr>
            <a:spLocks noGrp="1"/>
          </p:cNvSpPr>
          <p:nvPr>
            <p:ph type="pic" sz="quarter" idx="25"/>
          </p:nvPr>
        </p:nvSpPr>
        <p:spPr>
          <a:xfrm>
            <a:off x="6739882" y="4865144"/>
            <a:ext cx="770165" cy="1026886"/>
          </a:xfrm>
          <a:custGeom>
            <a:avLst/>
            <a:gdLst>
              <a:gd name="connsiteX0" fmla="*/ 1251094 w 2502188"/>
              <a:gd name="connsiteY0" fmla="*/ 0 h 2502188"/>
              <a:gd name="connsiteX1" fmla="*/ 2502188 w 2502188"/>
              <a:gd name="connsiteY1" fmla="*/ 1251094 h 2502188"/>
              <a:gd name="connsiteX2" fmla="*/ 1251094 w 2502188"/>
              <a:gd name="connsiteY2" fmla="*/ 2502188 h 2502188"/>
              <a:gd name="connsiteX3" fmla="*/ 0 w 2502188"/>
              <a:gd name="connsiteY3" fmla="*/ 1251094 h 2502188"/>
              <a:gd name="connsiteX4" fmla="*/ 1251094 w 2502188"/>
              <a:gd name="connsiteY4" fmla="*/ 0 h 250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02188" h="2502188">
                <a:moveTo>
                  <a:pt x="1251094" y="0"/>
                </a:moveTo>
                <a:cubicBezTo>
                  <a:pt x="1942054" y="0"/>
                  <a:pt x="2502188" y="560134"/>
                  <a:pt x="2502188" y="1251094"/>
                </a:cubicBezTo>
                <a:cubicBezTo>
                  <a:pt x="2502188" y="1942054"/>
                  <a:pt x="1942054" y="2502188"/>
                  <a:pt x="1251094" y="2502188"/>
                </a:cubicBezTo>
                <a:cubicBezTo>
                  <a:pt x="560134" y="2502188"/>
                  <a:pt x="0" y="1942054"/>
                  <a:pt x="0" y="1251094"/>
                </a:cubicBezTo>
                <a:cubicBezTo>
                  <a:pt x="0" y="560134"/>
                  <a:pt x="560134" y="0"/>
                  <a:pt x="1251094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38100">
            <a:solidFill>
              <a:schemeClr val="tx2"/>
            </a:solidFill>
          </a:ln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41" name="Text Placeholder 10"/>
          <p:cNvSpPr>
            <a:spLocks noGrp="1"/>
          </p:cNvSpPr>
          <p:nvPr>
            <p:ph type="body" sz="quarter" idx="26" hasCustomPrompt="1"/>
          </p:nvPr>
        </p:nvSpPr>
        <p:spPr>
          <a:xfrm>
            <a:off x="6389323" y="5969523"/>
            <a:ext cx="1436435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cxnSp>
        <p:nvCxnSpPr>
          <p:cNvPr id="42" name="Straight Connector 41"/>
          <p:cNvCxnSpPr/>
          <p:nvPr userDrawn="1"/>
        </p:nvCxnSpPr>
        <p:spPr>
          <a:xfrm flipV="1">
            <a:off x="5897808" y="5381213"/>
            <a:ext cx="819150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5217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80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" grpId="0" animBg="1"/>
      <p:bldP spid="1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animBg="1"/>
      <p:bldP spid="2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animBg="1"/>
      <p:bldP spid="3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animBg="1"/>
      <p:bldP spid="3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animBg="1"/>
      <p:bldP spid="41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Straight Connector 16"/>
          <p:cNvCxnSpPr/>
          <p:nvPr userDrawn="1"/>
        </p:nvCxnSpPr>
        <p:spPr>
          <a:xfrm flipV="1">
            <a:off x="1516856" y="3292187"/>
            <a:ext cx="1362075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467916" y="346367"/>
            <a:ext cx="4104084" cy="661721"/>
          </a:xfrm>
        </p:spPr>
        <p:txBody>
          <a:bodyPr/>
          <a:lstStyle>
            <a:lvl1pPr algn="l">
              <a:defRPr sz="27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id-ID" dirty="0" smtClean="0"/>
              <a:t>Title here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67916" y="1074905"/>
            <a:ext cx="4104084" cy="294121"/>
          </a:xfrm>
        </p:spPr>
        <p:txBody>
          <a:bodyPr/>
          <a:lstStyle>
            <a:lvl1pPr algn="l"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628650" y="2692400"/>
            <a:ext cx="904875" cy="1206500"/>
          </a:xfrm>
          <a:custGeom>
            <a:avLst/>
            <a:gdLst>
              <a:gd name="connsiteX0" fmla="*/ 201087 w 1206500"/>
              <a:gd name="connsiteY0" fmla="*/ 0 h 1206500"/>
              <a:gd name="connsiteX1" fmla="*/ 1005413 w 1206500"/>
              <a:gd name="connsiteY1" fmla="*/ 0 h 1206500"/>
              <a:gd name="connsiteX2" fmla="*/ 1206500 w 1206500"/>
              <a:gd name="connsiteY2" fmla="*/ 201087 h 1206500"/>
              <a:gd name="connsiteX3" fmla="*/ 1206500 w 1206500"/>
              <a:gd name="connsiteY3" fmla="*/ 1005413 h 1206500"/>
              <a:gd name="connsiteX4" fmla="*/ 1005413 w 1206500"/>
              <a:gd name="connsiteY4" fmla="*/ 1206500 h 1206500"/>
              <a:gd name="connsiteX5" fmla="*/ 201087 w 1206500"/>
              <a:gd name="connsiteY5" fmla="*/ 1206500 h 1206500"/>
              <a:gd name="connsiteX6" fmla="*/ 0 w 1206500"/>
              <a:gd name="connsiteY6" fmla="*/ 1005413 h 1206500"/>
              <a:gd name="connsiteX7" fmla="*/ 0 w 1206500"/>
              <a:gd name="connsiteY7" fmla="*/ 201087 h 1206500"/>
              <a:gd name="connsiteX8" fmla="*/ 201087 w 1206500"/>
              <a:gd name="connsiteY8" fmla="*/ 0 h 120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6500" h="1206500">
                <a:moveTo>
                  <a:pt x="201087" y="0"/>
                </a:moveTo>
                <a:lnTo>
                  <a:pt x="1005413" y="0"/>
                </a:lnTo>
                <a:cubicBezTo>
                  <a:pt x="1116470" y="0"/>
                  <a:pt x="1206500" y="90030"/>
                  <a:pt x="1206500" y="201087"/>
                </a:cubicBezTo>
                <a:lnTo>
                  <a:pt x="1206500" y="1005413"/>
                </a:lnTo>
                <a:cubicBezTo>
                  <a:pt x="1206500" y="1116470"/>
                  <a:pt x="1116470" y="1206500"/>
                  <a:pt x="1005413" y="1206500"/>
                </a:cubicBezTo>
                <a:lnTo>
                  <a:pt x="201087" y="1206500"/>
                </a:lnTo>
                <a:cubicBezTo>
                  <a:pt x="90030" y="1206500"/>
                  <a:pt x="0" y="1116470"/>
                  <a:pt x="0" y="1005413"/>
                </a:cubicBezTo>
                <a:lnTo>
                  <a:pt x="0" y="201087"/>
                </a:lnTo>
                <a:cubicBezTo>
                  <a:pt x="0" y="90030"/>
                  <a:pt x="90030" y="0"/>
                  <a:pt x="20108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14" hasCustomPrompt="1"/>
          </p:nvPr>
        </p:nvSpPr>
        <p:spPr>
          <a:xfrm>
            <a:off x="3559968" y="1574695"/>
            <a:ext cx="728663" cy="971550"/>
          </a:xfrm>
          <a:custGeom>
            <a:avLst/>
            <a:gdLst>
              <a:gd name="connsiteX0" fmla="*/ 201087 w 1206500"/>
              <a:gd name="connsiteY0" fmla="*/ 0 h 1206500"/>
              <a:gd name="connsiteX1" fmla="*/ 1005413 w 1206500"/>
              <a:gd name="connsiteY1" fmla="*/ 0 h 1206500"/>
              <a:gd name="connsiteX2" fmla="*/ 1206500 w 1206500"/>
              <a:gd name="connsiteY2" fmla="*/ 201087 h 1206500"/>
              <a:gd name="connsiteX3" fmla="*/ 1206500 w 1206500"/>
              <a:gd name="connsiteY3" fmla="*/ 1005413 h 1206500"/>
              <a:gd name="connsiteX4" fmla="*/ 1005413 w 1206500"/>
              <a:gd name="connsiteY4" fmla="*/ 1206500 h 1206500"/>
              <a:gd name="connsiteX5" fmla="*/ 201087 w 1206500"/>
              <a:gd name="connsiteY5" fmla="*/ 1206500 h 1206500"/>
              <a:gd name="connsiteX6" fmla="*/ 0 w 1206500"/>
              <a:gd name="connsiteY6" fmla="*/ 1005413 h 1206500"/>
              <a:gd name="connsiteX7" fmla="*/ 0 w 1206500"/>
              <a:gd name="connsiteY7" fmla="*/ 201087 h 1206500"/>
              <a:gd name="connsiteX8" fmla="*/ 201087 w 1206500"/>
              <a:gd name="connsiteY8" fmla="*/ 0 h 120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6500" h="1206500">
                <a:moveTo>
                  <a:pt x="201087" y="0"/>
                </a:moveTo>
                <a:lnTo>
                  <a:pt x="1005413" y="0"/>
                </a:lnTo>
                <a:cubicBezTo>
                  <a:pt x="1116470" y="0"/>
                  <a:pt x="1206500" y="90030"/>
                  <a:pt x="1206500" y="201087"/>
                </a:cubicBezTo>
                <a:lnTo>
                  <a:pt x="1206500" y="1005413"/>
                </a:lnTo>
                <a:cubicBezTo>
                  <a:pt x="1206500" y="1116470"/>
                  <a:pt x="1116470" y="1206500"/>
                  <a:pt x="1005413" y="1206500"/>
                </a:cubicBezTo>
                <a:lnTo>
                  <a:pt x="201087" y="1206500"/>
                </a:lnTo>
                <a:cubicBezTo>
                  <a:pt x="90030" y="1206500"/>
                  <a:pt x="0" y="1116470"/>
                  <a:pt x="0" y="1005413"/>
                </a:cubicBezTo>
                <a:lnTo>
                  <a:pt x="0" y="201087"/>
                </a:lnTo>
                <a:cubicBezTo>
                  <a:pt x="0" y="90030"/>
                  <a:pt x="90030" y="0"/>
                  <a:pt x="20108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cxnSp>
        <p:nvCxnSpPr>
          <p:cNvPr id="20" name="Straight Connector 19"/>
          <p:cNvCxnSpPr/>
          <p:nvPr userDrawn="1"/>
        </p:nvCxnSpPr>
        <p:spPr>
          <a:xfrm>
            <a:off x="2878931" y="2050451"/>
            <a:ext cx="0" cy="3232574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 userDrawn="1"/>
        </p:nvCxnSpPr>
        <p:spPr>
          <a:xfrm flipV="1">
            <a:off x="2878931" y="2067124"/>
            <a:ext cx="681038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 userDrawn="1"/>
        </p:nvCxnSpPr>
        <p:spPr>
          <a:xfrm flipV="1">
            <a:off x="2878931" y="3714755"/>
            <a:ext cx="681038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Picture Placeholder 24"/>
          <p:cNvSpPr>
            <a:spLocks noGrp="1"/>
          </p:cNvSpPr>
          <p:nvPr>
            <p:ph type="pic" sz="quarter" idx="15" hasCustomPrompt="1"/>
          </p:nvPr>
        </p:nvSpPr>
        <p:spPr>
          <a:xfrm>
            <a:off x="3559968" y="3252556"/>
            <a:ext cx="728663" cy="971550"/>
          </a:xfrm>
          <a:custGeom>
            <a:avLst/>
            <a:gdLst>
              <a:gd name="connsiteX0" fmla="*/ 201087 w 1206500"/>
              <a:gd name="connsiteY0" fmla="*/ 0 h 1206500"/>
              <a:gd name="connsiteX1" fmla="*/ 1005413 w 1206500"/>
              <a:gd name="connsiteY1" fmla="*/ 0 h 1206500"/>
              <a:gd name="connsiteX2" fmla="*/ 1206500 w 1206500"/>
              <a:gd name="connsiteY2" fmla="*/ 201087 h 1206500"/>
              <a:gd name="connsiteX3" fmla="*/ 1206500 w 1206500"/>
              <a:gd name="connsiteY3" fmla="*/ 1005413 h 1206500"/>
              <a:gd name="connsiteX4" fmla="*/ 1005413 w 1206500"/>
              <a:gd name="connsiteY4" fmla="*/ 1206500 h 1206500"/>
              <a:gd name="connsiteX5" fmla="*/ 201087 w 1206500"/>
              <a:gd name="connsiteY5" fmla="*/ 1206500 h 1206500"/>
              <a:gd name="connsiteX6" fmla="*/ 0 w 1206500"/>
              <a:gd name="connsiteY6" fmla="*/ 1005413 h 1206500"/>
              <a:gd name="connsiteX7" fmla="*/ 0 w 1206500"/>
              <a:gd name="connsiteY7" fmla="*/ 201087 h 1206500"/>
              <a:gd name="connsiteX8" fmla="*/ 201087 w 1206500"/>
              <a:gd name="connsiteY8" fmla="*/ 0 h 120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6500" h="1206500">
                <a:moveTo>
                  <a:pt x="201087" y="0"/>
                </a:moveTo>
                <a:lnTo>
                  <a:pt x="1005413" y="0"/>
                </a:lnTo>
                <a:cubicBezTo>
                  <a:pt x="1116470" y="0"/>
                  <a:pt x="1206500" y="90030"/>
                  <a:pt x="1206500" y="201087"/>
                </a:cubicBezTo>
                <a:lnTo>
                  <a:pt x="1206500" y="1005413"/>
                </a:lnTo>
                <a:cubicBezTo>
                  <a:pt x="1206500" y="1116470"/>
                  <a:pt x="1116470" y="1206500"/>
                  <a:pt x="1005413" y="1206500"/>
                </a:cubicBezTo>
                <a:lnTo>
                  <a:pt x="201087" y="1206500"/>
                </a:lnTo>
                <a:cubicBezTo>
                  <a:pt x="90030" y="1206500"/>
                  <a:pt x="0" y="1116470"/>
                  <a:pt x="0" y="1005413"/>
                </a:cubicBezTo>
                <a:lnTo>
                  <a:pt x="0" y="201087"/>
                </a:lnTo>
                <a:cubicBezTo>
                  <a:pt x="0" y="90030"/>
                  <a:pt x="90030" y="0"/>
                  <a:pt x="20108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sp>
        <p:nvSpPr>
          <p:cNvPr id="27" name="Picture Placeholder 26"/>
          <p:cNvSpPr>
            <a:spLocks noGrp="1"/>
          </p:cNvSpPr>
          <p:nvPr>
            <p:ph type="pic" sz="quarter" idx="16" hasCustomPrompt="1"/>
          </p:nvPr>
        </p:nvSpPr>
        <p:spPr>
          <a:xfrm>
            <a:off x="3559968" y="4780917"/>
            <a:ext cx="728663" cy="971550"/>
          </a:xfrm>
          <a:custGeom>
            <a:avLst/>
            <a:gdLst>
              <a:gd name="connsiteX0" fmla="*/ 201087 w 1206500"/>
              <a:gd name="connsiteY0" fmla="*/ 0 h 1206500"/>
              <a:gd name="connsiteX1" fmla="*/ 1005413 w 1206500"/>
              <a:gd name="connsiteY1" fmla="*/ 0 h 1206500"/>
              <a:gd name="connsiteX2" fmla="*/ 1206500 w 1206500"/>
              <a:gd name="connsiteY2" fmla="*/ 201087 h 1206500"/>
              <a:gd name="connsiteX3" fmla="*/ 1206500 w 1206500"/>
              <a:gd name="connsiteY3" fmla="*/ 1005413 h 1206500"/>
              <a:gd name="connsiteX4" fmla="*/ 1005413 w 1206500"/>
              <a:gd name="connsiteY4" fmla="*/ 1206500 h 1206500"/>
              <a:gd name="connsiteX5" fmla="*/ 201087 w 1206500"/>
              <a:gd name="connsiteY5" fmla="*/ 1206500 h 1206500"/>
              <a:gd name="connsiteX6" fmla="*/ 0 w 1206500"/>
              <a:gd name="connsiteY6" fmla="*/ 1005413 h 1206500"/>
              <a:gd name="connsiteX7" fmla="*/ 0 w 1206500"/>
              <a:gd name="connsiteY7" fmla="*/ 201087 h 1206500"/>
              <a:gd name="connsiteX8" fmla="*/ 201087 w 1206500"/>
              <a:gd name="connsiteY8" fmla="*/ 0 h 120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6500" h="1206500">
                <a:moveTo>
                  <a:pt x="201087" y="0"/>
                </a:moveTo>
                <a:lnTo>
                  <a:pt x="1005413" y="0"/>
                </a:lnTo>
                <a:cubicBezTo>
                  <a:pt x="1116470" y="0"/>
                  <a:pt x="1206500" y="90030"/>
                  <a:pt x="1206500" y="201087"/>
                </a:cubicBezTo>
                <a:lnTo>
                  <a:pt x="1206500" y="1005413"/>
                </a:lnTo>
                <a:cubicBezTo>
                  <a:pt x="1206500" y="1116470"/>
                  <a:pt x="1116470" y="1206500"/>
                  <a:pt x="1005413" y="1206500"/>
                </a:cubicBezTo>
                <a:lnTo>
                  <a:pt x="201087" y="1206500"/>
                </a:lnTo>
                <a:cubicBezTo>
                  <a:pt x="90030" y="1206500"/>
                  <a:pt x="0" y="1116470"/>
                  <a:pt x="0" y="1005413"/>
                </a:cubicBezTo>
                <a:lnTo>
                  <a:pt x="0" y="201087"/>
                </a:lnTo>
                <a:cubicBezTo>
                  <a:pt x="0" y="90030"/>
                  <a:pt x="90030" y="0"/>
                  <a:pt x="20108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cxnSp>
        <p:nvCxnSpPr>
          <p:cNvPr id="29" name="Straight Connector 28"/>
          <p:cNvCxnSpPr/>
          <p:nvPr userDrawn="1"/>
        </p:nvCxnSpPr>
        <p:spPr>
          <a:xfrm flipV="1">
            <a:off x="2878931" y="5283026"/>
            <a:ext cx="681038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 userDrawn="1"/>
        </p:nvCxnSpPr>
        <p:spPr>
          <a:xfrm flipV="1">
            <a:off x="4288631" y="2069699"/>
            <a:ext cx="1362075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Picture Placeholder 31"/>
          <p:cNvSpPr>
            <a:spLocks noGrp="1"/>
          </p:cNvSpPr>
          <p:nvPr>
            <p:ph type="pic" sz="quarter" idx="17" hasCustomPrompt="1"/>
          </p:nvPr>
        </p:nvSpPr>
        <p:spPr>
          <a:xfrm>
            <a:off x="6343650" y="124984"/>
            <a:ext cx="728663" cy="971550"/>
          </a:xfrm>
          <a:custGeom>
            <a:avLst/>
            <a:gdLst>
              <a:gd name="connsiteX0" fmla="*/ 201087 w 1206500"/>
              <a:gd name="connsiteY0" fmla="*/ 0 h 1206500"/>
              <a:gd name="connsiteX1" fmla="*/ 1005413 w 1206500"/>
              <a:gd name="connsiteY1" fmla="*/ 0 h 1206500"/>
              <a:gd name="connsiteX2" fmla="*/ 1206500 w 1206500"/>
              <a:gd name="connsiteY2" fmla="*/ 201087 h 1206500"/>
              <a:gd name="connsiteX3" fmla="*/ 1206500 w 1206500"/>
              <a:gd name="connsiteY3" fmla="*/ 1005413 h 1206500"/>
              <a:gd name="connsiteX4" fmla="*/ 1005413 w 1206500"/>
              <a:gd name="connsiteY4" fmla="*/ 1206500 h 1206500"/>
              <a:gd name="connsiteX5" fmla="*/ 201087 w 1206500"/>
              <a:gd name="connsiteY5" fmla="*/ 1206500 h 1206500"/>
              <a:gd name="connsiteX6" fmla="*/ 0 w 1206500"/>
              <a:gd name="connsiteY6" fmla="*/ 1005413 h 1206500"/>
              <a:gd name="connsiteX7" fmla="*/ 0 w 1206500"/>
              <a:gd name="connsiteY7" fmla="*/ 201087 h 1206500"/>
              <a:gd name="connsiteX8" fmla="*/ 201087 w 1206500"/>
              <a:gd name="connsiteY8" fmla="*/ 0 h 120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6500" h="1206500">
                <a:moveTo>
                  <a:pt x="201087" y="0"/>
                </a:moveTo>
                <a:lnTo>
                  <a:pt x="1005413" y="0"/>
                </a:lnTo>
                <a:cubicBezTo>
                  <a:pt x="1116470" y="0"/>
                  <a:pt x="1206500" y="90030"/>
                  <a:pt x="1206500" y="201087"/>
                </a:cubicBezTo>
                <a:lnTo>
                  <a:pt x="1206500" y="1005413"/>
                </a:lnTo>
                <a:cubicBezTo>
                  <a:pt x="1206500" y="1116470"/>
                  <a:pt x="1116470" y="1206500"/>
                  <a:pt x="1005413" y="1206500"/>
                </a:cubicBezTo>
                <a:lnTo>
                  <a:pt x="201087" y="1206500"/>
                </a:lnTo>
                <a:cubicBezTo>
                  <a:pt x="90030" y="1206500"/>
                  <a:pt x="0" y="1116470"/>
                  <a:pt x="0" y="1005413"/>
                </a:cubicBezTo>
                <a:lnTo>
                  <a:pt x="0" y="201087"/>
                </a:lnTo>
                <a:cubicBezTo>
                  <a:pt x="0" y="90030"/>
                  <a:pt x="90030" y="0"/>
                  <a:pt x="20108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cxnSp>
        <p:nvCxnSpPr>
          <p:cNvPr id="34" name="Straight Connector 33"/>
          <p:cNvCxnSpPr/>
          <p:nvPr userDrawn="1"/>
        </p:nvCxnSpPr>
        <p:spPr>
          <a:xfrm>
            <a:off x="5650706" y="558800"/>
            <a:ext cx="0" cy="3232574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 userDrawn="1"/>
        </p:nvCxnSpPr>
        <p:spPr>
          <a:xfrm flipV="1">
            <a:off x="5648326" y="583774"/>
            <a:ext cx="681038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Picture Placeholder 35"/>
          <p:cNvSpPr>
            <a:spLocks noGrp="1"/>
          </p:cNvSpPr>
          <p:nvPr>
            <p:ph type="pic" sz="quarter" idx="18" hasCustomPrompt="1"/>
          </p:nvPr>
        </p:nvSpPr>
        <p:spPr>
          <a:xfrm>
            <a:off x="6343650" y="3290656"/>
            <a:ext cx="728663" cy="971550"/>
          </a:xfrm>
          <a:custGeom>
            <a:avLst/>
            <a:gdLst>
              <a:gd name="connsiteX0" fmla="*/ 201087 w 1206500"/>
              <a:gd name="connsiteY0" fmla="*/ 0 h 1206500"/>
              <a:gd name="connsiteX1" fmla="*/ 1005413 w 1206500"/>
              <a:gd name="connsiteY1" fmla="*/ 0 h 1206500"/>
              <a:gd name="connsiteX2" fmla="*/ 1206500 w 1206500"/>
              <a:gd name="connsiteY2" fmla="*/ 201087 h 1206500"/>
              <a:gd name="connsiteX3" fmla="*/ 1206500 w 1206500"/>
              <a:gd name="connsiteY3" fmla="*/ 1005413 h 1206500"/>
              <a:gd name="connsiteX4" fmla="*/ 1005413 w 1206500"/>
              <a:gd name="connsiteY4" fmla="*/ 1206500 h 1206500"/>
              <a:gd name="connsiteX5" fmla="*/ 201087 w 1206500"/>
              <a:gd name="connsiteY5" fmla="*/ 1206500 h 1206500"/>
              <a:gd name="connsiteX6" fmla="*/ 0 w 1206500"/>
              <a:gd name="connsiteY6" fmla="*/ 1005413 h 1206500"/>
              <a:gd name="connsiteX7" fmla="*/ 0 w 1206500"/>
              <a:gd name="connsiteY7" fmla="*/ 201087 h 1206500"/>
              <a:gd name="connsiteX8" fmla="*/ 201087 w 1206500"/>
              <a:gd name="connsiteY8" fmla="*/ 0 h 120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6500" h="1206500">
                <a:moveTo>
                  <a:pt x="201087" y="0"/>
                </a:moveTo>
                <a:lnTo>
                  <a:pt x="1005413" y="0"/>
                </a:lnTo>
                <a:cubicBezTo>
                  <a:pt x="1116470" y="0"/>
                  <a:pt x="1206500" y="90030"/>
                  <a:pt x="1206500" y="201087"/>
                </a:cubicBezTo>
                <a:lnTo>
                  <a:pt x="1206500" y="1005413"/>
                </a:lnTo>
                <a:cubicBezTo>
                  <a:pt x="1206500" y="1116470"/>
                  <a:pt x="1116470" y="1206500"/>
                  <a:pt x="1005413" y="1206500"/>
                </a:cubicBezTo>
                <a:lnTo>
                  <a:pt x="201087" y="1206500"/>
                </a:lnTo>
                <a:cubicBezTo>
                  <a:pt x="90030" y="1206500"/>
                  <a:pt x="0" y="1116470"/>
                  <a:pt x="0" y="1005413"/>
                </a:cubicBezTo>
                <a:lnTo>
                  <a:pt x="0" y="201087"/>
                </a:lnTo>
                <a:cubicBezTo>
                  <a:pt x="0" y="90030"/>
                  <a:pt x="90030" y="0"/>
                  <a:pt x="20108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cxnSp>
        <p:nvCxnSpPr>
          <p:cNvPr id="38" name="Straight Connector 37"/>
          <p:cNvCxnSpPr/>
          <p:nvPr userDrawn="1"/>
        </p:nvCxnSpPr>
        <p:spPr>
          <a:xfrm flipV="1">
            <a:off x="5648326" y="3795803"/>
            <a:ext cx="681038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 userDrawn="1"/>
        </p:nvCxnSpPr>
        <p:spPr>
          <a:xfrm flipV="1">
            <a:off x="5656660" y="2184042"/>
            <a:ext cx="681038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Picture Placeholder 39"/>
          <p:cNvSpPr>
            <a:spLocks noGrp="1"/>
          </p:cNvSpPr>
          <p:nvPr>
            <p:ph type="pic" sz="quarter" idx="19" hasCustomPrompt="1"/>
          </p:nvPr>
        </p:nvSpPr>
        <p:spPr>
          <a:xfrm>
            <a:off x="6331743" y="1692743"/>
            <a:ext cx="728663" cy="971550"/>
          </a:xfrm>
          <a:custGeom>
            <a:avLst/>
            <a:gdLst>
              <a:gd name="connsiteX0" fmla="*/ 201087 w 1206500"/>
              <a:gd name="connsiteY0" fmla="*/ 0 h 1206500"/>
              <a:gd name="connsiteX1" fmla="*/ 1005413 w 1206500"/>
              <a:gd name="connsiteY1" fmla="*/ 0 h 1206500"/>
              <a:gd name="connsiteX2" fmla="*/ 1206500 w 1206500"/>
              <a:gd name="connsiteY2" fmla="*/ 201087 h 1206500"/>
              <a:gd name="connsiteX3" fmla="*/ 1206500 w 1206500"/>
              <a:gd name="connsiteY3" fmla="*/ 1005413 h 1206500"/>
              <a:gd name="connsiteX4" fmla="*/ 1005413 w 1206500"/>
              <a:gd name="connsiteY4" fmla="*/ 1206500 h 1206500"/>
              <a:gd name="connsiteX5" fmla="*/ 201087 w 1206500"/>
              <a:gd name="connsiteY5" fmla="*/ 1206500 h 1206500"/>
              <a:gd name="connsiteX6" fmla="*/ 0 w 1206500"/>
              <a:gd name="connsiteY6" fmla="*/ 1005413 h 1206500"/>
              <a:gd name="connsiteX7" fmla="*/ 0 w 1206500"/>
              <a:gd name="connsiteY7" fmla="*/ 201087 h 1206500"/>
              <a:gd name="connsiteX8" fmla="*/ 201087 w 1206500"/>
              <a:gd name="connsiteY8" fmla="*/ 0 h 120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6500" h="1206500">
                <a:moveTo>
                  <a:pt x="201087" y="0"/>
                </a:moveTo>
                <a:lnTo>
                  <a:pt x="1005413" y="0"/>
                </a:lnTo>
                <a:cubicBezTo>
                  <a:pt x="1116470" y="0"/>
                  <a:pt x="1206500" y="90030"/>
                  <a:pt x="1206500" y="201087"/>
                </a:cubicBezTo>
                <a:lnTo>
                  <a:pt x="1206500" y="1005413"/>
                </a:lnTo>
                <a:cubicBezTo>
                  <a:pt x="1206500" y="1116470"/>
                  <a:pt x="1116470" y="1206500"/>
                  <a:pt x="1005413" y="1206500"/>
                </a:cubicBezTo>
                <a:lnTo>
                  <a:pt x="201087" y="1206500"/>
                </a:lnTo>
                <a:cubicBezTo>
                  <a:pt x="90030" y="1206500"/>
                  <a:pt x="0" y="1116470"/>
                  <a:pt x="0" y="1005413"/>
                </a:cubicBezTo>
                <a:lnTo>
                  <a:pt x="0" y="201087"/>
                </a:lnTo>
                <a:cubicBezTo>
                  <a:pt x="0" y="90030"/>
                  <a:pt x="90030" y="0"/>
                  <a:pt x="20108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sp>
        <p:nvSpPr>
          <p:cNvPr id="44" name="Picture Placeholder 43"/>
          <p:cNvSpPr>
            <a:spLocks noGrp="1"/>
          </p:cNvSpPr>
          <p:nvPr>
            <p:ph type="pic" sz="quarter" idx="20" hasCustomPrompt="1"/>
          </p:nvPr>
        </p:nvSpPr>
        <p:spPr>
          <a:xfrm>
            <a:off x="1276349" y="3714755"/>
            <a:ext cx="1109663" cy="419100"/>
          </a:xfrm>
          <a:custGeom>
            <a:avLst/>
            <a:gdLst>
              <a:gd name="connsiteX0" fmla="*/ 35246 w 1479550"/>
              <a:gd name="connsiteY0" fmla="*/ 0 h 419100"/>
              <a:gd name="connsiteX1" fmla="*/ 1444304 w 1479550"/>
              <a:gd name="connsiteY1" fmla="*/ 0 h 419100"/>
              <a:gd name="connsiteX2" fmla="*/ 1479550 w 1479550"/>
              <a:gd name="connsiteY2" fmla="*/ 35246 h 419100"/>
              <a:gd name="connsiteX3" fmla="*/ 1479550 w 1479550"/>
              <a:gd name="connsiteY3" fmla="*/ 383854 h 419100"/>
              <a:gd name="connsiteX4" fmla="*/ 1444304 w 1479550"/>
              <a:gd name="connsiteY4" fmla="*/ 419100 h 419100"/>
              <a:gd name="connsiteX5" fmla="*/ 35246 w 1479550"/>
              <a:gd name="connsiteY5" fmla="*/ 419100 h 419100"/>
              <a:gd name="connsiteX6" fmla="*/ 0 w 1479550"/>
              <a:gd name="connsiteY6" fmla="*/ 383854 h 419100"/>
              <a:gd name="connsiteX7" fmla="*/ 0 w 1479550"/>
              <a:gd name="connsiteY7" fmla="*/ 35246 h 419100"/>
              <a:gd name="connsiteX8" fmla="*/ 35246 w 1479550"/>
              <a:gd name="connsiteY8" fmla="*/ 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79550" h="419100">
                <a:moveTo>
                  <a:pt x="35246" y="0"/>
                </a:moveTo>
                <a:lnTo>
                  <a:pt x="1444304" y="0"/>
                </a:lnTo>
                <a:cubicBezTo>
                  <a:pt x="1463770" y="0"/>
                  <a:pt x="1479550" y="15780"/>
                  <a:pt x="1479550" y="35246"/>
                </a:cubicBezTo>
                <a:lnTo>
                  <a:pt x="1479550" y="383854"/>
                </a:lnTo>
                <a:cubicBezTo>
                  <a:pt x="1479550" y="403320"/>
                  <a:pt x="1463770" y="419100"/>
                  <a:pt x="1444304" y="419100"/>
                </a:cubicBezTo>
                <a:lnTo>
                  <a:pt x="35246" y="419100"/>
                </a:lnTo>
                <a:cubicBezTo>
                  <a:pt x="15780" y="419100"/>
                  <a:pt x="0" y="403320"/>
                  <a:pt x="0" y="383854"/>
                </a:cubicBezTo>
                <a:lnTo>
                  <a:pt x="0" y="35246"/>
                </a:lnTo>
                <a:cubicBezTo>
                  <a:pt x="0" y="15780"/>
                  <a:pt x="15780" y="0"/>
                  <a:pt x="35246" y="0"/>
                </a:cubicBez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>
              <a:defRPr sz="375"/>
            </a:lvl1pPr>
          </a:lstStyle>
          <a:p>
            <a:r>
              <a:rPr lang="id-ID" dirty="0" smtClean="0"/>
              <a:t>-</a:t>
            </a:r>
            <a:endParaRPr lang="en-AU" dirty="0"/>
          </a:p>
        </p:txBody>
      </p:sp>
      <p:sp>
        <p:nvSpPr>
          <p:cNvPr id="51" name="Picture Placeholder 50"/>
          <p:cNvSpPr>
            <a:spLocks noGrp="1"/>
          </p:cNvSpPr>
          <p:nvPr>
            <p:ph type="pic" sz="quarter" idx="21" hasCustomPrompt="1"/>
          </p:nvPr>
        </p:nvSpPr>
        <p:spPr>
          <a:xfrm>
            <a:off x="4107655" y="2355154"/>
            <a:ext cx="1109663" cy="419100"/>
          </a:xfrm>
          <a:custGeom>
            <a:avLst/>
            <a:gdLst>
              <a:gd name="connsiteX0" fmla="*/ 35246 w 1479550"/>
              <a:gd name="connsiteY0" fmla="*/ 0 h 419100"/>
              <a:gd name="connsiteX1" fmla="*/ 1444304 w 1479550"/>
              <a:gd name="connsiteY1" fmla="*/ 0 h 419100"/>
              <a:gd name="connsiteX2" fmla="*/ 1479550 w 1479550"/>
              <a:gd name="connsiteY2" fmla="*/ 35246 h 419100"/>
              <a:gd name="connsiteX3" fmla="*/ 1479550 w 1479550"/>
              <a:gd name="connsiteY3" fmla="*/ 383854 h 419100"/>
              <a:gd name="connsiteX4" fmla="*/ 1444304 w 1479550"/>
              <a:gd name="connsiteY4" fmla="*/ 419100 h 419100"/>
              <a:gd name="connsiteX5" fmla="*/ 35246 w 1479550"/>
              <a:gd name="connsiteY5" fmla="*/ 419100 h 419100"/>
              <a:gd name="connsiteX6" fmla="*/ 0 w 1479550"/>
              <a:gd name="connsiteY6" fmla="*/ 383854 h 419100"/>
              <a:gd name="connsiteX7" fmla="*/ 0 w 1479550"/>
              <a:gd name="connsiteY7" fmla="*/ 35246 h 419100"/>
              <a:gd name="connsiteX8" fmla="*/ 35246 w 1479550"/>
              <a:gd name="connsiteY8" fmla="*/ 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79550" h="419100">
                <a:moveTo>
                  <a:pt x="35246" y="0"/>
                </a:moveTo>
                <a:lnTo>
                  <a:pt x="1444304" y="0"/>
                </a:lnTo>
                <a:cubicBezTo>
                  <a:pt x="1463770" y="0"/>
                  <a:pt x="1479550" y="15780"/>
                  <a:pt x="1479550" y="35246"/>
                </a:cubicBezTo>
                <a:lnTo>
                  <a:pt x="1479550" y="383854"/>
                </a:lnTo>
                <a:cubicBezTo>
                  <a:pt x="1479550" y="403320"/>
                  <a:pt x="1463770" y="419100"/>
                  <a:pt x="1444304" y="419100"/>
                </a:cubicBezTo>
                <a:lnTo>
                  <a:pt x="35246" y="419100"/>
                </a:lnTo>
                <a:cubicBezTo>
                  <a:pt x="15780" y="419100"/>
                  <a:pt x="0" y="403320"/>
                  <a:pt x="0" y="383854"/>
                </a:cubicBezTo>
                <a:lnTo>
                  <a:pt x="0" y="35246"/>
                </a:lnTo>
                <a:cubicBezTo>
                  <a:pt x="0" y="15780"/>
                  <a:pt x="15780" y="0"/>
                  <a:pt x="35246" y="0"/>
                </a:cubicBezTo>
                <a:close/>
              </a:path>
            </a:pathLst>
          </a:custGeom>
          <a:solidFill>
            <a:schemeClr val="accent2"/>
          </a:solidFill>
        </p:spPr>
        <p:txBody>
          <a:bodyPr wrap="square">
            <a:noAutofit/>
          </a:bodyPr>
          <a:lstStyle>
            <a:lvl1pPr>
              <a:defRPr sz="375"/>
            </a:lvl1pPr>
          </a:lstStyle>
          <a:p>
            <a:r>
              <a:rPr lang="id-ID" dirty="0" smtClean="0"/>
              <a:t>-</a:t>
            </a:r>
            <a:endParaRPr lang="en-AU" dirty="0"/>
          </a:p>
        </p:txBody>
      </p:sp>
      <p:sp>
        <p:nvSpPr>
          <p:cNvPr id="52" name="Picture Placeholder 51"/>
          <p:cNvSpPr>
            <a:spLocks noGrp="1"/>
          </p:cNvSpPr>
          <p:nvPr>
            <p:ph type="pic" sz="quarter" idx="22" hasCustomPrompt="1"/>
          </p:nvPr>
        </p:nvSpPr>
        <p:spPr>
          <a:xfrm>
            <a:off x="4107655" y="4031985"/>
            <a:ext cx="1109663" cy="419100"/>
          </a:xfrm>
          <a:custGeom>
            <a:avLst/>
            <a:gdLst>
              <a:gd name="connsiteX0" fmla="*/ 35246 w 1479550"/>
              <a:gd name="connsiteY0" fmla="*/ 0 h 419100"/>
              <a:gd name="connsiteX1" fmla="*/ 1444304 w 1479550"/>
              <a:gd name="connsiteY1" fmla="*/ 0 h 419100"/>
              <a:gd name="connsiteX2" fmla="*/ 1479550 w 1479550"/>
              <a:gd name="connsiteY2" fmla="*/ 35246 h 419100"/>
              <a:gd name="connsiteX3" fmla="*/ 1479550 w 1479550"/>
              <a:gd name="connsiteY3" fmla="*/ 383854 h 419100"/>
              <a:gd name="connsiteX4" fmla="*/ 1444304 w 1479550"/>
              <a:gd name="connsiteY4" fmla="*/ 419100 h 419100"/>
              <a:gd name="connsiteX5" fmla="*/ 35246 w 1479550"/>
              <a:gd name="connsiteY5" fmla="*/ 419100 h 419100"/>
              <a:gd name="connsiteX6" fmla="*/ 0 w 1479550"/>
              <a:gd name="connsiteY6" fmla="*/ 383854 h 419100"/>
              <a:gd name="connsiteX7" fmla="*/ 0 w 1479550"/>
              <a:gd name="connsiteY7" fmla="*/ 35246 h 419100"/>
              <a:gd name="connsiteX8" fmla="*/ 35246 w 1479550"/>
              <a:gd name="connsiteY8" fmla="*/ 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79550" h="419100">
                <a:moveTo>
                  <a:pt x="35246" y="0"/>
                </a:moveTo>
                <a:lnTo>
                  <a:pt x="1444304" y="0"/>
                </a:lnTo>
                <a:cubicBezTo>
                  <a:pt x="1463770" y="0"/>
                  <a:pt x="1479550" y="15780"/>
                  <a:pt x="1479550" y="35246"/>
                </a:cubicBezTo>
                <a:lnTo>
                  <a:pt x="1479550" y="383854"/>
                </a:lnTo>
                <a:cubicBezTo>
                  <a:pt x="1479550" y="403320"/>
                  <a:pt x="1463770" y="419100"/>
                  <a:pt x="1444304" y="419100"/>
                </a:cubicBezTo>
                <a:lnTo>
                  <a:pt x="35246" y="419100"/>
                </a:lnTo>
                <a:cubicBezTo>
                  <a:pt x="15780" y="419100"/>
                  <a:pt x="0" y="403320"/>
                  <a:pt x="0" y="383854"/>
                </a:cubicBezTo>
                <a:lnTo>
                  <a:pt x="0" y="35246"/>
                </a:lnTo>
                <a:cubicBezTo>
                  <a:pt x="0" y="15780"/>
                  <a:pt x="15780" y="0"/>
                  <a:pt x="35246" y="0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>
            <a:noAutofit/>
          </a:bodyPr>
          <a:lstStyle>
            <a:lvl1pPr>
              <a:defRPr sz="375"/>
            </a:lvl1pPr>
          </a:lstStyle>
          <a:p>
            <a:r>
              <a:rPr lang="id-ID" dirty="0" smtClean="0"/>
              <a:t>-</a:t>
            </a:r>
            <a:endParaRPr lang="en-AU" dirty="0"/>
          </a:p>
        </p:txBody>
      </p:sp>
      <p:sp>
        <p:nvSpPr>
          <p:cNvPr id="53" name="Picture Placeholder 52"/>
          <p:cNvSpPr>
            <a:spLocks noGrp="1"/>
          </p:cNvSpPr>
          <p:nvPr>
            <p:ph type="pic" sz="quarter" idx="23" hasCustomPrompt="1"/>
          </p:nvPr>
        </p:nvSpPr>
        <p:spPr>
          <a:xfrm>
            <a:off x="4107655" y="5560346"/>
            <a:ext cx="1109663" cy="419100"/>
          </a:xfrm>
          <a:custGeom>
            <a:avLst/>
            <a:gdLst>
              <a:gd name="connsiteX0" fmla="*/ 35246 w 1479550"/>
              <a:gd name="connsiteY0" fmla="*/ 0 h 419100"/>
              <a:gd name="connsiteX1" fmla="*/ 1444304 w 1479550"/>
              <a:gd name="connsiteY1" fmla="*/ 0 h 419100"/>
              <a:gd name="connsiteX2" fmla="*/ 1479550 w 1479550"/>
              <a:gd name="connsiteY2" fmla="*/ 35246 h 419100"/>
              <a:gd name="connsiteX3" fmla="*/ 1479550 w 1479550"/>
              <a:gd name="connsiteY3" fmla="*/ 383854 h 419100"/>
              <a:gd name="connsiteX4" fmla="*/ 1444304 w 1479550"/>
              <a:gd name="connsiteY4" fmla="*/ 419100 h 419100"/>
              <a:gd name="connsiteX5" fmla="*/ 35246 w 1479550"/>
              <a:gd name="connsiteY5" fmla="*/ 419100 h 419100"/>
              <a:gd name="connsiteX6" fmla="*/ 0 w 1479550"/>
              <a:gd name="connsiteY6" fmla="*/ 383854 h 419100"/>
              <a:gd name="connsiteX7" fmla="*/ 0 w 1479550"/>
              <a:gd name="connsiteY7" fmla="*/ 35246 h 419100"/>
              <a:gd name="connsiteX8" fmla="*/ 35246 w 1479550"/>
              <a:gd name="connsiteY8" fmla="*/ 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79550" h="419100">
                <a:moveTo>
                  <a:pt x="35246" y="0"/>
                </a:moveTo>
                <a:lnTo>
                  <a:pt x="1444304" y="0"/>
                </a:lnTo>
                <a:cubicBezTo>
                  <a:pt x="1463770" y="0"/>
                  <a:pt x="1479550" y="15780"/>
                  <a:pt x="1479550" y="35246"/>
                </a:cubicBezTo>
                <a:lnTo>
                  <a:pt x="1479550" y="383854"/>
                </a:lnTo>
                <a:cubicBezTo>
                  <a:pt x="1479550" y="403320"/>
                  <a:pt x="1463770" y="419100"/>
                  <a:pt x="1444304" y="419100"/>
                </a:cubicBezTo>
                <a:lnTo>
                  <a:pt x="35246" y="419100"/>
                </a:lnTo>
                <a:cubicBezTo>
                  <a:pt x="15780" y="419100"/>
                  <a:pt x="0" y="403320"/>
                  <a:pt x="0" y="383854"/>
                </a:cubicBezTo>
                <a:lnTo>
                  <a:pt x="0" y="35246"/>
                </a:lnTo>
                <a:cubicBezTo>
                  <a:pt x="0" y="15780"/>
                  <a:pt x="15780" y="0"/>
                  <a:pt x="35246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>
            <a:noAutofit/>
          </a:bodyPr>
          <a:lstStyle>
            <a:lvl1pPr>
              <a:defRPr sz="375"/>
            </a:lvl1pPr>
          </a:lstStyle>
          <a:p>
            <a:r>
              <a:rPr lang="id-ID" dirty="0" smtClean="0"/>
              <a:t>-</a:t>
            </a:r>
            <a:endParaRPr lang="en-AU" dirty="0"/>
          </a:p>
        </p:txBody>
      </p:sp>
      <p:sp>
        <p:nvSpPr>
          <p:cNvPr id="54" name="Picture Placeholder 53"/>
          <p:cNvSpPr>
            <a:spLocks noGrp="1"/>
          </p:cNvSpPr>
          <p:nvPr>
            <p:ph type="pic" sz="quarter" idx="24" hasCustomPrompt="1"/>
          </p:nvPr>
        </p:nvSpPr>
        <p:spPr>
          <a:xfrm>
            <a:off x="6891337" y="907403"/>
            <a:ext cx="1109663" cy="419100"/>
          </a:xfrm>
          <a:custGeom>
            <a:avLst/>
            <a:gdLst>
              <a:gd name="connsiteX0" fmla="*/ 35246 w 1479550"/>
              <a:gd name="connsiteY0" fmla="*/ 0 h 419100"/>
              <a:gd name="connsiteX1" fmla="*/ 1444304 w 1479550"/>
              <a:gd name="connsiteY1" fmla="*/ 0 h 419100"/>
              <a:gd name="connsiteX2" fmla="*/ 1479550 w 1479550"/>
              <a:gd name="connsiteY2" fmla="*/ 35246 h 419100"/>
              <a:gd name="connsiteX3" fmla="*/ 1479550 w 1479550"/>
              <a:gd name="connsiteY3" fmla="*/ 383854 h 419100"/>
              <a:gd name="connsiteX4" fmla="*/ 1444304 w 1479550"/>
              <a:gd name="connsiteY4" fmla="*/ 419100 h 419100"/>
              <a:gd name="connsiteX5" fmla="*/ 35246 w 1479550"/>
              <a:gd name="connsiteY5" fmla="*/ 419100 h 419100"/>
              <a:gd name="connsiteX6" fmla="*/ 0 w 1479550"/>
              <a:gd name="connsiteY6" fmla="*/ 383854 h 419100"/>
              <a:gd name="connsiteX7" fmla="*/ 0 w 1479550"/>
              <a:gd name="connsiteY7" fmla="*/ 35246 h 419100"/>
              <a:gd name="connsiteX8" fmla="*/ 35246 w 1479550"/>
              <a:gd name="connsiteY8" fmla="*/ 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79550" h="419100">
                <a:moveTo>
                  <a:pt x="35246" y="0"/>
                </a:moveTo>
                <a:lnTo>
                  <a:pt x="1444304" y="0"/>
                </a:lnTo>
                <a:cubicBezTo>
                  <a:pt x="1463770" y="0"/>
                  <a:pt x="1479550" y="15780"/>
                  <a:pt x="1479550" y="35246"/>
                </a:cubicBezTo>
                <a:lnTo>
                  <a:pt x="1479550" y="383854"/>
                </a:lnTo>
                <a:cubicBezTo>
                  <a:pt x="1479550" y="403320"/>
                  <a:pt x="1463770" y="419100"/>
                  <a:pt x="1444304" y="419100"/>
                </a:cubicBezTo>
                <a:lnTo>
                  <a:pt x="35246" y="419100"/>
                </a:lnTo>
                <a:cubicBezTo>
                  <a:pt x="15780" y="419100"/>
                  <a:pt x="0" y="403320"/>
                  <a:pt x="0" y="383854"/>
                </a:cubicBezTo>
                <a:lnTo>
                  <a:pt x="0" y="35246"/>
                </a:lnTo>
                <a:cubicBezTo>
                  <a:pt x="0" y="15780"/>
                  <a:pt x="15780" y="0"/>
                  <a:pt x="35246" y="0"/>
                </a:cubicBezTo>
                <a:close/>
              </a:path>
            </a:pathLst>
          </a:custGeom>
          <a:solidFill>
            <a:schemeClr val="accent5"/>
          </a:solidFill>
        </p:spPr>
        <p:txBody>
          <a:bodyPr wrap="square">
            <a:noAutofit/>
          </a:bodyPr>
          <a:lstStyle>
            <a:lvl1pPr>
              <a:defRPr sz="375"/>
            </a:lvl1pPr>
          </a:lstStyle>
          <a:p>
            <a:r>
              <a:rPr lang="id-ID" dirty="0" smtClean="0"/>
              <a:t>-</a:t>
            </a:r>
            <a:endParaRPr lang="en-AU" dirty="0"/>
          </a:p>
        </p:txBody>
      </p:sp>
      <p:sp>
        <p:nvSpPr>
          <p:cNvPr id="55" name="Picture Placeholder 54"/>
          <p:cNvSpPr>
            <a:spLocks noGrp="1"/>
          </p:cNvSpPr>
          <p:nvPr>
            <p:ph type="pic" sz="quarter" idx="25" hasCustomPrompt="1"/>
          </p:nvPr>
        </p:nvSpPr>
        <p:spPr>
          <a:xfrm>
            <a:off x="6879429" y="2475162"/>
            <a:ext cx="1109663" cy="419100"/>
          </a:xfrm>
          <a:custGeom>
            <a:avLst/>
            <a:gdLst>
              <a:gd name="connsiteX0" fmla="*/ 35246 w 1479550"/>
              <a:gd name="connsiteY0" fmla="*/ 0 h 419100"/>
              <a:gd name="connsiteX1" fmla="*/ 1444304 w 1479550"/>
              <a:gd name="connsiteY1" fmla="*/ 0 h 419100"/>
              <a:gd name="connsiteX2" fmla="*/ 1479550 w 1479550"/>
              <a:gd name="connsiteY2" fmla="*/ 35246 h 419100"/>
              <a:gd name="connsiteX3" fmla="*/ 1479550 w 1479550"/>
              <a:gd name="connsiteY3" fmla="*/ 383854 h 419100"/>
              <a:gd name="connsiteX4" fmla="*/ 1444304 w 1479550"/>
              <a:gd name="connsiteY4" fmla="*/ 419100 h 419100"/>
              <a:gd name="connsiteX5" fmla="*/ 35246 w 1479550"/>
              <a:gd name="connsiteY5" fmla="*/ 419100 h 419100"/>
              <a:gd name="connsiteX6" fmla="*/ 0 w 1479550"/>
              <a:gd name="connsiteY6" fmla="*/ 383854 h 419100"/>
              <a:gd name="connsiteX7" fmla="*/ 0 w 1479550"/>
              <a:gd name="connsiteY7" fmla="*/ 35246 h 419100"/>
              <a:gd name="connsiteX8" fmla="*/ 35246 w 1479550"/>
              <a:gd name="connsiteY8" fmla="*/ 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79550" h="419100">
                <a:moveTo>
                  <a:pt x="35246" y="0"/>
                </a:moveTo>
                <a:lnTo>
                  <a:pt x="1444304" y="0"/>
                </a:lnTo>
                <a:cubicBezTo>
                  <a:pt x="1463770" y="0"/>
                  <a:pt x="1479550" y="15780"/>
                  <a:pt x="1479550" y="35246"/>
                </a:cubicBezTo>
                <a:lnTo>
                  <a:pt x="1479550" y="383854"/>
                </a:lnTo>
                <a:cubicBezTo>
                  <a:pt x="1479550" y="403320"/>
                  <a:pt x="1463770" y="419100"/>
                  <a:pt x="1444304" y="419100"/>
                </a:cubicBezTo>
                <a:lnTo>
                  <a:pt x="35246" y="419100"/>
                </a:lnTo>
                <a:cubicBezTo>
                  <a:pt x="15780" y="419100"/>
                  <a:pt x="0" y="403320"/>
                  <a:pt x="0" y="383854"/>
                </a:cubicBezTo>
                <a:lnTo>
                  <a:pt x="0" y="35246"/>
                </a:lnTo>
                <a:cubicBezTo>
                  <a:pt x="0" y="15780"/>
                  <a:pt x="15780" y="0"/>
                  <a:pt x="35246" y="0"/>
                </a:cubicBezTo>
                <a:close/>
              </a:path>
            </a:pathLst>
          </a:custGeom>
          <a:solidFill>
            <a:schemeClr val="accent6"/>
          </a:solidFill>
        </p:spPr>
        <p:txBody>
          <a:bodyPr wrap="square">
            <a:noAutofit/>
          </a:bodyPr>
          <a:lstStyle>
            <a:lvl1pPr>
              <a:defRPr sz="375"/>
            </a:lvl1pPr>
          </a:lstStyle>
          <a:p>
            <a:r>
              <a:rPr lang="id-ID" dirty="0" smtClean="0"/>
              <a:t>-</a:t>
            </a:r>
            <a:endParaRPr lang="en-AU" dirty="0"/>
          </a:p>
        </p:txBody>
      </p:sp>
      <p:sp>
        <p:nvSpPr>
          <p:cNvPr id="56" name="Picture Placeholder 55"/>
          <p:cNvSpPr>
            <a:spLocks noGrp="1"/>
          </p:cNvSpPr>
          <p:nvPr>
            <p:ph type="pic" sz="quarter" idx="26" hasCustomPrompt="1"/>
          </p:nvPr>
        </p:nvSpPr>
        <p:spPr>
          <a:xfrm>
            <a:off x="6891337" y="4073075"/>
            <a:ext cx="1109663" cy="419100"/>
          </a:xfrm>
          <a:custGeom>
            <a:avLst/>
            <a:gdLst>
              <a:gd name="connsiteX0" fmla="*/ 35246 w 1479550"/>
              <a:gd name="connsiteY0" fmla="*/ 0 h 419100"/>
              <a:gd name="connsiteX1" fmla="*/ 1444304 w 1479550"/>
              <a:gd name="connsiteY1" fmla="*/ 0 h 419100"/>
              <a:gd name="connsiteX2" fmla="*/ 1479550 w 1479550"/>
              <a:gd name="connsiteY2" fmla="*/ 35246 h 419100"/>
              <a:gd name="connsiteX3" fmla="*/ 1479550 w 1479550"/>
              <a:gd name="connsiteY3" fmla="*/ 383854 h 419100"/>
              <a:gd name="connsiteX4" fmla="*/ 1444304 w 1479550"/>
              <a:gd name="connsiteY4" fmla="*/ 419100 h 419100"/>
              <a:gd name="connsiteX5" fmla="*/ 35246 w 1479550"/>
              <a:gd name="connsiteY5" fmla="*/ 419100 h 419100"/>
              <a:gd name="connsiteX6" fmla="*/ 0 w 1479550"/>
              <a:gd name="connsiteY6" fmla="*/ 383854 h 419100"/>
              <a:gd name="connsiteX7" fmla="*/ 0 w 1479550"/>
              <a:gd name="connsiteY7" fmla="*/ 35246 h 419100"/>
              <a:gd name="connsiteX8" fmla="*/ 35246 w 1479550"/>
              <a:gd name="connsiteY8" fmla="*/ 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79550" h="419100">
                <a:moveTo>
                  <a:pt x="35246" y="0"/>
                </a:moveTo>
                <a:lnTo>
                  <a:pt x="1444304" y="0"/>
                </a:lnTo>
                <a:cubicBezTo>
                  <a:pt x="1463770" y="0"/>
                  <a:pt x="1479550" y="15780"/>
                  <a:pt x="1479550" y="35246"/>
                </a:cubicBezTo>
                <a:lnTo>
                  <a:pt x="1479550" y="383854"/>
                </a:lnTo>
                <a:cubicBezTo>
                  <a:pt x="1479550" y="403320"/>
                  <a:pt x="1463770" y="419100"/>
                  <a:pt x="1444304" y="419100"/>
                </a:cubicBezTo>
                <a:lnTo>
                  <a:pt x="35246" y="419100"/>
                </a:lnTo>
                <a:cubicBezTo>
                  <a:pt x="15780" y="419100"/>
                  <a:pt x="0" y="403320"/>
                  <a:pt x="0" y="383854"/>
                </a:cubicBezTo>
                <a:lnTo>
                  <a:pt x="0" y="35246"/>
                </a:lnTo>
                <a:cubicBezTo>
                  <a:pt x="0" y="15780"/>
                  <a:pt x="15780" y="0"/>
                  <a:pt x="35246" y="0"/>
                </a:cubicBezTo>
                <a:close/>
              </a:path>
            </a:pathLst>
          </a:custGeom>
          <a:solidFill>
            <a:schemeClr val="tx2"/>
          </a:solidFill>
        </p:spPr>
        <p:txBody>
          <a:bodyPr wrap="square">
            <a:noAutofit/>
          </a:bodyPr>
          <a:lstStyle>
            <a:lvl1pPr>
              <a:defRPr sz="375"/>
            </a:lvl1pPr>
          </a:lstStyle>
          <a:p>
            <a:r>
              <a:rPr lang="id-ID" dirty="0" smtClean="0"/>
              <a:t>-</a:t>
            </a:r>
            <a:endParaRPr lang="en-AU" dirty="0"/>
          </a:p>
        </p:txBody>
      </p:sp>
      <p:sp>
        <p:nvSpPr>
          <p:cNvPr id="57" name="Text Placeholder 10"/>
          <p:cNvSpPr>
            <a:spLocks noGrp="1"/>
          </p:cNvSpPr>
          <p:nvPr>
            <p:ph type="body" sz="quarter" idx="27" hasCustomPrompt="1"/>
          </p:nvPr>
        </p:nvSpPr>
        <p:spPr>
          <a:xfrm>
            <a:off x="1329658" y="3806231"/>
            <a:ext cx="1003046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58" name="Text Placeholder 10"/>
          <p:cNvSpPr>
            <a:spLocks noGrp="1"/>
          </p:cNvSpPr>
          <p:nvPr>
            <p:ph type="body" sz="quarter" idx="28" hasCustomPrompt="1"/>
          </p:nvPr>
        </p:nvSpPr>
        <p:spPr>
          <a:xfrm>
            <a:off x="1329658" y="4192422"/>
            <a:ext cx="1003046" cy="210146"/>
          </a:xfrm>
        </p:spPr>
        <p:txBody>
          <a:bodyPr>
            <a:noAutofit/>
          </a:bodyPr>
          <a:lstStyle>
            <a:lvl1pPr algn="ctr">
              <a:defRPr sz="750" baseline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Position</a:t>
            </a:r>
            <a:endParaRPr lang="en-AU" dirty="0"/>
          </a:p>
        </p:txBody>
      </p:sp>
      <p:sp>
        <p:nvSpPr>
          <p:cNvPr id="59" name="Text Placeholder 10"/>
          <p:cNvSpPr>
            <a:spLocks noGrp="1"/>
          </p:cNvSpPr>
          <p:nvPr>
            <p:ph type="body" sz="quarter" idx="29" hasCustomPrompt="1"/>
          </p:nvPr>
        </p:nvSpPr>
        <p:spPr>
          <a:xfrm>
            <a:off x="4166109" y="2828001"/>
            <a:ext cx="1003046" cy="210146"/>
          </a:xfrm>
        </p:spPr>
        <p:txBody>
          <a:bodyPr>
            <a:noAutofit/>
          </a:bodyPr>
          <a:lstStyle>
            <a:lvl1pPr algn="ctr">
              <a:defRPr sz="750" baseline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Position</a:t>
            </a:r>
            <a:endParaRPr lang="en-AU" dirty="0"/>
          </a:p>
        </p:txBody>
      </p:sp>
      <p:sp>
        <p:nvSpPr>
          <p:cNvPr id="60" name="Text Placeholder 10"/>
          <p:cNvSpPr>
            <a:spLocks noGrp="1"/>
          </p:cNvSpPr>
          <p:nvPr>
            <p:ph type="body" sz="quarter" idx="30" hasCustomPrompt="1"/>
          </p:nvPr>
        </p:nvSpPr>
        <p:spPr>
          <a:xfrm>
            <a:off x="4160963" y="4507946"/>
            <a:ext cx="1003046" cy="210146"/>
          </a:xfrm>
        </p:spPr>
        <p:txBody>
          <a:bodyPr>
            <a:noAutofit/>
          </a:bodyPr>
          <a:lstStyle>
            <a:lvl1pPr algn="ctr">
              <a:defRPr sz="750" baseline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Position</a:t>
            </a:r>
            <a:endParaRPr lang="en-AU" dirty="0"/>
          </a:p>
        </p:txBody>
      </p:sp>
      <p:sp>
        <p:nvSpPr>
          <p:cNvPr id="61" name="Text Placeholder 10"/>
          <p:cNvSpPr>
            <a:spLocks noGrp="1"/>
          </p:cNvSpPr>
          <p:nvPr>
            <p:ph type="body" sz="quarter" idx="31" hasCustomPrompt="1"/>
          </p:nvPr>
        </p:nvSpPr>
        <p:spPr>
          <a:xfrm>
            <a:off x="4142296" y="6012854"/>
            <a:ext cx="1003046" cy="210146"/>
          </a:xfrm>
        </p:spPr>
        <p:txBody>
          <a:bodyPr>
            <a:noAutofit/>
          </a:bodyPr>
          <a:lstStyle>
            <a:lvl1pPr algn="ctr">
              <a:defRPr sz="750" baseline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Position</a:t>
            </a:r>
            <a:endParaRPr lang="en-AU" dirty="0"/>
          </a:p>
        </p:txBody>
      </p:sp>
      <p:sp>
        <p:nvSpPr>
          <p:cNvPr id="62" name="Text Placeholder 10"/>
          <p:cNvSpPr>
            <a:spLocks noGrp="1"/>
          </p:cNvSpPr>
          <p:nvPr>
            <p:ph type="body" sz="quarter" idx="32" hasCustomPrompt="1"/>
          </p:nvPr>
        </p:nvSpPr>
        <p:spPr>
          <a:xfrm>
            <a:off x="6944645" y="1359286"/>
            <a:ext cx="1003046" cy="210146"/>
          </a:xfrm>
        </p:spPr>
        <p:txBody>
          <a:bodyPr>
            <a:noAutofit/>
          </a:bodyPr>
          <a:lstStyle>
            <a:lvl1pPr algn="ctr">
              <a:defRPr sz="750" baseline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Position</a:t>
            </a:r>
            <a:endParaRPr lang="en-AU" dirty="0"/>
          </a:p>
        </p:txBody>
      </p:sp>
      <p:sp>
        <p:nvSpPr>
          <p:cNvPr id="63" name="Text Placeholder 10"/>
          <p:cNvSpPr>
            <a:spLocks noGrp="1"/>
          </p:cNvSpPr>
          <p:nvPr>
            <p:ph type="body" sz="quarter" idx="33" hasCustomPrompt="1"/>
          </p:nvPr>
        </p:nvSpPr>
        <p:spPr>
          <a:xfrm>
            <a:off x="6944645" y="2939682"/>
            <a:ext cx="1003046" cy="210146"/>
          </a:xfrm>
        </p:spPr>
        <p:txBody>
          <a:bodyPr>
            <a:noAutofit/>
          </a:bodyPr>
          <a:lstStyle>
            <a:lvl1pPr algn="ctr">
              <a:defRPr sz="750" baseline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Position</a:t>
            </a:r>
            <a:endParaRPr lang="en-AU" dirty="0"/>
          </a:p>
        </p:txBody>
      </p:sp>
      <p:sp>
        <p:nvSpPr>
          <p:cNvPr id="64" name="Text Placeholder 10"/>
          <p:cNvSpPr>
            <a:spLocks noGrp="1"/>
          </p:cNvSpPr>
          <p:nvPr>
            <p:ph type="body" sz="quarter" idx="34" hasCustomPrompt="1"/>
          </p:nvPr>
        </p:nvSpPr>
        <p:spPr>
          <a:xfrm>
            <a:off x="6932737" y="4516838"/>
            <a:ext cx="1003046" cy="210146"/>
          </a:xfrm>
        </p:spPr>
        <p:txBody>
          <a:bodyPr>
            <a:noAutofit/>
          </a:bodyPr>
          <a:lstStyle>
            <a:lvl1pPr algn="ctr">
              <a:defRPr sz="750" baseline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Position</a:t>
            </a:r>
            <a:endParaRPr lang="en-AU" dirty="0"/>
          </a:p>
        </p:txBody>
      </p:sp>
      <p:sp>
        <p:nvSpPr>
          <p:cNvPr id="65" name="Text Placeholder 10"/>
          <p:cNvSpPr>
            <a:spLocks noGrp="1"/>
          </p:cNvSpPr>
          <p:nvPr>
            <p:ph type="body" sz="quarter" idx="35" hasCustomPrompt="1"/>
          </p:nvPr>
        </p:nvSpPr>
        <p:spPr>
          <a:xfrm>
            <a:off x="4159887" y="2458316"/>
            <a:ext cx="1003046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68" name="Text Placeholder 10"/>
          <p:cNvSpPr>
            <a:spLocks noGrp="1"/>
          </p:cNvSpPr>
          <p:nvPr>
            <p:ph type="body" sz="quarter" idx="38" hasCustomPrompt="1"/>
          </p:nvPr>
        </p:nvSpPr>
        <p:spPr>
          <a:xfrm>
            <a:off x="4159887" y="4133855"/>
            <a:ext cx="1003046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69" name="Text Placeholder 10"/>
          <p:cNvSpPr>
            <a:spLocks noGrp="1"/>
          </p:cNvSpPr>
          <p:nvPr>
            <p:ph type="body" sz="quarter" idx="39" hasCustomPrompt="1"/>
          </p:nvPr>
        </p:nvSpPr>
        <p:spPr>
          <a:xfrm>
            <a:off x="4142296" y="5664098"/>
            <a:ext cx="1003046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70" name="Text Placeholder 10"/>
          <p:cNvSpPr>
            <a:spLocks noGrp="1"/>
          </p:cNvSpPr>
          <p:nvPr>
            <p:ph type="body" sz="quarter" idx="40" hasCustomPrompt="1"/>
          </p:nvPr>
        </p:nvSpPr>
        <p:spPr>
          <a:xfrm>
            <a:off x="6932737" y="1008087"/>
            <a:ext cx="1003046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71" name="Text Placeholder 10"/>
          <p:cNvSpPr>
            <a:spLocks noGrp="1"/>
          </p:cNvSpPr>
          <p:nvPr>
            <p:ph type="body" sz="quarter" idx="41" hasCustomPrompt="1"/>
          </p:nvPr>
        </p:nvSpPr>
        <p:spPr>
          <a:xfrm>
            <a:off x="6944645" y="2579639"/>
            <a:ext cx="1003046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72" name="Text Placeholder 10"/>
          <p:cNvSpPr>
            <a:spLocks noGrp="1"/>
          </p:cNvSpPr>
          <p:nvPr>
            <p:ph type="body" sz="quarter" idx="42" hasCustomPrompt="1"/>
          </p:nvPr>
        </p:nvSpPr>
        <p:spPr>
          <a:xfrm>
            <a:off x="6944645" y="4177552"/>
            <a:ext cx="1003046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319850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6000"/>
                            </p:stCondLst>
                            <p:childTnLst>
                              <p:par>
                                <p:cTn id="9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500"/>
                            </p:stCondLst>
                            <p:childTnLst>
                              <p:par>
                                <p:cTn id="10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80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9000"/>
                            </p:stCondLst>
                            <p:childTnLst>
                              <p:par>
                                <p:cTn id="1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5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" grpId="0" animBg="1"/>
      <p:bldP spid="15" grpId="0" animBg="1"/>
      <p:bldP spid="25" grpId="0" animBg="1"/>
      <p:bldP spid="27" grpId="0" animBg="1"/>
      <p:bldP spid="32" grpId="0" animBg="1"/>
      <p:bldP spid="36" grpId="0" animBg="1"/>
      <p:bldP spid="40" grpId="0" animBg="1"/>
      <p:bldP spid="44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28650" y="346366"/>
            <a:ext cx="7886700" cy="828098"/>
          </a:xfrm>
        </p:spPr>
        <p:txBody>
          <a:bodyPr/>
          <a:lstStyle>
            <a:lvl1pPr algn="ctr"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28650" y="1229885"/>
            <a:ext cx="7886700" cy="294121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Rounded Rectangle 7"/>
          <p:cNvSpPr/>
          <p:nvPr userDrawn="1"/>
        </p:nvSpPr>
        <p:spPr>
          <a:xfrm>
            <a:off x="628650" y="5261841"/>
            <a:ext cx="1579418" cy="60353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3"/>
          </p:nvPr>
        </p:nvSpPr>
        <p:spPr>
          <a:xfrm>
            <a:off x="628651" y="1995055"/>
            <a:ext cx="1579418" cy="3158837"/>
          </a:xfrm>
          <a:custGeom>
            <a:avLst/>
            <a:gdLst>
              <a:gd name="connsiteX0" fmla="*/ 226299 w 2105891"/>
              <a:gd name="connsiteY0" fmla="*/ 0 h 3158837"/>
              <a:gd name="connsiteX1" fmla="*/ 1879592 w 2105891"/>
              <a:gd name="connsiteY1" fmla="*/ 0 h 3158837"/>
              <a:gd name="connsiteX2" fmla="*/ 2105891 w 2105891"/>
              <a:gd name="connsiteY2" fmla="*/ 226299 h 3158837"/>
              <a:gd name="connsiteX3" fmla="*/ 2105891 w 2105891"/>
              <a:gd name="connsiteY3" fmla="*/ 2932538 h 3158837"/>
              <a:gd name="connsiteX4" fmla="*/ 1879592 w 2105891"/>
              <a:gd name="connsiteY4" fmla="*/ 3158837 h 3158837"/>
              <a:gd name="connsiteX5" fmla="*/ 226299 w 2105891"/>
              <a:gd name="connsiteY5" fmla="*/ 3158837 h 3158837"/>
              <a:gd name="connsiteX6" fmla="*/ 0 w 2105891"/>
              <a:gd name="connsiteY6" fmla="*/ 2932538 h 3158837"/>
              <a:gd name="connsiteX7" fmla="*/ 0 w 2105891"/>
              <a:gd name="connsiteY7" fmla="*/ 226299 h 3158837"/>
              <a:gd name="connsiteX8" fmla="*/ 226299 w 2105891"/>
              <a:gd name="connsiteY8" fmla="*/ 0 h 3158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05891" h="3158837">
                <a:moveTo>
                  <a:pt x="226299" y="0"/>
                </a:moveTo>
                <a:lnTo>
                  <a:pt x="1879592" y="0"/>
                </a:lnTo>
                <a:cubicBezTo>
                  <a:pt x="2004573" y="0"/>
                  <a:pt x="2105891" y="101318"/>
                  <a:pt x="2105891" y="226299"/>
                </a:cubicBezTo>
                <a:lnTo>
                  <a:pt x="2105891" y="2932538"/>
                </a:lnTo>
                <a:cubicBezTo>
                  <a:pt x="2105891" y="3057519"/>
                  <a:pt x="2004573" y="3158837"/>
                  <a:pt x="1879592" y="3158837"/>
                </a:cubicBezTo>
                <a:lnTo>
                  <a:pt x="226299" y="3158837"/>
                </a:lnTo>
                <a:cubicBezTo>
                  <a:pt x="101318" y="3158837"/>
                  <a:pt x="0" y="3057519"/>
                  <a:pt x="0" y="2932538"/>
                </a:cubicBezTo>
                <a:lnTo>
                  <a:pt x="0" y="226299"/>
                </a:lnTo>
                <a:cubicBezTo>
                  <a:pt x="0" y="101318"/>
                  <a:pt x="101318" y="0"/>
                  <a:pt x="22629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 dirty="0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4" hasCustomPrompt="1"/>
          </p:nvPr>
        </p:nvSpPr>
        <p:spPr>
          <a:xfrm>
            <a:off x="2686050" y="1995054"/>
            <a:ext cx="2971800" cy="348342"/>
          </a:xfrm>
        </p:spPr>
        <p:txBody>
          <a:bodyPr/>
          <a:lstStyle>
            <a:lvl1pPr algn="l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2686050" y="3766006"/>
            <a:ext cx="2971800" cy="348342"/>
          </a:xfrm>
        </p:spPr>
        <p:txBody>
          <a:bodyPr/>
          <a:lstStyle>
            <a:lvl1pPr algn="l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6" hasCustomPrompt="1"/>
          </p:nvPr>
        </p:nvSpPr>
        <p:spPr>
          <a:xfrm>
            <a:off x="2686051" y="2424114"/>
            <a:ext cx="5127914" cy="762432"/>
          </a:xfrm>
        </p:spPr>
        <p:txBody>
          <a:bodyPr>
            <a:normAutofit/>
          </a:bodyPr>
          <a:lstStyle>
            <a:lvl1pPr algn="l">
              <a:defRPr sz="10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 here</a:t>
            </a:r>
            <a:endParaRPr lang="en-AU" dirty="0"/>
          </a:p>
        </p:txBody>
      </p:sp>
      <p:sp>
        <p:nvSpPr>
          <p:cNvPr id="28" name="Text Placeholder 10"/>
          <p:cNvSpPr>
            <a:spLocks noGrp="1"/>
          </p:cNvSpPr>
          <p:nvPr>
            <p:ph type="body" sz="quarter" idx="17" hasCustomPrompt="1"/>
          </p:nvPr>
        </p:nvSpPr>
        <p:spPr>
          <a:xfrm>
            <a:off x="628649" y="5406778"/>
            <a:ext cx="1601391" cy="348342"/>
          </a:xfrm>
        </p:spPr>
        <p:txBody>
          <a:bodyPr>
            <a:normAutofit/>
          </a:bodyPr>
          <a:lstStyle>
            <a:lvl1pPr algn="ctr">
              <a:defRPr sz="1050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788022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11" grpId="0" animBg="1"/>
      <p:bldP spid="1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28650" y="346366"/>
            <a:ext cx="7886700" cy="828098"/>
          </a:xfrm>
        </p:spPr>
        <p:txBody>
          <a:bodyPr/>
          <a:lstStyle>
            <a:lvl1pPr algn="ctr"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28650" y="1229885"/>
            <a:ext cx="7886700" cy="294121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859972" y="2100943"/>
            <a:ext cx="1594757" cy="2126343"/>
          </a:xfrm>
          <a:custGeom>
            <a:avLst/>
            <a:gdLst>
              <a:gd name="connsiteX0" fmla="*/ 201087 w 1206500"/>
              <a:gd name="connsiteY0" fmla="*/ 0 h 1206500"/>
              <a:gd name="connsiteX1" fmla="*/ 1005413 w 1206500"/>
              <a:gd name="connsiteY1" fmla="*/ 0 h 1206500"/>
              <a:gd name="connsiteX2" fmla="*/ 1206500 w 1206500"/>
              <a:gd name="connsiteY2" fmla="*/ 201087 h 1206500"/>
              <a:gd name="connsiteX3" fmla="*/ 1206500 w 1206500"/>
              <a:gd name="connsiteY3" fmla="*/ 1005413 h 1206500"/>
              <a:gd name="connsiteX4" fmla="*/ 1005413 w 1206500"/>
              <a:gd name="connsiteY4" fmla="*/ 1206500 h 1206500"/>
              <a:gd name="connsiteX5" fmla="*/ 201087 w 1206500"/>
              <a:gd name="connsiteY5" fmla="*/ 1206500 h 1206500"/>
              <a:gd name="connsiteX6" fmla="*/ 0 w 1206500"/>
              <a:gd name="connsiteY6" fmla="*/ 1005413 h 1206500"/>
              <a:gd name="connsiteX7" fmla="*/ 0 w 1206500"/>
              <a:gd name="connsiteY7" fmla="*/ 201087 h 1206500"/>
              <a:gd name="connsiteX8" fmla="*/ 201087 w 1206500"/>
              <a:gd name="connsiteY8" fmla="*/ 0 h 120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6500" h="1206500">
                <a:moveTo>
                  <a:pt x="201087" y="0"/>
                </a:moveTo>
                <a:lnTo>
                  <a:pt x="1005413" y="0"/>
                </a:lnTo>
                <a:cubicBezTo>
                  <a:pt x="1116470" y="0"/>
                  <a:pt x="1206500" y="90030"/>
                  <a:pt x="1206500" y="201087"/>
                </a:cubicBezTo>
                <a:lnTo>
                  <a:pt x="1206500" y="1005413"/>
                </a:lnTo>
                <a:cubicBezTo>
                  <a:pt x="1206500" y="1116470"/>
                  <a:pt x="1116470" y="1206500"/>
                  <a:pt x="1005413" y="1206500"/>
                </a:cubicBezTo>
                <a:lnTo>
                  <a:pt x="201087" y="1206500"/>
                </a:lnTo>
                <a:cubicBezTo>
                  <a:pt x="90030" y="1206500"/>
                  <a:pt x="0" y="1116470"/>
                  <a:pt x="0" y="1005413"/>
                </a:cubicBezTo>
                <a:lnTo>
                  <a:pt x="0" y="201087"/>
                </a:lnTo>
                <a:cubicBezTo>
                  <a:pt x="0" y="90030"/>
                  <a:pt x="90030" y="0"/>
                  <a:pt x="20108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sp>
        <p:nvSpPr>
          <p:cNvPr id="17" name="Picture Placeholder 9"/>
          <p:cNvSpPr>
            <a:spLocks noGrp="1"/>
          </p:cNvSpPr>
          <p:nvPr>
            <p:ph type="pic" sz="quarter" idx="14" hasCustomPrompt="1"/>
          </p:nvPr>
        </p:nvSpPr>
        <p:spPr>
          <a:xfrm>
            <a:off x="3774622" y="2100943"/>
            <a:ext cx="1594757" cy="2126343"/>
          </a:xfrm>
          <a:custGeom>
            <a:avLst/>
            <a:gdLst>
              <a:gd name="connsiteX0" fmla="*/ 201087 w 1206500"/>
              <a:gd name="connsiteY0" fmla="*/ 0 h 1206500"/>
              <a:gd name="connsiteX1" fmla="*/ 1005413 w 1206500"/>
              <a:gd name="connsiteY1" fmla="*/ 0 h 1206500"/>
              <a:gd name="connsiteX2" fmla="*/ 1206500 w 1206500"/>
              <a:gd name="connsiteY2" fmla="*/ 201087 h 1206500"/>
              <a:gd name="connsiteX3" fmla="*/ 1206500 w 1206500"/>
              <a:gd name="connsiteY3" fmla="*/ 1005413 h 1206500"/>
              <a:gd name="connsiteX4" fmla="*/ 1005413 w 1206500"/>
              <a:gd name="connsiteY4" fmla="*/ 1206500 h 1206500"/>
              <a:gd name="connsiteX5" fmla="*/ 201087 w 1206500"/>
              <a:gd name="connsiteY5" fmla="*/ 1206500 h 1206500"/>
              <a:gd name="connsiteX6" fmla="*/ 0 w 1206500"/>
              <a:gd name="connsiteY6" fmla="*/ 1005413 h 1206500"/>
              <a:gd name="connsiteX7" fmla="*/ 0 w 1206500"/>
              <a:gd name="connsiteY7" fmla="*/ 201087 h 1206500"/>
              <a:gd name="connsiteX8" fmla="*/ 201087 w 1206500"/>
              <a:gd name="connsiteY8" fmla="*/ 0 h 120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6500" h="1206500">
                <a:moveTo>
                  <a:pt x="201087" y="0"/>
                </a:moveTo>
                <a:lnTo>
                  <a:pt x="1005413" y="0"/>
                </a:lnTo>
                <a:cubicBezTo>
                  <a:pt x="1116470" y="0"/>
                  <a:pt x="1206500" y="90030"/>
                  <a:pt x="1206500" y="201087"/>
                </a:cubicBezTo>
                <a:lnTo>
                  <a:pt x="1206500" y="1005413"/>
                </a:lnTo>
                <a:cubicBezTo>
                  <a:pt x="1206500" y="1116470"/>
                  <a:pt x="1116470" y="1206500"/>
                  <a:pt x="1005413" y="1206500"/>
                </a:cubicBezTo>
                <a:lnTo>
                  <a:pt x="201087" y="1206500"/>
                </a:lnTo>
                <a:cubicBezTo>
                  <a:pt x="90030" y="1206500"/>
                  <a:pt x="0" y="1116470"/>
                  <a:pt x="0" y="1005413"/>
                </a:cubicBezTo>
                <a:lnTo>
                  <a:pt x="0" y="201087"/>
                </a:lnTo>
                <a:cubicBezTo>
                  <a:pt x="0" y="90030"/>
                  <a:pt x="90030" y="0"/>
                  <a:pt x="20108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sp>
        <p:nvSpPr>
          <p:cNvPr id="18" name="Picture Placeholder 9"/>
          <p:cNvSpPr>
            <a:spLocks noGrp="1"/>
          </p:cNvSpPr>
          <p:nvPr>
            <p:ph type="pic" sz="quarter" idx="15" hasCustomPrompt="1"/>
          </p:nvPr>
        </p:nvSpPr>
        <p:spPr>
          <a:xfrm>
            <a:off x="6689272" y="2100942"/>
            <a:ext cx="1594757" cy="2126343"/>
          </a:xfrm>
          <a:custGeom>
            <a:avLst/>
            <a:gdLst>
              <a:gd name="connsiteX0" fmla="*/ 201087 w 1206500"/>
              <a:gd name="connsiteY0" fmla="*/ 0 h 1206500"/>
              <a:gd name="connsiteX1" fmla="*/ 1005413 w 1206500"/>
              <a:gd name="connsiteY1" fmla="*/ 0 h 1206500"/>
              <a:gd name="connsiteX2" fmla="*/ 1206500 w 1206500"/>
              <a:gd name="connsiteY2" fmla="*/ 201087 h 1206500"/>
              <a:gd name="connsiteX3" fmla="*/ 1206500 w 1206500"/>
              <a:gd name="connsiteY3" fmla="*/ 1005413 h 1206500"/>
              <a:gd name="connsiteX4" fmla="*/ 1005413 w 1206500"/>
              <a:gd name="connsiteY4" fmla="*/ 1206500 h 1206500"/>
              <a:gd name="connsiteX5" fmla="*/ 201087 w 1206500"/>
              <a:gd name="connsiteY5" fmla="*/ 1206500 h 1206500"/>
              <a:gd name="connsiteX6" fmla="*/ 0 w 1206500"/>
              <a:gd name="connsiteY6" fmla="*/ 1005413 h 1206500"/>
              <a:gd name="connsiteX7" fmla="*/ 0 w 1206500"/>
              <a:gd name="connsiteY7" fmla="*/ 201087 h 1206500"/>
              <a:gd name="connsiteX8" fmla="*/ 201087 w 1206500"/>
              <a:gd name="connsiteY8" fmla="*/ 0 h 120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6500" h="1206500">
                <a:moveTo>
                  <a:pt x="201087" y="0"/>
                </a:moveTo>
                <a:lnTo>
                  <a:pt x="1005413" y="0"/>
                </a:lnTo>
                <a:cubicBezTo>
                  <a:pt x="1116470" y="0"/>
                  <a:pt x="1206500" y="90030"/>
                  <a:pt x="1206500" y="201087"/>
                </a:cubicBezTo>
                <a:lnTo>
                  <a:pt x="1206500" y="1005413"/>
                </a:lnTo>
                <a:cubicBezTo>
                  <a:pt x="1206500" y="1116470"/>
                  <a:pt x="1116470" y="1206500"/>
                  <a:pt x="1005413" y="1206500"/>
                </a:cubicBezTo>
                <a:lnTo>
                  <a:pt x="201087" y="1206500"/>
                </a:lnTo>
                <a:cubicBezTo>
                  <a:pt x="90030" y="1206500"/>
                  <a:pt x="0" y="1116470"/>
                  <a:pt x="0" y="1005413"/>
                </a:cubicBezTo>
                <a:lnTo>
                  <a:pt x="0" y="201087"/>
                </a:lnTo>
                <a:cubicBezTo>
                  <a:pt x="0" y="90030"/>
                  <a:pt x="90030" y="0"/>
                  <a:pt x="20108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sp>
        <p:nvSpPr>
          <p:cNvPr id="19" name="Text Placeholder 10"/>
          <p:cNvSpPr>
            <a:spLocks noGrp="1"/>
          </p:cNvSpPr>
          <p:nvPr>
            <p:ph type="body" sz="quarter" idx="29" hasCustomPrompt="1"/>
          </p:nvPr>
        </p:nvSpPr>
        <p:spPr>
          <a:xfrm>
            <a:off x="859972" y="4642861"/>
            <a:ext cx="1594757" cy="210146"/>
          </a:xfrm>
        </p:spPr>
        <p:txBody>
          <a:bodyPr>
            <a:noAutofit/>
          </a:bodyPr>
          <a:lstStyle>
            <a:lvl1pPr algn="ctr">
              <a:defRPr sz="750" baseline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Position</a:t>
            </a:r>
            <a:endParaRPr lang="en-AU" dirty="0"/>
          </a:p>
        </p:txBody>
      </p:sp>
      <p:sp>
        <p:nvSpPr>
          <p:cNvPr id="20" name="Text Placeholder 10"/>
          <p:cNvSpPr>
            <a:spLocks noGrp="1"/>
          </p:cNvSpPr>
          <p:nvPr>
            <p:ph type="body" sz="quarter" idx="35" hasCustomPrompt="1"/>
          </p:nvPr>
        </p:nvSpPr>
        <p:spPr>
          <a:xfrm>
            <a:off x="859972" y="4431245"/>
            <a:ext cx="1594757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accent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25" name="Text Placeholder 10"/>
          <p:cNvSpPr>
            <a:spLocks noGrp="1"/>
          </p:cNvSpPr>
          <p:nvPr>
            <p:ph type="body" sz="quarter" idx="16" hasCustomPrompt="1"/>
          </p:nvPr>
        </p:nvSpPr>
        <p:spPr>
          <a:xfrm>
            <a:off x="859972" y="5233300"/>
            <a:ext cx="1594757" cy="773509"/>
          </a:xfrm>
        </p:spPr>
        <p:txBody>
          <a:bodyPr>
            <a:normAutofit/>
          </a:bodyPr>
          <a:lstStyle>
            <a:lvl1pPr algn="ctr">
              <a:defRPr sz="7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 here</a:t>
            </a:r>
            <a:endParaRPr lang="en-AU" dirty="0"/>
          </a:p>
        </p:txBody>
      </p:sp>
      <p:sp>
        <p:nvSpPr>
          <p:cNvPr id="26" name="Text Placeholder 10"/>
          <p:cNvSpPr>
            <a:spLocks noGrp="1"/>
          </p:cNvSpPr>
          <p:nvPr>
            <p:ph type="body" sz="quarter" idx="36" hasCustomPrompt="1"/>
          </p:nvPr>
        </p:nvSpPr>
        <p:spPr>
          <a:xfrm>
            <a:off x="3774622" y="4642861"/>
            <a:ext cx="1594757" cy="210146"/>
          </a:xfrm>
        </p:spPr>
        <p:txBody>
          <a:bodyPr>
            <a:noAutofit/>
          </a:bodyPr>
          <a:lstStyle>
            <a:lvl1pPr algn="ctr">
              <a:defRPr sz="750" baseline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Position</a:t>
            </a:r>
            <a:endParaRPr lang="en-AU" dirty="0"/>
          </a:p>
        </p:txBody>
      </p:sp>
      <p:sp>
        <p:nvSpPr>
          <p:cNvPr id="27" name="Text Placeholder 10"/>
          <p:cNvSpPr>
            <a:spLocks noGrp="1"/>
          </p:cNvSpPr>
          <p:nvPr>
            <p:ph type="body" sz="quarter" idx="37" hasCustomPrompt="1"/>
          </p:nvPr>
        </p:nvSpPr>
        <p:spPr>
          <a:xfrm>
            <a:off x="3774622" y="4431245"/>
            <a:ext cx="1594757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accent2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29" name="Text Placeholder 10"/>
          <p:cNvSpPr>
            <a:spLocks noGrp="1"/>
          </p:cNvSpPr>
          <p:nvPr>
            <p:ph type="body" sz="quarter" idx="38" hasCustomPrompt="1"/>
          </p:nvPr>
        </p:nvSpPr>
        <p:spPr>
          <a:xfrm>
            <a:off x="3774622" y="5233300"/>
            <a:ext cx="1594757" cy="773509"/>
          </a:xfrm>
        </p:spPr>
        <p:txBody>
          <a:bodyPr>
            <a:normAutofit/>
          </a:bodyPr>
          <a:lstStyle>
            <a:lvl1pPr algn="ctr">
              <a:defRPr sz="7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 here</a:t>
            </a:r>
            <a:endParaRPr lang="en-AU" dirty="0"/>
          </a:p>
        </p:txBody>
      </p:sp>
      <p:sp>
        <p:nvSpPr>
          <p:cNvPr id="30" name="Text Placeholder 10"/>
          <p:cNvSpPr>
            <a:spLocks noGrp="1"/>
          </p:cNvSpPr>
          <p:nvPr>
            <p:ph type="body" sz="quarter" idx="39" hasCustomPrompt="1"/>
          </p:nvPr>
        </p:nvSpPr>
        <p:spPr>
          <a:xfrm>
            <a:off x="6689272" y="4637053"/>
            <a:ext cx="1594757" cy="210146"/>
          </a:xfrm>
        </p:spPr>
        <p:txBody>
          <a:bodyPr>
            <a:noAutofit/>
          </a:bodyPr>
          <a:lstStyle>
            <a:lvl1pPr algn="ctr">
              <a:defRPr sz="750" baseline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Position</a:t>
            </a:r>
            <a:endParaRPr lang="en-AU" dirty="0"/>
          </a:p>
        </p:txBody>
      </p:sp>
      <p:sp>
        <p:nvSpPr>
          <p:cNvPr id="31" name="Text Placeholder 10"/>
          <p:cNvSpPr>
            <a:spLocks noGrp="1"/>
          </p:cNvSpPr>
          <p:nvPr>
            <p:ph type="body" sz="quarter" idx="40" hasCustomPrompt="1"/>
          </p:nvPr>
        </p:nvSpPr>
        <p:spPr>
          <a:xfrm>
            <a:off x="6689272" y="4425437"/>
            <a:ext cx="1594757" cy="210146"/>
          </a:xfrm>
        </p:spPr>
        <p:txBody>
          <a:bodyPr>
            <a:normAutofit/>
          </a:bodyPr>
          <a:lstStyle>
            <a:lvl1pPr algn="ctr">
              <a:defRPr sz="900" baseline="0">
                <a:solidFill>
                  <a:schemeClr val="accent4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32" name="Text Placeholder 10"/>
          <p:cNvSpPr>
            <a:spLocks noGrp="1"/>
          </p:cNvSpPr>
          <p:nvPr>
            <p:ph type="body" sz="quarter" idx="41" hasCustomPrompt="1"/>
          </p:nvPr>
        </p:nvSpPr>
        <p:spPr>
          <a:xfrm>
            <a:off x="6689272" y="5227492"/>
            <a:ext cx="1594757" cy="773509"/>
          </a:xfrm>
        </p:spPr>
        <p:txBody>
          <a:bodyPr>
            <a:normAutofit/>
          </a:bodyPr>
          <a:lstStyle>
            <a:lvl1pPr algn="ctr">
              <a:defRPr sz="7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 here</a:t>
            </a:r>
            <a:endParaRPr lang="en-AU" dirty="0"/>
          </a:p>
        </p:txBody>
      </p:sp>
      <p:grpSp>
        <p:nvGrpSpPr>
          <p:cNvPr id="33" name="Group 32"/>
          <p:cNvGrpSpPr/>
          <p:nvPr userDrawn="1"/>
        </p:nvGrpSpPr>
        <p:grpSpPr>
          <a:xfrm>
            <a:off x="1080845" y="4932436"/>
            <a:ext cx="1153009" cy="214571"/>
            <a:chOff x="5317188" y="3092930"/>
            <a:chExt cx="1537345" cy="214571"/>
          </a:xfrm>
          <a:solidFill>
            <a:srgbClr val="FFC000"/>
          </a:solidFill>
        </p:grpSpPr>
        <p:sp>
          <p:nvSpPr>
            <p:cNvPr id="34" name="5-Point Star 33"/>
            <p:cNvSpPr/>
            <p:nvPr/>
          </p:nvSpPr>
          <p:spPr>
            <a:xfrm>
              <a:off x="5317188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35" name="5-Point Star 34"/>
            <p:cNvSpPr/>
            <p:nvPr/>
          </p:nvSpPr>
          <p:spPr>
            <a:xfrm>
              <a:off x="5651581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36" name="5-Point Star 35"/>
            <p:cNvSpPr/>
            <p:nvPr/>
          </p:nvSpPr>
          <p:spPr>
            <a:xfrm>
              <a:off x="5983013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37" name="5-Point Star 36"/>
            <p:cNvSpPr/>
            <p:nvPr/>
          </p:nvSpPr>
          <p:spPr>
            <a:xfrm>
              <a:off x="6317406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38" name="5-Point Star 37"/>
            <p:cNvSpPr/>
            <p:nvPr/>
          </p:nvSpPr>
          <p:spPr>
            <a:xfrm>
              <a:off x="6639962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</p:grpSp>
      <p:grpSp>
        <p:nvGrpSpPr>
          <p:cNvPr id="39" name="Group 38"/>
          <p:cNvGrpSpPr/>
          <p:nvPr userDrawn="1"/>
        </p:nvGrpSpPr>
        <p:grpSpPr>
          <a:xfrm>
            <a:off x="3995496" y="4932480"/>
            <a:ext cx="1153009" cy="214571"/>
            <a:chOff x="5317188" y="3092930"/>
            <a:chExt cx="1537345" cy="214571"/>
          </a:xfrm>
          <a:solidFill>
            <a:srgbClr val="FFC000"/>
          </a:solidFill>
        </p:grpSpPr>
        <p:sp>
          <p:nvSpPr>
            <p:cNvPr id="40" name="5-Point Star 39"/>
            <p:cNvSpPr/>
            <p:nvPr/>
          </p:nvSpPr>
          <p:spPr>
            <a:xfrm>
              <a:off x="5317188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41" name="5-Point Star 40"/>
            <p:cNvSpPr/>
            <p:nvPr/>
          </p:nvSpPr>
          <p:spPr>
            <a:xfrm>
              <a:off x="5651581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42" name="5-Point Star 41"/>
            <p:cNvSpPr/>
            <p:nvPr/>
          </p:nvSpPr>
          <p:spPr>
            <a:xfrm>
              <a:off x="5983013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43" name="5-Point Star 42"/>
            <p:cNvSpPr/>
            <p:nvPr/>
          </p:nvSpPr>
          <p:spPr>
            <a:xfrm>
              <a:off x="6317406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44" name="5-Point Star 43"/>
            <p:cNvSpPr/>
            <p:nvPr/>
          </p:nvSpPr>
          <p:spPr>
            <a:xfrm>
              <a:off x="6639962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</p:grpSp>
      <p:grpSp>
        <p:nvGrpSpPr>
          <p:cNvPr id="45" name="Group 44"/>
          <p:cNvGrpSpPr/>
          <p:nvPr userDrawn="1"/>
        </p:nvGrpSpPr>
        <p:grpSpPr>
          <a:xfrm>
            <a:off x="6910145" y="4932436"/>
            <a:ext cx="1153009" cy="214571"/>
            <a:chOff x="5317188" y="3092930"/>
            <a:chExt cx="1537345" cy="214571"/>
          </a:xfrm>
          <a:solidFill>
            <a:srgbClr val="FFC000"/>
          </a:solidFill>
        </p:grpSpPr>
        <p:sp>
          <p:nvSpPr>
            <p:cNvPr id="46" name="5-Point Star 45"/>
            <p:cNvSpPr/>
            <p:nvPr/>
          </p:nvSpPr>
          <p:spPr>
            <a:xfrm>
              <a:off x="5317188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47" name="5-Point Star 46"/>
            <p:cNvSpPr/>
            <p:nvPr/>
          </p:nvSpPr>
          <p:spPr>
            <a:xfrm>
              <a:off x="5651581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48" name="5-Point Star 47"/>
            <p:cNvSpPr/>
            <p:nvPr/>
          </p:nvSpPr>
          <p:spPr>
            <a:xfrm>
              <a:off x="5983013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49" name="5-Point Star 48"/>
            <p:cNvSpPr/>
            <p:nvPr/>
          </p:nvSpPr>
          <p:spPr>
            <a:xfrm>
              <a:off x="6317406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50" name="5-Point Star 49"/>
            <p:cNvSpPr/>
            <p:nvPr/>
          </p:nvSpPr>
          <p:spPr>
            <a:xfrm>
              <a:off x="6639962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05964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 animBg="1"/>
      <p:bldP spid="17" grpId="0" animBg="1"/>
      <p:bldP spid="18" grpId="0" animBg="1"/>
      <p:bldP spid="1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28650" y="346366"/>
            <a:ext cx="7886700" cy="828098"/>
          </a:xfrm>
        </p:spPr>
        <p:txBody>
          <a:bodyPr/>
          <a:lstStyle>
            <a:lvl1pPr algn="ctr"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28650" y="1229885"/>
            <a:ext cx="7886700" cy="294121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Picture Placeholder 6"/>
          <p:cNvSpPr>
            <a:spLocks noGrp="1"/>
          </p:cNvSpPr>
          <p:nvPr>
            <p:ph type="pic" sz="quarter" idx="13" hasCustomPrompt="1"/>
          </p:nvPr>
        </p:nvSpPr>
        <p:spPr>
          <a:xfrm>
            <a:off x="628650" y="1975890"/>
            <a:ext cx="1535055" cy="2015540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sp>
        <p:nvSpPr>
          <p:cNvPr id="11" name="Picture Placeholder 6"/>
          <p:cNvSpPr>
            <a:spLocks noGrp="1"/>
          </p:cNvSpPr>
          <p:nvPr>
            <p:ph type="pic" sz="quarter" idx="14" hasCustomPrompt="1"/>
          </p:nvPr>
        </p:nvSpPr>
        <p:spPr>
          <a:xfrm>
            <a:off x="2278005" y="4143830"/>
            <a:ext cx="1535055" cy="2015540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sp>
        <p:nvSpPr>
          <p:cNvPr id="2" name="Rectangle 1"/>
          <p:cNvSpPr/>
          <p:nvPr userDrawn="1"/>
        </p:nvSpPr>
        <p:spPr>
          <a:xfrm>
            <a:off x="628650" y="4143830"/>
            <a:ext cx="1535055" cy="20155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2278005" y="1988171"/>
            <a:ext cx="1535055" cy="20155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27" hasCustomPrompt="1"/>
          </p:nvPr>
        </p:nvSpPr>
        <p:spPr>
          <a:xfrm>
            <a:off x="707675" y="4443315"/>
            <a:ext cx="1392059" cy="210146"/>
          </a:xfrm>
        </p:spPr>
        <p:txBody>
          <a:bodyPr>
            <a:noAutofit/>
          </a:bodyPr>
          <a:lstStyle>
            <a:lvl1pPr algn="ctr">
              <a:defRPr sz="1050" b="1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28" hasCustomPrompt="1"/>
          </p:nvPr>
        </p:nvSpPr>
        <p:spPr>
          <a:xfrm>
            <a:off x="707675" y="4774085"/>
            <a:ext cx="1392059" cy="1127951"/>
          </a:xfrm>
        </p:spPr>
        <p:txBody>
          <a:bodyPr>
            <a:noAutofit/>
          </a:bodyPr>
          <a:lstStyle>
            <a:lvl1pPr algn="ctr">
              <a:defRPr sz="900" baseline="0">
                <a:solidFill>
                  <a:schemeClr val="bg1"/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texts</a:t>
            </a:r>
            <a:endParaRPr lang="en-AU" dirty="0"/>
          </a:p>
        </p:txBody>
      </p:sp>
      <p:sp>
        <p:nvSpPr>
          <p:cNvPr id="18" name="Text Placeholder 10"/>
          <p:cNvSpPr>
            <a:spLocks noGrp="1"/>
          </p:cNvSpPr>
          <p:nvPr>
            <p:ph type="body" sz="quarter" idx="29" hasCustomPrompt="1"/>
          </p:nvPr>
        </p:nvSpPr>
        <p:spPr>
          <a:xfrm>
            <a:off x="2354326" y="2321461"/>
            <a:ext cx="1392059" cy="210146"/>
          </a:xfrm>
        </p:spPr>
        <p:txBody>
          <a:bodyPr>
            <a:noAutofit/>
          </a:bodyPr>
          <a:lstStyle>
            <a:lvl1pPr algn="ctr">
              <a:defRPr sz="1050" b="1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19" name="Text Placeholder 10"/>
          <p:cNvSpPr>
            <a:spLocks noGrp="1"/>
          </p:cNvSpPr>
          <p:nvPr>
            <p:ph type="body" sz="quarter" idx="30" hasCustomPrompt="1"/>
          </p:nvPr>
        </p:nvSpPr>
        <p:spPr>
          <a:xfrm>
            <a:off x="2354326" y="2652231"/>
            <a:ext cx="1392059" cy="1127951"/>
          </a:xfrm>
        </p:spPr>
        <p:txBody>
          <a:bodyPr>
            <a:noAutofit/>
          </a:bodyPr>
          <a:lstStyle>
            <a:lvl1pPr algn="ctr">
              <a:defRPr sz="900" baseline="0">
                <a:solidFill>
                  <a:schemeClr val="bg1"/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texts</a:t>
            </a:r>
            <a:endParaRPr lang="en-AU" dirty="0"/>
          </a:p>
        </p:txBody>
      </p:sp>
      <p:sp>
        <p:nvSpPr>
          <p:cNvPr id="20" name="Picture Placeholder 6"/>
          <p:cNvSpPr>
            <a:spLocks noGrp="1"/>
          </p:cNvSpPr>
          <p:nvPr>
            <p:ph type="pic" sz="quarter" idx="31" hasCustomPrompt="1"/>
          </p:nvPr>
        </p:nvSpPr>
        <p:spPr>
          <a:xfrm>
            <a:off x="3927360" y="2023193"/>
            <a:ext cx="4587990" cy="1980518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sp>
        <p:nvSpPr>
          <p:cNvPr id="21" name="Rectangle 20"/>
          <p:cNvSpPr/>
          <p:nvPr userDrawn="1"/>
        </p:nvSpPr>
        <p:spPr>
          <a:xfrm>
            <a:off x="3927360" y="4143830"/>
            <a:ext cx="4587990" cy="201554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22" name="Text Placeholder 10"/>
          <p:cNvSpPr>
            <a:spLocks noGrp="1"/>
          </p:cNvSpPr>
          <p:nvPr>
            <p:ph type="body" sz="quarter" idx="32" hasCustomPrompt="1"/>
          </p:nvPr>
        </p:nvSpPr>
        <p:spPr>
          <a:xfrm>
            <a:off x="4125191" y="4408159"/>
            <a:ext cx="4153394" cy="210146"/>
          </a:xfrm>
        </p:spPr>
        <p:txBody>
          <a:bodyPr>
            <a:noAutofit/>
          </a:bodyPr>
          <a:lstStyle>
            <a:lvl1pPr algn="l">
              <a:defRPr sz="1200" b="1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23" name="Text Placeholder 10"/>
          <p:cNvSpPr>
            <a:spLocks noGrp="1"/>
          </p:cNvSpPr>
          <p:nvPr>
            <p:ph type="body" sz="quarter" idx="33" hasCustomPrompt="1"/>
          </p:nvPr>
        </p:nvSpPr>
        <p:spPr>
          <a:xfrm>
            <a:off x="4125191" y="4794349"/>
            <a:ext cx="4153394" cy="947408"/>
          </a:xfrm>
        </p:spPr>
        <p:txBody>
          <a:bodyPr>
            <a:noAutofit/>
          </a:bodyPr>
          <a:lstStyle>
            <a:lvl1pPr algn="l">
              <a:defRPr sz="900" baseline="0">
                <a:solidFill>
                  <a:schemeClr val="bg1"/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Texts here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316510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11" grpId="0" animBg="1"/>
      <p:bldP spid="2" grpId="0" animBg="1"/>
      <p:bldP spid="13" grpId="0" animBg="1"/>
      <p:bldP spid="1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 animBg="1"/>
      <p:bldP spid="21" grpId="0" animBg="1"/>
      <p:bldP spid="2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28650" y="346366"/>
            <a:ext cx="7886700" cy="828098"/>
          </a:xfrm>
        </p:spPr>
        <p:txBody>
          <a:bodyPr/>
          <a:lstStyle>
            <a:lvl1pPr algn="ctr"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28650" y="1229885"/>
            <a:ext cx="7886700" cy="294121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Picture Placeholder 6"/>
          <p:cNvSpPr>
            <a:spLocks noGrp="1"/>
          </p:cNvSpPr>
          <p:nvPr>
            <p:ph type="pic" sz="quarter" idx="13" hasCustomPrompt="1"/>
          </p:nvPr>
        </p:nvSpPr>
        <p:spPr>
          <a:xfrm>
            <a:off x="0" y="1732353"/>
            <a:ext cx="2287475" cy="2213642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sp>
        <p:nvSpPr>
          <p:cNvPr id="13" name="Rectangle 12"/>
          <p:cNvSpPr/>
          <p:nvPr userDrawn="1"/>
        </p:nvSpPr>
        <p:spPr>
          <a:xfrm>
            <a:off x="0" y="3956224"/>
            <a:ext cx="2287475" cy="22096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29" name="Picture Placeholder 6"/>
          <p:cNvSpPr>
            <a:spLocks noGrp="1"/>
          </p:cNvSpPr>
          <p:nvPr>
            <p:ph type="pic" sz="quarter" idx="14" hasCustomPrompt="1"/>
          </p:nvPr>
        </p:nvSpPr>
        <p:spPr>
          <a:xfrm>
            <a:off x="2287474" y="3952209"/>
            <a:ext cx="2309246" cy="2207429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sp>
        <p:nvSpPr>
          <p:cNvPr id="30" name="Rectangle 29"/>
          <p:cNvSpPr/>
          <p:nvPr userDrawn="1"/>
        </p:nvSpPr>
        <p:spPr>
          <a:xfrm>
            <a:off x="2287474" y="1732354"/>
            <a:ext cx="2309246" cy="221985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31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4596720" y="1738566"/>
            <a:ext cx="2287475" cy="2213642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sp>
        <p:nvSpPr>
          <p:cNvPr id="32" name="Rectangle 31"/>
          <p:cNvSpPr/>
          <p:nvPr userDrawn="1"/>
        </p:nvSpPr>
        <p:spPr>
          <a:xfrm>
            <a:off x="4596720" y="3952209"/>
            <a:ext cx="2287475" cy="221985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33" name="Picture Placeholder 6"/>
          <p:cNvSpPr>
            <a:spLocks noGrp="1"/>
          </p:cNvSpPr>
          <p:nvPr>
            <p:ph type="pic" sz="quarter" idx="16" hasCustomPrompt="1"/>
          </p:nvPr>
        </p:nvSpPr>
        <p:spPr>
          <a:xfrm>
            <a:off x="6884194" y="3941991"/>
            <a:ext cx="2309246" cy="2217647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sp>
        <p:nvSpPr>
          <p:cNvPr id="34" name="Rectangle 33"/>
          <p:cNvSpPr/>
          <p:nvPr userDrawn="1"/>
        </p:nvSpPr>
        <p:spPr>
          <a:xfrm>
            <a:off x="6884194" y="1732354"/>
            <a:ext cx="2309246" cy="221985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35" name="Text Placeholder 10"/>
          <p:cNvSpPr>
            <a:spLocks noGrp="1"/>
          </p:cNvSpPr>
          <p:nvPr>
            <p:ph type="body" sz="quarter" idx="27" hasCustomPrompt="1"/>
          </p:nvPr>
        </p:nvSpPr>
        <p:spPr>
          <a:xfrm>
            <a:off x="361560" y="4287623"/>
            <a:ext cx="1683443" cy="292769"/>
          </a:xfrm>
        </p:spPr>
        <p:txBody>
          <a:bodyPr>
            <a:noAutofit/>
          </a:bodyPr>
          <a:lstStyle>
            <a:lvl1pPr algn="ctr">
              <a:defRPr sz="1050" b="1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36" name="Text Placeholder 10"/>
          <p:cNvSpPr>
            <a:spLocks noGrp="1"/>
          </p:cNvSpPr>
          <p:nvPr>
            <p:ph type="body" sz="quarter" idx="28" hasCustomPrompt="1"/>
          </p:nvPr>
        </p:nvSpPr>
        <p:spPr>
          <a:xfrm>
            <a:off x="361560" y="4624508"/>
            <a:ext cx="1683443" cy="1127951"/>
          </a:xfrm>
        </p:spPr>
        <p:txBody>
          <a:bodyPr>
            <a:noAutofit/>
          </a:bodyPr>
          <a:lstStyle>
            <a:lvl1pPr algn="ctr">
              <a:defRPr sz="900" baseline="0">
                <a:solidFill>
                  <a:schemeClr val="bg1"/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texts</a:t>
            </a:r>
            <a:endParaRPr lang="en-AU" dirty="0"/>
          </a:p>
        </p:txBody>
      </p:sp>
      <p:sp>
        <p:nvSpPr>
          <p:cNvPr id="37" name="Text Placeholder 10"/>
          <p:cNvSpPr>
            <a:spLocks noGrp="1"/>
          </p:cNvSpPr>
          <p:nvPr>
            <p:ph type="body" sz="quarter" idx="29" hasCustomPrompt="1"/>
          </p:nvPr>
        </p:nvSpPr>
        <p:spPr>
          <a:xfrm>
            <a:off x="2589490" y="2109864"/>
            <a:ext cx="1683443" cy="292769"/>
          </a:xfrm>
        </p:spPr>
        <p:txBody>
          <a:bodyPr>
            <a:noAutofit/>
          </a:bodyPr>
          <a:lstStyle>
            <a:lvl1pPr algn="ctr">
              <a:defRPr sz="1050" b="1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38" name="Text Placeholder 10"/>
          <p:cNvSpPr>
            <a:spLocks noGrp="1"/>
          </p:cNvSpPr>
          <p:nvPr>
            <p:ph type="body" sz="quarter" idx="30" hasCustomPrompt="1"/>
          </p:nvPr>
        </p:nvSpPr>
        <p:spPr>
          <a:xfrm>
            <a:off x="2589490" y="2446749"/>
            <a:ext cx="1683443" cy="1127951"/>
          </a:xfrm>
        </p:spPr>
        <p:txBody>
          <a:bodyPr>
            <a:noAutofit/>
          </a:bodyPr>
          <a:lstStyle>
            <a:lvl1pPr algn="ctr">
              <a:defRPr sz="900" baseline="0">
                <a:solidFill>
                  <a:schemeClr val="bg1"/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texts</a:t>
            </a:r>
            <a:endParaRPr lang="en-AU" dirty="0"/>
          </a:p>
        </p:txBody>
      </p:sp>
      <p:sp>
        <p:nvSpPr>
          <p:cNvPr id="39" name="Text Placeholder 10"/>
          <p:cNvSpPr>
            <a:spLocks noGrp="1"/>
          </p:cNvSpPr>
          <p:nvPr>
            <p:ph type="body" sz="quarter" idx="31" hasCustomPrompt="1"/>
          </p:nvPr>
        </p:nvSpPr>
        <p:spPr>
          <a:xfrm>
            <a:off x="4898736" y="4323505"/>
            <a:ext cx="1683443" cy="292769"/>
          </a:xfrm>
        </p:spPr>
        <p:txBody>
          <a:bodyPr>
            <a:noAutofit/>
          </a:bodyPr>
          <a:lstStyle>
            <a:lvl1pPr algn="ctr">
              <a:defRPr sz="1050" b="1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40" name="Text Placeholder 10"/>
          <p:cNvSpPr>
            <a:spLocks noGrp="1"/>
          </p:cNvSpPr>
          <p:nvPr>
            <p:ph type="body" sz="quarter" idx="32" hasCustomPrompt="1"/>
          </p:nvPr>
        </p:nvSpPr>
        <p:spPr>
          <a:xfrm>
            <a:off x="4898736" y="4660390"/>
            <a:ext cx="1683443" cy="1127951"/>
          </a:xfrm>
        </p:spPr>
        <p:txBody>
          <a:bodyPr>
            <a:noAutofit/>
          </a:bodyPr>
          <a:lstStyle>
            <a:lvl1pPr algn="ctr">
              <a:defRPr sz="900" baseline="0">
                <a:solidFill>
                  <a:schemeClr val="bg1"/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texts</a:t>
            </a:r>
            <a:endParaRPr lang="en-AU" dirty="0"/>
          </a:p>
        </p:txBody>
      </p:sp>
      <p:sp>
        <p:nvSpPr>
          <p:cNvPr id="41" name="Text Placeholder 10"/>
          <p:cNvSpPr>
            <a:spLocks noGrp="1"/>
          </p:cNvSpPr>
          <p:nvPr>
            <p:ph type="body" sz="quarter" idx="33" hasCustomPrompt="1"/>
          </p:nvPr>
        </p:nvSpPr>
        <p:spPr>
          <a:xfrm>
            <a:off x="7207981" y="2109864"/>
            <a:ext cx="1683443" cy="292769"/>
          </a:xfrm>
        </p:spPr>
        <p:txBody>
          <a:bodyPr>
            <a:noAutofit/>
          </a:bodyPr>
          <a:lstStyle>
            <a:lvl1pPr algn="ctr">
              <a:defRPr sz="1050" b="1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42" name="Text Placeholder 10"/>
          <p:cNvSpPr>
            <a:spLocks noGrp="1"/>
          </p:cNvSpPr>
          <p:nvPr>
            <p:ph type="body" sz="quarter" idx="34" hasCustomPrompt="1"/>
          </p:nvPr>
        </p:nvSpPr>
        <p:spPr>
          <a:xfrm>
            <a:off x="7207981" y="2446749"/>
            <a:ext cx="1683443" cy="1127951"/>
          </a:xfrm>
        </p:spPr>
        <p:txBody>
          <a:bodyPr>
            <a:noAutofit/>
          </a:bodyPr>
          <a:lstStyle>
            <a:lvl1pPr algn="ctr">
              <a:defRPr sz="900" baseline="0">
                <a:solidFill>
                  <a:schemeClr val="bg1"/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texts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667989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13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28650" y="346366"/>
            <a:ext cx="7886700" cy="828098"/>
          </a:xfrm>
        </p:spPr>
        <p:txBody>
          <a:bodyPr/>
          <a:lstStyle>
            <a:lvl1pPr algn="ctr"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28650" y="1229885"/>
            <a:ext cx="7886700" cy="294121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5" name="Rectangle 24"/>
          <p:cNvSpPr/>
          <p:nvPr/>
        </p:nvSpPr>
        <p:spPr>
          <a:xfrm>
            <a:off x="562811" y="4140552"/>
            <a:ext cx="1828800" cy="15569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2635451" y="4140552"/>
            <a:ext cx="1828800" cy="15569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4689282" y="4140552"/>
            <a:ext cx="1828800" cy="15569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6761922" y="4138660"/>
            <a:ext cx="1828800" cy="15569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49" name="Picture Placeholder 48"/>
          <p:cNvSpPr>
            <a:spLocks noGrp="1"/>
          </p:cNvSpPr>
          <p:nvPr>
            <p:ph type="pic" sz="quarter" idx="13"/>
          </p:nvPr>
        </p:nvSpPr>
        <p:spPr>
          <a:xfrm>
            <a:off x="562811" y="1953470"/>
            <a:ext cx="1828800" cy="2187081"/>
          </a:xfrm>
          <a:custGeom>
            <a:avLst/>
            <a:gdLst>
              <a:gd name="connsiteX0" fmla="*/ 0 w 2438400"/>
              <a:gd name="connsiteY0" fmla="*/ 0 h 2187081"/>
              <a:gd name="connsiteX1" fmla="*/ 2438400 w 2438400"/>
              <a:gd name="connsiteY1" fmla="*/ 0 h 2187081"/>
              <a:gd name="connsiteX2" fmla="*/ 2438400 w 2438400"/>
              <a:gd name="connsiteY2" fmla="*/ 2187081 h 2187081"/>
              <a:gd name="connsiteX3" fmla="*/ 0 w 2438400"/>
              <a:gd name="connsiteY3" fmla="*/ 2187081 h 21870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8400" h="2187081">
                <a:moveTo>
                  <a:pt x="0" y="0"/>
                </a:moveTo>
                <a:lnTo>
                  <a:pt x="2438400" y="0"/>
                </a:lnTo>
                <a:lnTo>
                  <a:pt x="2438400" y="2187081"/>
                </a:lnTo>
                <a:lnTo>
                  <a:pt x="0" y="218708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50" name="Picture Placeholder 49"/>
          <p:cNvSpPr>
            <a:spLocks noGrp="1"/>
          </p:cNvSpPr>
          <p:nvPr>
            <p:ph type="pic" sz="quarter" idx="14"/>
          </p:nvPr>
        </p:nvSpPr>
        <p:spPr>
          <a:xfrm>
            <a:off x="2635451" y="1953470"/>
            <a:ext cx="1828800" cy="2187081"/>
          </a:xfrm>
          <a:custGeom>
            <a:avLst/>
            <a:gdLst>
              <a:gd name="connsiteX0" fmla="*/ 0 w 2438400"/>
              <a:gd name="connsiteY0" fmla="*/ 0 h 2187081"/>
              <a:gd name="connsiteX1" fmla="*/ 2438400 w 2438400"/>
              <a:gd name="connsiteY1" fmla="*/ 0 h 2187081"/>
              <a:gd name="connsiteX2" fmla="*/ 2438400 w 2438400"/>
              <a:gd name="connsiteY2" fmla="*/ 2187081 h 2187081"/>
              <a:gd name="connsiteX3" fmla="*/ 0 w 2438400"/>
              <a:gd name="connsiteY3" fmla="*/ 2187081 h 21870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8400" h="2187081">
                <a:moveTo>
                  <a:pt x="0" y="0"/>
                </a:moveTo>
                <a:lnTo>
                  <a:pt x="2438400" y="0"/>
                </a:lnTo>
                <a:lnTo>
                  <a:pt x="2438400" y="2187081"/>
                </a:lnTo>
                <a:lnTo>
                  <a:pt x="0" y="218708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51" name="Picture Placeholder 50"/>
          <p:cNvSpPr>
            <a:spLocks noGrp="1"/>
          </p:cNvSpPr>
          <p:nvPr>
            <p:ph type="pic" sz="quarter" idx="15"/>
          </p:nvPr>
        </p:nvSpPr>
        <p:spPr>
          <a:xfrm>
            <a:off x="4689282" y="1953470"/>
            <a:ext cx="1828800" cy="2187081"/>
          </a:xfrm>
          <a:custGeom>
            <a:avLst/>
            <a:gdLst>
              <a:gd name="connsiteX0" fmla="*/ 0 w 2438400"/>
              <a:gd name="connsiteY0" fmla="*/ 0 h 2187081"/>
              <a:gd name="connsiteX1" fmla="*/ 2438400 w 2438400"/>
              <a:gd name="connsiteY1" fmla="*/ 0 h 2187081"/>
              <a:gd name="connsiteX2" fmla="*/ 2438400 w 2438400"/>
              <a:gd name="connsiteY2" fmla="*/ 2187081 h 2187081"/>
              <a:gd name="connsiteX3" fmla="*/ 0 w 2438400"/>
              <a:gd name="connsiteY3" fmla="*/ 2187081 h 21870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8400" h="2187081">
                <a:moveTo>
                  <a:pt x="0" y="0"/>
                </a:moveTo>
                <a:lnTo>
                  <a:pt x="2438400" y="0"/>
                </a:lnTo>
                <a:lnTo>
                  <a:pt x="2438400" y="2187081"/>
                </a:lnTo>
                <a:lnTo>
                  <a:pt x="0" y="218708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52" name="Picture Placeholder 51"/>
          <p:cNvSpPr>
            <a:spLocks noGrp="1"/>
          </p:cNvSpPr>
          <p:nvPr>
            <p:ph type="pic" sz="quarter" idx="16"/>
          </p:nvPr>
        </p:nvSpPr>
        <p:spPr>
          <a:xfrm>
            <a:off x="6761922" y="1955362"/>
            <a:ext cx="1828800" cy="2187081"/>
          </a:xfrm>
          <a:custGeom>
            <a:avLst/>
            <a:gdLst>
              <a:gd name="connsiteX0" fmla="*/ 0 w 2438400"/>
              <a:gd name="connsiteY0" fmla="*/ 0 h 2187081"/>
              <a:gd name="connsiteX1" fmla="*/ 2438400 w 2438400"/>
              <a:gd name="connsiteY1" fmla="*/ 0 h 2187081"/>
              <a:gd name="connsiteX2" fmla="*/ 2438400 w 2438400"/>
              <a:gd name="connsiteY2" fmla="*/ 2187081 h 2187081"/>
              <a:gd name="connsiteX3" fmla="*/ 0 w 2438400"/>
              <a:gd name="connsiteY3" fmla="*/ 2187081 h 21870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8400" h="2187081">
                <a:moveTo>
                  <a:pt x="0" y="0"/>
                </a:moveTo>
                <a:lnTo>
                  <a:pt x="2438400" y="0"/>
                </a:lnTo>
                <a:lnTo>
                  <a:pt x="2438400" y="2187081"/>
                </a:lnTo>
                <a:lnTo>
                  <a:pt x="0" y="218708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53" name="Text Placeholder 10"/>
          <p:cNvSpPr>
            <a:spLocks noGrp="1"/>
          </p:cNvSpPr>
          <p:nvPr>
            <p:ph type="body" sz="quarter" idx="17" hasCustomPrompt="1"/>
          </p:nvPr>
        </p:nvSpPr>
        <p:spPr>
          <a:xfrm>
            <a:off x="562810" y="4570014"/>
            <a:ext cx="1828801" cy="273368"/>
          </a:xfrm>
        </p:spPr>
        <p:txBody>
          <a:bodyPr/>
          <a:lstStyle>
            <a:lvl1pPr algn="ctr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54" name="Text Placeholder 10"/>
          <p:cNvSpPr>
            <a:spLocks noGrp="1"/>
          </p:cNvSpPr>
          <p:nvPr>
            <p:ph type="body" sz="quarter" idx="18" hasCustomPrompt="1"/>
          </p:nvPr>
        </p:nvSpPr>
        <p:spPr>
          <a:xfrm>
            <a:off x="562811" y="4921584"/>
            <a:ext cx="1828800" cy="1085225"/>
          </a:xfrm>
        </p:spPr>
        <p:txBody>
          <a:bodyPr>
            <a:normAutofit/>
          </a:bodyPr>
          <a:lstStyle>
            <a:lvl1pPr algn="ctr">
              <a:defRPr sz="10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 here</a:t>
            </a:r>
            <a:endParaRPr lang="en-AU" dirty="0"/>
          </a:p>
        </p:txBody>
      </p:sp>
      <p:sp>
        <p:nvSpPr>
          <p:cNvPr id="55" name="Text Placeholder 10"/>
          <p:cNvSpPr>
            <a:spLocks noGrp="1"/>
          </p:cNvSpPr>
          <p:nvPr>
            <p:ph type="body" sz="quarter" idx="19" hasCustomPrompt="1"/>
          </p:nvPr>
        </p:nvSpPr>
        <p:spPr>
          <a:xfrm>
            <a:off x="2635451" y="4570014"/>
            <a:ext cx="1828801" cy="273368"/>
          </a:xfrm>
        </p:spPr>
        <p:txBody>
          <a:bodyPr/>
          <a:lstStyle>
            <a:lvl1pPr algn="ctr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56" name="Text Placeholder 10"/>
          <p:cNvSpPr>
            <a:spLocks noGrp="1"/>
          </p:cNvSpPr>
          <p:nvPr>
            <p:ph type="body" sz="quarter" idx="20" hasCustomPrompt="1"/>
          </p:nvPr>
        </p:nvSpPr>
        <p:spPr>
          <a:xfrm>
            <a:off x="2635451" y="4921584"/>
            <a:ext cx="1828800" cy="1085225"/>
          </a:xfrm>
        </p:spPr>
        <p:txBody>
          <a:bodyPr>
            <a:normAutofit/>
          </a:bodyPr>
          <a:lstStyle>
            <a:lvl1pPr algn="ctr">
              <a:defRPr sz="10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 here</a:t>
            </a:r>
            <a:endParaRPr lang="en-AU" dirty="0"/>
          </a:p>
        </p:txBody>
      </p:sp>
      <p:sp>
        <p:nvSpPr>
          <p:cNvPr id="57" name="Text Placeholder 10"/>
          <p:cNvSpPr>
            <a:spLocks noGrp="1"/>
          </p:cNvSpPr>
          <p:nvPr>
            <p:ph type="body" sz="quarter" idx="21" hasCustomPrompt="1"/>
          </p:nvPr>
        </p:nvSpPr>
        <p:spPr>
          <a:xfrm>
            <a:off x="4708092" y="4570014"/>
            <a:ext cx="1828801" cy="273368"/>
          </a:xfrm>
        </p:spPr>
        <p:txBody>
          <a:bodyPr/>
          <a:lstStyle>
            <a:lvl1pPr algn="ctr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58" name="Text Placeholder 10"/>
          <p:cNvSpPr>
            <a:spLocks noGrp="1"/>
          </p:cNvSpPr>
          <p:nvPr>
            <p:ph type="body" sz="quarter" idx="22" hasCustomPrompt="1"/>
          </p:nvPr>
        </p:nvSpPr>
        <p:spPr>
          <a:xfrm>
            <a:off x="4708092" y="4921584"/>
            <a:ext cx="1828800" cy="1085225"/>
          </a:xfrm>
        </p:spPr>
        <p:txBody>
          <a:bodyPr>
            <a:normAutofit/>
          </a:bodyPr>
          <a:lstStyle>
            <a:lvl1pPr algn="ctr">
              <a:defRPr sz="10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 here</a:t>
            </a:r>
            <a:endParaRPr lang="en-AU" dirty="0"/>
          </a:p>
        </p:txBody>
      </p:sp>
      <p:sp>
        <p:nvSpPr>
          <p:cNvPr id="59" name="Text Placeholder 10"/>
          <p:cNvSpPr>
            <a:spLocks noGrp="1"/>
          </p:cNvSpPr>
          <p:nvPr>
            <p:ph type="body" sz="quarter" idx="23" hasCustomPrompt="1"/>
          </p:nvPr>
        </p:nvSpPr>
        <p:spPr>
          <a:xfrm>
            <a:off x="6761922" y="4570014"/>
            <a:ext cx="1828801" cy="273368"/>
          </a:xfrm>
        </p:spPr>
        <p:txBody>
          <a:bodyPr/>
          <a:lstStyle>
            <a:lvl1pPr algn="ctr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60" name="Text Placeholder 10"/>
          <p:cNvSpPr>
            <a:spLocks noGrp="1"/>
          </p:cNvSpPr>
          <p:nvPr>
            <p:ph type="body" sz="quarter" idx="24" hasCustomPrompt="1"/>
          </p:nvPr>
        </p:nvSpPr>
        <p:spPr>
          <a:xfrm>
            <a:off x="6761922" y="4921584"/>
            <a:ext cx="1828800" cy="1085225"/>
          </a:xfrm>
        </p:spPr>
        <p:txBody>
          <a:bodyPr>
            <a:normAutofit/>
          </a:bodyPr>
          <a:lstStyle>
            <a:lvl1pPr algn="ctr">
              <a:defRPr sz="10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 here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74787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animBg="1"/>
      <p:bldP spid="28" grpId="0" animBg="1"/>
      <p:bldP spid="45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4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0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-1" y="2536327"/>
            <a:ext cx="4861162" cy="180372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srgbClr val="2980B9">
                  <a:lumMod val="20000"/>
                  <a:lumOff val="80000"/>
                </a:srgbClr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467917" y="2831005"/>
            <a:ext cx="4104084" cy="828098"/>
          </a:xfrm>
        </p:spPr>
        <p:txBody>
          <a:bodyPr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r>
              <a:rPr lang="id-ID" dirty="0" smtClean="0"/>
              <a:t>Title here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67917" y="3714523"/>
            <a:ext cx="4104084" cy="294121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3" name="Picture Placeholder 22"/>
          <p:cNvSpPr>
            <a:spLocks noGrp="1"/>
          </p:cNvSpPr>
          <p:nvPr>
            <p:ph type="pic" sz="quarter" idx="13"/>
          </p:nvPr>
        </p:nvSpPr>
        <p:spPr>
          <a:xfrm>
            <a:off x="2903564" y="769256"/>
            <a:ext cx="1957706" cy="1642420"/>
          </a:xfrm>
          <a:custGeom>
            <a:avLst/>
            <a:gdLst>
              <a:gd name="connsiteX0" fmla="*/ 0 w 2610275"/>
              <a:gd name="connsiteY0" fmla="*/ 0 h 1642420"/>
              <a:gd name="connsiteX1" fmla="*/ 2610275 w 2610275"/>
              <a:gd name="connsiteY1" fmla="*/ 0 h 1642420"/>
              <a:gd name="connsiteX2" fmla="*/ 2610275 w 2610275"/>
              <a:gd name="connsiteY2" fmla="*/ 1642420 h 1642420"/>
              <a:gd name="connsiteX3" fmla="*/ 0 w 2610275"/>
              <a:gd name="connsiteY3" fmla="*/ 1642420 h 1642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10275" h="1642420">
                <a:moveTo>
                  <a:pt x="0" y="0"/>
                </a:moveTo>
                <a:lnTo>
                  <a:pt x="2610275" y="0"/>
                </a:lnTo>
                <a:lnTo>
                  <a:pt x="2610275" y="1642420"/>
                </a:lnTo>
                <a:lnTo>
                  <a:pt x="0" y="164242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26" name="Picture Placeholder 25"/>
          <p:cNvSpPr>
            <a:spLocks noGrp="1"/>
          </p:cNvSpPr>
          <p:nvPr>
            <p:ph type="pic" sz="quarter" idx="14"/>
          </p:nvPr>
        </p:nvSpPr>
        <p:spPr>
          <a:xfrm>
            <a:off x="4949261" y="1"/>
            <a:ext cx="1957706" cy="2411677"/>
          </a:xfrm>
          <a:custGeom>
            <a:avLst/>
            <a:gdLst>
              <a:gd name="connsiteX0" fmla="*/ 0 w 2610275"/>
              <a:gd name="connsiteY0" fmla="*/ 0 h 2411677"/>
              <a:gd name="connsiteX1" fmla="*/ 2610275 w 2610275"/>
              <a:gd name="connsiteY1" fmla="*/ 0 h 2411677"/>
              <a:gd name="connsiteX2" fmla="*/ 2610275 w 2610275"/>
              <a:gd name="connsiteY2" fmla="*/ 2411677 h 2411677"/>
              <a:gd name="connsiteX3" fmla="*/ 0 w 2610275"/>
              <a:gd name="connsiteY3" fmla="*/ 2411677 h 24116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10275" h="2411677">
                <a:moveTo>
                  <a:pt x="0" y="0"/>
                </a:moveTo>
                <a:lnTo>
                  <a:pt x="2610275" y="0"/>
                </a:lnTo>
                <a:lnTo>
                  <a:pt x="2610275" y="2411677"/>
                </a:lnTo>
                <a:lnTo>
                  <a:pt x="0" y="241167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29" name="Picture Placeholder 28"/>
          <p:cNvSpPr>
            <a:spLocks noGrp="1"/>
          </p:cNvSpPr>
          <p:nvPr>
            <p:ph type="pic" sz="quarter" idx="15"/>
          </p:nvPr>
        </p:nvSpPr>
        <p:spPr>
          <a:xfrm>
            <a:off x="4949261" y="2536327"/>
            <a:ext cx="1957706" cy="1803729"/>
          </a:xfrm>
          <a:custGeom>
            <a:avLst/>
            <a:gdLst>
              <a:gd name="connsiteX0" fmla="*/ 0 w 2610275"/>
              <a:gd name="connsiteY0" fmla="*/ 0 h 1803729"/>
              <a:gd name="connsiteX1" fmla="*/ 2610275 w 2610275"/>
              <a:gd name="connsiteY1" fmla="*/ 0 h 1803729"/>
              <a:gd name="connsiteX2" fmla="*/ 2610275 w 2610275"/>
              <a:gd name="connsiteY2" fmla="*/ 1803729 h 1803729"/>
              <a:gd name="connsiteX3" fmla="*/ 0 w 2610275"/>
              <a:gd name="connsiteY3" fmla="*/ 1803729 h 1803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10275" h="1803729">
                <a:moveTo>
                  <a:pt x="0" y="0"/>
                </a:moveTo>
                <a:lnTo>
                  <a:pt x="2610275" y="0"/>
                </a:lnTo>
                <a:lnTo>
                  <a:pt x="2610275" y="1803729"/>
                </a:lnTo>
                <a:lnTo>
                  <a:pt x="0" y="180372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32" name="Picture Placeholder 31"/>
          <p:cNvSpPr>
            <a:spLocks noGrp="1"/>
          </p:cNvSpPr>
          <p:nvPr>
            <p:ph type="pic" sz="quarter" idx="16"/>
          </p:nvPr>
        </p:nvSpPr>
        <p:spPr>
          <a:xfrm>
            <a:off x="6995067" y="2536327"/>
            <a:ext cx="2148934" cy="1803729"/>
          </a:xfrm>
          <a:custGeom>
            <a:avLst/>
            <a:gdLst>
              <a:gd name="connsiteX0" fmla="*/ 0 w 2865245"/>
              <a:gd name="connsiteY0" fmla="*/ 0 h 1803729"/>
              <a:gd name="connsiteX1" fmla="*/ 2865245 w 2865245"/>
              <a:gd name="connsiteY1" fmla="*/ 0 h 1803729"/>
              <a:gd name="connsiteX2" fmla="*/ 2865245 w 2865245"/>
              <a:gd name="connsiteY2" fmla="*/ 1803729 h 1803729"/>
              <a:gd name="connsiteX3" fmla="*/ 0 w 2865245"/>
              <a:gd name="connsiteY3" fmla="*/ 1803729 h 1803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65245" h="1803729">
                <a:moveTo>
                  <a:pt x="0" y="0"/>
                </a:moveTo>
                <a:lnTo>
                  <a:pt x="2865245" y="0"/>
                </a:lnTo>
                <a:lnTo>
                  <a:pt x="2865245" y="1803729"/>
                </a:lnTo>
                <a:lnTo>
                  <a:pt x="0" y="180372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35" name="Picture Placeholder 34"/>
          <p:cNvSpPr>
            <a:spLocks noGrp="1"/>
          </p:cNvSpPr>
          <p:nvPr>
            <p:ph type="pic" sz="quarter" idx="17"/>
          </p:nvPr>
        </p:nvSpPr>
        <p:spPr>
          <a:xfrm>
            <a:off x="4949261" y="4464703"/>
            <a:ext cx="1957706" cy="2393297"/>
          </a:xfrm>
          <a:custGeom>
            <a:avLst/>
            <a:gdLst>
              <a:gd name="connsiteX0" fmla="*/ 0 w 2610275"/>
              <a:gd name="connsiteY0" fmla="*/ 0 h 2393297"/>
              <a:gd name="connsiteX1" fmla="*/ 2610275 w 2610275"/>
              <a:gd name="connsiteY1" fmla="*/ 0 h 2393297"/>
              <a:gd name="connsiteX2" fmla="*/ 2610275 w 2610275"/>
              <a:gd name="connsiteY2" fmla="*/ 2393297 h 2393297"/>
              <a:gd name="connsiteX3" fmla="*/ 0 w 2610275"/>
              <a:gd name="connsiteY3" fmla="*/ 2393297 h 23932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10275" h="2393297">
                <a:moveTo>
                  <a:pt x="0" y="0"/>
                </a:moveTo>
                <a:lnTo>
                  <a:pt x="2610275" y="0"/>
                </a:lnTo>
                <a:lnTo>
                  <a:pt x="2610275" y="2393297"/>
                </a:lnTo>
                <a:lnTo>
                  <a:pt x="0" y="239329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38" name="Picture Placeholder 37"/>
          <p:cNvSpPr>
            <a:spLocks noGrp="1"/>
          </p:cNvSpPr>
          <p:nvPr>
            <p:ph type="pic" sz="quarter" idx="18"/>
          </p:nvPr>
        </p:nvSpPr>
        <p:spPr>
          <a:xfrm>
            <a:off x="6995067" y="4464487"/>
            <a:ext cx="1957706" cy="1642420"/>
          </a:xfrm>
          <a:custGeom>
            <a:avLst/>
            <a:gdLst>
              <a:gd name="connsiteX0" fmla="*/ 0 w 2610275"/>
              <a:gd name="connsiteY0" fmla="*/ 0 h 1642420"/>
              <a:gd name="connsiteX1" fmla="*/ 2610275 w 2610275"/>
              <a:gd name="connsiteY1" fmla="*/ 0 h 1642420"/>
              <a:gd name="connsiteX2" fmla="*/ 2610275 w 2610275"/>
              <a:gd name="connsiteY2" fmla="*/ 1642420 h 1642420"/>
              <a:gd name="connsiteX3" fmla="*/ 0 w 2610275"/>
              <a:gd name="connsiteY3" fmla="*/ 1642420 h 1642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10275" h="1642420">
                <a:moveTo>
                  <a:pt x="0" y="0"/>
                </a:moveTo>
                <a:lnTo>
                  <a:pt x="2610275" y="0"/>
                </a:lnTo>
                <a:lnTo>
                  <a:pt x="2610275" y="1642420"/>
                </a:lnTo>
                <a:lnTo>
                  <a:pt x="0" y="164242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65258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 animBg="1"/>
      <p:bldP spid="26" grpId="0" animBg="1"/>
      <p:bldP spid="29" grpId="0" animBg="1"/>
      <p:bldP spid="32" grpId="0" animBg="1"/>
      <p:bldP spid="35" grpId="0" animBg="1"/>
      <p:bldP spid="38" grpId="0" animBg="1"/>
    </p:bldLst>
  </p:timing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818147" y="1668378"/>
            <a:ext cx="3753854" cy="2245896"/>
          </a:xfrm>
          <a:custGeom>
            <a:avLst/>
            <a:gdLst>
              <a:gd name="connsiteX0" fmla="*/ 0 w 2610275"/>
              <a:gd name="connsiteY0" fmla="*/ 0 h 1642420"/>
              <a:gd name="connsiteX1" fmla="*/ 2610275 w 2610275"/>
              <a:gd name="connsiteY1" fmla="*/ 0 h 1642420"/>
              <a:gd name="connsiteX2" fmla="*/ 2610275 w 2610275"/>
              <a:gd name="connsiteY2" fmla="*/ 1642420 h 1642420"/>
              <a:gd name="connsiteX3" fmla="*/ 0 w 2610275"/>
              <a:gd name="connsiteY3" fmla="*/ 1642420 h 1642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10275" h="1642420">
                <a:moveTo>
                  <a:pt x="0" y="0"/>
                </a:moveTo>
                <a:lnTo>
                  <a:pt x="2610275" y="0"/>
                </a:lnTo>
                <a:lnTo>
                  <a:pt x="2610275" y="1642420"/>
                </a:lnTo>
                <a:lnTo>
                  <a:pt x="0" y="164242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628650" y="346366"/>
            <a:ext cx="7886700" cy="828098"/>
          </a:xfrm>
        </p:spPr>
        <p:txBody>
          <a:bodyPr/>
          <a:lstStyle>
            <a:lvl1pPr algn="ctr"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148965" y="1174464"/>
            <a:ext cx="2943225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icture Placeholder 11"/>
          <p:cNvSpPr>
            <a:spLocks noGrp="1"/>
          </p:cNvSpPr>
          <p:nvPr>
            <p:ph type="pic" sz="quarter" idx="14"/>
          </p:nvPr>
        </p:nvSpPr>
        <p:spPr>
          <a:xfrm>
            <a:off x="4581023" y="3914274"/>
            <a:ext cx="3753854" cy="2245896"/>
          </a:xfrm>
          <a:custGeom>
            <a:avLst/>
            <a:gdLst>
              <a:gd name="connsiteX0" fmla="*/ 0 w 2610275"/>
              <a:gd name="connsiteY0" fmla="*/ 0 h 1642420"/>
              <a:gd name="connsiteX1" fmla="*/ 2610275 w 2610275"/>
              <a:gd name="connsiteY1" fmla="*/ 0 h 1642420"/>
              <a:gd name="connsiteX2" fmla="*/ 2610275 w 2610275"/>
              <a:gd name="connsiteY2" fmla="*/ 1642420 h 1642420"/>
              <a:gd name="connsiteX3" fmla="*/ 0 w 2610275"/>
              <a:gd name="connsiteY3" fmla="*/ 1642420 h 1642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10275" h="1642420">
                <a:moveTo>
                  <a:pt x="0" y="0"/>
                </a:moveTo>
                <a:lnTo>
                  <a:pt x="2610275" y="0"/>
                </a:lnTo>
                <a:lnTo>
                  <a:pt x="2610275" y="1642420"/>
                </a:lnTo>
                <a:lnTo>
                  <a:pt x="0" y="164242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15" name="Rectangle 14"/>
          <p:cNvSpPr/>
          <p:nvPr userDrawn="1"/>
        </p:nvSpPr>
        <p:spPr>
          <a:xfrm>
            <a:off x="4686300" y="2220531"/>
            <a:ext cx="2287475" cy="154134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16" name="Text Placeholder 10"/>
          <p:cNvSpPr>
            <a:spLocks noGrp="1"/>
          </p:cNvSpPr>
          <p:nvPr>
            <p:ph type="body" sz="quarter" idx="27" hasCustomPrompt="1"/>
          </p:nvPr>
        </p:nvSpPr>
        <p:spPr>
          <a:xfrm>
            <a:off x="4820152" y="2389755"/>
            <a:ext cx="2043113" cy="292769"/>
          </a:xfrm>
        </p:spPr>
        <p:txBody>
          <a:bodyPr>
            <a:noAutofit/>
          </a:bodyPr>
          <a:lstStyle>
            <a:lvl1pPr algn="ctr">
              <a:defRPr sz="1050" b="1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28" hasCustomPrompt="1"/>
          </p:nvPr>
        </p:nvSpPr>
        <p:spPr>
          <a:xfrm>
            <a:off x="4820152" y="2670772"/>
            <a:ext cx="2043113" cy="933450"/>
          </a:xfrm>
        </p:spPr>
        <p:txBody>
          <a:bodyPr>
            <a:noAutofit/>
          </a:bodyPr>
          <a:lstStyle>
            <a:lvl1pPr algn="ctr">
              <a:defRPr sz="900" baseline="0">
                <a:solidFill>
                  <a:schemeClr val="bg1"/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texts</a:t>
            </a:r>
            <a:endParaRPr lang="en-AU" dirty="0"/>
          </a:p>
        </p:txBody>
      </p:sp>
      <p:sp>
        <p:nvSpPr>
          <p:cNvPr id="18" name="Rectangle 17"/>
          <p:cNvSpPr/>
          <p:nvPr userDrawn="1"/>
        </p:nvSpPr>
        <p:spPr>
          <a:xfrm>
            <a:off x="2170225" y="4066675"/>
            <a:ext cx="2287475" cy="154134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19" name="Text Placeholder 10"/>
          <p:cNvSpPr>
            <a:spLocks noGrp="1"/>
          </p:cNvSpPr>
          <p:nvPr>
            <p:ph type="body" sz="quarter" idx="29" hasCustomPrompt="1"/>
          </p:nvPr>
        </p:nvSpPr>
        <p:spPr>
          <a:xfrm>
            <a:off x="2304077" y="4235899"/>
            <a:ext cx="2043113" cy="292769"/>
          </a:xfrm>
        </p:spPr>
        <p:txBody>
          <a:bodyPr>
            <a:noAutofit/>
          </a:bodyPr>
          <a:lstStyle>
            <a:lvl1pPr algn="ctr">
              <a:defRPr sz="1050" b="1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20" name="Text Placeholder 10"/>
          <p:cNvSpPr>
            <a:spLocks noGrp="1"/>
          </p:cNvSpPr>
          <p:nvPr>
            <p:ph type="body" sz="quarter" idx="30" hasCustomPrompt="1"/>
          </p:nvPr>
        </p:nvSpPr>
        <p:spPr>
          <a:xfrm>
            <a:off x="2304077" y="4516916"/>
            <a:ext cx="2043113" cy="933450"/>
          </a:xfrm>
        </p:spPr>
        <p:txBody>
          <a:bodyPr>
            <a:noAutofit/>
          </a:bodyPr>
          <a:lstStyle>
            <a:lvl1pPr algn="ctr">
              <a:defRPr sz="900" baseline="0">
                <a:solidFill>
                  <a:schemeClr val="bg1"/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texts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684453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/>
      <p:bldP spid="12" grpId="0" animBg="1"/>
      <p:bldP spid="15" grpId="0" animBg="1"/>
      <p:bldP spid="1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8" grpId="0" animBg="1"/>
      <p:bldP spid="1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985501" y="2322285"/>
            <a:ext cx="1664494" cy="1840365"/>
          </a:xfrm>
          <a:custGeom>
            <a:avLst/>
            <a:gdLst>
              <a:gd name="connsiteX0" fmla="*/ 0 w 2643187"/>
              <a:gd name="connsiteY0" fmla="*/ 0 h 2200275"/>
              <a:gd name="connsiteX1" fmla="*/ 2643187 w 2643187"/>
              <a:gd name="connsiteY1" fmla="*/ 0 h 2200275"/>
              <a:gd name="connsiteX2" fmla="*/ 2643187 w 2643187"/>
              <a:gd name="connsiteY2" fmla="*/ 2200275 h 2200275"/>
              <a:gd name="connsiteX3" fmla="*/ 0 w 2643187"/>
              <a:gd name="connsiteY3" fmla="*/ 2200275 h 2200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43187" h="2200275">
                <a:moveTo>
                  <a:pt x="0" y="0"/>
                </a:moveTo>
                <a:lnTo>
                  <a:pt x="2643187" y="0"/>
                </a:lnTo>
                <a:lnTo>
                  <a:pt x="2643187" y="2200275"/>
                </a:lnTo>
                <a:lnTo>
                  <a:pt x="0" y="220027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4" hasCustomPrompt="1"/>
          </p:nvPr>
        </p:nvSpPr>
        <p:spPr>
          <a:xfrm>
            <a:off x="985501" y="3748314"/>
            <a:ext cx="1664494" cy="2246086"/>
          </a:xfrm>
          <a:custGeom>
            <a:avLst/>
            <a:gdLst>
              <a:gd name="connsiteX0" fmla="*/ 1321596 w 2643187"/>
              <a:gd name="connsiteY0" fmla="*/ 0 h 2771775"/>
              <a:gd name="connsiteX1" fmla="*/ 1671639 w 2643187"/>
              <a:gd name="connsiteY1" fmla="*/ 414337 h 2771775"/>
              <a:gd name="connsiteX2" fmla="*/ 2643187 w 2643187"/>
              <a:gd name="connsiteY2" fmla="*/ 414337 h 2771775"/>
              <a:gd name="connsiteX3" fmla="*/ 2643187 w 2643187"/>
              <a:gd name="connsiteY3" fmla="*/ 2771775 h 2771775"/>
              <a:gd name="connsiteX4" fmla="*/ 0 w 2643187"/>
              <a:gd name="connsiteY4" fmla="*/ 2771775 h 2771775"/>
              <a:gd name="connsiteX5" fmla="*/ 0 w 2643187"/>
              <a:gd name="connsiteY5" fmla="*/ 414337 h 2771775"/>
              <a:gd name="connsiteX6" fmla="*/ 971552 w 2643187"/>
              <a:gd name="connsiteY6" fmla="*/ 414337 h 2771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43187" h="2771775">
                <a:moveTo>
                  <a:pt x="1321596" y="0"/>
                </a:moveTo>
                <a:lnTo>
                  <a:pt x="1671639" y="414337"/>
                </a:lnTo>
                <a:lnTo>
                  <a:pt x="2643187" y="414337"/>
                </a:lnTo>
                <a:lnTo>
                  <a:pt x="2643187" y="2771775"/>
                </a:lnTo>
                <a:lnTo>
                  <a:pt x="0" y="2771775"/>
                </a:lnTo>
                <a:lnTo>
                  <a:pt x="0" y="414337"/>
                </a:lnTo>
                <a:lnTo>
                  <a:pt x="971552" y="414337"/>
                </a:lnTo>
                <a:close/>
              </a:path>
            </a:pathLst>
          </a:custGeom>
          <a:solidFill>
            <a:schemeClr val="accent1"/>
          </a:solidFill>
          <a:ln w="57150">
            <a:solidFill>
              <a:schemeClr val="bg1"/>
            </a:solidFill>
          </a:ln>
        </p:spPr>
        <p:txBody>
          <a:bodyPr wrap="square">
            <a:noAutofit/>
          </a:bodyPr>
          <a:lstStyle/>
          <a:p>
            <a:r>
              <a:rPr lang="id-ID" dirty="0" smtClean="0"/>
              <a:t>-</a:t>
            </a:r>
            <a:endParaRPr lang="en-AU" dirty="0"/>
          </a:p>
        </p:txBody>
      </p:sp>
      <p:sp>
        <p:nvSpPr>
          <p:cNvPr id="20" name="Picture Placeholder 19"/>
          <p:cNvSpPr>
            <a:spLocks noGrp="1"/>
          </p:cNvSpPr>
          <p:nvPr>
            <p:ph type="pic" sz="quarter" idx="15"/>
          </p:nvPr>
        </p:nvSpPr>
        <p:spPr>
          <a:xfrm>
            <a:off x="2802395" y="2322285"/>
            <a:ext cx="1664494" cy="1840365"/>
          </a:xfrm>
          <a:custGeom>
            <a:avLst/>
            <a:gdLst>
              <a:gd name="connsiteX0" fmla="*/ 0 w 2643187"/>
              <a:gd name="connsiteY0" fmla="*/ 0 h 2200275"/>
              <a:gd name="connsiteX1" fmla="*/ 2643187 w 2643187"/>
              <a:gd name="connsiteY1" fmla="*/ 0 h 2200275"/>
              <a:gd name="connsiteX2" fmla="*/ 2643187 w 2643187"/>
              <a:gd name="connsiteY2" fmla="*/ 2200275 h 2200275"/>
              <a:gd name="connsiteX3" fmla="*/ 0 w 2643187"/>
              <a:gd name="connsiteY3" fmla="*/ 2200275 h 2200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43187" h="2200275">
                <a:moveTo>
                  <a:pt x="0" y="0"/>
                </a:moveTo>
                <a:lnTo>
                  <a:pt x="2643187" y="0"/>
                </a:lnTo>
                <a:lnTo>
                  <a:pt x="2643187" y="2200275"/>
                </a:lnTo>
                <a:lnTo>
                  <a:pt x="0" y="220027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16" hasCustomPrompt="1"/>
          </p:nvPr>
        </p:nvSpPr>
        <p:spPr>
          <a:xfrm>
            <a:off x="2802395" y="3748314"/>
            <a:ext cx="1664494" cy="2246086"/>
          </a:xfrm>
          <a:custGeom>
            <a:avLst/>
            <a:gdLst>
              <a:gd name="connsiteX0" fmla="*/ 1321596 w 2643187"/>
              <a:gd name="connsiteY0" fmla="*/ 0 h 2771775"/>
              <a:gd name="connsiteX1" fmla="*/ 1671639 w 2643187"/>
              <a:gd name="connsiteY1" fmla="*/ 414337 h 2771775"/>
              <a:gd name="connsiteX2" fmla="*/ 2643187 w 2643187"/>
              <a:gd name="connsiteY2" fmla="*/ 414337 h 2771775"/>
              <a:gd name="connsiteX3" fmla="*/ 2643187 w 2643187"/>
              <a:gd name="connsiteY3" fmla="*/ 2771775 h 2771775"/>
              <a:gd name="connsiteX4" fmla="*/ 0 w 2643187"/>
              <a:gd name="connsiteY4" fmla="*/ 2771775 h 2771775"/>
              <a:gd name="connsiteX5" fmla="*/ 0 w 2643187"/>
              <a:gd name="connsiteY5" fmla="*/ 414337 h 2771775"/>
              <a:gd name="connsiteX6" fmla="*/ 971552 w 2643187"/>
              <a:gd name="connsiteY6" fmla="*/ 414337 h 2771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43187" h="2771775">
                <a:moveTo>
                  <a:pt x="1321596" y="0"/>
                </a:moveTo>
                <a:lnTo>
                  <a:pt x="1671639" y="414337"/>
                </a:lnTo>
                <a:lnTo>
                  <a:pt x="2643187" y="414337"/>
                </a:lnTo>
                <a:lnTo>
                  <a:pt x="2643187" y="2771775"/>
                </a:lnTo>
                <a:lnTo>
                  <a:pt x="0" y="2771775"/>
                </a:lnTo>
                <a:lnTo>
                  <a:pt x="0" y="414337"/>
                </a:lnTo>
                <a:lnTo>
                  <a:pt x="971552" y="414337"/>
                </a:lnTo>
                <a:close/>
              </a:path>
            </a:pathLst>
          </a:custGeom>
          <a:solidFill>
            <a:schemeClr val="accent2"/>
          </a:solidFill>
          <a:ln w="57150">
            <a:solidFill>
              <a:schemeClr val="bg1"/>
            </a:solidFill>
          </a:ln>
        </p:spPr>
        <p:txBody>
          <a:bodyPr wrap="square">
            <a:noAutofit/>
          </a:bodyPr>
          <a:lstStyle/>
          <a:p>
            <a:r>
              <a:rPr lang="id-ID" dirty="0" smtClean="0"/>
              <a:t>-</a:t>
            </a:r>
            <a:endParaRPr lang="en-AU" dirty="0"/>
          </a:p>
        </p:txBody>
      </p:sp>
      <p:sp>
        <p:nvSpPr>
          <p:cNvPr id="22" name="Picture Placeholder 21"/>
          <p:cNvSpPr>
            <a:spLocks noGrp="1"/>
          </p:cNvSpPr>
          <p:nvPr>
            <p:ph type="pic" sz="quarter" idx="17"/>
          </p:nvPr>
        </p:nvSpPr>
        <p:spPr>
          <a:xfrm>
            <a:off x="4619289" y="2322285"/>
            <a:ext cx="1664494" cy="1840365"/>
          </a:xfrm>
          <a:custGeom>
            <a:avLst/>
            <a:gdLst>
              <a:gd name="connsiteX0" fmla="*/ 0 w 2643187"/>
              <a:gd name="connsiteY0" fmla="*/ 0 h 2200275"/>
              <a:gd name="connsiteX1" fmla="*/ 2643187 w 2643187"/>
              <a:gd name="connsiteY1" fmla="*/ 0 h 2200275"/>
              <a:gd name="connsiteX2" fmla="*/ 2643187 w 2643187"/>
              <a:gd name="connsiteY2" fmla="*/ 2200275 h 2200275"/>
              <a:gd name="connsiteX3" fmla="*/ 0 w 2643187"/>
              <a:gd name="connsiteY3" fmla="*/ 2200275 h 2200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43187" h="2200275">
                <a:moveTo>
                  <a:pt x="0" y="0"/>
                </a:moveTo>
                <a:lnTo>
                  <a:pt x="2643187" y="0"/>
                </a:lnTo>
                <a:lnTo>
                  <a:pt x="2643187" y="2200275"/>
                </a:lnTo>
                <a:lnTo>
                  <a:pt x="0" y="220027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23" name="Picture Placeholder 22"/>
          <p:cNvSpPr>
            <a:spLocks noGrp="1"/>
          </p:cNvSpPr>
          <p:nvPr>
            <p:ph type="pic" sz="quarter" idx="18" hasCustomPrompt="1"/>
          </p:nvPr>
        </p:nvSpPr>
        <p:spPr>
          <a:xfrm>
            <a:off x="4619289" y="3748314"/>
            <a:ext cx="1664494" cy="2246086"/>
          </a:xfrm>
          <a:custGeom>
            <a:avLst/>
            <a:gdLst>
              <a:gd name="connsiteX0" fmla="*/ 1321596 w 2643187"/>
              <a:gd name="connsiteY0" fmla="*/ 0 h 2771775"/>
              <a:gd name="connsiteX1" fmla="*/ 1671639 w 2643187"/>
              <a:gd name="connsiteY1" fmla="*/ 414337 h 2771775"/>
              <a:gd name="connsiteX2" fmla="*/ 2643187 w 2643187"/>
              <a:gd name="connsiteY2" fmla="*/ 414337 h 2771775"/>
              <a:gd name="connsiteX3" fmla="*/ 2643187 w 2643187"/>
              <a:gd name="connsiteY3" fmla="*/ 2771775 h 2771775"/>
              <a:gd name="connsiteX4" fmla="*/ 0 w 2643187"/>
              <a:gd name="connsiteY4" fmla="*/ 2771775 h 2771775"/>
              <a:gd name="connsiteX5" fmla="*/ 0 w 2643187"/>
              <a:gd name="connsiteY5" fmla="*/ 414337 h 2771775"/>
              <a:gd name="connsiteX6" fmla="*/ 971552 w 2643187"/>
              <a:gd name="connsiteY6" fmla="*/ 414337 h 2771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43187" h="2771775">
                <a:moveTo>
                  <a:pt x="1321596" y="0"/>
                </a:moveTo>
                <a:lnTo>
                  <a:pt x="1671639" y="414337"/>
                </a:lnTo>
                <a:lnTo>
                  <a:pt x="2643187" y="414337"/>
                </a:lnTo>
                <a:lnTo>
                  <a:pt x="2643187" y="2771775"/>
                </a:lnTo>
                <a:lnTo>
                  <a:pt x="0" y="2771775"/>
                </a:lnTo>
                <a:lnTo>
                  <a:pt x="0" y="414337"/>
                </a:lnTo>
                <a:lnTo>
                  <a:pt x="971552" y="414337"/>
                </a:lnTo>
                <a:close/>
              </a:path>
            </a:pathLst>
          </a:custGeom>
          <a:solidFill>
            <a:schemeClr val="accent3"/>
          </a:solidFill>
          <a:ln w="57150">
            <a:solidFill>
              <a:schemeClr val="bg1"/>
            </a:solidFill>
          </a:ln>
        </p:spPr>
        <p:txBody>
          <a:bodyPr wrap="square">
            <a:noAutofit/>
          </a:bodyPr>
          <a:lstStyle/>
          <a:p>
            <a:r>
              <a:rPr lang="id-ID" dirty="0" smtClean="0"/>
              <a:t>-</a:t>
            </a:r>
            <a:endParaRPr lang="en-AU" dirty="0"/>
          </a:p>
        </p:txBody>
      </p:sp>
      <p:sp>
        <p:nvSpPr>
          <p:cNvPr id="24" name="Picture Placeholder 23"/>
          <p:cNvSpPr>
            <a:spLocks noGrp="1"/>
          </p:cNvSpPr>
          <p:nvPr>
            <p:ph type="pic" sz="quarter" idx="19"/>
          </p:nvPr>
        </p:nvSpPr>
        <p:spPr>
          <a:xfrm>
            <a:off x="6457950" y="2322285"/>
            <a:ext cx="1664494" cy="1840365"/>
          </a:xfrm>
          <a:custGeom>
            <a:avLst/>
            <a:gdLst>
              <a:gd name="connsiteX0" fmla="*/ 0 w 2643187"/>
              <a:gd name="connsiteY0" fmla="*/ 0 h 2200275"/>
              <a:gd name="connsiteX1" fmla="*/ 2643187 w 2643187"/>
              <a:gd name="connsiteY1" fmla="*/ 0 h 2200275"/>
              <a:gd name="connsiteX2" fmla="*/ 2643187 w 2643187"/>
              <a:gd name="connsiteY2" fmla="*/ 2200275 h 2200275"/>
              <a:gd name="connsiteX3" fmla="*/ 0 w 2643187"/>
              <a:gd name="connsiteY3" fmla="*/ 2200275 h 2200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43187" h="2200275">
                <a:moveTo>
                  <a:pt x="0" y="0"/>
                </a:moveTo>
                <a:lnTo>
                  <a:pt x="2643187" y="0"/>
                </a:lnTo>
                <a:lnTo>
                  <a:pt x="2643187" y="2200275"/>
                </a:lnTo>
                <a:lnTo>
                  <a:pt x="0" y="220027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25" name="Picture Placeholder 24"/>
          <p:cNvSpPr>
            <a:spLocks noGrp="1"/>
          </p:cNvSpPr>
          <p:nvPr>
            <p:ph type="pic" sz="quarter" idx="20" hasCustomPrompt="1"/>
          </p:nvPr>
        </p:nvSpPr>
        <p:spPr>
          <a:xfrm>
            <a:off x="6457950" y="3748314"/>
            <a:ext cx="1664494" cy="2246086"/>
          </a:xfrm>
          <a:custGeom>
            <a:avLst/>
            <a:gdLst>
              <a:gd name="connsiteX0" fmla="*/ 1321596 w 2643187"/>
              <a:gd name="connsiteY0" fmla="*/ 0 h 2771775"/>
              <a:gd name="connsiteX1" fmla="*/ 1671639 w 2643187"/>
              <a:gd name="connsiteY1" fmla="*/ 414337 h 2771775"/>
              <a:gd name="connsiteX2" fmla="*/ 2643187 w 2643187"/>
              <a:gd name="connsiteY2" fmla="*/ 414337 h 2771775"/>
              <a:gd name="connsiteX3" fmla="*/ 2643187 w 2643187"/>
              <a:gd name="connsiteY3" fmla="*/ 2771775 h 2771775"/>
              <a:gd name="connsiteX4" fmla="*/ 0 w 2643187"/>
              <a:gd name="connsiteY4" fmla="*/ 2771775 h 2771775"/>
              <a:gd name="connsiteX5" fmla="*/ 0 w 2643187"/>
              <a:gd name="connsiteY5" fmla="*/ 414337 h 2771775"/>
              <a:gd name="connsiteX6" fmla="*/ 971552 w 2643187"/>
              <a:gd name="connsiteY6" fmla="*/ 414337 h 2771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43187" h="2771775">
                <a:moveTo>
                  <a:pt x="1321596" y="0"/>
                </a:moveTo>
                <a:lnTo>
                  <a:pt x="1671639" y="414337"/>
                </a:lnTo>
                <a:lnTo>
                  <a:pt x="2643187" y="414337"/>
                </a:lnTo>
                <a:lnTo>
                  <a:pt x="2643187" y="2771775"/>
                </a:lnTo>
                <a:lnTo>
                  <a:pt x="0" y="2771775"/>
                </a:lnTo>
                <a:lnTo>
                  <a:pt x="0" y="414337"/>
                </a:lnTo>
                <a:lnTo>
                  <a:pt x="971552" y="414337"/>
                </a:lnTo>
                <a:close/>
              </a:path>
            </a:pathLst>
          </a:custGeom>
          <a:solidFill>
            <a:schemeClr val="accent4"/>
          </a:solidFill>
          <a:ln w="57150">
            <a:solidFill>
              <a:schemeClr val="bg1"/>
            </a:solidFill>
          </a:ln>
        </p:spPr>
        <p:txBody>
          <a:bodyPr wrap="square">
            <a:noAutofit/>
          </a:bodyPr>
          <a:lstStyle/>
          <a:p>
            <a:r>
              <a:rPr lang="id-ID" dirty="0" smtClean="0"/>
              <a:t>-</a:t>
            </a:r>
            <a:endParaRPr lang="en-AU" dirty="0"/>
          </a:p>
        </p:txBody>
      </p:sp>
      <p:sp>
        <p:nvSpPr>
          <p:cNvPr id="26" name="Title 1"/>
          <p:cNvSpPr>
            <a:spLocks noGrp="1"/>
          </p:cNvSpPr>
          <p:nvPr>
            <p:ph type="title"/>
          </p:nvPr>
        </p:nvSpPr>
        <p:spPr>
          <a:xfrm>
            <a:off x="628650" y="346366"/>
            <a:ext cx="7886700" cy="828098"/>
          </a:xfrm>
        </p:spPr>
        <p:txBody>
          <a:bodyPr/>
          <a:lstStyle>
            <a:lvl1pPr algn="ctr"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cxnSp>
        <p:nvCxnSpPr>
          <p:cNvPr id="27" name="Straight Connector 26"/>
          <p:cNvCxnSpPr/>
          <p:nvPr userDrawn="1"/>
        </p:nvCxnSpPr>
        <p:spPr>
          <a:xfrm>
            <a:off x="3171825" y="1174464"/>
            <a:ext cx="2943225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10"/>
          <p:cNvSpPr>
            <a:spLocks noGrp="1"/>
          </p:cNvSpPr>
          <p:nvPr>
            <p:ph type="body" sz="quarter" idx="29" hasCustomPrompt="1"/>
          </p:nvPr>
        </p:nvSpPr>
        <p:spPr>
          <a:xfrm>
            <a:off x="1129026" y="4471291"/>
            <a:ext cx="1351285" cy="292769"/>
          </a:xfrm>
        </p:spPr>
        <p:txBody>
          <a:bodyPr>
            <a:noAutofit/>
          </a:bodyPr>
          <a:lstStyle>
            <a:lvl1pPr algn="ctr">
              <a:defRPr sz="1050" b="1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16" name="Text Placeholder 10"/>
          <p:cNvSpPr>
            <a:spLocks noGrp="1"/>
          </p:cNvSpPr>
          <p:nvPr>
            <p:ph type="body" sz="quarter" idx="30" hasCustomPrompt="1"/>
          </p:nvPr>
        </p:nvSpPr>
        <p:spPr>
          <a:xfrm>
            <a:off x="1129026" y="4752308"/>
            <a:ext cx="1351285" cy="933450"/>
          </a:xfrm>
        </p:spPr>
        <p:txBody>
          <a:bodyPr>
            <a:noAutofit/>
          </a:bodyPr>
          <a:lstStyle>
            <a:lvl1pPr algn="ctr">
              <a:defRPr sz="900" baseline="0">
                <a:solidFill>
                  <a:schemeClr val="bg1"/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texts</a:t>
            </a:r>
            <a:endParaRPr lang="en-AU" dirty="0"/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31" hasCustomPrompt="1"/>
          </p:nvPr>
        </p:nvSpPr>
        <p:spPr>
          <a:xfrm>
            <a:off x="2972753" y="4471291"/>
            <a:ext cx="1351285" cy="292769"/>
          </a:xfrm>
        </p:spPr>
        <p:txBody>
          <a:bodyPr>
            <a:noAutofit/>
          </a:bodyPr>
          <a:lstStyle>
            <a:lvl1pPr algn="ctr">
              <a:defRPr sz="1050" b="1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18" name="Text Placeholder 10"/>
          <p:cNvSpPr>
            <a:spLocks noGrp="1"/>
          </p:cNvSpPr>
          <p:nvPr>
            <p:ph type="body" sz="quarter" idx="32" hasCustomPrompt="1"/>
          </p:nvPr>
        </p:nvSpPr>
        <p:spPr>
          <a:xfrm>
            <a:off x="2972753" y="4752308"/>
            <a:ext cx="1351285" cy="933450"/>
          </a:xfrm>
        </p:spPr>
        <p:txBody>
          <a:bodyPr>
            <a:noAutofit/>
          </a:bodyPr>
          <a:lstStyle>
            <a:lvl1pPr algn="ctr">
              <a:defRPr sz="900" baseline="0">
                <a:solidFill>
                  <a:schemeClr val="bg1"/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texts</a:t>
            </a:r>
            <a:endParaRPr lang="en-AU" dirty="0"/>
          </a:p>
        </p:txBody>
      </p:sp>
      <p:sp>
        <p:nvSpPr>
          <p:cNvPr id="19" name="Text Placeholder 10"/>
          <p:cNvSpPr>
            <a:spLocks noGrp="1"/>
          </p:cNvSpPr>
          <p:nvPr>
            <p:ph type="body" sz="quarter" idx="33" hasCustomPrompt="1"/>
          </p:nvPr>
        </p:nvSpPr>
        <p:spPr>
          <a:xfrm>
            <a:off x="4763766" y="4475580"/>
            <a:ext cx="1351285" cy="292769"/>
          </a:xfrm>
        </p:spPr>
        <p:txBody>
          <a:bodyPr>
            <a:noAutofit/>
          </a:bodyPr>
          <a:lstStyle>
            <a:lvl1pPr algn="ctr">
              <a:defRPr sz="1050" b="1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28" name="Text Placeholder 10"/>
          <p:cNvSpPr>
            <a:spLocks noGrp="1"/>
          </p:cNvSpPr>
          <p:nvPr>
            <p:ph type="body" sz="quarter" idx="34" hasCustomPrompt="1"/>
          </p:nvPr>
        </p:nvSpPr>
        <p:spPr>
          <a:xfrm>
            <a:off x="4763766" y="4756597"/>
            <a:ext cx="1351285" cy="933450"/>
          </a:xfrm>
        </p:spPr>
        <p:txBody>
          <a:bodyPr>
            <a:noAutofit/>
          </a:bodyPr>
          <a:lstStyle>
            <a:lvl1pPr algn="ctr">
              <a:defRPr sz="900" baseline="0">
                <a:solidFill>
                  <a:schemeClr val="bg1"/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texts</a:t>
            </a:r>
            <a:endParaRPr lang="en-AU" dirty="0"/>
          </a:p>
        </p:txBody>
      </p:sp>
      <p:sp>
        <p:nvSpPr>
          <p:cNvPr id="29" name="Text Placeholder 10"/>
          <p:cNvSpPr>
            <a:spLocks noGrp="1"/>
          </p:cNvSpPr>
          <p:nvPr>
            <p:ph type="body" sz="quarter" idx="35" hasCustomPrompt="1"/>
          </p:nvPr>
        </p:nvSpPr>
        <p:spPr>
          <a:xfrm>
            <a:off x="6605588" y="4473464"/>
            <a:ext cx="1351285" cy="292769"/>
          </a:xfrm>
        </p:spPr>
        <p:txBody>
          <a:bodyPr>
            <a:noAutofit/>
          </a:bodyPr>
          <a:lstStyle>
            <a:lvl1pPr algn="ctr">
              <a:defRPr sz="1050" b="1" baseline="0">
                <a:solidFill>
                  <a:schemeClr val="bg1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30" name="Text Placeholder 10"/>
          <p:cNvSpPr>
            <a:spLocks noGrp="1"/>
          </p:cNvSpPr>
          <p:nvPr>
            <p:ph type="body" sz="quarter" idx="36" hasCustomPrompt="1"/>
          </p:nvPr>
        </p:nvSpPr>
        <p:spPr>
          <a:xfrm>
            <a:off x="6605588" y="4754481"/>
            <a:ext cx="1351285" cy="933450"/>
          </a:xfrm>
        </p:spPr>
        <p:txBody>
          <a:bodyPr>
            <a:noAutofit/>
          </a:bodyPr>
          <a:lstStyle>
            <a:lvl1pPr algn="ctr">
              <a:defRPr sz="900" baseline="0">
                <a:solidFill>
                  <a:schemeClr val="bg1"/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texts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7684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/>
      <p:bldP spid="1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467916" y="346366"/>
            <a:ext cx="4104084" cy="695034"/>
          </a:xfrm>
        </p:spPr>
        <p:txBody>
          <a:bodyPr>
            <a:normAutofit/>
          </a:bodyPr>
          <a:lstStyle>
            <a:lvl1pPr algn="l">
              <a:defRPr sz="33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id-ID" dirty="0" smtClean="0"/>
              <a:t>Title here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67916" y="1079501"/>
            <a:ext cx="4104084" cy="294121"/>
          </a:xfrm>
        </p:spPr>
        <p:txBody>
          <a:bodyPr/>
          <a:lstStyle>
            <a:lvl1pPr algn="l"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75697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467916" y="346367"/>
            <a:ext cx="4104084" cy="661721"/>
          </a:xfrm>
        </p:spPr>
        <p:txBody>
          <a:bodyPr/>
          <a:lstStyle>
            <a:lvl1pPr algn="l">
              <a:defRPr sz="27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id-ID" dirty="0" smtClean="0"/>
              <a:t>Title here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67916" y="1074905"/>
            <a:ext cx="4104084" cy="294121"/>
          </a:xfrm>
        </p:spPr>
        <p:txBody>
          <a:bodyPr/>
          <a:lstStyle>
            <a:lvl1pPr algn="l"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40892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467916" y="346366"/>
            <a:ext cx="4104084" cy="695034"/>
          </a:xfrm>
        </p:spPr>
        <p:txBody>
          <a:bodyPr>
            <a:normAutofit/>
          </a:bodyPr>
          <a:lstStyle>
            <a:lvl1pPr algn="l">
              <a:defRPr sz="33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id-ID" dirty="0" smtClean="0"/>
              <a:t>Title here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67916" y="1079501"/>
            <a:ext cx="4104084" cy="294121"/>
          </a:xfrm>
        </p:spPr>
        <p:txBody>
          <a:bodyPr/>
          <a:lstStyle>
            <a:lvl1pPr algn="l"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1434193" y="1954315"/>
            <a:ext cx="1594757" cy="2126343"/>
          </a:xfrm>
          <a:custGeom>
            <a:avLst/>
            <a:gdLst>
              <a:gd name="connsiteX0" fmla="*/ 201087 w 1206500"/>
              <a:gd name="connsiteY0" fmla="*/ 0 h 1206500"/>
              <a:gd name="connsiteX1" fmla="*/ 1005413 w 1206500"/>
              <a:gd name="connsiteY1" fmla="*/ 0 h 1206500"/>
              <a:gd name="connsiteX2" fmla="*/ 1206500 w 1206500"/>
              <a:gd name="connsiteY2" fmla="*/ 201087 h 1206500"/>
              <a:gd name="connsiteX3" fmla="*/ 1206500 w 1206500"/>
              <a:gd name="connsiteY3" fmla="*/ 1005413 h 1206500"/>
              <a:gd name="connsiteX4" fmla="*/ 1005413 w 1206500"/>
              <a:gd name="connsiteY4" fmla="*/ 1206500 h 1206500"/>
              <a:gd name="connsiteX5" fmla="*/ 201087 w 1206500"/>
              <a:gd name="connsiteY5" fmla="*/ 1206500 h 1206500"/>
              <a:gd name="connsiteX6" fmla="*/ 0 w 1206500"/>
              <a:gd name="connsiteY6" fmla="*/ 1005413 h 1206500"/>
              <a:gd name="connsiteX7" fmla="*/ 0 w 1206500"/>
              <a:gd name="connsiteY7" fmla="*/ 201087 h 1206500"/>
              <a:gd name="connsiteX8" fmla="*/ 201087 w 1206500"/>
              <a:gd name="connsiteY8" fmla="*/ 0 h 120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6500" h="1206500">
                <a:moveTo>
                  <a:pt x="201087" y="0"/>
                </a:moveTo>
                <a:lnTo>
                  <a:pt x="1005413" y="0"/>
                </a:lnTo>
                <a:cubicBezTo>
                  <a:pt x="1116470" y="0"/>
                  <a:pt x="1206500" y="90030"/>
                  <a:pt x="1206500" y="201087"/>
                </a:cubicBezTo>
                <a:lnTo>
                  <a:pt x="1206500" y="1005413"/>
                </a:lnTo>
                <a:cubicBezTo>
                  <a:pt x="1206500" y="1116470"/>
                  <a:pt x="1116470" y="1206500"/>
                  <a:pt x="1005413" y="1206500"/>
                </a:cubicBezTo>
                <a:lnTo>
                  <a:pt x="201087" y="1206500"/>
                </a:lnTo>
                <a:cubicBezTo>
                  <a:pt x="90030" y="1206500"/>
                  <a:pt x="0" y="1116470"/>
                  <a:pt x="0" y="1005413"/>
                </a:cubicBezTo>
                <a:lnTo>
                  <a:pt x="0" y="201087"/>
                </a:lnTo>
                <a:cubicBezTo>
                  <a:pt x="0" y="90030"/>
                  <a:pt x="90030" y="0"/>
                  <a:pt x="20108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r>
              <a:rPr lang="id-ID" dirty="0" smtClean="0"/>
              <a:t>Img</a:t>
            </a:r>
            <a:endParaRPr lang="en-AU" dirty="0"/>
          </a:p>
        </p:txBody>
      </p:sp>
      <p:grpSp>
        <p:nvGrpSpPr>
          <p:cNvPr id="9" name="Group 8"/>
          <p:cNvGrpSpPr/>
          <p:nvPr userDrawn="1"/>
        </p:nvGrpSpPr>
        <p:grpSpPr>
          <a:xfrm>
            <a:off x="1675848" y="4370172"/>
            <a:ext cx="1153009" cy="214571"/>
            <a:chOff x="5317188" y="3092930"/>
            <a:chExt cx="1537345" cy="214571"/>
          </a:xfrm>
          <a:solidFill>
            <a:srgbClr val="FFC000"/>
          </a:solidFill>
        </p:grpSpPr>
        <p:sp>
          <p:nvSpPr>
            <p:cNvPr id="10" name="5-Point Star 9"/>
            <p:cNvSpPr/>
            <p:nvPr/>
          </p:nvSpPr>
          <p:spPr>
            <a:xfrm>
              <a:off x="5317188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11" name="5-Point Star 10"/>
            <p:cNvSpPr/>
            <p:nvPr/>
          </p:nvSpPr>
          <p:spPr>
            <a:xfrm>
              <a:off x="5651581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12" name="5-Point Star 11"/>
            <p:cNvSpPr/>
            <p:nvPr/>
          </p:nvSpPr>
          <p:spPr>
            <a:xfrm>
              <a:off x="5983013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13" name="5-Point Star 12"/>
            <p:cNvSpPr/>
            <p:nvPr/>
          </p:nvSpPr>
          <p:spPr>
            <a:xfrm>
              <a:off x="6317406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14" name="5-Point Star 13"/>
            <p:cNvSpPr/>
            <p:nvPr/>
          </p:nvSpPr>
          <p:spPr>
            <a:xfrm>
              <a:off x="6639962" y="3092930"/>
              <a:ext cx="214571" cy="214571"/>
            </a:xfrm>
            <a:prstGeom prst="star5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</p:grpSp>
      <p:sp>
        <p:nvSpPr>
          <p:cNvPr id="15" name="Text Placeholder 10"/>
          <p:cNvSpPr>
            <a:spLocks noGrp="1"/>
          </p:cNvSpPr>
          <p:nvPr>
            <p:ph type="body" sz="quarter" idx="14" hasCustomPrompt="1"/>
          </p:nvPr>
        </p:nvSpPr>
        <p:spPr>
          <a:xfrm>
            <a:off x="4861328" y="1995054"/>
            <a:ext cx="3432566" cy="348342"/>
          </a:xfrm>
        </p:spPr>
        <p:txBody>
          <a:bodyPr/>
          <a:lstStyle>
            <a:lvl1pPr algn="l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16" name="Text Placeholder 10"/>
          <p:cNvSpPr>
            <a:spLocks noGrp="1"/>
          </p:cNvSpPr>
          <p:nvPr>
            <p:ph type="body" sz="quarter" idx="16" hasCustomPrompt="1"/>
          </p:nvPr>
        </p:nvSpPr>
        <p:spPr>
          <a:xfrm>
            <a:off x="4861329" y="2424114"/>
            <a:ext cx="3432565" cy="1533524"/>
          </a:xfrm>
        </p:spPr>
        <p:txBody>
          <a:bodyPr>
            <a:normAutofit/>
          </a:bodyPr>
          <a:lstStyle>
            <a:lvl1pPr algn="l">
              <a:defRPr sz="10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 here</a:t>
            </a:r>
            <a:endParaRPr lang="en-AU" dirty="0"/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17" hasCustomPrompt="1"/>
          </p:nvPr>
        </p:nvSpPr>
        <p:spPr>
          <a:xfrm>
            <a:off x="759068" y="4868948"/>
            <a:ext cx="2993225" cy="1155181"/>
          </a:xfrm>
        </p:spPr>
        <p:txBody>
          <a:bodyPr>
            <a:normAutofit/>
          </a:bodyPr>
          <a:lstStyle>
            <a:lvl1pPr algn="ctr">
              <a:defRPr sz="900"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 here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766117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</p:bldLst>
  </p:timing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3" name="Picture Placeholder 22"/>
          <p:cNvSpPr>
            <a:spLocks noGrp="1"/>
          </p:cNvSpPr>
          <p:nvPr>
            <p:ph type="pic" sz="quarter" idx="13"/>
          </p:nvPr>
        </p:nvSpPr>
        <p:spPr>
          <a:xfrm>
            <a:off x="2578150" y="4365702"/>
            <a:ext cx="1957706" cy="1642420"/>
          </a:xfrm>
          <a:custGeom>
            <a:avLst/>
            <a:gdLst>
              <a:gd name="connsiteX0" fmla="*/ 0 w 2610275"/>
              <a:gd name="connsiteY0" fmla="*/ 0 h 1642420"/>
              <a:gd name="connsiteX1" fmla="*/ 2610275 w 2610275"/>
              <a:gd name="connsiteY1" fmla="*/ 0 h 1642420"/>
              <a:gd name="connsiteX2" fmla="*/ 2610275 w 2610275"/>
              <a:gd name="connsiteY2" fmla="*/ 1642420 h 1642420"/>
              <a:gd name="connsiteX3" fmla="*/ 0 w 2610275"/>
              <a:gd name="connsiteY3" fmla="*/ 1642420 h 1642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10275" h="1642420">
                <a:moveTo>
                  <a:pt x="0" y="0"/>
                </a:moveTo>
                <a:lnTo>
                  <a:pt x="2610275" y="0"/>
                </a:lnTo>
                <a:lnTo>
                  <a:pt x="2610275" y="1642420"/>
                </a:lnTo>
                <a:lnTo>
                  <a:pt x="0" y="164242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29" name="Picture Placeholder 28"/>
          <p:cNvSpPr>
            <a:spLocks noGrp="1"/>
          </p:cNvSpPr>
          <p:nvPr>
            <p:ph type="pic" sz="quarter" idx="15"/>
          </p:nvPr>
        </p:nvSpPr>
        <p:spPr>
          <a:xfrm>
            <a:off x="2578150" y="2437542"/>
            <a:ext cx="1957706" cy="1803729"/>
          </a:xfrm>
          <a:custGeom>
            <a:avLst/>
            <a:gdLst>
              <a:gd name="connsiteX0" fmla="*/ 0 w 2610275"/>
              <a:gd name="connsiteY0" fmla="*/ 0 h 1803729"/>
              <a:gd name="connsiteX1" fmla="*/ 2610275 w 2610275"/>
              <a:gd name="connsiteY1" fmla="*/ 0 h 1803729"/>
              <a:gd name="connsiteX2" fmla="*/ 2610275 w 2610275"/>
              <a:gd name="connsiteY2" fmla="*/ 1803729 h 1803729"/>
              <a:gd name="connsiteX3" fmla="*/ 0 w 2610275"/>
              <a:gd name="connsiteY3" fmla="*/ 1803729 h 1803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10275" h="1803729">
                <a:moveTo>
                  <a:pt x="0" y="0"/>
                </a:moveTo>
                <a:lnTo>
                  <a:pt x="2610275" y="0"/>
                </a:lnTo>
                <a:lnTo>
                  <a:pt x="2610275" y="1803729"/>
                </a:lnTo>
                <a:lnTo>
                  <a:pt x="0" y="180372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32" name="Picture Placeholder 31"/>
          <p:cNvSpPr>
            <a:spLocks noGrp="1"/>
          </p:cNvSpPr>
          <p:nvPr>
            <p:ph type="pic" sz="quarter" idx="16"/>
          </p:nvPr>
        </p:nvSpPr>
        <p:spPr>
          <a:xfrm>
            <a:off x="4623955" y="2437542"/>
            <a:ext cx="1957706" cy="1803729"/>
          </a:xfrm>
          <a:custGeom>
            <a:avLst/>
            <a:gdLst>
              <a:gd name="connsiteX0" fmla="*/ 0 w 2865245"/>
              <a:gd name="connsiteY0" fmla="*/ 0 h 1803729"/>
              <a:gd name="connsiteX1" fmla="*/ 2865245 w 2865245"/>
              <a:gd name="connsiteY1" fmla="*/ 0 h 1803729"/>
              <a:gd name="connsiteX2" fmla="*/ 2865245 w 2865245"/>
              <a:gd name="connsiteY2" fmla="*/ 1803729 h 1803729"/>
              <a:gd name="connsiteX3" fmla="*/ 0 w 2865245"/>
              <a:gd name="connsiteY3" fmla="*/ 1803729 h 1803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65245" h="1803729">
                <a:moveTo>
                  <a:pt x="0" y="0"/>
                </a:moveTo>
                <a:lnTo>
                  <a:pt x="2865245" y="0"/>
                </a:lnTo>
                <a:lnTo>
                  <a:pt x="2865245" y="1803729"/>
                </a:lnTo>
                <a:lnTo>
                  <a:pt x="0" y="180372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38" name="Picture Placeholder 37"/>
          <p:cNvSpPr>
            <a:spLocks noGrp="1"/>
          </p:cNvSpPr>
          <p:nvPr>
            <p:ph type="pic" sz="quarter" idx="18"/>
          </p:nvPr>
        </p:nvSpPr>
        <p:spPr>
          <a:xfrm>
            <a:off x="4623955" y="4365702"/>
            <a:ext cx="1957706" cy="1642420"/>
          </a:xfrm>
          <a:custGeom>
            <a:avLst/>
            <a:gdLst>
              <a:gd name="connsiteX0" fmla="*/ 0 w 2610275"/>
              <a:gd name="connsiteY0" fmla="*/ 0 h 1642420"/>
              <a:gd name="connsiteX1" fmla="*/ 2610275 w 2610275"/>
              <a:gd name="connsiteY1" fmla="*/ 0 h 1642420"/>
              <a:gd name="connsiteX2" fmla="*/ 2610275 w 2610275"/>
              <a:gd name="connsiteY2" fmla="*/ 1642420 h 1642420"/>
              <a:gd name="connsiteX3" fmla="*/ 0 w 2610275"/>
              <a:gd name="connsiteY3" fmla="*/ 1642420 h 1642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10275" h="1642420">
                <a:moveTo>
                  <a:pt x="0" y="0"/>
                </a:moveTo>
                <a:lnTo>
                  <a:pt x="2610275" y="0"/>
                </a:lnTo>
                <a:lnTo>
                  <a:pt x="2610275" y="1642420"/>
                </a:lnTo>
                <a:lnTo>
                  <a:pt x="0" y="164242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28650" y="346366"/>
            <a:ext cx="7886700" cy="828098"/>
          </a:xfrm>
        </p:spPr>
        <p:txBody>
          <a:bodyPr/>
          <a:lstStyle>
            <a:lvl1pPr algn="ctr"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628650" y="1229885"/>
            <a:ext cx="7886700" cy="294121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10"/>
          <p:cNvSpPr>
            <a:spLocks noGrp="1"/>
          </p:cNvSpPr>
          <p:nvPr>
            <p:ph type="body" sz="quarter" idx="17" hasCustomPrompt="1"/>
          </p:nvPr>
        </p:nvSpPr>
        <p:spPr>
          <a:xfrm>
            <a:off x="628650" y="3026156"/>
            <a:ext cx="1828801" cy="273368"/>
          </a:xfrm>
        </p:spPr>
        <p:txBody>
          <a:bodyPr/>
          <a:lstStyle>
            <a:lvl1pPr algn="r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19" hasCustomPrompt="1"/>
          </p:nvPr>
        </p:nvSpPr>
        <p:spPr>
          <a:xfrm>
            <a:off x="628651" y="3377726"/>
            <a:ext cx="1828800" cy="1085225"/>
          </a:xfrm>
        </p:spPr>
        <p:txBody>
          <a:bodyPr>
            <a:normAutofit/>
          </a:bodyPr>
          <a:lstStyle>
            <a:lvl1pPr algn="r">
              <a:defRPr sz="10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 here</a:t>
            </a:r>
            <a:endParaRPr lang="en-AU" dirty="0"/>
          </a:p>
        </p:txBody>
      </p:sp>
      <p:sp>
        <p:nvSpPr>
          <p:cNvPr id="18" name="Text Placeholder 10"/>
          <p:cNvSpPr>
            <a:spLocks noGrp="1"/>
          </p:cNvSpPr>
          <p:nvPr>
            <p:ph type="body" sz="quarter" idx="20" hasCustomPrompt="1"/>
          </p:nvPr>
        </p:nvSpPr>
        <p:spPr>
          <a:xfrm>
            <a:off x="628650" y="4743477"/>
            <a:ext cx="1828801" cy="273368"/>
          </a:xfrm>
        </p:spPr>
        <p:txBody>
          <a:bodyPr/>
          <a:lstStyle>
            <a:lvl1pPr algn="r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19" name="Text Placeholder 10"/>
          <p:cNvSpPr>
            <a:spLocks noGrp="1"/>
          </p:cNvSpPr>
          <p:nvPr>
            <p:ph type="body" sz="quarter" idx="21" hasCustomPrompt="1"/>
          </p:nvPr>
        </p:nvSpPr>
        <p:spPr>
          <a:xfrm>
            <a:off x="628651" y="5095047"/>
            <a:ext cx="1828800" cy="1085225"/>
          </a:xfrm>
        </p:spPr>
        <p:txBody>
          <a:bodyPr>
            <a:normAutofit/>
          </a:bodyPr>
          <a:lstStyle>
            <a:lvl1pPr algn="r">
              <a:defRPr sz="10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 here</a:t>
            </a:r>
            <a:endParaRPr lang="en-AU" dirty="0"/>
          </a:p>
        </p:txBody>
      </p:sp>
      <p:sp>
        <p:nvSpPr>
          <p:cNvPr id="20" name="Text Placeholder 10"/>
          <p:cNvSpPr>
            <a:spLocks noGrp="1"/>
          </p:cNvSpPr>
          <p:nvPr>
            <p:ph type="body" sz="quarter" idx="22" hasCustomPrompt="1"/>
          </p:nvPr>
        </p:nvSpPr>
        <p:spPr>
          <a:xfrm>
            <a:off x="6696941" y="3027921"/>
            <a:ext cx="1828801" cy="273368"/>
          </a:xfrm>
        </p:spPr>
        <p:txBody>
          <a:bodyPr/>
          <a:lstStyle>
            <a:lvl1pPr algn="l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21" name="Text Placeholder 10"/>
          <p:cNvSpPr>
            <a:spLocks noGrp="1"/>
          </p:cNvSpPr>
          <p:nvPr>
            <p:ph type="body" sz="quarter" idx="23" hasCustomPrompt="1"/>
          </p:nvPr>
        </p:nvSpPr>
        <p:spPr>
          <a:xfrm>
            <a:off x="6696941" y="3379491"/>
            <a:ext cx="1828800" cy="1085225"/>
          </a:xfrm>
        </p:spPr>
        <p:txBody>
          <a:bodyPr>
            <a:normAutofit/>
          </a:bodyPr>
          <a:lstStyle>
            <a:lvl1pPr algn="l">
              <a:defRPr sz="10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 here</a:t>
            </a:r>
            <a:endParaRPr lang="en-AU" dirty="0"/>
          </a:p>
        </p:txBody>
      </p:sp>
      <p:sp>
        <p:nvSpPr>
          <p:cNvPr id="22" name="Text Placeholder 10"/>
          <p:cNvSpPr>
            <a:spLocks noGrp="1"/>
          </p:cNvSpPr>
          <p:nvPr>
            <p:ph type="body" sz="quarter" idx="24" hasCustomPrompt="1"/>
          </p:nvPr>
        </p:nvSpPr>
        <p:spPr>
          <a:xfrm>
            <a:off x="6696941" y="4743477"/>
            <a:ext cx="1828801" cy="273368"/>
          </a:xfrm>
        </p:spPr>
        <p:txBody>
          <a:bodyPr/>
          <a:lstStyle>
            <a:lvl1pPr algn="l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Header here</a:t>
            </a:r>
            <a:endParaRPr lang="en-AU" dirty="0"/>
          </a:p>
        </p:txBody>
      </p:sp>
      <p:sp>
        <p:nvSpPr>
          <p:cNvPr id="24" name="Text Placeholder 10"/>
          <p:cNvSpPr>
            <a:spLocks noGrp="1"/>
          </p:cNvSpPr>
          <p:nvPr>
            <p:ph type="body" sz="quarter" idx="25" hasCustomPrompt="1"/>
          </p:nvPr>
        </p:nvSpPr>
        <p:spPr>
          <a:xfrm>
            <a:off x="6696941" y="5095047"/>
            <a:ext cx="1828800" cy="1085225"/>
          </a:xfrm>
        </p:spPr>
        <p:txBody>
          <a:bodyPr>
            <a:normAutofit/>
          </a:bodyPr>
          <a:lstStyle>
            <a:lvl1pPr algn="l">
              <a:defRPr sz="10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id-ID" dirty="0" smtClean="0"/>
              <a:t>Text here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736185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9" grpId="0" animBg="1"/>
      <p:bldP spid="32" grpId="0" animBg="1"/>
      <p:bldP spid="38" grpId="0" animBg="1"/>
      <p:bldP spid="14" grpId="0"/>
      <p:bldP spid="1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845710" y="2204642"/>
            <a:ext cx="3252888" cy="2448716"/>
          </a:xfrm>
          <a:custGeom>
            <a:avLst/>
            <a:gdLst>
              <a:gd name="connsiteX0" fmla="*/ 0 w 4337184"/>
              <a:gd name="connsiteY0" fmla="*/ 0 h 2448716"/>
              <a:gd name="connsiteX1" fmla="*/ 4337184 w 4337184"/>
              <a:gd name="connsiteY1" fmla="*/ 0 h 2448716"/>
              <a:gd name="connsiteX2" fmla="*/ 4337184 w 4337184"/>
              <a:gd name="connsiteY2" fmla="*/ 2448716 h 2448716"/>
              <a:gd name="connsiteX3" fmla="*/ 0 w 4337184"/>
              <a:gd name="connsiteY3" fmla="*/ 2448716 h 2448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37184" h="2448716">
                <a:moveTo>
                  <a:pt x="0" y="0"/>
                </a:moveTo>
                <a:lnTo>
                  <a:pt x="4337184" y="0"/>
                </a:lnTo>
                <a:lnTo>
                  <a:pt x="4337184" y="2448716"/>
                </a:lnTo>
                <a:lnTo>
                  <a:pt x="0" y="244871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28650" y="346366"/>
            <a:ext cx="7886700" cy="828098"/>
          </a:xfrm>
        </p:spPr>
        <p:txBody>
          <a:bodyPr/>
          <a:lstStyle>
            <a:lvl1pPr algn="ctr"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628650" y="1229885"/>
            <a:ext cx="7886700" cy="294121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71630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/>
      <p:bldP spid="1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28650" y="346366"/>
            <a:ext cx="7886700" cy="828098"/>
          </a:xfrm>
        </p:spPr>
        <p:txBody>
          <a:bodyPr/>
          <a:lstStyle>
            <a:lvl1pPr algn="ctr"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628650" y="1229885"/>
            <a:ext cx="7886700" cy="294121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3876676" y="2552700"/>
            <a:ext cx="1400175" cy="2495760"/>
          </a:xfrm>
          <a:custGeom>
            <a:avLst/>
            <a:gdLst>
              <a:gd name="connsiteX0" fmla="*/ 0 w 4337184"/>
              <a:gd name="connsiteY0" fmla="*/ 0 h 2448716"/>
              <a:gd name="connsiteX1" fmla="*/ 4337184 w 4337184"/>
              <a:gd name="connsiteY1" fmla="*/ 0 h 2448716"/>
              <a:gd name="connsiteX2" fmla="*/ 4337184 w 4337184"/>
              <a:gd name="connsiteY2" fmla="*/ 2448716 h 2448716"/>
              <a:gd name="connsiteX3" fmla="*/ 0 w 4337184"/>
              <a:gd name="connsiteY3" fmla="*/ 2448716 h 2448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37184" h="2448716">
                <a:moveTo>
                  <a:pt x="0" y="0"/>
                </a:moveTo>
                <a:lnTo>
                  <a:pt x="4337184" y="0"/>
                </a:lnTo>
                <a:lnTo>
                  <a:pt x="4337184" y="2448716"/>
                </a:lnTo>
                <a:lnTo>
                  <a:pt x="0" y="244871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84054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3" grpId="0" animBg="1"/>
    </p:bldLst>
  </p:timing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03763"/>
            <a:ext cx="7886700" cy="544657"/>
          </a:xfrm>
        </p:spPr>
        <p:txBody>
          <a:bodyPr anchor="b">
            <a:normAutofit/>
          </a:bodyPr>
          <a:lstStyle>
            <a:lvl1pPr>
              <a:defRPr sz="33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2975408"/>
            <a:ext cx="7886700" cy="453592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9018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5577885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312846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6132175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9524842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8278077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190838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1334119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1883285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Normal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 userDrawn="1"/>
        </p:nvSpPr>
        <p:spPr>
          <a:xfrm>
            <a:off x="-10716" y="5102226"/>
            <a:ext cx="9154716" cy="1755775"/>
          </a:xfrm>
          <a:custGeom>
            <a:avLst/>
            <a:gdLst>
              <a:gd name="connsiteX0" fmla="*/ 12206069 w 12206069"/>
              <a:gd name="connsiteY0" fmla="*/ 592040 h 1755913"/>
              <a:gd name="connsiteX1" fmla="*/ 12206069 w 12206069"/>
              <a:gd name="connsiteY1" fmla="*/ 611020 h 1755913"/>
              <a:gd name="connsiteX2" fmla="*/ 11904518 w 12206069"/>
              <a:gd name="connsiteY2" fmla="*/ 617615 h 1755913"/>
              <a:gd name="connsiteX3" fmla="*/ 6616459 w 12206069"/>
              <a:gd name="connsiteY3" fmla="*/ 984438 h 1755913"/>
              <a:gd name="connsiteX4" fmla="*/ 6180091 w 12206069"/>
              <a:gd name="connsiteY4" fmla="*/ 989968 h 1755913"/>
              <a:gd name="connsiteX5" fmla="*/ 2590097 w 12206069"/>
              <a:gd name="connsiteY5" fmla="*/ 666342 h 1755913"/>
              <a:gd name="connsiteX6" fmla="*/ 6157336 w 12206069"/>
              <a:gd name="connsiteY6" fmla="*/ 970879 h 1755913"/>
              <a:gd name="connsiteX7" fmla="*/ 6616459 w 12206069"/>
              <a:gd name="connsiteY7" fmla="*/ 965527 h 1755913"/>
              <a:gd name="connsiteX8" fmla="*/ 11912039 w 12206069"/>
              <a:gd name="connsiteY8" fmla="*/ 598526 h 1755913"/>
              <a:gd name="connsiteX9" fmla="*/ 12206069 w 12206069"/>
              <a:gd name="connsiteY9" fmla="*/ 562107 h 1755913"/>
              <a:gd name="connsiteX10" fmla="*/ 12206069 w 12206069"/>
              <a:gd name="connsiteY10" fmla="*/ 581048 h 1755913"/>
              <a:gd name="connsiteX11" fmla="*/ 11904518 w 12206069"/>
              <a:gd name="connsiteY11" fmla="*/ 587643 h 1755913"/>
              <a:gd name="connsiteX12" fmla="*/ 6616459 w 12206069"/>
              <a:gd name="connsiteY12" fmla="*/ 954644 h 1755913"/>
              <a:gd name="connsiteX13" fmla="*/ 6157336 w 12206069"/>
              <a:gd name="connsiteY13" fmla="*/ 959996 h 1755913"/>
              <a:gd name="connsiteX14" fmla="*/ 6145289 w 12206069"/>
              <a:gd name="connsiteY14" fmla="*/ 959996 h 1755913"/>
              <a:gd name="connsiteX15" fmla="*/ 2578050 w 12206069"/>
              <a:gd name="connsiteY15" fmla="*/ 652783 h 1755913"/>
              <a:gd name="connsiteX16" fmla="*/ 6121195 w 12206069"/>
              <a:gd name="connsiteY16" fmla="*/ 940907 h 1755913"/>
              <a:gd name="connsiteX17" fmla="*/ 6628506 w 12206069"/>
              <a:gd name="connsiteY17" fmla="*/ 935555 h 1755913"/>
              <a:gd name="connsiteX18" fmla="*/ 11912063 w 12206069"/>
              <a:gd name="connsiteY18" fmla="*/ 568613 h 1755913"/>
              <a:gd name="connsiteX19" fmla="*/ 0 w 12206069"/>
              <a:gd name="connsiteY19" fmla="*/ 0 h 1755913"/>
              <a:gd name="connsiteX20" fmla="*/ 6180091 w 12206069"/>
              <a:gd name="connsiteY20" fmla="*/ 1000851 h 1755913"/>
              <a:gd name="connsiteX21" fmla="*/ 6616459 w 12206069"/>
              <a:gd name="connsiteY21" fmla="*/ 995321 h 1755913"/>
              <a:gd name="connsiteX22" fmla="*/ 11912039 w 12206069"/>
              <a:gd name="connsiteY22" fmla="*/ 628498 h 1755913"/>
              <a:gd name="connsiteX23" fmla="*/ 12206069 w 12206069"/>
              <a:gd name="connsiteY23" fmla="*/ 622012 h 1755913"/>
              <a:gd name="connsiteX24" fmla="*/ 12206069 w 12206069"/>
              <a:gd name="connsiteY24" fmla="*/ 1755913 h 1755913"/>
              <a:gd name="connsiteX25" fmla="*/ 0 w 12206069"/>
              <a:gd name="connsiteY25" fmla="*/ 1755913 h 1755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206069" h="1755913">
                <a:moveTo>
                  <a:pt x="12206069" y="592040"/>
                </a:moveTo>
                <a:lnTo>
                  <a:pt x="12206069" y="611020"/>
                </a:lnTo>
                <a:lnTo>
                  <a:pt x="11904518" y="617615"/>
                </a:lnTo>
                <a:cubicBezTo>
                  <a:pt x="9924311" y="690591"/>
                  <a:pt x="8418985" y="941666"/>
                  <a:pt x="6616459" y="984438"/>
                </a:cubicBezTo>
                <a:cubicBezTo>
                  <a:pt x="6474572" y="987292"/>
                  <a:pt x="6321978" y="989968"/>
                  <a:pt x="6180091" y="989968"/>
                </a:cubicBezTo>
                <a:cubicBezTo>
                  <a:pt x="4979411" y="989968"/>
                  <a:pt x="3743928" y="875789"/>
                  <a:pt x="2590097" y="666342"/>
                </a:cubicBezTo>
                <a:cubicBezTo>
                  <a:pt x="3731881" y="864907"/>
                  <a:pt x="4968702" y="970879"/>
                  <a:pt x="6157336" y="970879"/>
                </a:cubicBezTo>
                <a:cubicBezTo>
                  <a:pt x="6309931" y="970879"/>
                  <a:pt x="6462525" y="968203"/>
                  <a:pt x="6616459" y="965527"/>
                </a:cubicBezTo>
                <a:cubicBezTo>
                  <a:pt x="8440067" y="922598"/>
                  <a:pt x="9947004" y="671505"/>
                  <a:pt x="11912039" y="598526"/>
                </a:cubicBezTo>
                <a:close/>
                <a:moveTo>
                  <a:pt x="12206069" y="562107"/>
                </a:moveTo>
                <a:lnTo>
                  <a:pt x="12206069" y="581048"/>
                </a:lnTo>
                <a:lnTo>
                  <a:pt x="11904518" y="587643"/>
                </a:lnTo>
                <a:cubicBezTo>
                  <a:pt x="9924311" y="660622"/>
                  <a:pt x="8418985" y="911716"/>
                  <a:pt x="6616459" y="954644"/>
                </a:cubicBezTo>
                <a:cubicBezTo>
                  <a:pt x="6462525" y="957320"/>
                  <a:pt x="6309931" y="959996"/>
                  <a:pt x="6157336" y="959996"/>
                </a:cubicBezTo>
                <a:lnTo>
                  <a:pt x="6145289" y="959996"/>
                </a:lnTo>
                <a:cubicBezTo>
                  <a:pt x="4956655" y="959996"/>
                  <a:pt x="3731881" y="854024"/>
                  <a:pt x="2578050" y="652783"/>
                </a:cubicBezTo>
                <a:cubicBezTo>
                  <a:pt x="3719834" y="843141"/>
                  <a:pt x="4932561" y="940907"/>
                  <a:pt x="6121195" y="940907"/>
                </a:cubicBezTo>
                <a:cubicBezTo>
                  <a:pt x="6287175" y="940907"/>
                  <a:pt x="6451817" y="938231"/>
                  <a:pt x="6628506" y="935555"/>
                </a:cubicBezTo>
                <a:cubicBezTo>
                  <a:pt x="8441573" y="892783"/>
                  <a:pt x="9947193" y="641708"/>
                  <a:pt x="11912063" y="568613"/>
                </a:cubicBezTo>
                <a:close/>
                <a:moveTo>
                  <a:pt x="0" y="0"/>
                </a:moveTo>
                <a:cubicBezTo>
                  <a:pt x="1706653" y="631018"/>
                  <a:pt x="4014315" y="1000851"/>
                  <a:pt x="6180091" y="1000851"/>
                </a:cubicBezTo>
                <a:cubicBezTo>
                  <a:pt x="6321978" y="1000851"/>
                  <a:pt x="6474572" y="998175"/>
                  <a:pt x="6616459" y="995321"/>
                </a:cubicBezTo>
                <a:cubicBezTo>
                  <a:pt x="8440067" y="952548"/>
                  <a:pt x="9947004" y="701474"/>
                  <a:pt x="11912039" y="628498"/>
                </a:cubicBezTo>
                <a:lnTo>
                  <a:pt x="12206069" y="622012"/>
                </a:lnTo>
                <a:lnTo>
                  <a:pt x="12206069" y="1755913"/>
                </a:lnTo>
                <a:lnTo>
                  <a:pt x="0" y="1755913"/>
                </a:lnTo>
                <a:close/>
              </a:path>
            </a:pathLst>
          </a:custGeom>
          <a:solidFill>
            <a:srgbClr val="E2E2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 userDrawn="1"/>
        </p:nvSpPr>
        <p:spPr>
          <a:xfrm>
            <a:off x="8716566" y="6467476"/>
            <a:ext cx="308372" cy="3905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6" name="TextBox 8"/>
          <p:cNvSpPr txBox="1">
            <a:spLocks noChangeArrowheads="1"/>
          </p:cNvSpPr>
          <p:nvPr userDrawn="1"/>
        </p:nvSpPr>
        <p:spPr bwMode="auto">
          <a:xfrm>
            <a:off x="8428435" y="6261100"/>
            <a:ext cx="486965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Roboto Condensed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Roboto Condensed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E9481D1-0EFC-4432-82E6-619020590B4E}" type="slidenum">
              <a:rPr kumimoji="0" lang="id-ID" altLang="en-US" sz="1050" b="0" i="0" u="none" strike="noStrike" kern="120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rPr>
              <a:pPr marL="0" marR="0" lvl="0" indent="0" algn="ctr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altLang="en-US" sz="1050" b="0" i="0" u="none" strike="noStrike" kern="1200" cap="none" spc="0" normalizeH="0" baseline="0" noProof="0" smtClean="0">
              <a:ln>
                <a:noFill/>
              </a:ln>
              <a:solidFill>
                <a:srgbClr val="0D1015"/>
              </a:solidFill>
              <a:effectLst/>
              <a:uLnTx/>
              <a:uFillTx/>
              <a:latin typeface="Roboto Condensed Light" pitchFamily="2" charset="0"/>
              <a:ea typeface="+mn-ea"/>
              <a:cs typeface="+mn-cs"/>
            </a:endParaRPr>
          </a:p>
        </p:txBody>
      </p:sp>
      <p:sp>
        <p:nvSpPr>
          <p:cNvPr id="7" name="Oval 6"/>
          <p:cNvSpPr/>
          <p:nvPr userDrawn="1"/>
        </p:nvSpPr>
        <p:spPr>
          <a:xfrm>
            <a:off x="8509398" y="6203950"/>
            <a:ext cx="325040" cy="431800"/>
          </a:xfrm>
          <a:prstGeom prst="ellipse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9" name="Text Placeholder 2"/>
          <p:cNvSpPr txBox="1">
            <a:spLocks/>
          </p:cNvSpPr>
          <p:nvPr userDrawn="1"/>
        </p:nvSpPr>
        <p:spPr>
          <a:xfrm>
            <a:off x="1067991" y="6527800"/>
            <a:ext cx="1396603" cy="21748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d-ID" sz="9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Roboto Condensed Light"/>
                <a:ea typeface="+mn-ea"/>
                <a:cs typeface="+mn-cs"/>
              </a:rPr>
              <a:t>Powerpoint Template </a:t>
            </a:r>
            <a:endParaRPr kumimoji="0" lang="id-ID" sz="900" b="0" i="0" u="none" strike="noStrike" kern="1200" cap="none" spc="0" normalizeH="0" baseline="0" noProof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pic>
        <p:nvPicPr>
          <p:cNvPr id="10" name="Picture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5" y="6372225"/>
            <a:ext cx="1102519" cy="60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3083" y="782848"/>
            <a:ext cx="8517834" cy="562527"/>
          </a:xfrm>
        </p:spPr>
        <p:txBody>
          <a:bodyPr>
            <a:normAutofit/>
          </a:bodyPr>
          <a:lstStyle>
            <a:lvl1pPr algn="ctr">
              <a:defRPr sz="21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313083" y="558294"/>
            <a:ext cx="8517834" cy="436908"/>
          </a:xfr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28220967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rmal Center w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8716566" y="6467476"/>
            <a:ext cx="308372" cy="3905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-10716" y="0"/>
            <a:ext cx="9154716" cy="6858000"/>
          </a:xfrm>
        </p:spPr>
        <p:txBody>
          <a:bodyPr rtlCol="0">
            <a:normAutofit/>
          </a:bodyPr>
          <a:lstStyle/>
          <a:p>
            <a:pPr lvl="0"/>
            <a:endParaRPr lang="id-ID" noProof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3083" y="782848"/>
            <a:ext cx="8517834" cy="562527"/>
          </a:xfrm>
        </p:spPr>
        <p:txBody>
          <a:bodyPr>
            <a:normAutofit/>
          </a:bodyPr>
          <a:lstStyle>
            <a:lvl1pPr algn="ctr">
              <a:defRPr sz="21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313083" y="558294"/>
            <a:ext cx="8517834" cy="436908"/>
          </a:xfr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36809259"/>
      </p:ext>
    </p:extLst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rmal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 userDrawn="1"/>
        </p:nvSpPr>
        <p:spPr>
          <a:xfrm>
            <a:off x="-10716" y="5102226"/>
            <a:ext cx="9154716" cy="1755775"/>
          </a:xfrm>
          <a:custGeom>
            <a:avLst/>
            <a:gdLst>
              <a:gd name="connsiteX0" fmla="*/ 12206069 w 12206069"/>
              <a:gd name="connsiteY0" fmla="*/ 592040 h 1755913"/>
              <a:gd name="connsiteX1" fmla="*/ 12206069 w 12206069"/>
              <a:gd name="connsiteY1" fmla="*/ 611020 h 1755913"/>
              <a:gd name="connsiteX2" fmla="*/ 11904518 w 12206069"/>
              <a:gd name="connsiteY2" fmla="*/ 617615 h 1755913"/>
              <a:gd name="connsiteX3" fmla="*/ 6616459 w 12206069"/>
              <a:gd name="connsiteY3" fmla="*/ 984438 h 1755913"/>
              <a:gd name="connsiteX4" fmla="*/ 6180091 w 12206069"/>
              <a:gd name="connsiteY4" fmla="*/ 989968 h 1755913"/>
              <a:gd name="connsiteX5" fmla="*/ 2590097 w 12206069"/>
              <a:gd name="connsiteY5" fmla="*/ 666342 h 1755913"/>
              <a:gd name="connsiteX6" fmla="*/ 6157336 w 12206069"/>
              <a:gd name="connsiteY6" fmla="*/ 970879 h 1755913"/>
              <a:gd name="connsiteX7" fmla="*/ 6616459 w 12206069"/>
              <a:gd name="connsiteY7" fmla="*/ 965527 h 1755913"/>
              <a:gd name="connsiteX8" fmla="*/ 11912039 w 12206069"/>
              <a:gd name="connsiteY8" fmla="*/ 598526 h 1755913"/>
              <a:gd name="connsiteX9" fmla="*/ 12206069 w 12206069"/>
              <a:gd name="connsiteY9" fmla="*/ 562107 h 1755913"/>
              <a:gd name="connsiteX10" fmla="*/ 12206069 w 12206069"/>
              <a:gd name="connsiteY10" fmla="*/ 581048 h 1755913"/>
              <a:gd name="connsiteX11" fmla="*/ 11904518 w 12206069"/>
              <a:gd name="connsiteY11" fmla="*/ 587643 h 1755913"/>
              <a:gd name="connsiteX12" fmla="*/ 6616459 w 12206069"/>
              <a:gd name="connsiteY12" fmla="*/ 954644 h 1755913"/>
              <a:gd name="connsiteX13" fmla="*/ 6157336 w 12206069"/>
              <a:gd name="connsiteY13" fmla="*/ 959996 h 1755913"/>
              <a:gd name="connsiteX14" fmla="*/ 6145289 w 12206069"/>
              <a:gd name="connsiteY14" fmla="*/ 959996 h 1755913"/>
              <a:gd name="connsiteX15" fmla="*/ 2578050 w 12206069"/>
              <a:gd name="connsiteY15" fmla="*/ 652783 h 1755913"/>
              <a:gd name="connsiteX16" fmla="*/ 6121195 w 12206069"/>
              <a:gd name="connsiteY16" fmla="*/ 940907 h 1755913"/>
              <a:gd name="connsiteX17" fmla="*/ 6628506 w 12206069"/>
              <a:gd name="connsiteY17" fmla="*/ 935555 h 1755913"/>
              <a:gd name="connsiteX18" fmla="*/ 11912063 w 12206069"/>
              <a:gd name="connsiteY18" fmla="*/ 568613 h 1755913"/>
              <a:gd name="connsiteX19" fmla="*/ 0 w 12206069"/>
              <a:gd name="connsiteY19" fmla="*/ 0 h 1755913"/>
              <a:gd name="connsiteX20" fmla="*/ 6180091 w 12206069"/>
              <a:gd name="connsiteY20" fmla="*/ 1000851 h 1755913"/>
              <a:gd name="connsiteX21" fmla="*/ 6616459 w 12206069"/>
              <a:gd name="connsiteY21" fmla="*/ 995321 h 1755913"/>
              <a:gd name="connsiteX22" fmla="*/ 11912039 w 12206069"/>
              <a:gd name="connsiteY22" fmla="*/ 628498 h 1755913"/>
              <a:gd name="connsiteX23" fmla="*/ 12206069 w 12206069"/>
              <a:gd name="connsiteY23" fmla="*/ 622012 h 1755913"/>
              <a:gd name="connsiteX24" fmla="*/ 12206069 w 12206069"/>
              <a:gd name="connsiteY24" fmla="*/ 1755913 h 1755913"/>
              <a:gd name="connsiteX25" fmla="*/ 0 w 12206069"/>
              <a:gd name="connsiteY25" fmla="*/ 1755913 h 1755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206069" h="1755913">
                <a:moveTo>
                  <a:pt x="12206069" y="592040"/>
                </a:moveTo>
                <a:lnTo>
                  <a:pt x="12206069" y="611020"/>
                </a:lnTo>
                <a:lnTo>
                  <a:pt x="11904518" y="617615"/>
                </a:lnTo>
                <a:cubicBezTo>
                  <a:pt x="9924311" y="690591"/>
                  <a:pt x="8418985" y="941666"/>
                  <a:pt x="6616459" y="984438"/>
                </a:cubicBezTo>
                <a:cubicBezTo>
                  <a:pt x="6474572" y="987292"/>
                  <a:pt x="6321978" y="989968"/>
                  <a:pt x="6180091" y="989968"/>
                </a:cubicBezTo>
                <a:cubicBezTo>
                  <a:pt x="4979411" y="989968"/>
                  <a:pt x="3743928" y="875789"/>
                  <a:pt x="2590097" y="666342"/>
                </a:cubicBezTo>
                <a:cubicBezTo>
                  <a:pt x="3731881" y="864907"/>
                  <a:pt x="4968702" y="970879"/>
                  <a:pt x="6157336" y="970879"/>
                </a:cubicBezTo>
                <a:cubicBezTo>
                  <a:pt x="6309931" y="970879"/>
                  <a:pt x="6462525" y="968203"/>
                  <a:pt x="6616459" y="965527"/>
                </a:cubicBezTo>
                <a:cubicBezTo>
                  <a:pt x="8440067" y="922598"/>
                  <a:pt x="9947004" y="671505"/>
                  <a:pt x="11912039" y="598526"/>
                </a:cubicBezTo>
                <a:close/>
                <a:moveTo>
                  <a:pt x="12206069" y="562107"/>
                </a:moveTo>
                <a:lnTo>
                  <a:pt x="12206069" y="581048"/>
                </a:lnTo>
                <a:lnTo>
                  <a:pt x="11904518" y="587643"/>
                </a:lnTo>
                <a:cubicBezTo>
                  <a:pt x="9924311" y="660622"/>
                  <a:pt x="8418985" y="911716"/>
                  <a:pt x="6616459" y="954644"/>
                </a:cubicBezTo>
                <a:cubicBezTo>
                  <a:pt x="6462525" y="957320"/>
                  <a:pt x="6309931" y="959996"/>
                  <a:pt x="6157336" y="959996"/>
                </a:cubicBezTo>
                <a:lnTo>
                  <a:pt x="6145289" y="959996"/>
                </a:lnTo>
                <a:cubicBezTo>
                  <a:pt x="4956655" y="959996"/>
                  <a:pt x="3731881" y="854024"/>
                  <a:pt x="2578050" y="652783"/>
                </a:cubicBezTo>
                <a:cubicBezTo>
                  <a:pt x="3719834" y="843141"/>
                  <a:pt x="4932561" y="940907"/>
                  <a:pt x="6121195" y="940907"/>
                </a:cubicBezTo>
                <a:cubicBezTo>
                  <a:pt x="6287175" y="940907"/>
                  <a:pt x="6451817" y="938231"/>
                  <a:pt x="6628506" y="935555"/>
                </a:cubicBezTo>
                <a:cubicBezTo>
                  <a:pt x="8441573" y="892783"/>
                  <a:pt x="9947193" y="641708"/>
                  <a:pt x="11912063" y="568613"/>
                </a:cubicBezTo>
                <a:close/>
                <a:moveTo>
                  <a:pt x="0" y="0"/>
                </a:moveTo>
                <a:cubicBezTo>
                  <a:pt x="1706653" y="631018"/>
                  <a:pt x="4014315" y="1000851"/>
                  <a:pt x="6180091" y="1000851"/>
                </a:cubicBezTo>
                <a:cubicBezTo>
                  <a:pt x="6321978" y="1000851"/>
                  <a:pt x="6474572" y="998175"/>
                  <a:pt x="6616459" y="995321"/>
                </a:cubicBezTo>
                <a:cubicBezTo>
                  <a:pt x="8440067" y="952548"/>
                  <a:pt x="9947004" y="701474"/>
                  <a:pt x="11912039" y="628498"/>
                </a:cubicBezTo>
                <a:lnTo>
                  <a:pt x="12206069" y="622012"/>
                </a:lnTo>
                <a:lnTo>
                  <a:pt x="12206069" y="1755913"/>
                </a:lnTo>
                <a:lnTo>
                  <a:pt x="0" y="1755913"/>
                </a:lnTo>
                <a:close/>
              </a:path>
            </a:pathLst>
          </a:custGeom>
          <a:solidFill>
            <a:srgbClr val="E2E2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 userDrawn="1"/>
        </p:nvSpPr>
        <p:spPr>
          <a:xfrm>
            <a:off x="8716566" y="6467476"/>
            <a:ext cx="308372" cy="3905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6" name="TextBox 8"/>
          <p:cNvSpPr txBox="1">
            <a:spLocks noChangeArrowheads="1"/>
          </p:cNvSpPr>
          <p:nvPr userDrawn="1"/>
        </p:nvSpPr>
        <p:spPr bwMode="auto">
          <a:xfrm>
            <a:off x="8428435" y="6261100"/>
            <a:ext cx="486965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Roboto Condensed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Roboto Condensed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D04BB97-D272-4E96-BDC9-FCC131F06870}" type="slidenum">
              <a:rPr kumimoji="0" lang="id-ID" altLang="en-US" sz="1050" b="0" i="0" u="none" strike="noStrike" kern="120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rPr>
              <a:pPr marL="0" marR="0" lvl="0" indent="0" algn="ctr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altLang="en-US" sz="1050" b="0" i="0" u="none" strike="noStrike" kern="1200" cap="none" spc="0" normalizeH="0" baseline="0" noProof="0" smtClean="0">
              <a:ln>
                <a:noFill/>
              </a:ln>
              <a:solidFill>
                <a:srgbClr val="0D1015"/>
              </a:solidFill>
              <a:effectLst/>
              <a:uLnTx/>
              <a:uFillTx/>
              <a:latin typeface="Roboto Condensed Light" pitchFamily="2" charset="0"/>
              <a:ea typeface="+mn-ea"/>
              <a:cs typeface="+mn-cs"/>
            </a:endParaRPr>
          </a:p>
        </p:txBody>
      </p:sp>
      <p:sp>
        <p:nvSpPr>
          <p:cNvPr id="7" name="Oval 6"/>
          <p:cNvSpPr/>
          <p:nvPr userDrawn="1"/>
        </p:nvSpPr>
        <p:spPr>
          <a:xfrm>
            <a:off x="8509398" y="6203950"/>
            <a:ext cx="325040" cy="431800"/>
          </a:xfrm>
          <a:prstGeom prst="ellipse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9" name="Text Placeholder 2"/>
          <p:cNvSpPr txBox="1">
            <a:spLocks/>
          </p:cNvSpPr>
          <p:nvPr userDrawn="1"/>
        </p:nvSpPr>
        <p:spPr>
          <a:xfrm>
            <a:off x="1067991" y="6527800"/>
            <a:ext cx="1396603" cy="21748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d-ID" sz="9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Roboto Condensed Light"/>
                <a:ea typeface="+mn-ea"/>
                <a:cs typeface="+mn-cs"/>
              </a:rPr>
              <a:t>Powerpoint Template </a:t>
            </a:r>
            <a:endParaRPr kumimoji="0" lang="id-ID" sz="900" b="0" i="0" u="none" strike="noStrike" kern="1200" cap="none" spc="0" normalizeH="0" baseline="0" noProof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pic>
        <p:nvPicPr>
          <p:cNvPr id="10" name="Picture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5" y="6372225"/>
            <a:ext cx="1102519" cy="60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3083" y="782848"/>
            <a:ext cx="8517834" cy="562527"/>
          </a:xfrm>
        </p:spPr>
        <p:txBody>
          <a:bodyPr>
            <a:normAutofit/>
          </a:bodyPr>
          <a:lstStyle>
            <a:lvl1pPr algn="l">
              <a:defRPr sz="21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313083" y="558294"/>
            <a:ext cx="8517834" cy="436908"/>
          </a:xfrm>
        </p:spPr>
        <p:txBody>
          <a:bodyPr>
            <a:normAutofit/>
          </a:bodyPr>
          <a:lstStyle>
            <a:lvl1pPr marL="0" indent="0" algn="l">
              <a:buNone/>
              <a:defRPr sz="120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88439840"/>
      </p:ext>
    </p:extLst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rmal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 userDrawn="1"/>
        </p:nvSpPr>
        <p:spPr>
          <a:xfrm>
            <a:off x="-10716" y="5102226"/>
            <a:ext cx="9154716" cy="1755775"/>
          </a:xfrm>
          <a:custGeom>
            <a:avLst/>
            <a:gdLst>
              <a:gd name="connsiteX0" fmla="*/ 12206069 w 12206069"/>
              <a:gd name="connsiteY0" fmla="*/ 592040 h 1755913"/>
              <a:gd name="connsiteX1" fmla="*/ 12206069 w 12206069"/>
              <a:gd name="connsiteY1" fmla="*/ 611020 h 1755913"/>
              <a:gd name="connsiteX2" fmla="*/ 11904518 w 12206069"/>
              <a:gd name="connsiteY2" fmla="*/ 617615 h 1755913"/>
              <a:gd name="connsiteX3" fmla="*/ 6616459 w 12206069"/>
              <a:gd name="connsiteY3" fmla="*/ 984438 h 1755913"/>
              <a:gd name="connsiteX4" fmla="*/ 6180091 w 12206069"/>
              <a:gd name="connsiteY4" fmla="*/ 989968 h 1755913"/>
              <a:gd name="connsiteX5" fmla="*/ 2590097 w 12206069"/>
              <a:gd name="connsiteY5" fmla="*/ 666342 h 1755913"/>
              <a:gd name="connsiteX6" fmla="*/ 6157336 w 12206069"/>
              <a:gd name="connsiteY6" fmla="*/ 970879 h 1755913"/>
              <a:gd name="connsiteX7" fmla="*/ 6616459 w 12206069"/>
              <a:gd name="connsiteY7" fmla="*/ 965527 h 1755913"/>
              <a:gd name="connsiteX8" fmla="*/ 11912039 w 12206069"/>
              <a:gd name="connsiteY8" fmla="*/ 598526 h 1755913"/>
              <a:gd name="connsiteX9" fmla="*/ 12206069 w 12206069"/>
              <a:gd name="connsiteY9" fmla="*/ 562107 h 1755913"/>
              <a:gd name="connsiteX10" fmla="*/ 12206069 w 12206069"/>
              <a:gd name="connsiteY10" fmla="*/ 581048 h 1755913"/>
              <a:gd name="connsiteX11" fmla="*/ 11904518 w 12206069"/>
              <a:gd name="connsiteY11" fmla="*/ 587643 h 1755913"/>
              <a:gd name="connsiteX12" fmla="*/ 6616459 w 12206069"/>
              <a:gd name="connsiteY12" fmla="*/ 954644 h 1755913"/>
              <a:gd name="connsiteX13" fmla="*/ 6157336 w 12206069"/>
              <a:gd name="connsiteY13" fmla="*/ 959996 h 1755913"/>
              <a:gd name="connsiteX14" fmla="*/ 6145289 w 12206069"/>
              <a:gd name="connsiteY14" fmla="*/ 959996 h 1755913"/>
              <a:gd name="connsiteX15" fmla="*/ 2578050 w 12206069"/>
              <a:gd name="connsiteY15" fmla="*/ 652783 h 1755913"/>
              <a:gd name="connsiteX16" fmla="*/ 6121195 w 12206069"/>
              <a:gd name="connsiteY16" fmla="*/ 940907 h 1755913"/>
              <a:gd name="connsiteX17" fmla="*/ 6628506 w 12206069"/>
              <a:gd name="connsiteY17" fmla="*/ 935555 h 1755913"/>
              <a:gd name="connsiteX18" fmla="*/ 11912063 w 12206069"/>
              <a:gd name="connsiteY18" fmla="*/ 568613 h 1755913"/>
              <a:gd name="connsiteX19" fmla="*/ 0 w 12206069"/>
              <a:gd name="connsiteY19" fmla="*/ 0 h 1755913"/>
              <a:gd name="connsiteX20" fmla="*/ 6180091 w 12206069"/>
              <a:gd name="connsiteY20" fmla="*/ 1000851 h 1755913"/>
              <a:gd name="connsiteX21" fmla="*/ 6616459 w 12206069"/>
              <a:gd name="connsiteY21" fmla="*/ 995321 h 1755913"/>
              <a:gd name="connsiteX22" fmla="*/ 11912039 w 12206069"/>
              <a:gd name="connsiteY22" fmla="*/ 628498 h 1755913"/>
              <a:gd name="connsiteX23" fmla="*/ 12206069 w 12206069"/>
              <a:gd name="connsiteY23" fmla="*/ 622012 h 1755913"/>
              <a:gd name="connsiteX24" fmla="*/ 12206069 w 12206069"/>
              <a:gd name="connsiteY24" fmla="*/ 1755913 h 1755913"/>
              <a:gd name="connsiteX25" fmla="*/ 0 w 12206069"/>
              <a:gd name="connsiteY25" fmla="*/ 1755913 h 1755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206069" h="1755913">
                <a:moveTo>
                  <a:pt x="12206069" y="592040"/>
                </a:moveTo>
                <a:lnTo>
                  <a:pt x="12206069" y="611020"/>
                </a:lnTo>
                <a:lnTo>
                  <a:pt x="11904518" y="617615"/>
                </a:lnTo>
                <a:cubicBezTo>
                  <a:pt x="9924311" y="690591"/>
                  <a:pt x="8418985" y="941666"/>
                  <a:pt x="6616459" y="984438"/>
                </a:cubicBezTo>
                <a:cubicBezTo>
                  <a:pt x="6474572" y="987292"/>
                  <a:pt x="6321978" y="989968"/>
                  <a:pt x="6180091" y="989968"/>
                </a:cubicBezTo>
                <a:cubicBezTo>
                  <a:pt x="4979411" y="989968"/>
                  <a:pt x="3743928" y="875789"/>
                  <a:pt x="2590097" y="666342"/>
                </a:cubicBezTo>
                <a:cubicBezTo>
                  <a:pt x="3731881" y="864907"/>
                  <a:pt x="4968702" y="970879"/>
                  <a:pt x="6157336" y="970879"/>
                </a:cubicBezTo>
                <a:cubicBezTo>
                  <a:pt x="6309931" y="970879"/>
                  <a:pt x="6462525" y="968203"/>
                  <a:pt x="6616459" y="965527"/>
                </a:cubicBezTo>
                <a:cubicBezTo>
                  <a:pt x="8440067" y="922598"/>
                  <a:pt x="9947004" y="671505"/>
                  <a:pt x="11912039" y="598526"/>
                </a:cubicBezTo>
                <a:close/>
                <a:moveTo>
                  <a:pt x="12206069" y="562107"/>
                </a:moveTo>
                <a:lnTo>
                  <a:pt x="12206069" y="581048"/>
                </a:lnTo>
                <a:lnTo>
                  <a:pt x="11904518" y="587643"/>
                </a:lnTo>
                <a:cubicBezTo>
                  <a:pt x="9924311" y="660622"/>
                  <a:pt x="8418985" y="911716"/>
                  <a:pt x="6616459" y="954644"/>
                </a:cubicBezTo>
                <a:cubicBezTo>
                  <a:pt x="6462525" y="957320"/>
                  <a:pt x="6309931" y="959996"/>
                  <a:pt x="6157336" y="959996"/>
                </a:cubicBezTo>
                <a:lnTo>
                  <a:pt x="6145289" y="959996"/>
                </a:lnTo>
                <a:cubicBezTo>
                  <a:pt x="4956655" y="959996"/>
                  <a:pt x="3731881" y="854024"/>
                  <a:pt x="2578050" y="652783"/>
                </a:cubicBezTo>
                <a:cubicBezTo>
                  <a:pt x="3719834" y="843141"/>
                  <a:pt x="4932561" y="940907"/>
                  <a:pt x="6121195" y="940907"/>
                </a:cubicBezTo>
                <a:cubicBezTo>
                  <a:pt x="6287175" y="940907"/>
                  <a:pt x="6451817" y="938231"/>
                  <a:pt x="6628506" y="935555"/>
                </a:cubicBezTo>
                <a:cubicBezTo>
                  <a:pt x="8441573" y="892783"/>
                  <a:pt x="9947193" y="641708"/>
                  <a:pt x="11912063" y="568613"/>
                </a:cubicBezTo>
                <a:close/>
                <a:moveTo>
                  <a:pt x="0" y="0"/>
                </a:moveTo>
                <a:cubicBezTo>
                  <a:pt x="1706653" y="631018"/>
                  <a:pt x="4014315" y="1000851"/>
                  <a:pt x="6180091" y="1000851"/>
                </a:cubicBezTo>
                <a:cubicBezTo>
                  <a:pt x="6321978" y="1000851"/>
                  <a:pt x="6474572" y="998175"/>
                  <a:pt x="6616459" y="995321"/>
                </a:cubicBezTo>
                <a:cubicBezTo>
                  <a:pt x="8440067" y="952548"/>
                  <a:pt x="9947004" y="701474"/>
                  <a:pt x="11912039" y="628498"/>
                </a:cubicBezTo>
                <a:lnTo>
                  <a:pt x="12206069" y="622012"/>
                </a:lnTo>
                <a:lnTo>
                  <a:pt x="12206069" y="1755913"/>
                </a:lnTo>
                <a:lnTo>
                  <a:pt x="0" y="1755913"/>
                </a:lnTo>
                <a:close/>
              </a:path>
            </a:pathLst>
          </a:custGeom>
          <a:solidFill>
            <a:srgbClr val="E2E2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 userDrawn="1"/>
        </p:nvSpPr>
        <p:spPr>
          <a:xfrm>
            <a:off x="8716566" y="6467476"/>
            <a:ext cx="308372" cy="3905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6" name="TextBox 8"/>
          <p:cNvSpPr txBox="1">
            <a:spLocks noChangeArrowheads="1"/>
          </p:cNvSpPr>
          <p:nvPr userDrawn="1"/>
        </p:nvSpPr>
        <p:spPr bwMode="auto">
          <a:xfrm>
            <a:off x="8428435" y="6261100"/>
            <a:ext cx="486965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Roboto Condensed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Roboto Condensed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6DE571C-865C-4113-890C-D3BD498E252E}" type="slidenum">
              <a:rPr kumimoji="0" lang="id-ID" altLang="en-US" sz="1050" b="0" i="0" u="none" strike="noStrike" kern="120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rPr>
              <a:pPr marL="0" marR="0" lvl="0" indent="0" algn="ctr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altLang="en-US" sz="1050" b="0" i="0" u="none" strike="noStrike" kern="1200" cap="none" spc="0" normalizeH="0" baseline="0" noProof="0" smtClean="0">
              <a:ln>
                <a:noFill/>
              </a:ln>
              <a:solidFill>
                <a:srgbClr val="0D1015"/>
              </a:solidFill>
              <a:effectLst/>
              <a:uLnTx/>
              <a:uFillTx/>
              <a:latin typeface="Roboto Condensed Light" pitchFamily="2" charset="0"/>
              <a:ea typeface="+mn-ea"/>
              <a:cs typeface="+mn-cs"/>
            </a:endParaRPr>
          </a:p>
        </p:txBody>
      </p:sp>
      <p:sp>
        <p:nvSpPr>
          <p:cNvPr id="7" name="Oval 6"/>
          <p:cNvSpPr/>
          <p:nvPr userDrawn="1"/>
        </p:nvSpPr>
        <p:spPr>
          <a:xfrm>
            <a:off x="8509398" y="6203950"/>
            <a:ext cx="325040" cy="431800"/>
          </a:xfrm>
          <a:prstGeom prst="ellipse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9" name="Text Placeholder 2"/>
          <p:cNvSpPr txBox="1">
            <a:spLocks/>
          </p:cNvSpPr>
          <p:nvPr userDrawn="1"/>
        </p:nvSpPr>
        <p:spPr>
          <a:xfrm>
            <a:off x="1067991" y="6527800"/>
            <a:ext cx="1396603" cy="21748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d-ID" sz="9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Roboto Condensed Light"/>
                <a:ea typeface="+mn-ea"/>
                <a:cs typeface="+mn-cs"/>
              </a:rPr>
              <a:t>Powerpoint Template </a:t>
            </a:r>
            <a:endParaRPr kumimoji="0" lang="id-ID" sz="900" b="0" i="0" u="none" strike="noStrike" kern="1200" cap="none" spc="0" normalizeH="0" baseline="0" noProof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pic>
        <p:nvPicPr>
          <p:cNvPr id="10" name="Picture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5" y="6372225"/>
            <a:ext cx="1102519" cy="60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3083" y="782848"/>
            <a:ext cx="8517834" cy="562527"/>
          </a:xfrm>
        </p:spPr>
        <p:txBody>
          <a:bodyPr>
            <a:normAutofit/>
          </a:bodyPr>
          <a:lstStyle>
            <a:lvl1pPr algn="r">
              <a:defRPr sz="21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313083" y="558294"/>
            <a:ext cx="8517834" cy="436908"/>
          </a:xfrm>
        </p:spPr>
        <p:txBody>
          <a:bodyPr>
            <a:normAutofit/>
          </a:bodyPr>
          <a:lstStyle>
            <a:lvl1pPr marL="0" indent="0" algn="r">
              <a:buNone/>
              <a:defRPr sz="120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17414046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rmal No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 userDrawn="1"/>
        </p:nvSpPr>
        <p:spPr>
          <a:xfrm>
            <a:off x="-10716" y="5102226"/>
            <a:ext cx="9154716" cy="1755775"/>
          </a:xfrm>
          <a:custGeom>
            <a:avLst/>
            <a:gdLst>
              <a:gd name="connsiteX0" fmla="*/ 12206069 w 12206069"/>
              <a:gd name="connsiteY0" fmla="*/ 592040 h 1755913"/>
              <a:gd name="connsiteX1" fmla="*/ 12206069 w 12206069"/>
              <a:gd name="connsiteY1" fmla="*/ 611020 h 1755913"/>
              <a:gd name="connsiteX2" fmla="*/ 11904518 w 12206069"/>
              <a:gd name="connsiteY2" fmla="*/ 617615 h 1755913"/>
              <a:gd name="connsiteX3" fmla="*/ 6616459 w 12206069"/>
              <a:gd name="connsiteY3" fmla="*/ 984438 h 1755913"/>
              <a:gd name="connsiteX4" fmla="*/ 6180091 w 12206069"/>
              <a:gd name="connsiteY4" fmla="*/ 989968 h 1755913"/>
              <a:gd name="connsiteX5" fmla="*/ 2590097 w 12206069"/>
              <a:gd name="connsiteY5" fmla="*/ 666342 h 1755913"/>
              <a:gd name="connsiteX6" fmla="*/ 6157336 w 12206069"/>
              <a:gd name="connsiteY6" fmla="*/ 970879 h 1755913"/>
              <a:gd name="connsiteX7" fmla="*/ 6616459 w 12206069"/>
              <a:gd name="connsiteY7" fmla="*/ 965527 h 1755913"/>
              <a:gd name="connsiteX8" fmla="*/ 11912039 w 12206069"/>
              <a:gd name="connsiteY8" fmla="*/ 598526 h 1755913"/>
              <a:gd name="connsiteX9" fmla="*/ 12206069 w 12206069"/>
              <a:gd name="connsiteY9" fmla="*/ 562107 h 1755913"/>
              <a:gd name="connsiteX10" fmla="*/ 12206069 w 12206069"/>
              <a:gd name="connsiteY10" fmla="*/ 581048 h 1755913"/>
              <a:gd name="connsiteX11" fmla="*/ 11904518 w 12206069"/>
              <a:gd name="connsiteY11" fmla="*/ 587643 h 1755913"/>
              <a:gd name="connsiteX12" fmla="*/ 6616459 w 12206069"/>
              <a:gd name="connsiteY12" fmla="*/ 954644 h 1755913"/>
              <a:gd name="connsiteX13" fmla="*/ 6157336 w 12206069"/>
              <a:gd name="connsiteY13" fmla="*/ 959996 h 1755913"/>
              <a:gd name="connsiteX14" fmla="*/ 6145289 w 12206069"/>
              <a:gd name="connsiteY14" fmla="*/ 959996 h 1755913"/>
              <a:gd name="connsiteX15" fmla="*/ 2578050 w 12206069"/>
              <a:gd name="connsiteY15" fmla="*/ 652783 h 1755913"/>
              <a:gd name="connsiteX16" fmla="*/ 6121195 w 12206069"/>
              <a:gd name="connsiteY16" fmla="*/ 940907 h 1755913"/>
              <a:gd name="connsiteX17" fmla="*/ 6628506 w 12206069"/>
              <a:gd name="connsiteY17" fmla="*/ 935555 h 1755913"/>
              <a:gd name="connsiteX18" fmla="*/ 11912063 w 12206069"/>
              <a:gd name="connsiteY18" fmla="*/ 568613 h 1755913"/>
              <a:gd name="connsiteX19" fmla="*/ 0 w 12206069"/>
              <a:gd name="connsiteY19" fmla="*/ 0 h 1755913"/>
              <a:gd name="connsiteX20" fmla="*/ 6180091 w 12206069"/>
              <a:gd name="connsiteY20" fmla="*/ 1000851 h 1755913"/>
              <a:gd name="connsiteX21" fmla="*/ 6616459 w 12206069"/>
              <a:gd name="connsiteY21" fmla="*/ 995321 h 1755913"/>
              <a:gd name="connsiteX22" fmla="*/ 11912039 w 12206069"/>
              <a:gd name="connsiteY22" fmla="*/ 628498 h 1755913"/>
              <a:gd name="connsiteX23" fmla="*/ 12206069 w 12206069"/>
              <a:gd name="connsiteY23" fmla="*/ 622012 h 1755913"/>
              <a:gd name="connsiteX24" fmla="*/ 12206069 w 12206069"/>
              <a:gd name="connsiteY24" fmla="*/ 1755913 h 1755913"/>
              <a:gd name="connsiteX25" fmla="*/ 0 w 12206069"/>
              <a:gd name="connsiteY25" fmla="*/ 1755913 h 1755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206069" h="1755913">
                <a:moveTo>
                  <a:pt x="12206069" y="592040"/>
                </a:moveTo>
                <a:lnTo>
                  <a:pt x="12206069" y="611020"/>
                </a:lnTo>
                <a:lnTo>
                  <a:pt x="11904518" y="617615"/>
                </a:lnTo>
                <a:cubicBezTo>
                  <a:pt x="9924311" y="690591"/>
                  <a:pt x="8418985" y="941666"/>
                  <a:pt x="6616459" y="984438"/>
                </a:cubicBezTo>
                <a:cubicBezTo>
                  <a:pt x="6474572" y="987292"/>
                  <a:pt x="6321978" y="989968"/>
                  <a:pt x="6180091" y="989968"/>
                </a:cubicBezTo>
                <a:cubicBezTo>
                  <a:pt x="4979411" y="989968"/>
                  <a:pt x="3743928" y="875789"/>
                  <a:pt x="2590097" y="666342"/>
                </a:cubicBezTo>
                <a:cubicBezTo>
                  <a:pt x="3731881" y="864907"/>
                  <a:pt x="4968702" y="970879"/>
                  <a:pt x="6157336" y="970879"/>
                </a:cubicBezTo>
                <a:cubicBezTo>
                  <a:pt x="6309931" y="970879"/>
                  <a:pt x="6462525" y="968203"/>
                  <a:pt x="6616459" y="965527"/>
                </a:cubicBezTo>
                <a:cubicBezTo>
                  <a:pt x="8440067" y="922598"/>
                  <a:pt x="9947004" y="671505"/>
                  <a:pt x="11912039" y="598526"/>
                </a:cubicBezTo>
                <a:close/>
                <a:moveTo>
                  <a:pt x="12206069" y="562107"/>
                </a:moveTo>
                <a:lnTo>
                  <a:pt x="12206069" y="581048"/>
                </a:lnTo>
                <a:lnTo>
                  <a:pt x="11904518" y="587643"/>
                </a:lnTo>
                <a:cubicBezTo>
                  <a:pt x="9924311" y="660622"/>
                  <a:pt x="8418985" y="911716"/>
                  <a:pt x="6616459" y="954644"/>
                </a:cubicBezTo>
                <a:cubicBezTo>
                  <a:pt x="6462525" y="957320"/>
                  <a:pt x="6309931" y="959996"/>
                  <a:pt x="6157336" y="959996"/>
                </a:cubicBezTo>
                <a:lnTo>
                  <a:pt x="6145289" y="959996"/>
                </a:lnTo>
                <a:cubicBezTo>
                  <a:pt x="4956655" y="959996"/>
                  <a:pt x="3731881" y="854024"/>
                  <a:pt x="2578050" y="652783"/>
                </a:cubicBezTo>
                <a:cubicBezTo>
                  <a:pt x="3719834" y="843141"/>
                  <a:pt x="4932561" y="940907"/>
                  <a:pt x="6121195" y="940907"/>
                </a:cubicBezTo>
                <a:cubicBezTo>
                  <a:pt x="6287175" y="940907"/>
                  <a:pt x="6451817" y="938231"/>
                  <a:pt x="6628506" y="935555"/>
                </a:cubicBezTo>
                <a:cubicBezTo>
                  <a:pt x="8441573" y="892783"/>
                  <a:pt x="9947193" y="641708"/>
                  <a:pt x="11912063" y="568613"/>
                </a:cubicBezTo>
                <a:close/>
                <a:moveTo>
                  <a:pt x="0" y="0"/>
                </a:moveTo>
                <a:cubicBezTo>
                  <a:pt x="1706653" y="631018"/>
                  <a:pt x="4014315" y="1000851"/>
                  <a:pt x="6180091" y="1000851"/>
                </a:cubicBezTo>
                <a:cubicBezTo>
                  <a:pt x="6321978" y="1000851"/>
                  <a:pt x="6474572" y="998175"/>
                  <a:pt x="6616459" y="995321"/>
                </a:cubicBezTo>
                <a:cubicBezTo>
                  <a:pt x="8440067" y="952548"/>
                  <a:pt x="9947004" y="701474"/>
                  <a:pt x="11912039" y="628498"/>
                </a:cubicBezTo>
                <a:lnTo>
                  <a:pt x="12206069" y="622012"/>
                </a:lnTo>
                <a:lnTo>
                  <a:pt x="12206069" y="1755913"/>
                </a:lnTo>
                <a:lnTo>
                  <a:pt x="0" y="1755913"/>
                </a:lnTo>
                <a:close/>
              </a:path>
            </a:pathLst>
          </a:custGeom>
          <a:solidFill>
            <a:srgbClr val="E2E2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 userDrawn="1"/>
        </p:nvSpPr>
        <p:spPr>
          <a:xfrm>
            <a:off x="8716566" y="6467476"/>
            <a:ext cx="308372" cy="3905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4" name="TextBox 8"/>
          <p:cNvSpPr txBox="1">
            <a:spLocks noChangeArrowheads="1"/>
          </p:cNvSpPr>
          <p:nvPr userDrawn="1"/>
        </p:nvSpPr>
        <p:spPr bwMode="auto">
          <a:xfrm>
            <a:off x="8428435" y="6261100"/>
            <a:ext cx="486965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Roboto Condensed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Roboto Condensed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0609D47-F02B-4D79-ACB2-BE8D7FB51D87}" type="slidenum">
              <a:rPr kumimoji="0" lang="id-ID" altLang="en-US" sz="1050" b="0" i="0" u="none" strike="noStrike" kern="120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rPr>
              <a:pPr marL="0" marR="0" lvl="0" indent="0" algn="ctr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altLang="en-US" sz="1050" b="0" i="0" u="none" strike="noStrike" kern="1200" cap="none" spc="0" normalizeH="0" baseline="0" noProof="0" smtClean="0">
              <a:ln>
                <a:noFill/>
              </a:ln>
              <a:solidFill>
                <a:srgbClr val="0D1015"/>
              </a:solidFill>
              <a:effectLst/>
              <a:uLnTx/>
              <a:uFillTx/>
              <a:latin typeface="Roboto Condensed Light" pitchFamily="2" charset="0"/>
              <a:ea typeface="+mn-ea"/>
              <a:cs typeface="+mn-cs"/>
            </a:endParaRPr>
          </a:p>
        </p:txBody>
      </p:sp>
      <p:sp>
        <p:nvSpPr>
          <p:cNvPr id="5" name="Oval 4"/>
          <p:cNvSpPr/>
          <p:nvPr userDrawn="1"/>
        </p:nvSpPr>
        <p:spPr>
          <a:xfrm>
            <a:off x="8509398" y="6203950"/>
            <a:ext cx="325040" cy="431800"/>
          </a:xfrm>
          <a:prstGeom prst="ellipse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6" name="Text Placeholder 2"/>
          <p:cNvSpPr txBox="1">
            <a:spLocks/>
          </p:cNvSpPr>
          <p:nvPr userDrawn="1"/>
        </p:nvSpPr>
        <p:spPr>
          <a:xfrm>
            <a:off x="1067991" y="6527800"/>
            <a:ext cx="1396603" cy="21748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d-ID" sz="9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Roboto Condensed Light"/>
                <a:ea typeface="+mn-ea"/>
                <a:cs typeface="+mn-cs"/>
              </a:rPr>
              <a:t>Powerpoint Template </a:t>
            </a:r>
            <a:endParaRPr kumimoji="0" lang="id-ID" sz="900" b="0" i="0" u="none" strike="noStrike" kern="1200" cap="none" spc="0" normalizeH="0" baseline="0" noProof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pic>
        <p:nvPicPr>
          <p:cNvPr id="7" name="Picture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5" y="6372225"/>
            <a:ext cx="1102519" cy="60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3576308"/>
      </p:ext>
    </p:extLst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/>
          <p:cNvSpPr/>
          <p:nvPr userDrawn="1"/>
        </p:nvSpPr>
        <p:spPr>
          <a:xfrm>
            <a:off x="-10716" y="5102226"/>
            <a:ext cx="9154716" cy="1755775"/>
          </a:xfrm>
          <a:custGeom>
            <a:avLst/>
            <a:gdLst>
              <a:gd name="connsiteX0" fmla="*/ 12206069 w 12206069"/>
              <a:gd name="connsiteY0" fmla="*/ 592040 h 1755913"/>
              <a:gd name="connsiteX1" fmla="*/ 12206069 w 12206069"/>
              <a:gd name="connsiteY1" fmla="*/ 611020 h 1755913"/>
              <a:gd name="connsiteX2" fmla="*/ 11904518 w 12206069"/>
              <a:gd name="connsiteY2" fmla="*/ 617615 h 1755913"/>
              <a:gd name="connsiteX3" fmla="*/ 6616459 w 12206069"/>
              <a:gd name="connsiteY3" fmla="*/ 984438 h 1755913"/>
              <a:gd name="connsiteX4" fmla="*/ 6180091 w 12206069"/>
              <a:gd name="connsiteY4" fmla="*/ 989968 h 1755913"/>
              <a:gd name="connsiteX5" fmla="*/ 2590097 w 12206069"/>
              <a:gd name="connsiteY5" fmla="*/ 666342 h 1755913"/>
              <a:gd name="connsiteX6" fmla="*/ 6157336 w 12206069"/>
              <a:gd name="connsiteY6" fmla="*/ 970879 h 1755913"/>
              <a:gd name="connsiteX7" fmla="*/ 6616459 w 12206069"/>
              <a:gd name="connsiteY7" fmla="*/ 965527 h 1755913"/>
              <a:gd name="connsiteX8" fmla="*/ 11912039 w 12206069"/>
              <a:gd name="connsiteY8" fmla="*/ 598526 h 1755913"/>
              <a:gd name="connsiteX9" fmla="*/ 12206069 w 12206069"/>
              <a:gd name="connsiteY9" fmla="*/ 562107 h 1755913"/>
              <a:gd name="connsiteX10" fmla="*/ 12206069 w 12206069"/>
              <a:gd name="connsiteY10" fmla="*/ 581048 h 1755913"/>
              <a:gd name="connsiteX11" fmla="*/ 11904518 w 12206069"/>
              <a:gd name="connsiteY11" fmla="*/ 587643 h 1755913"/>
              <a:gd name="connsiteX12" fmla="*/ 6616459 w 12206069"/>
              <a:gd name="connsiteY12" fmla="*/ 954644 h 1755913"/>
              <a:gd name="connsiteX13" fmla="*/ 6157336 w 12206069"/>
              <a:gd name="connsiteY13" fmla="*/ 959996 h 1755913"/>
              <a:gd name="connsiteX14" fmla="*/ 6145289 w 12206069"/>
              <a:gd name="connsiteY14" fmla="*/ 959996 h 1755913"/>
              <a:gd name="connsiteX15" fmla="*/ 2578050 w 12206069"/>
              <a:gd name="connsiteY15" fmla="*/ 652783 h 1755913"/>
              <a:gd name="connsiteX16" fmla="*/ 6121195 w 12206069"/>
              <a:gd name="connsiteY16" fmla="*/ 940907 h 1755913"/>
              <a:gd name="connsiteX17" fmla="*/ 6628506 w 12206069"/>
              <a:gd name="connsiteY17" fmla="*/ 935555 h 1755913"/>
              <a:gd name="connsiteX18" fmla="*/ 11912063 w 12206069"/>
              <a:gd name="connsiteY18" fmla="*/ 568613 h 1755913"/>
              <a:gd name="connsiteX19" fmla="*/ 0 w 12206069"/>
              <a:gd name="connsiteY19" fmla="*/ 0 h 1755913"/>
              <a:gd name="connsiteX20" fmla="*/ 6180091 w 12206069"/>
              <a:gd name="connsiteY20" fmla="*/ 1000851 h 1755913"/>
              <a:gd name="connsiteX21" fmla="*/ 6616459 w 12206069"/>
              <a:gd name="connsiteY21" fmla="*/ 995321 h 1755913"/>
              <a:gd name="connsiteX22" fmla="*/ 11912039 w 12206069"/>
              <a:gd name="connsiteY22" fmla="*/ 628498 h 1755913"/>
              <a:gd name="connsiteX23" fmla="*/ 12206069 w 12206069"/>
              <a:gd name="connsiteY23" fmla="*/ 622012 h 1755913"/>
              <a:gd name="connsiteX24" fmla="*/ 12206069 w 12206069"/>
              <a:gd name="connsiteY24" fmla="*/ 1755913 h 1755913"/>
              <a:gd name="connsiteX25" fmla="*/ 0 w 12206069"/>
              <a:gd name="connsiteY25" fmla="*/ 1755913 h 1755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206069" h="1755913">
                <a:moveTo>
                  <a:pt x="12206069" y="592040"/>
                </a:moveTo>
                <a:lnTo>
                  <a:pt x="12206069" y="611020"/>
                </a:lnTo>
                <a:lnTo>
                  <a:pt x="11904518" y="617615"/>
                </a:lnTo>
                <a:cubicBezTo>
                  <a:pt x="9924311" y="690591"/>
                  <a:pt x="8418985" y="941666"/>
                  <a:pt x="6616459" y="984438"/>
                </a:cubicBezTo>
                <a:cubicBezTo>
                  <a:pt x="6474572" y="987292"/>
                  <a:pt x="6321978" y="989968"/>
                  <a:pt x="6180091" y="989968"/>
                </a:cubicBezTo>
                <a:cubicBezTo>
                  <a:pt x="4979411" y="989968"/>
                  <a:pt x="3743928" y="875789"/>
                  <a:pt x="2590097" y="666342"/>
                </a:cubicBezTo>
                <a:cubicBezTo>
                  <a:pt x="3731881" y="864907"/>
                  <a:pt x="4968702" y="970879"/>
                  <a:pt x="6157336" y="970879"/>
                </a:cubicBezTo>
                <a:cubicBezTo>
                  <a:pt x="6309931" y="970879"/>
                  <a:pt x="6462525" y="968203"/>
                  <a:pt x="6616459" y="965527"/>
                </a:cubicBezTo>
                <a:cubicBezTo>
                  <a:pt x="8440067" y="922598"/>
                  <a:pt x="9947004" y="671505"/>
                  <a:pt x="11912039" y="598526"/>
                </a:cubicBezTo>
                <a:close/>
                <a:moveTo>
                  <a:pt x="12206069" y="562107"/>
                </a:moveTo>
                <a:lnTo>
                  <a:pt x="12206069" y="581048"/>
                </a:lnTo>
                <a:lnTo>
                  <a:pt x="11904518" y="587643"/>
                </a:lnTo>
                <a:cubicBezTo>
                  <a:pt x="9924311" y="660622"/>
                  <a:pt x="8418985" y="911716"/>
                  <a:pt x="6616459" y="954644"/>
                </a:cubicBezTo>
                <a:cubicBezTo>
                  <a:pt x="6462525" y="957320"/>
                  <a:pt x="6309931" y="959996"/>
                  <a:pt x="6157336" y="959996"/>
                </a:cubicBezTo>
                <a:lnTo>
                  <a:pt x="6145289" y="959996"/>
                </a:lnTo>
                <a:cubicBezTo>
                  <a:pt x="4956655" y="959996"/>
                  <a:pt x="3731881" y="854024"/>
                  <a:pt x="2578050" y="652783"/>
                </a:cubicBezTo>
                <a:cubicBezTo>
                  <a:pt x="3719834" y="843141"/>
                  <a:pt x="4932561" y="940907"/>
                  <a:pt x="6121195" y="940907"/>
                </a:cubicBezTo>
                <a:cubicBezTo>
                  <a:pt x="6287175" y="940907"/>
                  <a:pt x="6451817" y="938231"/>
                  <a:pt x="6628506" y="935555"/>
                </a:cubicBezTo>
                <a:cubicBezTo>
                  <a:pt x="8441573" y="892783"/>
                  <a:pt x="9947193" y="641708"/>
                  <a:pt x="11912063" y="568613"/>
                </a:cubicBezTo>
                <a:close/>
                <a:moveTo>
                  <a:pt x="0" y="0"/>
                </a:moveTo>
                <a:cubicBezTo>
                  <a:pt x="1706653" y="631018"/>
                  <a:pt x="4014315" y="1000851"/>
                  <a:pt x="6180091" y="1000851"/>
                </a:cubicBezTo>
                <a:cubicBezTo>
                  <a:pt x="6321978" y="1000851"/>
                  <a:pt x="6474572" y="998175"/>
                  <a:pt x="6616459" y="995321"/>
                </a:cubicBezTo>
                <a:cubicBezTo>
                  <a:pt x="8440067" y="952548"/>
                  <a:pt x="9947004" y="701474"/>
                  <a:pt x="11912039" y="628498"/>
                </a:cubicBezTo>
                <a:lnTo>
                  <a:pt x="12206069" y="622012"/>
                </a:lnTo>
                <a:lnTo>
                  <a:pt x="12206069" y="1755913"/>
                </a:lnTo>
                <a:lnTo>
                  <a:pt x="0" y="1755913"/>
                </a:lnTo>
                <a:close/>
              </a:path>
            </a:pathLst>
          </a:custGeom>
          <a:solidFill>
            <a:srgbClr val="E2E2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4" name="TextBox 7"/>
          <p:cNvSpPr txBox="1">
            <a:spLocks noChangeArrowheads="1"/>
          </p:cNvSpPr>
          <p:nvPr userDrawn="1"/>
        </p:nvSpPr>
        <p:spPr bwMode="auto">
          <a:xfrm>
            <a:off x="8428435" y="6261100"/>
            <a:ext cx="486965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Roboto Condensed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Roboto Condensed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247866E-A2B1-4700-ACB7-9C68E7EB960F}" type="slidenum">
              <a:rPr kumimoji="0" lang="id-ID" altLang="en-US" sz="1050" b="0" i="0" u="none" strike="noStrike" kern="120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rPr>
              <a:pPr marL="0" marR="0" lvl="0" indent="0" algn="ctr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altLang="en-US" sz="1050" b="0" i="0" u="none" strike="noStrike" kern="1200" cap="none" spc="0" normalizeH="0" baseline="0" noProof="0" smtClean="0">
              <a:ln>
                <a:noFill/>
              </a:ln>
              <a:solidFill>
                <a:srgbClr val="0D1015"/>
              </a:solidFill>
              <a:effectLst/>
              <a:uLnTx/>
              <a:uFillTx/>
              <a:latin typeface="Roboto Condensed Light" pitchFamily="2" charset="0"/>
              <a:ea typeface="+mn-ea"/>
              <a:cs typeface="+mn-cs"/>
            </a:endParaRPr>
          </a:p>
        </p:txBody>
      </p:sp>
      <p:sp>
        <p:nvSpPr>
          <p:cNvPr id="6" name="Oval 5"/>
          <p:cNvSpPr/>
          <p:nvPr userDrawn="1"/>
        </p:nvSpPr>
        <p:spPr>
          <a:xfrm>
            <a:off x="8509398" y="6203950"/>
            <a:ext cx="325040" cy="431800"/>
          </a:xfrm>
          <a:prstGeom prst="ellipse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7" name="Text Placeholder 2"/>
          <p:cNvSpPr txBox="1">
            <a:spLocks/>
          </p:cNvSpPr>
          <p:nvPr userDrawn="1"/>
        </p:nvSpPr>
        <p:spPr>
          <a:xfrm>
            <a:off x="1067991" y="6527800"/>
            <a:ext cx="1396603" cy="21748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d-ID" sz="9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Roboto Condensed Light"/>
                <a:ea typeface="+mn-ea"/>
                <a:cs typeface="+mn-cs"/>
              </a:rPr>
              <a:t>Powerpoint Template </a:t>
            </a:r>
            <a:endParaRPr kumimoji="0" lang="id-ID" sz="900" b="0" i="0" u="none" strike="noStrike" kern="1200" cap="none" spc="0" normalizeH="0" baseline="0" noProof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pic>
        <p:nvPicPr>
          <p:cNvPr id="8" name="Pictur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5" y="6372225"/>
            <a:ext cx="1102519" cy="60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9144000" cy="3472069"/>
          </a:xfrm>
        </p:spPr>
        <p:txBody>
          <a:bodyPr rtlCol="0">
            <a:normAutofit/>
          </a:bodyPr>
          <a:lstStyle/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2189440745"/>
      </p:ext>
    </p:extLst>
  </p:cSld>
  <p:clrMapOvr>
    <a:masterClrMapping/>
  </p:clrMapOvr>
  <p:hf sldNum="0" hdr="0" ftr="0" dt="0"/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  placehold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 userDrawn="1"/>
        </p:nvSpPr>
        <p:spPr>
          <a:xfrm>
            <a:off x="-10716" y="5102226"/>
            <a:ext cx="9154716" cy="1755775"/>
          </a:xfrm>
          <a:custGeom>
            <a:avLst/>
            <a:gdLst>
              <a:gd name="connsiteX0" fmla="*/ 12206069 w 12206069"/>
              <a:gd name="connsiteY0" fmla="*/ 592040 h 1755913"/>
              <a:gd name="connsiteX1" fmla="*/ 12206069 w 12206069"/>
              <a:gd name="connsiteY1" fmla="*/ 611020 h 1755913"/>
              <a:gd name="connsiteX2" fmla="*/ 11904518 w 12206069"/>
              <a:gd name="connsiteY2" fmla="*/ 617615 h 1755913"/>
              <a:gd name="connsiteX3" fmla="*/ 6616459 w 12206069"/>
              <a:gd name="connsiteY3" fmla="*/ 984438 h 1755913"/>
              <a:gd name="connsiteX4" fmla="*/ 6180091 w 12206069"/>
              <a:gd name="connsiteY4" fmla="*/ 989968 h 1755913"/>
              <a:gd name="connsiteX5" fmla="*/ 2590097 w 12206069"/>
              <a:gd name="connsiteY5" fmla="*/ 666342 h 1755913"/>
              <a:gd name="connsiteX6" fmla="*/ 6157336 w 12206069"/>
              <a:gd name="connsiteY6" fmla="*/ 970879 h 1755913"/>
              <a:gd name="connsiteX7" fmla="*/ 6616459 w 12206069"/>
              <a:gd name="connsiteY7" fmla="*/ 965527 h 1755913"/>
              <a:gd name="connsiteX8" fmla="*/ 11912039 w 12206069"/>
              <a:gd name="connsiteY8" fmla="*/ 598526 h 1755913"/>
              <a:gd name="connsiteX9" fmla="*/ 12206069 w 12206069"/>
              <a:gd name="connsiteY9" fmla="*/ 562107 h 1755913"/>
              <a:gd name="connsiteX10" fmla="*/ 12206069 w 12206069"/>
              <a:gd name="connsiteY10" fmla="*/ 581048 h 1755913"/>
              <a:gd name="connsiteX11" fmla="*/ 11904518 w 12206069"/>
              <a:gd name="connsiteY11" fmla="*/ 587643 h 1755913"/>
              <a:gd name="connsiteX12" fmla="*/ 6616459 w 12206069"/>
              <a:gd name="connsiteY12" fmla="*/ 954644 h 1755913"/>
              <a:gd name="connsiteX13" fmla="*/ 6157336 w 12206069"/>
              <a:gd name="connsiteY13" fmla="*/ 959996 h 1755913"/>
              <a:gd name="connsiteX14" fmla="*/ 6145289 w 12206069"/>
              <a:gd name="connsiteY14" fmla="*/ 959996 h 1755913"/>
              <a:gd name="connsiteX15" fmla="*/ 2578050 w 12206069"/>
              <a:gd name="connsiteY15" fmla="*/ 652783 h 1755913"/>
              <a:gd name="connsiteX16" fmla="*/ 6121195 w 12206069"/>
              <a:gd name="connsiteY16" fmla="*/ 940907 h 1755913"/>
              <a:gd name="connsiteX17" fmla="*/ 6628506 w 12206069"/>
              <a:gd name="connsiteY17" fmla="*/ 935555 h 1755913"/>
              <a:gd name="connsiteX18" fmla="*/ 11912063 w 12206069"/>
              <a:gd name="connsiteY18" fmla="*/ 568613 h 1755913"/>
              <a:gd name="connsiteX19" fmla="*/ 0 w 12206069"/>
              <a:gd name="connsiteY19" fmla="*/ 0 h 1755913"/>
              <a:gd name="connsiteX20" fmla="*/ 6180091 w 12206069"/>
              <a:gd name="connsiteY20" fmla="*/ 1000851 h 1755913"/>
              <a:gd name="connsiteX21" fmla="*/ 6616459 w 12206069"/>
              <a:gd name="connsiteY21" fmla="*/ 995321 h 1755913"/>
              <a:gd name="connsiteX22" fmla="*/ 11912039 w 12206069"/>
              <a:gd name="connsiteY22" fmla="*/ 628498 h 1755913"/>
              <a:gd name="connsiteX23" fmla="*/ 12206069 w 12206069"/>
              <a:gd name="connsiteY23" fmla="*/ 622012 h 1755913"/>
              <a:gd name="connsiteX24" fmla="*/ 12206069 w 12206069"/>
              <a:gd name="connsiteY24" fmla="*/ 1755913 h 1755913"/>
              <a:gd name="connsiteX25" fmla="*/ 0 w 12206069"/>
              <a:gd name="connsiteY25" fmla="*/ 1755913 h 1755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206069" h="1755913">
                <a:moveTo>
                  <a:pt x="12206069" y="592040"/>
                </a:moveTo>
                <a:lnTo>
                  <a:pt x="12206069" y="611020"/>
                </a:lnTo>
                <a:lnTo>
                  <a:pt x="11904518" y="617615"/>
                </a:lnTo>
                <a:cubicBezTo>
                  <a:pt x="9924311" y="690591"/>
                  <a:pt x="8418985" y="941666"/>
                  <a:pt x="6616459" y="984438"/>
                </a:cubicBezTo>
                <a:cubicBezTo>
                  <a:pt x="6474572" y="987292"/>
                  <a:pt x="6321978" y="989968"/>
                  <a:pt x="6180091" y="989968"/>
                </a:cubicBezTo>
                <a:cubicBezTo>
                  <a:pt x="4979411" y="989968"/>
                  <a:pt x="3743928" y="875789"/>
                  <a:pt x="2590097" y="666342"/>
                </a:cubicBezTo>
                <a:cubicBezTo>
                  <a:pt x="3731881" y="864907"/>
                  <a:pt x="4968702" y="970879"/>
                  <a:pt x="6157336" y="970879"/>
                </a:cubicBezTo>
                <a:cubicBezTo>
                  <a:pt x="6309931" y="970879"/>
                  <a:pt x="6462525" y="968203"/>
                  <a:pt x="6616459" y="965527"/>
                </a:cubicBezTo>
                <a:cubicBezTo>
                  <a:pt x="8440067" y="922598"/>
                  <a:pt x="9947004" y="671505"/>
                  <a:pt x="11912039" y="598526"/>
                </a:cubicBezTo>
                <a:close/>
                <a:moveTo>
                  <a:pt x="12206069" y="562107"/>
                </a:moveTo>
                <a:lnTo>
                  <a:pt x="12206069" y="581048"/>
                </a:lnTo>
                <a:lnTo>
                  <a:pt x="11904518" y="587643"/>
                </a:lnTo>
                <a:cubicBezTo>
                  <a:pt x="9924311" y="660622"/>
                  <a:pt x="8418985" y="911716"/>
                  <a:pt x="6616459" y="954644"/>
                </a:cubicBezTo>
                <a:cubicBezTo>
                  <a:pt x="6462525" y="957320"/>
                  <a:pt x="6309931" y="959996"/>
                  <a:pt x="6157336" y="959996"/>
                </a:cubicBezTo>
                <a:lnTo>
                  <a:pt x="6145289" y="959996"/>
                </a:lnTo>
                <a:cubicBezTo>
                  <a:pt x="4956655" y="959996"/>
                  <a:pt x="3731881" y="854024"/>
                  <a:pt x="2578050" y="652783"/>
                </a:cubicBezTo>
                <a:cubicBezTo>
                  <a:pt x="3719834" y="843141"/>
                  <a:pt x="4932561" y="940907"/>
                  <a:pt x="6121195" y="940907"/>
                </a:cubicBezTo>
                <a:cubicBezTo>
                  <a:pt x="6287175" y="940907"/>
                  <a:pt x="6451817" y="938231"/>
                  <a:pt x="6628506" y="935555"/>
                </a:cubicBezTo>
                <a:cubicBezTo>
                  <a:pt x="8441573" y="892783"/>
                  <a:pt x="9947193" y="641708"/>
                  <a:pt x="11912063" y="568613"/>
                </a:cubicBezTo>
                <a:close/>
                <a:moveTo>
                  <a:pt x="0" y="0"/>
                </a:moveTo>
                <a:cubicBezTo>
                  <a:pt x="1706653" y="631018"/>
                  <a:pt x="4014315" y="1000851"/>
                  <a:pt x="6180091" y="1000851"/>
                </a:cubicBezTo>
                <a:cubicBezTo>
                  <a:pt x="6321978" y="1000851"/>
                  <a:pt x="6474572" y="998175"/>
                  <a:pt x="6616459" y="995321"/>
                </a:cubicBezTo>
                <a:cubicBezTo>
                  <a:pt x="8440067" y="952548"/>
                  <a:pt x="9947004" y="701474"/>
                  <a:pt x="11912039" y="628498"/>
                </a:cubicBezTo>
                <a:lnTo>
                  <a:pt x="12206069" y="622012"/>
                </a:lnTo>
                <a:lnTo>
                  <a:pt x="12206069" y="1755913"/>
                </a:lnTo>
                <a:lnTo>
                  <a:pt x="0" y="1755913"/>
                </a:lnTo>
                <a:close/>
              </a:path>
            </a:pathLst>
          </a:custGeom>
          <a:solidFill>
            <a:srgbClr val="E2E2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6" name="TextBox 7"/>
          <p:cNvSpPr txBox="1">
            <a:spLocks noChangeArrowheads="1"/>
          </p:cNvSpPr>
          <p:nvPr userDrawn="1"/>
        </p:nvSpPr>
        <p:spPr bwMode="auto">
          <a:xfrm>
            <a:off x="8428435" y="6261100"/>
            <a:ext cx="486965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Roboto Condensed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Roboto Condensed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F433871-1B46-4ED7-AFEB-304260198177}" type="slidenum">
              <a:rPr kumimoji="0" lang="id-ID" altLang="en-US" sz="1050" b="0" i="0" u="none" strike="noStrike" kern="120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rPr>
              <a:pPr marL="0" marR="0" lvl="0" indent="0" algn="ctr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altLang="en-US" sz="1050" b="0" i="0" u="none" strike="noStrike" kern="1200" cap="none" spc="0" normalizeH="0" baseline="0" noProof="0" smtClean="0">
              <a:ln>
                <a:noFill/>
              </a:ln>
              <a:solidFill>
                <a:srgbClr val="0D1015"/>
              </a:solidFill>
              <a:effectLst/>
              <a:uLnTx/>
              <a:uFillTx/>
              <a:latin typeface="Roboto Condensed Light" pitchFamily="2" charset="0"/>
              <a:ea typeface="+mn-ea"/>
              <a:cs typeface="+mn-cs"/>
            </a:endParaRPr>
          </a:p>
        </p:txBody>
      </p:sp>
      <p:sp>
        <p:nvSpPr>
          <p:cNvPr id="7" name="Oval 6"/>
          <p:cNvSpPr/>
          <p:nvPr userDrawn="1"/>
        </p:nvSpPr>
        <p:spPr>
          <a:xfrm>
            <a:off x="8509398" y="6203950"/>
            <a:ext cx="325040" cy="431800"/>
          </a:xfrm>
          <a:prstGeom prst="ellipse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pic>
        <p:nvPicPr>
          <p:cNvPr id="8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9260" y="6203950"/>
            <a:ext cx="1102519" cy="60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4591878" cy="6857999"/>
          </a:xfrm>
        </p:spPr>
        <p:txBody>
          <a:bodyPr rtlCol="0">
            <a:normAutofit/>
          </a:bodyPr>
          <a:lstStyle/>
          <a:p>
            <a:pPr lvl="0"/>
            <a:endParaRPr lang="id-ID" noProof="0"/>
          </a:p>
        </p:txBody>
      </p:sp>
      <p:sp>
        <p:nvSpPr>
          <p:cNvPr id="9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4591879" y="2"/>
            <a:ext cx="4552122" cy="6857999"/>
          </a:xfrm>
        </p:spPr>
        <p:txBody>
          <a:bodyPr rtlCol="0">
            <a:normAutofit/>
          </a:bodyPr>
          <a:lstStyle/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496527046"/>
      </p:ext>
    </p:extLst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de placehold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/>
          <p:cNvSpPr/>
          <p:nvPr userDrawn="1"/>
        </p:nvSpPr>
        <p:spPr>
          <a:xfrm>
            <a:off x="-10716" y="5102226"/>
            <a:ext cx="9154716" cy="1755775"/>
          </a:xfrm>
          <a:custGeom>
            <a:avLst/>
            <a:gdLst>
              <a:gd name="connsiteX0" fmla="*/ 12206069 w 12206069"/>
              <a:gd name="connsiteY0" fmla="*/ 592040 h 1755913"/>
              <a:gd name="connsiteX1" fmla="*/ 12206069 w 12206069"/>
              <a:gd name="connsiteY1" fmla="*/ 611020 h 1755913"/>
              <a:gd name="connsiteX2" fmla="*/ 11904518 w 12206069"/>
              <a:gd name="connsiteY2" fmla="*/ 617615 h 1755913"/>
              <a:gd name="connsiteX3" fmla="*/ 6616459 w 12206069"/>
              <a:gd name="connsiteY3" fmla="*/ 984438 h 1755913"/>
              <a:gd name="connsiteX4" fmla="*/ 6180091 w 12206069"/>
              <a:gd name="connsiteY4" fmla="*/ 989968 h 1755913"/>
              <a:gd name="connsiteX5" fmla="*/ 2590097 w 12206069"/>
              <a:gd name="connsiteY5" fmla="*/ 666342 h 1755913"/>
              <a:gd name="connsiteX6" fmla="*/ 6157336 w 12206069"/>
              <a:gd name="connsiteY6" fmla="*/ 970879 h 1755913"/>
              <a:gd name="connsiteX7" fmla="*/ 6616459 w 12206069"/>
              <a:gd name="connsiteY7" fmla="*/ 965527 h 1755913"/>
              <a:gd name="connsiteX8" fmla="*/ 11912039 w 12206069"/>
              <a:gd name="connsiteY8" fmla="*/ 598526 h 1755913"/>
              <a:gd name="connsiteX9" fmla="*/ 12206069 w 12206069"/>
              <a:gd name="connsiteY9" fmla="*/ 562107 h 1755913"/>
              <a:gd name="connsiteX10" fmla="*/ 12206069 w 12206069"/>
              <a:gd name="connsiteY10" fmla="*/ 581048 h 1755913"/>
              <a:gd name="connsiteX11" fmla="*/ 11904518 w 12206069"/>
              <a:gd name="connsiteY11" fmla="*/ 587643 h 1755913"/>
              <a:gd name="connsiteX12" fmla="*/ 6616459 w 12206069"/>
              <a:gd name="connsiteY12" fmla="*/ 954644 h 1755913"/>
              <a:gd name="connsiteX13" fmla="*/ 6157336 w 12206069"/>
              <a:gd name="connsiteY13" fmla="*/ 959996 h 1755913"/>
              <a:gd name="connsiteX14" fmla="*/ 6145289 w 12206069"/>
              <a:gd name="connsiteY14" fmla="*/ 959996 h 1755913"/>
              <a:gd name="connsiteX15" fmla="*/ 2578050 w 12206069"/>
              <a:gd name="connsiteY15" fmla="*/ 652783 h 1755913"/>
              <a:gd name="connsiteX16" fmla="*/ 6121195 w 12206069"/>
              <a:gd name="connsiteY16" fmla="*/ 940907 h 1755913"/>
              <a:gd name="connsiteX17" fmla="*/ 6628506 w 12206069"/>
              <a:gd name="connsiteY17" fmla="*/ 935555 h 1755913"/>
              <a:gd name="connsiteX18" fmla="*/ 11912063 w 12206069"/>
              <a:gd name="connsiteY18" fmla="*/ 568613 h 1755913"/>
              <a:gd name="connsiteX19" fmla="*/ 0 w 12206069"/>
              <a:gd name="connsiteY19" fmla="*/ 0 h 1755913"/>
              <a:gd name="connsiteX20" fmla="*/ 6180091 w 12206069"/>
              <a:gd name="connsiteY20" fmla="*/ 1000851 h 1755913"/>
              <a:gd name="connsiteX21" fmla="*/ 6616459 w 12206069"/>
              <a:gd name="connsiteY21" fmla="*/ 995321 h 1755913"/>
              <a:gd name="connsiteX22" fmla="*/ 11912039 w 12206069"/>
              <a:gd name="connsiteY22" fmla="*/ 628498 h 1755913"/>
              <a:gd name="connsiteX23" fmla="*/ 12206069 w 12206069"/>
              <a:gd name="connsiteY23" fmla="*/ 622012 h 1755913"/>
              <a:gd name="connsiteX24" fmla="*/ 12206069 w 12206069"/>
              <a:gd name="connsiteY24" fmla="*/ 1755913 h 1755913"/>
              <a:gd name="connsiteX25" fmla="*/ 0 w 12206069"/>
              <a:gd name="connsiteY25" fmla="*/ 1755913 h 1755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206069" h="1755913">
                <a:moveTo>
                  <a:pt x="12206069" y="592040"/>
                </a:moveTo>
                <a:lnTo>
                  <a:pt x="12206069" y="611020"/>
                </a:lnTo>
                <a:lnTo>
                  <a:pt x="11904518" y="617615"/>
                </a:lnTo>
                <a:cubicBezTo>
                  <a:pt x="9924311" y="690591"/>
                  <a:pt x="8418985" y="941666"/>
                  <a:pt x="6616459" y="984438"/>
                </a:cubicBezTo>
                <a:cubicBezTo>
                  <a:pt x="6474572" y="987292"/>
                  <a:pt x="6321978" y="989968"/>
                  <a:pt x="6180091" y="989968"/>
                </a:cubicBezTo>
                <a:cubicBezTo>
                  <a:pt x="4979411" y="989968"/>
                  <a:pt x="3743928" y="875789"/>
                  <a:pt x="2590097" y="666342"/>
                </a:cubicBezTo>
                <a:cubicBezTo>
                  <a:pt x="3731881" y="864907"/>
                  <a:pt x="4968702" y="970879"/>
                  <a:pt x="6157336" y="970879"/>
                </a:cubicBezTo>
                <a:cubicBezTo>
                  <a:pt x="6309931" y="970879"/>
                  <a:pt x="6462525" y="968203"/>
                  <a:pt x="6616459" y="965527"/>
                </a:cubicBezTo>
                <a:cubicBezTo>
                  <a:pt x="8440067" y="922598"/>
                  <a:pt x="9947004" y="671505"/>
                  <a:pt x="11912039" y="598526"/>
                </a:cubicBezTo>
                <a:close/>
                <a:moveTo>
                  <a:pt x="12206069" y="562107"/>
                </a:moveTo>
                <a:lnTo>
                  <a:pt x="12206069" y="581048"/>
                </a:lnTo>
                <a:lnTo>
                  <a:pt x="11904518" y="587643"/>
                </a:lnTo>
                <a:cubicBezTo>
                  <a:pt x="9924311" y="660622"/>
                  <a:pt x="8418985" y="911716"/>
                  <a:pt x="6616459" y="954644"/>
                </a:cubicBezTo>
                <a:cubicBezTo>
                  <a:pt x="6462525" y="957320"/>
                  <a:pt x="6309931" y="959996"/>
                  <a:pt x="6157336" y="959996"/>
                </a:cubicBezTo>
                <a:lnTo>
                  <a:pt x="6145289" y="959996"/>
                </a:lnTo>
                <a:cubicBezTo>
                  <a:pt x="4956655" y="959996"/>
                  <a:pt x="3731881" y="854024"/>
                  <a:pt x="2578050" y="652783"/>
                </a:cubicBezTo>
                <a:cubicBezTo>
                  <a:pt x="3719834" y="843141"/>
                  <a:pt x="4932561" y="940907"/>
                  <a:pt x="6121195" y="940907"/>
                </a:cubicBezTo>
                <a:cubicBezTo>
                  <a:pt x="6287175" y="940907"/>
                  <a:pt x="6451817" y="938231"/>
                  <a:pt x="6628506" y="935555"/>
                </a:cubicBezTo>
                <a:cubicBezTo>
                  <a:pt x="8441573" y="892783"/>
                  <a:pt x="9947193" y="641708"/>
                  <a:pt x="11912063" y="568613"/>
                </a:cubicBezTo>
                <a:close/>
                <a:moveTo>
                  <a:pt x="0" y="0"/>
                </a:moveTo>
                <a:cubicBezTo>
                  <a:pt x="1706653" y="631018"/>
                  <a:pt x="4014315" y="1000851"/>
                  <a:pt x="6180091" y="1000851"/>
                </a:cubicBezTo>
                <a:cubicBezTo>
                  <a:pt x="6321978" y="1000851"/>
                  <a:pt x="6474572" y="998175"/>
                  <a:pt x="6616459" y="995321"/>
                </a:cubicBezTo>
                <a:cubicBezTo>
                  <a:pt x="8440067" y="952548"/>
                  <a:pt x="9947004" y="701474"/>
                  <a:pt x="11912039" y="628498"/>
                </a:cubicBezTo>
                <a:lnTo>
                  <a:pt x="12206069" y="622012"/>
                </a:lnTo>
                <a:lnTo>
                  <a:pt x="12206069" y="1755913"/>
                </a:lnTo>
                <a:lnTo>
                  <a:pt x="0" y="1755913"/>
                </a:lnTo>
                <a:close/>
              </a:path>
            </a:pathLst>
          </a:custGeom>
          <a:solidFill>
            <a:srgbClr val="E2E2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4" name="TextBox 7"/>
          <p:cNvSpPr txBox="1">
            <a:spLocks noChangeArrowheads="1"/>
          </p:cNvSpPr>
          <p:nvPr userDrawn="1"/>
        </p:nvSpPr>
        <p:spPr bwMode="auto">
          <a:xfrm>
            <a:off x="8428435" y="6261100"/>
            <a:ext cx="486965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Roboto Condensed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Roboto Condensed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81926F2-02C1-40A4-92A9-C8475557B2AF}" type="slidenum">
              <a:rPr kumimoji="0" lang="id-ID" altLang="en-US" sz="1050" b="0" i="0" u="none" strike="noStrike" kern="120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rPr>
              <a:pPr marL="0" marR="0" lvl="0" indent="0" algn="ctr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altLang="en-US" sz="1050" b="0" i="0" u="none" strike="noStrike" kern="1200" cap="none" spc="0" normalizeH="0" baseline="0" noProof="0" smtClean="0">
              <a:ln>
                <a:noFill/>
              </a:ln>
              <a:solidFill>
                <a:srgbClr val="0D1015"/>
              </a:solidFill>
              <a:effectLst/>
              <a:uLnTx/>
              <a:uFillTx/>
              <a:latin typeface="Roboto Condensed Light" pitchFamily="2" charset="0"/>
              <a:ea typeface="+mn-ea"/>
              <a:cs typeface="+mn-cs"/>
            </a:endParaRPr>
          </a:p>
        </p:txBody>
      </p:sp>
      <p:sp>
        <p:nvSpPr>
          <p:cNvPr id="6" name="Oval 5"/>
          <p:cNvSpPr/>
          <p:nvPr userDrawn="1"/>
        </p:nvSpPr>
        <p:spPr>
          <a:xfrm>
            <a:off x="8509398" y="6203950"/>
            <a:ext cx="325040" cy="431800"/>
          </a:xfrm>
          <a:prstGeom prst="ellipse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pic>
        <p:nvPicPr>
          <p:cNvPr id="7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9260" y="6203950"/>
            <a:ext cx="1102519" cy="60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3329609" cy="6857999"/>
          </a:xfrm>
        </p:spPr>
        <p:txBody>
          <a:bodyPr rtlCol="0">
            <a:normAutofit/>
          </a:bodyPr>
          <a:lstStyle/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505805637"/>
      </p:ext>
    </p:extLst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de placeholder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/>
          <p:cNvSpPr/>
          <p:nvPr userDrawn="1"/>
        </p:nvSpPr>
        <p:spPr>
          <a:xfrm>
            <a:off x="-10716" y="5102226"/>
            <a:ext cx="9154716" cy="1755775"/>
          </a:xfrm>
          <a:custGeom>
            <a:avLst/>
            <a:gdLst>
              <a:gd name="connsiteX0" fmla="*/ 12206069 w 12206069"/>
              <a:gd name="connsiteY0" fmla="*/ 592040 h 1755913"/>
              <a:gd name="connsiteX1" fmla="*/ 12206069 w 12206069"/>
              <a:gd name="connsiteY1" fmla="*/ 611020 h 1755913"/>
              <a:gd name="connsiteX2" fmla="*/ 11904518 w 12206069"/>
              <a:gd name="connsiteY2" fmla="*/ 617615 h 1755913"/>
              <a:gd name="connsiteX3" fmla="*/ 6616459 w 12206069"/>
              <a:gd name="connsiteY3" fmla="*/ 984438 h 1755913"/>
              <a:gd name="connsiteX4" fmla="*/ 6180091 w 12206069"/>
              <a:gd name="connsiteY4" fmla="*/ 989968 h 1755913"/>
              <a:gd name="connsiteX5" fmla="*/ 2590097 w 12206069"/>
              <a:gd name="connsiteY5" fmla="*/ 666342 h 1755913"/>
              <a:gd name="connsiteX6" fmla="*/ 6157336 w 12206069"/>
              <a:gd name="connsiteY6" fmla="*/ 970879 h 1755913"/>
              <a:gd name="connsiteX7" fmla="*/ 6616459 w 12206069"/>
              <a:gd name="connsiteY7" fmla="*/ 965527 h 1755913"/>
              <a:gd name="connsiteX8" fmla="*/ 11912039 w 12206069"/>
              <a:gd name="connsiteY8" fmla="*/ 598526 h 1755913"/>
              <a:gd name="connsiteX9" fmla="*/ 12206069 w 12206069"/>
              <a:gd name="connsiteY9" fmla="*/ 562107 h 1755913"/>
              <a:gd name="connsiteX10" fmla="*/ 12206069 w 12206069"/>
              <a:gd name="connsiteY10" fmla="*/ 581048 h 1755913"/>
              <a:gd name="connsiteX11" fmla="*/ 11904518 w 12206069"/>
              <a:gd name="connsiteY11" fmla="*/ 587643 h 1755913"/>
              <a:gd name="connsiteX12" fmla="*/ 6616459 w 12206069"/>
              <a:gd name="connsiteY12" fmla="*/ 954644 h 1755913"/>
              <a:gd name="connsiteX13" fmla="*/ 6157336 w 12206069"/>
              <a:gd name="connsiteY13" fmla="*/ 959996 h 1755913"/>
              <a:gd name="connsiteX14" fmla="*/ 6145289 w 12206069"/>
              <a:gd name="connsiteY14" fmla="*/ 959996 h 1755913"/>
              <a:gd name="connsiteX15" fmla="*/ 2578050 w 12206069"/>
              <a:gd name="connsiteY15" fmla="*/ 652783 h 1755913"/>
              <a:gd name="connsiteX16" fmla="*/ 6121195 w 12206069"/>
              <a:gd name="connsiteY16" fmla="*/ 940907 h 1755913"/>
              <a:gd name="connsiteX17" fmla="*/ 6628506 w 12206069"/>
              <a:gd name="connsiteY17" fmla="*/ 935555 h 1755913"/>
              <a:gd name="connsiteX18" fmla="*/ 11912063 w 12206069"/>
              <a:gd name="connsiteY18" fmla="*/ 568613 h 1755913"/>
              <a:gd name="connsiteX19" fmla="*/ 0 w 12206069"/>
              <a:gd name="connsiteY19" fmla="*/ 0 h 1755913"/>
              <a:gd name="connsiteX20" fmla="*/ 6180091 w 12206069"/>
              <a:gd name="connsiteY20" fmla="*/ 1000851 h 1755913"/>
              <a:gd name="connsiteX21" fmla="*/ 6616459 w 12206069"/>
              <a:gd name="connsiteY21" fmla="*/ 995321 h 1755913"/>
              <a:gd name="connsiteX22" fmla="*/ 11912039 w 12206069"/>
              <a:gd name="connsiteY22" fmla="*/ 628498 h 1755913"/>
              <a:gd name="connsiteX23" fmla="*/ 12206069 w 12206069"/>
              <a:gd name="connsiteY23" fmla="*/ 622012 h 1755913"/>
              <a:gd name="connsiteX24" fmla="*/ 12206069 w 12206069"/>
              <a:gd name="connsiteY24" fmla="*/ 1755913 h 1755913"/>
              <a:gd name="connsiteX25" fmla="*/ 0 w 12206069"/>
              <a:gd name="connsiteY25" fmla="*/ 1755913 h 1755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206069" h="1755913">
                <a:moveTo>
                  <a:pt x="12206069" y="592040"/>
                </a:moveTo>
                <a:lnTo>
                  <a:pt x="12206069" y="611020"/>
                </a:lnTo>
                <a:lnTo>
                  <a:pt x="11904518" y="617615"/>
                </a:lnTo>
                <a:cubicBezTo>
                  <a:pt x="9924311" y="690591"/>
                  <a:pt x="8418985" y="941666"/>
                  <a:pt x="6616459" y="984438"/>
                </a:cubicBezTo>
                <a:cubicBezTo>
                  <a:pt x="6474572" y="987292"/>
                  <a:pt x="6321978" y="989968"/>
                  <a:pt x="6180091" y="989968"/>
                </a:cubicBezTo>
                <a:cubicBezTo>
                  <a:pt x="4979411" y="989968"/>
                  <a:pt x="3743928" y="875789"/>
                  <a:pt x="2590097" y="666342"/>
                </a:cubicBezTo>
                <a:cubicBezTo>
                  <a:pt x="3731881" y="864907"/>
                  <a:pt x="4968702" y="970879"/>
                  <a:pt x="6157336" y="970879"/>
                </a:cubicBezTo>
                <a:cubicBezTo>
                  <a:pt x="6309931" y="970879"/>
                  <a:pt x="6462525" y="968203"/>
                  <a:pt x="6616459" y="965527"/>
                </a:cubicBezTo>
                <a:cubicBezTo>
                  <a:pt x="8440067" y="922598"/>
                  <a:pt x="9947004" y="671505"/>
                  <a:pt x="11912039" y="598526"/>
                </a:cubicBezTo>
                <a:close/>
                <a:moveTo>
                  <a:pt x="12206069" y="562107"/>
                </a:moveTo>
                <a:lnTo>
                  <a:pt x="12206069" y="581048"/>
                </a:lnTo>
                <a:lnTo>
                  <a:pt x="11904518" y="587643"/>
                </a:lnTo>
                <a:cubicBezTo>
                  <a:pt x="9924311" y="660622"/>
                  <a:pt x="8418985" y="911716"/>
                  <a:pt x="6616459" y="954644"/>
                </a:cubicBezTo>
                <a:cubicBezTo>
                  <a:pt x="6462525" y="957320"/>
                  <a:pt x="6309931" y="959996"/>
                  <a:pt x="6157336" y="959996"/>
                </a:cubicBezTo>
                <a:lnTo>
                  <a:pt x="6145289" y="959996"/>
                </a:lnTo>
                <a:cubicBezTo>
                  <a:pt x="4956655" y="959996"/>
                  <a:pt x="3731881" y="854024"/>
                  <a:pt x="2578050" y="652783"/>
                </a:cubicBezTo>
                <a:cubicBezTo>
                  <a:pt x="3719834" y="843141"/>
                  <a:pt x="4932561" y="940907"/>
                  <a:pt x="6121195" y="940907"/>
                </a:cubicBezTo>
                <a:cubicBezTo>
                  <a:pt x="6287175" y="940907"/>
                  <a:pt x="6451817" y="938231"/>
                  <a:pt x="6628506" y="935555"/>
                </a:cubicBezTo>
                <a:cubicBezTo>
                  <a:pt x="8441573" y="892783"/>
                  <a:pt x="9947193" y="641708"/>
                  <a:pt x="11912063" y="568613"/>
                </a:cubicBezTo>
                <a:close/>
                <a:moveTo>
                  <a:pt x="0" y="0"/>
                </a:moveTo>
                <a:cubicBezTo>
                  <a:pt x="1706653" y="631018"/>
                  <a:pt x="4014315" y="1000851"/>
                  <a:pt x="6180091" y="1000851"/>
                </a:cubicBezTo>
                <a:cubicBezTo>
                  <a:pt x="6321978" y="1000851"/>
                  <a:pt x="6474572" y="998175"/>
                  <a:pt x="6616459" y="995321"/>
                </a:cubicBezTo>
                <a:cubicBezTo>
                  <a:pt x="8440067" y="952548"/>
                  <a:pt x="9947004" y="701474"/>
                  <a:pt x="11912039" y="628498"/>
                </a:cubicBezTo>
                <a:lnTo>
                  <a:pt x="12206069" y="622012"/>
                </a:lnTo>
                <a:lnTo>
                  <a:pt x="12206069" y="1755913"/>
                </a:lnTo>
                <a:lnTo>
                  <a:pt x="0" y="1755913"/>
                </a:lnTo>
                <a:close/>
              </a:path>
            </a:pathLst>
          </a:custGeom>
          <a:solidFill>
            <a:srgbClr val="E2E2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4" name="TextBox 7"/>
          <p:cNvSpPr txBox="1">
            <a:spLocks noChangeArrowheads="1"/>
          </p:cNvSpPr>
          <p:nvPr userDrawn="1"/>
        </p:nvSpPr>
        <p:spPr bwMode="auto">
          <a:xfrm>
            <a:off x="8428435" y="6261100"/>
            <a:ext cx="486965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Roboto Condensed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Roboto Condensed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955B316-7A26-4F1D-B0BD-ADF4DDE32702}" type="slidenum">
              <a:rPr kumimoji="0" lang="id-ID" altLang="en-US" sz="1050" b="0" i="0" u="none" strike="noStrike" kern="120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rPr>
              <a:pPr marL="0" marR="0" lvl="0" indent="0" algn="ctr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altLang="en-US" sz="1050" b="0" i="0" u="none" strike="noStrike" kern="1200" cap="none" spc="0" normalizeH="0" baseline="0" noProof="0" smtClean="0">
              <a:ln>
                <a:noFill/>
              </a:ln>
              <a:solidFill>
                <a:srgbClr val="0D1015"/>
              </a:solidFill>
              <a:effectLst/>
              <a:uLnTx/>
              <a:uFillTx/>
              <a:latin typeface="Roboto Condensed Light" pitchFamily="2" charset="0"/>
              <a:ea typeface="+mn-ea"/>
              <a:cs typeface="+mn-cs"/>
            </a:endParaRPr>
          </a:p>
        </p:txBody>
      </p:sp>
      <p:sp>
        <p:nvSpPr>
          <p:cNvPr id="6" name="Oval 5"/>
          <p:cNvSpPr/>
          <p:nvPr userDrawn="1"/>
        </p:nvSpPr>
        <p:spPr>
          <a:xfrm>
            <a:off x="8509398" y="6203950"/>
            <a:ext cx="325040" cy="431800"/>
          </a:xfrm>
          <a:prstGeom prst="ellipse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7" name="Text Placeholder 2"/>
          <p:cNvSpPr txBox="1">
            <a:spLocks/>
          </p:cNvSpPr>
          <p:nvPr userDrawn="1"/>
        </p:nvSpPr>
        <p:spPr>
          <a:xfrm>
            <a:off x="1067991" y="6527800"/>
            <a:ext cx="1396603" cy="21748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d-ID" sz="9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Roboto Condensed Light"/>
                <a:ea typeface="+mn-ea"/>
                <a:cs typeface="+mn-cs"/>
              </a:rPr>
              <a:t>Powerpoint Template </a:t>
            </a:r>
            <a:endParaRPr kumimoji="0" lang="id-ID" sz="900" b="0" i="0" u="none" strike="noStrike" kern="1200" cap="none" spc="0" normalizeH="0" baseline="0" noProof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pic>
        <p:nvPicPr>
          <p:cNvPr id="8" name="Pictur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5" y="6372225"/>
            <a:ext cx="1102519" cy="60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5277678" y="1"/>
            <a:ext cx="3866322" cy="6857999"/>
          </a:xfrm>
        </p:spPr>
        <p:txBody>
          <a:bodyPr rtlCol="0">
            <a:normAutofit/>
          </a:bodyPr>
          <a:lstStyle/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1612306649"/>
      </p:ext>
    </p:extLst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de placeholder righ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/>
          <p:nvPr userDrawn="1"/>
        </p:nvSpPr>
        <p:spPr>
          <a:xfrm>
            <a:off x="-10716" y="5102226"/>
            <a:ext cx="9154716" cy="1755775"/>
          </a:xfrm>
          <a:custGeom>
            <a:avLst/>
            <a:gdLst>
              <a:gd name="connsiteX0" fmla="*/ 12206069 w 12206069"/>
              <a:gd name="connsiteY0" fmla="*/ 592040 h 1755913"/>
              <a:gd name="connsiteX1" fmla="*/ 12206069 w 12206069"/>
              <a:gd name="connsiteY1" fmla="*/ 611020 h 1755913"/>
              <a:gd name="connsiteX2" fmla="*/ 11904518 w 12206069"/>
              <a:gd name="connsiteY2" fmla="*/ 617615 h 1755913"/>
              <a:gd name="connsiteX3" fmla="*/ 6616459 w 12206069"/>
              <a:gd name="connsiteY3" fmla="*/ 984438 h 1755913"/>
              <a:gd name="connsiteX4" fmla="*/ 6180091 w 12206069"/>
              <a:gd name="connsiteY4" fmla="*/ 989968 h 1755913"/>
              <a:gd name="connsiteX5" fmla="*/ 2590097 w 12206069"/>
              <a:gd name="connsiteY5" fmla="*/ 666342 h 1755913"/>
              <a:gd name="connsiteX6" fmla="*/ 6157336 w 12206069"/>
              <a:gd name="connsiteY6" fmla="*/ 970879 h 1755913"/>
              <a:gd name="connsiteX7" fmla="*/ 6616459 w 12206069"/>
              <a:gd name="connsiteY7" fmla="*/ 965527 h 1755913"/>
              <a:gd name="connsiteX8" fmla="*/ 11912039 w 12206069"/>
              <a:gd name="connsiteY8" fmla="*/ 598526 h 1755913"/>
              <a:gd name="connsiteX9" fmla="*/ 12206069 w 12206069"/>
              <a:gd name="connsiteY9" fmla="*/ 562107 h 1755913"/>
              <a:gd name="connsiteX10" fmla="*/ 12206069 w 12206069"/>
              <a:gd name="connsiteY10" fmla="*/ 581048 h 1755913"/>
              <a:gd name="connsiteX11" fmla="*/ 11904518 w 12206069"/>
              <a:gd name="connsiteY11" fmla="*/ 587643 h 1755913"/>
              <a:gd name="connsiteX12" fmla="*/ 6616459 w 12206069"/>
              <a:gd name="connsiteY12" fmla="*/ 954644 h 1755913"/>
              <a:gd name="connsiteX13" fmla="*/ 6157336 w 12206069"/>
              <a:gd name="connsiteY13" fmla="*/ 959996 h 1755913"/>
              <a:gd name="connsiteX14" fmla="*/ 6145289 w 12206069"/>
              <a:gd name="connsiteY14" fmla="*/ 959996 h 1755913"/>
              <a:gd name="connsiteX15" fmla="*/ 2578050 w 12206069"/>
              <a:gd name="connsiteY15" fmla="*/ 652783 h 1755913"/>
              <a:gd name="connsiteX16" fmla="*/ 6121195 w 12206069"/>
              <a:gd name="connsiteY16" fmla="*/ 940907 h 1755913"/>
              <a:gd name="connsiteX17" fmla="*/ 6628506 w 12206069"/>
              <a:gd name="connsiteY17" fmla="*/ 935555 h 1755913"/>
              <a:gd name="connsiteX18" fmla="*/ 11912063 w 12206069"/>
              <a:gd name="connsiteY18" fmla="*/ 568613 h 1755913"/>
              <a:gd name="connsiteX19" fmla="*/ 0 w 12206069"/>
              <a:gd name="connsiteY19" fmla="*/ 0 h 1755913"/>
              <a:gd name="connsiteX20" fmla="*/ 6180091 w 12206069"/>
              <a:gd name="connsiteY20" fmla="*/ 1000851 h 1755913"/>
              <a:gd name="connsiteX21" fmla="*/ 6616459 w 12206069"/>
              <a:gd name="connsiteY21" fmla="*/ 995321 h 1755913"/>
              <a:gd name="connsiteX22" fmla="*/ 11912039 w 12206069"/>
              <a:gd name="connsiteY22" fmla="*/ 628498 h 1755913"/>
              <a:gd name="connsiteX23" fmla="*/ 12206069 w 12206069"/>
              <a:gd name="connsiteY23" fmla="*/ 622012 h 1755913"/>
              <a:gd name="connsiteX24" fmla="*/ 12206069 w 12206069"/>
              <a:gd name="connsiteY24" fmla="*/ 1755913 h 1755913"/>
              <a:gd name="connsiteX25" fmla="*/ 0 w 12206069"/>
              <a:gd name="connsiteY25" fmla="*/ 1755913 h 1755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206069" h="1755913">
                <a:moveTo>
                  <a:pt x="12206069" y="592040"/>
                </a:moveTo>
                <a:lnTo>
                  <a:pt x="12206069" y="611020"/>
                </a:lnTo>
                <a:lnTo>
                  <a:pt x="11904518" y="617615"/>
                </a:lnTo>
                <a:cubicBezTo>
                  <a:pt x="9924311" y="690591"/>
                  <a:pt x="8418985" y="941666"/>
                  <a:pt x="6616459" y="984438"/>
                </a:cubicBezTo>
                <a:cubicBezTo>
                  <a:pt x="6474572" y="987292"/>
                  <a:pt x="6321978" y="989968"/>
                  <a:pt x="6180091" y="989968"/>
                </a:cubicBezTo>
                <a:cubicBezTo>
                  <a:pt x="4979411" y="989968"/>
                  <a:pt x="3743928" y="875789"/>
                  <a:pt x="2590097" y="666342"/>
                </a:cubicBezTo>
                <a:cubicBezTo>
                  <a:pt x="3731881" y="864907"/>
                  <a:pt x="4968702" y="970879"/>
                  <a:pt x="6157336" y="970879"/>
                </a:cubicBezTo>
                <a:cubicBezTo>
                  <a:pt x="6309931" y="970879"/>
                  <a:pt x="6462525" y="968203"/>
                  <a:pt x="6616459" y="965527"/>
                </a:cubicBezTo>
                <a:cubicBezTo>
                  <a:pt x="8440067" y="922598"/>
                  <a:pt x="9947004" y="671505"/>
                  <a:pt x="11912039" y="598526"/>
                </a:cubicBezTo>
                <a:close/>
                <a:moveTo>
                  <a:pt x="12206069" y="562107"/>
                </a:moveTo>
                <a:lnTo>
                  <a:pt x="12206069" y="581048"/>
                </a:lnTo>
                <a:lnTo>
                  <a:pt x="11904518" y="587643"/>
                </a:lnTo>
                <a:cubicBezTo>
                  <a:pt x="9924311" y="660622"/>
                  <a:pt x="8418985" y="911716"/>
                  <a:pt x="6616459" y="954644"/>
                </a:cubicBezTo>
                <a:cubicBezTo>
                  <a:pt x="6462525" y="957320"/>
                  <a:pt x="6309931" y="959996"/>
                  <a:pt x="6157336" y="959996"/>
                </a:cubicBezTo>
                <a:lnTo>
                  <a:pt x="6145289" y="959996"/>
                </a:lnTo>
                <a:cubicBezTo>
                  <a:pt x="4956655" y="959996"/>
                  <a:pt x="3731881" y="854024"/>
                  <a:pt x="2578050" y="652783"/>
                </a:cubicBezTo>
                <a:cubicBezTo>
                  <a:pt x="3719834" y="843141"/>
                  <a:pt x="4932561" y="940907"/>
                  <a:pt x="6121195" y="940907"/>
                </a:cubicBezTo>
                <a:cubicBezTo>
                  <a:pt x="6287175" y="940907"/>
                  <a:pt x="6451817" y="938231"/>
                  <a:pt x="6628506" y="935555"/>
                </a:cubicBezTo>
                <a:cubicBezTo>
                  <a:pt x="8441573" y="892783"/>
                  <a:pt x="9947193" y="641708"/>
                  <a:pt x="11912063" y="568613"/>
                </a:cubicBezTo>
                <a:close/>
                <a:moveTo>
                  <a:pt x="0" y="0"/>
                </a:moveTo>
                <a:cubicBezTo>
                  <a:pt x="1706653" y="631018"/>
                  <a:pt x="4014315" y="1000851"/>
                  <a:pt x="6180091" y="1000851"/>
                </a:cubicBezTo>
                <a:cubicBezTo>
                  <a:pt x="6321978" y="1000851"/>
                  <a:pt x="6474572" y="998175"/>
                  <a:pt x="6616459" y="995321"/>
                </a:cubicBezTo>
                <a:cubicBezTo>
                  <a:pt x="8440067" y="952548"/>
                  <a:pt x="9947004" y="701474"/>
                  <a:pt x="11912039" y="628498"/>
                </a:cubicBezTo>
                <a:lnTo>
                  <a:pt x="12206069" y="622012"/>
                </a:lnTo>
                <a:lnTo>
                  <a:pt x="12206069" y="1755913"/>
                </a:lnTo>
                <a:lnTo>
                  <a:pt x="0" y="1755913"/>
                </a:lnTo>
                <a:close/>
              </a:path>
            </a:pathLst>
          </a:custGeom>
          <a:solidFill>
            <a:srgbClr val="E2E2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7" name="TextBox 7"/>
          <p:cNvSpPr txBox="1">
            <a:spLocks noChangeArrowheads="1"/>
          </p:cNvSpPr>
          <p:nvPr userDrawn="1"/>
        </p:nvSpPr>
        <p:spPr bwMode="auto">
          <a:xfrm>
            <a:off x="8428435" y="6261100"/>
            <a:ext cx="486965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Roboto Condensed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Roboto Condensed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F7F8022-F96E-42DD-872B-95FDCC8598BB}" type="slidenum">
              <a:rPr kumimoji="0" lang="id-ID" altLang="en-US" sz="1050" b="0" i="0" u="none" strike="noStrike" kern="120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rPr>
              <a:pPr marL="0" marR="0" lvl="0" indent="0" algn="ctr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altLang="en-US" sz="1050" b="0" i="0" u="none" strike="noStrike" kern="1200" cap="none" spc="0" normalizeH="0" baseline="0" noProof="0" smtClean="0">
              <a:ln>
                <a:noFill/>
              </a:ln>
              <a:solidFill>
                <a:srgbClr val="0D1015"/>
              </a:solidFill>
              <a:effectLst/>
              <a:uLnTx/>
              <a:uFillTx/>
              <a:latin typeface="Roboto Condensed Light" pitchFamily="2" charset="0"/>
              <a:ea typeface="+mn-ea"/>
              <a:cs typeface="+mn-cs"/>
            </a:endParaRPr>
          </a:p>
        </p:txBody>
      </p:sp>
      <p:sp>
        <p:nvSpPr>
          <p:cNvPr id="8" name="Oval 7"/>
          <p:cNvSpPr/>
          <p:nvPr userDrawn="1"/>
        </p:nvSpPr>
        <p:spPr>
          <a:xfrm>
            <a:off x="8509398" y="6203950"/>
            <a:ext cx="325040" cy="431800"/>
          </a:xfrm>
          <a:prstGeom prst="ellipse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9" name="Text Placeholder 2"/>
          <p:cNvSpPr txBox="1">
            <a:spLocks/>
          </p:cNvSpPr>
          <p:nvPr userDrawn="1"/>
        </p:nvSpPr>
        <p:spPr>
          <a:xfrm>
            <a:off x="1067991" y="6527800"/>
            <a:ext cx="1396603" cy="21748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d-ID" sz="9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Roboto Condensed Light"/>
                <a:ea typeface="+mn-ea"/>
                <a:cs typeface="+mn-cs"/>
              </a:rPr>
              <a:t>Powerpoint Template </a:t>
            </a:r>
            <a:endParaRPr kumimoji="0" lang="id-ID" sz="900" b="0" i="0" u="none" strike="noStrike" kern="1200" cap="none" spc="0" normalizeH="0" baseline="0" noProof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pic>
        <p:nvPicPr>
          <p:cNvPr id="10" name="Pictur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5" y="6372225"/>
            <a:ext cx="1102519" cy="60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5277678" y="1"/>
            <a:ext cx="3866322" cy="6857999"/>
          </a:xfrm>
        </p:spPr>
        <p:txBody>
          <a:bodyPr rtlCol="0">
            <a:normAutofit/>
          </a:bodyPr>
          <a:lstStyle/>
          <a:p>
            <a:pPr lvl="0"/>
            <a:endParaRPr lang="id-ID" noProof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3955257" y="-1"/>
            <a:ext cx="1322421" cy="2305875"/>
          </a:xfrm>
        </p:spPr>
        <p:txBody>
          <a:bodyPr rtlCol="0">
            <a:normAutofit/>
          </a:bodyPr>
          <a:lstStyle/>
          <a:p>
            <a:pPr lvl="0"/>
            <a:endParaRPr lang="id-ID" noProof="0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3954894" y="2305878"/>
            <a:ext cx="1322785" cy="2213110"/>
          </a:xfrm>
        </p:spPr>
        <p:txBody>
          <a:bodyPr rtlCol="0">
            <a:normAutofit/>
          </a:bodyPr>
          <a:lstStyle/>
          <a:p>
            <a:pPr lvl="0"/>
            <a:endParaRPr lang="id-ID" noProof="0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3954893" y="4518992"/>
            <a:ext cx="1322785" cy="2339009"/>
          </a:xfrm>
        </p:spPr>
        <p:txBody>
          <a:bodyPr rtlCol="0">
            <a:normAutofit/>
          </a:bodyPr>
          <a:lstStyle/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1991849598"/>
      </p:ext>
    </p:extLst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ide placeholder righ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/>
          <p:cNvSpPr/>
          <p:nvPr userDrawn="1"/>
        </p:nvSpPr>
        <p:spPr>
          <a:xfrm>
            <a:off x="-10716" y="5102226"/>
            <a:ext cx="9154716" cy="1755775"/>
          </a:xfrm>
          <a:custGeom>
            <a:avLst/>
            <a:gdLst>
              <a:gd name="connsiteX0" fmla="*/ 12206069 w 12206069"/>
              <a:gd name="connsiteY0" fmla="*/ 592040 h 1755913"/>
              <a:gd name="connsiteX1" fmla="*/ 12206069 w 12206069"/>
              <a:gd name="connsiteY1" fmla="*/ 611020 h 1755913"/>
              <a:gd name="connsiteX2" fmla="*/ 11904518 w 12206069"/>
              <a:gd name="connsiteY2" fmla="*/ 617615 h 1755913"/>
              <a:gd name="connsiteX3" fmla="*/ 6616459 w 12206069"/>
              <a:gd name="connsiteY3" fmla="*/ 984438 h 1755913"/>
              <a:gd name="connsiteX4" fmla="*/ 6180091 w 12206069"/>
              <a:gd name="connsiteY4" fmla="*/ 989968 h 1755913"/>
              <a:gd name="connsiteX5" fmla="*/ 2590097 w 12206069"/>
              <a:gd name="connsiteY5" fmla="*/ 666342 h 1755913"/>
              <a:gd name="connsiteX6" fmla="*/ 6157336 w 12206069"/>
              <a:gd name="connsiteY6" fmla="*/ 970879 h 1755913"/>
              <a:gd name="connsiteX7" fmla="*/ 6616459 w 12206069"/>
              <a:gd name="connsiteY7" fmla="*/ 965527 h 1755913"/>
              <a:gd name="connsiteX8" fmla="*/ 11912039 w 12206069"/>
              <a:gd name="connsiteY8" fmla="*/ 598526 h 1755913"/>
              <a:gd name="connsiteX9" fmla="*/ 12206069 w 12206069"/>
              <a:gd name="connsiteY9" fmla="*/ 562107 h 1755913"/>
              <a:gd name="connsiteX10" fmla="*/ 12206069 w 12206069"/>
              <a:gd name="connsiteY10" fmla="*/ 581048 h 1755913"/>
              <a:gd name="connsiteX11" fmla="*/ 11904518 w 12206069"/>
              <a:gd name="connsiteY11" fmla="*/ 587643 h 1755913"/>
              <a:gd name="connsiteX12" fmla="*/ 6616459 w 12206069"/>
              <a:gd name="connsiteY12" fmla="*/ 954644 h 1755913"/>
              <a:gd name="connsiteX13" fmla="*/ 6157336 w 12206069"/>
              <a:gd name="connsiteY13" fmla="*/ 959996 h 1755913"/>
              <a:gd name="connsiteX14" fmla="*/ 6145289 w 12206069"/>
              <a:gd name="connsiteY14" fmla="*/ 959996 h 1755913"/>
              <a:gd name="connsiteX15" fmla="*/ 2578050 w 12206069"/>
              <a:gd name="connsiteY15" fmla="*/ 652783 h 1755913"/>
              <a:gd name="connsiteX16" fmla="*/ 6121195 w 12206069"/>
              <a:gd name="connsiteY16" fmla="*/ 940907 h 1755913"/>
              <a:gd name="connsiteX17" fmla="*/ 6628506 w 12206069"/>
              <a:gd name="connsiteY17" fmla="*/ 935555 h 1755913"/>
              <a:gd name="connsiteX18" fmla="*/ 11912063 w 12206069"/>
              <a:gd name="connsiteY18" fmla="*/ 568613 h 1755913"/>
              <a:gd name="connsiteX19" fmla="*/ 0 w 12206069"/>
              <a:gd name="connsiteY19" fmla="*/ 0 h 1755913"/>
              <a:gd name="connsiteX20" fmla="*/ 6180091 w 12206069"/>
              <a:gd name="connsiteY20" fmla="*/ 1000851 h 1755913"/>
              <a:gd name="connsiteX21" fmla="*/ 6616459 w 12206069"/>
              <a:gd name="connsiteY21" fmla="*/ 995321 h 1755913"/>
              <a:gd name="connsiteX22" fmla="*/ 11912039 w 12206069"/>
              <a:gd name="connsiteY22" fmla="*/ 628498 h 1755913"/>
              <a:gd name="connsiteX23" fmla="*/ 12206069 w 12206069"/>
              <a:gd name="connsiteY23" fmla="*/ 622012 h 1755913"/>
              <a:gd name="connsiteX24" fmla="*/ 12206069 w 12206069"/>
              <a:gd name="connsiteY24" fmla="*/ 1755913 h 1755913"/>
              <a:gd name="connsiteX25" fmla="*/ 0 w 12206069"/>
              <a:gd name="connsiteY25" fmla="*/ 1755913 h 1755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206069" h="1755913">
                <a:moveTo>
                  <a:pt x="12206069" y="592040"/>
                </a:moveTo>
                <a:lnTo>
                  <a:pt x="12206069" y="611020"/>
                </a:lnTo>
                <a:lnTo>
                  <a:pt x="11904518" y="617615"/>
                </a:lnTo>
                <a:cubicBezTo>
                  <a:pt x="9924311" y="690591"/>
                  <a:pt x="8418985" y="941666"/>
                  <a:pt x="6616459" y="984438"/>
                </a:cubicBezTo>
                <a:cubicBezTo>
                  <a:pt x="6474572" y="987292"/>
                  <a:pt x="6321978" y="989968"/>
                  <a:pt x="6180091" y="989968"/>
                </a:cubicBezTo>
                <a:cubicBezTo>
                  <a:pt x="4979411" y="989968"/>
                  <a:pt x="3743928" y="875789"/>
                  <a:pt x="2590097" y="666342"/>
                </a:cubicBezTo>
                <a:cubicBezTo>
                  <a:pt x="3731881" y="864907"/>
                  <a:pt x="4968702" y="970879"/>
                  <a:pt x="6157336" y="970879"/>
                </a:cubicBezTo>
                <a:cubicBezTo>
                  <a:pt x="6309931" y="970879"/>
                  <a:pt x="6462525" y="968203"/>
                  <a:pt x="6616459" y="965527"/>
                </a:cubicBezTo>
                <a:cubicBezTo>
                  <a:pt x="8440067" y="922598"/>
                  <a:pt x="9947004" y="671505"/>
                  <a:pt x="11912039" y="598526"/>
                </a:cubicBezTo>
                <a:close/>
                <a:moveTo>
                  <a:pt x="12206069" y="562107"/>
                </a:moveTo>
                <a:lnTo>
                  <a:pt x="12206069" y="581048"/>
                </a:lnTo>
                <a:lnTo>
                  <a:pt x="11904518" y="587643"/>
                </a:lnTo>
                <a:cubicBezTo>
                  <a:pt x="9924311" y="660622"/>
                  <a:pt x="8418985" y="911716"/>
                  <a:pt x="6616459" y="954644"/>
                </a:cubicBezTo>
                <a:cubicBezTo>
                  <a:pt x="6462525" y="957320"/>
                  <a:pt x="6309931" y="959996"/>
                  <a:pt x="6157336" y="959996"/>
                </a:cubicBezTo>
                <a:lnTo>
                  <a:pt x="6145289" y="959996"/>
                </a:lnTo>
                <a:cubicBezTo>
                  <a:pt x="4956655" y="959996"/>
                  <a:pt x="3731881" y="854024"/>
                  <a:pt x="2578050" y="652783"/>
                </a:cubicBezTo>
                <a:cubicBezTo>
                  <a:pt x="3719834" y="843141"/>
                  <a:pt x="4932561" y="940907"/>
                  <a:pt x="6121195" y="940907"/>
                </a:cubicBezTo>
                <a:cubicBezTo>
                  <a:pt x="6287175" y="940907"/>
                  <a:pt x="6451817" y="938231"/>
                  <a:pt x="6628506" y="935555"/>
                </a:cubicBezTo>
                <a:cubicBezTo>
                  <a:pt x="8441573" y="892783"/>
                  <a:pt x="9947193" y="641708"/>
                  <a:pt x="11912063" y="568613"/>
                </a:cubicBezTo>
                <a:close/>
                <a:moveTo>
                  <a:pt x="0" y="0"/>
                </a:moveTo>
                <a:cubicBezTo>
                  <a:pt x="1706653" y="631018"/>
                  <a:pt x="4014315" y="1000851"/>
                  <a:pt x="6180091" y="1000851"/>
                </a:cubicBezTo>
                <a:cubicBezTo>
                  <a:pt x="6321978" y="1000851"/>
                  <a:pt x="6474572" y="998175"/>
                  <a:pt x="6616459" y="995321"/>
                </a:cubicBezTo>
                <a:cubicBezTo>
                  <a:pt x="8440067" y="952548"/>
                  <a:pt x="9947004" y="701474"/>
                  <a:pt x="11912039" y="628498"/>
                </a:cubicBezTo>
                <a:lnTo>
                  <a:pt x="12206069" y="622012"/>
                </a:lnTo>
                <a:lnTo>
                  <a:pt x="12206069" y="1755913"/>
                </a:lnTo>
                <a:lnTo>
                  <a:pt x="0" y="1755913"/>
                </a:lnTo>
                <a:close/>
              </a:path>
            </a:pathLst>
          </a:custGeom>
          <a:solidFill>
            <a:srgbClr val="E2E2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4" name="Text Placeholder 2"/>
          <p:cNvSpPr txBox="1">
            <a:spLocks/>
          </p:cNvSpPr>
          <p:nvPr userDrawn="1"/>
        </p:nvSpPr>
        <p:spPr>
          <a:xfrm>
            <a:off x="1067991" y="6527800"/>
            <a:ext cx="1396603" cy="21748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d-ID" sz="9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Roboto Condensed Light"/>
                <a:ea typeface="+mn-ea"/>
                <a:cs typeface="+mn-cs"/>
              </a:rPr>
              <a:t>Powerpoint Template </a:t>
            </a:r>
            <a:endParaRPr kumimoji="0" lang="id-ID" sz="900" b="0" i="0" u="none" strike="noStrike" kern="1200" cap="none" spc="0" normalizeH="0" baseline="0" noProof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pic>
        <p:nvPicPr>
          <p:cNvPr id="6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5" y="6372225"/>
            <a:ext cx="1102519" cy="60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5277678" y="318053"/>
            <a:ext cx="3667540" cy="6321287"/>
          </a:xfrm>
        </p:spPr>
        <p:txBody>
          <a:bodyPr rtlCol="0">
            <a:normAutofit/>
          </a:bodyPr>
          <a:lstStyle/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593777344"/>
      </p:ext>
    </p:extLst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ide placeholder righ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/>
          <p:nvPr userDrawn="1"/>
        </p:nvSpPr>
        <p:spPr>
          <a:xfrm>
            <a:off x="-10716" y="5102226"/>
            <a:ext cx="9154716" cy="1755775"/>
          </a:xfrm>
          <a:custGeom>
            <a:avLst/>
            <a:gdLst>
              <a:gd name="connsiteX0" fmla="*/ 12206069 w 12206069"/>
              <a:gd name="connsiteY0" fmla="*/ 592040 h 1755913"/>
              <a:gd name="connsiteX1" fmla="*/ 12206069 w 12206069"/>
              <a:gd name="connsiteY1" fmla="*/ 611020 h 1755913"/>
              <a:gd name="connsiteX2" fmla="*/ 11904518 w 12206069"/>
              <a:gd name="connsiteY2" fmla="*/ 617615 h 1755913"/>
              <a:gd name="connsiteX3" fmla="*/ 6616459 w 12206069"/>
              <a:gd name="connsiteY3" fmla="*/ 984438 h 1755913"/>
              <a:gd name="connsiteX4" fmla="*/ 6180091 w 12206069"/>
              <a:gd name="connsiteY4" fmla="*/ 989968 h 1755913"/>
              <a:gd name="connsiteX5" fmla="*/ 2590097 w 12206069"/>
              <a:gd name="connsiteY5" fmla="*/ 666342 h 1755913"/>
              <a:gd name="connsiteX6" fmla="*/ 6157336 w 12206069"/>
              <a:gd name="connsiteY6" fmla="*/ 970879 h 1755913"/>
              <a:gd name="connsiteX7" fmla="*/ 6616459 w 12206069"/>
              <a:gd name="connsiteY7" fmla="*/ 965527 h 1755913"/>
              <a:gd name="connsiteX8" fmla="*/ 11912039 w 12206069"/>
              <a:gd name="connsiteY8" fmla="*/ 598526 h 1755913"/>
              <a:gd name="connsiteX9" fmla="*/ 12206069 w 12206069"/>
              <a:gd name="connsiteY9" fmla="*/ 562107 h 1755913"/>
              <a:gd name="connsiteX10" fmla="*/ 12206069 w 12206069"/>
              <a:gd name="connsiteY10" fmla="*/ 581048 h 1755913"/>
              <a:gd name="connsiteX11" fmla="*/ 11904518 w 12206069"/>
              <a:gd name="connsiteY11" fmla="*/ 587643 h 1755913"/>
              <a:gd name="connsiteX12" fmla="*/ 6616459 w 12206069"/>
              <a:gd name="connsiteY12" fmla="*/ 954644 h 1755913"/>
              <a:gd name="connsiteX13" fmla="*/ 6157336 w 12206069"/>
              <a:gd name="connsiteY13" fmla="*/ 959996 h 1755913"/>
              <a:gd name="connsiteX14" fmla="*/ 6145289 w 12206069"/>
              <a:gd name="connsiteY14" fmla="*/ 959996 h 1755913"/>
              <a:gd name="connsiteX15" fmla="*/ 2578050 w 12206069"/>
              <a:gd name="connsiteY15" fmla="*/ 652783 h 1755913"/>
              <a:gd name="connsiteX16" fmla="*/ 6121195 w 12206069"/>
              <a:gd name="connsiteY16" fmla="*/ 940907 h 1755913"/>
              <a:gd name="connsiteX17" fmla="*/ 6628506 w 12206069"/>
              <a:gd name="connsiteY17" fmla="*/ 935555 h 1755913"/>
              <a:gd name="connsiteX18" fmla="*/ 11912063 w 12206069"/>
              <a:gd name="connsiteY18" fmla="*/ 568613 h 1755913"/>
              <a:gd name="connsiteX19" fmla="*/ 0 w 12206069"/>
              <a:gd name="connsiteY19" fmla="*/ 0 h 1755913"/>
              <a:gd name="connsiteX20" fmla="*/ 6180091 w 12206069"/>
              <a:gd name="connsiteY20" fmla="*/ 1000851 h 1755913"/>
              <a:gd name="connsiteX21" fmla="*/ 6616459 w 12206069"/>
              <a:gd name="connsiteY21" fmla="*/ 995321 h 1755913"/>
              <a:gd name="connsiteX22" fmla="*/ 11912039 w 12206069"/>
              <a:gd name="connsiteY22" fmla="*/ 628498 h 1755913"/>
              <a:gd name="connsiteX23" fmla="*/ 12206069 w 12206069"/>
              <a:gd name="connsiteY23" fmla="*/ 622012 h 1755913"/>
              <a:gd name="connsiteX24" fmla="*/ 12206069 w 12206069"/>
              <a:gd name="connsiteY24" fmla="*/ 1755913 h 1755913"/>
              <a:gd name="connsiteX25" fmla="*/ 0 w 12206069"/>
              <a:gd name="connsiteY25" fmla="*/ 1755913 h 1755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206069" h="1755913">
                <a:moveTo>
                  <a:pt x="12206069" y="592040"/>
                </a:moveTo>
                <a:lnTo>
                  <a:pt x="12206069" y="611020"/>
                </a:lnTo>
                <a:lnTo>
                  <a:pt x="11904518" y="617615"/>
                </a:lnTo>
                <a:cubicBezTo>
                  <a:pt x="9924311" y="690591"/>
                  <a:pt x="8418985" y="941666"/>
                  <a:pt x="6616459" y="984438"/>
                </a:cubicBezTo>
                <a:cubicBezTo>
                  <a:pt x="6474572" y="987292"/>
                  <a:pt x="6321978" y="989968"/>
                  <a:pt x="6180091" y="989968"/>
                </a:cubicBezTo>
                <a:cubicBezTo>
                  <a:pt x="4979411" y="989968"/>
                  <a:pt x="3743928" y="875789"/>
                  <a:pt x="2590097" y="666342"/>
                </a:cubicBezTo>
                <a:cubicBezTo>
                  <a:pt x="3731881" y="864907"/>
                  <a:pt x="4968702" y="970879"/>
                  <a:pt x="6157336" y="970879"/>
                </a:cubicBezTo>
                <a:cubicBezTo>
                  <a:pt x="6309931" y="970879"/>
                  <a:pt x="6462525" y="968203"/>
                  <a:pt x="6616459" y="965527"/>
                </a:cubicBezTo>
                <a:cubicBezTo>
                  <a:pt x="8440067" y="922598"/>
                  <a:pt x="9947004" y="671505"/>
                  <a:pt x="11912039" y="598526"/>
                </a:cubicBezTo>
                <a:close/>
                <a:moveTo>
                  <a:pt x="12206069" y="562107"/>
                </a:moveTo>
                <a:lnTo>
                  <a:pt x="12206069" y="581048"/>
                </a:lnTo>
                <a:lnTo>
                  <a:pt x="11904518" y="587643"/>
                </a:lnTo>
                <a:cubicBezTo>
                  <a:pt x="9924311" y="660622"/>
                  <a:pt x="8418985" y="911716"/>
                  <a:pt x="6616459" y="954644"/>
                </a:cubicBezTo>
                <a:cubicBezTo>
                  <a:pt x="6462525" y="957320"/>
                  <a:pt x="6309931" y="959996"/>
                  <a:pt x="6157336" y="959996"/>
                </a:cubicBezTo>
                <a:lnTo>
                  <a:pt x="6145289" y="959996"/>
                </a:lnTo>
                <a:cubicBezTo>
                  <a:pt x="4956655" y="959996"/>
                  <a:pt x="3731881" y="854024"/>
                  <a:pt x="2578050" y="652783"/>
                </a:cubicBezTo>
                <a:cubicBezTo>
                  <a:pt x="3719834" y="843141"/>
                  <a:pt x="4932561" y="940907"/>
                  <a:pt x="6121195" y="940907"/>
                </a:cubicBezTo>
                <a:cubicBezTo>
                  <a:pt x="6287175" y="940907"/>
                  <a:pt x="6451817" y="938231"/>
                  <a:pt x="6628506" y="935555"/>
                </a:cubicBezTo>
                <a:cubicBezTo>
                  <a:pt x="8441573" y="892783"/>
                  <a:pt x="9947193" y="641708"/>
                  <a:pt x="11912063" y="568613"/>
                </a:cubicBezTo>
                <a:close/>
                <a:moveTo>
                  <a:pt x="0" y="0"/>
                </a:moveTo>
                <a:cubicBezTo>
                  <a:pt x="1706653" y="631018"/>
                  <a:pt x="4014315" y="1000851"/>
                  <a:pt x="6180091" y="1000851"/>
                </a:cubicBezTo>
                <a:cubicBezTo>
                  <a:pt x="6321978" y="1000851"/>
                  <a:pt x="6474572" y="998175"/>
                  <a:pt x="6616459" y="995321"/>
                </a:cubicBezTo>
                <a:cubicBezTo>
                  <a:pt x="8440067" y="952548"/>
                  <a:pt x="9947004" y="701474"/>
                  <a:pt x="11912039" y="628498"/>
                </a:cubicBezTo>
                <a:lnTo>
                  <a:pt x="12206069" y="622012"/>
                </a:lnTo>
                <a:lnTo>
                  <a:pt x="12206069" y="1755913"/>
                </a:lnTo>
                <a:lnTo>
                  <a:pt x="0" y="1755913"/>
                </a:lnTo>
                <a:close/>
              </a:path>
            </a:pathLst>
          </a:custGeom>
          <a:solidFill>
            <a:srgbClr val="E2E2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9" name="Text Placeholder 2"/>
          <p:cNvSpPr txBox="1">
            <a:spLocks/>
          </p:cNvSpPr>
          <p:nvPr userDrawn="1"/>
        </p:nvSpPr>
        <p:spPr>
          <a:xfrm>
            <a:off x="1067991" y="6527800"/>
            <a:ext cx="1396603" cy="21748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d-ID" sz="9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Roboto Condensed Light"/>
                <a:ea typeface="+mn-ea"/>
                <a:cs typeface="+mn-cs"/>
              </a:rPr>
              <a:t>Powerpoint Template </a:t>
            </a:r>
            <a:endParaRPr kumimoji="0" lang="id-ID" sz="900" b="0" i="0" u="none" strike="noStrike" kern="1200" cap="none" spc="0" normalizeH="0" baseline="0" noProof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pic>
        <p:nvPicPr>
          <p:cNvPr id="10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5" y="6372225"/>
            <a:ext cx="1102519" cy="60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7633253" y="318053"/>
            <a:ext cx="1311965" cy="6321287"/>
          </a:xfrm>
        </p:spPr>
        <p:txBody>
          <a:bodyPr rtlCol="0">
            <a:normAutofit/>
          </a:bodyPr>
          <a:lstStyle/>
          <a:p>
            <a:pPr lvl="0"/>
            <a:endParaRPr lang="id-ID" noProof="0"/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6192079" y="315584"/>
            <a:ext cx="1311965" cy="6321287"/>
          </a:xfrm>
        </p:spPr>
        <p:txBody>
          <a:bodyPr rtlCol="0">
            <a:normAutofit/>
          </a:bodyPr>
          <a:lstStyle/>
          <a:p>
            <a:pPr lvl="0"/>
            <a:endParaRPr lang="id-ID" noProof="0"/>
          </a:p>
        </p:txBody>
      </p:sp>
      <p:sp>
        <p:nvSpPr>
          <p:cNvPr id="8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4750904" y="315583"/>
            <a:ext cx="1311965" cy="6321287"/>
          </a:xfrm>
        </p:spPr>
        <p:txBody>
          <a:bodyPr rtlCol="0">
            <a:normAutofit/>
          </a:bodyPr>
          <a:lstStyle/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864758127"/>
      </p:ext>
    </p:extLst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ide placeholder righ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/>
          <p:nvPr userDrawn="1"/>
        </p:nvSpPr>
        <p:spPr>
          <a:xfrm>
            <a:off x="-10716" y="5102226"/>
            <a:ext cx="9154716" cy="1755775"/>
          </a:xfrm>
          <a:custGeom>
            <a:avLst/>
            <a:gdLst>
              <a:gd name="connsiteX0" fmla="*/ 12206069 w 12206069"/>
              <a:gd name="connsiteY0" fmla="*/ 592040 h 1755913"/>
              <a:gd name="connsiteX1" fmla="*/ 12206069 w 12206069"/>
              <a:gd name="connsiteY1" fmla="*/ 611020 h 1755913"/>
              <a:gd name="connsiteX2" fmla="*/ 11904518 w 12206069"/>
              <a:gd name="connsiteY2" fmla="*/ 617615 h 1755913"/>
              <a:gd name="connsiteX3" fmla="*/ 6616459 w 12206069"/>
              <a:gd name="connsiteY3" fmla="*/ 984438 h 1755913"/>
              <a:gd name="connsiteX4" fmla="*/ 6180091 w 12206069"/>
              <a:gd name="connsiteY4" fmla="*/ 989968 h 1755913"/>
              <a:gd name="connsiteX5" fmla="*/ 2590097 w 12206069"/>
              <a:gd name="connsiteY5" fmla="*/ 666342 h 1755913"/>
              <a:gd name="connsiteX6" fmla="*/ 6157336 w 12206069"/>
              <a:gd name="connsiteY6" fmla="*/ 970879 h 1755913"/>
              <a:gd name="connsiteX7" fmla="*/ 6616459 w 12206069"/>
              <a:gd name="connsiteY7" fmla="*/ 965527 h 1755913"/>
              <a:gd name="connsiteX8" fmla="*/ 11912039 w 12206069"/>
              <a:gd name="connsiteY8" fmla="*/ 598526 h 1755913"/>
              <a:gd name="connsiteX9" fmla="*/ 12206069 w 12206069"/>
              <a:gd name="connsiteY9" fmla="*/ 562107 h 1755913"/>
              <a:gd name="connsiteX10" fmla="*/ 12206069 w 12206069"/>
              <a:gd name="connsiteY10" fmla="*/ 581048 h 1755913"/>
              <a:gd name="connsiteX11" fmla="*/ 11904518 w 12206069"/>
              <a:gd name="connsiteY11" fmla="*/ 587643 h 1755913"/>
              <a:gd name="connsiteX12" fmla="*/ 6616459 w 12206069"/>
              <a:gd name="connsiteY12" fmla="*/ 954644 h 1755913"/>
              <a:gd name="connsiteX13" fmla="*/ 6157336 w 12206069"/>
              <a:gd name="connsiteY13" fmla="*/ 959996 h 1755913"/>
              <a:gd name="connsiteX14" fmla="*/ 6145289 w 12206069"/>
              <a:gd name="connsiteY14" fmla="*/ 959996 h 1755913"/>
              <a:gd name="connsiteX15" fmla="*/ 2578050 w 12206069"/>
              <a:gd name="connsiteY15" fmla="*/ 652783 h 1755913"/>
              <a:gd name="connsiteX16" fmla="*/ 6121195 w 12206069"/>
              <a:gd name="connsiteY16" fmla="*/ 940907 h 1755913"/>
              <a:gd name="connsiteX17" fmla="*/ 6628506 w 12206069"/>
              <a:gd name="connsiteY17" fmla="*/ 935555 h 1755913"/>
              <a:gd name="connsiteX18" fmla="*/ 11912063 w 12206069"/>
              <a:gd name="connsiteY18" fmla="*/ 568613 h 1755913"/>
              <a:gd name="connsiteX19" fmla="*/ 0 w 12206069"/>
              <a:gd name="connsiteY19" fmla="*/ 0 h 1755913"/>
              <a:gd name="connsiteX20" fmla="*/ 6180091 w 12206069"/>
              <a:gd name="connsiteY20" fmla="*/ 1000851 h 1755913"/>
              <a:gd name="connsiteX21" fmla="*/ 6616459 w 12206069"/>
              <a:gd name="connsiteY21" fmla="*/ 995321 h 1755913"/>
              <a:gd name="connsiteX22" fmla="*/ 11912039 w 12206069"/>
              <a:gd name="connsiteY22" fmla="*/ 628498 h 1755913"/>
              <a:gd name="connsiteX23" fmla="*/ 12206069 w 12206069"/>
              <a:gd name="connsiteY23" fmla="*/ 622012 h 1755913"/>
              <a:gd name="connsiteX24" fmla="*/ 12206069 w 12206069"/>
              <a:gd name="connsiteY24" fmla="*/ 1755913 h 1755913"/>
              <a:gd name="connsiteX25" fmla="*/ 0 w 12206069"/>
              <a:gd name="connsiteY25" fmla="*/ 1755913 h 1755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206069" h="1755913">
                <a:moveTo>
                  <a:pt x="12206069" y="592040"/>
                </a:moveTo>
                <a:lnTo>
                  <a:pt x="12206069" y="611020"/>
                </a:lnTo>
                <a:lnTo>
                  <a:pt x="11904518" y="617615"/>
                </a:lnTo>
                <a:cubicBezTo>
                  <a:pt x="9924311" y="690591"/>
                  <a:pt x="8418985" y="941666"/>
                  <a:pt x="6616459" y="984438"/>
                </a:cubicBezTo>
                <a:cubicBezTo>
                  <a:pt x="6474572" y="987292"/>
                  <a:pt x="6321978" y="989968"/>
                  <a:pt x="6180091" y="989968"/>
                </a:cubicBezTo>
                <a:cubicBezTo>
                  <a:pt x="4979411" y="989968"/>
                  <a:pt x="3743928" y="875789"/>
                  <a:pt x="2590097" y="666342"/>
                </a:cubicBezTo>
                <a:cubicBezTo>
                  <a:pt x="3731881" y="864907"/>
                  <a:pt x="4968702" y="970879"/>
                  <a:pt x="6157336" y="970879"/>
                </a:cubicBezTo>
                <a:cubicBezTo>
                  <a:pt x="6309931" y="970879"/>
                  <a:pt x="6462525" y="968203"/>
                  <a:pt x="6616459" y="965527"/>
                </a:cubicBezTo>
                <a:cubicBezTo>
                  <a:pt x="8440067" y="922598"/>
                  <a:pt x="9947004" y="671505"/>
                  <a:pt x="11912039" y="598526"/>
                </a:cubicBezTo>
                <a:close/>
                <a:moveTo>
                  <a:pt x="12206069" y="562107"/>
                </a:moveTo>
                <a:lnTo>
                  <a:pt x="12206069" y="581048"/>
                </a:lnTo>
                <a:lnTo>
                  <a:pt x="11904518" y="587643"/>
                </a:lnTo>
                <a:cubicBezTo>
                  <a:pt x="9924311" y="660622"/>
                  <a:pt x="8418985" y="911716"/>
                  <a:pt x="6616459" y="954644"/>
                </a:cubicBezTo>
                <a:cubicBezTo>
                  <a:pt x="6462525" y="957320"/>
                  <a:pt x="6309931" y="959996"/>
                  <a:pt x="6157336" y="959996"/>
                </a:cubicBezTo>
                <a:lnTo>
                  <a:pt x="6145289" y="959996"/>
                </a:lnTo>
                <a:cubicBezTo>
                  <a:pt x="4956655" y="959996"/>
                  <a:pt x="3731881" y="854024"/>
                  <a:pt x="2578050" y="652783"/>
                </a:cubicBezTo>
                <a:cubicBezTo>
                  <a:pt x="3719834" y="843141"/>
                  <a:pt x="4932561" y="940907"/>
                  <a:pt x="6121195" y="940907"/>
                </a:cubicBezTo>
                <a:cubicBezTo>
                  <a:pt x="6287175" y="940907"/>
                  <a:pt x="6451817" y="938231"/>
                  <a:pt x="6628506" y="935555"/>
                </a:cubicBezTo>
                <a:cubicBezTo>
                  <a:pt x="8441573" y="892783"/>
                  <a:pt x="9947193" y="641708"/>
                  <a:pt x="11912063" y="568613"/>
                </a:cubicBezTo>
                <a:close/>
                <a:moveTo>
                  <a:pt x="0" y="0"/>
                </a:moveTo>
                <a:cubicBezTo>
                  <a:pt x="1706653" y="631018"/>
                  <a:pt x="4014315" y="1000851"/>
                  <a:pt x="6180091" y="1000851"/>
                </a:cubicBezTo>
                <a:cubicBezTo>
                  <a:pt x="6321978" y="1000851"/>
                  <a:pt x="6474572" y="998175"/>
                  <a:pt x="6616459" y="995321"/>
                </a:cubicBezTo>
                <a:cubicBezTo>
                  <a:pt x="8440067" y="952548"/>
                  <a:pt x="9947004" y="701474"/>
                  <a:pt x="11912039" y="628498"/>
                </a:cubicBezTo>
                <a:lnTo>
                  <a:pt x="12206069" y="622012"/>
                </a:lnTo>
                <a:lnTo>
                  <a:pt x="12206069" y="1755913"/>
                </a:lnTo>
                <a:lnTo>
                  <a:pt x="0" y="1755913"/>
                </a:lnTo>
                <a:close/>
              </a:path>
            </a:pathLst>
          </a:custGeom>
          <a:solidFill>
            <a:srgbClr val="E2E2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10" name="Text Placeholder 2"/>
          <p:cNvSpPr txBox="1">
            <a:spLocks/>
          </p:cNvSpPr>
          <p:nvPr userDrawn="1"/>
        </p:nvSpPr>
        <p:spPr>
          <a:xfrm>
            <a:off x="1067991" y="6527800"/>
            <a:ext cx="1396603" cy="21748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d-ID" sz="9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Roboto Condensed Light"/>
                <a:ea typeface="+mn-ea"/>
                <a:cs typeface="+mn-cs"/>
              </a:rPr>
              <a:t>Powerpoint Template </a:t>
            </a:r>
            <a:endParaRPr kumimoji="0" lang="id-ID" sz="900" b="0" i="0" u="none" strike="noStrike" kern="1200" cap="none" spc="0" normalizeH="0" baseline="0" noProof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pic>
        <p:nvPicPr>
          <p:cNvPr id="14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5" y="6372225"/>
            <a:ext cx="1102519" cy="60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7633253" y="3538331"/>
            <a:ext cx="1311965" cy="3021496"/>
          </a:xfrm>
        </p:spPr>
        <p:txBody>
          <a:bodyPr rtlCol="0">
            <a:normAutofit/>
          </a:bodyPr>
          <a:lstStyle/>
          <a:p>
            <a:pPr lvl="0"/>
            <a:endParaRPr lang="id-ID" noProof="0"/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6192079" y="3538332"/>
            <a:ext cx="1311965" cy="3019027"/>
          </a:xfrm>
        </p:spPr>
        <p:txBody>
          <a:bodyPr rtlCol="0">
            <a:normAutofit/>
          </a:bodyPr>
          <a:lstStyle/>
          <a:p>
            <a:pPr lvl="0"/>
            <a:endParaRPr lang="id-ID" noProof="0"/>
          </a:p>
        </p:txBody>
      </p:sp>
      <p:sp>
        <p:nvSpPr>
          <p:cNvPr id="8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4750904" y="3538331"/>
            <a:ext cx="1311965" cy="3019026"/>
          </a:xfrm>
        </p:spPr>
        <p:txBody>
          <a:bodyPr rtlCol="0">
            <a:normAutofit/>
          </a:bodyPr>
          <a:lstStyle/>
          <a:p>
            <a:pPr lvl="0"/>
            <a:endParaRPr lang="id-ID" noProof="0"/>
          </a:p>
        </p:txBody>
      </p:sp>
      <p:sp>
        <p:nvSpPr>
          <p:cNvPr id="11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7633253" y="295703"/>
            <a:ext cx="1311965" cy="3021496"/>
          </a:xfrm>
        </p:spPr>
        <p:txBody>
          <a:bodyPr rtlCol="0">
            <a:normAutofit/>
          </a:bodyPr>
          <a:lstStyle/>
          <a:p>
            <a:pPr lvl="0"/>
            <a:endParaRPr lang="id-ID" noProof="0"/>
          </a:p>
        </p:txBody>
      </p:sp>
      <p:sp>
        <p:nvSpPr>
          <p:cNvPr id="12" name="Picture Placeholder 4"/>
          <p:cNvSpPr>
            <a:spLocks noGrp="1"/>
          </p:cNvSpPr>
          <p:nvPr>
            <p:ph type="pic" sz="quarter" idx="14"/>
          </p:nvPr>
        </p:nvSpPr>
        <p:spPr>
          <a:xfrm>
            <a:off x="6192079" y="295703"/>
            <a:ext cx="1311965" cy="3019027"/>
          </a:xfrm>
        </p:spPr>
        <p:txBody>
          <a:bodyPr rtlCol="0">
            <a:normAutofit/>
          </a:bodyPr>
          <a:lstStyle/>
          <a:p>
            <a:pPr lvl="0"/>
            <a:endParaRPr lang="id-ID" noProof="0"/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5"/>
          </p:nvPr>
        </p:nvSpPr>
        <p:spPr>
          <a:xfrm>
            <a:off x="4750904" y="295703"/>
            <a:ext cx="1311965" cy="3019026"/>
          </a:xfrm>
        </p:spPr>
        <p:txBody>
          <a:bodyPr rtlCol="0">
            <a:normAutofit/>
          </a:bodyPr>
          <a:lstStyle/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2530976360"/>
      </p:ext>
    </p:extLst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laceholder no slide numb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1" y="1"/>
            <a:ext cx="9143999" cy="6857999"/>
          </a:xfrm>
        </p:spPr>
        <p:txBody>
          <a:bodyPr rtlCol="0">
            <a:normAutofit/>
          </a:bodyPr>
          <a:lstStyle/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982470348"/>
      </p:ext>
    </p:extLst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/>
          <p:nvPr userDrawn="1"/>
        </p:nvSpPr>
        <p:spPr>
          <a:xfrm>
            <a:off x="-10716" y="5102226"/>
            <a:ext cx="9154716" cy="1755775"/>
          </a:xfrm>
          <a:custGeom>
            <a:avLst/>
            <a:gdLst>
              <a:gd name="connsiteX0" fmla="*/ 12206069 w 12206069"/>
              <a:gd name="connsiteY0" fmla="*/ 592040 h 1755913"/>
              <a:gd name="connsiteX1" fmla="*/ 12206069 w 12206069"/>
              <a:gd name="connsiteY1" fmla="*/ 611020 h 1755913"/>
              <a:gd name="connsiteX2" fmla="*/ 11904518 w 12206069"/>
              <a:gd name="connsiteY2" fmla="*/ 617615 h 1755913"/>
              <a:gd name="connsiteX3" fmla="*/ 6616459 w 12206069"/>
              <a:gd name="connsiteY3" fmla="*/ 984438 h 1755913"/>
              <a:gd name="connsiteX4" fmla="*/ 6180091 w 12206069"/>
              <a:gd name="connsiteY4" fmla="*/ 989968 h 1755913"/>
              <a:gd name="connsiteX5" fmla="*/ 2590097 w 12206069"/>
              <a:gd name="connsiteY5" fmla="*/ 666342 h 1755913"/>
              <a:gd name="connsiteX6" fmla="*/ 6157336 w 12206069"/>
              <a:gd name="connsiteY6" fmla="*/ 970879 h 1755913"/>
              <a:gd name="connsiteX7" fmla="*/ 6616459 w 12206069"/>
              <a:gd name="connsiteY7" fmla="*/ 965527 h 1755913"/>
              <a:gd name="connsiteX8" fmla="*/ 11912039 w 12206069"/>
              <a:gd name="connsiteY8" fmla="*/ 598526 h 1755913"/>
              <a:gd name="connsiteX9" fmla="*/ 12206069 w 12206069"/>
              <a:gd name="connsiteY9" fmla="*/ 562107 h 1755913"/>
              <a:gd name="connsiteX10" fmla="*/ 12206069 w 12206069"/>
              <a:gd name="connsiteY10" fmla="*/ 581048 h 1755913"/>
              <a:gd name="connsiteX11" fmla="*/ 11904518 w 12206069"/>
              <a:gd name="connsiteY11" fmla="*/ 587643 h 1755913"/>
              <a:gd name="connsiteX12" fmla="*/ 6616459 w 12206069"/>
              <a:gd name="connsiteY12" fmla="*/ 954644 h 1755913"/>
              <a:gd name="connsiteX13" fmla="*/ 6157336 w 12206069"/>
              <a:gd name="connsiteY13" fmla="*/ 959996 h 1755913"/>
              <a:gd name="connsiteX14" fmla="*/ 6145289 w 12206069"/>
              <a:gd name="connsiteY14" fmla="*/ 959996 h 1755913"/>
              <a:gd name="connsiteX15" fmla="*/ 2578050 w 12206069"/>
              <a:gd name="connsiteY15" fmla="*/ 652783 h 1755913"/>
              <a:gd name="connsiteX16" fmla="*/ 6121195 w 12206069"/>
              <a:gd name="connsiteY16" fmla="*/ 940907 h 1755913"/>
              <a:gd name="connsiteX17" fmla="*/ 6628506 w 12206069"/>
              <a:gd name="connsiteY17" fmla="*/ 935555 h 1755913"/>
              <a:gd name="connsiteX18" fmla="*/ 11912063 w 12206069"/>
              <a:gd name="connsiteY18" fmla="*/ 568613 h 1755913"/>
              <a:gd name="connsiteX19" fmla="*/ 0 w 12206069"/>
              <a:gd name="connsiteY19" fmla="*/ 0 h 1755913"/>
              <a:gd name="connsiteX20" fmla="*/ 6180091 w 12206069"/>
              <a:gd name="connsiteY20" fmla="*/ 1000851 h 1755913"/>
              <a:gd name="connsiteX21" fmla="*/ 6616459 w 12206069"/>
              <a:gd name="connsiteY21" fmla="*/ 995321 h 1755913"/>
              <a:gd name="connsiteX22" fmla="*/ 11912039 w 12206069"/>
              <a:gd name="connsiteY22" fmla="*/ 628498 h 1755913"/>
              <a:gd name="connsiteX23" fmla="*/ 12206069 w 12206069"/>
              <a:gd name="connsiteY23" fmla="*/ 622012 h 1755913"/>
              <a:gd name="connsiteX24" fmla="*/ 12206069 w 12206069"/>
              <a:gd name="connsiteY24" fmla="*/ 1755913 h 1755913"/>
              <a:gd name="connsiteX25" fmla="*/ 0 w 12206069"/>
              <a:gd name="connsiteY25" fmla="*/ 1755913 h 1755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206069" h="1755913">
                <a:moveTo>
                  <a:pt x="12206069" y="592040"/>
                </a:moveTo>
                <a:lnTo>
                  <a:pt x="12206069" y="611020"/>
                </a:lnTo>
                <a:lnTo>
                  <a:pt x="11904518" y="617615"/>
                </a:lnTo>
                <a:cubicBezTo>
                  <a:pt x="9924311" y="690591"/>
                  <a:pt x="8418985" y="941666"/>
                  <a:pt x="6616459" y="984438"/>
                </a:cubicBezTo>
                <a:cubicBezTo>
                  <a:pt x="6474572" y="987292"/>
                  <a:pt x="6321978" y="989968"/>
                  <a:pt x="6180091" y="989968"/>
                </a:cubicBezTo>
                <a:cubicBezTo>
                  <a:pt x="4979411" y="989968"/>
                  <a:pt x="3743928" y="875789"/>
                  <a:pt x="2590097" y="666342"/>
                </a:cubicBezTo>
                <a:cubicBezTo>
                  <a:pt x="3731881" y="864907"/>
                  <a:pt x="4968702" y="970879"/>
                  <a:pt x="6157336" y="970879"/>
                </a:cubicBezTo>
                <a:cubicBezTo>
                  <a:pt x="6309931" y="970879"/>
                  <a:pt x="6462525" y="968203"/>
                  <a:pt x="6616459" y="965527"/>
                </a:cubicBezTo>
                <a:cubicBezTo>
                  <a:pt x="8440067" y="922598"/>
                  <a:pt x="9947004" y="671505"/>
                  <a:pt x="11912039" y="598526"/>
                </a:cubicBezTo>
                <a:close/>
                <a:moveTo>
                  <a:pt x="12206069" y="562107"/>
                </a:moveTo>
                <a:lnTo>
                  <a:pt x="12206069" y="581048"/>
                </a:lnTo>
                <a:lnTo>
                  <a:pt x="11904518" y="587643"/>
                </a:lnTo>
                <a:cubicBezTo>
                  <a:pt x="9924311" y="660622"/>
                  <a:pt x="8418985" y="911716"/>
                  <a:pt x="6616459" y="954644"/>
                </a:cubicBezTo>
                <a:cubicBezTo>
                  <a:pt x="6462525" y="957320"/>
                  <a:pt x="6309931" y="959996"/>
                  <a:pt x="6157336" y="959996"/>
                </a:cubicBezTo>
                <a:lnTo>
                  <a:pt x="6145289" y="959996"/>
                </a:lnTo>
                <a:cubicBezTo>
                  <a:pt x="4956655" y="959996"/>
                  <a:pt x="3731881" y="854024"/>
                  <a:pt x="2578050" y="652783"/>
                </a:cubicBezTo>
                <a:cubicBezTo>
                  <a:pt x="3719834" y="843141"/>
                  <a:pt x="4932561" y="940907"/>
                  <a:pt x="6121195" y="940907"/>
                </a:cubicBezTo>
                <a:cubicBezTo>
                  <a:pt x="6287175" y="940907"/>
                  <a:pt x="6451817" y="938231"/>
                  <a:pt x="6628506" y="935555"/>
                </a:cubicBezTo>
                <a:cubicBezTo>
                  <a:pt x="8441573" y="892783"/>
                  <a:pt x="9947193" y="641708"/>
                  <a:pt x="11912063" y="568613"/>
                </a:cubicBezTo>
                <a:close/>
                <a:moveTo>
                  <a:pt x="0" y="0"/>
                </a:moveTo>
                <a:cubicBezTo>
                  <a:pt x="1706653" y="631018"/>
                  <a:pt x="4014315" y="1000851"/>
                  <a:pt x="6180091" y="1000851"/>
                </a:cubicBezTo>
                <a:cubicBezTo>
                  <a:pt x="6321978" y="1000851"/>
                  <a:pt x="6474572" y="998175"/>
                  <a:pt x="6616459" y="995321"/>
                </a:cubicBezTo>
                <a:cubicBezTo>
                  <a:pt x="8440067" y="952548"/>
                  <a:pt x="9947004" y="701474"/>
                  <a:pt x="11912039" y="628498"/>
                </a:cubicBezTo>
                <a:lnTo>
                  <a:pt x="12206069" y="622012"/>
                </a:lnTo>
                <a:lnTo>
                  <a:pt x="12206069" y="1755913"/>
                </a:lnTo>
                <a:lnTo>
                  <a:pt x="0" y="1755913"/>
                </a:lnTo>
                <a:close/>
              </a:path>
            </a:pathLst>
          </a:custGeom>
          <a:solidFill>
            <a:srgbClr val="E2E2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13" name="TextBox 7"/>
          <p:cNvSpPr txBox="1">
            <a:spLocks noChangeArrowheads="1"/>
          </p:cNvSpPr>
          <p:nvPr userDrawn="1"/>
        </p:nvSpPr>
        <p:spPr bwMode="auto">
          <a:xfrm>
            <a:off x="8428435" y="6261100"/>
            <a:ext cx="486965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Roboto Condensed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Roboto Condensed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B307A43-A151-4F25-A496-A8B427A4B7E8}" type="slidenum">
              <a:rPr kumimoji="0" lang="id-ID" altLang="en-US" sz="1050" b="0" i="0" u="none" strike="noStrike" kern="120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rPr>
              <a:pPr marL="0" marR="0" lvl="0" indent="0" algn="ctr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altLang="en-US" sz="1050" b="0" i="0" u="none" strike="noStrike" kern="1200" cap="none" spc="0" normalizeH="0" baseline="0" noProof="0" smtClean="0">
              <a:ln>
                <a:noFill/>
              </a:ln>
              <a:solidFill>
                <a:srgbClr val="0D1015"/>
              </a:solidFill>
              <a:effectLst/>
              <a:uLnTx/>
              <a:uFillTx/>
              <a:latin typeface="Roboto Condensed Light" pitchFamily="2" charset="0"/>
              <a:ea typeface="+mn-ea"/>
              <a:cs typeface="+mn-cs"/>
            </a:endParaRPr>
          </a:p>
        </p:txBody>
      </p:sp>
      <p:sp>
        <p:nvSpPr>
          <p:cNvPr id="14" name="Oval 13"/>
          <p:cNvSpPr/>
          <p:nvPr userDrawn="1"/>
        </p:nvSpPr>
        <p:spPr>
          <a:xfrm>
            <a:off x="8509398" y="6203950"/>
            <a:ext cx="325040" cy="431800"/>
          </a:xfrm>
          <a:prstGeom prst="ellipse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15" name="Text Placeholder 2"/>
          <p:cNvSpPr txBox="1">
            <a:spLocks/>
          </p:cNvSpPr>
          <p:nvPr userDrawn="1"/>
        </p:nvSpPr>
        <p:spPr>
          <a:xfrm>
            <a:off x="1067991" y="6527800"/>
            <a:ext cx="1396603" cy="21748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d-ID" sz="9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Roboto Condensed Light"/>
                <a:ea typeface="+mn-ea"/>
                <a:cs typeface="+mn-cs"/>
              </a:rPr>
              <a:t>Powerpoint Template </a:t>
            </a:r>
            <a:endParaRPr kumimoji="0" lang="id-ID" sz="900" b="0" i="0" u="none" strike="noStrike" kern="1200" cap="none" spc="0" normalizeH="0" baseline="0" noProof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pic>
        <p:nvPicPr>
          <p:cNvPr id="16" name="Pictur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5" y="6372225"/>
            <a:ext cx="1102519" cy="60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3083" y="782848"/>
            <a:ext cx="8517834" cy="562527"/>
          </a:xfrm>
        </p:spPr>
        <p:txBody>
          <a:bodyPr>
            <a:normAutofit/>
          </a:bodyPr>
          <a:lstStyle>
            <a:lvl1pPr algn="ctr">
              <a:defRPr sz="21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313083" y="558294"/>
            <a:ext cx="8517834" cy="436908"/>
          </a:xfr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Picture Placeholder 3"/>
          <p:cNvSpPr>
            <a:spLocks noGrp="1" noChangeAspect="1"/>
          </p:cNvSpPr>
          <p:nvPr>
            <p:ph type="pic" sz="quarter" idx="11"/>
          </p:nvPr>
        </p:nvSpPr>
        <p:spPr>
          <a:xfrm>
            <a:off x="622388" y="2054087"/>
            <a:ext cx="1620000" cy="2160000"/>
          </a:xfrm>
          <a:prstGeom prst="ellipse">
            <a:avLst/>
          </a:prstGeom>
        </p:spPr>
        <p:txBody>
          <a:bodyPr lIns="182880" tIns="91440" rIns="182880" bIns="91440" rtlCol="0"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9" name="Picture Placeholder 3"/>
          <p:cNvSpPr>
            <a:spLocks noGrp="1" noChangeAspect="1"/>
          </p:cNvSpPr>
          <p:nvPr>
            <p:ph type="pic" sz="quarter" idx="12"/>
          </p:nvPr>
        </p:nvSpPr>
        <p:spPr>
          <a:xfrm>
            <a:off x="2724514" y="2054087"/>
            <a:ext cx="1620000" cy="2160000"/>
          </a:xfrm>
          <a:prstGeom prst="ellipse">
            <a:avLst/>
          </a:prstGeom>
        </p:spPr>
        <p:txBody>
          <a:bodyPr lIns="182880" tIns="91440" rIns="182880" bIns="91440" rtlCol="0"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10" name="Picture Placeholder 3"/>
          <p:cNvSpPr>
            <a:spLocks noGrp="1" noChangeAspect="1"/>
          </p:cNvSpPr>
          <p:nvPr>
            <p:ph type="pic" sz="quarter" idx="13"/>
          </p:nvPr>
        </p:nvSpPr>
        <p:spPr>
          <a:xfrm>
            <a:off x="4826640" y="2054087"/>
            <a:ext cx="1620000" cy="2160000"/>
          </a:xfrm>
          <a:prstGeom prst="ellipse">
            <a:avLst/>
          </a:prstGeom>
        </p:spPr>
        <p:txBody>
          <a:bodyPr lIns="182880" tIns="91440" rIns="182880" bIns="91440" rtlCol="0"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11" name="Picture Placeholder 3"/>
          <p:cNvSpPr>
            <a:spLocks noGrp="1" noChangeAspect="1"/>
          </p:cNvSpPr>
          <p:nvPr>
            <p:ph type="pic" sz="quarter" idx="14"/>
          </p:nvPr>
        </p:nvSpPr>
        <p:spPr>
          <a:xfrm>
            <a:off x="6928766" y="2054087"/>
            <a:ext cx="1620000" cy="2160000"/>
          </a:xfrm>
          <a:prstGeom prst="ellipse">
            <a:avLst/>
          </a:prstGeom>
        </p:spPr>
        <p:txBody>
          <a:bodyPr lIns="182880" tIns="91440" rIns="182880" bIns="91440" rtlCol="0"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695289640"/>
      </p:ext>
    </p:extLst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placeholder h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/>
          <p:nvPr userDrawn="1"/>
        </p:nvSpPr>
        <p:spPr>
          <a:xfrm>
            <a:off x="-10716" y="5102226"/>
            <a:ext cx="9154716" cy="1755775"/>
          </a:xfrm>
          <a:custGeom>
            <a:avLst/>
            <a:gdLst>
              <a:gd name="connsiteX0" fmla="*/ 12206069 w 12206069"/>
              <a:gd name="connsiteY0" fmla="*/ 592040 h 1755913"/>
              <a:gd name="connsiteX1" fmla="*/ 12206069 w 12206069"/>
              <a:gd name="connsiteY1" fmla="*/ 611020 h 1755913"/>
              <a:gd name="connsiteX2" fmla="*/ 11904518 w 12206069"/>
              <a:gd name="connsiteY2" fmla="*/ 617615 h 1755913"/>
              <a:gd name="connsiteX3" fmla="*/ 6616459 w 12206069"/>
              <a:gd name="connsiteY3" fmla="*/ 984438 h 1755913"/>
              <a:gd name="connsiteX4" fmla="*/ 6180091 w 12206069"/>
              <a:gd name="connsiteY4" fmla="*/ 989968 h 1755913"/>
              <a:gd name="connsiteX5" fmla="*/ 2590097 w 12206069"/>
              <a:gd name="connsiteY5" fmla="*/ 666342 h 1755913"/>
              <a:gd name="connsiteX6" fmla="*/ 6157336 w 12206069"/>
              <a:gd name="connsiteY6" fmla="*/ 970879 h 1755913"/>
              <a:gd name="connsiteX7" fmla="*/ 6616459 w 12206069"/>
              <a:gd name="connsiteY7" fmla="*/ 965527 h 1755913"/>
              <a:gd name="connsiteX8" fmla="*/ 11912039 w 12206069"/>
              <a:gd name="connsiteY8" fmla="*/ 598526 h 1755913"/>
              <a:gd name="connsiteX9" fmla="*/ 12206069 w 12206069"/>
              <a:gd name="connsiteY9" fmla="*/ 562107 h 1755913"/>
              <a:gd name="connsiteX10" fmla="*/ 12206069 w 12206069"/>
              <a:gd name="connsiteY10" fmla="*/ 581048 h 1755913"/>
              <a:gd name="connsiteX11" fmla="*/ 11904518 w 12206069"/>
              <a:gd name="connsiteY11" fmla="*/ 587643 h 1755913"/>
              <a:gd name="connsiteX12" fmla="*/ 6616459 w 12206069"/>
              <a:gd name="connsiteY12" fmla="*/ 954644 h 1755913"/>
              <a:gd name="connsiteX13" fmla="*/ 6157336 w 12206069"/>
              <a:gd name="connsiteY13" fmla="*/ 959996 h 1755913"/>
              <a:gd name="connsiteX14" fmla="*/ 6145289 w 12206069"/>
              <a:gd name="connsiteY14" fmla="*/ 959996 h 1755913"/>
              <a:gd name="connsiteX15" fmla="*/ 2578050 w 12206069"/>
              <a:gd name="connsiteY15" fmla="*/ 652783 h 1755913"/>
              <a:gd name="connsiteX16" fmla="*/ 6121195 w 12206069"/>
              <a:gd name="connsiteY16" fmla="*/ 940907 h 1755913"/>
              <a:gd name="connsiteX17" fmla="*/ 6628506 w 12206069"/>
              <a:gd name="connsiteY17" fmla="*/ 935555 h 1755913"/>
              <a:gd name="connsiteX18" fmla="*/ 11912063 w 12206069"/>
              <a:gd name="connsiteY18" fmla="*/ 568613 h 1755913"/>
              <a:gd name="connsiteX19" fmla="*/ 0 w 12206069"/>
              <a:gd name="connsiteY19" fmla="*/ 0 h 1755913"/>
              <a:gd name="connsiteX20" fmla="*/ 6180091 w 12206069"/>
              <a:gd name="connsiteY20" fmla="*/ 1000851 h 1755913"/>
              <a:gd name="connsiteX21" fmla="*/ 6616459 w 12206069"/>
              <a:gd name="connsiteY21" fmla="*/ 995321 h 1755913"/>
              <a:gd name="connsiteX22" fmla="*/ 11912039 w 12206069"/>
              <a:gd name="connsiteY22" fmla="*/ 628498 h 1755913"/>
              <a:gd name="connsiteX23" fmla="*/ 12206069 w 12206069"/>
              <a:gd name="connsiteY23" fmla="*/ 622012 h 1755913"/>
              <a:gd name="connsiteX24" fmla="*/ 12206069 w 12206069"/>
              <a:gd name="connsiteY24" fmla="*/ 1755913 h 1755913"/>
              <a:gd name="connsiteX25" fmla="*/ 0 w 12206069"/>
              <a:gd name="connsiteY25" fmla="*/ 1755913 h 1755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206069" h="1755913">
                <a:moveTo>
                  <a:pt x="12206069" y="592040"/>
                </a:moveTo>
                <a:lnTo>
                  <a:pt x="12206069" y="611020"/>
                </a:lnTo>
                <a:lnTo>
                  <a:pt x="11904518" y="617615"/>
                </a:lnTo>
                <a:cubicBezTo>
                  <a:pt x="9924311" y="690591"/>
                  <a:pt x="8418985" y="941666"/>
                  <a:pt x="6616459" y="984438"/>
                </a:cubicBezTo>
                <a:cubicBezTo>
                  <a:pt x="6474572" y="987292"/>
                  <a:pt x="6321978" y="989968"/>
                  <a:pt x="6180091" y="989968"/>
                </a:cubicBezTo>
                <a:cubicBezTo>
                  <a:pt x="4979411" y="989968"/>
                  <a:pt x="3743928" y="875789"/>
                  <a:pt x="2590097" y="666342"/>
                </a:cubicBezTo>
                <a:cubicBezTo>
                  <a:pt x="3731881" y="864907"/>
                  <a:pt x="4968702" y="970879"/>
                  <a:pt x="6157336" y="970879"/>
                </a:cubicBezTo>
                <a:cubicBezTo>
                  <a:pt x="6309931" y="970879"/>
                  <a:pt x="6462525" y="968203"/>
                  <a:pt x="6616459" y="965527"/>
                </a:cubicBezTo>
                <a:cubicBezTo>
                  <a:pt x="8440067" y="922598"/>
                  <a:pt x="9947004" y="671505"/>
                  <a:pt x="11912039" y="598526"/>
                </a:cubicBezTo>
                <a:close/>
                <a:moveTo>
                  <a:pt x="12206069" y="562107"/>
                </a:moveTo>
                <a:lnTo>
                  <a:pt x="12206069" y="581048"/>
                </a:lnTo>
                <a:lnTo>
                  <a:pt x="11904518" y="587643"/>
                </a:lnTo>
                <a:cubicBezTo>
                  <a:pt x="9924311" y="660622"/>
                  <a:pt x="8418985" y="911716"/>
                  <a:pt x="6616459" y="954644"/>
                </a:cubicBezTo>
                <a:cubicBezTo>
                  <a:pt x="6462525" y="957320"/>
                  <a:pt x="6309931" y="959996"/>
                  <a:pt x="6157336" y="959996"/>
                </a:cubicBezTo>
                <a:lnTo>
                  <a:pt x="6145289" y="959996"/>
                </a:lnTo>
                <a:cubicBezTo>
                  <a:pt x="4956655" y="959996"/>
                  <a:pt x="3731881" y="854024"/>
                  <a:pt x="2578050" y="652783"/>
                </a:cubicBezTo>
                <a:cubicBezTo>
                  <a:pt x="3719834" y="843141"/>
                  <a:pt x="4932561" y="940907"/>
                  <a:pt x="6121195" y="940907"/>
                </a:cubicBezTo>
                <a:cubicBezTo>
                  <a:pt x="6287175" y="940907"/>
                  <a:pt x="6451817" y="938231"/>
                  <a:pt x="6628506" y="935555"/>
                </a:cubicBezTo>
                <a:cubicBezTo>
                  <a:pt x="8441573" y="892783"/>
                  <a:pt x="9947193" y="641708"/>
                  <a:pt x="11912063" y="568613"/>
                </a:cubicBezTo>
                <a:close/>
                <a:moveTo>
                  <a:pt x="0" y="0"/>
                </a:moveTo>
                <a:cubicBezTo>
                  <a:pt x="1706653" y="631018"/>
                  <a:pt x="4014315" y="1000851"/>
                  <a:pt x="6180091" y="1000851"/>
                </a:cubicBezTo>
                <a:cubicBezTo>
                  <a:pt x="6321978" y="1000851"/>
                  <a:pt x="6474572" y="998175"/>
                  <a:pt x="6616459" y="995321"/>
                </a:cubicBezTo>
                <a:cubicBezTo>
                  <a:pt x="8440067" y="952548"/>
                  <a:pt x="9947004" y="701474"/>
                  <a:pt x="11912039" y="628498"/>
                </a:cubicBezTo>
                <a:lnTo>
                  <a:pt x="12206069" y="622012"/>
                </a:lnTo>
                <a:lnTo>
                  <a:pt x="12206069" y="1755913"/>
                </a:lnTo>
                <a:lnTo>
                  <a:pt x="0" y="1755913"/>
                </a:lnTo>
                <a:close/>
              </a:path>
            </a:pathLst>
          </a:custGeom>
          <a:solidFill>
            <a:srgbClr val="E2E2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10" name="TextBox 7"/>
          <p:cNvSpPr txBox="1">
            <a:spLocks noChangeArrowheads="1"/>
          </p:cNvSpPr>
          <p:nvPr userDrawn="1"/>
        </p:nvSpPr>
        <p:spPr bwMode="auto">
          <a:xfrm>
            <a:off x="8428435" y="6261100"/>
            <a:ext cx="486965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Roboto Condensed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Roboto Condensed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941A7FC-56DA-44D5-AA97-A95FF1DFED9C}" type="slidenum">
              <a:rPr kumimoji="0" lang="id-ID" altLang="en-US" sz="1050" b="0" i="0" u="none" strike="noStrike" kern="120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rPr>
              <a:pPr marL="0" marR="0" lvl="0" indent="0" algn="ctr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altLang="en-US" sz="1050" b="0" i="0" u="none" strike="noStrike" kern="1200" cap="none" spc="0" normalizeH="0" baseline="0" noProof="0" smtClean="0">
              <a:ln>
                <a:noFill/>
              </a:ln>
              <a:solidFill>
                <a:srgbClr val="0D1015"/>
              </a:solidFill>
              <a:effectLst/>
              <a:uLnTx/>
              <a:uFillTx/>
              <a:latin typeface="Roboto Condensed Light" pitchFamily="2" charset="0"/>
              <a:ea typeface="+mn-ea"/>
              <a:cs typeface="+mn-cs"/>
            </a:endParaRPr>
          </a:p>
        </p:txBody>
      </p:sp>
      <p:sp>
        <p:nvSpPr>
          <p:cNvPr id="11" name="Oval 10"/>
          <p:cNvSpPr/>
          <p:nvPr userDrawn="1"/>
        </p:nvSpPr>
        <p:spPr>
          <a:xfrm>
            <a:off x="8509398" y="6203950"/>
            <a:ext cx="325040" cy="431800"/>
          </a:xfrm>
          <a:prstGeom prst="ellipse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12" name="Text Placeholder 2"/>
          <p:cNvSpPr txBox="1">
            <a:spLocks/>
          </p:cNvSpPr>
          <p:nvPr userDrawn="1"/>
        </p:nvSpPr>
        <p:spPr>
          <a:xfrm>
            <a:off x="1067991" y="6527800"/>
            <a:ext cx="1396603" cy="21748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d-ID" sz="9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Roboto Condensed Light"/>
                <a:ea typeface="+mn-ea"/>
                <a:cs typeface="+mn-cs"/>
              </a:rPr>
              <a:t>Powerpoint Template </a:t>
            </a:r>
            <a:endParaRPr kumimoji="0" lang="id-ID" sz="900" b="0" i="0" u="none" strike="noStrike" kern="1200" cap="none" spc="0" normalizeH="0" baseline="0" noProof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pic>
        <p:nvPicPr>
          <p:cNvPr id="13" name="Pictur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5" y="6372225"/>
            <a:ext cx="1102519" cy="60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3083" y="782848"/>
            <a:ext cx="8517834" cy="562527"/>
          </a:xfrm>
        </p:spPr>
        <p:txBody>
          <a:bodyPr>
            <a:normAutofit/>
          </a:bodyPr>
          <a:lstStyle>
            <a:lvl1pPr algn="ctr">
              <a:defRPr sz="21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313083" y="558294"/>
            <a:ext cx="8517834" cy="436908"/>
          </a:xfr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811180" y="1620040"/>
            <a:ext cx="1751105" cy="3403893"/>
          </a:xfrm>
          <a:prstGeom prst="roundRect">
            <a:avLst>
              <a:gd name="adj" fmla="val 7248"/>
            </a:avLst>
          </a:prstGeom>
          <a:solidFill>
            <a:schemeClr val="accent2"/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1350" b="0" i="0" baseline="0">
                <a:latin typeface="Roboto Medium" charset="0"/>
                <a:ea typeface="Roboto Medium" charset="0"/>
                <a:cs typeface="Roboto Medium" charset="0"/>
              </a:defRPr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7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726790" y="1620040"/>
            <a:ext cx="1751105" cy="3403893"/>
          </a:xfrm>
          <a:prstGeom prst="roundRect">
            <a:avLst>
              <a:gd name="adj" fmla="val 7248"/>
            </a:avLst>
          </a:prstGeom>
          <a:solidFill>
            <a:schemeClr val="accent2"/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1350" b="0" i="0" baseline="0">
                <a:latin typeface="Roboto Medium" charset="0"/>
                <a:ea typeface="Roboto Medium" charset="0"/>
                <a:cs typeface="Roboto Medium" charset="0"/>
              </a:defRPr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8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4642400" y="1620040"/>
            <a:ext cx="1751105" cy="3403893"/>
          </a:xfrm>
          <a:prstGeom prst="roundRect">
            <a:avLst>
              <a:gd name="adj" fmla="val 7248"/>
            </a:avLst>
          </a:prstGeom>
          <a:solidFill>
            <a:schemeClr val="accent2"/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1350" b="0" i="0" baseline="0">
                <a:latin typeface="Roboto Medium" charset="0"/>
                <a:ea typeface="Roboto Medium" charset="0"/>
                <a:cs typeface="Roboto Medium" charset="0"/>
              </a:defRPr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6558010" y="1620040"/>
            <a:ext cx="1751105" cy="3403893"/>
          </a:xfrm>
          <a:prstGeom prst="roundRect">
            <a:avLst>
              <a:gd name="adj" fmla="val 7248"/>
            </a:avLst>
          </a:prstGeom>
          <a:solidFill>
            <a:schemeClr val="accent2"/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1350" b="0" i="0" baseline="0">
                <a:latin typeface="Roboto Medium" charset="0"/>
                <a:ea typeface="Roboto Medium" charset="0"/>
                <a:cs typeface="Roboto Medium" charset="0"/>
              </a:defRPr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99989033"/>
      </p:ext>
    </p:extLst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4 placeholder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/>
          <p:nvPr userDrawn="1"/>
        </p:nvSpPr>
        <p:spPr>
          <a:xfrm>
            <a:off x="-10716" y="5102226"/>
            <a:ext cx="9154716" cy="1755775"/>
          </a:xfrm>
          <a:custGeom>
            <a:avLst/>
            <a:gdLst>
              <a:gd name="connsiteX0" fmla="*/ 12206069 w 12206069"/>
              <a:gd name="connsiteY0" fmla="*/ 592040 h 1755913"/>
              <a:gd name="connsiteX1" fmla="*/ 12206069 w 12206069"/>
              <a:gd name="connsiteY1" fmla="*/ 611020 h 1755913"/>
              <a:gd name="connsiteX2" fmla="*/ 11904518 w 12206069"/>
              <a:gd name="connsiteY2" fmla="*/ 617615 h 1755913"/>
              <a:gd name="connsiteX3" fmla="*/ 6616459 w 12206069"/>
              <a:gd name="connsiteY3" fmla="*/ 984438 h 1755913"/>
              <a:gd name="connsiteX4" fmla="*/ 6180091 w 12206069"/>
              <a:gd name="connsiteY4" fmla="*/ 989968 h 1755913"/>
              <a:gd name="connsiteX5" fmla="*/ 2590097 w 12206069"/>
              <a:gd name="connsiteY5" fmla="*/ 666342 h 1755913"/>
              <a:gd name="connsiteX6" fmla="*/ 6157336 w 12206069"/>
              <a:gd name="connsiteY6" fmla="*/ 970879 h 1755913"/>
              <a:gd name="connsiteX7" fmla="*/ 6616459 w 12206069"/>
              <a:gd name="connsiteY7" fmla="*/ 965527 h 1755913"/>
              <a:gd name="connsiteX8" fmla="*/ 11912039 w 12206069"/>
              <a:gd name="connsiteY8" fmla="*/ 598526 h 1755913"/>
              <a:gd name="connsiteX9" fmla="*/ 12206069 w 12206069"/>
              <a:gd name="connsiteY9" fmla="*/ 562107 h 1755913"/>
              <a:gd name="connsiteX10" fmla="*/ 12206069 w 12206069"/>
              <a:gd name="connsiteY10" fmla="*/ 581048 h 1755913"/>
              <a:gd name="connsiteX11" fmla="*/ 11904518 w 12206069"/>
              <a:gd name="connsiteY11" fmla="*/ 587643 h 1755913"/>
              <a:gd name="connsiteX12" fmla="*/ 6616459 w 12206069"/>
              <a:gd name="connsiteY12" fmla="*/ 954644 h 1755913"/>
              <a:gd name="connsiteX13" fmla="*/ 6157336 w 12206069"/>
              <a:gd name="connsiteY13" fmla="*/ 959996 h 1755913"/>
              <a:gd name="connsiteX14" fmla="*/ 6145289 w 12206069"/>
              <a:gd name="connsiteY14" fmla="*/ 959996 h 1755913"/>
              <a:gd name="connsiteX15" fmla="*/ 2578050 w 12206069"/>
              <a:gd name="connsiteY15" fmla="*/ 652783 h 1755913"/>
              <a:gd name="connsiteX16" fmla="*/ 6121195 w 12206069"/>
              <a:gd name="connsiteY16" fmla="*/ 940907 h 1755913"/>
              <a:gd name="connsiteX17" fmla="*/ 6628506 w 12206069"/>
              <a:gd name="connsiteY17" fmla="*/ 935555 h 1755913"/>
              <a:gd name="connsiteX18" fmla="*/ 11912063 w 12206069"/>
              <a:gd name="connsiteY18" fmla="*/ 568613 h 1755913"/>
              <a:gd name="connsiteX19" fmla="*/ 0 w 12206069"/>
              <a:gd name="connsiteY19" fmla="*/ 0 h 1755913"/>
              <a:gd name="connsiteX20" fmla="*/ 6180091 w 12206069"/>
              <a:gd name="connsiteY20" fmla="*/ 1000851 h 1755913"/>
              <a:gd name="connsiteX21" fmla="*/ 6616459 w 12206069"/>
              <a:gd name="connsiteY21" fmla="*/ 995321 h 1755913"/>
              <a:gd name="connsiteX22" fmla="*/ 11912039 w 12206069"/>
              <a:gd name="connsiteY22" fmla="*/ 628498 h 1755913"/>
              <a:gd name="connsiteX23" fmla="*/ 12206069 w 12206069"/>
              <a:gd name="connsiteY23" fmla="*/ 622012 h 1755913"/>
              <a:gd name="connsiteX24" fmla="*/ 12206069 w 12206069"/>
              <a:gd name="connsiteY24" fmla="*/ 1755913 h 1755913"/>
              <a:gd name="connsiteX25" fmla="*/ 0 w 12206069"/>
              <a:gd name="connsiteY25" fmla="*/ 1755913 h 1755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206069" h="1755913">
                <a:moveTo>
                  <a:pt x="12206069" y="592040"/>
                </a:moveTo>
                <a:lnTo>
                  <a:pt x="12206069" y="611020"/>
                </a:lnTo>
                <a:lnTo>
                  <a:pt x="11904518" y="617615"/>
                </a:lnTo>
                <a:cubicBezTo>
                  <a:pt x="9924311" y="690591"/>
                  <a:pt x="8418985" y="941666"/>
                  <a:pt x="6616459" y="984438"/>
                </a:cubicBezTo>
                <a:cubicBezTo>
                  <a:pt x="6474572" y="987292"/>
                  <a:pt x="6321978" y="989968"/>
                  <a:pt x="6180091" y="989968"/>
                </a:cubicBezTo>
                <a:cubicBezTo>
                  <a:pt x="4979411" y="989968"/>
                  <a:pt x="3743928" y="875789"/>
                  <a:pt x="2590097" y="666342"/>
                </a:cubicBezTo>
                <a:cubicBezTo>
                  <a:pt x="3731881" y="864907"/>
                  <a:pt x="4968702" y="970879"/>
                  <a:pt x="6157336" y="970879"/>
                </a:cubicBezTo>
                <a:cubicBezTo>
                  <a:pt x="6309931" y="970879"/>
                  <a:pt x="6462525" y="968203"/>
                  <a:pt x="6616459" y="965527"/>
                </a:cubicBezTo>
                <a:cubicBezTo>
                  <a:pt x="8440067" y="922598"/>
                  <a:pt x="9947004" y="671505"/>
                  <a:pt x="11912039" y="598526"/>
                </a:cubicBezTo>
                <a:close/>
                <a:moveTo>
                  <a:pt x="12206069" y="562107"/>
                </a:moveTo>
                <a:lnTo>
                  <a:pt x="12206069" y="581048"/>
                </a:lnTo>
                <a:lnTo>
                  <a:pt x="11904518" y="587643"/>
                </a:lnTo>
                <a:cubicBezTo>
                  <a:pt x="9924311" y="660622"/>
                  <a:pt x="8418985" y="911716"/>
                  <a:pt x="6616459" y="954644"/>
                </a:cubicBezTo>
                <a:cubicBezTo>
                  <a:pt x="6462525" y="957320"/>
                  <a:pt x="6309931" y="959996"/>
                  <a:pt x="6157336" y="959996"/>
                </a:cubicBezTo>
                <a:lnTo>
                  <a:pt x="6145289" y="959996"/>
                </a:lnTo>
                <a:cubicBezTo>
                  <a:pt x="4956655" y="959996"/>
                  <a:pt x="3731881" y="854024"/>
                  <a:pt x="2578050" y="652783"/>
                </a:cubicBezTo>
                <a:cubicBezTo>
                  <a:pt x="3719834" y="843141"/>
                  <a:pt x="4932561" y="940907"/>
                  <a:pt x="6121195" y="940907"/>
                </a:cubicBezTo>
                <a:cubicBezTo>
                  <a:pt x="6287175" y="940907"/>
                  <a:pt x="6451817" y="938231"/>
                  <a:pt x="6628506" y="935555"/>
                </a:cubicBezTo>
                <a:cubicBezTo>
                  <a:pt x="8441573" y="892783"/>
                  <a:pt x="9947193" y="641708"/>
                  <a:pt x="11912063" y="568613"/>
                </a:cubicBezTo>
                <a:close/>
                <a:moveTo>
                  <a:pt x="0" y="0"/>
                </a:moveTo>
                <a:cubicBezTo>
                  <a:pt x="1706653" y="631018"/>
                  <a:pt x="4014315" y="1000851"/>
                  <a:pt x="6180091" y="1000851"/>
                </a:cubicBezTo>
                <a:cubicBezTo>
                  <a:pt x="6321978" y="1000851"/>
                  <a:pt x="6474572" y="998175"/>
                  <a:pt x="6616459" y="995321"/>
                </a:cubicBezTo>
                <a:cubicBezTo>
                  <a:pt x="8440067" y="952548"/>
                  <a:pt x="9947004" y="701474"/>
                  <a:pt x="11912039" y="628498"/>
                </a:cubicBezTo>
                <a:lnTo>
                  <a:pt x="12206069" y="622012"/>
                </a:lnTo>
                <a:lnTo>
                  <a:pt x="12206069" y="1755913"/>
                </a:lnTo>
                <a:lnTo>
                  <a:pt x="0" y="1755913"/>
                </a:lnTo>
                <a:close/>
              </a:path>
            </a:pathLst>
          </a:custGeom>
          <a:solidFill>
            <a:srgbClr val="E2E2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10" name="TextBox 7"/>
          <p:cNvSpPr txBox="1">
            <a:spLocks noChangeArrowheads="1"/>
          </p:cNvSpPr>
          <p:nvPr userDrawn="1"/>
        </p:nvSpPr>
        <p:spPr bwMode="auto">
          <a:xfrm>
            <a:off x="8428435" y="6261100"/>
            <a:ext cx="486965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Roboto Condensed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Roboto Condensed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74BD281-C07E-4AF5-AE31-8E9369A46EAF}" type="slidenum">
              <a:rPr kumimoji="0" lang="id-ID" altLang="en-US" sz="1050" b="0" i="0" u="none" strike="noStrike" kern="120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rPr>
              <a:pPr marL="0" marR="0" lvl="0" indent="0" algn="ctr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altLang="en-US" sz="1050" b="0" i="0" u="none" strike="noStrike" kern="1200" cap="none" spc="0" normalizeH="0" baseline="0" noProof="0" smtClean="0">
              <a:ln>
                <a:noFill/>
              </a:ln>
              <a:solidFill>
                <a:srgbClr val="0D1015"/>
              </a:solidFill>
              <a:effectLst/>
              <a:uLnTx/>
              <a:uFillTx/>
              <a:latin typeface="Roboto Condensed Light" pitchFamily="2" charset="0"/>
              <a:ea typeface="+mn-ea"/>
              <a:cs typeface="+mn-cs"/>
            </a:endParaRPr>
          </a:p>
        </p:txBody>
      </p:sp>
      <p:sp>
        <p:nvSpPr>
          <p:cNvPr id="11" name="Oval 10"/>
          <p:cNvSpPr/>
          <p:nvPr userDrawn="1"/>
        </p:nvSpPr>
        <p:spPr>
          <a:xfrm>
            <a:off x="8509398" y="6203950"/>
            <a:ext cx="325040" cy="431800"/>
          </a:xfrm>
          <a:prstGeom prst="ellipse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12" name="Text Placeholder 2"/>
          <p:cNvSpPr txBox="1">
            <a:spLocks/>
          </p:cNvSpPr>
          <p:nvPr userDrawn="1"/>
        </p:nvSpPr>
        <p:spPr>
          <a:xfrm>
            <a:off x="1067991" y="6527800"/>
            <a:ext cx="1396603" cy="21748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d-ID" sz="9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Roboto Condensed Light"/>
                <a:ea typeface="+mn-ea"/>
                <a:cs typeface="+mn-cs"/>
              </a:rPr>
              <a:t>Powerpoint Template </a:t>
            </a:r>
            <a:endParaRPr kumimoji="0" lang="id-ID" sz="900" b="0" i="0" u="none" strike="noStrike" kern="1200" cap="none" spc="0" normalizeH="0" baseline="0" noProof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pic>
        <p:nvPicPr>
          <p:cNvPr id="13" name="Pictur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5" y="6372225"/>
            <a:ext cx="1102519" cy="60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3083" y="782848"/>
            <a:ext cx="8517834" cy="562527"/>
          </a:xfrm>
        </p:spPr>
        <p:txBody>
          <a:bodyPr>
            <a:normAutofit/>
          </a:bodyPr>
          <a:lstStyle>
            <a:lvl1pPr algn="ctr">
              <a:defRPr sz="21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313083" y="558294"/>
            <a:ext cx="8517834" cy="436908"/>
          </a:xfr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511865" y="1620040"/>
            <a:ext cx="2249202" cy="4461170"/>
          </a:xfrm>
          <a:prstGeom prst="roundRect">
            <a:avLst>
              <a:gd name="adj" fmla="val 7248"/>
            </a:avLst>
          </a:prstGeom>
          <a:solidFill>
            <a:schemeClr val="accent2"/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1350" b="0" i="0" baseline="0">
                <a:latin typeface="Roboto Medium" charset="0"/>
                <a:ea typeface="Roboto Medium" charset="0"/>
                <a:cs typeface="Roboto Medium" charset="0"/>
              </a:defRPr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7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925572" y="1620040"/>
            <a:ext cx="1751105" cy="2196587"/>
          </a:xfrm>
          <a:prstGeom prst="roundRect">
            <a:avLst>
              <a:gd name="adj" fmla="val 7248"/>
            </a:avLst>
          </a:prstGeom>
          <a:solidFill>
            <a:schemeClr val="accent2"/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1350" b="0" i="0" baseline="0">
                <a:latin typeface="Roboto Medium" charset="0"/>
                <a:ea typeface="Roboto Medium" charset="0"/>
                <a:cs typeface="Roboto Medium" charset="0"/>
              </a:defRPr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8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4841182" y="1620040"/>
            <a:ext cx="1751105" cy="2196587"/>
          </a:xfrm>
          <a:prstGeom prst="roundRect">
            <a:avLst>
              <a:gd name="adj" fmla="val 7248"/>
            </a:avLst>
          </a:prstGeom>
          <a:solidFill>
            <a:schemeClr val="accent2"/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1350" b="0" i="0" baseline="0">
                <a:latin typeface="Roboto Medium" charset="0"/>
                <a:ea typeface="Roboto Medium" charset="0"/>
                <a:cs typeface="Roboto Medium" charset="0"/>
              </a:defRPr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6756793" y="1620040"/>
            <a:ext cx="1751105" cy="2196587"/>
          </a:xfrm>
          <a:prstGeom prst="roundRect">
            <a:avLst>
              <a:gd name="adj" fmla="val 7248"/>
            </a:avLst>
          </a:prstGeom>
          <a:solidFill>
            <a:schemeClr val="accent2"/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1350" b="0" i="0" baseline="0">
                <a:latin typeface="Roboto Medium" charset="0"/>
                <a:ea typeface="Roboto Medium" charset="0"/>
                <a:cs typeface="Roboto Medium" charset="0"/>
              </a:defRPr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2925572" y="3884624"/>
            <a:ext cx="5582326" cy="2196587"/>
          </a:xfrm>
          <a:prstGeom prst="roundRect">
            <a:avLst>
              <a:gd name="adj" fmla="val 7248"/>
            </a:avLst>
          </a:prstGeom>
          <a:solidFill>
            <a:schemeClr val="accent2"/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1350" b="0" i="0" baseline="0">
                <a:latin typeface="Roboto Medium" charset="0"/>
                <a:ea typeface="Roboto Medium" charset="0"/>
                <a:cs typeface="Roboto Medium" charset="0"/>
              </a:defRPr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594349658"/>
      </p:ext>
    </p:extLst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4 placeholder h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/>
          <p:nvPr userDrawn="1"/>
        </p:nvSpPr>
        <p:spPr>
          <a:xfrm>
            <a:off x="-10716" y="5102226"/>
            <a:ext cx="9154716" cy="1755775"/>
          </a:xfrm>
          <a:custGeom>
            <a:avLst/>
            <a:gdLst>
              <a:gd name="connsiteX0" fmla="*/ 12206069 w 12206069"/>
              <a:gd name="connsiteY0" fmla="*/ 592040 h 1755913"/>
              <a:gd name="connsiteX1" fmla="*/ 12206069 w 12206069"/>
              <a:gd name="connsiteY1" fmla="*/ 611020 h 1755913"/>
              <a:gd name="connsiteX2" fmla="*/ 11904518 w 12206069"/>
              <a:gd name="connsiteY2" fmla="*/ 617615 h 1755913"/>
              <a:gd name="connsiteX3" fmla="*/ 6616459 w 12206069"/>
              <a:gd name="connsiteY3" fmla="*/ 984438 h 1755913"/>
              <a:gd name="connsiteX4" fmla="*/ 6180091 w 12206069"/>
              <a:gd name="connsiteY4" fmla="*/ 989968 h 1755913"/>
              <a:gd name="connsiteX5" fmla="*/ 2590097 w 12206069"/>
              <a:gd name="connsiteY5" fmla="*/ 666342 h 1755913"/>
              <a:gd name="connsiteX6" fmla="*/ 6157336 w 12206069"/>
              <a:gd name="connsiteY6" fmla="*/ 970879 h 1755913"/>
              <a:gd name="connsiteX7" fmla="*/ 6616459 w 12206069"/>
              <a:gd name="connsiteY7" fmla="*/ 965527 h 1755913"/>
              <a:gd name="connsiteX8" fmla="*/ 11912039 w 12206069"/>
              <a:gd name="connsiteY8" fmla="*/ 598526 h 1755913"/>
              <a:gd name="connsiteX9" fmla="*/ 12206069 w 12206069"/>
              <a:gd name="connsiteY9" fmla="*/ 562107 h 1755913"/>
              <a:gd name="connsiteX10" fmla="*/ 12206069 w 12206069"/>
              <a:gd name="connsiteY10" fmla="*/ 581048 h 1755913"/>
              <a:gd name="connsiteX11" fmla="*/ 11904518 w 12206069"/>
              <a:gd name="connsiteY11" fmla="*/ 587643 h 1755913"/>
              <a:gd name="connsiteX12" fmla="*/ 6616459 w 12206069"/>
              <a:gd name="connsiteY12" fmla="*/ 954644 h 1755913"/>
              <a:gd name="connsiteX13" fmla="*/ 6157336 w 12206069"/>
              <a:gd name="connsiteY13" fmla="*/ 959996 h 1755913"/>
              <a:gd name="connsiteX14" fmla="*/ 6145289 w 12206069"/>
              <a:gd name="connsiteY14" fmla="*/ 959996 h 1755913"/>
              <a:gd name="connsiteX15" fmla="*/ 2578050 w 12206069"/>
              <a:gd name="connsiteY15" fmla="*/ 652783 h 1755913"/>
              <a:gd name="connsiteX16" fmla="*/ 6121195 w 12206069"/>
              <a:gd name="connsiteY16" fmla="*/ 940907 h 1755913"/>
              <a:gd name="connsiteX17" fmla="*/ 6628506 w 12206069"/>
              <a:gd name="connsiteY17" fmla="*/ 935555 h 1755913"/>
              <a:gd name="connsiteX18" fmla="*/ 11912063 w 12206069"/>
              <a:gd name="connsiteY18" fmla="*/ 568613 h 1755913"/>
              <a:gd name="connsiteX19" fmla="*/ 0 w 12206069"/>
              <a:gd name="connsiteY19" fmla="*/ 0 h 1755913"/>
              <a:gd name="connsiteX20" fmla="*/ 6180091 w 12206069"/>
              <a:gd name="connsiteY20" fmla="*/ 1000851 h 1755913"/>
              <a:gd name="connsiteX21" fmla="*/ 6616459 w 12206069"/>
              <a:gd name="connsiteY21" fmla="*/ 995321 h 1755913"/>
              <a:gd name="connsiteX22" fmla="*/ 11912039 w 12206069"/>
              <a:gd name="connsiteY22" fmla="*/ 628498 h 1755913"/>
              <a:gd name="connsiteX23" fmla="*/ 12206069 w 12206069"/>
              <a:gd name="connsiteY23" fmla="*/ 622012 h 1755913"/>
              <a:gd name="connsiteX24" fmla="*/ 12206069 w 12206069"/>
              <a:gd name="connsiteY24" fmla="*/ 1755913 h 1755913"/>
              <a:gd name="connsiteX25" fmla="*/ 0 w 12206069"/>
              <a:gd name="connsiteY25" fmla="*/ 1755913 h 1755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206069" h="1755913">
                <a:moveTo>
                  <a:pt x="12206069" y="592040"/>
                </a:moveTo>
                <a:lnTo>
                  <a:pt x="12206069" y="611020"/>
                </a:lnTo>
                <a:lnTo>
                  <a:pt x="11904518" y="617615"/>
                </a:lnTo>
                <a:cubicBezTo>
                  <a:pt x="9924311" y="690591"/>
                  <a:pt x="8418985" y="941666"/>
                  <a:pt x="6616459" y="984438"/>
                </a:cubicBezTo>
                <a:cubicBezTo>
                  <a:pt x="6474572" y="987292"/>
                  <a:pt x="6321978" y="989968"/>
                  <a:pt x="6180091" y="989968"/>
                </a:cubicBezTo>
                <a:cubicBezTo>
                  <a:pt x="4979411" y="989968"/>
                  <a:pt x="3743928" y="875789"/>
                  <a:pt x="2590097" y="666342"/>
                </a:cubicBezTo>
                <a:cubicBezTo>
                  <a:pt x="3731881" y="864907"/>
                  <a:pt x="4968702" y="970879"/>
                  <a:pt x="6157336" y="970879"/>
                </a:cubicBezTo>
                <a:cubicBezTo>
                  <a:pt x="6309931" y="970879"/>
                  <a:pt x="6462525" y="968203"/>
                  <a:pt x="6616459" y="965527"/>
                </a:cubicBezTo>
                <a:cubicBezTo>
                  <a:pt x="8440067" y="922598"/>
                  <a:pt x="9947004" y="671505"/>
                  <a:pt x="11912039" y="598526"/>
                </a:cubicBezTo>
                <a:close/>
                <a:moveTo>
                  <a:pt x="12206069" y="562107"/>
                </a:moveTo>
                <a:lnTo>
                  <a:pt x="12206069" y="581048"/>
                </a:lnTo>
                <a:lnTo>
                  <a:pt x="11904518" y="587643"/>
                </a:lnTo>
                <a:cubicBezTo>
                  <a:pt x="9924311" y="660622"/>
                  <a:pt x="8418985" y="911716"/>
                  <a:pt x="6616459" y="954644"/>
                </a:cubicBezTo>
                <a:cubicBezTo>
                  <a:pt x="6462525" y="957320"/>
                  <a:pt x="6309931" y="959996"/>
                  <a:pt x="6157336" y="959996"/>
                </a:cubicBezTo>
                <a:lnTo>
                  <a:pt x="6145289" y="959996"/>
                </a:lnTo>
                <a:cubicBezTo>
                  <a:pt x="4956655" y="959996"/>
                  <a:pt x="3731881" y="854024"/>
                  <a:pt x="2578050" y="652783"/>
                </a:cubicBezTo>
                <a:cubicBezTo>
                  <a:pt x="3719834" y="843141"/>
                  <a:pt x="4932561" y="940907"/>
                  <a:pt x="6121195" y="940907"/>
                </a:cubicBezTo>
                <a:cubicBezTo>
                  <a:pt x="6287175" y="940907"/>
                  <a:pt x="6451817" y="938231"/>
                  <a:pt x="6628506" y="935555"/>
                </a:cubicBezTo>
                <a:cubicBezTo>
                  <a:pt x="8441573" y="892783"/>
                  <a:pt x="9947193" y="641708"/>
                  <a:pt x="11912063" y="568613"/>
                </a:cubicBezTo>
                <a:close/>
                <a:moveTo>
                  <a:pt x="0" y="0"/>
                </a:moveTo>
                <a:cubicBezTo>
                  <a:pt x="1706653" y="631018"/>
                  <a:pt x="4014315" y="1000851"/>
                  <a:pt x="6180091" y="1000851"/>
                </a:cubicBezTo>
                <a:cubicBezTo>
                  <a:pt x="6321978" y="1000851"/>
                  <a:pt x="6474572" y="998175"/>
                  <a:pt x="6616459" y="995321"/>
                </a:cubicBezTo>
                <a:cubicBezTo>
                  <a:pt x="8440067" y="952548"/>
                  <a:pt x="9947004" y="701474"/>
                  <a:pt x="11912039" y="628498"/>
                </a:cubicBezTo>
                <a:lnTo>
                  <a:pt x="12206069" y="622012"/>
                </a:lnTo>
                <a:lnTo>
                  <a:pt x="12206069" y="1755913"/>
                </a:lnTo>
                <a:lnTo>
                  <a:pt x="0" y="1755913"/>
                </a:lnTo>
                <a:close/>
              </a:path>
            </a:pathLst>
          </a:custGeom>
          <a:solidFill>
            <a:srgbClr val="E2E2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13" name="TextBox 7"/>
          <p:cNvSpPr txBox="1">
            <a:spLocks noChangeArrowheads="1"/>
          </p:cNvSpPr>
          <p:nvPr userDrawn="1"/>
        </p:nvSpPr>
        <p:spPr bwMode="auto">
          <a:xfrm>
            <a:off x="8428435" y="6261100"/>
            <a:ext cx="486965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Roboto Condensed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Roboto Condensed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7F569BA-29FF-446A-ACC8-80AA70FF2F85}" type="slidenum">
              <a:rPr kumimoji="0" lang="id-ID" altLang="en-US" sz="1050" b="0" i="0" u="none" strike="noStrike" kern="120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rPr>
              <a:pPr marL="0" marR="0" lvl="0" indent="0" algn="ctr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altLang="en-US" sz="1050" b="0" i="0" u="none" strike="noStrike" kern="1200" cap="none" spc="0" normalizeH="0" baseline="0" noProof="0" smtClean="0">
              <a:ln>
                <a:noFill/>
              </a:ln>
              <a:solidFill>
                <a:srgbClr val="0D1015"/>
              </a:solidFill>
              <a:effectLst/>
              <a:uLnTx/>
              <a:uFillTx/>
              <a:latin typeface="Roboto Condensed Light" pitchFamily="2" charset="0"/>
              <a:ea typeface="+mn-ea"/>
              <a:cs typeface="+mn-cs"/>
            </a:endParaRPr>
          </a:p>
        </p:txBody>
      </p:sp>
      <p:sp>
        <p:nvSpPr>
          <p:cNvPr id="14" name="Oval 13"/>
          <p:cNvSpPr/>
          <p:nvPr userDrawn="1"/>
        </p:nvSpPr>
        <p:spPr>
          <a:xfrm>
            <a:off x="8509398" y="6203950"/>
            <a:ext cx="325040" cy="431800"/>
          </a:xfrm>
          <a:prstGeom prst="ellipse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15" name="Text Placeholder 2"/>
          <p:cNvSpPr txBox="1">
            <a:spLocks/>
          </p:cNvSpPr>
          <p:nvPr userDrawn="1"/>
        </p:nvSpPr>
        <p:spPr>
          <a:xfrm>
            <a:off x="1067991" y="6527800"/>
            <a:ext cx="1396603" cy="21748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d-ID" sz="9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Roboto Condensed Light"/>
                <a:ea typeface="+mn-ea"/>
                <a:cs typeface="+mn-cs"/>
              </a:rPr>
              <a:t>Powerpoint Template </a:t>
            </a:r>
            <a:endParaRPr kumimoji="0" lang="id-ID" sz="900" b="0" i="0" u="none" strike="noStrike" kern="1200" cap="none" spc="0" normalizeH="0" baseline="0" noProof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pic>
        <p:nvPicPr>
          <p:cNvPr id="19" name="Pictur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5" y="6372225"/>
            <a:ext cx="1102519" cy="60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3083" y="782848"/>
            <a:ext cx="8517834" cy="562527"/>
          </a:xfrm>
        </p:spPr>
        <p:txBody>
          <a:bodyPr>
            <a:normAutofit/>
          </a:bodyPr>
          <a:lstStyle>
            <a:lvl1pPr algn="ctr">
              <a:defRPr sz="21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313083" y="558294"/>
            <a:ext cx="8517834" cy="436908"/>
          </a:xfr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791302" y="1868246"/>
            <a:ext cx="1751105" cy="1494222"/>
          </a:xfrm>
          <a:prstGeom prst="roundRect">
            <a:avLst>
              <a:gd name="adj" fmla="val 7248"/>
            </a:avLst>
          </a:prstGeom>
          <a:solidFill>
            <a:schemeClr val="accent2"/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1350" b="0" i="0" baseline="0">
                <a:latin typeface="Roboto Medium" charset="0"/>
                <a:ea typeface="Roboto Medium" charset="0"/>
                <a:cs typeface="Roboto Medium" charset="0"/>
              </a:defRPr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7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706912" y="1868246"/>
            <a:ext cx="1751105" cy="1494222"/>
          </a:xfrm>
          <a:prstGeom prst="roundRect">
            <a:avLst>
              <a:gd name="adj" fmla="val 7248"/>
            </a:avLst>
          </a:prstGeom>
          <a:solidFill>
            <a:schemeClr val="accent2"/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1350" b="0" i="0" baseline="0">
                <a:latin typeface="Roboto Medium" charset="0"/>
                <a:ea typeface="Roboto Medium" charset="0"/>
                <a:cs typeface="Roboto Medium" charset="0"/>
              </a:defRPr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8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4622522" y="1868246"/>
            <a:ext cx="1751105" cy="1494222"/>
          </a:xfrm>
          <a:prstGeom prst="roundRect">
            <a:avLst>
              <a:gd name="adj" fmla="val 7248"/>
            </a:avLst>
          </a:prstGeom>
          <a:solidFill>
            <a:schemeClr val="accent2"/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1350" b="0" i="0" baseline="0">
                <a:latin typeface="Roboto Medium" charset="0"/>
                <a:ea typeface="Roboto Medium" charset="0"/>
                <a:cs typeface="Roboto Medium" charset="0"/>
              </a:defRPr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6538132" y="1868246"/>
            <a:ext cx="1751105" cy="1494222"/>
          </a:xfrm>
          <a:prstGeom prst="roundRect">
            <a:avLst>
              <a:gd name="adj" fmla="val 7248"/>
            </a:avLst>
          </a:prstGeom>
          <a:solidFill>
            <a:schemeClr val="accent2"/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1350" b="0" i="0" baseline="0">
                <a:latin typeface="Roboto Medium" charset="0"/>
                <a:ea typeface="Roboto Medium" charset="0"/>
                <a:cs typeface="Roboto Medium" charset="0"/>
              </a:defRPr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791302" y="3962912"/>
            <a:ext cx="1751105" cy="1494222"/>
          </a:xfrm>
          <a:prstGeom prst="roundRect">
            <a:avLst>
              <a:gd name="adj" fmla="val 7248"/>
            </a:avLst>
          </a:prstGeom>
          <a:solidFill>
            <a:schemeClr val="accent2"/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1350" b="0" i="0" baseline="0">
                <a:latin typeface="Roboto Medium" charset="0"/>
                <a:ea typeface="Roboto Medium" charset="0"/>
                <a:cs typeface="Roboto Medium" charset="0"/>
              </a:defRPr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2706912" y="3962912"/>
            <a:ext cx="1751105" cy="1494222"/>
          </a:xfrm>
          <a:prstGeom prst="roundRect">
            <a:avLst>
              <a:gd name="adj" fmla="val 7248"/>
            </a:avLst>
          </a:prstGeom>
          <a:solidFill>
            <a:schemeClr val="accent2"/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1350" b="0" i="0" baseline="0">
                <a:latin typeface="Roboto Medium" charset="0"/>
                <a:ea typeface="Roboto Medium" charset="0"/>
                <a:cs typeface="Roboto Medium" charset="0"/>
              </a:defRPr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3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4622522" y="3962912"/>
            <a:ext cx="1751105" cy="1494222"/>
          </a:xfrm>
          <a:prstGeom prst="roundRect">
            <a:avLst>
              <a:gd name="adj" fmla="val 7248"/>
            </a:avLst>
          </a:prstGeom>
          <a:solidFill>
            <a:schemeClr val="accent2"/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1350" b="0" i="0" baseline="0">
                <a:latin typeface="Roboto Medium" charset="0"/>
                <a:ea typeface="Roboto Medium" charset="0"/>
                <a:cs typeface="Roboto Medium" charset="0"/>
              </a:defRPr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4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6538132" y="3962912"/>
            <a:ext cx="1751105" cy="1494222"/>
          </a:xfrm>
          <a:prstGeom prst="roundRect">
            <a:avLst>
              <a:gd name="adj" fmla="val 7248"/>
            </a:avLst>
          </a:prstGeom>
          <a:solidFill>
            <a:schemeClr val="accent2"/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1350" b="0" i="0" baseline="0">
                <a:latin typeface="Roboto Medium" charset="0"/>
                <a:ea typeface="Roboto Medium" charset="0"/>
                <a:cs typeface="Roboto Medium" charset="0"/>
              </a:defRPr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714107181"/>
      </p:ext>
    </p:extLst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placeholder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/>
          <p:nvPr userDrawn="1"/>
        </p:nvSpPr>
        <p:spPr>
          <a:xfrm>
            <a:off x="-10716" y="5102226"/>
            <a:ext cx="9154716" cy="1755775"/>
          </a:xfrm>
          <a:custGeom>
            <a:avLst/>
            <a:gdLst>
              <a:gd name="connsiteX0" fmla="*/ 12206069 w 12206069"/>
              <a:gd name="connsiteY0" fmla="*/ 592040 h 1755913"/>
              <a:gd name="connsiteX1" fmla="*/ 12206069 w 12206069"/>
              <a:gd name="connsiteY1" fmla="*/ 611020 h 1755913"/>
              <a:gd name="connsiteX2" fmla="*/ 11904518 w 12206069"/>
              <a:gd name="connsiteY2" fmla="*/ 617615 h 1755913"/>
              <a:gd name="connsiteX3" fmla="*/ 6616459 w 12206069"/>
              <a:gd name="connsiteY3" fmla="*/ 984438 h 1755913"/>
              <a:gd name="connsiteX4" fmla="*/ 6180091 w 12206069"/>
              <a:gd name="connsiteY4" fmla="*/ 989968 h 1755913"/>
              <a:gd name="connsiteX5" fmla="*/ 2590097 w 12206069"/>
              <a:gd name="connsiteY5" fmla="*/ 666342 h 1755913"/>
              <a:gd name="connsiteX6" fmla="*/ 6157336 w 12206069"/>
              <a:gd name="connsiteY6" fmla="*/ 970879 h 1755913"/>
              <a:gd name="connsiteX7" fmla="*/ 6616459 w 12206069"/>
              <a:gd name="connsiteY7" fmla="*/ 965527 h 1755913"/>
              <a:gd name="connsiteX8" fmla="*/ 11912039 w 12206069"/>
              <a:gd name="connsiteY8" fmla="*/ 598526 h 1755913"/>
              <a:gd name="connsiteX9" fmla="*/ 12206069 w 12206069"/>
              <a:gd name="connsiteY9" fmla="*/ 562107 h 1755913"/>
              <a:gd name="connsiteX10" fmla="*/ 12206069 w 12206069"/>
              <a:gd name="connsiteY10" fmla="*/ 581048 h 1755913"/>
              <a:gd name="connsiteX11" fmla="*/ 11904518 w 12206069"/>
              <a:gd name="connsiteY11" fmla="*/ 587643 h 1755913"/>
              <a:gd name="connsiteX12" fmla="*/ 6616459 w 12206069"/>
              <a:gd name="connsiteY12" fmla="*/ 954644 h 1755913"/>
              <a:gd name="connsiteX13" fmla="*/ 6157336 w 12206069"/>
              <a:gd name="connsiteY13" fmla="*/ 959996 h 1755913"/>
              <a:gd name="connsiteX14" fmla="*/ 6145289 w 12206069"/>
              <a:gd name="connsiteY14" fmla="*/ 959996 h 1755913"/>
              <a:gd name="connsiteX15" fmla="*/ 2578050 w 12206069"/>
              <a:gd name="connsiteY15" fmla="*/ 652783 h 1755913"/>
              <a:gd name="connsiteX16" fmla="*/ 6121195 w 12206069"/>
              <a:gd name="connsiteY16" fmla="*/ 940907 h 1755913"/>
              <a:gd name="connsiteX17" fmla="*/ 6628506 w 12206069"/>
              <a:gd name="connsiteY17" fmla="*/ 935555 h 1755913"/>
              <a:gd name="connsiteX18" fmla="*/ 11912063 w 12206069"/>
              <a:gd name="connsiteY18" fmla="*/ 568613 h 1755913"/>
              <a:gd name="connsiteX19" fmla="*/ 0 w 12206069"/>
              <a:gd name="connsiteY19" fmla="*/ 0 h 1755913"/>
              <a:gd name="connsiteX20" fmla="*/ 6180091 w 12206069"/>
              <a:gd name="connsiteY20" fmla="*/ 1000851 h 1755913"/>
              <a:gd name="connsiteX21" fmla="*/ 6616459 w 12206069"/>
              <a:gd name="connsiteY21" fmla="*/ 995321 h 1755913"/>
              <a:gd name="connsiteX22" fmla="*/ 11912039 w 12206069"/>
              <a:gd name="connsiteY22" fmla="*/ 628498 h 1755913"/>
              <a:gd name="connsiteX23" fmla="*/ 12206069 w 12206069"/>
              <a:gd name="connsiteY23" fmla="*/ 622012 h 1755913"/>
              <a:gd name="connsiteX24" fmla="*/ 12206069 w 12206069"/>
              <a:gd name="connsiteY24" fmla="*/ 1755913 h 1755913"/>
              <a:gd name="connsiteX25" fmla="*/ 0 w 12206069"/>
              <a:gd name="connsiteY25" fmla="*/ 1755913 h 1755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206069" h="1755913">
                <a:moveTo>
                  <a:pt x="12206069" y="592040"/>
                </a:moveTo>
                <a:lnTo>
                  <a:pt x="12206069" y="611020"/>
                </a:lnTo>
                <a:lnTo>
                  <a:pt x="11904518" y="617615"/>
                </a:lnTo>
                <a:cubicBezTo>
                  <a:pt x="9924311" y="690591"/>
                  <a:pt x="8418985" y="941666"/>
                  <a:pt x="6616459" y="984438"/>
                </a:cubicBezTo>
                <a:cubicBezTo>
                  <a:pt x="6474572" y="987292"/>
                  <a:pt x="6321978" y="989968"/>
                  <a:pt x="6180091" y="989968"/>
                </a:cubicBezTo>
                <a:cubicBezTo>
                  <a:pt x="4979411" y="989968"/>
                  <a:pt x="3743928" y="875789"/>
                  <a:pt x="2590097" y="666342"/>
                </a:cubicBezTo>
                <a:cubicBezTo>
                  <a:pt x="3731881" y="864907"/>
                  <a:pt x="4968702" y="970879"/>
                  <a:pt x="6157336" y="970879"/>
                </a:cubicBezTo>
                <a:cubicBezTo>
                  <a:pt x="6309931" y="970879"/>
                  <a:pt x="6462525" y="968203"/>
                  <a:pt x="6616459" y="965527"/>
                </a:cubicBezTo>
                <a:cubicBezTo>
                  <a:pt x="8440067" y="922598"/>
                  <a:pt x="9947004" y="671505"/>
                  <a:pt x="11912039" y="598526"/>
                </a:cubicBezTo>
                <a:close/>
                <a:moveTo>
                  <a:pt x="12206069" y="562107"/>
                </a:moveTo>
                <a:lnTo>
                  <a:pt x="12206069" y="581048"/>
                </a:lnTo>
                <a:lnTo>
                  <a:pt x="11904518" y="587643"/>
                </a:lnTo>
                <a:cubicBezTo>
                  <a:pt x="9924311" y="660622"/>
                  <a:pt x="8418985" y="911716"/>
                  <a:pt x="6616459" y="954644"/>
                </a:cubicBezTo>
                <a:cubicBezTo>
                  <a:pt x="6462525" y="957320"/>
                  <a:pt x="6309931" y="959996"/>
                  <a:pt x="6157336" y="959996"/>
                </a:cubicBezTo>
                <a:lnTo>
                  <a:pt x="6145289" y="959996"/>
                </a:lnTo>
                <a:cubicBezTo>
                  <a:pt x="4956655" y="959996"/>
                  <a:pt x="3731881" y="854024"/>
                  <a:pt x="2578050" y="652783"/>
                </a:cubicBezTo>
                <a:cubicBezTo>
                  <a:pt x="3719834" y="843141"/>
                  <a:pt x="4932561" y="940907"/>
                  <a:pt x="6121195" y="940907"/>
                </a:cubicBezTo>
                <a:cubicBezTo>
                  <a:pt x="6287175" y="940907"/>
                  <a:pt x="6451817" y="938231"/>
                  <a:pt x="6628506" y="935555"/>
                </a:cubicBezTo>
                <a:cubicBezTo>
                  <a:pt x="8441573" y="892783"/>
                  <a:pt x="9947193" y="641708"/>
                  <a:pt x="11912063" y="568613"/>
                </a:cubicBezTo>
                <a:close/>
                <a:moveTo>
                  <a:pt x="0" y="0"/>
                </a:moveTo>
                <a:cubicBezTo>
                  <a:pt x="1706653" y="631018"/>
                  <a:pt x="4014315" y="1000851"/>
                  <a:pt x="6180091" y="1000851"/>
                </a:cubicBezTo>
                <a:cubicBezTo>
                  <a:pt x="6321978" y="1000851"/>
                  <a:pt x="6474572" y="998175"/>
                  <a:pt x="6616459" y="995321"/>
                </a:cubicBezTo>
                <a:cubicBezTo>
                  <a:pt x="8440067" y="952548"/>
                  <a:pt x="9947004" y="701474"/>
                  <a:pt x="11912039" y="628498"/>
                </a:cubicBezTo>
                <a:lnTo>
                  <a:pt x="12206069" y="622012"/>
                </a:lnTo>
                <a:lnTo>
                  <a:pt x="12206069" y="1755913"/>
                </a:lnTo>
                <a:lnTo>
                  <a:pt x="0" y="1755913"/>
                </a:lnTo>
                <a:close/>
              </a:path>
            </a:pathLst>
          </a:custGeom>
          <a:solidFill>
            <a:srgbClr val="E2E2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10" name="TextBox 7"/>
          <p:cNvSpPr txBox="1">
            <a:spLocks noChangeArrowheads="1"/>
          </p:cNvSpPr>
          <p:nvPr userDrawn="1"/>
        </p:nvSpPr>
        <p:spPr bwMode="auto">
          <a:xfrm>
            <a:off x="8428435" y="6261100"/>
            <a:ext cx="486965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Roboto Condensed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Roboto Condensed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94E1056-1722-49F7-9586-B9DE351E2E02}" type="slidenum">
              <a:rPr kumimoji="0" lang="id-ID" altLang="en-US" sz="1050" b="0" i="0" u="none" strike="noStrike" kern="120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rPr>
              <a:pPr marL="0" marR="0" lvl="0" indent="0" algn="ctr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altLang="en-US" sz="1050" b="0" i="0" u="none" strike="noStrike" kern="1200" cap="none" spc="0" normalizeH="0" baseline="0" noProof="0" smtClean="0">
              <a:ln>
                <a:noFill/>
              </a:ln>
              <a:solidFill>
                <a:srgbClr val="0D1015"/>
              </a:solidFill>
              <a:effectLst/>
              <a:uLnTx/>
              <a:uFillTx/>
              <a:latin typeface="Roboto Condensed Light" pitchFamily="2" charset="0"/>
              <a:ea typeface="+mn-ea"/>
              <a:cs typeface="+mn-cs"/>
            </a:endParaRPr>
          </a:p>
        </p:txBody>
      </p:sp>
      <p:sp>
        <p:nvSpPr>
          <p:cNvPr id="11" name="Oval 10"/>
          <p:cNvSpPr/>
          <p:nvPr userDrawn="1"/>
        </p:nvSpPr>
        <p:spPr>
          <a:xfrm>
            <a:off x="8509398" y="6203950"/>
            <a:ext cx="325040" cy="431800"/>
          </a:xfrm>
          <a:prstGeom prst="ellipse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12" name="Text Placeholder 2"/>
          <p:cNvSpPr txBox="1">
            <a:spLocks/>
          </p:cNvSpPr>
          <p:nvPr userDrawn="1"/>
        </p:nvSpPr>
        <p:spPr>
          <a:xfrm>
            <a:off x="1067991" y="6527800"/>
            <a:ext cx="1396603" cy="21748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d-ID" sz="9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Roboto Condensed Light"/>
                <a:ea typeface="+mn-ea"/>
                <a:cs typeface="+mn-cs"/>
              </a:rPr>
              <a:t>Powerpoint Template </a:t>
            </a:r>
            <a:endParaRPr kumimoji="0" lang="id-ID" sz="900" b="0" i="0" u="none" strike="noStrike" kern="1200" cap="none" spc="0" normalizeH="0" baseline="0" noProof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pic>
        <p:nvPicPr>
          <p:cNvPr id="13" name="Pictur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5" y="6372225"/>
            <a:ext cx="1102519" cy="60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3083" y="782848"/>
            <a:ext cx="8517834" cy="562527"/>
          </a:xfrm>
        </p:spPr>
        <p:txBody>
          <a:bodyPr>
            <a:normAutofit/>
          </a:bodyPr>
          <a:lstStyle>
            <a:lvl1pPr algn="ctr">
              <a:defRPr sz="21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313083" y="558294"/>
            <a:ext cx="8517834" cy="436908"/>
          </a:xfr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3174855" y="1829618"/>
            <a:ext cx="1419902" cy="2009001"/>
          </a:xfrm>
          <a:custGeom>
            <a:avLst/>
            <a:gdLst>
              <a:gd name="connsiteX0" fmla="*/ 0 w 1501342"/>
              <a:gd name="connsiteY0" fmla="*/ 84976 h 1501342"/>
              <a:gd name="connsiteX1" fmla="*/ 84976 w 1501342"/>
              <a:gd name="connsiteY1" fmla="*/ 0 h 1501342"/>
              <a:gd name="connsiteX2" fmla="*/ 1416366 w 1501342"/>
              <a:gd name="connsiteY2" fmla="*/ 0 h 1501342"/>
              <a:gd name="connsiteX3" fmla="*/ 1501342 w 1501342"/>
              <a:gd name="connsiteY3" fmla="*/ 84976 h 1501342"/>
              <a:gd name="connsiteX4" fmla="*/ 1501342 w 1501342"/>
              <a:gd name="connsiteY4" fmla="*/ 1416366 h 1501342"/>
              <a:gd name="connsiteX5" fmla="*/ 1416366 w 1501342"/>
              <a:gd name="connsiteY5" fmla="*/ 1501342 h 1501342"/>
              <a:gd name="connsiteX6" fmla="*/ 84976 w 1501342"/>
              <a:gd name="connsiteY6" fmla="*/ 1501342 h 1501342"/>
              <a:gd name="connsiteX7" fmla="*/ 0 w 1501342"/>
              <a:gd name="connsiteY7" fmla="*/ 1416366 h 1501342"/>
              <a:gd name="connsiteX8" fmla="*/ 0 w 1501342"/>
              <a:gd name="connsiteY8" fmla="*/ 84976 h 1501342"/>
              <a:gd name="connsiteX0" fmla="*/ 0 w 1501342"/>
              <a:gd name="connsiteY0" fmla="*/ 84976 h 1501342"/>
              <a:gd name="connsiteX1" fmla="*/ 84976 w 1501342"/>
              <a:gd name="connsiteY1" fmla="*/ 0 h 1501342"/>
              <a:gd name="connsiteX2" fmla="*/ 1416366 w 1501342"/>
              <a:gd name="connsiteY2" fmla="*/ 0 h 1501342"/>
              <a:gd name="connsiteX3" fmla="*/ 1501342 w 1501342"/>
              <a:gd name="connsiteY3" fmla="*/ 84976 h 1501342"/>
              <a:gd name="connsiteX4" fmla="*/ 1501342 w 1501342"/>
              <a:gd name="connsiteY4" fmla="*/ 1416366 h 1501342"/>
              <a:gd name="connsiteX5" fmla="*/ 1416366 w 1501342"/>
              <a:gd name="connsiteY5" fmla="*/ 1501342 h 1501342"/>
              <a:gd name="connsiteX6" fmla="*/ 84976 w 1501342"/>
              <a:gd name="connsiteY6" fmla="*/ 1501342 h 1501342"/>
              <a:gd name="connsiteX7" fmla="*/ 0 w 1501342"/>
              <a:gd name="connsiteY7" fmla="*/ 1416366 h 1501342"/>
              <a:gd name="connsiteX8" fmla="*/ 0 w 1501342"/>
              <a:gd name="connsiteY8" fmla="*/ 84976 h 1501342"/>
              <a:gd name="connsiteX0" fmla="*/ 0 w 1501342"/>
              <a:gd name="connsiteY0" fmla="*/ 1416366 h 1501342"/>
              <a:gd name="connsiteX1" fmla="*/ 84976 w 1501342"/>
              <a:gd name="connsiteY1" fmla="*/ 0 h 1501342"/>
              <a:gd name="connsiteX2" fmla="*/ 1416366 w 1501342"/>
              <a:gd name="connsiteY2" fmla="*/ 0 h 1501342"/>
              <a:gd name="connsiteX3" fmla="*/ 1501342 w 1501342"/>
              <a:gd name="connsiteY3" fmla="*/ 84976 h 1501342"/>
              <a:gd name="connsiteX4" fmla="*/ 1501342 w 1501342"/>
              <a:gd name="connsiteY4" fmla="*/ 1416366 h 1501342"/>
              <a:gd name="connsiteX5" fmla="*/ 1416366 w 1501342"/>
              <a:gd name="connsiteY5" fmla="*/ 1501342 h 1501342"/>
              <a:gd name="connsiteX6" fmla="*/ 84976 w 1501342"/>
              <a:gd name="connsiteY6" fmla="*/ 1501342 h 1501342"/>
              <a:gd name="connsiteX7" fmla="*/ 0 w 1501342"/>
              <a:gd name="connsiteY7" fmla="*/ 1416366 h 1501342"/>
              <a:gd name="connsiteX0" fmla="*/ 166423 w 1582789"/>
              <a:gd name="connsiteY0" fmla="*/ 1501342 h 1501342"/>
              <a:gd name="connsiteX1" fmla="*/ 166423 w 1582789"/>
              <a:gd name="connsiteY1" fmla="*/ 0 h 1501342"/>
              <a:gd name="connsiteX2" fmla="*/ 1497813 w 1582789"/>
              <a:gd name="connsiteY2" fmla="*/ 0 h 1501342"/>
              <a:gd name="connsiteX3" fmla="*/ 1582789 w 1582789"/>
              <a:gd name="connsiteY3" fmla="*/ 84976 h 1501342"/>
              <a:gd name="connsiteX4" fmla="*/ 1582789 w 1582789"/>
              <a:gd name="connsiteY4" fmla="*/ 1416366 h 1501342"/>
              <a:gd name="connsiteX5" fmla="*/ 1497813 w 1582789"/>
              <a:gd name="connsiteY5" fmla="*/ 1501342 h 1501342"/>
              <a:gd name="connsiteX6" fmla="*/ 166423 w 1582789"/>
              <a:gd name="connsiteY6" fmla="*/ 1501342 h 1501342"/>
              <a:gd name="connsiteX0" fmla="*/ 0 w 1416366"/>
              <a:gd name="connsiteY0" fmla="*/ 1501342 h 1501342"/>
              <a:gd name="connsiteX1" fmla="*/ 0 w 1416366"/>
              <a:gd name="connsiteY1" fmla="*/ 0 h 1501342"/>
              <a:gd name="connsiteX2" fmla="*/ 1331390 w 1416366"/>
              <a:gd name="connsiteY2" fmla="*/ 0 h 1501342"/>
              <a:gd name="connsiteX3" fmla="*/ 1416366 w 1416366"/>
              <a:gd name="connsiteY3" fmla="*/ 84976 h 1501342"/>
              <a:gd name="connsiteX4" fmla="*/ 1416366 w 1416366"/>
              <a:gd name="connsiteY4" fmla="*/ 1416366 h 1501342"/>
              <a:gd name="connsiteX5" fmla="*/ 1331390 w 1416366"/>
              <a:gd name="connsiteY5" fmla="*/ 1501342 h 1501342"/>
              <a:gd name="connsiteX6" fmla="*/ 0 w 1416366"/>
              <a:gd name="connsiteY6" fmla="*/ 1501342 h 15013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16366" h="1501342">
                <a:moveTo>
                  <a:pt x="0" y="1501342"/>
                </a:moveTo>
                <a:lnTo>
                  <a:pt x="0" y="0"/>
                </a:lnTo>
                <a:lnTo>
                  <a:pt x="1331390" y="0"/>
                </a:lnTo>
                <a:cubicBezTo>
                  <a:pt x="1378321" y="0"/>
                  <a:pt x="1416366" y="38045"/>
                  <a:pt x="1416366" y="84976"/>
                </a:cubicBezTo>
                <a:lnTo>
                  <a:pt x="1416366" y="1416366"/>
                </a:lnTo>
                <a:cubicBezTo>
                  <a:pt x="1416366" y="1463297"/>
                  <a:pt x="1378321" y="1501342"/>
                  <a:pt x="1331390" y="1501342"/>
                </a:cubicBezTo>
                <a:lnTo>
                  <a:pt x="0" y="1501342"/>
                </a:lnTo>
                <a:close/>
              </a:path>
            </a:pathLst>
          </a:custGeom>
          <a:solidFill>
            <a:schemeClr val="accent2"/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1350" b="0" i="0" baseline="0">
                <a:latin typeface="Roboto Medium" charset="0"/>
                <a:ea typeface="Roboto Medium" charset="0"/>
                <a:cs typeface="Roboto Medium" charset="0"/>
              </a:defRPr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7089991" y="1829618"/>
            <a:ext cx="1419902" cy="2009001"/>
          </a:xfrm>
          <a:custGeom>
            <a:avLst/>
            <a:gdLst>
              <a:gd name="connsiteX0" fmla="*/ 0 w 1501342"/>
              <a:gd name="connsiteY0" fmla="*/ 84976 h 1501342"/>
              <a:gd name="connsiteX1" fmla="*/ 84976 w 1501342"/>
              <a:gd name="connsiteY1" fmla="*/ 0 h 1501342"/>
              <a:gd name="connsiteX2" fmla="*/ 1416366 w 1501342"/>
              <a:gd name="connsiteY2" fmla="*/ 0 h 1501342"/>
              <a:gd name="connsiteX3" fmla="*/ 1501342 w 1501342"/>
              <a:gd name="connsiteY3" fmla="*/ 84976 h 1501342"/>
              <a:gd name="connsiteX4" fmla="*/ 1501342 w 1501342"/>
              <a:gd name="connsiteY4" fmla="*/ 1416366 h 1501342"/>
              <a:gd name="connsiteX5" fmla="*/ 1416366 w 1501342"/>
              <a:gd name="connsiteY5" fmla="*/ 1501342 h 1501342"/>
              <a:gd name="connsiteX6" fmla="*/ 84976 w 1501342"/>
              <a:gd name="connsiteY6" fmla="*/ 1501342 h 1501342"/>
              <a:gd name="connsiteX7" fmla="*/ 0 w 1501342"/>
              <a:gd name="connsiteY7" fmla="*/ 1416366 h 1501342"/>
              <a:gd name="connsiteX8" fmla="*/ 0 w 1501342"/>
              <a:gd name="connsiteY8" fmla="*/ 84976 h 1501342"/>
              <a:gd name="connsiteX0" fmla="*/ 0 w 1501342"/>
              <a:gd name="connsiteY0" fmla="*/ 84976 h 1501342"/>
              <a:gd name="connsiteX1" fmla="*/ 84976 w 1501342"/>
              <a:gd name="connsiteY1" fmla="*/ 0 h 1501342"/>
              <a:gd name="connsiteX2" fmla="*/ 1416366 w 1501342"/>
              <a:gd name="connsiteY2" fmla="*/ 0 h 1501342"/>
              <a:gd name="connsiteX3" fmla="*/ 1501342 w 1501342"/>
              <a:gd name="connsiteY3" fmla="*/ 84976 h 1501342"/>
              <a:gd name="connsiteX4" fmla="*/ 1501342 w 1501342"/>
              <a:gd name="connsiteY4" fmla="*/ 1416366 h 1501342"/>
              <a:gd name="connsiteX5" fmla="*/ 1416366 w 1501342"/>
              <a:gd name="connsiteY5" fmla="*/ 1501342 h 1501342"/>
              <a:gd name="connsiteX6" fmla="*/ 84976 w 1501342"/>
              <a:gd name="connsiteY6" fmla="*/ 1501342 h 1501342"/>
              <a:gd name="connsiteX7" fmla="*/ 0 w 1501342"/>
              <a:gd name="connsiteY7" fmla="*/ 1416366 h 1501342"/>
              <a:gd name="connsiteX8" fmla="*/ 0 w 1501342"/>
              <a:gd name="connsiteY8" fmla="*/ 84976 h 1501342"/>
              <a:gd name="connsiteX0" fmla="*/ 0 w 1501342"/>
              <a:gd name="connsiteY0" fmla="*/ 1416366 h 1501342"/>
              <a:gd name="connsiteX1" fmla="*/ 84976 w 1501342"/>
              <a:gd name="connsiteY1" fmla="*/ 0 h 1501342"/>
              <a:gd name="connsiteX2" fmla="*/ 1416366 w 1501342"/>
              <a:gd name="connsiteY2" fmla="*/ 0 h 1501342"/>
              <a:gd name="connsiteX3" fmla="*/ 1501342 w 1501342"/>
              <a:gd name="connsiteY3" fmla="*/ 84976 h 1501342"/>
              <a:gd name="connsiteX4" fmla="*/ 1501342 w 1501342"/>
              <a:gd name="connsiteY4" fmla="*/ 1416366 h 1501342"/>
              <a:gd name="connsiteX5" fmla="*/ 1416366 w 1501342"/>
              <a:gd name="connsiteY5" fmla="*/ 1501342 h 1501342"/>
              <a:gd name="connsiteX6" fmla="*/ 84976 w 1501342"/>
              <a:gd name="connsiteY6" fmla="*/ 1501342 h 1501342"/>
              <a:gd name="connsiteX7" fmla="*/ 0 w 1501342"/>
              <a:gd name="connsiteY7" fmla="*/ 1416366 h 1501342"/>
              <a:gd name="connsiteX0" fmla="*/ 166423 w 1582789"/>
              <a:gd name="connsiteY0" fmla="*/ 1501342 h 1501342"/>
              <a:gd name="connsiteX1" fmla="*/ 166423 w 1582789"/>
              <a:gd name="connsiteY1" fmla="*/ 0 h 1501342"/>
              <a:gd name="connsiteX2" fmla="*/ 1497813 w 1582789"/>
              <a:gd name="connsiteY2" fmla="*/ 0 h 1501342"/>
              <a:gd name="connsiteX3" fmla="*/ 1582789 w 1582789"/>
              <a:gd name="connsiteY3" fmla="*/ 84976 h 1501342"/>
              <a:gd name="connsiteX4" fmla="*/ 1582789 w 1582789"/>
              <a:gd name="connsiteY4" fmla="*/ 1416366 h 1501342"/>
              <a:gd name="connsiteX5" fmla="*/ 1497813 w 1582789"/>
              <a:gd name="connsiteY5" fmla="*/ 1501342 h 1501342"/>
              <a:gd name="connsiteX6" fmla="*/ 166423 w 1582789"/>
              <a:gd name="connsiteY6" fmla="*/ 1501342 h 1501342"/>
              <a:gd name="connsiteX0" fmla="*/ 0 w 1416366"/>
              <a:gd name="connsiteY0" fmla="*/ 1501342 h 1501342"/>
              <a:gd name="connsiteX1" fmla="*/ 0 w 1416366"/>
              <a:gd name="connsiteY1" fmla="*/ 0 h 1501342"/>
              <a:gd name="connsiteX2" fmla="*/ 1331390 w 1416366"/>
              <a:gd name="connsiteY2" fmla="*/ 0 h 1501342"/>
              <a:gd name="connsiteX3" fmla="*/ 1416366 w 1416366"/>
              <a:gd name="connsiteY3" fmla="*/ 84976 h 1501342"/>
              <a:gd name="connsiteX4" fmla="*/ 1416366 w 1416366"/>
              <a:gd name="connsiteY4" fmla="*/ 1416366 h 1501342"/>
              <a:gd name="connsiteX5" fmla="*/ 1331390 w 1416366"/>
              <a:gd name="connsiteY5" fmla="*/ 1501342 h 1501342"/>
              <a:gd name="connsiteX6" fmla="*/ 0 w 1416366"/>
              <a:gd name="connsiteY6" fmla="*/ 1501342 h 15013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16366" h="1501342">
                <a:moveTo>
                  <a:pt x="0" y="1501342"/>
                </a:moveTo>
                <a:lnTo>
                  <a:pt x="0" y="0"/>
                </a:lnTo>
                <a:lnTo>
                  <a:pt x="1331390" y="0"/>
                </a:lnTo>
                <a:cubicBezTo>
                  <a:pt x="1378321" y="0"/>
                  <a:pt x="1416366" y="38045"/>
                  <a:pt x="1416366" y="84976"/>
                </a:cubicBezTo>
                <a:lnTo>
                  <a:pt x="1416366" y="1416366"/>
                </a:lnTo>
                <a:cubicBezTo>
                  <a:pt x="1416366" y="1463297"/>
                  <a:pt x="1378321" y="1501342"/>
                  <a:pt x="1331390" y="1501342"/>
                </a:cubicBezTo>
                <a:lnTo>
                  <a:pt x="0" y="1501342"/>
                </a:lnTo>
                <a:close/>
              </a:path>
            </a:pathLst>
          </a:custGeom>
          <a:solidFill>
            <a:schemeClr val="accent2"/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1350" b="0" i="0" baseline="0">
                <a:latin typeface="Roboto Medium" charset="0"/>
                <a:ea typeface="Roboto Medium" charset="0"/>
                <a:cs typeface="Roboto Medium" charset="0"/>
              </a:defRPr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8" name="Picture Placeholder 2"/>
          <p:cNvSpPr>
            <a:spLocks noGrp="1"/>
          </p:cNvSpPr>
          <p:nvPr>
            <p:ph type="pic" sz="quarter" idx="15"/>
          </p:nvPr>
        </p:nvSpPr>
        <p:spPr>
          <a:xfrm flipH="1">
            <a:off x="865705" y="4075107"/>
            <a:ext cx="1419902" cy="2009001"/>
          </a:xfrm>
          <a:custGeom>
            <a:avLst/>
            <a:gdLst>
              <a:gd name="connsiteX0" fmla="*/ 0 w 1501342"/>
              <a:gd name="connsiteY0" fmla="*/ 84976 h 1501342"/>
              <a:gd name="connsiteX1" fmla="*/ 84976 w 1501342"/>
              <a:gd name="connsiteY1" fmla="*/ 0 h 1501342"/>
              <a:gd name="connsiteX2" fmla="*/ 1416366 w 1501342"/>
              <a:gd name="connsiteY2" fmla="*/ 0 h 1501342"/>
              <a:gd name="connsiteX3" fmla="*/ 1501342 w 1501342"/>
              <a:gd name="connsiteY3" fmla="*/ 84976 h 1501342"/>
              <a:gd name="connsiteX4" fmla="*/ 1501342 w 1501342"/>
              <a:gd name="connsiteY4" fmla="*/ 1416366 h 1501342"/>
              <a:gd name="connsiteX5" fmla="*/ 1416366 w 1501342"/>
              <a:gd name="connsiteY5" fmla="*/ 1501342 h 1501342"/>
              <a:gd name="connsiteX6" fmla="*/ 84976 w 1501342"/>
              <a:gd name="connsiteY6" fmla="*/ 1501342 h 1501342"/>
              <a:gd name="connsiteX7" fmla="*/ 0 w 1501342"/>
              <a:gd name="connsiteY7" fmla="*/ 1416366 h 1501342"/>
              <a:gd name="connsiteX8" fmla="*/ 0 w 1501342"/>
              <a:gd name="connsiteY8" fmla="*/ 84976 h 1501342"/>
              <a:gd name="connsiteX0" fmla="*/ 0 w 1501342"/>
              <a:gd name="connsiteY0" fmla="*/ 84976 h 1501342"/>
              <a:gd name="connsiteX1" fmla="*/ 84976 w 1501342"/>
              <a:gd name="connsiteY1" fmla="*/ 0 h 1501342"/>
              <a:gd name="connsiteX2" fmla="*/ 1416366 w 1501342"/>
              <a:gd name="connsiteY2" fmla="*/ 0 h 1501342"/>
              <a:gd name="connsiteX3" fmla="*/ 1501342 w 1501342"/>
              <a:gd name="connsiteY3" fmla="*/ 84976 h 1501342"/>
              <a:gd name="connsiteX4" fmla="*/ 1501342 w 1501342"/>
              <a:gd name="connsiteY4" fmla="*/ 1416366 h 1501342"/>
              <a:gd name="connsiteX5" fmla="*/ 1416366 w 1501342"/>
              <a:gd name="connsiteY5" fmla="*/ 1501342 h 1501342"/>
              <a:gd name="connsiteX6" fmla="*/ 84976 w 1501342"/>
              <a:gd name="connsiteY6" fmla="*/ 1501342 h 1501342"/>
              <a:gd name="connsiteX7" fmla="*/ 0 w 1501342"/>
              <a:gd name="connsiteY7" fmla="*/ 1416366 h 1501342"/>
              <a:gd name="connsiteX8" fmla="*/ 0 w 1501342"/>
              <a:gd name="connsiteY8" fmla="*/ 84976 h 1501342"/>
              <a:gd name="connsiteX0" fmla="*/ 0 w 1501342"/>
              <a:gd name="connsiteY0" fmla="*/ 1416366 h 1501342"/>
              <a:gd name="connsiteX1" fmla="*/ 84976 w 1501342"/>
              <a:gd name="connsiteY1" fmla="*/ 0 h 1501342"/>
              <a:gd name="connsiteX2" fmla="*/ 1416366 w 1501342"/>
              <a:gd name="connsiteY2" fmla="*/ 0 h 1501342"/>
              <a:gd name="connsiteX3" fmla="*/ 1501342 w 1501342"/>
              <a:gd name="connsiteY3" fmla="*/ 84976 h 1501342"/>
              <a:gd name="connsiteX4" fmla="*/ 1501342 w 1501342"/>
              <a:gd name="connsiteY4" fmla="*/ 1416366 h 1501342"/>
              <a:gd name="connsiteX5" fmla="*/ 1416366 w 1501342"/>
              <a:gd name="connsiteY5" fmla="*/ 1501342 h 1501342"/>
              <a:gd name="connsiteX6" fmla="*/ 84976 w 1501342"/>
              <a:gd name="connsiteY6" fmla="*/ 1501342 h 1501342"/>
              <a:gd name="connsiteX7" fmla="*/ 0 w 1501342"/>
              <a:gd name="connsiteY7" fmla="*/ 1416366 h 1501342"/>
              <a:gd name="connsiteX0" fmla="*/ 166423 w 1582789"/>
              <a:gd name="connsiteY0" fmla="*/ 1501342 h 1501342"/>
              <a:gd name="connsiteX1" fmla="*/ 166423 w 1582789"/>
              <a:gd name="connsiteY1" fmla="*/ 0 h 1501342"/>
              <a:gd name="connsiteX2" fmla="*/ 1497813 w 1582789"/>
              <a:gd name="connsiteY2" fmla="*/ 0 h 1501342"/>
              <a:gd name="connsiteX3" fmla="*/ 1582789 w 1582789"/>
              <a:gd name="connsiteY3" fmla="*/ 84976 h 1501342"/>
              <a:gd name="connsiteX4" fmla="*/ 1582789 w 1582789"/>
              <a:gd name="connsiteY4" fmla="*/ 1416366 h 1501342"/>
              <a:gd name="connsiteX5" fmla="*/ 1497813 w 1582789"/>
              <a:gd name="connsiteY5" fmla="*/ 1501342 h 1501342"/>
              <a:gd name="connsiteX6" fmla="*/ 166423 w 1582789"/>
              <a:gd name="connsiteY6" fmla="*/ 1501342 h 1501342"/>
              <a:gd name="connsiteX0" fmla="*/ 0 w 1416366"/>
              <a:gd name="connsiteY0" fmla="*/ 1501342 h 1501342"/>
              <a:gd name="connsiteX1" fmla="*/ 0 w 1416366"/>
              <a:gd name="connsiteY1" fmla="*/ 0 h 1501342"/>
              <a:gd name="connsiteX2" fmla="*/ 1331390 w 1416366"/>
              <a:gd name="connsiteY2" fmla="*/ 0 h 1501342"/>
              <a:gd name="connsiteX3" fmla="*/ 1416366 w 1416366"/>
              <a:gd name="connsiteY3" fmla="*/ 84976 h 1501342"/>
              <a:gd name="connsiteX4" fmla="*/ 1416366 w 1416366"/>
              <a:gd name="connsiteY4" fmla="*/ 1416366 h 1501342"/>
              <a:gd name="connsiteX5" fmla="*/ 1331390 w 1416366"/>
              <a:gd name="connsiteY5" fmla="*/ 1501342 h 1501342"/>
              <a:gd name="connsiteX6" fmla="*/ 0 w 1416366"/>
              <a:gd name="connsiteY6" fmla="*/ 1501342 h 15013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16366" h="1501342">
                <a:moveTo>
                  <a:pt x="0" y="1501342"/>
                </a:moveTo>
                <a:lnTo>
                  <a:pt x="0" y="0"/>
                </a:lnTo>
                <a:lnTo>
                  <a:pt x="1331390" y="0"/>
                </a:lnTo>
                <a:cubicBezTo>
                  <a:pt x="1378321" y="0"/>
                  <a:pt x="1416366" y="38045"/>
                  <a:pt x="1416366" y="84976"/>
                </a:cubicBezTo>
                <a:lnTo>
                  <a:pt x="1416366" y="1416366"/>
                </a:lnTo>
                <a:cubicBezTo>
                  <a:pt x="1416366" y="1463297"/>
                  <a:pt x="1378321" y="1501342"/>
                  <a:pt x="1331390" y="1501342"/>
                </a:cubicBezTo>
                <a:lnTo>
                  <a:pt x="0" y="1501342"/>
                </a:lnTo>
                <a:close/>
              </a:path>
            </a:pathLst>
          </a:custGeom>
          <a:solidFill>
            <a:schemeClr val="accent2"/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1350" b="0" i="0" baseline="0">
                <a:latin typeface="Roboto Medium" charset="0"/>
                <a:ea typeface="Roboto Medium" charset="0"/>
                <a:cs typeface="Roboto Medium" charset="0"/>
              </a:defRPr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16"/>
          </p:nvPr>
        </p:nvSpPr>
        <p:spPr>
          <a:xfrm flipH="1">
            <a:off x="4780842" y="4075107"/>
            <a:ext cx="1419902" cy="2009001"/>
          </a:xfrm>
          <a:custGeom>
            <a:avLst/>
            <a:gdLst>
              <a:gd name="connsiteX0" fmla="*/ 0 w 1501342"/>
              <a:gd name="connsiteY0" fmla="*/ 84976 h 1501342"/>
              <a:gd name="connsiteX1" fmla="*/ 84976 w 1501342"/>
              <a:gd name="connsiteY1" fmla="*/ 0 h 1501342"/>
              <a:gd name="connsiteX2" fmla="*/ 1416366 w 1501342"/>
              <a:gd name="connsiteY2" fmla="*/ 0 h 1501342"/>
              <a:gd name="connsiteX3" fmla="*/ 1501342 w 1501342"/>
              <a:gd name="connsiteY3" fmla="*/ 84976 h 1501342"/>
              <a:gd name="connsiteX4" fmla="*/ 1501342 w 1501342"/>
              <a:gd name="connsiteY4" fmla="*/ 1416366 h 1501342"/>
              <a:gd name="connsiteX5" fmla="*/ 1416366 w 1501342"/>
              <a:gd name="connsiteY5" fmla="*/ 1501342 h 1501342"/>
              <a:gd name="connsiteX6" fmla="*/ 84976 w 1501342"/>
              <a:gd name="connsiteY6" fmla="*/ 1501342 h 1501342"/>
              <a:gd name="connsiteX7" fmla="*/ 0 w 1501342"/>
              <a:gd name="connsiteY7" fmla="*/ 1416366 h 1501342"/>
              <a:gd name="connsiteX8" fmla="*/ 0 w 1501342"/>
              <a:gd name="connsiteY8" fmla="*/ 84976 h 1501342"/>
              <a:gd name="connsiteX0" fmla="*/ 0 w 1501342"/>
              <a:gd name="connsiteY0" fmla="*/ 84976 h 1501342"/>
              <a:gd name="connsiteX1" fmla="*/ 84976 w 1501342"/>
              <a:gd name="connsiteY1" fmla="*/ 0 h 1501342"/>
              <a:gd name="connsiteX2" fmla="*/ 1416366 w 1501342"/>
              <a:gd name="connsiteY2" fmla="*/ 0 h 1501342"/>
              <a:gd name="connsiteX3" fmla="*/ 1501342 w 1501342"/>
              <a:gd name="connsiteY3" fmla="*/ 84976 h 1501342"/>
              <a:gd name="connsiteX4" fmla="*/ 1501342 w 1501342"/>
              <a:gd name="connsiteY4" fmla="*/ 1416366 h 1501342"/>
              <a:gd name="connsiteX5" fmla="*/ 1416366 w 1501342"/>
              <a:gd name="connsiteY5" fmla="*/ 1501342 h 1501342"/>
              <a:gd name="connsiteX6" fmla="*/ 84976 w 1501342"/>
              <a:gd name="connsiteY6" fmla="*/ 1501342 h 1501342"/>
              <a:gd name="connsiteX7" fmla="*/ 0 w 1501342"/>
              <a:gd name="connsiteY7" fmla="*/ 1416366 h 1501342"/>
              <a:gd name="connsiteX8" fmla="*/ 0 w 1501342"/>
              <a:gd name="connsiteY8" fmla="*/ 84976 h 1501342"/>
              <a:gd name="connsiteX0" fmla="*/ 0 w 1501342"/>
              <a:gd name="connsiteY0" fmla="*/ 1416366 h 1501342"/>
              <a:gd name="connsiteX1" fmla="*/ 84976 w 1501342"/>
              <a:gd name="connsiteY1" fmla="*/ 0 h 1501342"/>
              <a:gd name="connsiteX2" fmla="*/ 1416366 w 1501342"/>
              <a:gd name="connsiteY2" fmla="*/ 0 h 1501342"/>
              <a:gd name="connsiteX3" fmla="*/ 1501342 w 1501342"/>
              <a:gd name="connsiteY3" fmla="*/ 84976 h 1501342"/>
              <a:gd name="connsiteX4" fmla="*/ 1501342 w 1501342"/>
              <a:gd name="connsiteY4" fmla="*/ 1416366 h 1501342"/>
              <a:gd name="connsiteX5" fmla="*/ 1416366 w 1501342"/>
              <a:gd name="connsiteY5" fmla="*/ 1501342 h 1501342"/>
              <a:gd name="connsiteX6" fmla="*/ 84976 w 1501342"/>
              <a:gd name="connsiteY6" fmla="*/ 1501342 h 1501342"/>
              <a:gd name="connsiteX7" fmla="*/ 0 w 1501342"/>
              <a:gd name="connsiteY7" fmla="*/ 1416366 h 1501342"/>
              <a:gd name="connsiteX0" fmla="*/ 166423 w 1582789"/>
              <a:gd name="connsiteY0" fmla="*/ 1501342 h 1501342"/>
              <a:gd name="connsiteX1" fmla="*/ 166423 w 1582789"/>
              <a:gd name="connsiteY1" fmla="*/ 0 h 1501342"/>
              <a:gd name="connsiteX2" fmla="*/ 1497813 w 1582789"/>
              <a:gd name="connsiteY2" fmla="*/ 0 h 1501342"/>
              <a:gd name="connsiteX3" fmla="*/ 1582789 w 1582789"/>
              <a:gd name="connsiteY3" fmla="*/ 84976 h 1501342"/>
              <a:gd name="connsiteX4" fmla="*/ 1582789 w 1582789"/>
              <a:gd name="connsiteY4" fmla="*/ 1416366 h 1501342"/>
              <a:gd name="connsiteX5" fmla="*/ 1497813 w 1582789"/>
              <a:gd name="connsiteY5" fmla="*/ 1501342 h 1501342"/>
              <a:gd name="connsiteX6" fmla="*/ 166423 w 1582789"/>
              <a:gd name="connsiteY6" fmla="*/ 1501342 h 1501342"/>
              <a:gd name="connsiteX0" fmla="*/ 0 w 1416366"/>
              <a:gd name="connsiteY0" fmla="*/ 1501342 h 1501342"/>
              <a:gd name="connsiteX1" fmla="*/ 0 w 1416366"/>
              <a:gd name="connsiteY1" fmla="*/ 0 h 1501342"/>
              <a:gd name="connsiteX2" fmla="*/ 1331390 w 1416366"/>
              <a:gd name="connsiteY2" fmla="*/ 0 h 1501342"/>
              <a:gd name="connsiteX3" fmla="*/ 1416366 w 1416366"/>
              <a:gd name="connsiteY3" fmla="*/ 84976 h 1501342"/>
              <a:gd name="connsiteX4" fmla="*/ 1416366 w 1416366"/>
              <a:gd name="connsiteY4" fmla="*/ 1416366 h 1501342"/>
              <a:gd name="connsiteX5" fmla="*/ 1331390 w 1416366"/>
              <a:gd name="connsiteY5" fmla="*/ 1501342 h 1501342"/>
              <a:gd name="connsiteX6" fmla="*/ 0 w 1416366"/>
              <a:gd name="connsiteY6" fmla="*/ 1501342 h 15013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16366" h="1501342">
                <a:moveTo>
                  <a:pt x="0" y="1501342"/>
                </a:moveTo>
                <a:lnTo>
                  <a:pt x="0" y="0"/>
                </a:lnTo>
                <a:lnTo>
                  <a:pt x="1331390" y="0"/>
                </a:lnTo>
                <a:cubicBezTo>
                  <a:pt x="1378321" y="0"/>
                  <a:pt x="1416366" y="38045"/>
                  <a:pt x="1416366" y="84976"/>
                </a:cubicBezTo>
                <a:lnTo>
                  <a:pt x="1416366" y="1416366"/>
                </a:lnTo>
                <a:cubicBezTo>
                  <a:pt x="1416366" y="1463297"/>
                  <a:pt x="1378321" y="1501342"/>
                  <a:pt x="1331390" y="1501342"/>
                </a:cubicBezTo>
                <a:lnTo>
                  <a:pt x="0" y="1501342"/>
                </a:lnTo>
                <a:close/>
              </a:path>
            </a:pathLst>
          </a:custGeom>
          <a:solidFill>
            <a:schemeClr val="accent2"/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1350" b="0" i="0" baseline="0">
                <a:latin typeface="Roboto Medium" charset="0"/>
                <a:ea typeface="Roboto Medium" charset="0"/>
                <a:cs typeface="Roboto Medium" charset="0"/>
              </a:defRPr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582691447"/>
      </p:ext>
    </p:extLst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4 placeholder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/>
          <p:nvPr userDrawn="1"/>
        </p:nvSpPr>
        <p:spPr>
          <a:xfrm>
            <a:off x="-10716" y="5102226"/>
            <a:ext cx="9154716" cy="1755775"/>
          </a:xfrm>
          <a:custGeom>
            <a:avLst/>
            <a:gdLst>
              <a:gd name="connsiteX0" fmla="*/ 12206069 w 12206069"/>
              <a:gd name="connsiteY0" fmla="*/ 592040 h 1755913"/>
              <a:gd name="connsiteX1" fmla="*/ 12206069 w 12206069"/>
              <a:gd name="connsiteY1" fmla="*/ 611020 h 1755913"/>
              <a:gd name="connsiteX2" fmla="*/ 11904518 w 12206069"/>
              <a:gd name="connsiteY2" fmla="*/ 617615 h 1755913"/>
              <a:gd name="connsiteX3" fmla="*/ 6616459 w 12206069"/>
              <a:gd name="connsiteY3" fmla="*/ 984438 h 1755913"/>
              <a:gd name="connsiteX4" fmla="*/ 6180091 w 12206069"/>
              <a:gd name="connsiteY4" fmla="*/ 989968 h 1755913"/>
              <a:gd name="connsiteX5" fmla="*/ 2590097 w 12206069"/>
              <a:gd name="connsiteY5" fmla="*/ 666342 h 1755913"/>
              <a:gd name="connsiteX6" fmla="*/ 6157336 w 12206069"/>
              <a:gd name="connsiteY6" fmla="*/ 970879 h 1755913"/>
              <a:gd name="connsiteX7" fmla="*/ 6616459 w 12206069"/>
              <a:gd name="connsiteY7" fmla="*/ 965527 h 1755913"/>
              <a:gd name="connsiteX8" fmla="*/ 11912039 w 12206069"/>
              <a:gd name="connsiteY8" fmla="*/ 598526 h 1755913"/>
              <a:gd name="connsiteX9" fmla="*/ 12206069 w 12206069"/>
              <a:gd name="connsiteY9" fmla="*/ 562107 h 1755913"/>
              <a:gd name="connsiteX10" fmla="*/ 12206069 w 12206069"/>
              <a:gd name="connsiteY10" fmla="*/ 581048 h 1755913"/>
              <a:gd name="connsiteX11" fmla="*/ 11904518 w 12206069"/>
              <a:gd name="connsiteY11" fmla="*/ 587643 h 1755913"/>
              <a:gd name="connsiteX12" fmla="*/ 6616459 w 12206069"/>
              <a:gd name="connsiteY12" fmla="*/ 954644 h 1755913"/>
              <a:gd name="connsiteX13" fmla="*/ 6157336 w 12206069"/>
              <a:gd name="connsiteY13" fmla="*/ 959996 h 1755913"/>
              <a:gd name="connsiteX14" fmla="*/ 6145289 w 12206069"/>
              <a:gd name="connsiteY14" fmla="*/ 959996 h 1755913"/>
              <a:gd name="connsiteX15" fmla="*/ 2578050 w 12206069"/>
              <a:gd name="connsiteY15" fmla="*/ 652783 h 1755913"/>
              <a:gd name="connsiteX16" fmla="*/ 6121195 w 12206069"/>
              <a:gd name="connsiteY16" fmla="*/ 940907 h 1755913"/>
              <a:gd name="connsiteX17" fmla="*/ 6628506 w 12206069"/>
              <a:gd name="connsiteY17" fmla="*/ 935555 h 1755913"/>
              <a:gd name="connsiteX18" fmla="*/ 11912063 w 12206069"/>
              <a:gd name="connsiteY18" fmla="*/ 568613 h 1755913"/>
              <a:gd name="connsiteX19" fmla="*/ 0 w 12206069"/>
              <a:gd name="connsiteY19" fmla="*/ 0 h 1755913"/>
              <a:gd name="connsiteX20" fmla="*/ 6180091 w 12206069"/>
              <a:gd name="connsiteY20" fmla="*/ 1000851 h 1755913"/>
              <a:gd name="connsiteX21" fmla="*/ 6616459 w 12206069"/>
              <a:gd name="connsiteY21" fmla="*/ 995321 h 1755913"/>
              <a:gd name="connsiteX22" fmla="*/ 11912039 w 12206069"/>
              <a:gd name="connsiteY22" fmla="*/ 628498 h 1755913"/>
              <a:gd name="connsiteX23" fmla="*/ 12206069 w 12206069"/>
              <a:gd name="connsiteY23" fmla="*/ 622012 h 1755913"/>
              <a:gd name="connsiteX24" fmla="*/ 12206069 w 12206069"/>
              <a:gd name="connsiteY24" fmla="*/ 1755913 h 1755913"/>
              <a:gd name="connsiteX25" fmla="*/ 0 w 12206069"/>
              <a:gd name="connsiteY25" fmla="*/ 1755913 h 1755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206069" h="1755913">
                <a:moveTo>
                  <a:pt x="12206069" y="592040"/>
                </a:moveTo>
                <a:lnTo>
                  <a:pt x="12206069" y="611020"/>
                </a:lnTo>
                <a:lnTo>
                  <a:pt x="11904518" y="617615"/>
                </a:lnTo>
                <a:cubicBezTo>
                  <a:pt x="9924311" y="690591"/>
                  <a:pt x="8418985" y="941666"/>
                  <a:pt x="6616459" y="984438"/>
                </a:cubicBezTo>
                <a:cubicBezTo>
                  <a:pt x="6474572" y="987292"/>
                  <a:pt x="6321978" y="989968"/>
                  <a:pt x="6180091" y="989968"/>
                </a:cubicBezTo>
                <a:cubicBezTo>
                  <a:pt x="4979411" y="989968"/>
                  <a:pt x="3743928" y="875789"/>
                  <a:pt x="2590097" y="666342"/>
                </a:cubicBezTo>
                <a:cubicBezTo>
                  <a:pt x="3731881" y="864907"/>
                  <a:pt x="4968702" y="970879"/>
                  <a:pt x="6157336" y="970879"/>
                </a:cubicBezTo>
                <a:cubicBezTo>
                  <a:pt x="6309931" y="970879"/>
                  <a:pt x="6462525" y="968203"/>
                  <a:pt x="6616459" y="965527"/>
                </a:cubicBezTo>
                <a:cubicBezTo>
                  <a:pt x="8440067" y="922598"/>
                  <a:pt x="9947004" y="671505"/>
                  <a:pt x="11912039" y="598526"/>
                </a:cubicBezTo>
                <a:close/>
                <a:moveTo>
                  <a:pt x="12206069" y="562107"/>
                </a:moveTo>
                <a:lnTo>
                  <a:pt x="12206069" y="581048"/>
                </a:lnTo>
                <a:lnTo>
                  <a:pt x="11904518" y="587643"/>
                </a:lnTo>
                <a:cubicBezTo>
                  <a:pt x="9924311" y="660622"/>
                  <a:pt x="8418985" y="911716"/>
                  <a:pt x="6616459" y="954644"/>
                </a:cubicBezTo>
                <a:cubicBezTo>
                  <a:pt x="6462525" y="957320"/>
                  <a:pt x="6309931" y="959996"/>
                  <a:pt x="6157336" y="959996"/>
                </a:cubicBezTo>
                <a:lnTo>
                  <a:pt x="6145289" y="959996"/>
                </a:lnTo>
                <a:cubicBezTo>
                  <a:pt x="4956655" y="959996"/>
                  <a:pt x="3731881" y="854024"/>
                  <a:pt x="2578050" y="652783"/>
                </a:cubicBezTo>
                <a:cubicBezTo>
                  <a:pt x="3719834" y="843141"/>
                  <a:pt x="4932561" y="940907"/>
                  <a:pt x="6121195" y="940907"/>
                </a:cubicBezTo>
                <a:cubicBezTo>
                  <a:pt x="6287175" y="940907"/>
                  <a:pt x="6451817" y="938231"/>
                  <a:pt x="6628506" y="935555"/>
                </a:cubicBezTo>
                <a:cubicBezTo>
                  <a:pt x="8441573" y="892783"/>
                  <a:pt x="9947193" y="641708"/>
                  <a:pt x="11912063" y="568613"/>
                </a:cubicBezTo>
                <a:close/>
                <a:moveTo>
                  <a:pt x="0" y="0"/>
                </a:moveTo>
                <a:cubicBezTo>
                  <a:pt x="1706653" y="631018"/>
                  <a:pt x="4014315" y="1000851"/>
                  <a:pt x="6180091" y="1000851"/>
                </a:cubicBezTo>
                <a:cubicBezTo>
                  <a:pt x="6321978" y="1000851"/>
                  <a:pt x="6474572" y="998175"/>
                  <a:pt x="6616459" y="995321"/>
                </a:cubicBezTo>
                <a:cubicBezTo>
                  <a:pt x="8440067" y="952548"/>
                  <a:pt x="9947004" y="701474"/>
                  <a:pt x="11912039" y="628498"/>
                </a:cubicBezTo>
                <a:lnTo>
                  <a:pt x="12206069" y="622012"/>
                </a:lnTo>
                <a:lnTo>
                  <a:pt x="12206069" y="1755913"/>
                </a:lnTo>
                <a:lnTo>
                  <a:pt x="0" y="1755913"/>
                </a:lnTo>
                <a:close/>
              </a:path>
            </a:pathLst>
          </a:custGeom>
          <a:solidFill>
            <a:srgbClr val="E2E2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10" name="TextBox 7"/>
          <p:cNvSpPr txBox="1">
            <a:spLocks noChangeArrowheads="1"/>
          </p:cNvSpPr>
          <p:nvPr userDrawn="1"/>
        </p:nvSpPr>
        <p:spPr bwMode="auto">
          <a:xfrm>
            <a:off x="8428435" y="6261100"/>
            <a:ext cx="486965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Roboto Condensed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Roboto Condensed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F293C63-CC87-4515-B8EA-EE2133BBBFD0}" type="slidenum">
              <a:rPr kumimoji="0" lang="id-ID" altLang="en-US" sz="1050" b="0" i="0" u="none" strike="noStrike" kern="120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rPr>
              <a:pPr marL="0" marR="0" lvl="0" indent="0" algn="ctr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altLang="en-US" sz="1050" b="0" i="0" u="none" strike="noStrike" kern="1200" cap="none" spc="0" normalizeH="0" baseline="0" noProof="0" smtClean="0">
              <a:ln>
                <a:noFill/>
              </a:ln>
              <a:solidFill>
                <a:srgbClr val="0D1015"/>
              </a:solidFill>
              <a:effectLst/>
              <a:uLnTx/>
              <a:uFillTx/>
              <a:latin typeface="Roboto Condensed Light" pitchFamily="2" charset="0"/>
              <a:ea typeface="+mn-ea"/>
              <a:cs typeface="+mn-cs"/>
            </a:endParaRPr>
          </a:p>
        </p:txBody>
      </p:sp>
      <p:sp>
        <p:nvSpPr>
          <p:cNvPr id="11" name="Oval 10"/>
          <p:cNvSpPr/>
          <p:nvPr userDrawn="1"/>
        </p:nvSpPr>
        <p:spPr>
          <a:xfrm>
            <a:off x="8509398" y="6203950"/>
            <a:ext cx="325040" cy="431800"/>
          </a:xfrm>
          <a:prstGeom prst="ellipse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12" name="Text Placeholder 2"/>
          <p:cNvSpPr txBox="1">
            <a:spLocks/>
          </p:cNvSpPr>
          <p:nvPr userDrawn="1"/>
        </p:nvSpPr>
        <p:spPr>
          <a:xfrm>
            <a:off x="1067991" y="6527800"/>
            <a:ext cx="1396603" cy="21748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d-ID" sz="9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Roboto Condensed Light"/>
                <a:ea typeface="+mn-ea"/>
                <a:cs typeface="+mn-cs"/>
              </a:rPr>
              <a:t>Powerpoint Template </a:t>
            </a:r>
            <a:endParaRPr kumimoji="0" lang="id-ID" sz="900" b="0" i="0" u="none" strike="noStrike" kern="1200" cap="none" spc="0" normalizeH="0" baseline="0" noProof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pic>
        <p:nvPicPr>
          <p:cNvPr id="13" name="Pictur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5" y="6372225"/>
            <a:ext cx="1102519" cy="60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3083" y="782848"/>
            <a:ext cx="8517834" cy="562527"/>
          </a:xfrm>
        </p:spPr>
        <p:txBody>
          <a:bodyPr>
            <a:normAutofit/>
          </a:bodyPr>
          <a:lstStyle>
            <a:lvl1pPr algn="ctr">
              <a:defRPr sz="21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313083" y="558294"/>
            <a:ext cx="8517834" cy="436908"/>
          </a:xfr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508435" y="4088359"/>
            <a:ext cx="1419902" cy="2009001"/>
          </a:xfrm>
          <a:custGeom>
            <a:avLst/>
            <a:gdLst>
              <a:gd name="connsiteX0" fmla="*/ 0 w 1501342"/>
              <a:gd name="connsiteY0" fmla="*/ 84976 h 1501342"/>
              <a:gd name="connsiteX1" fmla="*/ 84976 w 1501342"/>
              <a:gd name="connsiteY1" fmla="*/ 0 h 1501342"/>
              <a:gd name="connsiteX2" fmla="*/ 1416366 w 1501342"/>
              <a:gd name="connsiteY2" fmla="*/ 0 h 1501342"/>
              <a:gd name="connsiteX3" fmla="*/ 1501342 w 1501342"/>
              <a:gd name="connsiteY3" fmla="*/ 84976 h 1501342"/>
              <a:gd name="connsiteX4" fmla="*/ 1501342 w 1501342"/>
              <a:gd name="connsiteY4" fmla="*/ 1416366 h 1501342"/>
              <a:gd name="connsiteX5" fmla="*/ 1416366 w 1501342"/>
              <a:gd name="connsiteY5" fmla="*/ 1501342 h 1501342"/>
              <a:gd name="connsiteX6" fmla="*/ 84976 w 1501342"/>
              <a:gd name="connsiteY6" fmla="*/ 1501342 h 1501342"/>
              <a:gd name="connsiteX7" fmla="*/ 0 w 1501342"/>
              <a:gd name="connsiteY7" fmla="*/ 1416366 h 1501342"/>
              <a:gd name="connsiteX8" fmla="*/ 0 w 1501342"/>
              <a:gd name="connsiteY8" fmla="*/ 84976 h 1501342"/>
              <a:gd name="connsiteX0" fmla="*/ 0 w 1501342"/>
              <a:gd name="connsiteY0" fmla="*/ 84976 h 1501342"/>
              <a:gd name="connsiteX1" fmla="*/ 84976 w 1501342"/>
              <a:gd name="connsiteY1" fmla="*/ 0 h 1501342"/>
              <a:gd name="connsiteX2" fmla="*/ 1416366 w 1501342"/>
              <a:gd name="connsiteY2" fmla="*/ 0 h 1501342"/>
              <a:gd name="connsiteX3" fmla="*/ 1501342 w 1501342"/>
              <a:gd name="connsiteY3" fmla="*/ 84976 h 1501342"/>
              <a:gd name="connsiteX4" fmla="*/ 1501342 w 1501342"/>
              <a:gd name="connsiteY4" fmla="*/ 1416366 h 1501342"/>
              <a:gd name="connsiteX5" fmla="*/ 1416366 w 1501342"/>
              <a:gd name="connsiteY5" fmla="*/ 1501342 h 1501342"/>
              <a:gd name="connsiteX6" fmla="*/ 84976 w 1501342"/>
              <a:gd name="connsiteY6" fmla="*/ 1501342 h 1501342"/>
              <a:gd name="connsiteX7" fmla="*/ 0 w 1501342"/>
              <a:gd name="connsiteY7" fmla="*/ 1416366 h 1501342"/>
              <a:gd name="connsiteX8" fmla="*/ 0 w 1501342"/>
              <a:gd name="connsiteY8" fmla="*/ 84976 h 1501342"/>
              <a:gd name="connsiteX0" fmla="*/ 0 w 1501342"/>
              <a:gd name="connsiteY0" fmla="*/ 1416366 h 1501342"/>
              <a:gd name="connsiteX1" fmla="*/ 84976 w 1501342"/>
              <a:gd name="connsiteY1" fmla="*/ 0 h 1501342"/>
              <a:gd name="connsiteX2" fmla="*/ 1416366 w 1501342"/>
              <a:gd name="connsiteY2" fmla="*/ 0 h 1501342"/>
              <a:gd name="connsiteX3" fmla="*/ 1501342 w 1501342"/>
              <a:gd name="connsiteY3" fmla="*/ 84976 h 1501342"/>
              <a:gd name="connsiteX4" fmla="*/ 1501342 w 1501342"/>
              <a:gd name="connsiteY4" fmla="*/ 1416366 h 1501342"/>
              <a:gd name="connsiteX5" fmla="*/ 1416366 w 1501342"/>
              <a:gd name="connsiteY5" fmla="*/ 1501342 h 1501342"/>
              <a:gd name="connsiteX6" fmla="*/ 84976 w 1501342"/>
              <a:gd name="connsiteY6" fmla="*/ 1501342 h 1501342"/>
              <a:gd name="connsiteX7" fmla="*/ 0 w 1501342"/>
              <a:gd name="connsiteY7" fmla="*/ 1416366 h 1501342"/>
              <a:gd name="connsiteX0" fmla="*/ 166423 w 1582789"/>
              <a:gd name="connsiteY0" fmla="*/ 1501342 h 1501342"/>
              <a:gd name="connsiteX1" fmla="*/ 166423 w 1582789"/>
              <a:gd name="connsiteY1" fmla="*/ 0 h 1501342"/>
              <a:gd name="connsiteX2" fmla="*/ 1497813 w 1582789"/>
              <a:gd name="connsiteY2" fmla="*/ 0 h 1501342"/>
              <a:gd name="connsiteX3" fmla="*/ 1582789 w 1582789"/>
              <a:gd name="connsiteY3" fmla="*/ 84976 h 1501342"/>
              <a:gd name="connsiteX4" fmla="*/ 1582789 w 1582789"/>
              <a:gd name="connsiteY4" fmla="*/ 1416366 h 1501342"/>
              <a:gd name="connsiteX5" fmla="*/ 1497813 w 1582789"/>
              <a:gd name="connsiteY5" fmla="*/ 1501342 h 1501342"/>
              <a:gd name="connsiteX6" fmla="*/ 166423 w 1582789"/>
              <a:gd name="connsiteY6" fmla="*/ 1501342 h 1501342"/>
              <a:gd name="connsiteX0" fmla="*/ 0 w 1416366"/>
              <a:gd name="connsiteY0" fmla="*/ 1501342 h 1501342"/>
              <a:gd name="connsiteX1" fmla="*/ 0 w 1416366"/>
              <a:gd name="connsiteY1" fmla="*/ 0 h 1501342"/>
              <a:gd name="connsiteX2" fmla="*/ 1331390 w 1416366"/>
              <a:gd name="connsiteY2" fmla="*/ 0 h 1501342"/>
              <a:gd name="connsiteX3" fmla="*/ 1416366 w 1416366"/>
              <a:gd name="connsiteY3" fmla="*/ 84976 h 1501342"/>
              <a:gd name="connsiteX4" fmla="*/ 1416366 w 1416366"/>
              <a:gd name="connsiteY4" fmla="*/ 1416366 h 1501342"/>
              <a:gd name="connsiteX5" fmla="*/ 1331390 w 1416366"/>
              <a:gd name="connsiteY5" fmla="*/ 1501342 h 1501342"/>
              <a:gd name="connsiteX6" fmla="*/ 0 w 1416366"/>
              <a:gd name="connsiteY6" fmla="*/ 1501342 h 15013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16366" h="1501342">
                <a:moveTo>
                  <a:pt x="0" y="1501342"/>
                </a:moveTo>
                <a:lnTo>
                  <a:pt x="0" y="0"/>
                </a:lnTo>
                <a:lnTo>
                  <a:pt x="1331390" y="0"/>
                </a:lnTo>
                <a:cubicBezTo>
                  <a:pt x="1378321" y="0"/>
                  <a:pt x="1416366" y="38045"/>
                  <a:pt x="1416366" y="84976"/>
                </a:cubicBezTo>
                <a:lnTo>
                  <a:pt x="1416366" y="1416366"/>
                </a:lnTo>
                <a:cubicBezTo>
                  <a:pt x="1416366" y="1463297"/>
                  <a:pt x="1378321" y="1501342"/>
                  <a:pt x="1331390" y="1501342"/>
                </a:cubicBezTo>
                <a:lnTo>
                  <a:pt x="0" y="1501342"/>
                </a:lnTo>
                <a:close/>
              </a:path>
            </a:pathLst>
          </a:custGeom>
          <a:solidFill>
            <a:schemeClr val="accent2"/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1350" b="0" i="0" baseline="0">
                <a:latin typeface="Roboto Medium" charset="0"/>
                <a:ea typeface="Roboto Medium" charset="0"/>
                <a:cs typeface="Roboto Medium" charset="0"/>
              </a:defRPr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508434" y="1960187"/>
            <a:ext cx="1419902" cy="2009001"/>
          </a:xfrm>
          <a:custGeom>
            <a:avLst/>
            <a:gdLst>
              <a:gd name="connsiteX0" fmla="*/ 0 w 1501342"/>
              <a:gd name="connsiteY0" fmla="*/ 84976 h 1501342"/>
              <a:gd name="connsiteX1" fmla="*/ 84976 w 1501342"/>
              <a:gd name="connsiteY1" fmla="*/ 0 h 1501342"/>
              <a:gd name="connsiteX2" fmla="*/ 1416366 w 1501342"/>
              <a:gd name="connsiteY2" fmla="*/ 0 h 1501342"/>
              <a:gd name="connsiteX3" fmla="*/ 1501342 w 1501342"/>
              <a:gd name="connsiteY3" fmla="*/ 84976 h 1501342"/>
              <a:gd name="connsiteX4" fmla="*/ 1501342 w 1501342"/>
              <a:gd name="connsiteY4" fmla="*/ 1416366 h 1501342"/>
              <a:gd name="connsiteX5" fmla="*/ 1416366 w 1501342"/>
              <a:gd name="connsiteY5" fmla="*/ 1501342 h 1501342"/>
              <a:gd name="connsiteX6" fmla="*/ 84976 w 1501342"/>
              <a:gd name="connsiteY6" fmla="*/ 1501342 h 1501342"/>
              <a:gd name="connsiteX7" fmla="*/ 0 w 1501342"/>
              <a:gd name="connsiteY7" fmla="*/ 1416366 h 1501342"/>
              <a:gd name="connsiteX8" fmla="*/ 0 w 1501342"/>
              <a:gd name="connsiteY8" fmla="*/ 84976 h 1501342"/>
              <a:gd name="connsiteX0" fmla="*/ 0 w 1501342"/>
              <a:gd name="connsiteY0" fmla="*/ 84976 h 1501342"/>
              <a:gd name="connsiteX1" fmla="*/ 84976 w 1501342"/>
              <a:gd name="connsiteY1" fmla="*/ 0 h 1501342"/>
              <a:gd name="connsiteX2" fmla="*/ 1416366 w 1501342"/>
              <a:gd name="connsiteY2" fmla="*/ 0 h 1501342"/>
              <a:gd name="connsiteX3" fmla="*/ 1501342 w 1501342"/>
              <a:gd name="connsiteY3" fmla="*/ 84976 h 1501342"/>
              <a:gd name="connsiteX4" fmla="*/ 1501342 w 1501342"/>
              <a:gd name="connsiteY4" fmla="*/ 1416366 h 1501342"/>
              <a:gd name="connsiteX5" fmla="*/ 1416366 w 1501342"/>
              <a:gd name="connsiteY5" fmla="*/ 1501342 h 1501342"/>
              <a:gd name="connsiteX6" fmla="*/ 84976 w 1501342"/>
              <a:gd name="connsiteY6" fmla="*/ 1501342 h 1501342"/>
              <a:gd name="connsiteX7" fmla="*/ 0 w 1501342"/>
              <a:gd name="connsiteY7" fmla="*/ 1416366 h 1501342"/>
              <a:gd name="connsiteX8" fmla="*/ 0 w 1501342"/>
              <a:gd name="connsiteY8" fmla="*/ 84976 h 1501342"/>
              <a:gd name="connsiteX0" fmla="*/ 0 w 1501342"/>
              <a:gd name="connsiteY0" fmla="*/ 1416366 h 1501342"/>
              <a:gd name="connsiteX1" fmla="*/ 84976 w 1501342"/>
              <a:gd name="connsiteY1" fmla="*/ 0 h 1501342"/>
              <a:gd name="connsiteX2" fmla="*/ 1416366 w 1501342"/>
              <a:gd name="connsiteY2" fmla="*/ 0 h 1501342"/>
              <a:gd name="connsiteX3" fmla="*/ 1501342 w 1501342"/>
              <a:gd name="connsiteY3" fmla="*/ 84976 h 1501342"/>
              <a:gd name="connsiteX4" fmla="*/ 1501342 w 1501342"/>
              <a:gd name="connsiteY4" fmla="*/ 1416366 h 1501342"/>
              <a:gd name="connsiteX5" fmla="*/ 1416366 w 1501342"/>
              <a:gd name="connsiteY5" fmla="*/ 1501342 h 1501342"/>
              <a:gd name="connsiteX6" fmla="*/ 84976 w 1501342"/>
              <a:gd name="connsiteY6" fmla="*/ 1501342 h 1501342"/>
              <a:gd name="connsiteX7" fmla="*/ 0 w 1501342"/>
              <a:gd name="connsiteY7" fmla="*/ 1416366 h 1501342"/>
              <a:gd name="connsiteX0" fmla="*/ 166423 w 1582789"/>
              <a:gd name="connsiteY0" fmla="*/ 1501342 h 1501342"/>
              <a:gd name="connsiteX1" fmla="*/ 166423 w 1582789"/>
              <a:gd name="connsiteY1" fmla="*/ 0 h 1501342"/>
              <a:gd name="connsiteX2" fmla="*/ 1497813 w 1582789"/>
              <a:gd name="connsiteY2" fmla="*/ 0 h 1501342"/>
              <a:gd name="connsiteX3" fmla="*/ 1582789 w 1582789"/>
              <a:gd name="connsiteY3" fmla="*/ 84976 h 1501342"/>
              <a:gd name="connsiteX4" fmla="*/ 1582789 w 1582789"/>
              <a:gd name="connsiteY4" fmla="*/ 1416366 h 1501342"/>
              <a:gd name="connsiteX5" fmla="*/ 1497813 w 1582789"/>
              <a:gd name="connsiteY5" fmla="*/ 1501342 h 1501342"/>
              <a:gd name="connsiteX6" fmla="*/ 166423 w 1582789"/>
              <a:gd name="connsiteY6" fmla="*/ 1501342 h 1501342"/>
              <a:gd name="connsiteX0" fmla="*/ 0 w 1416366"/>
              <a:gd name="connsiteY0" fmla="*/ 1501342 h 1501342"/>
              <a:gd name="connsiteX1" fmla="*/ 0 w 1416366"/>
              <a:gd name="connsiteY1" fmla="*/ 0 h 1501342"/>
              <a:gd name="connsiteX2" fmla="*/ 1331390 w 1416366"/>
              <a:gd name="connsiteY2" fmla="*/ 0 h 1501342"/>
              <a:gd name="connsiteX3" fmla="*/ 1416366 w 1416366"/>
              <a:gd name="connsiteY3" fmla="*/ 84976 h 1501342"/>
              <a:gd name="connsiteX4" fmla="*/ 1416366 w 1416366"/>
              <a:gd name="connsiteY4" fmla="*/ 1416366 h 1501342"/>
              <a:gd name="connsiteX5" fmla="*/ 1331390 w 1416366"/>
              <a:gd name="connsiteY5" fmla="*/ 1501342 h 1501342"/>
              <a:gd name="connsiteX6" fmla="*/ 0 w 1416366"/>
              <a:gd name="connsiteY6" fmla="*/ 1501342 h 15013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16366" h="1501342">
                <a:moveTo>
                  <a:pt x="0" y="1501342"/>
                </a:moveTo>
                <a:lnTo>
                  <a:pt x="0" y="0"/>
                </a:lnTo>
                <a:lnTo>
                  <a:pt x="1331390" y="0"/>
                </a:lnTo>
                <a:cubicBezTo>
                  <a:pt x="1378321" y="0"/>
                  <a:pt x="1416366" y="38045"/>
                  <a:pt x="1416366" y="84976"/>
                </a:cubicBezTo>
                <a:lnTo>
                  <a:pt x="1416366" y="1416366"/>
                </a:lnTo>
                <a:cubicBezTo>
                  <a:pt x="1416366" y="1463297"/>
                  <a:pt x="1378321" y="1501342"/>
                  <a:pt x="1331390" y="1501342"/>
                </a:cubicBezTo>
                <a:lnTo>
                  <a:pt x="0" y="1501342"/>
                </a:lnTo>
                <a:close/>
              </a:path>
            </a:pathLst>
          </a:custGeom>
          <a:solidFill>
            <a:schemeClr val="accent2"/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1350" b="0" i="0" baseline="0">
                <a:latin typeface="Roboto Medium" charset="0"/>
                <a:ea typeface="Roboto Medium" charset="0"/>
                <a:cs typeface="Roboto Medium" charset="0"/>
              </a:defRPr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8" name="Picture Placeholder 2"/>
          <p:cNvSpPr>
            <a:spLocks noGrp="1"/>
          </p:cNvSpPr>
          <p:nvPr>
            <p:ph type="pic" sz="quarter" idx="15"/>
          </p:nvPr>
        </p:nvSpPr>
        <p:spPr>
          <a:xfrm flipH="1">
            <a:off x="1068459" y="4088360"/>
            <a:ext cx="1419902" cy="2009001"/>
          </a:xfrm>
          <a:custGeom>
            <a:avLst/>
            <a:gdLst>
              <a:gd name="connsiteX0" fmla="*/ 0 w 1501342"/>
              <a:gd name="connsiteY0" fmla="*/ 84976 h 1501342"/>
              <a:gd name="connsiteX1" fmla="*/ 84976 w 1501342"/>
              <a:gd name="connsiteY1" fmla="*/ 0 h 1501342"/>
              <a:gd name="connsiteX2" fmla="*/ 1416366 w 1501342"/>
              <a:gd name="connsiteY2" fmla="*/ 0 h 1501342"/>
              <a:gd name="connsiteX3" fmla="*/ 1501342 w 1501342"/>
              <a:gd name="connsiteY3" fmla="*/ 84976 h 1501342"/>
              <a:gd name="connsiteX4" fmla="*/ 1501342 w 1501342"/>
              <a:gd name="connsiteY4" fmla="*/ 1416366 h 1501342"/>
              <a:gd name="connsiteX5" fmla="*/ 1416366 w 1501342"/>
              <a:gd name="connsiteY5" fmla="*/ 1501342 h 1501342"/>
              <a:gd name="connsiteX6" fmla="*/ 84976 w 1501342"/>
              <a:gd name="connsiteY6" fmla="*/ 1501342 h 1501342"/>
              <a:gd name="connsiteX7" fmla="*/ 0 w 1501342"/>
              <a:gd name="connsiteY7" fmla="*/ 1416366 h 1501342"/>
              <a:gd name="connsiteX8" fmla="*/ 0 w 1501342"/>
              <a:gd name="connsiteY8" fmla="*/ 84976 h 1501342"/>
              <a:gd name="connsiteX0" fmla="*/ 0 w 1501342"/>
              <a:gd name="connsiteY0" fmla="*/ 84976 h 1501342"/>
              <a:gd name="connsiteX1" fmla="*/ 84976 w 1501342"/>
              <a:gd name="connsiteY1" fmla="*/ 0 h 1501342"/>
              <a:gd name="connsiteX2" fmla="*/ 1416366 w 1501342"/>
              <a:gd name="connsiteY2" fmla="*/ 0 h 1501342"/>
              <a:gd name="connsiteX3" fmla="*/ 1501342 w 1501342"/>
              <a:gd name="connsiteY3" fmla="*/ 84976 h 1501342"/>
              <a:gd name="connsiteX4" fmla="*/ 1501342 w 1501342"/>
              <a:gd name="connsiteY4" fmla="*/ 1416366 h 1501342"/>
              <a:gd name="connsiteX5" fmla="*/ 1416366 w 1501342"/>
              <a:gd name="connsiteY5" fmla="*/ 1501342 h 1501342"/>
              <a:gd name="connsiteX6" fmla="*/ 84976 w 1501342"/>
              <a:gd name="connsiteY6" fmla="*/ 1501342 h 1501342"/>
              <a:gd name="connsiteX7" fmla="*/ 0 w 1501342"/>
              <a:gd name="connsiteY7" fmla="*/ 1416366 h 1501342"/>
              <a:gd name="connsiteX8" fmla="*/ 0 w 1501342"/>
              <a:gd name="connsiteY8" fmla="*/ 84976 h 1501342"/>
              <a:gd name="connsiteX0" fmla="*/ 0 w 1501342"/>
              <a:gd name="connsiteY0" fmla="*/ 1416366 h 1501342"/>
              <a:gd name="connsiteX1" fmla="*/ 84976 w 1501342"/>
              <a:gd name="connsiteY1" fmla="*/ 0 h 1501342"/>
              <a:gd name="connsiteX2" fmla="*/ 1416366 w 1501342"/>
              <a:gd name="connsiteY2" fmla="*/ 0 h 1501342"/>
              <a:gd name="connsiteX3" fmla="*/ 1501342 w 1501342"/>
              <a:gd name="connsiteY3" fmla="*/ 84976 h 1501342"/>
              <a:gd name="connsiteX4" fmla="*/ 1501342 w 1501342"/>
              <a:gd name="connsiteY4" fmla="*/ 1416366 h 1501342"/>
              <a:gd name="connsiteX5" fmla="*/ 1416366 w 1501342"/>
              <a:gd name="connsiteY5" fmla="*/ 1501342 h 1501342"/>
              <a:gd name="connsiteX6" fmla="*/ 84976 w 1501342"/>
              <a:gd name="connsiteY6" fmla="*/ 1501342 h 1501342"/>
              <a:gd name="connsiteX7" fmla="*/ 0 w 1501342"/>
              <a:gd name="connsiteY7" fmla="*/ 1416366 h 1501342"/>
              <a:gd name="connsiteX0" fmla="*/ 166423 w 1582789"/>
              <a:gd name="connsiteY0" fmla="*/ 1501342 h 1501342"/>
              <a:gd name="connsiteX1" fmla="*/ 166423 w 1582789"/>
              <a:gd name="connsiteY1" fmla="*/ 0 h 1501342"/>
              <a:gd name="connsiteX2" fmla="*/ 1497813 w 1582789"/>
              <a:gd name="connsiteY2" fmla="*/ 0 h 1501342"/>
              <a:gd name="connsiteX3" fmla="*/ 1582789 w 1582789"/>
              <a:gd name="connsiteY3" fmla="*/ 84976 h 1501342"/>
              <a:gd name="connsiteX4" fmla="*/ 1582789 w 1582789"/>
              <a:gd name="connsiteY4" fmla="*/ 1416366 h 1501342"/>
              <a:gd name="connsiteX5" fmla="*/ 1497813 w 1582789"/>
              <a:gd name="connsiteY5" fmla="*/ 1501342 h 1501342"/>
              <a:gd name="connsiteX6" fmla="*/ 166423 w 1582789"/>
              <a:gd name="connsiteY6" fmla="*/ 1501342 h 1501342"/>
              <a:gd name="connsiteX0" fmla="*/ 0 w 1416366"/>
              <a:gd name="connsiteY0" fmla="*/ 1501342 h 1501342"/>
              <a:gd name="connsiteX1" fmla="*/ 0 w 1416366"/>
              <a:gd name="connsiteY1" fmla="*/ 0 h 1501342"/>
              <a:gd name="connsiteX2" fmla="*/ 1331390 w 1416366"/>
              <a:gd name="connsiteY2" fmla="*/ 0 h 1501342"/>
              <a:gd name="connsiteX3" fmla="*/ 1416366 w 1416366"/>
              <a:gd name="connsiteY3" fmla="*/ 84976 h 1501342"/>
              <a:gd name="connsiteX4" fmla="*/ 1416366 w 1416366"/>
              <a:gd name="connsiteY4" fmla="*/ 1416366 h 1501342"/>
              <a:gd name="connsiteX5" fmla="*/ 1331390 w 1416366"/>
              <a:gd name="connsiteY5" fmla="*/ 1501342 h 1501342"/>
              <a:gd name="connsiteX6" fmla="*/ 0 w 1416366"/>
              <a:gd name="connsiteY6" fmla="*/ 1501342 h 15013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16366" h="1501342">
                <a:moveTo>
                  <a:pt x="0" y="1501342"/>
                </a:moveTo>
                <a:lnTo>
                  <a:pt x="0" y="0"/>
                </a:lnTo>
                <a:lnTo>
                  <a:pt x="1331390" y="0"/>
                </a:lnTo>
                <a:cubicBezTo>
                  <a:pt x="1378321" y="0"/>
                  <a:pt x="1416366" y="38045"/>
                  <a:pt x="1416366" y="84976"/>
                </a:cubicBezTo>
                <a:lnTo>
                  <a:pt x="1416366" y="1416366"/>
                </a:lnTo>
                <a:cubicBezTo>
                  <a:pt x="1416366" y="1463297"/>
                  <a:pt x="1378321" y="1501342"/>
                  <a:pt x="1331390" y="1501342"/>
                </a:cubicBezTo>
                <a:lnTo>
                  <a:pt x="0" y="1501342"/>
                </a:lnTo>
                <a:close/>
              </a:path>
            </a:pathLst>
          </a:custGeom>
          <a:solidFill>
            <a:schemeClr val="accent2"/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1350" b="0" i="0" baseline="0">
                <a:latin typeface="Roboto Medium" charset="0"/>
                <a:ea typeface="Roboto Medium" charset="0"/>
                <a:cs typeface="Roboto Medium" charset="0"/>
              </a:defRPr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16"/>
          </p:nvPr>
        </p:nvSpPr>
        <p:spPr>
          <a:xfrm flipH="1">
            <a:off x="1068458" y="1935377"/>
            <a:ext cx="1419902" cy="2009001"/>
          </a:xfrm>
          <a:custGeom>
            <a:avLst/>
            <a:gdLst>
              <a:gd name="connsiteX0" fmla="*/ 0 w 1501342"/>
              <a:gd name="connsiteY0" fmla="*/ 84976 h 1501342"/>
              <a:gd name="connsiteX1" fmla="*/ 84976 w 1501342"/>
              <a:gd name="connsiteY1" fmla="*/ 0 h 1501342"/>
              <a:gd name="connsiteX2" fmla="*/ 1416366 w 1501342"/>
              <a:gd name="connsiteY2" fmla="*/ 0 h 1501342"/>
              <a:gd name="connsiteX3" fmla="*/ 1501342 w 1501342"/>
              <a:gd name="connsiteY3" fmla="*/ 84976 h 1501342"/>
              <a:gd name="connsiteX4" fmla="*/ 1501342 w 1501342"/>
              <a:gd name="connsiteY4" fmla="*/ 1416366 h 1501342"/>
              <a:gd name="connsiteX5" fmla="*/ 1416366 w 1501342"/>
              <a:gd name="connsiteY5" fmla="*/ 1501342 h 1501342"/>
              <a:gd name="connsiteX6" fmla="*/ 84976 w 1501342"/>
              <a:gd name="connsiteY6" fmla="*/ 1501342 h 1501342"/>
              <a:gd name="connsiteX7" fmla="*/ 0 w 1501342"/>
              <a:gd name="connsiteY7" fmla="*/ 1416366 h 1501342"/>
              <a:gd name="connsiteX8" fmla="*/ 0 w 1501342"/>
              <a:gd name="connsiteY8" fmla="*/ 84976 h 1501342"/>
              <a:gd name="connsiteX0" fmla="*/ 0 w 1501342"/>
              <a:gd name="connsiteY0" fmla="*/ 84976 h 1501342"/>
              <a:gd name="connsiteX1" fmla="*/ 84976 w 1501342"/>
              <a:gd name="connsiteY1" fmla="*/ 0 h 1501342"/>
              <a:gd name="connsiteX2" fmla="*/ 1416366 w 1501342"/>
              <a:gd name="connsiteY2" fmla="*/ 0 h 1501342"/>
              <a:gd name="connsiteX3" fmla="*/ 1501342 w 1501342"/>
              <a:gd name="connsiteY3" fmla="*/ 84976 h 1501342"/>
              <a:gd name="connsiteX4" fmla="*/ 1501342 w 1501342"/>
              <a:gd name="connsiteY4" fmla="*/ 1416366 h 1501342"/>
              <a:gd name="connsiteX5" fmla="*/ 1416366 w 1501342"/>
              <a:gd name="connsiteY5" fmla="*/ 1501342 h 1501342"/>
              <a:gd name="connsiteX6" fmla="*/ 84976 w 1501342"/>
              <a:gd name="connsiteY6" fmla="*/ 1501342 h 1501342"/>
              <a:gd name="connsiteX7" fmla="*/ 0 w 1501342"/>
              <a:gd name="connsiteY7" fmla="*/ 1416366 h 1501342"/>
              <a:gd name="connsiteX8" fmla="*/ 0 w 1501342"/>
              <a:gd name="connsiteY8" fmla="*/ 84976 h 1501342"/>
              <a:gd name="connsiteX0" fmla="*/ 0 w 1501342"/>
              <a:gd name="connsiteY0" fmla="*/ 1416366 h 1501342"/>
              <a:gd name="connsiteX1" fmla="*/ 84976 w 1501342"/>
              <a:gd name="connsiteY1" fmla="*/ 0 h 1501342"/>
              <a:gd name="connsiteX2" fmla="*/ 1416366 w 1501342"/>
              <a:gd name="connsiteY2" fmla="*/ 0 h 1501342"/>
              <a:gd name="connsiteX3" fmla="*/ 1501342 w 1501342"/>
              <a:gd name="connsiteY3" fmla="*/ 84976 h 1501342"/>
              <a:gd name="connsiteX4" fmla="*/ 1501342 w 1501342"/>
              <a:gd name="connsiteY4" fmla="*/ 1416366 h 1501342"/>
              <a:gd name="connsiteX5" fmla="*/ 1416366 w 1501342"/>
              <a:gd name="connsiteY5" fmla="*/ 1501342 h 1501342"/>
              <a:gd name="connsiteX6" fmla="*/ 84976 w 1501342"/>
              <a:gd name="connsiteY6" fmla="*/ 1501342 h 1501342"/>
              <a:gd name="connsiteX7" fmla="*/ 0 w 1501342"/>
              <a:gd name="connsiteY7" fmla="*/ 1416366 h 1501342"/>
              <a:gd name="connsiteX0" fmla="*/ 166423 w 1582789"/>
              <a:gd name="connsiteY0" fmla="*/ 1501342 h 1501342"/>
              <a:gd name="connsiteX1" fmla="*/ 166423 w 1582789"/>
              <a:gd name="connsiteY1" fmla="*/ 0 h 1501342"/>
              <a:gd name="connsiteX2" fmla="*/ 1497813 w 1582789"/>
              <a:gd name="connsiteY2" fmla="*/ 0 h 1501342"/>
              <a:gd name="connsiteX3" fmla="*/ 1582789 w 1582789"/>
              <a:gd name="connsiteY3" fmla="*/ 84976 h 1501342"/>
              <a:gd name="connsiteX4" fmla="*/ 1582789 w 1582789"/>
              <a:gd name="connsiteY4" fmla="*/ 1416366 h 1501342"/>
              <a:gd name="connsiteX5" fmla="*/ 1497813 w 1582789"/>
              <a:gd name="connsiteY5" fmla="*/ 1501342 h 1501342"/>
              <a:gd name="connsiteX6" fmla="*/ 166423 w 1582789"/>
              <a:gd name="connsiteY6" fmla="*/ 1501342 h 1501342"/>
              <a:gd name="connsiteX0" fmla="*/ 0 w 1416366"/>
              <a:gd name="connsiteY0" fmla="*/ 1501342 h 1501342"/>
              <a:gd name="connsiteX1" fmla="*/ 0 w 1416366"/>
              <a:gd name="connsiteY1" fmla="*/ 0 h 1501342"/>
              <a:gd name="connsiteX2" fmla="*/ 1331390 w 1416366"/>
              <a:gd name="connsiteY2" fmla="*/ 0 h 1501342"/>
              <a:gd name="connsiteX3" fmla="*/ 1416366 w 1416366"/>
              <a:gd name="connsiteY3" fmla="*/ 84976 h 1501342"/>
              <a:gd name="connsiteX4" fmla="*/ 1416366 w 1416366"/>
              <a:gd name="connsiteY4" fmla="*/ 1416366 h 1501342"/>
              <a:gd name="connsiteX5" fmla="*/ 1331390 w 1416366"/>
              <a:gd name="connsiteY5" fmla="*/ 1501342 h 1501342"/>
              <a:gd name="connsiteX6" fmla="*/ 0 w 1416366"/>
              <a:gd name="connsiteY6" fmla="*/ 1501342 h 15013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16366" h="1501342">
                <a:moveTo>
                  <a:pt x="0" y="1501342"/>
                </a:moveTo>
                <a:lnTo>
                  <a:pt x="0" y="0"/>
                </a:lnTo>
                <a:lnTo>
                  <a:pt x="1331390" y="0"/>
                </a:lnTo>
                <a:cubicBezTo>
                  <a:pt x="1378321" y="0"/>
                  <a:pt x="1416366" y="38045"/>
                  <a:pt x="1416366" y="84976"/>
                </a:cubicBezTo>
                <a:lnTo>
                  <a:pt x="1416366" y="1416366"/>
                </a:lnTo>
                <a:cubicBezTo>
                  <a:pt x="1416366" y="1463297"/>
                  <a:pt x="1378321" y="1501342"/>
                  <a:pt x="1331390" y="1501342"/>
                </a:cubicBezTo>
                <a:lnTo>
                  <a:pt x="0" y="1501342"/>
                </a:lnTo>
                <a:close/>
              </a:path>
            </a:pathLst>
          </a:custGeom>
          <a:solidFill>
            <a:schemeClr val="accent2"/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1350" b="0" i="0" baseline="0">
                <a:latin typeface="Roboto Medium" charset="0"/>
                <a:ea typeface="Roboto Medium" charset="0"/>
                <a:cs typeface="Roboto Medium" charset="0"/>
              </a:defRPr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74849803"/>
      </p:ext>
    </p:extLst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4 placeholder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/>
          <p:nvPr userDrawn="1"/>
        </p:nvSpPr>
        <p:spPr>
          <a:xfrm>
            <a:off x="-10716" y="5102226"/>
            <a:ext cx="9154716" cy="1755775"/>
          </a:xfrm>
          <a:custGeom>
            <a:avLst/>
            <a:gdLst>
              <a:gd name="connsiteX0" fmla="*/ 12206069 w 12206069"/>
              <a:gd name="connsiteY0" fmla="*/ 592040 h 1755913"/>
              <a:gd name="connsiteX1" fmla="*/ 12206069 w 12206069"/>
              <a:gd name="connsiteY1" fmla="*/ 611020 h 1755913"/>
              <a:gd name="connsiteX2" fmla="*/ 11904518 w 12206069"/>
              <a:gd name="connsiteY2" fmla="*/ 617615 h 1755913"/>
              <a:gd name="connsiteX3" fmla="*/ 6616459 w 12206069"/>
              <a:gd name="connsiteY3" fmla="*/ 984438 h 1755913"/>
              <a:gd name="connsiteX4" fmla="*/ 6180091 w 12206069"/>
              <a:gd name="connsiteY4" fmla="*/ 989968 h 1755913"/>
              <a:gd name="connsiteX5" fmla="*/ 2590097 w 12206069"/>
              <a:gd name="connsiteY5" fmla="*/ 666342 h 1755913"/>
              <a:gd name="connsiteX6" fmla="*/ 6157336 w 12206069"/>
              <a:gd name="connsiteY6" fmla="*/ 970879 h 1755913"/>
              <a:gd name="connsiteX7" fmla="*/ 6616459 w 12206069"/>
              <a:gd name="connsiteY7" fmla="*/ 965527 h 1755913"/>
              <a:gd name="connsiteX8" fmla="*/ 11912039 w 12206069"/>
              <a:gd name="connsiteY8" fmla="*/ 598526 h 1755913"/>
              <a:gd name="connsiteX9" fmla="*/ 12206069 w 12206069"/>
              <a:gd name="connsiteY9" fmla="*/ 562107 h 1755913"/>
              <a:gd name="connsiteX10" fmla="*/ 12206069 w 12206069"/>
              <a:gd name="connsiteY10" fmla="*/ 581048 h 1755913"/>
              <a:gd name="connsiteX11" fmla="*/ 11904518 w 12206069"/>
              <a:gd name="connsiteY11" fmla="*/ 587643 h 1755913"/>
              <a:gd name="connsiteX12" fmla="*/ 6616459 w 12206069"/>
              <a:gd name="connsiteY12" fmla="*/ 954644 h 1755913"/>
              <a:gd name="connsiteX13" fmla="*/ 6157336 w 12206069"/>
              <a:gd name="connsiteY13" fmla="*/ 959996 h 1755913"/>
              <a:gd name="connsiteX14" fmla="*/ 6145289 w 12206069"/>
              <a:gd name="connsiteY14" fmla="*/ 959996 h 1755913"/>
              <a:gd name="connsiteX15" fmla="*/ 2578050 w 12206069"/>
              <a:gd name="connsiteY15" fmla="*/ 652783 h 1755913"/>
              <a:gd name="connsiteX16" fmla="*/ 6121195 w 12206069"/>
              <a:gd name="connsiteY16" fmla="*/ 940907 h 1755913"/>
              <a:gd name="connsiteX17" fmla="*/ 6628506 w 12206069"/>
              <a:gd name="connsiteY17" fmla="*/ 935555 h 1755913"/>
              <a:gd name="connsiteX18" fmla="*/ 11912063 w 12206069"/>
              <a:gd name="connsiteY18" fmla="*/ 568613 h 1755913"/>
              <a:gd name="connsiteX19" fmla="*/ 0 w 12206069"/>
              <a:gd name="connsiteY19" fmla="*/ 0 h 1755913"/>
              <a:gd name="connsiteX20" fmla="*/ 6180091 w 12206069"/>
              <a:gd name="connsiteY20" fmla="*/ 1000851 h 1755913"/>
              <a:gd name="connsiteX21" fmla="*/ 6616459 w 12206069"/>
              <a:gd name="connsiteY21" fmla="*/ 995321 h 1755913"/>
              <a:gd name="connsiteX22" fmla="*/ 11912039 w 12206069"/>
              <a:gd name="connsiteY22" fmla="*/ 628498 h 1755913"/>
              <a:gd name="connsiteX23" fmla="*/ 12206069 w 12206069"/>
              <a:gd name="connsiteY23" fmla="*/ 622012 h 1755913"/>
              <a:gd name="connsiteX24" fmla="*/ 12206069 w 12206069"/>
              <a:gd name="connsiteY24" fmla="*/ 1755913 h 1755913"/>
              <a:gd name="connsiteX25" fmla="*/ 0 w 12206069"/>
              <a:gd name="connsiteY25" fmla="*/ 1755913 h 1755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206069" h="1755913">
                <a:moveTo>
                  <a:pt x="12206069" y="592040"/>
                </a:moveTo>
                <a:lnTo>
                  <a:pt x="12206069" y="611020"/>
                </a:lnTo>
                <a:lnTo>
                  <a:pt x="11904518" y="617615"/>
                </a:lnTo>
                <a:cubicBezTo>
                  <a:pt x="9924311" y="690591"/>
                  <a:pt x="8418985" y="941666"/>
                  <a:pt x="6616459" y="984438"/>
                </a:cubicBezTo>
                <a:cubicBezTo>
                  <a:pt x="6474572" y="987292"/>
                  <a:pt x="6321978" y="989968"/>
                  <a:pt x="6180091" y="989968"/>
                </a:cubicBezTo>
                <a:cubicBezTo>
                  <a:pt x="4979411" y="989968"/>
                  <a:pt x="3743928" y="875789"/>
                  <a:pt x="2590097" y="666342"/>
                </a:cubicBezTo>
                <a:cubicBezTo>
                  <a:pt x="3731881" y="864907"/>
                  <a:pt x="4968702" y="970879"/>
                  <a:pt x="6157336" y="970879"/>
                </a:cubicBezTo>
                <a:cubicBezTo>
                  <a:pt x="6309931" y="970879"/>
                  <a:pt x="6462525" y="968203"/>
                  <a:pt x="6616459" y="965527"/>
                </a:cubicBezTo>
                <a:cubicBezTo>
                  <a:pt x="8440067" y="922598"/>
                  <a:pt x="9947004" y="671505"/>
                  <a:pt x="11912039" y="598526"/>
                </a:cubicBezTo>
                <a:close/>
                <a:moveTo>
                  <a:pt x="12206069" y="562107"/>
                </a:moveTo>
                <a:lnTo>
                  <a:pt x="12206069" y="581048"/>
                </a:lnTo>
                <a:lnTo>
                  <a:pt x="11904518" y="587643"/>
                </a:lnTo>
                <a:cubicBezTo>
                  <a:pt x="9924311" y="660622"/>
                  <a:pt x="8418985" y="911716"/>
                  <a:pt x="6616459" y="954644"/>
                </a:cubicBezTo>
                <a:cubicBezTo>
                  <a:pt x="6462525" y="957320"/>
                  <a:pt x="6309931" y="959996"/>
                  <a:pt x="6157336" y="959996"/>
                </a:cubicBezTo>
                <a:lnTo>
                  <a:pt x="6145289" y="959996"/>
                </a:lnTo>
                <a:cubicBezTo>
                  <a:pt x="4956655" y="959996"/>
                  <a:pt x="3731881" y="854024"/>
                  <a:pt x="2578050" y="652783"/>
                </a:cubicBezTo>
                <a:cubicBezTo>
                  <a:pt x="3719834" y="843141"/>
                  <a:pt x="4932561" y="940907"/>
                  <a:pt x="6121195" y="940907"/>
                </a:cubicBezTo>
                <a:cubicBezTo>
                  <a:pt x="6287175" y="940907"/>
                  <a:pt x="6451817" y="938231"/>
                  <a:pt x="6628506" y="935555"/>
                </a:cubicBezTo>
                <a:cubicBezTo>
                  <a:pt x="8441573" y="892783"/>
                  <a:pt x="9947193" y="641708"/>
                  <a:pt x="11912063" y="568613"/>
                </a:cubicBezTo>
                <a:close/>
                <a:moveTo>
                  <a:pt x="0" y="0"/>
                </a:moveTo>
                <a:cubicBezTo>
                  <a:pt x="1706653" y="631018"/>
                  <a:pt x="4014315" y="1000851"/>
                  <a:pt x="6180091" y="1000851"/>
                </a:cubicBezTo>
                <a:cubicBezTo>
                  <a:pt x="6321978" y="1000851"/>
                  <a:pt x="6474572" y="998175"/>
                  <a:pt x="6616459" y="995321"/>
                </a:cubicBezTo>
                <a:cubicBezTo>
                  <a:pt x="8440067" y="952548"/>
                  <a:pt x="9947004" y="701474"/>
                  <a:pt x="11912039" y="628498"/>
                </a:cubicBezTo>
                <a:lnTo>
                  <a:pt x="12206069" y="622012"/>
                </a:lnTo>
                <a:lnTo>
                  <a:pt x="12206069" y="1755913"/>
                </a:lnTo>
                <a:lnTo>
                  <a:pt x="0" y="1755913"/>
                </a:lnTo>
                <a:close/>
              </a:path>
            </a:pathLst>
          </a:custGeom>
          <a:solidFill>
            <a:srgbClr val="E2E2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13" name="TextBox 7"/>
          <p:cNvSpPr txBox="1">
            <a:spLocks noChangeArrowheads="1"/>
          </p:cNvSpPr>
          <p:nvPr userDrawn="1"/>
        </p:nvSpPr>
        <p:spPr bwMode="auto">
          <a:xfrm>
            <a:off x="8428435" y="6261100"/>
            <a:ext cx="486965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Roboto Condensed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Roboto Condensed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21E81FD-005D-45A7-BD5D-9FF0A72B9347}" type="slidenum">
              <a:rPr kumimoji="0" lang="id-ID" altLang="en-US" sz="1050" b="0" i="0" u="none" strike="noStrike" kern="120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rPr>
              <a:pPr marL="0" marR="0" lvl="0" indent="0" algn="ctr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altLang="en-US" sz="1050" b="0" i="0" u="none" strike="noStrike" kern="1200" cap="none" spc="0" normalizeH="0" baseline="0" noProof="0" smtClean="0">
              <a:ln>
                <a:noFill/>
              </a:ln>
              <a:solidFill>
                <a:srgbClr val="0D1015"/>
              </a:solidFill>
              <a:effectLst/>
              <a:uLnTx/>
              <a:uFillTx/>
              <a:latin typeface="Roboto Condensed Light" pitchFamily="2" charset="0"/>
              <a:ea typeface="+mn-ea"/>
              <a:cs typeface="+mn-cs"/>
            </a:endParaRPr>
          </a:p>
        </p:txBody>
      </p:sp>
      <p:sp>
        <p:nvSpPr>
          <p:cNvPr id="14" name="Oval 13"/>
          <p:cNvSpPr/>
          <p:nvPr userDrawn="1"/>
        </p:nvSpPr>
        <p:spPr>
          <a:xfrm>
            <a:off x="8509398" y="6203950"/>
            <a:ext cx="325040" cy="431800"/>
          </a:xfrm>
          <a:prstGeom prst="ellipse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15" name="Text Placeholder 2"/>
          <p:cNvSpPr txBox="1">
            <a:spLocks/>
          </p:cNvSpPr>
          <p:nvPr userDrawn="1"/>
        </p:nvSpPr>
        <p:spPr>
          <a:xfrm>
            <a:off x="1067991" y="6527800"/>
            <a:ext cx="1396603" cy="21748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d-ID" sz="9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Roboto Condensed Light"/>
                <a:ea typeface="+mn-ea"/>
                <a:cs typeface="+mn-cs"/>
              </a:rPr>
              <a:t>Powerpoint Template </a:t>
            </a:r>
            <a:endParaRPr kumimoji="0" lang="id-ID" sz="900" b="0" i="0" u="none" strike="noStrike" kern="1200" cap="none" spc="0" normalizeH="0" baseline="0" noProof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pic>
        <p:nvPicPr>
          <p:cNvPr id="16" name="Pictur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5" y="6372225"/>
            <a:ext cx="1102519" cy="60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3083" y="782848"/>
            <a:ext cx="8517834" cy="562527"/>
          </a:xfrm>
        </p:spPr>
        <p:txBody>
          <a:bodyPr>
            <a:normAutofit/>
          </a:bodyPr>
          <a:lstStyle>
            <a:lvl1pPr algn="ctr">
              <a:defRPr sz="21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313083" y="558294"/>
            <a:ext cx="8517834" cy="436908"/>
          </a:xfr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Picture Placeholder 3"/>
          <p:cNvSpPr>
            <a:spLocks noGrp="1" noChangeAspect="1"/>
          </p:cNvSpPr>
          <p:nvPr>
            <p:ph type="pic" sz="quarter" idx="11"/>
          </p:nvPr>
        </p:nvSpPr>
        <p:spPr>
          <a:xfrm>
            <a:off x="592571" y="1987826"/>
            <a:ext cx="1620000" cy="2160000"/>
          </a:xfrm>
          <a:prstGeom prst="rect">
            <a:avLst/>
          </a:prstGeom>
        </p:spPr>
        <p:txBody>
          <a:bodyPr lIns="182880" tIns="91440" rIns="182880" bIns="91440" rtlCol="0"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9" name="Picture Placeholder 3"/>
          <p:cNvSpPr>
            <a:spLocks noGrp="1" noChangeAspect="1"/>
          </p:cNvSpPr>
          <p:nvPr>
            <p:ph type="pic" sz="quarter" idx="12"/>
          </p:nvPr>
        </p:nvSpPr>
        <p:spPr>
          <a:xfrm>
            <a:off x="2694697" y="1987826"/>
            <a:ext cx="1620000" cy="2160000"/>
          </a:xfrm>
          <a:prstGeom prst="rect">
            <a:avLst/>
          </a:prstGeom>
        </p:spPr>
        <p:txBody>
          <a:bodyPr lIns="182880" tIns="91440" rIns="182880" bIns="91440" rtlCol="0"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10" name="Picture Placeholder 3"/>
          <p:cNvSpPr>
            <a:spLocks noGrp="1" noChangeAspect="1"/>
          </p:cNvSpPr>
          <p:nvPr>
            <p:ph type="pic" sz="quarter" idx="13"/>
          </p:nvPr>
        </p:nvSpPr>
        <p:spPr>
          <a:xfrm>
            <a:off x="4796823" y="1987826"/>
            <a:ext cx="1620000" cy="2160000"/>
          </a:xfrm>
          <a:prstGeom prst="rect">
            <a:avLst/>
          </a:prstGeom>
        </p:spPr>
        <p:txBody>
          <a:bodyPr lIns="182880" tIns="91440" rIns="182880" bIns="91440" rtlCol="0"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11" name="Picture Placeholder 3"/>
          <p:cNvSpPr>
            <a:spLocks noGrp="1" noChangeAspect="1"/>
          </p:cNvSpPr>
          <p:nvPr>
            <p:ph type="pic" sz="quarter" idx="14"/>
          </p:nvPr>
        </p:nvSpPr>
        <p:spPr>
          <a:xfrm>
            <a:off x="6898949" y="1987826"/>
            <a:ext cx="1620000" cy="2160000"/>
          </a:xfrm>
          <a:prstGeom prst="rect">
            <a:avLst/>
          </a:prstGeom>
        </p:spPr>
        <p:txBody>
          <a:bodyPr lIns="182880" tIns="91440" rIns="182880" bIns="91440" rtlCol="0"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954576450"/>
      </p:ext>
    </p:extLst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placeholder portfoli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 userDrawn="1"/>
        </p:nvSpPr>
        <p:spPr>
          <a:xfrm>
            <a:off x="-10716" y="5102226"/>
            <a:ext cx="9154716" cy="1755775"/>
          </a:xfrm>
          <a:custGeom>
            <a:avLst/>
            <a:gdLst>
              <a:gd name="connsiteX0" fmla="*/ 12206069 w 12206069"/>
              <a:gd name="connsiteY0" fmla="*/ 592040 h 1755913"/>
              <a:gd name="connsiteX1" fmla="*/ 12206069 w 12206069"/>
              <a:gd name="connsiteY1" fmla="*/ 611020 h 1755913"/>
              <a:gd name="connsiteX2" fmla="*/ 11904518 w 12206069"/>
              <a:gd name="connsiteY2" fmla="*/ 617615 h 1755913"/>
              <a:gd name="connsiteX3" fmla="*/ 6616459 w 12206069"/>
              <a:gd name="connsiteY3" fmla="*/ 984438 h 1755913"/>
              <a:gd name="connsiteX4" fmla="*/ 6180091 w 12206069"/>
              <a:gd name="connsiteY4" fmla="*/ 989968 h 1755913"/>
              <a:gd name="connsiteX5" fmla="*/ 2590097 w 12206069"/>
              <a:gd name="connsiteY5" fmla="*/ 666342 h 1755913"/>
              <a:gd name="connsiteX6" fmla="*/ 6157336 w 12206069"/>
              <a:gd name="connsiteY6" fmla="*/ 970879 h 1755913"/>
              <a:gd name="connsiteX7" fmla="*/ 6616459 w 12206069"/>
              <a:gd name="connsiteY7" fmla="*/ 965527 h 1755913"/>
              <a:gd name="connsiteX8" fmla="*/ 11912039 w 12206069"/>
              <a:gd name="connsiteY8" fmla="*/ 598526 h 1755913"/>
              <a:gd name="connsiteX9" fmla="*/ 12206069 w 12206069"/>
              <a:gd name="connsiteY9" fmla="*/ 562107 h 1755913"/>
              <a:gd name="connsiteX10" fmla="*/ 12206069 w 12206069"/>
              <a:gd name="connsiteY10" fmla="*/ 581048 h 1755913"/>
              <a:gd name="connsiteX11" fmla="*/ 11904518 w 12206069"/>
              <a:gd name="connsiteY11" fmla="*/ 587643 h 1755913"/>
              <a:gd name="connsiteX12" fmla="*/ 6616459 w 12206069"/>
              <a:gd name="connsiteY12" fmla="*/ 954644 h 1755913"/>
              <a:gd name="connsiteX13" fmla="*/ 6157336 w 12206069"/>
              <a:gd name="connsiteY13" fmla="*/ 959996 h 1755913"/>
              <a:gd name="connsiteX14" fmla="*/ 6145289 w 12206069"/>
              <a:gd name="connsiteY14" fmla="*/ 959996 h 1755913"/>
              <a:gd name="connsiteX15" fmla="*/ 2578050 w 12206069"/>
              <a:gd name="connsiteY15" fmla="*/ 652783 h 1755913"/>
              <a:gd name="connsiteX16" fmla="*/ 6121195 w 12206069"/>
              <a:gd name="connsiteY16" fmla="*/ 940907 h 1755913"/>
              <a:gd name="connsiteX17" fmla="*/ 6628506 w 12206069"/>
              <a:gd name="connsiteY17" fmla="*/ 935555 h 1755913"/>
              <a:gd name="connsiteX18" fmla="*/ 11912063 w 12206069"/>
              <a:gd name="connsiteY18" fmla="*/ 568613 h 1755913"/>
              <a:gd name="connsiteX19" fmla="*/ 0 w 12206069"/>
              <a:gd name="connsiteY19" fmla="*/ 0 h 1755913"/>
              <a:gd name="connsiteX20" fmla="*/ 6180091 w 12206069"/>
              <a:gd name="connsiteY20" fmla="*/ 1000851 h 1755913"/>
              <a:gd name="connsiteX21" fmla="*/ 6616459 w 12206069"/>
              <a:gd name="connsiteY21" fmla="*/ 995321 h 1755913"/>
              <a:gd name="connsiteX22" fmla="*/ 11912039 w 12206069"/>
              <a:gd name="connsiteY22" fmla="*/ 628498 h 1755913"/>
              <a:gd name="connsiteX23" fmla="*/ 12206069 w 12206069"/>
              <a:gd name="connsiteY23" fmla="*/ 622012 h 1755913"/>
              <a:gd name="connsiteX24" fmla="*/ 12206069 w 12206069"/>
              <a:gd name="connsiteY24" fmla="*/ 1755913 h 1755913"/>
              <a:gd name="connsiteX25" fmla="*/ 0 w 12206069"/>
              <a:gd name="connsiteY25" fmla="*/ 1755913 h 1755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206069" h="1755913">
                <a:moveTo>
                  <a:pt x="12206069" y="592040"/>
                </a:moveTo>
                <a:lnTo>
                  <a:pt x="12206069" y="611020"/>
                </a:lnTo>
                <a:lnTo>
                  <a:pt x="11904518" y="617615"/>
                </a:lnTo>
                <a:cubicBezTo>
                  <a:pt x="9924311" y="690591"/>
                  <a:pt x="8418985" y="941666"/>
                  <a:pt x="6616459" y="984438"/>
                </a:cubicBezTo>
                <a:cubicBezTo>
                  <a:pt x="6474572" y="987292"/>
                  <a:pt x="6321978" y="989968"/>
                  <a:pt x="6180091" y="989968"/>
                </a:cubicBezTo>
                <a:cubicBezTo>
                  <a:pt x="4979411" y="989968"/>
                  <a:pt x="3743928" y="875789"/>
                  <a:pt x="2590097" y="666342"/>
                </a:cubicBezTo>
                <a:cubicBezTo>
                  <a:pt x="3731881" y="864907"/>
                  <a:pt x="4968702" y="970879"/>
                  <a:pt x="6157336" y="970879"/>
                </a:cubicBezTo>
                <a:cubicBezTo>
                  <a:pt x="6309931" y="970879"/>
                  <a:pt x="6462525" y="968203"/>
                  <a:pt x="6616459" y="965527"/>
                </a:cubicBezTo>
                <a:cubicBezTo>
                  <a:pt x="8440067" y="922598"/>
                  <a:pt x="9947004" y="671505"/>
                  <a:pt x="11912039" y="598526"/>
                </a:cubicBezTo>
                <a:close/>
                <a:moveTo>
                  <a:pt x="12206069" y="562107"/>
                </a:moveTo>
                <a:lnTo>
                  <a:pt x="12206069" y="581048"/>
                </a:lnTo>
                <a:lnTo>
                  <a:pt x="11904518" y="587643"/>
                </a:lnTo>
                <a:cubicBezTo>
                  <a:pt x="9924311" y="660622"/>
                  <a:pt x="8418985" y="911716"/>
                  <a:pt x="6616459" y="954644"/>
                </a:cubicBezTo>
                <a:cubicBezTo>
                  <a:pt x="6462525" y="957320"/>
                  <a:pt x="6309931" y="959996"/>
                  <a:pt x="6157336" y="959996"/>
                </a:cubicBezTo>
                <a:lnTo>
                  <a:pt x="6145289" y="959996"/>
                </a:lnTo>
                <a:cubicBezTo>
                  <a:pt x="4956655" y="959996"/>
                  <a:pt x="3731881" y="854024"/>
                  <a:pt x="2578050" y="652783"/>
                </a:cubicBezTo>
                <a:cubicBezTo>
                  <a:pt x="3719834" y="843141"/>
                  <a:pt x="4932561" y="940907"/>
                  <a:pt x="6121195" y="940907"/>
                </a:cubicBezTo>
                <a:cubicBezTo>
                  <a:pt x="6287175" y="940907"/>
                  <a:pt x="6451817" y="938231"/>
                  <a:pt x="6628506" y="935555"/>
                </a:cubicBezTo>
                <a:cubicBezTo>
                  <a:pt x="8441573" y="892783"/>
                  <a:pt x="9947193" y="641708"/>
                  <a:pt x="11912063" y="568613"/>
                </a:cubicBezTo>
                <a:close/>
                <a:moveTo>
                  <a:pt x="0" y="0"/>
                </a:moveTo>
                <a:cubicBezTo>
                  <a:pt x="1706653" y="631018"/>
                  <a:pt x="4014315" y="1000851"/>
                  <a:pt x="6180091" y="1000851"/>
                </a:cubicBezTo>
                <a:cubicBezTo>
                  <a:pt x="6321978" y="1000851"/>
                  <a:pt x="6474572" y="998175"/>
                  <a:pt x="6616459" y="995321"/>
                </a:cubicBezTo>
                <a:cubicBezTo>
                  <a:pt x="8440067" y="952548"/>
                  <a:pt x="9947004" y="701474"/>
                  <a:pt x="11912039" y="628498"/>
                </a:cubicBezTo>
                <a:lnTo>
                  <a:pt x="12206069" y="622012"/>
                </a:lnTo>
                <a:lnTo>
                  <a:pt x="12206069" y="1755913"/>
                </a:lnTo>
                <a:lnTo>
                  <a:pt x="0" y="1755913"/>
                </a:lnTo>
                <a:close/>
              </a:path>
            </a:pathLst>
          </a:custGeom>
          <a:solidFill>
            <a:srgbClr val="E2E2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9" name="TextBox 7"/>
          <p:cNvSpPr txBox="1">
            <a:spLocks noChangeArrowheads="1"/>
          </p:cNvSpPr>
          <p:nvPr userDrawn="1"/>
        </p:nvSpPr>
        <p:spPr bwMode="auto">
          <a:xfrm>
            <a:off x="8428435" y="6261100"/>
            <a:ext cx="486965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Roboto Condensed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Roboto Condensed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D4A477B-EC15-4B48-B04B-DCF0E5C8921C}" type="slidenum">
              <a:rPr kumimoji="0" lang="id-ID" altLang="en-US" sz="1050" b="0" i="0" u="none" strike="noStrike" kern="120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rPr>
              <a:pPr marL="0" marR="0" lvl="0" indent="0" algn="ctr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altLang="en-US" sz="1050" b="0" i="0" u="none" strike="noStrike" kern="1200" cap="none" spc="0" normalizeH="0" baseline="0" noProof="0" smtClean="0">
              <a:ln>
                <a:noFill/>
              </a:ln>
              <a:solidFill>
                <a:srgbClr val="0D1015"/>
              </a:solidFill>
              <a:effectLst/>
              <a:uLnTx/>
              <a:uFillTx/>
              <a:latin typeface="Roboto Condensed Light" pitchFamily="2" charset="0"/>
              <a:ea typeface="+mn-ea"/>
              <a:cs typeface="+mn-cs"/>
            </a:endParaRPr>
          </a:p>
        </p:txBody>
      </p:sp>
      <p:sp>
        <p:nvSpPr>
          <p:cNvPr id="10" name="Oval 9"/>
          <p:cNvSpPr/>
          <p:nvPr userDrawn="1"/>
        </p:nvSpPr>
        <p:spPr>
          <a:xfrm>
            <a:off x="8509398" y="6203950"/>
            <a:ext cx="325040" cy="431800"/>
          </a:xfrm>
          <a:prstGeom prst="ellipse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11" name="Text Placeholder 2"/>
          <p:cNvSpPr txBox="1">
            <a:spLocks/>
          </p:cNvSpPr>
          <p:nvPr userDrawn="1"/>
        </p:nvSpPr>
        <p:spPr>
          <a:xfrm>
            <a:off x="1067991" y="6527800"/>
            <a:ext cx="1396603" cy="21748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d-ID" sz="9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Roboto Condensed Light"/>
                <a:ea typeface="+mn-ea"/>
                <a:cs typeface="+mn-cs"/>
              </a:rPr>
              <a:t>Powerpoint Template </a:t>
            </a:r>
            <a:endParaRPr kumimoji="0" lang="id-ID" sz="900" b="0" i="0" u="none" strike="noStrike" kern="1200" cap="none" spc="0" normalizeH="0" baseline="0" noProof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pic>
        <p:nvPicPr>
          <p:cNvPr id="12" name="Pictur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5" y="6372225"/>
            <a:ext cx="1102519" cy="60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3083" y="782848"/>
            <a:ext cx="8517834" cy="562527"/>
          </a:xfrm>
        </p:spPr>
        <p:txBody>
          <a:bodyPr>
            <a:normAutofit/>
          </a:bodyPr>
          <a:lstStyle>
            <a:lvl1pPr algn="ctr">
              <a:defRPr sz="21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313083" y="558294"/>
            <a:ext cx="8517834" cy="436908"/>
          </a:xfr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655983" y="2819953"/>
            <a:ext cx="2496312" cy="1472184"/>
          </a:xfrm>
          <a:prstGeom prst="rect">
            <a:avLst/>
          </a:prstGeom>
          <a:solidFill>
            <a:schemeClr val="bg1">
              <a:lumMod val="90000"/>
              <a:lumOff val="10000"/>
            </a:schemeClr>
          </a:solidFill>
        </p:spPr>
        <p:txBody>
          <a:bodyPr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lvl="0"/>
            <a:endParaRPr lang="en-US" noProof="0"/>
          </a:p>
        </p:txBody>
      </p:sp>
      <p:sp>
        <p:nvSpPr>
          <p:cNvPr id="20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3294027" y="2819953"/>
            <a:ext cx="2496312" cy="1472184"/>
          </a:xfrm>
          <a:prstGeom prst="rect">
            <a:avLst/>
          </a:prstGeom>
          <a:solidFill>
            <a:schemeClr val="bg1">
              <a:lumMod val="90000"/>
              <a:lumOff val="10000"/>
            </a:schemeClr>
          </a:solidFill>
        </p:spPr>
        <p:txBody>
          <a:bodyPr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lvl="0"/>
            <a:endParaRPr lang="en-US" noProof="0"/>
          </a:p>
        </p:txBody>
      </p:sp>
      <p:sp>
        <p:nvSpPr>
          <p:cNvPr id="21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932071" y="2819953"/>
            <a:ext cx="2496312" cy="1472184"/>
          </a:xfrm>
          <a:prstGeom prst="rect">
            <a:avLst/>
          </a:prstGeom>
          <a:solidFill>
            <a:schemeClr val="bg1">
              <a:lumMod val="90000"/>
              <a:lumOff val="10000"/>
            </a:schemeClr>
          </a:solidFill>
        </p:spPr>
        <p:txBody>
          <a:bodyPr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47468376"/>
      </p:ext>
    </p:extLst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full placeholder portfoli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-13716" y="0"/>
            <a:ext cx="2297430" cy="3438144"/>
          </a:xfrm>
          <a:prstGeom prst="rect">
            <a:avLst/>
          </a:prstGeom>
        </p:spPr>
        <p:txBody>
          <a:bodyPr lIns="182880" tIns="91440" rIns="182880" bIns="91440" rtlCol="0"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4559808" y="0"/>
            <a:ext cx="2297430" cy="3438144"/>
          </a:xfrm>
          <a:prstGeom prst="rect">
            <a:avLst/>
          </a:prstGeom>
        </p:spPr>
        <p:txBody>
          <a:bodyPr lIns="182880" tIns="91440" rIns="182880" bIns="91440" rtlCol="0"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2273046" y="3438144"/>
            <a:ext cx="2297430" cy="3438144"/>
          </a:xfrm>
          <a:prstGeom prst="rect">
            <a:avLst/>
          </a:prstGeom>
        </p:spPr>
        <p:txBody>
          <a:bodyPr lIns="182880" tIns="91440" rIns="182880" bIns="91440" rtlCol="0"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6846570" y="3438144"/>
            <a:ext cx="2297430" cy="3438144"/>
          </a:xfrm>
          <a:prstGeom prst="rect">
            <a:avLst/>
          </a:prstGeom>
        </p:spPr>
        <p:txBody>
          <a:bodyPr lIns="182880" tIns="91440" rIns="182880" bIns="91440" rtlCol="0"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4188633"/>
      </p:ext>
    </p:extLst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placeholder portfoli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/>
          <p:nvPr userDrawn="1"/>
        </p:nvSpPr>
        <p:spPr>
          <a:xfrm>
            <a:off x="-10716" y="5102226"/>
            <a:ext cx="9154716" cy="1755775"/>
          </a:xfrm>
          <a:custGeom>
            <a:avLst/>
            <a:gdLst>
              <a:gd name="connsiteX0" fmla="*/ 12206069 w 12206069"/>
              <a:gd name="connsiteY0" fmla="*/ 592040 h 1755913"/>
              <a:gd name="connsiteX1" fmla="*/ 12206069 w 12206069"/>
              <a:gd name="connsiteY1" fmla="*/ 611020 h 1755913"/>
              <a:gd name="connsiteX2" fmla="*/ 11904518 w 12206069"/>
              <a:gd name="connsiteY2" fmla="*/ 617615 h 1755913"/>
              <a:gd name="connsiteX3" fmla="*/ 6616459 w 12206069"/>
              <a:gd name="connsiteY3" fmla="*/ 984438 h 1755913"/>
              <a:gd name="connsiteX4" fmla="*/ 6180091 w 12206069"/>
              <a:gd name="connsiteY4" fmla="*/ 989968 h 1755913"/>
              <a:gd name="connsiteX5" fmla="*/ 2590097 w 12206069"/>
              <a:gd name="connsiteY5" fmla="*/ 666342 h 1755913"/>
              <a:gd name="connsiteX6" fmla="*/ 6157336 w 12206069"/>
              <a:gd name="connsiteY6" fmla="*/ 970879 h 1755913"/>
              <a:gd name="connsiteX7" fmla="*/ 6616459 w 12206069"/>
              <a:gd name="connsiteY7" fmla="*/ 965527 h 1755913"/>
              <a:gd name="connsiteX8" fmla="*/ 11912039 w 12206069"/>
              <a:gd name="connsiteY8" fmla="*/ 598526 h 1755913"/>
              <a:gd name="connsiteX9" fmla="*/ 12206069 w 12206069"/>
              <a:gd name="connsiteY9" fmla="*/ 562107 h 1755913"/>
              <a:gd name="connsiteX10" fmla="*/ 12206069 w 12206069"/>
              <a:gd name="connsiteY10" fmla="*/ 581048 h 1755913"/>
              <a:gd name="connsiteX11" fmla="*/ 11904518 w 12206069"/>
              <a:gd name="connsiteY11" fmla="*/ 587643 h 1755913"/>
              <a:gd name="connsiteX12" fmla="*/ 6616459 w 12206069"/>
              <a:gd name="connsiteY12" fmla="*/ 954644 h 1755913"/>
              <a:gd name="connsiteX13" fmla="*/ 6157336 w 12206069"/>
              <a:gd name="connsiteY13" fmla="*/ 959996 h 1755913"/>
              <a:gd name="connsiteX14" fmla="*/ 6145289 w 12206069"/>
              <a:gd name="connsiteY14" fmla="*/ 959996 h 1755913"/>
              <a:gd name="connsiteX15" fmla="*/ 2578050 w 12206069"/>
              <a:gd name="connsiteY15" fmla="*/ 652783 h 1755913"/>
              <a:gd name="connsiteX16" fmla="*/ 6121195 w 12206069"/>
              <a:gd name="connsiteY16" fmla="*/ 940907 h 1755913"/>
              <a:gd name="connsiteX17" fmla="*/ 6628506 w 12206069"/>
              <a:gd name="connsiteY17" fmla="*/ 935555 h 1755913"/>
              <a:gd name="connsiteX18" fmla="*/ 11912063 w 12206069"/>
              <a:gd name="connsiteY18" fmla="*/ 568613 h 1755913"/>
              <a:gd name="connsiteX19" fmla="*/ 0 w 12206069"/>
              <a:gd name="connsiteY19" fmla="*/ 0 h 1755913"/>
              <a:gd name="connsiteX20" fmla="*/ 6180091 w 12206069"/>
              <a:gd name="connsiteY20" fmla="*/ 1000851 h 1755913"/>
              <a:gd name="connsiteX21" fmla="*/ 6616459 w 12206069"/>
              <a:gd name="connsiteY21" fmla="*/ 995321 h 1755913"/>
              <a:gd name="connsiteX22" fmla="*/ 11912039 w 12206069"/>
              <a:gd name="connsiteY22" fmla="*/ 628498 h 1755913"/>
              <a:gd name="connsiteX23" fmla="*/ 12206069 w 12206069"/>
              <a:gd name="connsiteY23" fmla="*/ 622012 h 1755913"/>
              <a:gd name="connsiteX24" fmla="*/ 12206069 w 12206069"/>
              <a:gd name="connsiteY24" fmla="*/ 1755913 h 1755913"/>
              <a:gd name="connsiteX25" fmla="*/ 0 w 12206069"/>
              <a:gd name="connsiteY25" fmla="*/ 1755913 h 1755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206069" h="1755913">
                <a:moveTo>
                  <a:pt x="12206069" y="592040"/>
                </a:moveTo>
                <a:lnTo>
                  <a:pt x="12206069" y="611020"/>
                </a:lnTo>
                <a:lnTo>
                  <a:pt x="11904518" y="617615"/>
                </a:lnTo>
                <a:cubicBezTo>
                  <a:pt x="9924311" y="690591"/>
                  <a:pt x="8418985" y="941666"/>
                  <a:pt x="6616459" y="984438"/>
                </a:cubicBezTo>
                <a:cubicBezTo>
                  <a:pt x="6474572" y="987292"/>
                  <a:pt x="6321978" y="989968"/>
                  <a:pt x="6180091" y="989968"/>
                </a:cubicBezTo>
                <a:cubicBezTo>
                  <a:pt x="4979411" y="989968"/>
                  <a:pt x="3743928" y="875789"/>
                  <a:pt x="2590097" y="666342"/>
                </a:cubicBezTo>
                <a:cubicBezTo>
                  <a:pt x="3731881" y="864907"/>
                  <a:pt x="4968702" y="970879"/>
                  <a:pt x="6157336" y="970879"/>
                </a:cubicBezTo>
                <a:cubicBezTo>
                  <a:pt x="6309931" y="970879"/>
                  <a:pt x="6462525" y="968203"/>
                  <a:pt x="6616459" y="965527"/>
                </a:cubicBezTo>
                <a:cubicBezTo>
                  <a:pt x="8440067" y="922598"/>
                  <a:pt x="9947004" y="671505"/>
                  <a:pt x="11912039" y="598526"/>
                </a:cubicBezTo>
                <a:close/>
                <a:moveTo>
                  <a:pt x="12206069" y="562107"/>
                </a:moveTo>
                <a:lnTo>
                  <a:pt x="12206069" y="581048"/>
                </a:lnTo>
                <a:lnTo>
                  <a:pt x="11904518" y="587643"/>
                </a:lnTo>
                <a:cubicBezTo>
                  <a:pt x="9924311" y="660622"/>
                  <a:pt x="8418985" y="911716"/>
                  <a:pt x="6616459" y="954644"/>
                </a:cubicBezTo>
                <a:cubicBezTo>
                  <a:pt x="6462525" y="957320"/>
                  <a:pt x="6309931" y="959996"/>
                  <a:pt x="6157336" y="959996"/>
                </a:cubicBezTo>
                <a:lnTo>
                  <a:pt x="6145289" y="959996"/>
                </a:lnTo>
                <a:cubicBezTo>
                  <a:pt x="4956655" y="959996"/>
                  <a:pt x="3731881" y="854024"/>
                  <a:pt x="2578050" y="652783"/>
                </a:cubicBezTo>
                <a:cubicBezTo>
                  <a:pt x="3719834" y="843141"/>
                  <a:pt x="4932561" y="940907"/>
                  <a:pt x="6121195" y="940907"/>
                </a:cubicBezTo>
                <a:cubicBezTo>
                  <a:pt x="6287175" y="940907"/>
                  <a:pt x="6451817" y="938231"/>
                  <a:pt x="6628506" y="935555"/>
                </a:cubicBezTo>
                <a:cubicBezTo>
                  <a:pt x="8441573" y="892783"/>
                  <a:pt x="9947193" y="641708"/>
                  <a:pt x="11912063" y="568613"/>
                </a:cubicBezTo>
                <a:close/>
                <a:moveTo>
                  <a:pt x="0" y="0"/>
                </a:moveTo>
                <a:cubicBezTo>
                  <a:pt x="1706653" y="631018"/>
                  <a:pt x="4014315" y="1000851"/>
                  <a:pt x="6180091" y="1000851"/>
                </a:cubicBezTo>
                <a:cubicBezTo>
                  <a:pt x="6321978" y="1000851"/>
                  <a:pt x="6474572" y="998175"/>
                  <a:pt x="6616459" y="995321"/>
                </a:cubicBezTo>
                <a:cubicBezTo>
                  <a:pt x="8440067" y="952548"/>
                  <a:pt x="9947004" y="701474"/>
                  <a:pt x="11912039" y="628498"/>
                </a:cubicBezTo>
                <a:lnTo>
                  <a:pt x="12206069" y="622012"/>
                </a:lnTo>
                <a:lnTo>
                  <a:pt x="12206069" y="1755913"/>
                </a:lnTo>
                <a:lnTo>
                  <a:pt x="0" y="1755913"/>
                </a:lnTo>
                <a:close/>
              </a:path>
            </a:pathLst>
          </a:custGeom>
          <a:solidFill>
            <a:srgbClr val="E2E2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10" name="TextBox 7"/>
          <p:cNvSpPr txBox="1">
            <a:spLocks noChangeArrowheads="1"/>
          </p:cNvSpPr>
          <p:nvPr userDrawn="1"/>
        </p:nvSpPr>
        <p:spPr bwMode="auto">
          <a:xfrm>
            <a:off x="8428435" y="6261100"/>
            <a:ext cx="486965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Roboto Condensed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Roboto Condensed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7408623-F83E-4B3A-B012-F86BDB9D263A}" type="slidenum">
              <a:rPr kumimoji="0" lang="id-ID" altLang="en-US" sz="1050" b="0" i="0" u="none" strike="noStrike" kern="120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rPr>
              <a:pPr marL="0" marR="0" lvl="0" indent="0" algn="ctr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altLang="en-US" sz="1050" b="0" i="0" u="none" strike="noStrike" kern="1200" cap="none" spc="0" normalizeH="0" baseline="0" noProof="0" smtClean="0">
              <a:ln>
                <a:noFill/>
              </a:ln>
              <a:solidFill>
                <a:srgbClr val="0D1015"/>
              </a:solidFill>
              <a:effectLst/>
              <a:uLnTx/>
              <a:uFillTx/>
              <a:latin typeface="Roboto Condensed Light" pitchFamily="2" charset="0"/>
              <a:ea typeface="+mn-ea"/>
              <a:cs typeface="+mn-cs"/>
            </a:endParaRPr>
          </a:p>
        </p:txBody>
      </p:sp>
      <p:sp>
        <p:nvSpPr>
          <p:cNvPr id="11" name="Oval 10"/>
          <p:cNvSpPr/>
          <p:nvPr userDrawn="1"/>
        </p:nvSpPr>
        <p:spPr>
          <a:xfrm>
            <a:off x="8509398" y="6203950"/>
            <a:ext cx="325040" cy="431800"/>
          </a:xfrm>
          <a:prstGeom prst="ellipse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16" name="Text Placeholder 2"/>
          <p:cNvSpPr txBox="1">
            <a:spLocks/>
          </p:cNvSpPr>
          <p:nvPr userDrawn="1"/>
        </p:nvSpPr>
        <p:spPr>
          <a:xfrm>
            <a:off x="1067991" y="6527800"/>
            <a:ext cx="1396603" cy="21748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d-ID" sz="9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Roboto Condensed Light"/>
                <a:ea typeface="+mn-ea"/>
                <a:cs typeface="+mn-cs"/>
              </a:rPr>
              <a:t>Powerpoint Template </a:t>
            </a:r>
            <a:endParaRPr kumimoji="0" lang="id-ID" sz="900" b="0" i="0" u="none" strike="noStrike" kern="1200" cap="none" spc="0" normalizeH="0" baseline="0" noProof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pic>
        <p:nvPicPr>
          <p:cNvPr id="17" name="Pictur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5" y="6372225"/>
            <a:ext cx="1102519" cy="60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3083" y="782848"/>
            <a:ext cx="8517834" cy="562527"/>
          </a:xfrm>
        </p:spPr>
        <p:txBody>
          <a:bodyPr>
            <a:normAutofit/>
          </a:bodyPr>
          <a:lstStyle>
            <a:lvl1pPr algn="ctr">
              <a:defRPr sz="21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313083" y="558294"/>
            <a:ext cx="8517834" cy="436908"/>
          </a:xfr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0" y="2212975"/>
            <a:ext cx="2277768" cy="2438400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endParaRPr lang="id-ID" noProof="0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20"/>
          </p:nvPr>
        </p:nvSpPr>
        <p:spPr>
          <a:xfrm>
            <a:off x="2285689" y="2212975"/>
            <a:ext cx="2243915" cy="2438400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endParaRPr lang="id-ID" noProof="0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21"/>
          </p:nvPr>
        </p:nvSpPr>
        <p:spPr>
          <a:xfrm>
            <a:off x="4547463" y="2212975"/>
            <a:ext cx="2325446" cy="2438400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endParaRPr lang="id-ID" noProof="0"/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22"/>
          </p:nvPr>
        </p:nvSpPr>
        <p:spPr>
          <a:xfrm>
            <a:off x="6872908" y="2212975"/>
            <a:ext cx="2271092" cy="2438400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2169994763"/>
      </p:ext>
    </p:extLst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placeholder portfoli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/>
          <p:nvPr userDrawn="1"/>
        </p:nvSpPr>
        <p:spPr>
          <a:xfrm>
            <a:off x="-10716" y="5102226"/>
            <a:ext cx="9154716" cy="1755775"/>
          </a:xfrm>
          <a:custGeom>
            <a:avLst/>
            <a:gdLst>
              <a:gd name="connsiteX0" fmla="*/ 12206069 w 12206069"/>
              <a:gd name="connsiteY0" fmla="*/ 592040 h 1755913"/>
              <a:gd name="connsiteX1" fmla="*/ 12206069 w 12206069"/>
              <a:gd name="connsiteY1" fmla="*/ 611020 h 1755913"/>
              <a:gd name="connsiteX2" fmla="*/ 11904518 w 12206069"/>
              <a:gd name="connsiteY2" fmla="*/ 617615 h 1755913"/>
              <a:gd name="connsiteX3" fmla="*/ 6616459 w 12206069"/>
              <a:gd name="connsiteY3" fmla="*/ 984438 h 1755913"/>
              <a:gd name="connsiteX4" fmla="*/ 6180091 w 12206069"/>
              <a:gd name="connsiteY4" fmla="*/ 989968 h 1755913"/>
              <a:gd name="connsiteX5" fmla="*/ 2590097 w 12206069"/>
              <a:gd name="connsiteY5" fmla="*/ 666342 h 1755913"/>
              <a:gd name="connsiteX6" fmla="*/ 6157336 w 12206069"/>
              <a:gd name="connsiteY6" fmla="*/ 970879 h 1755913"/>
              <a:gd name="connsiteX7" fmla="*/ 6616459 w 12206069"/>
              <a:gd name="connsiteY7" fmla="*/ 965527 h 1755913"/>
              <a:gd name="connsiteX8" fmla="*/ 11912039 w 12206069"/>
              <a:gd name="connsiteY8" fmla="*/ 598526 h 1755913"/>
              <a:gd name="connsiteX9" fmla="*/ 12206069 w 12206069"/>
              <a:gd name="connsiteY9" fmla="*/ 562107 h 1755913"/>
              <a:gd name="connsiteX10" fmla="*/ 12206069 w 12206069"/>
              <a:gd name="connsiteY10" fmla="*/ 581048 h 1755913"/>
              <a:gd name="connsiteX11" fmla="*/ 11904518 w 12206069"/>
              <a:gd name="connsiteY11" fmla="*/ 587643 h 1755913"/>
              <a:gd name="connsiteX12" fmla="*/ 6616459 w 12206069"/>
              <a:gd name="connsiteY12" fmla="*/ 954644 h 1755913"/>
              <a:gd name="connsiteX13" fmla="*/ 6157336 w 12206069"/>
              <a:gd name="connsiteY13" fmla="*/ 959996 h 1755913"/>
              <a:gd name="connsiteX14" fmla="*/ 6145289 w 12206069"/>
              <a:gd name="connsiteY14" fmla="*/ 959996 h 1755913"/>
              <a:gd name="connsiteX15" fmla="*/ 2578050 w 12206069"/>
              <a:gd name="connsiteY15" fmla="*/ 652783 h 1755913"/>
              <a:gd name="connsiteX16" fmla="*/ 6121195 w 12206069"/>
              <a:gd name="connsiteY16" fmla="*/ 940907 h 1755913"/>
              <a:gd name="connsiteX17" fmla="*/ 6628506 w 12206069"/>
              <a:gd name="connsiteY17" fmla="*/ 935555 h 1755913"/>
              <a:gd name="connsiteX18" fmla="*/ 11912063 w 12206069"/>
              <a:gd name="connsiteY18" fmla="*/ 568613 h 1755913"/>
              <a:gd name="connsiteX19" fmla="*/ 0 w 12206069"/>
              <a:gd name="connsiteY19" fmla="*/ 0 h 1755913"/>
              <a:gd name="connsiteX20" fmla="*/ 6180091 w 12206069"/>
              <a:gd name="connsiteY20" fmla="*/ 1000851 h 1755913"/>
              <a:gd name="connsiteX21" fmla="*/ 6616459 w 12206069"/>
              <a:gd name="connsiteY21" fmla="*/ 995321 h 1755913"/>
              <a:gd name="connsiteX22" fmla="*/ 11912039 w 12206069"/>
              <a:gd name="connsiteY22" fmla="*/ 628498 h 1755913"/>
              <a:gd name="connsiteX23" fmla="*/ 12206069 w 12206069"/>
              <a:gd name="connsiteY23" fmla="*/ 622012 h 1755913"/>
              <a:gd name="connsiteX24" fmla="*/ 12206069 w 12206069"/>
              <a:gd name="connsiteY24" fmla="*/ 1755913 h 1755913"/>
              <a:gd name="connsiteX25" fmla="*/ 0 w 12206069"/>
              <a:gd name="connsiteY25" fmla="*/ 1755913 h 1755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206069" h="1755913">
                <a:moveTo>
                  <a:pt x="12206069" y="592040"/>
                </a:moveTo>
                <a:lnTo>
                  <a:pt x="12206069" y="611020"/>
                </a:lnTo>
                <a:lnTo>
                  <a:pt x="11904518" y="617615"/>
                </a:lnTo>
                <a:cubicBezTo>
                  <a:pt x="9924311" y="690591"/>
                  <a:pt x="8418985" y="941666"/>
                  <a:pt x="6616459" y="984438"/>
                </a:cubicBezTo>
                <a:cubicBezTo>
                  <a:pt x="6474572" y="987292"/>
                  <a:pt x="6321978" y="989968"/>
                  <a:pt x="6180091" y="989968"/>
                </a:cubicBezTo>
                <a:cubicBezTo>
                  <a:pt x="4979411" y="989968"/>
                  <a:pt x="3743928" y="875789"/>
                  <a:pt x="2590097" y="666342"/>
                </a:cubicBezTo>
                <a:cubicBezTo>
                  <a:pt x="3731881" y="864907"/>
                  <a:pt x="4968702" y="970879"/>
                  <a:pt x="6157336" y="970879"/>
                </a:cubicBezTo>
                <a:cubicBezTo>
                  <a:pt x="6309931" y="970879"/>
                  <a:pt x="6462525" y="968203"/>
                  <a:pt x="6616459" y="965527"/>
                </a:cubicBezTo>
                <a:cubicBezTo>
                  <a:pt x="8440067" y="922598"/>
                  <a:pt x="9947004" y="671505"/>
                  <a:pt x="11912039" y="598526"/>
                </a:cubicBezTo>
                <a:close/>
                <a:moveTo>
                  <a:pt x="12206069" y="562107"/>
                </a:moveTo>
                <a:lnTo>
                  <a:pt x="12206069" y="581048"/>
                </a:lnTo>
                <a:lnTo>
                  <a:pt x="11904518" y="587643"/>
                </a:lnTo>
                <a:cubicBezTo>
                  <a:pt x="9924311" y="660622"/>
                  <a:pt x="8418985" y="911716"/>
                  <a:pt x="6616459" y="954644"/>
                </a:cubicBezTo>
                <a:cubicBezTo>
                  <a:pt x="6462525" y="957320"/>
                  <a:pt x="6309931" y="959996"/>
                  <a:pt x="6157336" y="959996"/>
                </a:cubicBezTo>
                <a:lnTo>
                  <a:pt x="6145289" y="959996"/>
                </a:lnTo>
                <a:cubicBezTo>
                  <a:pt x="4956655" y="959996"/>
                  <a:pt x="3731881" y="854024"/>
                  <a:pt x="2578050" y="652783"/>
                </a:cubicBezTo>
                <a:cubicBezTo>
                  <a:pt x="3719834" y="843141"/>
                  <a:pt x="4932561" y="940907"/>
                  <a:pt x="6121195" y="940907"/>
                </a:cubicBezTo>
                <a:cubicBezTo>
                  <a:pt x="6287175" y="940907"/>
                  <a:pt x="6451817" y="938231"/>
                  <a:pt x="6628506" y="935555"/>
                </a:cubicBezTo>
                <a:cubicBezTo>
                  <a:pt x="8441573" y="892783"/>
                  <a:pt x="9947193" y="641708"/>
                  <a:pt x="11912063" y="568613"/>
                </a:cubicBezTo>
                <a:close/>
                <a:moveTo>
                  <a:pt x="0" y="0"/>
                </a:moveTo>
                <a:cubicBezTo>
                  <a:pt x="1706653" y="631018"/>
                  <a:pt x="4014315" y="1000851"/>
                  <a:pt x="6180091" y="1000851"/>
                </a:cubicBezTo>
                <a:cubicBezTo>
                  <a:pt x="6321978" y="1000851"/>
                  <a:pt x="6474572" y="998175"/>
                  <a:pt x="6616459" y="995321"/>
                </a:cubicBezTo>
                <a:cubicBezTo>
                  <a:pt x="8440067" y="952548"/>
                  <a:pt x="9947004" y="701474"/>
                  <a:pt x="11912039" y="628498"/>
                </a:cubicBezTo>
                <a:lnTo>
                  <a:pt x="12206069" y="622012"/>
                </a:lnTo>
                <a:lnTo>
                  <a:pt x="12206069" y="1755913"/>
                </a:lnTo>
                <a:lnTo>
                  <a:pt x="0" y="1755913"/>
                </a:lnTo>
                <a:close/>
              </a:path>
            </a:pathLst>
          </a:custGeom>
          <a:solidFill>
            <a:srgbClr val="E2E2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10" name="TextBox 7"/>
          <p:cNvSpPr txBox="1">
            <a:spLocks noChangeArrowheads="1"/>
          </p:cNvSpPr>
          <p:nvPr userDrawn="1"/>
        </p:nvSpPr>
        <p:spPr bwMode="auto">
          <a:xfrm>
            <a:off x="8428435" y="6261100"/>
            <a:ext cx="486965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Roboto Condensed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Roboto Condensed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A0B159E-495B-46E7-8FF3-77B7B5D96A87}" type="slidenum">
              <a:rPr kumimoji="0" lang="id-ID" altLang="en-US" sz="1050" b="0" i="0" u="none" strike="noStrike" kern="120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rPr>
              <a:pPr marL="0" marR="0" lvl="0" indent="0" algn="ctr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altLang="en-US" sz="1050" b="0" i="0" u="none" strike="noStrike" kern="1200" cap="none" spc="0" normalizeH="0" baseline="0" noProof="0" smtClean="0">
              <a:ln>
                <a:noFill/>
              </a:ln>
              <a:solidFill>
                <a:srgbClr val="0D1015"/>
              </a:solidFill>
              <a:effectLst/>
              <a:uLnTx/>
              <a:uFillTx/>
              <a:latin typeface="Roboto Condensed Light" pitchFamily="2" charset="0"/>
              <a:ea typeface="+mn-ea"/>
              <a:cs typeface="+mn-cs"/>
            </a:endParaRPr>
          </a:p>
        </p:txBody>
      </p:sp>
      <p:sp>
        <p:nvSpPr>
          <p:cNvPr id="11" name="Oval 10"/>
          <p:cNvSpPr/>
          <p:nvPr userDrawn="1"/>
        </p:nvSpPr>
        <p:spPr>
          <a:xfrm>
            <a:off x="8509398" y="6203950"/>
            <a:ext cx="325040" cy="431800"/>
          </a:xfrm>
          <a:prstGeom prst="ellipse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16" name="Text Placeholder 2"/>
          <p:cNvSpPr txBox="1">
            <a:spLocks/>
          </p:cNvSpPr>
          <p:nvPr userDrawn="1"/>
        </p:nvSpPr>
        <p:spPr>
          <a:xfrm>
            <a:off x="1067991" y="6527800"/>
            <a:ext cx="1396603" cy="21748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d-ID" sz="9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Roboto Condensed Light"/>
                <a:ea typeface="+mn-ea"/>
                <a:cs typeface="+mn-cs"/>
              </a:rPr>
              <a:t>Powerpoint Template </a:t>
            </a:r>
            <a:endParaRPr kumimoji="0" lang="id-ID" sz="900" b="0" i="0" u="none" strike="noStrike" kern="1200" cap="none" spc="0" normalizeH="0" baseline="0" noProof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pic>
        <p:nvPicPr>
          <p:cNvPr id="17" name="Pictur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5" y="6372225"/>
            <a:ext cx="1102519" cy="60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3083" y="782848"/>
            <a:ext cx="8517834" cy="562527"/>
          </a:xfrm>
        </p:spPr>
        <p:txBody>
          <a:bodyPr>
            <a:normAutofit/>
          </a:bodyPr>
          <a:lstStyle>
            <a:lvl1pPr algn="ctr">
              <a:defRPr sz="21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313083" y="558294"/>
            <a:ext cx="8517834" cy="436908"/>
          </a:xfr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-10552" y="2930635"/>
            <a:ext cx="2277768" cy="2438400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endParaRPr lang="id-ID" noProof="0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20"/>
          </p:nvPr>
        </p:nvSpPr>
        <p:spPr>
          <a:xfrm>
            <a:off x="2275137" y="2930635"/>
            <a:ext cx="2243915" cy="2438400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endParaRPr lang="id-ID" noProof="0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21"/>
          </p:nvPr>
        </p:nvSpPr>
        <p:spPr>
          <a:xfrm>
            <a:off x="4536911" y="2930635"/>
            <a:ext cx="2325446" cy="2438400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endParaRPr lang="id-ID" noProof="0"/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22"/>
          </p:nvPr>
        </p:nvSpPr>
        <p:spPr>
          <a:xfrm>
            <a:off x="6862357" y="2930635"/>
            <a:ext cx="2271092" cy="2438400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3364788764"/>
      </p:ext>
    </p:extLst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/>
          <p:nvPr userDrawn="1"/>
        </p:nvSpPr>
        <p:spPr>
          <a:xfrm>
            <a:off x="-10716" y="5102226"/>
            <a:ext cx="9154716" cy="1755775"/>
          </a:xfrm>
          <a:custGeom>
            <a:avLst/>
            <a:gdLst>
              <a:gd name="connsiteX0" fmla="*/ 12206069 w 12206069"/>
              <a:gd name="connsiteY0" fmla="*/ 592040 h 1755913"/>
              <a:gd name="connsiteX1" fmla="*/ 12206069 w 12206069"/>
              <a:gd name="connsiteY1" fmla="*/ 611020 h 1755913"/>
              <a:gd name="connsiteX2" fmla="*/ 11904518 w 12206069"/>
              <a:gd name="connsiteY2" fmla="*/ 617615 h 1755913"/>
              <a:gd name="connsiteX3" fmla="*/ 6616459 w 12206069"/>
              <a:gd name="connsiteY3" fmla="*/ 984438 h 1755913"/>
              <a:gd name="connsiteX4" fmla="*/ 6180091 w 12206069"/>
              <a:gd name="connsiteY4" fmla="*/ 989968 h 1755913"/>
              <a:gd name="connsiteX5" fmla="*/ 2590097 w 12206069"/>
              <a:gd name="connsiteY5" fmla="*/ 666342 h 1755913"/>
              <a:gd name="connsiteX6" fmla="*/ 6157336 w 12206069"/>
              <a:gd name="connsiteY6" fmla="*/ 970879 h 1755913"/>
              <a:gd name="connsiteX7" fmla="*/ 6616459 w 12206069"/>
              <a:gd name="connsiteY7" fmla="*/ 965527 h 1755913"/>
              <a:gd name="connsiteX8" fmla="*/ 11912039 w 12206069"/>
              <a:gd name="connsiteY8" fmla="*/ 598526 h 1755913"/>
              <a:gd name="connsiteX9" fmla="*/ 12206069 w 12206069"/>
              <a:gd name="connsiteY9" fmla="*/ 562107 h 1755913"/>
              <a:gd name="connsiteX10" fmla="*/ 12206069 w 12206069"/>
              <a:gd name="connsiteY10" fmla="*/ 581048 h 1755913"/>
              <a:gd name="connsiteX11" fmla="*/ 11904518 w 12206069"/>
              <a:gd name="connsiteY11" fmla="*/ 587643 h 1755913"/>
              <a:gd name="connsiteX12" fmla="*/ 6616459 w 12206069"/>
              <a:gd name="connsiteY12" fmla="*/ 954644 h 1755913"/>
              <a:gd name="connsiteX13" fmla="*/ 6157336 w 12206069"/>
              <a:gd name="connsiteY13" fmla="*/ 959996 h 1755913"/>
              <a:gd name="connsiteX14" fmla="*/ 6145289 w 12206069"/>
              <a:gd name="connsiteY14" fmla="*/ 959996 h 1755913"/>
              <a:gd name="connsiteX15" fmla="*/ 2578050 w 12206069"/>
              <a:gd name="connsiteY15" fmla="*/ 652783 h 1755913"/>
              <a:gd name="connsiteX16" fmla="*/ 6121195 w 12206069"/>
              <a:gd name="connsiteY16" fmla="*/ 940907 h 1755913"/>
              <a:gd name="connsiteX17" fmla="*/ 6628506 w 12206069"/>
              <a:gd name="connsiteY17" fmla="*/ 935555 h 1755913"/>
              <a:gd name="connsiteX18" fmla="*/ 11912063 w 12206069"/>
              <a:gd name="connsiteY18" fmla="*/ 568613 h 1755913"/>
              <a:gd name="connsiteX19" fmla="*/ 0 w 12206069"/>
              <a:gd name="connsiteY19" fmla="*/ 0 h 1755913"/>
              <a:gd name="connsiteX20" fmla="*/ 6180091 w 12206069"/>
              <a:gd name="connsiteY20" fmla="*/ 1000851 h 1755913"/>
              <a:gd name="connsiteX21" fmla="*/ 6616459 w 12206069"/>
              <a:gd name="connsiteY21" fmla="*/ 995321 h 1755913"/>
              <a:gd name="connsiteX22" fmla="*/ 11912039 w 12206069"/>
              <a:gd name="connsiteY22" fmla="*/ 628498 h 1755913"/>
              <a:gd name="connsiteX23" fmla="*/ 12206069 w 12206069"/>
              <a:gd name="connsiteY23" fmla="*/ 622012 h 1755913"/>
              <a:gd name="connsiteX24" fmla="*/ 12206069 w 12206069"/>
              <a:gd name="connsiteY24" fmla="*/ 1755913 h 1755913"/>
              <a:gd name="connsiteX25" fmla="*/ 0 w 12206069"/>
              <a:gd name="connsiteY25" fmla="*/ 1755913 h 1755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206069" h="1755913">
                <a:moveTo>
                  <a:pt x="12206069" y="592040"/>
                </a:moveTo>
                <a:lnTo>
                  <a:pt x="12206069" y="611020"/>
                </a:lnTo>
                <a:lnTo>
                  <a:pt x="11904518" y="617615"/>
                </a:lnTo>
                <a:cubicBezTo>
                  <a:pt x="9924311" y="690591"/>
                  <a:pt x="8418985" y="941666"/>
                  <a:pt x="6616459" y="984438"/>
                </a:cubicBezTo>
                <a:cubicBezTo>
                  <a:pt x="6474572" y="987292"/>
                  <a:pt x="6321978" y="989968"/>
                  <a:pt x="6180091" y="989968"/>
                </a:cubicBezTo>
                <a:cubicBezTo>
                  <a:pt x="4979411" y="989968"/>
                  <a:pt x="3743928" y="875789"/>
                  <a:pt x="2590097" y="666342"/>
                </a:cubicBezTo>
                <a:cubicBezTo>
                  <a:pt x="3731881" y="864907"/>
                  <a:pt x="4968702" y="970879"/>
                  <a:pt x="6157336" y="970879"/>
                </a:cubicBezTo>
                <a:cubicBezTo>
                  <a:pt x="6309931" y="970879"/>
                  <a:pt x="6462525" y="968203"/>
                  <a:pt x="6616459" y="965527"/>
                </a:cubicBezTo>
                <a:cubicBezTo>
                  <a:pt x="8440067" y="922598"/>
                  <a:pt x="9947004" y="671505"/>
                  <a:pt x="11912039" y="598526"/>
                </a:cubicBezTo>
                <a:close/>
                <a:moveTo>
                  <a:pt x="12206069" y="562107"/>
                </a:moveTo>
                <a:lnTo>
                  <a:pt x="12206069" y="581048"/>
                </a:lnTo>
                <a:lnTo>
                  <a:pt x="11904518" y="587643"/>
                </a:lnTo>
                <a:cubicBezTo>
                  <a:pt x="9924311" y="660622"/>
                  <a:pt x="8418985" y="911716"/>
                  <a:pt x="6616459" y="954644"/>
                </a:cubicBezTo>
                <a:cubicBezTo>
                  <a:pt x="6462525" y="957320"/>
                  <a:pt x="6309931" y="959996"/>
                  <a:pt x="6157336" y="959996"/>
                </a:cubicBezTo>
                <a:lnTo>
                  <a:pt x="6145289" y="959996"/>
                </a:lnTo>
                <a:cubicBezTo>
                  <a:pt x="4956655" y="959996"/>
                  <a:pt x="3731881" y="854024"/>
                  <a:pt x="2578050" y="652783"/>
                </a:cubicBezTo>
                <a:cubicBezTo>
                  <a:pt x="3719834" y="843141"/>
                  <a:pt x="4932561" y="940907"/>
                  <a:pt x="6121195" y="940907"/>
                </a:cubicBezTo>
                <a:cubicBezTo>
                  <a:pt x="6287175" y="940907"/>
                  <a:pt x="6451817" y="938231"/>
                  <a:pt x="6628506" y="935555"/>
                </a:cubicBezTo>
                <a:cubicBezTo>
                  <a:pt x="8441573" y="892783"/>
                  <a:pt x="9947193" y="641708"/>
                  <a:pt x="11912063" y="568613"/>
                </a:cubicBezTo>
                <a:close/>
                <a:moveTo>
                  <a:pt x="0" y="0"/>
                </a:moveTo>
                <a:cubicBezTo>
                  <a:pt x="1706653" y="631018"/>
                  <a:pt x="4014315" y="1000851"/>
                  <a:pt x="6180091" y="1000851"/>
                </a:cubicBezTo>
                <a:cubicBezTo>
                  <a:pt x="6321978" y="1000851"/>
                  <a:pt x="6474572" y="998175"/>
                  <a:pt x="6616459" y="995321"/>
                </a:cubicBezTo>
                <a:cubicBezTo>
                  <a:pt x="8440067" y="952548"/>
                  <a:pt x="9947004" y="701474"/>
                  <a:pt x="11912039" y="628498"/>
                </a:cubicBezTo>
                <a:lnTo>
                  <a:pt x="12206069" y="622012"/>
                </a:lnTo>
                <a:lnTo>
                  <a:pt x="12206069" y="1755913"/>
                </a:lnTo>
                <a:lnTo>
                  <a:pt x="0" y="1755913"/>
                </a:lnTo>
                <a:close/>
              </a:path>
            </a:pathLst>
          </a:custGeom>
          <a:solidFill>
            <a:srgbClr val="E2E2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14" name="TextBox 7"/>
          <p:cNvSpPr txBox="1">
            <a:spLocks noChangeArrowheads="1"/>
          </p:cNvSpPr>
          <p:nvPr userDrawn="1"/>
        </p:nvSpPr>
        <p:spPr bwMode="auto">
          <a:xfrm>
            <a:off x="8428435" y="6261100"/>
            <a:ext cx="486965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Roboto Condensed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Roboto Condensed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D23CB91-2752-4B8C-BF48-DD54356A4C0F}" type="slidenum">
              <a:rPr kumimoji="0" lang="id-ID" altLang="en-US" sz="1050" b="0" i="0" u="none" strike="noStrike" kern="120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rPr>
              <a:pPr marL="0" marR="0" lvl="0" indent="0" algn="ctr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altLang="en-US" sz="1050" b="0" i="0" u="none" strike="noStrike" kern="1200" cap="none" spc="0" normalizeH="0" baseline="0" noProof="0" smtClean="0">
              <a:ln>
                <a:noFill/>
              </a:ln>
              <a:solidFill>
                <a:srgbClr val="0D1015"/>
              </a:solidFill>
              <a:effectLst/>
              <a:uLnTx/>
              <a:uFillTx/>
              <a:latin typeface="Roboto Condensed Light" pitchFamily="2" charset="0"/>
              <a:ea typeface="+mn-ea"/>
              <a:cs typeface="+mn-cs"/>
            </a:endParaRPr>
          </a:p>
        </p:txBody>
      </p:sp>
      <p:sp>
        <p:nvSpPr>
          <p:cNvPr id="15" name="Oval 14"/>
          <p:cNvSpPr/>
          <p:nvPr userDrawn="1"/>
        </p:nvSpPr>
        <p:spPr>
          <a:xfrm>
            <a:off x="8509398" y="6203950"/>
            <a:ext cx="325040" cy="431800"/>
          </a:xfrm>
          <a:prstGeom prst="ellipse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16" name="Text Placeholder 2"/>
          <p:cNvSpPr txBox="1">
            <a:spLocks/>
          </p:cNvSpPr>
          <p:nvPr userDrawn="1"/>
        </p:nvSpPr>
        <p:spPr>
          <a:xfrm>
            <a:off x="1067991" y="6527800"/>
            <a:ext cx="1396603" cy="21748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d-ID" sz="9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Roboto Condensed Light"/>
                <a:ea typeface="+mn-ea"/>
                <a:cs typeface="+mn-cs"/>
              </a:rPr>
              <a:t>Powerpoint Template </a:t>
            </a:r>
            <a:endParaRPr kumimoji="0" lang="id-ID" sz="900" b="0" i="0" u="none" strike="noStrike" kern="1200" cap="none" spc="0" normalizeH="0" baseline="0" noProof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pic>
        <p:nvPicPr>
          <p:cNvPr id="17" name="Pictur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5" y="6372225"/>
            <a:ext cx="1102519" cy="60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3083" y="782848"/>
            <a:ext cx="8517834" cy="562527"/>
          </a:xfrm>
        </p:spPr>
        <p:txBody>
          <a:bodyPr>
            <a:normAutofit/>
          </a:bodyPr>
          <a:lstStyle>
            <a:lvl1pPr algn="ctr">
              <a:defRPr sz="21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313083" y="558294"/>
            <a:ext cx="8517834" cy="436908"/>
          </a:xfr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Picture Placeholder 3"/>
          <p:cNvSpPr>
            <a:spLocks noGrp="1" noChangeAspect="1"/>
          </p:cNvSpPr>
          <p:nvPr>
            <p:ph type="pic" sz="quarter" idx="11"/>
          </p:nvPr>
        </p:nvSpPr>
        <p:spPr>
          <a:xfrm>
            <a:off x="1094457" y="2332382"/>
            <a:ext cx="1620000" cy="2160000"/>
          </a:xfrm>
          <a:prstGeom prst="ellipse">
            <a:avLst/>
          </a:prstGeom>
        </p:spPr>
        <p:txBody>
          <a:bodyPr lIns="182880" tIns="91440" rIns="182880" bIns="91440" rtlCol="0"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9" name="Picture Placeholder 3"/>
          <p:cNvSpPr>
            <a:spLocks noGrp="1" noChangeAspect="1"/>
          </p:cNvSpPr>
          <p:nvPr>
            <p:ph type="pic" sz="quarter" idx="12"/>
          </p:nvPr>
        </p:nvSpPr>
        <p:spPr>
          <a:xfrm>
            <a:off x="2386583" y="2332382"/>
            <a:ext cx="1620000" cy="2160000"/>
          </a:xfrm>
          <a:prstGeom prst="ellipse">
            <a:avLst/>
          </a:prstGeom>
        </p:spPr>
        <p:txBody>
          <a:bodyPr lIns="182880" tIns="91440" rIns="182880" bIns="91440" rtlCol="0"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10" name="Picture Placeholder 3"/>
          <p:cNvSpPr>
            <a:spLocks noGrp="1" noChangeAspect="1"/>
          </p:cNvSpPr>
          <p:nvPr>
            <p:ph type="pic" sz="quarter" idx="13"/>
          </p:nvPr>
        </p:nvSpPr>
        <p:spPr>
          <a:xfrm>
            <a:off x="3678710" y="2353172"/>
            <a:ext cx="1620000" cy="2160000"/>
          </a:xfrm>
          <a:prstGeom prst="ellipse">
            <a:avLst/>
          </a:prstGeom>
        </p:spPr>
        <p:txBody>
          <a:bodyPr lIns="182880" tIns="91440" rIns="182880" bIns="91440" rtlCol="0"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11" name="Picture Placeholder 3"/>
          <p:cNvSpPr>
            <a:spLocks noGrp="1" noChangeAspect="1"/>
          </p:cNvSpPr>
          <p:nvPr>
            <p:ph type="pic" sz="quarter" idx="14"/>
          </p:nvPr>
        </p:nvSpPr>
        <p:spPr>
          <a:xfrm>
            <a:off x="5080088" y="2332382"/>
            <a:ext cx="1620000" cy="2160000"/>
          </a:xfrm>
          <a:prstGeom prst="ellipse">
            <a:avLst/>
          </a:prstGeom>
        </p:spPr>
        <p:txBody>
          <a:bodyPr lIns="182880" tIns="91440" rIns="182880" bIns="91440" rtlCol="0"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12" name="Picture Placeholder 3"/>
          <p:cNvSpPr>
            <a:spLocks noGrp="1" noChangeAspect="1"/>
          </p:cNvSpPr>
          <p:nvPr>
            <p:ph type="pic" sz="quarter" idx="15"/>
          </p:nvPr>
        </p:nvSpPr>
        <p:spPr>
          <a:xfrm>
            <a:off x="6393284" y="2353172"/>
            <a:ext cx="1620000" cy="2160000"/>
          </a:xfrm>
          <a:prstGeom prst="ellipse">
            <a:avLst/>
          </a:prstGeom>
        </p:spPr>
        <p:txBody>
          <a:bodyPr lIns="182880" tIns="91440" rIns="182880" bIns="91440" rtlCol="0"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86920698"/>
      </p:ext>
    </p:extLst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15"/>
          <p:cNvSpPr/>
          <p:nvPr userDrawn="1"/>
        </p:nvSpPr>
        <p:spPr>
          <a:xfrm>
            <a:off x="-10716" y="5102226"/>
            <a:ext cx="9154716" cy="1755775"/>
          </a:xfrm>
          <a:custGeom>
            <a:avLst/>
            <a:gdLst>
              <a:gd name="connsiteX0" fmla="*/ 12206069 w 12206069"/>
              <a:gd name="connsiteY0" fmla="*/ 592040 h 1755913"/>
              <a:gd name="connsiteX1" fmla="*/ 12206069 w 12206069"/>
              <a:gd name="connsiteY1" fmla="*/ 611020 h 1755913"/>
              <a:gd name="connsiteX2" fmla="*/ 11904518 w 12206069"/>
              <a:gd name="connsiteY2" fmla="*/ 617615 h 1755913"/>
              <a:gd name="connsiteX3" fmla="*/ 6616459 w 12206069"/>
              <a:gd name="connsiteY3" fmla="*/ 984438 h 1755913"/>
              <a:gd name="connsiteX4" fmla="*/ 6180091 w 12206069"/>
              <a:gd name="connsiteY4" fmla="*/ 989968 h 1755913"/>
              <a:gd name="connsiteX5" fmla="*/ 2590097 w 12206069"/>
              <a:gd name="connsiteY5" fmla="*/ 666342 h 1755913"/>
              <a:gd name="connsiteX6" fmla="*/ 6157336 w 12206069"/>
              <a:gd name="connsiteY6" fmla="*/ 970879 h 1755913"/>
              <a:gd name="connsiteX7" fmla="*/ 6616459 w 12206069"/>
              <a:gd name="connsiteY7" fmla="*/ 965527 h 1755913"/>
              <a:gd name="connsiteX8" fmla="*/ 11912039 w 12206069"/>
              <a:gd name="connsiteY8" fmla="*/ 598526 h 1755913"/>
              <a:gd name="connsiteX9" fmla="*/ 12206069 w 12206069"/>
              <a:gd name="connsiteY9" fmla="*/ 562107 h 1755913"/>
              <a:gd name="connsiteX10" fmla="*/ 12206069 w 12206069"/>
              <a:gd name="connsiteY10" fmla="*/ 581048 h 1755913"/>
              <a:gd name="connsiteX11" fmla="*/ 11904518 w 12206069"/>
              <a:gd name="connsiteY11" fmla="*/ 587643 h 1755913"/>
              <a:gd name="connsiteX12" fmla="*/ 6616459 w 12206069"/>
              <a:gd name="connsiteY12" fmla="*/ 954644 h 1755913"/>
              <a:gd name="connsiteX13" fmla="*/ 6157336 w 12206069"/>
              <a:gd name="connsiteY13" fmla="*/ 959996 h 1755913"/>
              <a:gd name="connsiteX14" fmla="*/ 6145289 w 12206069"/>
              <a:gd name="connsiteY14" fmla="*/ 959996 h 1755913"/>
              <a:gd name="connsiteX15" fmla="*/ 2578050 w 12206069"/>
              <a:gd name="connsiteY15" fmla="*/ 652783 h 1755913"/>
              <a:gd name="connsiteX16" fmla="*/ 6121195 w 12206069"/>
              <a:gd name="connsiteY16" fmla="*/ 940907 h 1755913"/>
              <a:gd name="connsiteX17" fmla="*/ 6628506 w 12206069"/>
              <a:gd name="connsiteY17" fmla="*/ 935555 h 1755913"/>
              <a:gd name="connsiteX18" fmla="*/ 11912063 w 12206069"/>
              <a:gd name="connsiteY18" fmla="*/ 568613 h 1755913"/>
              <a:gd name="connsiteX19" fmla="*/ 0 w 12206069"/>
              <a:gd name="connsiteY19" fmla="*/ 0 h 1755913"/>
              <a:gd name="connsiteX20" fmla="*/ 6180091 w 12206069"/>
              <a:gd name="connsiteY20" fmla="*/ 1000851 h 1755913"/>
              <a:gd name="connsiteX21" fmla="*/ 6616459 w 12206069"/>
              <a:gd name="connsiteY21" fmla="*/ 995321 h 1755913"/>
              <a:gd name="connsiteX22" fmla="*/ 11912039 w 12206069"/>
              <a:gd name="connsiteY22" fmla="*/ 628498 h 1755913"/>
              <a:gd name="connsiteX23" fmla="*/ 12206069 w 12206069"/>
              <a:gd name="connsiteY23" fmla="*/ 622012 h 1755913"/>
              <a:gd name="connsiteX24" fmla="*/ 12206069 w 12206069"/>
              <a:gd name="connsiteY24" fmla="*/ 1755913 h 1755913"/>
              <a:gd name="connsiteX25" fmla="*/ 0 w 12206069"/>
              <a:gd name="connsiteY25" fmla="*/ 1755913 h 1755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206069" h="1755913">
                <a:moveTo>
                  <a:pt x="12206069" y="592040"/>
                </a:moveTo>
                <a:lnTo>
                  <a:pt x="12206069" y="611020"/>
                </a:lnTo>
                <a:lnTo>
                  <a:pt x="11904518" y="617615"/>
                </a:lnTo>
                <a:cubicBezTo>
                  <a:pt x="9924311" y="690591"/>
                  <a:pt x="8418985" y="941666"/>
                  <a:pt x="6616459" y="984438"/>
                </a:cubicBezTo>
                <a:cubicBezTo>
                  <a:pt x="6474572" y="987292"/>
                  <a:pt x="6321978" y="989968"/>
                  <a:pt x="6180091" y="989968"/>
                </a:cubicBezTo>
                <a:cubicBezTo>
                  <a:pt x="4979411" y="989968"/>
                  <a:pt x="3743928" y="875789"/>
                  <a:pt x="2590097" y="666342"/>
                </a:cubicBezTo>
                <a:cubicBezTo>
                  <a:pt x="3731881" y="864907"/>
                  <a:pt x="4968702" y="970879"/>
                  <a:pt x="6157336" y="970879"/>
                </a:cubicBezTo>
                <a:cubicBezTo>
                  <a:pt x="6309931" y="970879"/>
                  <a:pt x="6462525" y="968203"/>
                  <a:pt x="6616459" y="965527"/>
                </a:cubicBezTo>
                <a:cubicBezTo>
                  <a:pt x="8440067" y="922598"/>
                  <a:pt x="9947004" y="671505"/>
                  <a:pt x="11912039" y="598526"/>
                </a:cubicBezTo>
                <a:close/>
                <a:moveTo>
                  <a:pt x="12206069" y="562107"/>
                </a:moveTo>
                <a:lnTo>
                  <a:pt x="12206069" y="581048"/>
                </a:lnTo>
                <a:lnTo>
                  <a:pt x="11904518" y="587643"/>
                </a:lnTo>
                <a:cubicBezTo>
                  <a:pt x="9924311" y="660622"/>
                  <a:pt x="8418985" y="911716"/>
                  <a:pt x="6616459" y="954644"/>
                </a:cubicBezTo>
                <a:cubicBezTo>
                  <a:pt x="6462525" y="957320"/>
                  <a:pt x="6309931" y="959996"/>
                  <a:pt x="6157336" y="959996"/>
                </a:cubicBezTo>
                <a:lnTo>
                  <a:pt x="6145289" y="959996"/>
                </a:lnTo>
                <a:cubicBezTo>
                  <a:pt x="4956655" y="959996"/>
                  <a:pt x="3731881" y="854024"/>
                  <a:pt x="2578050" y="652783"/>
                </a:cubicBezTo>
                <a:cubicBezTo>
                  <a:pt x="3719834" y="843141"/>
                  <a:pt x="4932561" y="940907"/>
                  <a:pt x="6121195" y="940907"/>
                </a:cubicBezTo>
                <a:cubicBezTo>
                  <a:pt x="6287175" y="940907"/>
                  <a:pt x="6451817" y="938231"/>
                  <a:pt x="6628506" y="935555"/>
                </a:cubicBezTo>
                <a:cubicBezTo>
                  <a:pt x="8441573" y="892783"/>
                  <a:pt x="9947193" y="641708"/>
                  <a:pt x="11912063" y="568613"/>
                </a:cubicBezTo>
                <a:close/>
                <a:moveTo>
                  <a:pt x="0" y="0"/>
                </a:moveTo>
                <a:cubicBezTo>
                  <a:pt x="1706653" y="631018"/>
                  <a:pt x="4014315" y="1000851"/>
                  <a:pt x="6180091" y="1000851"/>
                </a:cubicBezTo>
                <a:cubicBezTo>
                  <a:pt x="6321978" y="1000851"/>
                  <a:pt x="6474572" y="998175"/>
                  <a:pt x="6616459" y="995321"/>
                </a:cubicBezTo>
                <a:cubicBezTo>
                  <a:pt x="8440067" y="952548"/>
                  <a:pt x="9947004" y="701474"/>
                  <a:pt x="11912039" y="628498"/>
                </a:cubicBezTo>
                <a:lnTo>
                  <a:pt x="12206069" y="622012"/>
                </a:lnTo>
                <a:lnTo>
                  <a:pt x="12206069" y="1755913"/>
                </a:lnTo>
                <a:lnTo>
                  <a:pt x="0" y="1755913"/>
                </a:lnTo>
                <a:close/>
              </a:path>
            </a:pathLst>
          </a:custGeom>
          <a:solidFill>
            <a:srgbClr val="E2E2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17" name="TextBox 7"/>
          <p:cNvSpPr txBox="1">
            <a:spLocks noChangeArrowheads="1"/>
          </p:cNvSpPr>
          <p:nvPr userDrawn="1"/>
        </p:nvSpPr>
        <p:spPr bwMode="auto">
          <a:xfrm>
            <a:off x="8428435" y="6261100"/>
            <a:ext cx="486965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Roboto Condensed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Roboto Condensed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5AB6B5A-5978-42FE-BAFB-A6FA50F5E25C}" type="slidenum">
              <a:rPr kumimoji="0" lang="id-ID" altLang="en-US" sz="1050" b="0" i="0" u="none" strike="noStrike" kern="120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rPr>
              <a:pPr marL="0" marR="0" lvl="0" indent="0" algn="ctr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altLang="en-US" sz="1050" b="0" i="0" u="none" strike="noStrike" kern="1200" cap="none" spc="0" normalizeH="0" baseline="0" noProof="0" smtClean="0">
              <a:ln>
                <a:noFill/>
              </a:ln>
              <a:solidFill>
                <a:srgbClr val="0D1015"/>
              </a:solidFill>
              <a:effectLst/>
              <a:uLnTx/>
              <a:uFillTx/>
              <a:latin typeface="Roboto Condensed Light" pitchFamily="2" charset="0"/>
              <a:ea typeface="+mn-ea"/>
              <a:cs typeface="+mn-cs"/>
            </a:endParaRPr>
          </a:p>
        </p:txBody>
      </p:sp>
      <p:sp>
        <p:nvSpPr>
          <p:cNvPr id="18" name="Oval 17"/>
          <p:cNvSpPr/>
          <p:nvPr userDrawn="1"/>
        </p:nvSpPr>
        <p:spPr>
          <a:xfrm>
            <a:off x="8509398" y="6203950"/>
            <a:ext cx="325040" cy="431800"/>
          </a:xfrm>
          <a:prstGeom prst="ellipse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19" name="Text Placeholder 2"/>
          <p:cNvSpPr txBox="1">
            <a:spLocks/>
          </p:cNvSpPr>
          <p:nvPr userDrawn="1"/>
        </p:nvSpPr>
        <p:spPr>
          <a:xfrm>
            <a:off x="1067991" y="6527800"/>
            <a:ext cx="1396603" cy="21748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d-ID" sz="9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Roboto Condensed Light"/>
                <a:ea typeface="+mn-ea"/>
                <a:cs typeface="+mn-cs"/>
              </a:rPr>
              <a:t>Powerpoint Template </a:t>
            </a:r>
            <a:endParaRPr kumimoji="0" lang="id-ID" sz="900" b="0" i="0" u="none" strike="noStrike" kern="1200" cap="none" spc="0" normalizeH="0" baseline="0" noProof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pic>
        <p:nvPicPr>
          <p:cNvPr id="20" name="Pictur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5" y="6372225"/>
            <a:ext cx="1102519" cy="60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3083" y="782848"/>
            <a:ext cx="8517834" cy="562527"/>
          </a:xfrm>
        </p:spPr>
        <p:txBody>
          <a:bodyPr>
            <a:normAutofit/>
          </a:bodyPr>
          <a:lstStyle>
            <a:lvl1pPr algn="ctr">
              <a:defRPr sz="21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313083" y="558294"/>
            <a:ext cx="8517834" cy="436908"/>
          </a:xfr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Picture Placeholder 3"/>
          <p:cNvSpPr>
            <a:spLocks noGrp="1" noChangeAspect="1"/>
          </p:cNvSpPr>
          <p:nvPr>
            <p:ph type="pic" sz="quarter" idx="11"/>
          </p:nvPr>
        </p:nvSpPr>
        <p:spPr>
          <a:xfrm>
            <a:off x="920561" y="1662691"/>
            <a:ext cx="1350000" cy="1800000"/>
          </a:xfrm>
          <a:prstGeom prst="ellipse">
            <a:avLst/>
          </a:prstGeom>
        </p:spPr>
        <p:txBody>
          <a:bodyPr lIns="182880" tIns="91440" rIns="182880" bIns="91440" rtlCol="0"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9" name="Picture Placeholder 3"/>
          <p:cNvSpPr>
            <a:spLocks noGrp="1" noChangeAspect="1"/>
          </p:cNvSpPr>
          <p:nvPr>
            <p:ph type="pic" sz="quarter" idx="12"/>
          </p:nvPr>
        </p:nvSpPr>
        <p:spPr>
          <a:xfrm>
            <a:off x="2829735" y="1662691"/>
            <a:ext cx="1350000" cy="1800000"/>
          </a:xfrm>
          <a:prstGeom prst="ellipse">
            <a:avLst/>
          </a:prstGeom>
        </p:spPr>
        <p:txBody>
          <a:bodyPr lIns="182880" tIns="91440" rIns="182880" bIns="91440" rtlCol="0"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10" name="Picture Placeholder 3"/>
          <p:cNvSpPr>
            <a:spLocks noGrp="1" noChangeAspect="1"/>
          </p:cNvSpPr>
          <p:nvPr>
            <p:ph type="pic" sz="quarter" idx="13"/>
          </p:nvPr>
        </p:nvSpPr>
        <p:spPr>
          <a:xfrm>
            <a:off x="6762383" y="1662691"/>
            <a:ext cx="1350000" cy="1800000"/>
          </a:xfrm>
          <a:prstGeom prst="ellipse">
            <a:avLst/>
          </a:prstGeom>
        </p:spPr>
        <p:txBody>
          <a:bodyPr lIns="182880" tIns="91440" rIns="182880" bIns="91440" rtlCol="0"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11" name="Picture Placeholder 3"/>
          <p:cNvSpPr>
            <a:spLocks noGrp="1" noChangeAspect="1"/>
          </p:cNvSpPr>
          <p:nvPr>
            <p:ph type="pic" sz="quarter" idx="14"/>
          </p:nvPr>
        </p:nvSpPr>
        <p:spPr>
          <a:xfrm>
            <a:off x="4796059" y="1662691"/>
            <a:ext cx="1350000" cy="1800000"/>
          </a:xfrm>
          <a:prstGeom prst="ellipse">
            <a:avLst/>
          </a:prstGeom>
        </p:spPr>
        <p:txBody>
          <a:bodyPr lIns="182880" tIns="91440" rIns="182880" bIns="91440" rtlCol="0"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12" name="Picture Placeholder 3"/>
          <p:cNvSpPr>
            <a:spLocks noGrp="1" noChangeAspect="1"/>
          </p:cNvSpPr>
          <p:nvPr>
            <p:ph type="pic" sz="quarter" idx="15"/>
          </p:nvPr>
        </p:nvSpPr>
        <p:spPr>
          <a:xfrm>
            <a:off x="920561" y="3869184"/>
            <a:ext cx="1350000" cy="1800000"/>
          </a:xfrm>
          <a:prstGeom prst="ellipse">
            <a:avLst/>
          </a:prstGeom>
        </p:spPr>
        <p:txBody>
          <a:bodyPr lIns="182880" tIns="91440" rIns="182880" bIns="91440" rtlCol="0"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13" name="Picture Placeholder 3"/>
          <p:cNvSpPr>
            <a:spLocks noGrp="1" noChangeAspect="1"/>
          </p:cNvSpPr>
          <p:nvPr>
            <p:ph type="pic" sz="quarter" idx="16"/>
          </p:nvPr>
        </p:nvSpPr>
        <p:spPr>
          <a:xfrm>
            <a:off x="2829735" y="3869184"/>
            <a:ext cx="1350000" cy="1800000"/>
          </a:xfrm>
          <a:prstGeom prst="ellipse">
            <a:avLst/>
          </a:prstGeom>
        </p:spPr>
        <p:txBody>
          <a:bodyPr lIns="182880" tIns="91440" rIns="182880" bIns="91440" rtlCol="0"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14" name="Picture Placeholder 3"/>
          <p:cNvSpPr>
            <a:spLocks noGrp="1" noChangeAspect="1"/>
          </p:cNvSpPr>
          <p:nvPr>
            <p:ph type="pic" sz="quarter" idx="17"/>
          </p:nvPr>
        </p:nvSpPr>
        <p:spPr>
          <a:xfrm>
            <a:off x="6762383" y="3869184"/>
            <a:ext cx="1350000" cy="1800000"/>
          </a:xfrm>
          <a:prstGeom prst="ellipse">
            <a:avLst/>
          </a:prstGeom>
        </p:spPr>
        <p:txBody>
          <a:bodyPr lIns="182880" tIns="91440" rIns="182880" bIns="91440" rtlCol="0"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15" name="Picture Placeholder 3"/>
          <p:cNvSpPr>
            <a:spLocks noGrp="1" noChangeAspect="1"/>
          </p:cNvSpPr>
          <p:nvPr>
            <p:ph type="pic" sz="quarter" idx="18"/>
          </p:nvPr>
        </p:nvSpPr>
        <p:spPr>
          <a:xfrm>
            <a:off x="4796059" y="3869184"/>
            <a:ext cx="1350000" cy="1800000"/>
          </a:xfrm>
          <a:prstGeom prst="ellipse">
            <a:avLst/>
          </a:prstGeom>
        </p:spPr>
        <p:txBody>
          <a:bodyPr lIns="182880" tIns="91440" rIns="182880" bIns="91440" rtlCol="0"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718516911"/>
      </p:ext>
    </p:extLst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FULL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/>
          <p:nvPr userDrawn="1"/>
        </p:nvSpPr>
        <p:spPr>
          <a:xfrm>
            <a:off x="-10716" y="5102226"/>
            <a:ext cx="9154716" cy="1755775"/>
          </a:xfrm>
          <a:custGeom>
            <a:avLst/>
            <a:gdLst>
              <a:gd name="connsiteX0" fmla="*/ 12206069 w 12206069"/>
              <a:gd name="connsiteY0" fmla="*/ 592040 h 1755913"/>
              <a:gd name="connsiteX1" fmla="*/ 12206069 w 12206069"/>
              <a:gd name="connsiteY1" fmla="*/ 611020 h 1755913"/>
              <a:gd name="connsiteX2" fmla="*/ 11904518 w 12206069"/>
              <a:gd name="connsiteY2" fmla="*/ 617615 h 1755913"/>
              <a:gd name="connsiteX3" fmla="*/ 6616459 w 12206069"/>
              <a:gd name="connsiteY3" fmla="*/ 984438 h 1755913"/>
              <a:gd name="connsiteX4" fmla="*/ 6180091 w 12206069"/>
              <a:gd name="connsiteY4" fmla="*/ 989968 h 1755913"/>
              <a:gd name="connsiteX5" fmla="*/ 2590097 w 12206069"/>
              <a:gd name="connsiteY5" fmla="*/ 666342 h 1755913"/>
              <a:gd name="connsiteX6" fmla="*/ 6157336 w 12206069"/>
              <a:gd name="connsiteY6" fmla="*/ 970879 h 1755913"/>
              <a:gd name="connsiteX7" fmla="*/ 6616459 w 12206069"/>
              <a:gd name="connsiteY7" fmla="*/ 965527 h 1755913"/>
              <a:gd name="connsiteX8" fmla="*/ 11912039 w 12206069"/>
              <a:gd name="connsiteY8" fmla="*/ 598526 h 1755913"/>
              <a:gd name="connsiteX9" fmla="*/ 12206069 w 12206069"/>
              <a:gd name="connsiteY9" fmla="*/ 562107 h 1755913"/>
              <a:gd name="connsiteX10" fmla="*/ 12206069 w 12206069"/>
              <a:gd name="connsiteY10" fmla="*/ 581048 h 1755913"/>
              <a:gd name="connsiteX11" fmla="*/ 11904518 w 12206069"/>
              <a:gd name="connsiteY11" fmla="*/ 587643 h 1755913"/>
              <a:gd name="connsiteX12" fmla="*/ 6616459 w 12206069"/>
              <a:gd name="connsiteY12" fmla="*/ 954644 h 1755913"/>
              <a:gd name="connsiteX13" fmla="*/ 6157336 w 12206069"/>
              <a:gd name="connsiteY13" fmla="*/ 959996 h 1755913"/>
              <a:gd name="connsiteX14" fmla="*/ 6145289 w 12206069"/>
              <a:gd name="connsiteY14" fmla="*/ 959996 h 1755913"/>
              <a:gd name="connsiteX15" fmla="*/ 2578050 w 12206069"/>
              <a:gd name="connsiteY15" fmla="*/ 652783 h 1755913"/>
              <a:gd name="connsiteX16" fmla="*/ 6121195 w 12206069"/>
              <a:gd name="connsiteY16" fmla="*/ 940907 h 1755913"/>
              <a:gd name="connsiteX17" fmla="*/ 6628506 w 12206069"/>
              <a:gd name="connsiteY17" fmla="*/ 935555 h 1755913"/>
              <a:gd name="connsiteX18" fmla="*/ 11912063 w 12206069"/>
              <a:gd name="connsiteY18" fmla="*/ 568613 h 1755913"/>
              <a:gd name="connsiteX19" fmla="*/ 0 w 12206069"/>
              <a:gd name="connsiteY19" fmla="*/ 0 h 1755913"/>
              <a:gd name="connsiteX20" fmla="*/ 6180091 w 12206069"/>
              <a:gd name="connsiteY20" fmla="*/ 1000851 h 1755913"/>
              <a:gd name="connsiteX21" fmla="*/ 6616459 w 12206069"/>
              <a:gd name="connsiteY21" fmla="*/ 995321 h 1755913"/>
              <a:gd name="connsiteX22" fmla="*/ 11912039 w 12206069"/>
              <a:gd name="connsiteY22" fmla="*/ 628498 h 1755913"/>
              <a:gd name="connsiteX23" fmla="*/ 12206069 w 12206069"/>
              <a:gd name="connsiteY23" fmla="*/ 622012 h 1755913"/>
              <a:gd name="connsiteX24" fmla="*/ 12206069 w 12206069"/>
              <a:gd name="connsiteY24" fmla="*/ 1755913 h 1755913"/>
              <a:gd name="connsiteX25" fmla="*/ 0 w 12206069"/>
              <a:gd name="connsiteY25" fmla="*/ 1755913 h 1755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206069" h="1755913">
                <a:moveTo>
                  <a:pt x="12206069" y="592040"/>
                </a:moveTo>
                <a:lnTo>
                  <a:pt x="12206069" y="611020"/>
                </a:lnTo>
                <a:lnTo>
                  <a:pt x="11904518" y="617615"/>
                </a:lnTo>
                <a:cubicBezTo>
                  <a:pt x="9924311" y="690591"/>
                  <a:pt x="8418985" y="941666"/>
                  <a:pt x="6616459" y="984438"/>
                </a:cubicBezTo>
                <a:cubicBezTo>
                  <a:pt x="6474572" y="987292"/>
                  <a:pt x="6321978" y="989968"/>
                  <a:pt x="6180091" y="989968"/>
                </a:cubicBezTo>
                <a:cubicBezTo>
                  <a:pt x="4979411" y="989968"/>
                  <a:pt x="3743928" y="875789"/>
                  <a:pt x="2590097" y="666342"/>
                </a:cubicBezTo>
                <a:cubicBezTo>
                  <a:pt x="3731881" y="864907"/>
                  <a:pt x="4968702" y="970879"/>
                  <a:pt x="6157336" y="970879"/>
                </a:cubicBezTo>
                <a:cubicBezTo>
                  <a:pt x="6309931" y="970879"/>
                  <a:pt x="6462525" y="968203"/>
                  <a:pt x="6616459" y="965527"/>
                </a:cubicBezTo>
                <a:cubicBezTo>
                  <a:pt x="8440067" y="922598"/>
                  <a:pt x="9947004" y="671505"/>
                  <a:pt x="11912039" y="598526"/>
                </a:cubicBezTo>
                <a:close/>
                <a:moveTo>
                  <a:pt x="12206069" y="562107"/>
                </a:moveTo>
                <a:lnTo>
                  <a:pt x="12206069" y="581048"/>
                </a:lnTo>
                <a:lnTo>
                  <a:pt x="11904518" y="587643"/>
                </a:lnTo>
                <a:cubicBezTo>
                  <a:pt x="9924311" y="660622"/>
                  <a:pt x="8418985" y="911716"/>
                  <a:pt x="6616459" y="954644"/>
                </a:cubicBezTo>
                <a:cubicBezTo>
                  <a:pt x="6462525" y="957320"/>
                  <a:pt x="6309931" y="959996"/>
                  <a:pt x="6157336" y="959996"/>
                </a:cubicBezTo>
                <a:lnTo>
                  <a:pt x="6145289" y="959996"/>
                </a:lnTo>
                <a:cubicBezTo>
                  <a:pt x="4956655" y="959996"/>
                  <a:pt x="3731881" y="854024"/>
                  <a:pt x="2578050" y="652783"/>
                </a:cubicBezTo>
                <a:cubicBezTo>
                  <a:pt x="3719834" y="843141"/>
                  <a:pt x="4932561" y="940907"/>
                  <a:pt x="6121195" y="940907"/>
                </a:cubicBezTo>
                <a:cubicBezTo>
                  <a:pt x="6287175" y="940907"/>
                  <a:pt x="6451817" y="938231"/>
                  <a:pt x="6628506" y="935555"/>
                </a:cubicBezTo>
                <a:cubicBezTo>
                  <a:pt x="8441573" y="892783"/>
                  <a:pt x="9947193" y="641708"/>
                  <a:pt x="11912063" y="568613"/>
                </a:cubicBezTo>
                <a:close/>
                <a:moveTo>
                  <a:pt x="0" y="0"/>
                </a:moveTo>
                <a:cubicBezTo>
                  <a:pt x="1706653" y="631018"/>
                  <a:pt x="4014315" y="1000851"/>
                  <a:pt x="6180091" y="1000851"/>
                </a:cubicBezTo>
                <a:cubicBezTo>
                  <a:pt x="6321978" y="1000851"/>
                  <a:pt x="6474572" y="998175"/>
                  <a:pt x="6616459" y="995321"/>
                </a:cubicBezTo>
                <a:cubicBezTo>
                  <a:pt x="8440067" y="952548"/>
                  <a:pt x="9947004" y="701474"/>
                  <a:pt x="11912039" y="628498"/>
                </a:cubicBezTo>
                <a:lnTo>
                  <a:pt x="12206069" y="622012"/>
                </a:lnTo>
                <a:lnTo>
                  <a:pt x="12206069" y="1755913"/>
                </a:lnTo>
                <a:lnTo>
                  <a:pt x="0" y="1755913"/>
                </a:lnTo>
                <a:close/>
              </a:path>
            </a:pathLst>
          </a:custGeom>
          <a:solidFill>
            <a:srgbClr val="E2E2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11" name="Text Placeholder 2"/>
          <p:cNvSpPr txBox="1">
            <a:spLocks/>
          </p:cNvSpPr>
          <p:nvPr userDrawn="1"/>
        </p:nvSpPr>
        <p:spPr>
          <a:xfrm>
            <a:off x="1067991" y="6527800"/>
            <a:ext cx="1396603" cy="21748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d-ID" sz="9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Roboto Condensed Light"/>
                <a:ea typeface="+mn-ea"/>
                <a:cs typeface="+mn-cs"/>
              </a:rPr>
              <a:t>Powerpoint Template </a:t>
            </a:r>
            <a:endParaRPr kumimoji="0" lang="id-ID" sz="900" b="0" i="0" u="none" strike="noStrike" kern="1200" cap="none" spc="0" normalizeH="0" baseline="0" noProof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pic>
        <p:nvPicPr>
          <p:cNvPr id="12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5" y="6372225"/>
            <a:ext cx="1102519" cy="60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17443" y="358606"/>
            <a:ext cx="2038799" cy="2947814"/>
          </a:xfrm>
          <a:prstGeom prst="rect">
            <a:avLst/>
          </a:prstGeom>
        </p:spPr>
        <p:txBody>
          <a:bodyPr lIns="182880" tIns="91440" rIns="182880" bIns="91440" rtlCol="0"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2456242" y="358606"/>
            <a:ext cx="2132376" cy="2947814"/>
          </a:xfrm>
          <a:prstGeom prst="rect">
            <a:avLst/>
          </a:prstGeom>
        </p:spPr>
        <p:txBody>
          <a:bodyPr lIns="182880" tIns="91440" rIns="182880" bIns="91440" rtlCol="0"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4614784" y="358606"/>
            <a:ext cx="2012633" cy="2947814"/>
          </a:xfrm>
          <a:prstGeom prst="rect">
            <a:avLst/>
          </a:prstGeom>
        </p:spPr>
        <p:txBody>
          <a:bodyPr lIns="182880" tIns="91440" rIns="182880" bIns="91440" rtlCol="0"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8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6653583" y="358606"/>
            <a:ext cx="2085657" cy="2947814"/>
          </a:xfrm>
          <a:prstGeom prst="rect">
            <a:avLst/>
          </a:prstGeom>
        </p:spPr>
        <p:txBody>
          <a:bodyPr lIns="182880" tIns="91440" rIns="182880" bIns="91440" rtlCol="0"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417443" y="3302941"/>
            <a:ext cx="2038799" cy="2947814"/>
          </a:xfrm>
          <a:prstGeom prst="rect">
            <a:avLst/>
          </a:prstGeom>
        </p:spPr>
        <p:txBody>
          <a:bodyPr lIns="182880" tIns="91440" rIns="182880" bIns="91440" rtlCol="0"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2456242" y="3302941"/>
            <a:ext cx="2132376" cy="2947814"/>
          </a:xfrm>
          <a:prstGeom prst="rect">
            <a:avLst/>
          </a:prstGeom>
        </p:spPr>
        <p:txBody>
          <a:bodyPr lIns="182880" tIns="91440" rIns="182880" bIns="91440" rtlCol="0"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4614784" y="3302941"/>
            <a:ext cx="2012633" cy="2947814"/>
          </a:xfrm>
          <a:prstGeom prst="rect">
            <a:avLst/>
          </a:prstGeom>
        </p:spPr>
        <p:txBody>
          <a:bodyPr lIns="182880" tIns="91440" rIns="182880" bIns="91440" rtlCol="0"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19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6653583" y="3302941"/>
            <a:ext cx="2085657" cy="2947814"/>
          </a:xfrm>
          <a:prstGeom prst="rect">
            <a:avLst/>
          </a:prstGeom>
        </p:spPr>
        <p:txBody>
          <a:bodyPr lIns="182880" tIns="91440" rIns="182880" bIns="91440" rtlCol="0"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788669475"/>
      </p:ext>
    </p:extLst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placeholder 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2297430" cy="3438144"/>
          </a:xfrm>
          <a:prstGeom prst="rect">
            <a:avLst/>
          </a:prstGeom>
        </p:spPr>
        <p:txBody>
          <a:bodyPr lIns="182880" tIns="91440" rIns="182880" bIns="91440" rtlCol="0"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26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6846570" y="3438144"/>
            <a:ext cx="2297430" cy="3438144"/>
          </a:xfrm>
          <a:prstGeom prst="rect">
            <a:avLst/>
          </a:prstGeom>
        </p:spPr>
        <p:txBody>
          <a:bodyPr lIns="182880" tIns="91440" rIns="182880" bIns="91440" rtlCol="0"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20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2286762" y="0"/>
            <a:ext cx="2297430" cy="3438144"/>
          </a:xfrm>
          <a:prstGeom prst="rect">
            <a:avLst/>
          </a:prstGeom>
        </p:spPr>
        <p:txBody>
          <a:bodyPr lIns="182880" tIns="91440" rIns="182880" bIns="91440" rtlCol="0"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21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4573524" y="0"/>
            <a:ext cx="2297430" cy="3438144"/>
          </a:xfrm>
          <a:prstGeom prst="rect">
            <a:avLst/>
          </a:prstGeom>
        </p:spPr>
        <p:txBody>
          <a:bodyPr lIns="182880" tIns="91440" rIns="182880" bIns="91440" rtlCol="0"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22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6860286" y="0"/>
            <a:ext cx="2297430" cy="3438144"/>
          </a:xfrm>
          <a:prstGeom prst="rect">
            <a:avLst/>
          </a:prstGeom>
        </p:spPr>
        <p:txBody>
          <a:bodyPr lIns="182880" tIns="91440" rIns="182880" bIns="91440" rtlCol="0"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23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-13716" y="3438144"/>
            <a:ext cx="2297430" cy="3438144"/>
          </a:xfrm>
          <a:prstGeom prst="rect">
            <a:avLst/>
          </a:prstGeom>
        </p:spPr>
        <p:txBody>
          <a:bodyPr lIns="182880" tIns="91440" rIns="182880" bIns="91440" rtlCol="0"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24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2273046" y="3438144"/>
            <a:ext cx="2297430" cy="3438144"/>
          </a:xfrm>
          <a:prstGeom prst="rect">
            <a:avLst/>
          </a:prstGeom>
        </p:spPr>
        <p:txBody>
          <a:bodyPr lIns="182880" tIns="91440" rIns="182880" bIns="91440" rtlCol="0"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25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4559808" y="3438144"/>
            <a:ext cx="2297430" cy="3438144"/>
          </a:xfrm>
          <a:prstGeom prst="rect">
            <a:avLst/>
          </a:prstGeom>
        </p:spPr>
        <p:txBody>
          <a:bodyPr lIns="182880" tIns="91440" rIns="182880" bIns="91440" rtlCol="0"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818601493"/>
      </p:ext>
    </p:extLst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69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220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40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661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881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10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322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542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76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5A032AE-7922-CA42-85A8-D89767DD127E}" type="datetime1">
              <a:rPr kumimoji="0" lang="en-ID" sz="1108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12/3/2016</a:t>
            </a:fld>
            <a:endParaRPr kumimoji="0" lang="en-US" sz="1108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8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4B6312-B49D-4C9E-942F-12E50888B7E9}" type="slidenum">
              <a:rPr kumimoji="0" lang="en-US" sz="1108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8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68649347"/>
      </p:ext>
    </p:extLst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151CF22-2BC9-7C40-A270-4833AEBC5629}" type="datetime1">
              <a:rPr kumimoji="0" lang="en-ID" sz="1108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12/3/2016</a:t>
            </a:fld>
            <a:endParaRPr kumimoji="0" lang="en-US" sz="1108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8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4B6312-B49D-4C9E-942F-12E50888B7E9}" type="slidenum">
              <a:rPr kumimoji="0" lang="en-US" sz="1108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8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9435464"/>
      </p:ext>
    </p:extLst>
  </p:cSld>
  <p:clrMapOvr>
    <a:masterClrMapping/>
  </p:clrMapOvr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44"/>
            <a:ext cx="7772400" cy="1362075"/>
          </a:xfrm>
        </p:spPr>
        <p:txBody>
          <a:bodyPr anchor="t"/>
          <a:lstStyle>
            <a:lvl1pPr algn="l">
              <a:defRPr sz="3692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1pPr>
            <a:lvl2pPr marL="422041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292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292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292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292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292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29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30DEE8-75A2-A047-8244-836E58A526A6}" type="datetime1">
              <a:rPr kumimoji="0" lang="en-ID" sz="1108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12/3/2016</a:t>
            </a:fld>
            <a:endParaRPr kumimoji="0" lang="en-US" sz="1108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8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4B6312-B49D-4C9E-942F-12E50888B7E9}" type="slidenum">
              <a:rPr kumimoji="0" lang="en-US" sz="1108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8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7832106"/>
      </p:ext>
    </p:extLst>
  </p:cSld>
  <p:clrMapOvr>
    <a:masterClrMapping/>
  </p:clrMapOvr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585"/>
            </a:lvl1pPr>
            <a:lvl2pPr>
              <a:defRPr sz="2215"/>
            </a:lvl2pPr>
            <a:lvl3pPr>
              <a:defRPr sz="1846"/>
            </a:lvl3pPr>
            <a:lvl4pPr>
              <a:defRPr sz="1662"/>
            </a:lvl4pPr>
            <a:lvl5pPr>
              <a:defRPr sz="1662"/>
            </a:lvl5pPr>
            <a:lvl6pPr>
              <a:defRPr sz="1662"/>
            </a:lvl6pPr>
            <a:lvl7pPr>
              <a:defRPr sz="1662"/>
            </a:lvl7pPr>
            <a:lvl8pPr>
              <a:defRPr sz="1662"/>
            </a:lvl8pPr>
            <a:lvl9pPr>
              <a:defRPr sz="1662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585"/>
            </a:lvl1pPr>
            <a:lvl2pPr>
              <a:defRPr sz="2215"/>
            </a:lvl2pPr>
            <a:lvl3pPr>
              <a:defRPr sz="1846"/>
            </a:lvl3pPr>
            <a:lvl4pPr>
              <a:defRPr sz="1662"/>
            </a:lvl4pPr>
            <a:lvl5pPr>
              <a:defRPr sz="1662"/>
            </a:lvl5pPr>
            <a:lvl6pPr>
              <a:defRPr sz="1662"/>
            </a:lvl6pPr>
            <a:lvl7pPr>
              <a:defRPr sz="1662"/>
            </a:lvl7pPr>
            <a:lvl8pPr>
              <a:defRPr sz="1662"/>
            </a:lvl8pPr>
            <a:lvl9pPr>
              <a:defRPr sz="1662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56145F-CA7F-1949-A66E-44FFCD348A0A}" type="datetime1">
              <a:rPr kumimoji="0" lang="en-ID" sz="1108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12/3/2016</a:t>
            </a:fld>
            <a:endParaRPr kumimoji="0" lang="en-US" sz="1108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8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4B6312-B49D-4C9E-942F-12E50888B7E9}" type="slidenum">
              <a:rPr kumimoji="0" lang="en-US" sz="1108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8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3930153"/>
      </p:ext>
    </p:extLst>
  </p:cSld>
  <p:clrMapOvr>
    <a:masterClrMapping/>
  </p:clrMapOvr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215"/>
            </a:lvl1pPr>
            <a:lvl2pPr>
              <a:defRPr sz="1846"/>
            </a:lvl2pPr>
            <a:lvl3pPr>
              <a:defRPr sz="1662"/>
            </a:lvl3pPr>
            <a:lvl4pPr>
              <a:defRPr sz="1477"/>
            </a:lvl4pPr>
            <a:lvl5pPr>
              <a:defRPr sz="1477"/>
            </a:lvl5pPr>
            <a:lvl6pPr>
              <a:defRPr sz="1477"/>
            </a:lvl6pPr>
            <a:lvl7pPr>
              <a:defRPr sz="1477"/>
            </a:lvl7pPr>
            <a:lvl8pPr>
              <a:defRPr sz="1477"/>
            </a:lvl8pPr>
            <a:lvl9pPr>
              <a:defRPr sz="1477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46" y="1535113"/>
            <a:ext cx="4041775" cy="63976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46" y="2174875"/>
            <a:ext cx="4041775" cy="3951288"/>
          </a:xfrm>
        </p:spPr>
        <p:txBody>
          <a:bodyPr/>
          <a:lstStyle>
            <a:lvl1pPr>
              <a:defRPr sz="2215"/>
            </a:lvl1pPr>
            <a:lvl2pPr>
              <a:defRPr sz="1846"/>
            </a:lvl2pPr>
            <a:lvl3pPr>
              <a:defRPr sz="1662"/>
            </a:lvl3pPr>
            <a:lvl4pPr>
              <a:defRPr sz="1477"/>
            </a:lvl4pPr>
            <a:lvl5pPr>
              <a:defRPr sz="1477"/>
            </a:lvl5pPr>
            <a:lvl6pPr>
              <a:defRPr sz="1477"/>
            </a:lvl6pPr>
            <a:lvl7pPr>
              <a:defRPr sz="1477"/>
            </a:lvl7pPr>
            <a:lvl8pPr>
              <a:defRPr sz="1477"/>
            </a:lvl8pPr>
            <a:lvl9pPr>
              <a:defRPr sz="1477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8C00000-E31E-EE44-836A-DED2C1C41F92}" type="datetime1">
              <a:rPr kumimoji="0" lang="en-ID" sz="1108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12/3/2016</a:t>
            </a:fld>
            <a:endParaRPr kumimoji="0" lang="en-US" sz="1108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8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4B6312-B49D-4C9E-942F-12E50888B7E9}" type="slidenum">
              <a:rPr kumimoji="0" lang="en-US" sz="1108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8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109732"/>
      </p:ext>
    </p:extLst>
  </p:cSld>
  <p:clrMapOvr>
    <a:masterClrMapping/>
  </p:clrMapOvr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A2C4332-E06B-6648-99CC-64F2FD28C402}" type="datetime1">
              <a:rPr kumimoji="0" lang="en-ID" sz="1108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12/3/2016</a:t>
            </a:fld>
            <a:endParaRPr kumimoji="0" lang="en-US" sz="1108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8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4B6312-B49D-4C9E-942F-12E50888B7E9}" type="slidenum">
              <a:rPr kumimoji="0" lang="en-US" sz="1108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8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92096267"/>
      </p:ext>
    </p:extLst>
  </p:cSld>
  <p:clrMapOvr>
    <a:masterClrMapping/>
  </p:clrMapOvr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626938-14CB-7542-8853-68E1ECB7E376}" type="datetime1">
              <a:rPr kumimoji="0" lang="en-ID" sz="1108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12/3/2016</a:t>
            </a:fld>
            <a:endParaRPr kumimoji="0" lang="en-US" sz="1108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8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4B6312-B49D-4C9E-942F-12E50888B7E9}" type="slidenum">
              <a:rPr kumimoji="0" lang="en-US" sz="1108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8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256755"/>
      </p:ext>
    </p:extLst>
  </p:cSld>
  <p:clrMapOvr>
    <a:masterClrMapping/>
  </p:clrMapOvr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1846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3" y="273094"/>
            <a:ext cx="5111750" cy="5853113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292"/>
            </a:lvl1pPr>
            <a:lvl2pPr marL="422041" indent="0">
              <a:buNone/>
              <a:defRPr sz="1108"/>
            </a:lvl2pPr>
            <a:lvl3pPr marL="844083" indent="0">
              <a:buNone/>
              <a:defRPr sz="923"/>
            </a:lvl3pPr>
            <a:lvl4pPr marL="1266124" indent="0">
              <a:buNone/>
              <a:defRPr sz="831"/>
            </a:lvl4pPr>
            <a:lvl5pPr marL="1688165" indent="0">
              <a:buNone/>
              <a:defRPr sz="831"/>
            </a:lvl5pPr>
            <a:lvl6pPr marL="2110207" indent="0">
              <a:buNone/>
              <a:defRPr sz="831"/>
            </a:lvl6pPr>
            <a:lvl7pPr marL="2532248" indent="0">
              <a:buNone/>
              <a:defRPr sz="831"/>
            </a:lvl7pPr>
            <a:lvl8pPr marL="2954289" indent="0">
              <a:buNone/>
              <a:defRPr sz="831"/>
            </a:lvl8pPr>
            <a:lvl9pPr marL="3376331" indent="0">
              <a:buNone/>
              <a:defRPr sz="83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0512AF-32F5-F949-AFB4-A311E9410204}" type="datetime1">
              <a:rPr kumimoji="0" lang="en-ID" sz="1108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12/3/2016</a:t>
            </a:fld>
            <a:endParaRPr kumimoji="0" lang="en-US" sz="1108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8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4B6312-B49D-4C9E-942F-12E50888B7E9}" type="slidenum">
              <a:rPr kumimoji="0" lang="en-US" sz="1108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8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58537109"/>
      </p:ext>
    </p:extLst>
  </p:cSld>
  <p:clrMapOvr>
    <a:masterClrMapping/>
  </p:clrMapOvr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846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292"/>
            </a:lvl1pPr>
            <a:lvl2pPr marL="422041" indent="0">
              <a:buNone/>
              <a:defRPr sz="1108"/>
            </a:lvl2pPr>
            <a:lvl3pPr marL="844083" indent="0">
              <a:buNone/>
              <a:defRPr sz="923"/>
            </a:lvl3pPr>
            <a:lvl4pPr marL="1266124" indent="0">
              <a:buNone/>
              <a:defRPr sz="831"/>
            </a:lvl4pPr>
            <a:lvl5pPr marL="1688165" indent="0">
              <a:buNone/>
              <a:defRPr sz="831"/>
            </a:lvl5pPr>
            <a:lvl6pPr marL="2110207" indent="0">
              <a:buNone/>
              <a:defRPr sz="831"/>
            </a:lvl6pPr>
            <a:lvl7pPr marL="2532248" indent="0">
              <a:buNone/>
              <a:defRPr sz="831"/>
            </a:lvl7pPr>
            <a:lvl8pPr marL="2954289" indent="0">
              <a:buNone/>
              <a:defRPr sz="831"/>
            </a:lvl8pPr>
            <a:lvl9pPr marL="3376331" indent="0">
              <a:buNone/>
              <a:defRPr sz="83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E8034C2-D585-B443-93C8-250AE52A0E6D}" type="datetime1">
              <a:rPr kumimoji="0" lang="en-ID" sz="1108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12/3/2016</a:t>
            </a:fld>
            <a:endParaRPr kumimoji="0" lang="en-US" sz="1108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8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4B6312-B49D-4C9E-942F-12E50888B7E9}" type="slidenum">
              <a:rPr kumimoji="0" lang="en-US" sz="1108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8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6794167"/>
      </p:ext>
    </p:extLst>
  </p:cSld>
  <p:clrMapOvr>
    <a:masterClrMapping/>
  </p:clrMapOvr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600531-80E3-0B4A-918F-B0EB8FBAE351}" type="datetime1">
              <a:rPr kumimoji="0" lang="en-ID" sz="1108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12/3/2016</a:t>
            </a:fld>
            <a:endParaRPr kumimoji="0" lang="en-US" sz="1108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8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4B6312-B49D-4C9E-942F-12E50888B7E9}" type="slidenum">
              <a:rPr kumimoji="0" lang="en-US" sz="1108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8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4765747"/>
      </p:ext>
    </p:extLst>
  </p:cSld>
  <p:clrMapOvr>
    <a:masterClrMapping/>
  </p:clrMapOvr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82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82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080E545-3042-174A-B0B9-5EBBC9FAA1BB}" type="datetime1">
              <a:rPr kumimoji="0" lang="en-ID" sz="1108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12/3/2016</a:t>
            </a:fld>
            <a:endParaRPr kumimoji="0" lang="en-US" sz="1108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8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4B6312-B49D-4C9E-942F-12E50888B7E9}" type="slidenum">
              <a:rPr kumimoji="0" lang="en-US" sz="1108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8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4382194"/>
      </p:ext>
    </p:extLst>
  </p:cSld>
  <p:clrMapOvr>
    <a:masterClrMapping/>
  </p:clrMapOvr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Başlık ve Alt An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sldNum" sz="quarter" idx="2"/>
          </p:nvPr>
        </p:nvSpPr>
        <p:spPr>
          <a:xfrm>
            <a:off x="4450173" y="6469304"/>
            <a:ext cx="243656" cy="24109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4A5E6C"/>
                </a:solidFill>
              </a:defRPr>
            </a:lvl1pPr>
          </a:lstStyle>
          <a:p>
            <a:pPr algn="ctr" defTabSz="309563" hangingPunct="0"/>
            <a:fld id="{86CB4B4D-7CA3-9044-876B-883B54F8677D}" type="slidenum">
              <a:rPr lang="en-US" kern="0" smtClean="0">
                <a:sym typeface="Helvetica Light"/>
              </a:rPr>
              <a:pPr algn="ctr" defTabSz="309563" hangingPunct="0"/>
              <a:t>‹#›</a:t>
            </a:fld>
            <a:endParaRPr lang="en-US" kern="0">
              <a:sym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753096595"/>
      </p:ext>
    </p:extLst>
  </p:cSld>
  <p:clrMapOvr>
    <a:masterClrMapping/>
  </p:clrMapOvr>
  <p:transition spd="med"/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ğraf - Yat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>
            <a:spLocks noGrp="1"/>
          </p:cNvSpPr>
          <p:nvPr>
            <p:ph type="pic" idx="13"/>
          </p:nvPr>
        </p:nvSpPr>
        <p:spPr>
          <a:xfrm>
            <a:off x="1172238" y="336550"/>
            <a:ext cx="6800850" cy="43688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9" name="Shape 19"/>
          <p:cNvSpPr>
            <a:spLocks noGrp="1"/>
          </p:cNvSpPr>
          <p:nvPr>
            <p:ph type="title"/>
          </p:nvPr>
        </p:nvSpPr>
        <p:spPr>
          <a:xfrm>
            <a:off x="238125" y="4724400"/>
            <a:ext cx="8667750" cy="1003300"/>
          </a:xfrm>
          <a:prstGeom prst="rect">
            <a:avLst/>
          </a:prstGeom>
        </p:spPr>
        <p:txBody>
          <a:bodyPr anchor="b"/>
          <a:lstStyle/>
          <a:p>
            <a:r>
              <a:t>Başlık Metni</a:t>
            </a:r>
          </a:p>
        </p:txBody>
      </p:sp>
      <p:sp>
        <p:nvSpPr>
          <p:cNvPr id="20" name="Shape 20"/>
          <p:cNvSpPr>
            <a:spLocks noGrp="1"/>
          </p:cNvSpPr>
          <p:nvPr>
            <p:ph type="body" sz="quarter" idx="1"/>
          </p:nvPr>
        </p:nvSpPr>
        <p:spPr>
          <a:xfrm>
            <a:off x="238125" y="5759450"/>
            <a:ext cx="8667750" cy="79375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1650"/>
            </a:lvl1pPr>
            <a:lvl2pPr marL="0" indent="85725" algn="ctr">
              <a:spcBef>
                <a:spcPts val="0"/>
              </a:spcBef>
              <a:buSzTx/>
              <a:buNone/>
              <a:defRPr sz="1650"/>
            </a:lvl2pPr>
            <a:lvl3pPr marL="0" indent="171450" algn="ctr">
              <a:spcBef>
                <a:spcPts val="0"/>
              </a:spcBef>
              <a:buSzTx/>
              <a:buNone/>
              <a:defRPr sz="1650"/>
            </a:lvl3pPr>
            <a:lvl4pPr marL="0" indent="257175" algn="ctr">
              <a:spcBef>
                <a:spcPts val="0"/>
              </a:spcBef>
              <a:buSzTx/>
              <a:buNone/>
              <a:defRPr sz="1650"/>
            </a:lvl4pPr>
            <a:lvl5pPr marL="0" indent="342900" algn="ctr">
              <a:spcBef>
                <a:spcPts val="0"/>
              </a:spcBef>
              <a:buSzTx/>
              <a:buNone/>
              <a:defRPr sz="1650"/>
            </a:lvl5pPr>
          </a:lstStyle>
          <a:p>
            <a:r>
              <a:t>Gövde Düzeyi Bir</a:t>
            </a:r>
          </a:p>
          <a:p>
            <a:pPr lvl="1"/>
            <a:r>
              <a:t>Gövde Düzeyi İki</a:t>
            </a:r>
          </a:p>
          <a:p>
            <a:pPr lvl="2"/>
            <a:r>
              <a:t>Gövde Düzeyi Üç</a:t>
            </a:r>
          </a:p>
          <a:p>
            <a:pPr lvl="3"/>
            <a:r>
              <a:t>Gövde Düzeyi Dört</a:t>
            </a:r>
          </a:p>
          <a:p>
            <a:pPr lvl="4"/>
            <a:r>
              <a:t>Gövde Düzeyi Beş</a:t>
            </a:r>
          </a:p>
        </p:txBody>
      </p:sp>
      <p:sp>
        <p:nvSpPr>
          <p:cNvPr id="21" name="Shape 2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algn="ctr" defTabSz="309563" hangingPunct="0"/>
            <a:fld id="{86CB4B4D-7CA3-9044-876B-883B54F8677D}" type="slidenum">
              <a:rPr lang="en-US" kern="0" smtClean="0">
                <a:solidFill>
                  <a:srgbClr val="000000"/>
                </a:solidFill>
                <a:sym typeface="Helvetica Light"/>
              </a:rPr>
              <a:pPr algn="ctr" defTabSz="309563" hangingPunct="0"/>
              <a:t>‹#›</a:t>
            </a:fld>
            <a:endParaRPr lang="en-US" kern="0">
              <a:solidFill>
                <a:srgbClr val="000000"/>
              </a:solidFill>
              <a:sym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990196571"/>
      </p:ext>
    </p:extLst>
  </p:cSld>
  <p:clrMapOvr>
    <a:masterClrMapping/>
  </p:clrMapOvr>
  <p:transition spd="med"/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aşlık - Or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hape 28"/>
          <p:cNvSpPr>
            <a:spLocks noGrp="1"/>
          </p:cNvSpPr>
          <p:nvPr>
            <p:ph type="title"/>
          </p:nvPr>
        </p:nvSpPr>
        <p:spPr>
          <a:xfrm>
            <a:off x="666750" y="2266950"/>
            <a:ext cx="7810500" cy="2324100"/>
          </a:xfrm>
          <a:prstGeom prst="rect">
            <a:avLst/>
          </a:prstGeom>
        </p:spPr>
        <p:txBody>
          <a:bodyPr/>
          <a:lstStyle/>
          <a:p>
            <a:r>
              <a:t>Başlık Metni</a:t>
            </a:r>
          </a:p>
        </p:txBody>
      </p:sp>
      <p:sp>
        <p:nvSpPr>
          <p:cNvPr id="29" name="Shape 2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algn="ctr" defTabSz="309563" hangingPunct="0"/>
            <a:fld id="{86CB4B4D-7CA3-9044-876B-883B54F8677D}" type="slidenum">
              <a:rPr lang="en-US" kern="0" smtClean="0">
                <a:solidFill>
                  <a:srgbClr val="000000"/>
                </a:solidFill>
                <a:sym typeface="Helvetica Light"/>
              </a:rPr>
              <a:pPr algn="ctr" defTabSz="309563" hangingPunct="0"/>
              <a:t>‹#›</a:t>
            </a:fld>
            <a:endParaRPr lang="en-US" kern="0">
              <a:solidFill>
                <a:srgbClr val="000000"/>
              </a:solidFill>
              <a:sym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776930791"/>
      </p:ext>
    </p:extLst>
  </p:cSld>
  <p:clrMapOvr>
    <a:masterClrMapping/>
  </p:clrMapOvr>
  <p:transition spd="med"/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ğraf - Düş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>
            <a:spLocks noGrp="1"/>
          </p:cNvSpPr>
          <p:nvPr>
            <p:ph type="pic" sz="half" idx="13"/>
          </p:nvPr>
        </p:nvSpPr>
        <p:spPr>
          <a:xfrm>
            <a:off x="4937243" y="552450"/>
            <a:ext cx="3571875" cy="57531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7" name="Shape 37"/>
          <p:cNvSpPr>
            <a:spLocks noGrp="1"/>
          </p:cNvSpPr>
          <p:nvPr>
            <p:ph type="title"/>
          </p:nvPr>
        </p:nvSpPr>
        <p:spPr>
          <a:xfrm>
            <a:off x="619125" y="552450"/>
            <a:ext cx="3833813" cy="2806700"/>
          </a:xfrm>
          <a:prstGeom prst="rect">
            <a:avLst/>
          </a:prstGeom>
        </p:spPr>
        <p:txBody>
          <a:bodyPr anchor="b"/>
          <a:lstStyle>
            <a:lvl1pPr>
              <a:defRPr sz="3150"/>
            </a:lvl1pPr>
          </a:lstStyle>
          <a:p>
            <a:r>
              <a:t>Başlık Metni</a:t>
            </a:r>
          </a:p>
        </p:txBody>
      </p:sp>
      <p:sp>
        <p:nvSpPr>
          <p:cNvPr id="38" name="Shape 38"/>
          <p:cNvSpPr>
            <a:spLocks noGrp="1"/>
          </p:cNvSpPr>
          <p:nvPr>
            <p:ph type="body" sz="quarter" idx="1"/>
          </p:nvPr>
        </p:nvSpPr>
        <p:spPr>
          <a:xfrm>
            <a:off x="619125" y="3422650"/>
            <a:ext cx="3833813" cy="28829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1650"/>
            </a:lvl1pPr>
            <a:lvl2pPr marL="0" indent="85725" algn="ctr">
              <a:spcBef>
                <a:spcPts val="0"/>
              </a:spcBef>
              <a:buSzTx/>
              <a:buNone/>
              <a:defRPr sz="1650"/>
            </a:lvl2pPr>
            <a:lvl3pPr marL="0" indent="171450" algn="ctr">
              <a:spcBef>
                <a:spcPts val="0"/>
              </a:spcBef>
              <a:buSzTx/>
              <a:buNone/>
              <a:defRPr sz="1650"/>
            </a:lvl3pPr>
            <a:lvl4pPr marL="0" indent="257175" algn="ctr">
              <a:spcBef>
                <a:spcPts val="0"/>
              </a:spcBef>
              <a:buSzTx/>
              <a:buNone/>
              <a:defRPr sz="1650"/>
            </a:lvl4pPr>
            <a:lvl5pPr marL="0" indent="342900" algn="ctr">
              <a:spcBef>
                <a:spcPts val="0"/>
              </a:spcBef>
              <a:buSzTx/>
              <a:buNone/>
              <a:defRPr sz="1650"/>
            </a:lvl5pPr>
          </a:lstStyle>
          <a:p>
            <a:r>
              <a:t>Gövde Düzeyi Bir</a:t>
            </a:r>
          </a:p>
          <a:p>
            <a:pPr lvl="1"/>
            <a:r>
              <a:t>Gövde Düzeyi İki</a:t>
            </a:r>
          </a:p>
          <a:p>
            <a:pPr lvl="2"/>
            <a:r>
              <a:t>Gövde Düzeyi Üç</a:t>
            </a:r>
          </a:p>
          <a:p>
            <a:pPr lvl="3"/>
            <a:r>
              <a:t>Gövde Düzeyi Dört</a:t>
            </a:r>
          </a:p>
          <a:p>
            <a:pPr lvl="4"/>
            <a:r>
              <a:t>Gövde Düzeyi Beş</a:t>
            </a:r>
          </a:p>
        </p:txBody>
      </p:sp>
      <p:sp>
        <p:nvSpPr>
          <p:cNvPr id="39" name="Shape 3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algn="ctr" defTabSz="309563" hangingPunct="0"/>
            <a:fld id="{86CB4B4D-7CA3-9044-876B-883B54F8677D}" type="slidenum">
              <a:rPr lang="en-US" kern="0" smtClean="0">
                <a:solidFill>
                  <a:srgbClr val="000000"/>
                </a:solidFill>
                <a:sym typeface="Helvetica Light"/>
              </a:rPr>
              <a:pPr algn="ctr" defTabSz="309563" hangingPunct="0"/>
              <a:t>‹#›</a:t>
            </a:fld>
            <a:endParaRPr lang="en-US" kern="0">
              <a:solidFill>
                <a:srgbClr val="000000"/>
              </a:solidFill>
              <a:sym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11076120"/>
      </p:ext>
    </p:extLst>
  </p:cSld>
  <p:clrMapOvr>
    <a:masterClrMapping/>
  </p:clrMapOvr>
  <p:transition spd="med"/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aşlık - Ü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Başlık Metni</a:t>
            </a:r>
          </a:p>
        </p:txBody>
      </p:sp>
      <p:sp>
        <p:nvSpPr>
          <p:cNvPr id="47" name="Shape 47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algn="ctr" defTabSz="309563" hangingPunct="0"/>
            <a:fld id="{86CB4B4D-7CA3-9044-876B-883B54F8677D}" type="slidenum">
              <a:rPr lang="en-US" kern="0" smtClean="0">
                <a:solidFill>
                  <a:srgbClr val="000000"/>
                </a:solidFill>
                <a:sym typeface="Helvetica Light"/>
              </a:rPr>
              <a:pPr algn="ctr" defTabSz="309563" hangingPunct="0"/>
              <a:t>‹#›</a:t>
            </a:fld>
            <a:endParaRPr lang="en-US" kern="0">
              <a:solidFill>
                <a:srgbClr val="000000"/>
              </a:solidFill>
              <a:sym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2153466771"/>
      </p:ext>
    </p:extLst>
  </p:cSld>
  <p:clrMapOvr>
    <a:masterClrMapping/>
  </p:clrMapOvr>
  <p:transition spd="med"/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aşlık ve Mad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Shape 54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Başlık Metni</a:t>
            </a:r>
          </a:p>
        </p:txBody>
      </p:sp>
      <p:sp>
        <p:nvSpPr>
          <p:cNvPr id="55" name="Shape 55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Gövde Düzeyi Bir</a:t>
            </a:r>
          </a:p>
          <a:p>
            <a:pPr lvl="1"/>
            <a:r>
              <a:t>Gövde Düzeyi İki</a:t>
            </a:r>
          </a:p>
          <a:p>
            <a:pPr lvl="2"/>
            <a:r>
              <a:t>Gövde Düzeyi Üç</a:t>
            </a:r>
          </a:p>
          <a:p>
            <a:pPr lvl="3"/>
            <a:r>
              <a:t>Gövde Düzeyi Dört</a:t>
            </a:r>
          </a:p>
          <a:p>
            <a:pPr lvl="4"/>
            <a:r>
              <a:t>Gövde Düzeyi Beş</a:t>
            </a:r>
          </a:p>
        </p:txBody>
      </p:sp>
      <p:sp>
        <p:nvSpPr>
          <p:cNvPr id="56" name="Shape 5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algn="ctr" defTabSz="309563" hangingPunct="0"/>
            <a:fld id="{86CB4B4D-7CA3-9044-876B-883B54F8677D}" type="slidenum">
              <a:rPr lang="en-US" kern="0" smtClean="0">
                <a:solidFill>
                  <a:srgbClr val="000000"/>
                </a:solidFill>
                <a:sym typeface="Helvetica Light"/>
              </a:rPr>
              <a:pPr algn="ctr" defTabSz="309563" hangingPunct="0"/>
              <a:t>‹#›</a:t>
            </a:fld>
            <a:endParaRPr lang="en-US" kern="0">
              <a:solidFill>
                <a:srgbClr val="000000"/>
              </a:solidFill>
              <a:sym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1413372954"/>
      </p:ext>
    </p:extLst>
  </p:cSld>
  <p:clrMapOvr>
    <a:masterClrMapping/>
  </p:clrMapOvr>
  <p:transition spd="med"/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aşlık, Maddeler ve Fotoğra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>
            <a:spLocks noGrp="1"/>
          </p:cNvSpPr>
          <p:nvPr>
            <p:ph type="pic" sz="half" idx="13"/>
          </p:nvPr>
        </p:nvSpPr>
        <p:spPr>
          <a:xfrm>
            <a:off x="4938713" y="1619250"/>
            <a:ext cx="3571875" cy="460375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4" name="Shape 64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Başlık Metni</a:t>
            </a:r>
          </a:p>
        </p:txBody>
      </p:sp>
      <p:sp>
        <p:nvSpPr>
          <p:cNvPr id="65" name="Shape 65"/>
          <p:cNvSpPr>
            <a:spLocks noGrp="1"/>
          </p:cNvSpPr>
          <p:nvPr>
            <p:ph type="body" sz="half" idx="1"/>
          </p:nvPr>
        </p:nvSpPr>
        <p:spPr>
          <a:xfrm>
            <a:off x="633413" y="1619250"/>
            <a:ext cx="3752850" cy="4603750"/>
          </a:xfrm>
          <a:prstGeom prst="rect">
            <a:avLst/>
          </a:prstGeom>
        </p:spPr>
        <p:txBody>
          <a:bodyPr/>
          <a:lstStyle>
            <a:lvl1pPr marL="209550" indent="-209550">
              <a:spcBef>
                <a:spcPts val="1688"/>
              </a:spcBef>
              <a:defRPr sz="1688"/>
            </a:lvl1pPr>
            <a:lvl2pPr marL="419100" indent="-209550">
              <a:spcBef>
                <a:spcPts val="1688"/>
              </a:spcBef>
              <a:defRPr sz="1688"/>
            </a:lvl2pPr>
            <a:lvl3pPr marL="628650" indent="-209550">
              <a:spcBef>
                <a:spcPts val="1688"/>
              </a:spcBef>
              <a:defRPr sz="1688"/>
            </a:lvl3pPr>
            <a:lvl4pPr marL="838200" indent="-209550">
              <a:spcBef>
                <a:spcPts val="1688"/>
              </a:spcBef>
              <a:defRPr sz="1688"/>
            </a:lvl4pPr>
            <a:lvl5pPr marL="1047750" indent="-209550">
              <a:spcBef>
                <a:spcPts val="1688"/>
              </a:spcBef>
              <a:defRPr sz="1688"/>
            </a:lvl5pPr>
          </a:lstStyle>
          <a:p>
            <a:r>
              <a:t>Gövde Düzeyi Bir</a:t>
            </a:r>
          </a:p>
          <a:p>
            <a:pPr lvl="1"/>
            <a:r>
              <a:t>Gövde Düzeyi İki</a:t>
            </a:r>
          </a:p>
          <a:p>
            <a:pPr lvl="2"/>
            <a:r>
              <a:t>Gövde Düzeyi Üç</a:t>
            </a:r>
          </a:p>
          <a:p>
            <a:pPr lvl="3"/>
            <a:r>
              <a:t>Gövde Düzeyi Dört</a:t>
            </a:r>
          </a:p>
          <a:p>
            <a:pPr lvl="4"/>
            <a:r>
              <a:t>Gövde Düzeyi Beş</a:t>
            </a:r>
          </a:p>
        </p:txBody>
      </p:sp>
      <p:sp>
        <p:nvSpPr>
          <p:cNvPr id="66" name="Shape 6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algn="ctr" defTabSz="309563" hangingPunct="0"/>
            <a:fld id="{86CB4B4D-7CA3-9044-876B-883B54F8677D}" type="slidenum">
              <a:rPr lang="en-US" kern="0" smtClean="0">
                <a:solidFill>
                  <a:srgbClr val="000000"/>
                </a:solidFill>
                <a:sym typeface="Helvetica Light"/>
              </a:rPr>
              <a:pPr algn="ctr" defTabSz="309563" hangingPunct="0"/>
              <a:t>‹#›</a:t>
            </a:fld>
            <a:endParaRPr lang="en-US" kern="0">
              <a:solidFill>
                <a:srgbClr val="000000"/>
              </a:solidFill>
              <a:sym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1749097313"/>
      </p:ext>
    </p:extLst>
  </p:cSld>
  <p:clrMapOvr>
    <a:masterClrMapping/>
  </p:clrMapOvr>
  <p:transition spd="med"/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Mad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>
            <a:spLocks noGrp="1"/>
          </p:cNvSpPr>
          <p:nvPr>
            <p:ph type="body" idx="1"/>
          </p:nvPr>
        </p:nvSpPr>
        <p:spPr>
          <a:xfrm>
            <a:off x="633413" y="889000"/>
            <a:ext cx="7877175" cy="5073650"/>
          </a:xfrm>
          <a:prstGeom prst="rect">
            <a:avLst/>
          </a:prstGeom>
        </p:spPr>
        <p:txBody>
          <a:bodyPr/>
          <a:lstStyle/>
          <a:p>
            <a:r>
              <a:t>Gövde Düzeyi Bir</a:t>
            </a:r>
          </a:p>
          <a:p>
            <a:pPr lvl="1"/>
            <a:r>
              <a:t>Gövde Düzeyi İki</a:t>
            </a:r>
          </a:p>
          <a:p>
            <a:pPr lvl="2"/>
            <a:r>
              <a:t>Gövde Düzeyi Üç</a:t>
            </a:r>
          </a:p>
          <a:p>
            <a:pPr lvl="3"/>
            <a:r>
              <a:t>Gövde Düzeyi Dört</a:t>
            </a:r>
          </a:p>
          <a:p>
            <a:pPr lvl="4"/>
            <a:r>
              <a:t>Gövde Düzeyi Beş</a:t>
            </a:r>
          </a:p>
        </p:txBody>
      </p:sp>
      <p:sp>
        <p:nvSpPr>
          <p:cNvPr id="74" name="Shape 7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algn="ctr" defTabSz="309563" hangingPunct="0"/>
            <a:fld id="{86CB4B4D-7CA3-9044-876B-883B54F8677D}" type="slidenum">
              <a:rPr lang="en-US" kern="0" smtClean="0">
                <a:solidFill>
                  <a:srgbClr val="000000"/>
                </a:solidFill>
                <a:sym typeface="Helvetica Light"/>
              </a:rPr>
              <a:pPr algn="ctr" defTabSz="309563" hangingPunct="0"/>
              <a:t>‹#›</a:t>
            </a:fld>
            <a:endParaRPr lang="en-US" kern="0">
              <a:solidFill>
                <a:srgbClr val="000000"/>
              </a:solidFill>
              <a:sym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2106833926"/>
      </p:ext>
    </p:extLst>
  </p:cSld>
  <p:clrMapOvr>
    <a:masterClrMapping/>
  </p:clrMapOvr>
  <p:transition spd="med"/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ğraf - 3 Yukar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hape 81"/>
          <p:cNvSpPr>
            <a:spLocks noGrp="1"/>
          </p:cNvSpPr>
          <p:nvPr>
            <p:ph type="pic" sz="quarter" idx="13"/>
          </p:nvPr>
        </p:nvSpPr>
        <p:spPr>
          <a:xfrm>
            <a:off x="5910262" y="3524250"/>
            <a:ext cx="2776538" cy="277495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2" name="Shape 82"/>
          <p:cNvSpPr>
            <a:spLocks noGrp="1"/>
          </p:cNvSpPr>
          <p:nvPr>
            <p:ph type="pic" sz="quarter" idx="14"/>
          </p:nvPr>
        </p:nvSpPr>
        <p:spPr>
          <a:xfrm>
            <a:off x="5910262" y="565150"/>
            <a:ext cx="2776538" cy="277495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3" name="Shape 83"/>
          <p:cNvSpPr>
            <a:spLocks noGrp="1"/>
          </p:cNvSpPr>
          <p:nvPr>
            <p:ph type="pic" idx="15"/>
          </p:nvPr>
        </p:nvSpPr>
        <p:spPr>
          <a:xfrm>
            <a:off x="452438" y="565150"/>
            <a:ext cx="5314950" cy="573405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algn="ctr" defTabSz="309563" hangingPunct="0"/>
            <a:fld id="{86CB4B4D-7CA3-9044-876B-883B54F8677D}" type="slidenum">
              <a:rPr lang="en-US" kern="0" smtClean="0">
                <a:solidFill>
                  <a:srgbClr val="000000"/>
                </a:solidFill>
                <a:sym typeface="Helvetica Light"/>
              </a:rPr>
              <a:pPr algn="ctr" defTabSz="309563" hangingPunct="0"/>
              <a:t>‹#›</a:t>
            </a:fld>
            <a:endParaRPr lang="en-US" kern="0">
              <a:solidFill>
                <a:srgbClr val="000000"/>
              </a:solidFill>
              <a:sym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1612756830"/>
      </p:ext>
    </p:extLst>
  </p:cSld>
  <p:clrMapOvr>
    <a:masterClrMapping/>
  </p:clrMapOvr>
  <p:transition spd="med"/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Alın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>
            <a:spLocks noGrp="1"/>
          </p:cNvSpPr>
          <p:nvPr>
            <p:ph type="body" sz="quarter" idx="13"/>
          </p:nvPr>
        </p:nvSpPr>
        <p:spPr>
          <a:xfrm>
            <a:off x="895350" y="4476750"/>
            <a:ext cx="7358063" cy="321883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1425"/>
            </a:lvl1pPr>
          </a:lstStyle>
          <a:p>
            <a:r>
              <a:t>–Johnny Appleseed</a:t>
            </a:r>
          </a:p>
        </p:txBody>
      </p:sp>
      <p:sp>
        <p:nvSpPr>
          <p:cNvPr id="92" name="Shape 92"/>
          <p:cNvSpPr>
            <a:spLocks noGrp="1"/>
          </p:cNvSpPr>
          <p:nvPr>
            <p:ph type="body" sz="quarter" idx="14"/>
          </p:nvPr>
        </p:nvSpPr>
        <p:spPr>
          <a:xfrm>
            <a:off x="895350" y="3043513"/>
            <a:ext cx="7358063" cy="402674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</a:lvl1pPr>
          </a:lstStyle>
          <a:p>
            <a:r>
              <a:t>“Buraya bir alıntı yazın.” </a:t>
            </a:r>
          </a:p>
        </p:txBody>
      </p:sp>
      <p:sp>
        <p:nvSpPr>
          <p:cNvPr id="93" name="Shape 9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algn="ctr" defTabSz="309563" hangingPunct="0"/>
            <a:fld id="{86CB4B4D-7CA3-9044-876B-883B54F8677D}" type="slidenum">
              <a:rPr lang="en-US" kern="0" smtClean="0">
                <a:solidFill>
                  <a:srgbClr val="000000"/>
                </a:solidFill>
                <a:sym typeface="Helvetica Light"/>
              </a:rPr>
              <a:pPr algn="ctr" defTabSz="309563" hangingPunct="0"/>
              <a:t>‹#›</a:t>
            </a:fld>
            <a:endParaRPr lang="en-US" kern="0">
              <a:solidFill>
                <a:srgbClr val="000000"/>
              </a:solidFill>
              <a:sym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2266285218"/>
      </p:ext>
    </p:extLst>
  </p:cSld>
  <p:clrMapOvr>
    <a:masterClrMapping/>
  </p:clrMapOvr>
  <p:transition spd="med"/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ğra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>
            <a:spLocks noGrp="1"/>
          </p:cNvSpPr>
          <p:nvPr>
            <p:ph type="pic" idx="13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1" name="Shape 10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algn="ctr" defTabSz="309563" hangingPunct="0"/>
            <a:fld id="{86CB4B4D-7CA3-9044-876B-883B54F8677D}" type="slidenum">
              <a:rPr lang="en-US" kern="0" smtClean="0">
                <a:solidFill>
                  <a:srgbClr val="000000"/>
                </a:solidFill>
                <a:sym typeface="Helvetica Light"/>
              </a:rPr>
              <a:pPr algn="ctr" defTabSz="309563" hangingPunct="0"/>
              <a:t>‹#›</a:t>
            </a:fld>
            <a:endParaRPr lang="en-US" kern="0">
              <a:solidFill>
                <a:srgbClr val="000000"/>
              </a:solidFill>
              <a:sym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436095021"/>
      </p:ext>
    </p:extLst>
  </p:cSld>
  <p:clrMapOvr>
    <a:masterClrMapping/>
  </p:clrMapOvr>
  <p:transition spd="med"/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Shape 10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algn="ctr" defTabSz="309563" hangingPunct="0"/>
            <a:fld id="{86CB4B4D-7CA3-9044-876B-883B54F8677D}" type="slidenum">
              <a:rPr lang="en-US" kern="0" smtClean="0">
                <a:solidFill>
                  <a:srgbClr val="000000"/>
                </a:solidFill>
                <a:sym typeface="Helvetica Light"/>
              </a:rPr>
              <a:pPr algn="ctr" defTabSz="309563" hangingPunct="0"/>
              <a:t>‹#›</a:t>
            </a:fld>
            <a:endParaRPr lang="en-US" kern="0">
              <a:solidFill>
                <a:srgbClr val="000000"/>
              </a:solidFill>
              <a:sym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476945766"/>
      </p:ext>
    </p:extLst>
  </p:cSld>
  <p:clrMapOvr>
    <a:masterClrMapping/>
  </p:clrMapOvr>
  <p:transition spd="med"/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aşlık ve Altyaz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9" name="Group 119"/>
          <p:cNvGrpSpPr/>
          <p:nvPr/>
        </p:nvGrpSpPr>
        <p:grpSpPr>
          <a:xfrm>
            <a:off x="137229" y="6616987"/>
            <a:ext cx="56628" cy="203201"/>
            <a:chOff x="0" y="0"/>
            <a:chExt cx="151007" cy="406400"/>
          </a:xfrm>
        </p:grpSpPr>
        <p:sp>
          <p:nvSpPr>
            <p:cNvPr id="115" name="Shape 115"/>
            <p:cNvSpPr/>
            <p:nvPr/>
          </p:nvSpPr>
          <p:spPr>
            <a:xfrm>
              <a:off x="0" y="0"/>
              <a:ext cx="151008" cy="151008"/>
            </a:xfrm>
            <a:prstGeom prst="ellipse">
              <a:avLst/>
            </a:prstGeom>
            <a:solidFill>
              <a:srgbClr val="963A16"/>
            </a:solidFill>
            <a:ln w="508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marL="0" marR="0" lvl="0" indent="0" algn="ctr" defTabSz="309563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200">
                  <a:solidFill>
                    <a:srgbClr val="FFFFFF"/>
                  </a:solidFill>
                </a:defRPr>
              </a:pPr>
              <a:endParaRPr kumimoji="0" sz="12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elvetica Light"/>
                <a:sym typeface="Helvetica Light"/>
              </a:endParaRPr>
            </a:p>
          </p:txBody>
        </p:sp>
        <p:sp>
          <p:nvSpPr>
            <p:cNvPr id="116" name="Shape 116"/>
            <p:cNvSpPr/>
            <p:nvPr/>
          </p:nvSpPr>
          <p:spPr>
            <a:xfrm>
              <a:off x="0" y="97004"/>
              <a:ext cx="151008" cy="151008"/>
            </a:xfrm>
            <a:prstGeom prst="ellipse">
              <a:avLst/>
            </a:prstGeom>
            <a:solidFill>
              <a:srgbClr val="11583A"/>
            </a:solidFill>
            <a:ln w="508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marL="0" marR="0" lvl="0" indent="0" algn="ctr" defTabSz="309563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200">
                  <a:solidFill>
                    <a:srgbClr val="FFFFFF"/>
                  </a:solidFill>
                </a:defRPr>
              </a:pPr>
              <a:endParaRPr kumimoji="0" sz="12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elvetica Light"/>
                <a:sym typeface="Helvetica Light"/>
              </a:endParaRPr>
            </a:p>
          </p:txBody>
        </p:sp>
        <p:sp>
          <p:nvSpPr>
            <p:cNvPr id="117" name="Shape 117"/>
            <p:cNvSpPr/>
            <p:nvPr/>
          </p:nvSpPr>
          <p:spPr>
            <a:xfrm>
              <a:off x="0" y="190340"/>
              <a:ext cx="151008" cy="151008"/>
            </a:xfrm>
            <a:prstGeom prst="ellipse">
              <a:avLst/>
            </a:prstGeom>
            <a:solidFill>
              <a:srgbClr val="D49730"/>
            </a:solidFill>
            <a:ln w="508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marL="0" marR="0" lvl="0" indent="0" algn="ctr" defTabSz="309563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200">
                  <a:solidFill>
                    <a:srgbClr val="FFFFFF"/>
                  </a:solidFill>
                </a:defRPr>
              </a:pPr>
              <a:endParaRPr kumimoji="0" sz="12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elvetica Light"/>
                <a:sym typeface="Helvetica Light"/>
              </a:endParaRPr>
            </a:p>
          </p:txBody>
        </p:sp>
        <p:sp>
          <p:nvSpPr>
            <p:cNvPr id="118" name="Shape 118"/>
            <p:cNvSpPr/>
            <p:nvPr/>
          </p:nvSpPr>
          <p:spPr>
            <a:xfrm>
              <a:off x="151" y="281115"/>
              <a:ext cx="150639" cy="1252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721" h="21600" extrusionOk="0">
                  <a:moveTo>
                    <a:pt x="9861" y="0"/>
                  </a:moveTo>
                  <a:cubicBezTo>
                    <a:pt x="7331" y="0"/>
                    <a:pt x="4803" y="1276"/>
                    <a:pt x="2873" y="3818"/>
                  </a:cubicBezTo>
                  <a:cubicBezTo>
                    <a:pt x="-840" y="8708"/>
                    <a:pt x="-939" y="16487"/>
                    <a:pt x="2492" y="21600"/>
                  </a:cubicBezTo>
                  <a:cubicBezTo>
                    <a:pt x="2627" y="21399"/>
                    <a:pt x="2727" y="21170"/>
                    <a:pt x="2873" y="20977"/>
                  </a:cubicBezTo>
                  <a:cubicBezTo>
                    <a:pt x="6733" y="15893"/>
                    <a:pt x="12989" y="15894"/>
                    <a:pt x="16849" y="20977"/>
                  </a:cubicBezTo>
                  <a:cubicBezTo>
                    <a:pt x="16995" y="21170"/>
                    <a:pt x="17095" y="21399"/>
                    <a:pt x="17230" y="21600"/>
                  </a:cubicBezTo>
                  <a:cubicBezTo>
                    <a:pt x="20661" y="16487"/>
                    <a:pt x="20562" y="8708"/>
                    <a:pt x="16849" y="3818"/>
                  </a:cubicBezTo>
                  <a:cubicBezTo>
                    <a:pt x="14919" y="1276"/>
                    <a:pt x="12391" y="0"/>
                    <a:pt x="9861" y="0"/>
                  </a:cubicBezTo>
                  <a:close/>
                </a:path>
              </a:pathLst>
            </a:custGeom>
            <a:solidFill>
              <a:srgbClr val="417F95"/>
            </a:solidFill>
            <a:ln w="508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marL="0" marR="0" lvl="0" indent="0" algn="ctr" defTabSz="309563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200">
                  <a:solidFill>
                    <a:srgbClr val="FFFFFF"/>
                  </a:solidFill>
                </a:defRPr>
              </a:pPr>
              <a:endParaRPr kumimoji="0" sz="12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elvetica Light"/>
                <a:sym typeface="Helvetica Light"/>
              </a:endParaRPr>
            </a:p>
          </p:txBody>
        </p:sp>
      </p:grpSp>
      <p:sp>
        <p:nvSpPr>
          <p:cNvPr id="120" name="Shape 120"/>
          <p:cNvSpPr/>
          <p:nvPr/>
        </p:nvSpPr>
        <p:spPr>
          <a:xfrm>
            <a:off x="195157" y="6641643"/>
            <a:ext cx="2263441" cy="15388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19050" tIns="19050" rIns="19050" bIns="19050" anchor="ctr">
            <a:spAutoFit/>
          </a:bodyPr>
          <a:lstStyle>
            <a:lvl1pPr>
              <a:defRPr sz="2000"/>
            </a:lvl1pPr>
          </a:lstStyle>
          <a:p>
            <a:pPr marL="0" marR="0" lvl="0" indent="0" algn="ctr" defTabSz="309563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75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elvetica Light"/>
                <a:sym typeface="Helvetica Light"/>
              </a:rPr>
              <a:t>Buble Project - Professional Keynote Template 2015</a:t>
            </a:r>
          </a:p>
        </p:txBody>
      </p:sp>
      <p:sp>
        <p:nvSpPr>
          <p:cNvPr id="121" name="Shape 121"/>
          <p:cNvSpPr/>
          <p:nvPr/>
        </p:nvSpPr>
        <p:spPr>
          <a:xfrm>
            <a:off x="8206599" y="6641643"/>
            <a:ext cx="740587" cy="15388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19050" tIns="19050" rIns="19050" bIns="19050" anchor="ctr">
            <a:spAutoFit/>
          </a:bodyPr>
          <a:lstStyle/>
          <a:p>
            <a:pPr marL="0" marR="0" lvl="0" indent="0" algn="ctr" defTabSz="309563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000"/>
            </a:pPr>
            <a:r>
              <a:rPr kumimoji="0" sz="75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elvetica Light"/>
                <a:sym typeface="Helvetica Light"/>
              </a:rPr>
              <a:t> </a:t>
            </a:r>
            <a:r>
              <a:rPr kumimoji="0" sz="750" b="0" i="0" u="sng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elvetica Light"/>
                <a:sym typeface="Helvetica Light"/>
                <a:hlinkClick r:id="rId2"/>
              </a:rPr>
              <a:t>www.buble.com</a:t>
            </a:r>
          </a:p>
        </p:txBody>
      </p:sp>
      <p:sp>
        <p:nvSpPr>
          <p:cNvPr id="122" name="Shape 122"/>
          <p:cNvSpPr>
            <a:spLocks noGrp="1"/>
          </p:cNvSpPr>
          <p:nvPr>
            <p:ph type="sldNum" sz="quarter" idx="2"/>
          </p:nvPr>
        </p:nvSpPr>
        <p:spPr>
          <a:xfrm>
            <a:off x="4450173" y="6601112"/>
            <a:ext cx="243656" cy="241092"/>
          </a:xfrm>
          <a:prstGeom prst="rect">
            <a:avLst/>
          </a:prstGeom>
        </p:spPr>
        <p:txBody>
          <a:bodyPr/>
          <a:lstStyle/>
          <a:p>
            <a:pPr algn="ctr" defTabSz="309563" hangingPunct="0"/>
            <a:fld id="{86CB4B4D-7CA3-9044-876B-883B54F8677D}" type="slidenum">
              <a:rPr lang="en-US" kern="0" smtClean="0">
                <a:solidFill>
                  <a:srgbClr val="000000"/>
                </a:solidFill>
                <a:sym typeface="Helvetica Light"/>
              </a:rPr>
              <a:pPr algn="ctr" defTabSz="309563" hangingPunct="0"/>
              <a:t>‹#›</a:t>
            </a:fld>
            <a:endParaRPr lang="en-US" kern="0">
              <a:solidFill>
                <a:srgbClr val="000000"/>
              </a:solidFill>
              <a:sym typeface="Helvetica Light"/>
            </a:endParaRPr>
          </a:p>
        </p:txBody>
      </p:sp>
      <p:sp>
        <p:nvSpPr>
          <p:cNvPr id="123" name="Shape 123"/>
          <p:cNvSpPr/>
          <p:nvPr/>
        </p:nvSpPr>
        <p:spPr>
          <a:xfrm flipV="1">
            <a:off x="2180650" y="1074959"/>
            <a:ext cx="4782701" cy="1"/>
          </a:xfrm>
          <a:prstGeom prst="line">
            <a:avLst/>
          </a:prstGeom>
          <a:ln w="25400">
            <a:solidFill>
              <a:srgbClr val="93929A"/>
            </a:solidFill>
            <a:miter lim="400000"/>
          </a:ln>
        </p:spPr>
        <p:txBody>
          <a:bodyPr lIns="19050" tIns="19050" rIns="19050" bIns="19050" anchor="ctr"/>
          <a:lstStyle/>
          <a:p>
            <a:pPr marL="0" marR="0" lvl="0" indent="0" algn="ctr" defTabSz="309563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Helvetica Light"/>
              <a:sym typeface="Helvetica Light"/>
            </a:endParaRPr>
          </a:p>
        </p:txBody>
      </p:sp>
      <p:sp>
        <p:nvSpPr>
          <p:cNvPr id="124" name="Shape 124"/>
          <p:cNvSpPr/>
          <p:nvPr/>
        </p:nvSpPr>
        <p:spPr>
          <a:xfrm flipV="1">
            <a:off x="-27410" y="6616505"/>
            <a:ext cx="9144000" cy="1"/>
          </a:xfrm>
          <a:prstGeom prst="line">
            <a:avLst/>
          </a:prstGeom>
          <a:ln w="25400">
            <a:solidFill>
              <a:srgbClr val="93929A"/>
            </a:solidFill>
            <a:miter lim="400000"/>
          </a:ln>
        </p:spPr>
        <p:txBody>
          <a:bodyPr lIns="19050" tIns="19050" rIns="19050" bIns="19050" anchor="ctr"/>
          <a:lstStyle/>
          <a:p>
            <a:pPr marL="0" marR="0" lvl="0" indent="0" algn="ctr" defTabSz="309563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Helvetica Light"/>
              <a:sym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2777506580"/>
      </p:ext>
    </p:extLst>
  </p:cSld>
  <p:clrMapOvr>
    <a:masterClrMapping/>
  </p:clrMapOvr>
  <p:transition spd="med"/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9" indent="0" algn="ctr">
              <a:buNone/>
              <a:defRPr sz="1500"/>
            </a:lvl2pPr>
            <a:lvl3pPr marL="685817" indent="0" algn="ctr">
              <a:buNone/>
              <a:defRPr sz="1350"/>
            </a:lvl3pPr>
            <a:lvl4pPr marL="1028726" indent="0" algn="ctr">
              <a:buNone/>
              <a:defRPr sz="1200"/>
            </a:lvl4pPr>
            <a:lvl5pPr marL="1371634" indent="0" algn="ctr">
              <a:buNone/>
              <a:defRPr sz="1200"/>
            </a:lvl5pPr>
            <a:lvl6pPr marL="1714543" indent="0" algn="ctr">
              <a:buNone/>
              <a:defRPr sz="1200"/>
            </a:lvl6pPr>
            <a:lvl7pPr marL="2057451" indent="0" algn="ctr">
              <a:buNone/>
              <a:defRPr sz="1200"/>
            </a:lvl7pPr>
            <a:lvl8pPr marL="2400360" indent="0" algn="ctr">
              <a:buNone/>
              <a:defRPr sz="1200"/>
            </a:lvl8pPr>
            <a:lvl9pPr marL="2743269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fld id="{F3E9B477-5EB6-4F73-8124-AFFCCC2DA1C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12/3/2016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fld id="{82084F3A-5E7F-40B9-90EB-72729B472E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9840886"/>
      </p:ext>
    </p:extLst>
  </p:cSld>
  <p:clrMapOvr>
    <a:masterClrMapping/>
  </p:clrMapOvr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fld id="{CD5AB364-9E19-4E79-AC03-FE74207D307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12/3/2016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fld id="{3CAA36A5-391B-4BDB-8363-A5EA767355B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279946"/>
      </p:ext>
    </p:extLst>
  </p:cSld>
  <p:clrMapOvr>
    <a:masterClrMapping/>
  </p:clrMapOvr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0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5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17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2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3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4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5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6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6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fld id="{A034D7E5-C89F-446E-844D-221C5F4F4D9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12/3/2016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fld id="{5B05B3D4-7FE9-403E-AFDA-188F3252AA7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6146920"/>
      </p:ext>
    </p:extLst>
  </p:cSld>
  <p:clrMapOvr>
    <a:masterClrMapping/>
  </p:clrMapOvr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fld id="{FA8FC249-81DB-43A0-9584-823AE0C7F537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12/3/2016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fld id="{A706342C-F788-4E5E-BB6C-E5960728A93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7422719"/>
      </p:ext>
    </p:extLst>
  </p:cSld>
  <p:clrMapOvr>
    <a:masterClrMapping/>
  </p:clrMapOvr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7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1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9" indent="0">
              <a:buNone/>
              <a:defRPr sz="1500" b="1"/>
            </a:lvl2pPr>
            <a:lvl3pPr marL="685817" indent="0">
              <a:buNone/>
              <a:defRPr sz="1350" b="1"/>
            </a:lvl3pPr>
            <a:lvl4pPr marL="1028726" indent="0">
              <a:buNone/>
              <a:defRPr sz="1200" b="1"/>
            </a:lvl4pPr>
            <a:lvl5pPr marL="1371634" indent="0">
              <a:buNone/>
              <a:defRPr sz="1200" b="1"/>
            </a:lvl5pPr>
            <a:lvl6pPr marL="1714543" indent="0">
              <a:buNone/>
              <a:defRPr sz="1200" b="1"/>
            </a:lvl6pPr>
            <a:lvl7pPr marL="2057451" indent="0">
              <a:buNone/>
              <a:defRPr sz="1200" b="1"/>
            </a:lvl7pPr>
            <a:lvl8pPr marL="2400360" indent="0">
              <a:buNone/>
              <a:defRPr sz="1200" b="1"/>
            </a:lvl8pPr>
            <a:lvl9pPr marL="2743269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1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9" indent="0">
              <a:buNone/>
              <a:defRPr sz="1500" b="1"/>
            </a:lvl2pPr>
            <a:lvl3pPr marL="685817" indent="0">
              <a:buNone/>
              <a:defRPr sz="1350" b="1"/>
            </a:lvl3pPr>
            <a:lvl4pPr marL="1028726" indent="0">
              <a:buNone/>
              <a:defRPr sz="1200" b="1"/>
            </a:lvl4pPr>
            <a:lvl5pPr marL="1371634" indent="0">
              <a:buNone/>
              <a:defRPr sz="1200" b="1"/>
            </a:lvl5pPr>
            <a:lvl6pPr marL="1714543" indent="0">
              <a:buNone/>
              <a:defRPr sz="1200" b="1"/>
            </a:lvl6pPr>
            <a:lvl7pPr marL="2057451" indent="0">
              <a:buNone/>
              <a:defRPr sz="1200" b="1"/>
            </a:lvl7pPr>
            <a:lvl8pPr marL="2400360" indent="0">
              <a:buNone/>
              <a:defRPr sz="1200" b="1"/>
            </a:lvl8pPr>
            <a:lvl9pPr marL="2743269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fld id="{65205D55-E9DD-4570-A08F-64061279483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12/3/2016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fld id="{5A19B138-7963-4F65-A508-BD3E716A54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9228155"/>
      </p:ext>
    </p:extLst>
  </p:cSld>
  <p:clrMapOvr>
    <a:masterClrMapping/>
  </p:clrMapOvr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fld id="{FF766C62-E16D-4345-9E19-E8864D0173A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12/3/2016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fld id="{21254A35-6098-4C79-806F-6D23CBAA466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7250752"/>
      </p:ext>
    </p:extLst>
  </p:cSld>
  <p:clrMapOvr>
    <a:masterClrMapping/>
  </p:clrMapOvr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fld id="{BEB90412-4103-4527-B48D-4695AAB77D6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12/3/2016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fld id="{C4F9DEDE-3CFA-414C-B545-BE965642DA9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262588"/>
      </p:ext>
    </p:extLst>
  </p:cSld>
  <p:clrMapOvr>
    <a:masterClrMapping/>
  </p:clrMapOvr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7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9" indent="0">
              <a:buNone/>
              <a:defRPr sz="1050"/>
            </a:lvl2pPr>
            <a:lvl3pPr marL="685817" indent="0">
              <a:buNone/>
              <a:defRPr sz="900"/>
            </a:lvl3pPr>
            <a:lvl4pPr marL="1028726" indent="0">
              <a:buNone/>
              <a:defRPr sz="750"/>
            </a:lvl4pPr>
            <a:lvl5pPr marL="1371634" indent="0">
              <a:buNone/>
              <a:defRPr sz="750"/>
            </a:lvl5pPr>
            <a:lvl6pPr marL="1714543" indent="0">
              <a:buNone/>
              <a:defRPr sz="750"/>
            </a:lvl6pPr>
            <a:lvl7pPr marL="2057451" indent="0">
              <a:buNone/>
              <a:defRPr sz="750"/>
            </a:lvl7pPr>
            <a:lvl8pPr marL="2400360" indent="0">
              <a:buNone/>
              <a:defRPr sz="750"/>
            </a:lvl8pPr>
            <a:lvl9pPr marL="2743269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fld id="{7F07C264-FE9D-41DE-A814-E843AC98A2A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12/3/2016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fld id="{739D94A5-52CE-4C8E-9294-D31A802CA00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705181"/>
      </p:ext>
    </p:extLst>
  </p:cSld>
  <p:clrMapOvr>
    <a:masterClrMapping/>
  </p:clrMapOvr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7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9" indent="0">
              <a:buNone/>
              <a:defRPr sz="2100"/>
            </a:lvl2pPr>
            <a:lvl3pPr marL="685817" indent="0">
              <a:buNone/>
              <a:defRPr sz="1800"/>
            </a:lvl3pPr>
            <a:lvl4pPr marL="1028726" indent="0">
              <a:buNone/>
              <a:defRPr sz="1500"/>
            </a:lvl4pPr>
            <a:lvl5pPr marL="1371634" indent="0">
              <a:buNone/>
              <a:defRPr sz="1500"/>
            </a:lvl5pPr>
            <a:lvl6pPr marL="1714543" indent="0">
              <a:buNone/>
              <a:defRPr sz="1500"/>
            </a:lvl6pPr>
            <a:lvl7pPr marL="2057451" indent="0">
              <a:buNone/>
              <a:defRPr sz="1500"/>
            </a:lvl7pPr>
            <a:lvl8pPr marL="2400360" indent="0">
              <a:buNone/>
              <a:defRPr sz="1500"/>
            </a:lvl8pPr>
            <a:lvl9pPr marL="2743269" indent="0">
              <a:buNone/>
              <a:defRPr sz="15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9" indent="0">
              <a:buNone/>
              <a:defRPr sz="1050"/>
            </a:lvl2pPr>
            <a:lvl3pPr marL="685817" indent="0">
              <a:buNone/>
              <a:defRPr sz="900"/>
            </a:lvl3pPr>
            <a:lvl4pPr marL="1028726" indent="0">
              <a:buNone/>
              <a:defRPr sz="750"/>
            </a:lvl4pPr>
            <a:lvl5pPr marL="1371634" indent="0">
              <a:buNone/>
              <a:defRPr sz="750"/>
            </a:lvl5pPr>
            <a:lvl6pPr marL="1714543" indent="0">
              <a:buNone/>
              <a:defRPr sz="750"/>
            </a:lvl6pPr>
            <a:lvl7pPr marL="2057451" indent="0">
              <a:buNone/>
              <a:defRPr sz="750"/>
            </a:lvl7pPr>
            <a:lvl8pPr marL="2400360" indent="0">
              <a:buNone/>
              <a:defRPr sz="750"/>
            </a:lvl8pPr>
            <a:lvl9pPr marL="2743269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fld id="{4F152FBD-A3CE-481C-9B58-361EED8BE44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12/3/2016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fld id="{A2A8ACA6-B950-4115-B4BC-B408A70EF6D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0968542"/>
      </p:ext>
    </p:extLst>
  </p:cSld>
  <p:clrMapOvr>
    <a:masterClrMapping/>
  </p:clrMapOvr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fld id="{F6BC183D-B31F-44A1-9BDC-27925B43E96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12/3/2016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fld id="{51C1D5DE-92BB-43CF-8FC2-27FC9EF2886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8422030"/>
      </p:ext>
    </p:extLst>
  </p:cSld>
  <p:clrMapOvr>
    <a:masterClrMapping/>
  </p:clrMapOvr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fld id="{44C75AF6-B96E-4C0B-9B7D-741E12505BF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12/3/2016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fld id="{DFB33EEB-50C9-465A-9A15-550B8FA2C4B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4168790"/>
      </p:ext>
    </p:extLst>
  </p:cSld>
  <p:clrMapOvr>
    <a:masterClrMapping/>
  </p:clrMapOvr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9" indent="0" algn="ctr">
              <a:buNone/>
              <a:defRPr sz="1500"/>
            </a:lvl2pPr>
            <a:lvl3pPr marL="685817" indent="0" algn="ctr">
              <a:buNone/>
              <a:defRPr sz="1350"/>
            </a:lvl3pPr>
            <a:lvl4pPr marL="1028726" indent="0" algn="ctr">
              <a:buNone/>
              <a:defRPr sz="1200"/>
            </a:lvl4pPr>
            <a:lvl5pPr marL="1371634" indent="0" algn="ctr">
              <a:buNone/>
              <a:defRPr sz="1200"/>
            </a:lvl5pPr>
            <a:lvl6pPr marL="1714543" indent="0" algn="ctr">
              <a:buNone/>
              <a:defRPr sz="1200"/>
            </a:lvl6pPr>
            <a:lvl7pPr marL="2057451" indent="0" algn="ctr">
              <a:buNone/>
              <a:defRPr sz="1200"/>
            </a:lvl7pPr>
            <a:lvl8pPr marL="2400360" indent="0" algn="ctr">
              <a:buNone/>
              <a:defRPr sz="1200"/>
            </a:lvl8pPr>
            <a:lvl9pPr marL="2743269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fld id="{F3E9B477-5EB6-4F73-8124-AFFCCC2DA1C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12/3/2016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fld id="{82084F3A-5E7F-40B9-90EB-72729B472E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2456295"/>
      </p:ext>
    </p:extLst>
  </p:cSld>
  <p:clrMapOvr>
    <a:masterClrMapping/>
  </p:clrMapOvr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fld id="{CD5AB364-9E19-4E79-AC03-FE74207D307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12/3/2016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fld id="{3CAA36A5-391B-4BDB-8363-A5EA767355B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410294"/>
      </p:ext>
    </p:extLst>
  </p:cSld>
  <p:clrMapOvr>
    <a:masterClrMapping/>
  </p:clrMapOvr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0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5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17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2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3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4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5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6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6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fld id="{A034D7E5-C89F-446E-844D-221C5F4F4D9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12/3/2016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fld id="{5B05B3D4-7FE9-403E-AFDA-188F3252AA7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88043"/>
      </p:ext>
    </p:extLst>
  </p:cSld>
  <p:clrMapOvr>
    <a:masterClrMapping/>
  </p:clrMapOvr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fld id="{FA8FC249-81DB-43A0-9584-823AE0C7F537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12/3/2016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fld id="{A706342C-F788-4E5E-BB6C-E5960728A93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9624199"/>
      </p:ext>
    </p:extLst>
  </p:cSld>
  <p:clrMapOvr>
    <a:masterClrMapping/>
  </p:clrMapOvr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7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1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9" indent="0">
              <a:buNone/>
              <a:defRPr sz="1500" b="1"/>
            </a:lvl2pPr>
            <a:lvl3pPr marL="685817" indent="0">
              <a:buNone/>
              <a:defRPr sz="1350" b="1"/>
            </a:lvl3pPr>
            <a:lvl4pPr marL="1028726" indent="0">
              <a:buNone/>
              <a:defRPr sz="1200" b="1"/>
            </a:lvl4pPr>
            <a:lvl5pPr marL="1371634" indent="0">
              <a:buNone/>
              <a:defRPr sz="1200" b="1"/>
            </a:lvl5pPr>
            <a:lvl6pPr marL="1714543" indent="0">
              <a:buNone/>
              <a:defRPr sz="1200" b="1"/>
            </a:lvl6pPr>
            <a:lvl7pPr marL="2057451" indent="0">
              <a:buNone/>
              <a:defRPr sz="1200" b="1"/>
            </a:lvl7pPr>
            <a:lvl8pPr marL="2400360" indent="0">
              <a:buNone/>
              <a:defRPr sz="1200" b="1"/>
            </a:lvl8pPr>
            <a:lvl9pPr marL="2743269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1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9" indent="0">
              <a:buNone/>
              <a:defRPr sz="1500" b="1"/>
            </a:lvl2pPr>
            <a:lvl3pPr marL="685817" indent="0">
              <a:buNone/>
              <a:defRPr sz="1350" b="1"/>
            </a:lvl3pPr>
            <a:lvl4pPr marL="1028726" indent="0">
              <a:buNone/>
              <a:defRPr sz="1200" b="1"/>
            </a:lvl4pPr>
            <a:lvl5pPr marL="1371634" indent="0">
              <a:buNone/>
              <a:defRPr sz="1200" b="1"/>
            </a:lvl5pPr>
            <a:lvl6pPr marL="1714543" indent="0">
              <a:buNone/>
              <a:defRPr sz="1200" b="1"/>
            </a:lvl6pPr>
            <a:lvl7pPr marL="2057451" indent="0">
              <a:buNone/>
              <a:defRPr sz="1200" b="1"/>
            </a:lvl7pPr>
            <a:lvl8pPr marL="2400360" indent="0">
              <a:buNone/>
              <a:defRPr sz="1200" b="1"/>
            </a:lvl8pPr>
            <a:lvl9pPr marL="2743269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fld id="{65205D55-E9DD-4570-A08F-64061279483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12/3/2016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fld id="{5A19B138-7963-4F65-A508-BD3E716A54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0601374"/>
      </p:ext>
    </p:extLst>
  </p:cSld>
  <p:clrMapOvr>
    <a:masterClrMapping/>
  </p:clrMapOvr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fld id="{FF766C62-E16D-4345-9E19-E8864D0173A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12/3/2016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fld id="{21254A35-6098-4C79-806F-6D23CBAA466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9169182"/>
      </p:ext>
    </p:extLst>
  </p:cSld>
  <p:clrMapOvr>
    <a:masterClrMapping/>
  </p:clrMapOvr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fld id="{BEB90412-4103-4527-B48D-4695AAB77D6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12/3/2016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fld id="{C4F9DEDE-3CFA-414C-B545-BE965642DA9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9961501"/>
      </p:ext>
    </p:extLst>
  </p:cSld>
  <p:clrMapOvr>
    <a:masterClrMapping/>
  </p:clrMapOvr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7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9" indent="0">
              <a:buNone/>
              <a:defRPr sz="1050"/>
            </a:lvl2pPr>
            <a:lvl3pPr marL="685817" indent="0">
              <a:buNone/>
              <a:defRPr sz="900"/>
            </a:lvl3pPr>
            <a:lvl4pPr marL="1028726" indent="0">
              <a:buNone/>
              <a:defRPr sz="750"/>
            </a:lvl4pPr>
            <a:lvl5pPr marL="1371634" indent="0">
              <a:buNone/>
              <a:defRPr sz="750"/>
            </a:lvl5pPr>
            <a:lvl6pPr marL="1714543" indent="0">
              <a:buNone/>
              <a:defRPr sz="750"/>
            </a:lvl6pPr>
            <a:lvl7pPr marL="2057451" indent="0">
              <a:buNone/>
              <a:defRPr sz="750"/>
            </a:lvl7pPr>
            <a:lvl8pPr marL="2400360" indent="0">
              <a:buNone/>
              <a:defRPr sz="750"/>
            </a:lvl8pPr>
            <a:lvl9pPr marL="2743269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fld id="{7F07C264-FE9D-41DE-A814-E843AC98A2A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12/3/2016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fld id="{739D94A5-52CE-4C8E-9294-D31A802CA00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5943339"/>
      </p:ext>
    </p:extLst>
  </p:cSld>
  <p:clrMapOvr>
    <a:masterClrMapping/>
  </p:clrMapOvr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7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9" indent="0">
              <a:buNone/>
              <a:defRPr sz="2100"/>
            </a:lvl2pPr>
            <a:lvl3pPr marL="685817" indent="0">
              <a:buNone/>
              <a:defRPr sz="1800"/>
            </a:lvl3pPr>
            <a:lvl4pPr marL="1028726" indent="0">
              <a:buNone/>
              <a:defRPr sz="1500"/>
            </a:lvl4pPr>
            <a:lvl5pPr marL="1371634" indent="0">
              <a:buNone/>
              <a:defRPr sz="1500"/>
            </a:lvl5pPr>
            <a:lvl6pPr marL="1714543" indent="0">
              <a:buNone/>
              <a:defRPr sz="1500"/>
            </a:lvl6pPr>
            <a:lvl7pPr marL="2057451" indent="0">
              <a:buNone/>
              <a:defRPr sz="1500"/>
            </a:lvl7pPr>
            <a:lvl8pPr marL="2400360" indent="0">
              <a:buNone/>
              <a:defRPr sz="1500"/>
            </a:lvl8pPr>
            <a:lvl9pPr marL="2743269" indent="0">
              <a:buNone/>
              <a:defRPr sz="15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9" indent="0">
              <a:buNone/>
              <a:defRPr sz="1050"/>
            </a:lvl2pPr>
            <a:lvl3pPr marL="685817" indent="0">
              <a:buNone/>
              <a:defRPr sz="900"/>
            </a:lvl3pPr>
            <a:lvl4pPr marL="1028726" indent="0">
              <a:buNone/>
              <a:defRPr sz="750"/>
            </a:lvl4pPr>
            <a:lvl5pPr marL="1371634" indent="0">
              <a:buNone/>
              <a:defRPr sz="750"/>
            </a:lvl5pPr>
            <a:lvl6pPr marL="1714543" indent="0">
              <a:buNone/>
              <a:defRPr sz="750"/>
            </a:lvl6pPr>
            <a:lvl7pPr marL="2057451" indent="0">
              <a:buNone/>
              <a:defRPr sz="750"/>
            </a:lvl7pPr>
            <a:lvl8pPr marL="2400360" indent="0">
              <a:buNone/>
              <a:defRPr sz="750"/>
            </a:lvl8pPr>
            <a:lvl9pPr marL="2743269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fld id="{4F152FBD-A3CE-481C-9B58-361EED8BE44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12/3/2016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fld id="{A2A8ACA6-B950-4115-B4BC-B408A70EF6D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9883399"/>
      </p:ext>
    </p:extLst>
  </p:cSld>
  <p:clrMapOvr>
    <a:masterClrMapping/>
  </p:clrMapOvr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fld id="{F6BC183D-B31F-44A1-9BDC-27925B43E96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12/3/2016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fld id="{51C1D5DE-92BB-43CF-8FC2-27FC9EF2886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732059"/>
      </p:ext>
    </p:extLst>
  </p:cSld>
  <p:clrMapOvr>
    <a:masterClrMapping/>
  </p:clrMapOvr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fld id="{44C75AF6-B96E-4C0B-9B7D-741E12505BF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12/3/2016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844083">
              <a:defRPr/>
            </a:pPr>
            <a:fld id="{DFB33EEB-50C9-465A-9A15-550B8FA2C4B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9494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slideLayout" Target="../slideLayouts/slideLayout79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slideLayout" Target="../slideLayouts/slideLayout78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Relationship Id="rId14" Type="http://schemas.openxmlformats.org/officeDocument/2006/relationships/theme" Target="../theme/theme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7.xml"/><Relationship Id="rId13" Type="http://schemas.openxmlformats.org/officeDocument/2006/relationships/slideLayout" Target="../slideLayouts/slideLayout92.xml"/><Relationship Id="rId3" Type="http://schemas.openxmlformats.org/officeDocument/2006/relationships/slideLayout" Target="../slideLayouts/slideLayout82.xml"/><Relationship Id="rId7" Type="http://schemas.openxmlformats.org/officeDocument/2006/relationships/slideLayout" Target="../slideLayouts/slideLayout86.xml"/><Relationship Id="rId12" Type="http://schemas.openxmlformats.org/officeDocument/2006/relationships/slideLayout" Target="../slideLayouts/slideLayout91.xml"/><Relationship Id="rId2" Type="http://schemas.openxmlformats.org/officeDocument/2006/relationships/slideLayout" Target="../slideLayouts/slideLayout81.xml"/><Relationship Id="rId1" Type="http://schemas.openxmlformats.org/officeDocument/2006/relationships/slideLayout" Target="../slideLayouts/slideLayout80.xml"/><Relationship Id="rId6" Type="http://schemas.openxmlformats.org/officeDocument/2006/relationships/slideLayout" Target="../slideLayouts/slideLayout85.xml"/><Relationship Id="rId11" Type="http://schemas.openxmlformats.org/officeDocument/2006/relationships/slideLayout" Target="../slideLayouts/slideLayout90.xml"/><Relationship Id="rId5" Type="http://schemas.openxmlformats.org/officeDocument/2006/relationships/slideLayout" Target="../slideLayouts/slideLayout84.xml"/><Relationship Id="rId10" Type="http://schemas.openxmlformats.org/officeDocument/2006/relationships/slideLayout" Target="../slideLayouts/slideLayout89.xml"/><Relationship Id="rId4" Type="http://schemas.openxmlformats.org/officeDocument/2006/relationships/slideLayout" Target="../slideLayouts/slideLayout83.xml"/><Relationship Id="rId9" Type="http://schemas.openxmlformats.org/officeDocument/2006/relationships/slideLayout" Target="../slideLayouts/slideLayout88.xml"/><Relationship Id="rId14" Type="http://schemas.openxmlformats.org/officeDocument/2006/relationships/theme" Target="../theme/theme8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0.xml"/><Relationship Id="rId3" Type="http://schemas.openxmlformats.org/officeDocument/2006/relationships/slideLayout" Target="../slideLayouts/slideLayout95.xml"/><Relationship Id="rId7" Type="http://schemas.openxmlformats.org/officeDocument/2006/relationships/slideLayout" Target="../slideLayouts/slideLayout99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4.xml"/><Relationship Id="rId1" Type="http://schemas.openxmlformats.org/officeDocument/2006/relationships/slideLayout" Target="../slideLayouts/slideLayout93.xml"/><Relationship Id="rId6" Type="http://schemas.openxmlformats.org/officeDocument/2006/relationships/slideLayout" Target="../slideLayouts/slideLayout98.xml"/><Relationship Id="rId11" Type="http://schemas.openxmlformats.org/officeDocument/2006/relationships/slideLayout" Target="../slideLayouts/slideLayout103.xml"/><Relationship Id="rId5" Type="http://schemas.openxmlformats.org/officeDocument/2006/relationships/slideLayout" Target="../slideLayouts/slideLayout97.xml"/><Relationship Id="rId10" Type="http://schemas.openxmlformats.org/officeDocument/2006/relationships/slideLayout" Target="../slideLayouts/slideLayout102.xml"/><Relationship Id="rId4" Type="http://schemas.openxmlformats.org/officeDocument/2006/relationships/slideLayout" Target="../slideLayouts/slideLayout96.xml"/><Relationship Id="rId9" Type="http://schemas.openxmlformats.org/officeDocument/2006/relationships/slideLayout" Target="../slideLayouts/slideLayout101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1.xml"/><Relationship Id="rId13" Type="http://schemas.openxmlformats.org/officeDocument/2006/relationships/slideLayout" Target="../slideLayouts/slideLayout116.xml"/><Relationship Id="rId18" Type="http://schemas.openxmlformats.org/officeDocument/2006/relationships/slideLayout" Target="../slideLayouts/slideLayout121.xml"/><Relationship Id="rId26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06.xml"/><Relationship Id="rId21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10.xml"/><Relationship Id="rId12" Type="http://schemas.openxmlformats.org/officeDocument/2006/relationships/slideLayout" Target="../slideLayouts/slideLayout115.xml"/><Relationship Id="rId17" Type="http://schemas.openxmlformats.org/officeDocument/2006/relationships/slideLayout" Target="../slideLayouts/slideLayout120.xml"/><Relationship Id="rId25" Type="http://schemas.openxmlformats.org/officeDocument/2006/relationships/slideLayout" Target="../slideLayouts/slideLayout128.xml"/><Relationship Id="rId2" Type="http://schemas.openxmlformats.org/officeDocument/2006/relationships/slideLayout" Target="../slideLayouts/slideLayout105.xml"/><Relationship Id="rId16" Type="http://schemas.openxmlformats.org/officeDocument/2006/relationships/slideLayout" Target="../slideLayouts/slideLayout119.xml"/><Relationship Id="rId20" Type="http://schemas.openxmlformats.org/officeDocument/2006/relationships/slideLayout" Target="../slideLayouts/slideLayout123.xml"/><Relationship Id="rId29" Type="http://schemas.openxmlformats.org/officeDocument/2006/relationships/slideLayout" Target="../slideLayouts/slideLayout132.xml"/><Relationship Id="rId1" Type="http://schemas.openxmlformats.org/officeDocument/2006/relationships/slideLayout" Target="../slideLayouts/slideLayout104.xml"/><Relationship Id="rId6" Type="http://schemas.openxmlformats.org/officeDocument/2006/relationships/slideLayout" Target="../slideLayouts/slideLayout109.xml"/><Relationship Id="rId11" Type="http://schemas.openxmlformats.org/officeDocument/2006/relationships/slideLayout" Target="../slideLayouts/slideLayout114.xml"/><Relationship Id="rId24" Type="http://schemas.openxmlformats.org/officeDocument/2006/relationships/slideLayout" Target="../slideLayouts/slideLayout127.xml"/><Relationship Id="rId5" Type="http://schemas.openxmlformats.org/officeDocument/2006/relationships/slideLayout" Target="../slideLayouts/slideLayout108.xml"/><Relationship Id="rId15" Type="http://schemas.openxmlformats.org/officeDocument/2006/relationships/slideLayout" Target="../slideLayouts/slideLayout118.xml"/><Relationship Id="rId23" Type="http://schemas.openxmlformats.org/officeDocument/2006/relationships/slideLayout" Target="../slideLayouts/slideLayout126.xml"/><Relationship Id="rId28" Type="http://schemas.openxmlformats.org/officeDocument/2006/relationships/slideLayout" Target="../slideLayouts/slideLayout131.xml"/><Relationship Id="rId10" Type="http://schemas.openxmlformats.org/officeDocument/2006/relationships/slideLayout" Target="../slideLayouts/slideLayout113.xml"/><Relationship Id="rId19" Type="http://schemas.openxmlformats.org/officeDocument/2006/relationships/slideLayout" Target="../slideLayouts/slideLayout122.xml"/><Relationship Id="rId31" Type="http://schemas.openxmlformats.org/officeDocument/2006/relationships/theme" Target="../theme/theme10.xml"/><Relationship Id="rId4" Type="http://schemas.openxmlformats.org/officeDocument/2006/relationships/slideLayout" Target="../slideLayouts/slideLayout107.xml"/><Relationship Id="rId9" Type="http://schemas.openxmlformats.org/officeDocument/2006/relationships/slideLayout" Target="../slideLayouts/slideLayout112.xml"/><Relationship Id="rId14" Type="http://schemas.openxmlformats.org/officeDocument/2006/relationships/slideLayout" Target="../slideLayouts/slideLayout117.xml"/><Relationship Id="rId22" Type="http://schemas.openxmlformats.org/officeDocument/2006/relationships/slideLayout" Target="../slideLayouts/slideLayout125.xml"/><Relationship Id="rId27" Type="http://schemas.openxmlformats.org/officeDocument/2006/relationships/slideLayout" Target="../slideLayouts/slideLayout130.xml"/><Relationship Id="rId30" Type="http://schemas.openxmlformats.org/officeDocument/2006/relationships/slideLayout" Target="../slideLayouts/slideLayout133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1.xml"/><Relationship Id="rId13" Type="http://schemas.openxmlformats.org/officeDocument/2006/relationships/slideLayout" Target="../slideLayouts/slideLayout146.xml"/><Relationship Id="rId18" Type="http://schemas.openxmlformats.org/officeDocument/2006/relationships/slideLayout" Target="../slideLayouts/slideLayout151.xml"/><Relationship Id="rId26" Type="http://schemas.openxmlformats.org/officeDocument/2006/relationships/slideLayout" Target="../slideLayouts/slideLayout159.xml"/><Relationship Id="rId3" Type="http://schemas.openxmlformats.org/officeDocument/2006/relationships/slideLayout" Target="../slideLayouts/slideLayout136.xml"/><Relationship Id="rId21" Type="http://schemas.openxmlformats.org/officeDocument/2006/relationships/slideLayout" Target="../slideLayouts/slideLayout154.xml"/><Relationship Id="rId7" Type="http://schemas.openxmlformats.org/officeDocument/2006/relationships/slideLayout" Target="../slideLayouts/slideLayout140.xml"/><Relationship Id="rId12" Type="http://schemas.openxmlformats.org/officeDocument/2006/relationships/slideLayout" Target="../slideLayouts/slideLayout145.xml"/><Relationship Id="rId17" Type="http://schemas.openxmlformats.org/officeDocument/2006/relationships/slideLayout" Target="../slideLayouts/slideLayout150.xml"/><Relationship Id="rId25" Type="http://schemas.openxmlformats.org/officeDocument/2006/relationships/slideLayout" Target="../slideLayouts/slideLayout158.xml"/><Relationship Id="rId2" Type="http://schemas.openxmlformats.org/officeDocument/2006/relationships/slideLayout" Target="../slideLayouts/slideLayout135.xml"/><Relationship Id="rId16" Type="http://schemas.openxmlformats.org/officeDocument/2006/relationships/slideLayout" Target="../slideLayouts/slideLayout149.xml"/><Relationship Id="rId20" Type="http://schemas.openxmlformats.org/officeDocument/2006/relationships/slideLayout" Target="../slideLayouts/slideLayout153.xml"/><Relationship Id="rId29" Type="http://schemas.openxmlformats.org/officeDocument/2006/relationships/slideLayout" Target="../slideLayouts/slideLayout162.xml"/><Relationship Id="rId1" Type="http://schemas.openxmlformats.org/officeDocument/2006/relationships/slideLayout" Target="../slideLayouts/slideLayout134.xml"/><Relationship Id="rId6" Type="http://schemas.openxmlformats.org/officeDocument/2006/relationships/slideLayout" Target="../slideLayouts/slideLayout139.xml"/><Relationship Id="rId11" Type="http://schemas.openxmlformats.org/officeDocument/2006/relationships/slideLayout" Target="../slideLayouts/slideLayout144.xml"/><Relationship Id="rId24" Type="http://schemas.openxmlformats.org/officeDocument/2006/relationships/slideLayout" Target="../slideLayouts/slideLayout157.xml"/><Relationship Id="rId5" Type="http://schemas.openxmlformats.org/officeDocument/2006/relationships/slideLayout" Target="../slideLayouts/slideLayout138.xml"/><Relationship Id="rId15" Type="http://schemas.openxmlformats.org/officeDocument/2006/relationships/slideLayout" Target="../slideLayouts/slideLayout148.xml"/><Relationship Id="rId23" Type="http://schemas.openxmlformats.org/officeDocument/2006/relationships/slideLayout" Target="../slideLayouts/slideLayout156.xml"/><Relationship Id="rId28" Type="http://schemas.openxmlformats.org/officeDocument/2006/relationships/slideLayout" Target="../slideLayouts/slideLayout161.xml"/><Relationship Id="rId10" Type="http://schemas.openxmlformats.org/officeDocument/2006/relationships/slideLayout" Target="../slideLayouts/slideLayout143.xml"/><Relationship Id="rId19" Type="http://schemas.openxmlformats.org/officeDocument/2006/relationships/slideLayout" Target="../slideLayouts/slideLayout152.xml"/><Relationship Id="rId31" Type="http://schemas.openxmlformats.org/officeDocument/2006/relationships/theme" Target="../theme/theme11.xml"/><Relationship Id="rId4" Type="http://schemas.openxmlformats.org/officeDocument/2006/relationships/slideLayout" Target="../slideLayouts/slideLayout137.xml"/><Relationship Id="rId9" Type="http://schemas.openxmlformats.org/officeDocument/2006/relationships/slideLayout" Target="../slideLayouts/slideLayout142.xml"/><Relationship Id="rId14" Type="http://schemas.openxmlformats.org/officeDocument/2006/relationships/slideLayout" Target="../slideLayouts/slideLayout147.xml"/><Relationship Id="rId22" Type="http://schemas.openxmlformats.org/officeDocument/2006/relationships/slideLayout" Target="../slideLayouts/slideLayout155.xml"/><Relationship Id="rId27" Type="http://schemas.openxmlformats.org/officeDocument/2006/relationships/slideLayout" Target="../slideLayouts/slideLayout160.xml"/><Relationship Id="rId30" Type="http://schemas.openxmlformats.org/officeDocument/2006/relationships/slideLayout" Target="../slideLayouts/slideLayout163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1.xml"/><Relationship Id="rId13" Type="http://schemas.openxmlformats.org/officeDocument/2006/relationships/slideLayout" Target="../slideLayouts/slideLayout176.xml"/><Relationship Id="rId18" Type="http://schemas.openxmlformats.org/officeDocument/2006/relationships/slideLayout" Target="../slideLayouts/slideLayout181.xml"/><Relationship Id="rId26" Type="http://schemas.openxmlformats.org/officeDocument/2006/relationships/slideLayout" Target="../slideLayouts/slideLayout189.xml"/><Relationship Id="rId3" Type="http://schemas.openxmlformats.org/officeDocument/2006/relationships/slideLayout" Target="../slideLayouts/slideLayout166.xml"/><Relationship Id="rId21" Type="http://schemas.openxmlformats.org/officeDocument/2006/relationships/slideLayout" Target="../slideLayouts/slideLayout184.xml"/><Relationship Id="rId7" Type="http://schemas.openxmlformats.org/officeDocument/2006/relationships/slideLayout" Target="../slideLayouts/slideLayout170.xml"/><Relationship Id="rId12" Type="http://schemas.openxmlformats.org/officeDocument/2006/relationships/slideLayout" Target="../slideLayouts/slideLayout175.xml"/><Relationship Id="rId17" Type="http://schemas.openxmlformats.org/officeDocument/2006/relationships/slideLayout" Target="../slideLayouts/slideLayout180.xml"/><Relationship Id="rId25" Type="http://schemas.openxmlformats.org/officeDocument/2006/relationships/slideLayout" Target="../slideLayouts/slideLayout188.xml"/><Relationship Id="rId2" Type="http://schemas.openxmlformats.org/officeDocument/2006/relationships/slideLayout" Target="../slideLayouts/slideLayout165.xml"/><Relationship Id="rId16" Type="http://schemas.openxmlformats.org/officeDocument/2006/relationships/slideLayout" Target="../slideLayouts/slideLayout179.xml"/><Relationship Id="rId20" Type="http://schemas.openxmlformats.org/officeDocument/2006/relationships/slideLayout" Target="../slideLayouts/slideLayout183.xml"/><Relationship Id="rId29" Type="http://schemas.openxmlformats.org/officeDocument/2006/relationships/slideLayout" Target="../slideLayouts/slideLayout192.xml"/><Relationship Id="rId1" Type="http://schemas.openxmlformats.org/officeDocument/2006/relationships/slideLayout" Target="../slideLayouts/slideLayout164.xml"/><Relationship Id="rId6" Type="http://schemas.openxmlformats.org/officeDocument/2006/relationships/slideLayout" Target="../slideLayouts/slideLayout169.xml"/><Relationship Id="rId11" Type="http://schemas.openxmlformats.org/officeDocument/2006/relationships/slideLayout" Target="../slideLayouts/slideLayout174.xml"/><Relationship Id="rId24" Type="http://schemas.openxmlformats.org/officeDocument/2006/relationships/slideLayout" Target="../slideLayouts/slideLayout187.xml"/><Relationship Id="rId5" Type="http://schemas.openxmlformats.org/officeDocument/2006/relationships/slideLayout" Target="../slideLayouts/slideLayout168.xml"/><Relationship Id="rId15" Type="http://schemas.openxmlformats.org/officeDocument/2006/relationships/slideLayout" Target="../slideLayouts/slideLayout178.xml"/><Relationship Id="rId23" Type="http://schemas.openxmlformats.org/officeDocument/2006/relationships/slideLayout" Target="../slideLayouts/slideLayout186.xml"/><Relationship Id="rId28" Type="http://schemas.openxmlformats.org/officeDocument/2006/relationships/slideLayout" Target="../slideLayouts/slideLayout191.xml"/><Relationship Id="rId10" Type="http://schemas.openxmlformats.org/officeDocument/2006/relationships/slideLayout" Target="../slideLayouts/slideLayout173.xml"/><Relationship Id="rId19" Type="http://schemas.openxmlformats.org/officeDocument/2006/relationships/slideLayout" Target="../slideLayouts/slideLayout182.xml"/><Relationship Id="rId4" Type="http://schemas.openxmlformats.org/officeDocument/2006/relationships/slideLayout" Target="../slideLayouts/slideLayout167.xml"/><Relationship Id="rId9" Type="http://schemas.openxmlformats.org/officeDocument/2006/relationships/slideLayout" Target="../slideLayouts/slideLayout172.xml"/><Relationship Id="rId14" Type="http://schemas.openxmlformats.org/officeDocument/2006/relationships/slideLayout" Target="../slideLayouts/slideLayout177.xml"/><Relationship Id="rId22" Type="http://schemas.openxmlformats.org/officeDocument/2006/relationships/slideLayout" Target="../slideLayouts/slideLayout185.xml"/><Relationship Id="rId27" Type="http://schemas.openxmlformats.org/officeDocument/2006/relationships/slideLayout" Target="../slideLayouts/slideLayout190.xml"/><Relationship Id="rId30" Type="http://schemas.openxmlformats.org/officeDocument/2006/relationships/theme" Target="../theme/theme12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0.xml"/><Relationship Id="rId13" Type="http://schemas.openxmlformats.org/officeDocument/2006/relationships/slideLayout" Target="../slideLayouts/slideLayout205.xml"/><Relationship Id="rId18" Type="http://schemas.openxmlformats.org/officeDocument/2006/relationships/slideLayout" Target="../slideLayouts/slideLayout210.xml"/><Relationship Id="rId26" Type="http://schemas.openxmlformats.org/officeDocument/2006/relationships/slideLayout" Target="../slideLayouts/slideLayout218.xml"/><Relationship Id="rId3" Type="http://schemas.openxmlformats.org/officeDocument/2006/relationships/slideLayout" Target="../slideLayouts/slideLayout195.xml"/><Relationship Id="rId21" Type="http://schemas.openxmlformats.org/officeDocument/2006/relationships/slideLayout" Target="../slideLayouts/slideLayout213.xml"/><Relationship Id="rId7" Type="http://schemas.openxmlformats.org/officeDocument/2006/relationships/slideLayout" Target="../slideLayouts/slideLayout199.xml"/><Relationship Id="rId12" Type="http://schemas.openxmlformats.org/officeDocument/2006/relationships/slideLayout" Target="../slideLayouts/slideLayout204.xml"/><Relationship Id="rId17" Type="http://schemas.openxmlformats.org/officeDocument/2006/relationships/slideLayout" Target="../slideLayouts/slideLayout209.xml"/><Relationship Id="rId25" Type="http://schemas.openxmlformats.org/officeDocument/2006/relationships/slideLayout" Target="../slideLayouts/slideLayout217.xml"/><Relationship Id="rId2" Type="http://schemas.openxmlformats.org/officeDocument/2006/relationships/slideLayout" Target="../slideLayouts/slideLayout194.xml"/><Relationship Id="rId16" Type="http://schemas.openxmlformats.org/officeDocument/2006/relationships/slideLayout" Target="../slideLayouts/slideLayout208.xml"/><Relationship Id="rId20" Type="http://schemas.openxmlformats.org/officeDocument/2006/relationships/slideLayout" Target="../slideLayouts/slideLayout212.xml"/><Relationship Id="rId29" Type="http://schemas.openxmlformats.org/officeDocument/2006/relationships/slideLayout" Target="../slideLayouts/slideLayout221.xml"/><Relationship Id="rId1" Type="http://schemas.openxmlformats.org/officeDocument/2006/relationships/slideLayout" Target="../slideLayouts/slideLayout193.xml"/><Relationship Id="rId6" Type="http://schemas.openxmlformats.org/officeDocument/2006/relationships/slideLayout" Target="../slideLayouts/slideLayout198.xml"/><Relationship Id="rId11" Type="http://schemas.openxmlformats.org/officeDocument/2006/relationships/slideLayout" Target="../slideLayouts/slideLayout203.xml"/><Relationship Id="rId24" Type="http://schemas.openxmlformats.org/officeDocument/2006/relationships/slideLayout" Target="../slideLayouts/slideLayout216.xml"/><Relationship Id="rId5" Type="http://schemas.openxmlformats.org/officeDocument/2006/relationships/slideLayout" Target="../slideLayouts/slideLayout197.xml"/><Relationship Id="rId15" Type="http://schemas.openxmlformats.org/officeDocument/2006/relationships/slideLayout" Target="../slideLayouts/slideLayout207.xml"/><Relationship Id="rId23" Type="http://schemas.openxmlformats.org/officeDocument/2006/relationships/slideLayout" Target="../slideLayouts/slideLayout215.xml"/><Relationship Id="rId28" Type="http://schemas.openxmlformats.org/officeDocument/2006/relationships/slideLayout" Target="../slideLayouts/slideLayout220.xml"/><Relationship Id="rId10" Type="http://schemas.openxmlformats.org/officeDocument/2006/relationships/slideLayout" Target="../slideLayouts/slideLayout202.xml"/><Relationship Id="rId19" Type="http://schemas.openxmlformats.org/officeDocument/2006/relationships/slideLayout" Target="../slideLayouts/slideLayout211.xml"/><Relationship Id="rId31" Type="http://schemas.openxmlformats.org/officeDocument/2006/relationships/theme" Target="../theme/theme13.xml"/><Relationship Id="rId4" Type="http://schemas.openxmlformats.org/officeDocument/2006/relationships/slideLayout" Target="../slideLayouts/slideLayout196.xml"/><Relationship Id="rId9" Type="http://schemas.openxmlformats.org/officeDocument/2006/relationships/slideLayout" Target="../slideLayouts/slideLayout201.xml"/><Relationship Id="rId14" Type="http://schemas.openxmlformats.org/officeDocument/2006/relationships/slideLayout" Target="../slideLayouts/slideLayout206.xml"/><Relationship Id="rId22" Type="http://schemas.openxmlformats.org/officeDocument/2006/relationships/slideLayout" Target="../slideLayouts/slideLayout214.xml"/><Relationship Id="rId27" Type="http://schemas.openxmlformats.org/officeDocument/2006/relationships/slideLayout" Target="../slideLayouts/slideLayout219.xml"/><Relationship Id="rId30" Type="http://schemas.openxmlformats.org/officeDocument/2006/relationships/slideLayout" Target="../slideLayouts/slideLayout222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0.xml"/><Relationship Id="rId13" Type="http://schemas.openxmlformats.org/officeDocument/2006/relationships/slideLayout" Target="../slideLayouts/slideLayout235.xml"/><Relationship Id="rId18" Type="http://schemas.openxmlformats.org/officeDocument/2006/relationships/slideLayout" Target="../slideLayouts/slideLayout240.xml"/><Relationship Id="rId26" Type="http://schemas.openxmlformats.org/officeDocument/2006/relationships/slideLayout" Target="../slideLayouts/slideLayout248.xml"/><Relationship Id="rId3" Type="http://schemas.openxmlformats.org/officeDocument/2006/relationships/slideLayout" Target="../slideLayouts/slideLayout225.xml"/><Relationship Id="rId21" Type="http://schemas.openxmlformats.org/officeDocument/2006/relationships/slideLayout" Target="../slideLayouts/slideLayout243.xml"/><Relationship Id="rId7" Type="http://schemas.openxmlformats.org/officeDocument/2006/relationships/slideLayout" Target="../slideLayouts/slideLayout229.xml"/><Relationship Id="rId12" Type="http://schemas.openxmlformats.org/officeDocument/2006/relationships/slideLayout" Target="../slideLayouts/slideLayout234.xml"/><Relationship Id="rId17" Type="http://schemas.openxmlformats.org/officeDocument/2006/relationships/slideLayout" Target="../slideLayouts/slideLayout239.xml"/><Relationship Id="rId25" Type="http://schemas.openxmlformats.org/officeDocument/2006/relationships/slideLayout" Target="../slideLayouts/slideLayout247.xml"/><Relationship Id="rId2" Type="http://schemas.openxmlformats.org/officeDocument/2006/relationships/slideLayout" Target="../slideLayouts/slideLayout224.xml"/><Relationship Id="rId16" Type="http://schemas.openxmlformats.org/officeDocument/2006/relationships/slideLayout" Target="../slideLayouts/slideLayout238.xml"/><Relationship Id="rId20" Type="http://schemas.openxmlformats.org/officeDocument/2006/relationships/slideLayout" Target="../slideLayouts/slideLayout242.xml"/><Relationship Id="rId29" Type="http://schemas.openxmlformats.org/officeDocument/2006/relationships/slideLayout" Target="../slideLayouts/slideLayout251.xml"/><Relationship Id="rId1" Type="http://schemas.openxmlformats.org/officeDocument/2006/relationships/slideLayout" Target="../slideLayouts/slideLayout223.xml"/><Relationship Id="rId6" Type="http://schemas.openxmlformats.org/officeDocument/2006/relationships/slideLayout" Target="../slideLayouts/slideLayout228.xml"/><Relationship Id="rId11" Type="http://schemas.openxmlformats.org/officeDocument/2006/relationships/slideLayout" Target="../slideLayouts/slideLayout233.xml"/><Relationship Id="rId24" Type="http://schemas.openxmlformats.org/officeDocument/2006/relationships/slideLayout" Target="../slideLayouts/slideLayout246.xml"/><Relationship Id="rId5" Type="http://schemas.openxmlformats.org/officeDocument/2006/relationships/slideLayout" Target="../slideLayouts/slideLayout227.xml"/><Relationship Id="rId15" Type="http://schemas.openxmlformats.org/officeDocument/2006/relationships/slideLayout" Target="../slideLayouts/slideLayout237.xml"/><Relationship Id="rId23" Type="http://schemas.openxmlformats.org/officeDocument/2006/relationships/slideLayout" Target="../slideLayouts/slideLayout245.xml"/><Relationship Id="rId28" Type="http://schemas.openxmlformats.org/officeDocument/2006/relationships/slideLayout" Target="../slideLayouts/slideLayout250.xml"/><Relationship Id="rId10" Type="http://schemas.openxmlformats.org/officeDocument/2006/relationships/slideLayout" Target="../slideLayouts/slideLayout232.xml"/><Relationship Id="rId19" Type="http://schemas.openxmlformats.org/officeDocument/2006/relationships/slideLayout" Target="../slideLayouts/slideLayout241.xml"/><Relationship Id="rId4" Type="http://schemas.openxmlformats.org/officeDocument/2006/relationships/slideLayout" Target="../slideLayouts/slideLayout226.xml"/><Relationship Id="rId9" Type="http://schemas.openxmlformats.org/officeDocument/2006/relationships/slideLayout" Target="../slideLayouts/slideLayout231.xml"/><Relationship Id="rId14" Type="http://schemas.openxmlformats.org/officeDocument/2006/relationships/slideLayout" Target="../slideLayouts/slideLayout236.xml"/><Relationship Id="rId22" Type="http://schemas.openxmlformats.org/officeDocument/2006/relationships/slideLayout" Target="../slideLayouts/slideLayout244.xml"/><Relationship Id="rId27" Type="http://schemas.openxmlformats.org/officeDocument/2006/relationships/slideLayout" Target="../slideLayouts/slideLayout249.xml"/><Relationship Id="rId30" Type="http://schemas.openxmlformats.org/officeDocument/2006/relationships/theme" Target="../theme/theme14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9.xml"/><Relationship Id="rId3" Type="http://schemas.openxmlformats.org/officeDocument/2006/relationships/slideLayout" Target="../slideLayouts/slideLayout254.xml"/><Relationship Id="rId7" Type="http://schemas.openxmlformats.org/officeDocument/2006/relationships/slideLayout" Target="../slideLayouts/slideLayout258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253.xml"/><Relationship Id="rId1" Type="http://schemas.openxmlformats.org/officeDocument/2006/relationships/slideLayout" Target="../slideLayouts/slideLayout252.xml"/><Relationship Id="rId6" Type="http://schemas.openxmlformats.org/officeDocument/2006/relationships/slideLayout" Target="../slideLayouts/slideLayout257.xml"/><Relationship Id="rId11" Type="http://schemas.openxmlformats.org/officeDocument/2006/relationships/slideLayout" Target="../slideLayouts/slideLayout262.xml"/><Relationship Id="rId5" Type="http://schemas.openxmlformats.org/officeDocument/2006/relationships/slideLayout" Target="../slideLayouts/slideLayout256.xml"/><Relationship Id="rId10" Type="http://schemas.openxmlformats.org/officeDocument/2006/relationships/slideLayout" Target="../slideLayouts/slideLayout261.xml"/><Relationship Id="rId4" Type="http://schemas.openxmlformats.org/officeDocument/2006/relationships/slideLayout" Target="../slideLayouts/slideLayout255.xml"/><Relationship Id="rId9" Type="http://schemas.openxmlformats.org/officeDocument/2006/relationships/slideLayout" Target="../slideLayouts/slideLayout260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0.xml"/><Relationship Id="rId13" Type="http://schemas.openxmlformats.org/officeDocument/2006/relationships/slideLayout" Target="../slideLayouts/slideLayout275.xml"/><Relationship Id="rId3" Type="http://schemas.openxmlformats.org/officeDocument/2006/relationships/slideLayout" Target="../slideLayouts/slideLayout265.xml"/><Relationship Id="rId7" Type="http://schemas.openxmlformats.org/officeDocument/2006/relationships/slideLayout" Target="../slideLayouts/slideLayout269.xml"/><Relationship Id="rId12" Type="http://schemas.openxmlformats.org/officeDocument/2006/relationships/slideLayout" Target="../slideLayouts/slideLayout274.xml"/><Relationship Id="rId2" Type="http://schemas.openxmlformats.org/officeDocument/2006/relationships/slideLayout" Target="../slideLayouts/slideLayout264.xml"/><Relationship Id="rId1" Type="http://schemas.openxmlformats.org/officeDocument/2006/relationships/slideLayout" Target="../slideLayouts/slideLayout263.xml"/><Relationship Id="rId6" Type="http://schemas.openxmlformats.org/officeDocument/2006/relationships/slideLayout" Target="../slideLayouts/slideLayout268.xml"/><Relationship Id="rId11" Type="http://schemas.openxmlformats.org/officeDocument/2006/relationships/slideLayout" Target="../slideLayouts/slideLayout273.xml"/><Relationship Id="rId5" Type="http://schemas.openxmlformats.org/officeDocument/2006/relationships/slideLayout" Target="../slideLayouts/slideLayout267.xml"/><Relationship Id="rId10" Type="http://schemas.openxmlformats.org/officeDocument/2006/relationships/slideLayout" Target="../slideLayouts/slideLayout272.xml"/><Relationship Id="rId4" Type="http://schemas.openxmlformats.org/officeDocument/2006/relationships/slideLayout" Target="../slideLayouts/slideLayout266.xml"/><Relationship Id="rId9" Type="http://schemas.openxmlformats.org/officeDocument/2006/relationships/slideLayout" Target="../slideLayouts/slideLayout271.xml"/><Relationship Id="rId14" Type="http://schemas.openxmlformats.org/officeDocument/2006/relationships/theme" Target="../theme/theme16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3.xml"/><Relationship Id="rId3" Type="http://schemas.openxmlformats.org/officeDocument/2006/relationships/slideLayout" Target="../slideLayouts/slideLayout278.xml"/><Relationship Id="rId7" Type="http://schemas.openxmlformats.org/officeDocument/2006/relationships/slideLayout" Target="../slideLayouts/slideLayout282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277.xml"/><Relationship Id="rId1" Type="http://schemas.openxmlformats.org/officeDocument/2006/relationships/slideLayout" Target="../slideLayouts/slideLayout276.xml"/><Relationship Id="rId6" Type="http://schemas.openxmlformats.org/officeDocument/2006/relationships/slideLayout" Target="../slideLayouts/slideLayout281.xml"/><Relationship Id="rId11" Type="http://schemas.openxmlformats.org/officeDocument/2006/relationships/slideLayout" Target="../slideLayouts/slideLayout286.xml"/><Relationship Id="rId5" Type="http://schemas.openxmlformats.org/officeDocument/2006/relationships/slideLayout" Target="../slideLayouts/slideLayout280.xml"/><Relationship Id="rId10" Type="http://schemas.openxmlformats.org/officeDocument/2006/relationships/slideLayout" Target="../slideLayouts/slideLayout285.xml"/><Relationship Id="rId4" Type="http://schemas.openxmlformats.org/officeDocument/2006/relationships/slideLayout" Target="../slideLayouts/slideLayout279.xml"/><Relationship Id="rId9" Type="http://schemas.openxmlformats.org/officeDocument/2006/relationships/slideLayout" Target="../slideLayouts/slideLayout284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4.xml"/><Relationship Id="rId3" Type="http://schemas.openxmlformats.org/officeDocument/2006/relationships/slideLayout" Target="../slideLayouts/slideLayout289.xml"/><Relationship Id="rId7" Type="http://schemas.openxmlformats.org/officeDocument/2006/relationships/slideLayout" Target="../slideLayouts/slideLayout293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288.xml"/><Relationship Id="rId1" Type="http://schemas.openxmlformats.org/officeDocument/2006/relationships/slideLayout" Target="../slideLayouts/slideLayout287.xml"/><Relationship Id="rId6" Type="http://schemas.openxmlformats.org/officeDocument/2006/relationships/slideLayout" Target="../slideLayouts/slideLayout292.xml"/><Relationship Id="rId11" Type="http://schemas.openxmlformats.org/officeDocument/2006/relationships/slideLayout" Target="../slideLayouts/slideLayout297.xml"/><Relationship Id="rId5" Type="http://schemas.openxmlformats.org/officeDocument/2006/relationships/slideLayout" Target="../slideLayouts/slideLayout291.xml"/><Relationship Id="rId10" Type="http://schemas.openxmlformats.org/officeDocument/2006/relationships/slideLayout" Target="../slideLayouts/slideLayout296.xml"/><Relationship Id="rId4" Type="http://schemas.openxmlformats.org/officeDocument/2006/relationships/slideLayout" Target="../slideLayouts/slideLayout290.xml"/><Relationship Id="rId9" Type="http://schemas.openxmlformats.org/officeDocument/2006/relationships/slideLayout" Target="../slideLayouts/slideLayout29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8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84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8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77" r="10800" b="25025"/>
          <a:stretch/>
        </p:blipFill>
        <p:spPr>
          <a:xfrm>
            <a:off x="1" y="-53239"/>
            <a:ext cx="9144000" cy="7084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220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8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84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8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77" r="10800" b="25025"/>
          <a:stretch/>
        </p:blipFill>
        <p:spPr>
          <a:xfrm>
            <a:off x="1" y="-53239"/>
            <a:ext cx="9144000" cy="7084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251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8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84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8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77" r="10800" b="25025"/>
          <a:stretch/>
        </p:blipFill>
        <p:spPr>
          <a:xfrm>
            <a:off x="1" y="-53239"/>
            <a:ext cx="9144000" cy="7084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076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8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84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8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77" r="10800" b="25025"/>
          <a:stretch/>
        </p:blipFill>
        <p:spPr>
          <a:xfrm>
            <a:off x="1" y="-53239"/>
            <a:ext cx="9144000" cy="7084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2887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8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283A93-194C-4729-8642-10B1FFCCD5C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03/12/2016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86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8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2931C7-39EB-4850-B4DA-5D59EAD0F7C8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77" r="10800" b="25025"/>
          <a:stretch/>
        </p:blipFill>
        <p:spPr>
          <a:xfrm>
            <a:off x="1" y="-53239"/>
            <a:ext cx="9144000" cy="7084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142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838200"/>
            <a:ext cx="65532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Your Topic Goes Here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1752600"/>
            <a:ext cx="65532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Your Subtopics Go Here</a:t>
            </a:r>
          </a:p>
        </p:txBody>
      </p:sp>
    </p:spTree>
    <p:extLst>
      <p:ext uri="{BB962C8B-B14F-4D97-AF65-F5344CB8AC3E}">
        <p14:creationId xmlns:p14="http://schemas.microsoft.com/office/powerpoint/2010/main" val="759025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accent1">
              <a:lumMod val="60000"/>
              <a:lumOff val="40000"/>
            </a:schemeClr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D5E1E7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D5E1E7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D5E1E7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D5E1E7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D5E1E7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D5E1E7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D5E1E7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D5E1E7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accent1">
              <a:lumMod val="20000"/>
              <a:lumOff val="80000"/>
            </a:schemeClr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 smtClean="0"/>
              <a:t>Click to edit Master title style</a:t>
            </a:r>
          </a:p>
        </p:txBody>
      </p:sp>
      <p:sp>
        <p:nvSpPr>
          <p:cNvPr id="307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 smtClean="0"/>
              <a:t>Click to edit Master text styles</a:t>
            </a:r>
          </a:p>
          <a:p>
            <a:pPr lvl="1"/>
            <a:r>
              <a:rPr lang="en-US" altLang="id-ID" smtClean="0"/>
              <a:t>Second level</a:t>
            </a:r>
          </a:p>
          <a:p>
            <a:pPr lvl="2"/>
            <a:r>
              <a:rPr lang="en-US" altLang="id-ID" smtClean="0"/>
              <a:t>Third level</a:t>
            </a:r>
          </a:p>
          <a:p>
            <a:pPr lvl="3"/>
            <a:r>
              <a:rPr lang="en-US" altLang="id-ID" smtClean="0"/>
              <a:t>Fourth level</a:t>
            </a:r>
          </a:p>
          <a:p>
            <a:pPr lvl="4"/>
            <a:r>
              <a:rPr lang="en-US" altLang="id-ID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6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D1DEEE7-A067-4B2B-B907-6F2317530F68}" type="datetime1">
              <a:rPr lang="id-ID" smtClean="0"/>
              <a:pPr>
                <a:defRPr/>
              </a:pPr>
              <a:t>03/12/2016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68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 smtClean="0"/>
              <a:t>PT. Askes (Persero)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68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4FD1B74-5E5B-4923-BBE3-DFE163B9EDD9}" type="slidenum">
              <a:rPr lang="en-US" altLang="id-ID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402756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  <p:sldLayoutId id="2147483936" r:id="rId12"/>
    <p:sldLayoutId id="2147483937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 smtClean="0"/>
              <a:t>Click to edit Master title style</a:t>
            </a:r>
          </a:p>
        </p:txBody>
      </p:sp>
      <p:sp>
        <p:nvSpPr>
          <p:cNvPr id="307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 smtClean="0"/>
              <a:t>Click to edit Master text styles</a:t>
            </a:r>
          </a:p>
          <a:p>
            <a:pPr lvl="1"/>
            <a:r>
              <a:rPr lang="en-US" altLang="id-ID" smtClean="0"/>
              <a:t>Second level</a:t>
            </a:r>
          </a:p>
          <a:p>
            <a:pPr lvl="2"/>
            <a:r>
              <a:rPr lang="en-US" altLang="id-ID" smtClean="0"/>
              <a:t>Third level</a:t>
            </a:r>
          </a:p>
          <a:p>
            <a:pPr lvl="3"/>
            <a:r>
              <a:rPr lang="en-US" altLang="id-ID" smtClean="0"/>
              <a:t>Fourth level</a:t>
            </a:r>
          </a:p>
          <a:p>
            <a:pPr lvl="4"/>
            <a:r>
              <a:rPr lang="en-US" altLang="id-ID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6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D1DEEE7-A067-4B2B-B907-6F2317530F68}" type="datetime1">
              <a:rPr lang="id-ID" smtClean="0"/>
              <a:pPr>
                <a:defRPr/>
              </a:pPr>
              <a:t>03/12/2016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68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 smtClean="0"/>
              <a:t>PT. Askes (Persero)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68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4FD1B74-5E5B-4923-BBE3-DFE163B9EDD9}" type="slidenum">
              <a:rPr lang="en-US" altLang="id-ID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264166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9" r:id="rId1"/>
    <p:sldLayoutId id="2147483940" r:id="rId2"/>
    <p:sldLayoutId id="2147483941" r:id="rId3"/>
    <p:sldLayoutId id="2147483942" r:id="rId4"/>
    <p:sldLayoutId id="2147483943" r:id="rId5"/>
    <p:sldLayoutId id="2147483944" r:id="rId6"/>
    <p:sldLayoutId id="2147483945" r:id="rId7"/>
    <p:sldLayoutId id="2147483946" r:id="rId8"/>
    <p:sldLayoutId id="2147483947" r:id="rId9"/>
    <p:sldLayoutId id="2147483948" r:id="rId10"/>
    <p:sldLayoutId id="2147483949" r:id="rId11"/>
    <p:sldLayoutId id="2147483950" r:id="rId12"/>
    <p:sldLayoutId id="2147483951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7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1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1F438F-4C22-489C-9F70-0CE230C51B5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12/3/2016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1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0FB301-86FF-4FC3-ACCC-726BAA08A1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7677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5" r:id="rId1"/>
    <p:sldLayoutId id="2147483966" r:id="rId2"/>
    <p:sldLayoutId id="2147483967" r:id="rId3"/>
    <p:sldLayoutId id="2147483968" r:id="rId4"/>
    <p:sldLayoutId id="2147483969" r:id="rId5"/>
    <p:sldLayoutId id="2147483970" r:id="rId6"/>
    <p:sldLayoutId id="2147483971" r:id="rId7"/>
    <p:sldLayoutId id="2147483972" r:id="rId8"/>
    <p:sldLayoutId id="2147483973" r:id="rId9"/>
    <p:sldLayoutId id="2147483974" r:id="rId10"/>
    <p:sldLayoutId id="214748397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699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7" r:id="rId1"/>
    <p:sldLayoutId id="2147483978" r:id="rId2"/>
    <p:sldLayoutId id="2147483979" r:id="rId3"/>
    <p:sldLayoutId id="2147483980" r:id="rId4"/>
    <p:sldLayoutId id="2147483981" r:id="rId5"/>
    <p:sldLayoutId id="2147483982" r:id="rId6"/>
    <p:sldLayoutId id="2147483983" r:id="rId7"/>
    <p:sldLayoutId id="2147483984" r:id="rId8"/>
    <p:sldLayoutId id="2147483985" r:id="rId9"/>
    <p:sldLayoutId id="2147483986" r:id="rId10"/>
    <p:sldLayoutId id="2147483987" r:id="rId11"/>
    <p:sldLayoutId id="2147483988" r:id="rId12"/>
    <p:sldLayoutId id="2147483989" r:id="rId13"/>
    <p:sldLayoutId id="2147483990" r:id="rId14"/>
    <p:sldLayoutId id="2147483991" r:id="rId15"/>
    <p:sldLayoutId id="2147483992" r:id="rId16"/>
    <p:sldLayoutId id="2147483993" r:id="rId17"/>
    <p:sldLayoutId id="2147483994" r:id="rId18"/>
    <p:sldLayoutId id="2147483995" r:id="rId19"/>
    <p:sldLayoutId id="2147483996" r:id="rId20"/>
    <p:sldLayoutId id="2147483997" r:id="rId21"/>
    <p:sldLayoutId id="2147483998" r:id="rId22"/>
    <p:sldLayoutId id="2147483999" r:id="rId23"/>
    <p:sldLayoutId id="2147484000" r:id="rId24"/>
    <p:sldLayoutId id="2147484001" r:id="rId25"/>
    <p:sldLayoutId id="2147484002" r:id="rId26"/>
    <p:sldLayoutId id="2147484003" r:id="rId27"/>
    <p:sldLayoutId id="2147484004" r:id="rId28"/>
    <p:sldLayoutId id="2147484005" r:id="rId29"/>
    <p:sldLayoutId id="2147484006" r:id="rId30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None/>
        <a:defRPr sz="12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indent="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None/>
        <a:defRPr sz="10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None/>
        <a:defRPr sz="9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indent="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None/>
        <a:defRPr sz="825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None/>
        <a:defRPr sz="825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  <p15:guide id="3" pos="7287">
          <p15:clr>
            <a:srgbClr val="F26B43"/>
          </p15:clr>
        </p15:guide>
        <p15:guide id="4" pos="393">
          <p15:clr>
            <a:srgbClr val="F26B43"/>
          </p15:clr>
        </p15:guide>
        <p15:guide id="5" orient="horz" pos="3884">
          <p15:clr>
            <a:srgbClr val="F26B43"/>
          </p15:clr>
        </p15:guide>
        <p15:guide id="6" orient="horz" pos="436">
          <p15:clr>
            <a:srgbClr val="F26B43"/>
          </p15:clr>
        </p15:guide>
      </p15:sldGuideLst>
    </p:ext>
  </p:extLst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0338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08" r:id="rId1"/>
    <p:sldLayoutId id="2147484009" r:id="rId2"/>
    <p:sldLayoutId id="2147484010" r:id="rId3"/>
    <p:sldLayoutId id="2147484011" r:id="rId4"/>
    <p:sldLayoutId id="2147484012" r:id="rId5"/>
    <p:sldLayoutId id="2147484013" r:id="rId6"/>
    <p:sldLayoutId id="2147484014" r:id="rId7"/>
    <p:sldLayoutId id="2147484015" r:id="rId8"/>
    <p:sldLayoutId id="2147484016" r:id="rId9"/>
    <p:sldLayoutId id="2147484017" r:id="rId10"/>
    <p:sldLayoutId id="2147484018" r:id="rId11"/>
    <p:sldLayoutId id="2147484019" r:id="rId12"/>
    <p:sldLayoutId id="2147484020" r:id="rId13"/>
    <p:sldLayoutId id="2147484021" r:id="rId14"/>
    <p:sldLayoutId id="2147484022" r:id="rId15"/>
    <p:sldLayoutId id="2147484023" r:id="rId16"/>
    <p:sldLayoutId id="2147484024" r:id="rId17"/>
    <p:sldLayoutId id="2147484025" r:id="rId18"/>
    <p:sldLayoutId id="2147484026" r:id="rId19"/>
    <p:sldLayoutId id="2147484027" r:id="rId20"/>
    <p:sldLayoutId id="2147484028" r:id="rId21"/>
    <p:sldLayoutId id="2147484029" r:id="rId22"/>
    <p:sldLayoutId id="2147484030" r:id="rId23"/>
    <p:sldLayoutId id="2147484031" r:id="rId24"/>
    <p:sldLayoutId id="2147484032" r:id="rId25"/>
    <p:sldLayoutId id="2147484033" r:id="rId26"/>
    <p:sldLayoutId id="2147484034" r:id="rId27"/>
    <p:sldLayoutId id="2147484035" r:id="rId28"/>
    <p:sldLayoutId id="2147484036" r:id="rId29"/>
    <p:sldLayoutId id="2147484037" r:id="rId30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None/>
        <a:defRPr sz="12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indent="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None/>
        <a:defRPr sz="10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None/>
        <a:defRPr sz="9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indent="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None/>
        <a:defRPr sz="825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None/>
        <a:defRPr sz="825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  <p15:guide id="3" pos="7287">
          <p15:clr>
            <a:srgbClr val="F26B43"/>
          </p15:clr>
        </p15:guide>
        <p15:guide id="4" pos="393">
          <p15:clr>
            <a:srgbClr val="F26B43"/>
          </p15:clr>
        </p15:guide>
        <p15:guide id="5" orient="horz" pos="3884">
          <p15:clr>
            <a:srgbClr val="F26B43"/>
          </p15:clr>
        </p15:guide>
        <p15:guide id="6" orient="horz" pos="436">
          <p15:clr>
            <a:srgbClr val="F26B43"/>
          </p15:clr>
        </p15:guide>
      </p15:sldGuideLst>
    </p:ext>
  </p:extLst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183C732C-537D-44C3-8B72-C4B23F8BD28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12/3/2016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3FC2BE4D-41C5-4BA7-AAA9-F5DFA07902B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9735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39" r:id="rId1"/>
    <p:sldLayoutId id="2147484040" r:id="rId2"/>
    <p:sldLayoutId id="2147484041" r:id="rId3"/>
    <p:sldLayoutId id="2147484042" r:id="rId4"/>
    <p:sldLayoutId id="2147484043" r:id="rId5"/>
    <p:sldLayoutId id="2147484044" r:id="rId6"/>
    <p:sldLayoutId id="2147484045" r:id="rId7"/>
    <p:sldLayoutId id="2147484046" r:id="rId8"/>
    <p:sldLayoutId id="2147484047" r:id="rId9"/>
    <p:sldLayoutId id="2147484048" r:id="rId10"/>
    <p:sldLayoutId id="2147484049" r:id="rId11"/>
    <p:sldLayoutId id="2147484050" r:id="rId12"/>
    <p:sldLayoutId id="2147484051" r:id="rId13"/>
    <p:sldLayoutId id="2147484052" r:id="rId14"/>
    <p:sldLayoutId id="2147484053" r:id="rId15"/>
    <p:sldLayoutId id="2147484054" r:id="rId16"/>
    <p:sldLayoutId id="2147484055" r:id="rId17"/>
    <p:sldLayoutId id="2147484056" r:id="rId18"/>
    <p:sldLayoutId id="2147484057" r:id="rId19"/>
    <p:sldLayoutId id="2147484058" r:id="rId20"/>
    <p:sldLayoutId id="2147484059" r:id="rId21"/>
    <p:sldLayoutId id="2147484060" r:id="rId22"/>
    <p:sldLayoutId id="2147484061" r:id="rId23"/>
    <p:sldLayoutId id="2147484062" r:id="rId24"/>
    <p:sldLayoutId id="2147484063" r:id="rId25"/>
    <p:sldLayoutId id="2147484064" r:id="rId26"/>
    <p:sldLayoutId id="2147484065" r:id="rId27"/>
    <p:sldLayoutId id="2147484066" r:id="rId28"/>
    <p:sldLayoutId id="2147484067" r:id="rId2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F227B78D-1F17-4F11-84C4-073AD791F5A2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3/12/2016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8E6ECA09-A5CB-48CE-BB88-B28C1260C3AE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6812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93" r:id="rId1"/>
    <p:sldLayoutId id="2147484094" r:id="rId2"/>
    <p:sldLayoutId id="2147484095" r:id="rId3"/>
    <p:sldLayoutId id="2147484096" r:id="rId4"/>
    <p:sldLayoutId id="2147484097" r:id="rId5"/>
    <p:sldLayoutId id="2147484098" r:id="rId6"/>
    <p:sldLayoutId id="2147484099" r:id="rId7"/>
    <p:sldLayoutId id="2147484100" r:id="rId8"/>
    <p:sldLayoutId id="2147484101" r:id="rId9"/>
    <p:sldLayoutId id="2147484102" r:id="rId10"/>
    <p:sldLayoutId id="2147484103" r:id="rId11"/>
    <p:sldLayoutId id="2147484104" r:id="rId12"/>
    <p:sldLayoutId id="2147484105" r:id="rId13"/>
    <p:sldLayoutId id="2147484106" r:id="rId14"/>
    <p:sldLayoutId id="2147484107" r:id="rId15"/>
    <p:sldLayoutId id="2147484108" r:id="rId16"/>
    <p:sldLayoutId id="2147484109" r:id="rId17"/>
    <p:sldLayoutId id="2147484110" r:id="rId18"/>
    <p:sldLayoutId id="2147484111" r:id="rId19"/>
    <p:sldLayoutId id="2147484112" r:id="rId20"/>
    <p:sldLayoutId id="2147484113" r:id="rId21"/>
    <p:sldLayoutId id="2147484114" r:id="rId22"/>
    <p:sldLayoutId id="2147484115" r:id="rId23"/>
    <p:sldLayoutId id="2147484116" r:id="rId24"/>
    <p:sldLayoutId id="2147484117" r:id="rId25"/>
    <p:sldLayoutId id="2147484118" r:id="rId26"/>
    <p:sldLayoutId id="2147484119" r:id="rId27"/>
    <p:sldLayoutId id="2147484120" r:id="rId28"/>
    <p:sldLayoutId id="2147484121" r:id="rId29"/>
    <p:sldLayoutId id="2147484122" r:id="rId30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None/>
        <a:defRPr sz="12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indent="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None/>
        <a:defRPr sz="10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None/>
        <a:defRPr sz="9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indent="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None/>
        <a:defRPr sz="825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None/>
        <a:defRPr sz="825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  <p15:guide id="3" pos="7287">
          <p15:clr>
            <a:srgbClr val="F26B43"/>
          </p15:clr>
        </p15:guide>
        <p15:guide id="4" pos="393">
          <p15:clr>
            <a:srgbClr val="F26B43"/>
          </p15:clr>
        </p15:guide>
        <p15:guide id="5" orient="horz" pos="3884">
          <p15:clr>
            <a:srgbClr val="F26B43"/>
          </p15:clr>
        </p15:guide>
        <p15:guide id="6" orient="horz" pos="436">
          <p15:clr>
            <a:srgbClr val="F26B43"/>
          </p15:clr>
        </p15:guide>
      </p15:sldGuideLst>
    </p:ext>
  </p:extLst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id-ID" altLang="en-US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id-ID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defTabSz="685800">
              <a:defRPr/>
            </a:pPr>
            <a:fld id="{F6E37475-9BA6-45FA-A563-24237DB58EB1}" type="datetimeFigureOut">
              <a:rPr lang="id-ID" smtClean="0">
                <a:solidFill>
                  <a:srgbClr val="0D1015">
                    <a:tint val="75000"/>
                  </a:srgbClr>
                </a:solidFill>
              </a:rPr>
              <a:pPr defTabSz="685800">
                <a:defRPr/>
              </a:pPr>
              <a:t>03/12/2016</a:t>
            </a:fld>
            <a:endParaRPr lang="id-ID">
              <a:solidFill>
                <a:srgbClr val="0D1015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defTabSz="685800">
              <a:defRPr/>
            </a:pPr>
            <a:endParaRPr lang="id-ID">
              <a:solidFill>
                <a:srgbClr val="0D1015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defTabSz="685800">
              <a:defRPr/>
            </a:pPr>
            <a:fld id="{1CF475F4-7F9D-4B94-9AD4-C4E7C8A940DA}" type="slidenum">
              <a:rPr lang="id-ID" smtClean="0">
                <a:solidFill>
                  <a:srgbClr val="0D1015">
                    <a:tint val="75000"/>
                  </a:srgbClr>
                </a:solidFill>
              </a:rPr>
              <a:pPr defTabSz="685800">
                <a:defRPr/>
              </a:pPr>
              <a:t>‹#›</a:t>
            </a:fld>
            <a:endParaRPr lang="id-ID">
              <a:solidFill>
                <a:srgbClr val="0D1015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4679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24" r:id="rId1"/>
    <p:sldLayoutId id="2147484125" r:id="rId2"/>
    <p:sldLayoutId id="2147484126" r:id="rId3"/>
    <p:sldLayoutId id="2147484127" r:id="rId4"/>
    <p:sldLayoutId id="2147484128" r:id="rId5"/>
    <p:sldLayoutId id="2147484129" r:id="rId6"/>
    <p:sldLayoutId id="2147484130" r:id="rId7"/>
    <p:sldLayoutId id="2147484131" r:id="rId8"/>
    <p:sldLayoutId id="2147484132" r:id="rId9"/>
    <p:sldLayoutId id="2147484133" r:id="rId10"/>
    <p:sldLayoutId id="2147484134" r:id="rId11"/>
    <p:sldLayoutId id="2147484135" r:id="rId12"/>
    <p:sldLayoutId id="2147484136" r:id="rId13"/>
    <p:sldLayoutId id="2147484137" r:id="rId14"/>
    <p:sldLayoutId id="2147484138" r:id="rId15"/>
    <p:sldLayoutId id="2147484139" r:id="rId16"/>
    <p:sldLayoutId id="2147484140" r:id="rId17"/>
    <p:sldLayoutId id="2147484141" r:id="rId18"/>
    <p:sldLayoutId id="2147484142" r:id="rId19"/>
    <p:sldLayoutId id="2147484143" r:id="rId20"/>
    <p:sldLayoutId id="2147484144" r:id="rId21"/>
    <p:sldLayoutId id="2147484145" r:id="rId22"/>
    <p:sldLayoutId id="2147484146" r:id="rId23"/>
    <p:sldLayoutId id="2147484147" r:id="rId24"/>
    <p:sldLayoutId id="2147484148" r:id="rId25"/>
    <p:sldLayoutId id="2147484149" r:id="rId26"/>
    <p:sldLayoutId id="2147484150" r:id="rId27"/>
    <p:sldLayoutId id="2147484151" r:id="rId28"/>
    <p:sldLayoutId id="2147484152" r:id="rId29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Roboto Black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Roboto Black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Roboto Black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Roboto Black" pitchFamily="2" charset="0"/>
        </a:defRPr>
      </a:lvl5pPr>
      <a:lvl6pPr marL="3429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Roboto Black" pitchFamily="2" charset="0"/>
        </a:defRPr>
      </a:lvl6pPr>
      <a:lvl7pPr marL="6858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Roboto Black" pitchFamily="2" charset="0"/>
        </a:defRPr>
      </a:lvl7pPr>
      <a:lvl8pPr marL="10287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Roboto Black" pitchFamily="2" charset="0"/>
        </a:defRPr>
      </a:lvl8pPr>
      <a:lvl9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Roboto Black" pitchFamily="2" charset="0"/>
        </a:defRPr>
      </a:lvl9pPr>
    </p:titleStyle>
    <p:bodyStyle>
      <a:lvl1pPr marL="171450" indent="-171450" algn="l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9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E1BCC8A-486A-7D47-86CE-32E284E1CC2B}" type="datetime1">
              <a:rPr kumimoji="0" lang="en-ID" sz="1108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12/3/2016</a:t>
            </a:fld>
            <a:endParaRPr kumimoji="0" lang="en-US" sz="1108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94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8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9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4B6312-B49D-4C9E-942F-12E50888B7E9}" type="slidenum">
              <a:rPr kumimoji="0" lang="en-US" sz="1108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8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55027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66" r:id="rId1"/>
    <p:sldLayoutId id="2147484267" r:id="rId2"/>
    <p:sldLayoutId id="2147484268" r:id="rId3"/>
    <p:sldLayoutId id="2147484269" r:id="rId4"/>
    <p:sldLayoutId id="2147484270" r:id="rId5"/>
    <p:sldLayoutId id="2147484271" r:id="rId6"/>
    <p:sldLayoutId id="2147484272" r:id="rId7"/>
    <p:sldLayoutId id="2147484273" r:id="rId8"/>
    <p:sldLayoutId id="2147484274" r:id="rId9"/>
    <p:sldLayoutId id="2147484275" r:id="rId10"/>
    <p:sldLayoutId id="2147484276" r:id="rId11"/>
  </p:sldLayoutIdLst>
  <p:hf hdr="0" ftr="0" dt="0"/>
  <p:txStyles>
    <p:titleStyle>
      <a:lvl1pPr algn="ctr" defTabSz="844083" rtl="0" eaLnBrk="1" latinLnBrk="0" hangingPunct="1"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6531" indent="-316531" algn="l" defTabSz="844083" rtl="0" eaLnBrk="1" latinLnBrk="0" hangingPunct="1">
        <a:spcBef>
          <a:spcPct val="20000"/>
        </a:spcBef>
        <a:buFont typeface="Arial" pitchFamily="34" charset="0"/>
        <a:buChar char="•"/>
        <a:defRPr sz="2954" kern="1200">
          <a:solidFill>
            <a:schemeClr val="tx1"/>
          </a:solidFill>
          <a:latin typeface="+mn-lt"/>
          <a:ea typeface="+mn-ea"/>
          <a:cs typeface="+mn-cs"/>
        </a:defRPr>
      </a:lvl1pPr>
      <a:lvl2pPr marL="685817" indent="-263776" algn="l" defTabSz="844083" rtl="0" eaLnBrk="1" latinLnBrk="0" hangingPunct="1">
        <a:spcBef>
          <a:spcPct val="20000"/>
        </a:spcBef>
        <a:buFont typeface="Arial" pitchFamily="34" charset="0"/>
        <a:buChar char="–"/>
        <a:defRPr sz="258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spcBef>
          <a:spcPct val="20000"/>
        </a:spcBef>
        <a:buFont typeface="Arial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spcBef>
          <a:spcPct val="20000"/>
        </a:spcBef>
        <a:buFont typeface="Arial" pitchFamily="34" charset="0"/>
        <a:buChar char="–"/>
        <a:defRPr sz="1846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spcBef>
          <a:spcPct val="20000"/>
        </a:spcBef>
        <a:buFont typeface="Arial" pitchFamily="34" charset="0"/>
        <a:buChar char="»"/>
        <a:defRPr sz="1846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spcBef>
          <a:spcPct val="20000"/>
        </a:spcBef>
        <a:buFont typeface="Arial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spcBef>
          <a:spcPct val="20000"/>
        </a:spcBef>
        <a:buFont typeface="Arial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spcBef>
          <a:spcPct val="20000"/>
        </a:spcBef>
        <a:buFont typeface="Arial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spcBef>
          <a:spcPct val="20000"/>
        </a:spcBef>
        <a:buFont typeface="Arial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633413" y="476250"/>
            <a:ext cx="7877175" cy="1143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Başlık Metni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633413" y="1619250"/>
            <a:ext cx="7877175" cy="46037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Gövde Düzeyi Bir</a:t>
            </a:r>
          </a:p>
          <a:p>
            <a:pPr lvl="1"/>
            <a:r>
              <a:t>Gövde Düzeyi İki</a:t>
            </a:r>
          </a:p>
          <a:p>
            <a:pPr lvl="2"/>
            <a:r>
              <a:t>Gövde Düzeyi Üç</a:t>
            </a:r>
          </a:p>
          <a:p>
            <a:pPr lvl="3"/>
            <a:r>
              <a:t>Gövde Düzeyi Dört</a:t>
            </a:r>
          </a:p>
          <a:p>
            <a:pPr lvl="4"/>
            <a:r>
              <a:t>Gövde Düzeyi Beş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4447791" y="6540500"/>
            <a:ext cx="243656" cy="241092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900"/>
            </a:lvl1pPr>
          </a:lstStyle>
          <a:p>
            <a:pPr algn="ctr" defTabSz="309563" hangingPunct="0"/>
            <a:fld id="{86CB4B4D-7CA3-9044-876B-883B54F8677D}" type="slidenum">
              <a:rPr lang="en-US" kern="0" smtClean="0">
                <a:solidFill>
                  <a:srgbClr val="000000"/>
                </a:solidFill>
                <a:sym typeface="Helvetica Light"/>
              </a:rPr>
              <a:pPr algn="ctr" defTabSz="309563" hangingPunct="0"/>
              <a:t>‹#›</a:t>
            </a:fld>
            <a:endParaRPr lang="en-US" kern="0">
              <a:solidFill>
                <a:srgbClr val="000000"/>
              </a:solidFill>
              <a:sym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1768941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78" r:id="rId1"/>
    <p:sldLayoutId id="2147484379" r:id="rId2"/>
    <p:sldLayoutId id="2147484380" r:id="rId3"/>
    <p:sldLayoutId id="2147484381" r:id="rId4"/>
    <p:sldLayoutId id="2147484382" r:id="rId5"/>
    <p:sldLayoutId id="2147484383" r:id="rId6"/>
    <p:sldLayoutId id="2147484384" r:id="rId7"/>
    <p:sldLayoutId id="2147484385" r:id="rId8"/>
    <p:sldLayoutId id="2147484386" r:id="rId9"/>
    <p:sldLayoutId id="2147484387" r:id="rId10"/>
    <p:sldLayoutId id="2147484388" r:id="rId11"/>
    <p:sldLayoutId id="2147484389" r:id="rId12"/>
    <p:sldLayoutId id="2147484390" r:id="rId13"/>
  </p:sldLayoutIdLst>
  <p:transition spd="med"/>
  <p:txStyles>
    <p:titleStyle>
      <a:lvl1pPr marL="0" marR="0" indent="0" algn="ctr" defTabSz="30956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85725" algn="ctr" defTabSz="30956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171450" algn="ctr" defTabSz="30956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257175" algn="ctr" defTabSz="30956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342900" algn="ctr" defTabSz="30956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428625" algn="ctr" defTabSz="30956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514350" algn="ctr" defTabSz="30956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600075" algn="ctr" defTabSz="30956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685800" algn="ctr" defTabSz="30956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238125" marR="0" indent="-238125" algn="l" defTabSz="309563" rtl="0" latinLnBrk="0">
        <a:lnSpc>
          <a:spcPct val="100000"/>
        </a:lnSpc>
        <a:spcBef>
          <a:spcPts val="2213"/>
        </a:spcBef>
        <a:spcAft>
          <a:spcPts val="0"/>
        </a:spcAft>
        <a:buClrTx/>
        <a:buSzPct val="75000"/>
        <a:buFontTx/>
        <a:buChar char="•"/>
        <a:tabLst/>
        <a:defRPr sz="195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476250" marR="0" indent="-238125" algn="l" defTabSz="309563" rtl="0" latinLnBrk="0">
        <a:lnSpc>
          <a:spcPct val="100000"/>
        </a:lnSpc>
        <a:spcBef>
          <a:spcPts val="2213"/>
        </a:spcBef>
        <a:spcAft>
          <a:spcPts val="0"/>
        </a:spcAft>
        <a:buClrTx/>
        <a:buSzPct val="75000"/>
        <a:buFontTx/>
        <a:buChar char="•"/>
        <a:tabLst/>
        <a:defRPr sz="195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714375" marR="0" indent="-238125" algn="l" defTabSz="309563" rtl="0" latinLnBrk="0">
        <a:lnSpc>
          <a:spcPct val="100000"/>
        </a:lnSpc>
        <a:spcBef>
          <a:spcPts val="2213"/>
        </a:spcBef>
        <a:spcAft>
          <a:spcPts val="0"/>
        </a:spcAft>
        <a:buClrTx/>
        <a:buSzPct val="75000"/>
        <a:buFontTx/>
        <a:buChar char="•"/>
        <a:tabLst/>
        <a:defRPr sz="195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952500" marR="0" indent="-238125" algn="l" defTabSz="309563" rtl="0" latinLnBrk="0">
        <a:lnSpc>
          <a:spcPct val="100000"/>
        </a:lnSpc>
        <a:spcBef>
          <a:spcPts val="2213"/>
        </a:spcBef>
        <a:spcAft>
          <a:spcPts val="0"/>
        </a:spcAft>
        <a:buClrTx/>
        <a:buSzPct val="75000"/>
        <a:buFontTx/>
        <a:buChar char="•"/>
        <a:tabLst/>
        <a:defRPr sz="195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1190625" marR="0" indent="-238125" algn="l" defTabSz="309563" rtl="0" latinLnBrk="0">
        <a:lnSpc>
          <a:spcPct val="100000"/>
        </a:lnSpc>
        <a:spcBef>
          <a:spcPts val="2213"/>
        </a:spcBef>
        <a:spcAft>
          <a:spcPts val="0"/>
        </a:spcAft>
        <a:buClrTx/>
        <a:buSzPct val="75000"/>
        <a:buFontTx/>
        <a:buChar char="•"/>
        <a:tabLst/>
        <a:defRPr sz="195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1428750" marR="0" indent="-238125" algn="l" defTabSz="309563" rtl="0" latinLnBrk="0">
        <a:lnSpc>
          <a:spcPct val="100000"/>
        </a:lnSpc>
        <a:spcBef>
          <a:spcPts val="2213"/>
        </a:spcBef>
        <a:spcAft>
          <a:spcPts val="0"/>
        </a:spcAft>
        <a:buClrTx/>
        <a:buSzPct val="75000"/>
        <a:buFontTx/>
        <a:buChar char="•"/>
        <a:tabLst/>
        <a:defRPr sz="195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1666875" marR="0" indent="-238125" algn="l" defTabSz="309563" rtl="0" latinLnBrk="0">
        <a:lnSpc>
          <a:spcPct val="100000"/>
        </a:lnSpc>
        <a:spcBef>
          <a:spcPts val="2213"/>
        </a:spcBef>
        <a:spcAft>
          <a:spcPts val="0"/>
        </a:spcAft>
        <a:buClrTx/>
        <a:buSzPct val="75000"/>
        <a:buFontTx/>
        <a:buChar char="•"/>
        <a:tabLst/>
        <a:defRPr sz="195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1905000" marR="0" indent="-238125" algn="l" defTabSz="309563" rtl="0" latinLnBrk="0">
        <a:lnSpc>
          <a:spcPct val="100000"/>
        </a:lnSpc>
        <a:spcBef>
          <a:spcPts val="2213"/>
        </a:spcBef>
        <a:spcAft>
          <a:spcPts val="0"/>
        </a:spcAft>
        <a:buClrTx/>
        <a:buSzPct val="75000"/>
        <a:buFontTx/>
        <a:buChar char="•"/>
        <a:tabLst/>
        <a:defRPr sz="195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2143125" marR="0" indent="-238125" algn="l" defTabSz="309563" rtl="0" latinLnBrk="0">
        <a:lnSpc>
          <a:spcPct val="100000"/>
        </a:lnSpc>
        <a:spcBef>
          <a:spcPts val="2213"/>
        </a:spcBef>
        <a:spcAft>
          <a:spcPts val="0"/>
        </a:spcAft>
        <a:buClrTx/>
        <a:buSzPct val="75000"/>
        <a:buFontTx/>
        <a:buChar char="•"/>
        <a:tabLst/>
        <a:defRPr sz="195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30956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85725" algn="ctr" defTabSz="30956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171450" algn="ctr" defTabSz="30956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257175" algn="ctr" defTabSz="30956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342900" algn="ctr" defTabSz="30956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428625" algn="ctr" defTabSz="30956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514350" algn="ctr" defTabSz="30956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600075" algn="ctr" defTabSz="30956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685800" algn="ctr" defTabSz="30956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defTabSz="844083">
              <a:defRPr/>
            </a:pPr>
            <a:fld id="{92675C74-B778-4FC2-92BF-C48E38EFB9D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12/3/2016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defTabSz="844083"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defTabSz="844083">
              <a:defRPr/>
            </a:pPr>
            <a:fld id="{29BCE98B-744E-430D-9242-8FF62820559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7484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16" r:id="rId1"/>
    <p:sldLayoutId id="2147484417" r:id="rId2"/>
    <p:sldLayoutId id="2147484418" r:id="rId3"/>
    <p:sldLayoutId id="2147484419" r:id="rId4"/>
    <p:sldLayoutId id="2147484420" r:id="rId5"/>
    <p:sldLayoutId id="2147484421" r:id="rId6"/>
    <p:sldLayoutId id="2147484422" r:id="rId7"/>
    <p:sldLayoutId id="2147484423" r:id="rId8"/>
    <p:sldLayoutId id="2147484424" r:id="rId9"/>
    <p:sldLayoutId id="2147484425" r:id="rId10"/>
    <p:sldLayoutId id="2147484426" r:id="rId11"/>
  </p:sldLayoutIdLst>
  <p:hf sldNum="0" hdr="0" ftr="0" dt="0"/>
  <p:txStyles>
    <p:titleStyle>
      <a:lvl1pPr algn="l" defTabSz="685817" rtl="0" fontAlgn="base">
        <a:lnSpc>
          <a:spcPct val="90000"/>
        </a:lnSpc>
        <a:spcBef>
          <a:spcPct val="0"/>
        </a:spcBef>
        <a:spcAft>
          <a:spcPct val="0"/>
        </a:spcAft>
        <a:defRPr sz="3231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17" rtl="0" fontAlgn="base">
        <a:lnSpc>
          <a:spcPct val="90000"/>
        </a:lnSpc>
        <a:spcBef>
          <a:spcPct val="0"/>
        </a:spcBef>
        <a:spcAft>
          <a:spcPct val="0"/>
        </a:spcAft>
        <a:defRPr sz="3231">
          <a:solidFill>
            <a:schemeClr val="tx1"/>
          </a:solidFill>
          <a:latin typeface="Calibri Light" panose="020F0302020204030204" pitchFamily="34" charset="0"/>
        </a:defRPr>
      </a:lvl2pPr>
      <a:lvl3pPr algn="l" defTabSz="685817" rtl="0" fontAlgn="base">
        <a:lnSpc>
          <a:spcPct val="90000"/>
        </a:lnSpc>
        <a:spcBef>
          <a:spcPct val="0"/>
        </a:spcBef>
        <a:spcAft>
          <a:spcPct val="0"/>
        </a:spcAft>
        <a:defRPr sz="3231">
          <a:solidFill>
            <a:schemeClr val="tx1"/>
          </a:solidFill>
          <a:latin typeface="Calibri Light" panose="020F0302020204030204" pitchFamily="34" charset="0"/>
        </a:defRPr>
      </a:lvl3pPr>
      <a:lvl4pPr algn="l" defTabSz="685817" rtl="0" fontAlgn="base">
        <a:lnSpc>
          <a:spcPct val="90000"/>
        </a:lnSpc>
        <a:spcBef>
          <a:spcPct val="0"/>
        </a:spcBef>
        <a:spcAft>
          <a:spcPct val="0"/>
        </a:spcAft>
        <a:defRPr sz="3231">
          <a:solidFill>
            <a:schemeClr val="tx1"/>
          </a:solidFill>
          <a:latin typeface="Calibri Light" panose="020F0302020204030204" pitchFamily="34" charset="0"/>
        </a:defRPr>
      </a:lvl4pPr>
      <a:lvl5pPr algn="l" defTabSz="685817" rtl="0" fontAlgn="base">
        <a:lnSpc>
          <a:spcPct val="90000"/>
        </a:lnSpc>
        <a:spcBef>
          <a:spcPct val="0"/>
        </a:spcBef>
        <a:spcAft>
          <a:spcPct val="0"/>
        </a:spcAft>
        <a:defRPr sz="3231">
          <a:solidFill>
            <a:schemeClr val="tx1"/>
          </a:solidFill>
          <a:latin typeface="Calibri Light" panose="020F0302020204030204" pitchFamily="34" charset="0"/>
        </a:defRPr>
      </a:lvl5pPr>
      <a:lvl6pPr marL="422041" algn="l" defTabSz="685817" rtl="0" fontAlgn="base">
        <a:lnSpc>
          <a:spcPct val="90000"/>
        </a:lnSpc>
        <a:spcBef>
          <a:spcPct val="0"/>
        </a:spcBef>
        <a:spcAft>
          <a:spcPct val="0"/>
        </a:spcAft>
        <a:defRPr sz="3231">
          <a:solidFill>
            <a:schemeClr val="tx1"/>
          </a:solidFill>
          <a:latin typeface="Calibri Light" panose="020F0302020204030204" pitchFamily="34" charset="0"/>
        </a:defRPr>
      </a:lvl6pPr>
      <a:lvl7pPr marL="844083" algn="l" defTabSz="685817" rtl="0" fontAlgn="base">
        <a:lnSpc>
          <a:spcPct val="90000"/>
        </a:lnSpc>
        <a:spcBef>
          <a:spcPct val="0"/>
        </a:spcBef>
        <a:spcAft>
          <a:spcPct val="0"/>
        </a:spcAft>
        <a:defRPr sz="3231">
          <a:solidFill>
            <a:schemeClr val="tx1"/>
          </a:solidFill>
          <a:latin typeface="Calibri Light" panose="020F0302020204030204" pitchFamily="34" charset="0"/>
        </a:defRPr>
      </a:lvl7pPr>
      <a:lvl8pPr marL="1266124" algn="l" defTabSz="685817" rtl="0" fontAlgn="base">
        <a:lnSpc>
          <a:spcPct val="90000"/>
        </a:lnSpc>
        <a:spcBef>
          <a:spcPct val="0"/>
        </a:spcBef>
        <a:spcAft>
          <a:spcPct val="0"/>
        </a:spcAft>
        <a:defRPr sz="3231">
          <a:solidFill>
            <a:schemeClr val="tx1"/>
          </a:solidFill>
          <a:latin typeface="Calibri Light" panose="020F0302020204030204" pitchFamily="34" charset="0"/>
        </a:defRPr>
      </a:lvl8pPr>
      <a:lvl9pPr marL="1688165" algn="l" defTabSz="685817" rtl="0" fontAlgn="base">
        <a:lnSpc>
          <a:spcPct val="90000"/>
        </a:lnSpc>
        <a:spcBef>
          <a:spcPct val="0"/>
        </a:spcBef>
        <a:spcAft>
          <a:spcPct val="0"/>
        </a:spcAft>
        <a:defRPr sz="3231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5" indent="-171455" algn="l" defTabSz="685817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031" kern="1200">
          <a:solidFill>
            <a:schemeClr val="tx1"/>
          </a:solidFill>
          <a:latin typeface="+mn-lt"/>
          <a:ea typeface="+mn-ea"/>
          <a:cs typeface="+mn-cs"/>
        </a:defRPr>
      </a:lvl1pPr>
      <a:lvl2pPr marL="514363" indent="-171455" algn="l" defTabSz="685817" rtl="0" fontAlgn="base">
        <a:lnSpc>
          <a:spcPct val="90000"/>
        </a:lnSpc>
        <a:spcBef>
          <a:spcPts val="369"/>
        </a:spcBef>
        <a:spcAft>
          <a:spcPct val="0"/>
        </a:spcAft>
        <a:buFont typeface="Arial" panose="020B0604020202020204" pitchFamily="34" charset="0"/>
        <a:buChar char="•"/>
        <a:defRPr sz="1754" kern="1200">
          <a:solidFill>
            <a:schemeClr val="tx1"/>
          </a:solidFill>
          <a:latin typeface="+mn-lt"/>
          <a:ea typeface="+mn-ea"/>
          <a:cs typeface="+mn-cs"/>
        </a:defRPr>
      </a:lvl2pPr>
      <a:lvl3pPr marL="857272" indent="-171455" algn="l" defTabSz="685817" rtl="0" fontAlgn="base">
        <a:lnSpc>
          <a:spcPct val="90000"/>
        </a:lnSpc>
        <a:spcBef>
          <a:spcPts val="369"/>
        </a:spcBef>
        <a:spcAft>
          <a:spcPct val="0"/>
        </a:spcAft>
        <a:buFont typeface="Arial" panose="020B0604020202020204" pitchFamily="34" charset="0"/>
        <a:buChar char="•"/>
        <a:defRPr sz="1477" kern="1200">
          <a:solidFill>
            <a:schemeClr val="tx1"/>
          </a:solidFill>
          <a:latin typeface="+mn-lt"/>
          <a:ea typeface="+mn-ea"/>
          <a:cs typeface="+mn-cs"/>
        </a:defRPr>
      </a:lvl3pPr>
      <a:lvl4pPr marL="1200180" indent="-171455" algn="l" defTabSz="685817" rtl="0" fontAlgn="base">
        <a:lnSpc>
          <a:spcPct val="90000"/>
        </a:lnSpc>
        <a:spcBef>
          <a:spcPts val="369"/>
        </a:spcBef>
        <a:spcAft>
          <a:spcPct val="0"/>
        </a:spcAft>
        <a:buFont typeface="Arial" panose="020B0604020202020204" pitchFamily="34" charset="0"/>
        <a:buChar char="•"/>
        <a:defRPr sz="1292" kern="1200">
          <a:solidFill>
            <a:schemeClr val="tx1"/>
          </a:solidFill>
          <a:latin typeface="+mn-lt"/>
          <a:ea typeface="+mn-ea"/>
          <a:cs typeface="+mn-cs"/>
        </a:defRPr>
      </a:lvl4pPr>
      <a:lvl5pPr marL="1543089" indent="-171455" algn="l" defTabSz="685817" rtl="0" fontAlgn="base">
        <a:lnSpc>
          <a:spcPct val="90000"/>
        </a:lnSpc>
        <a:spcBef>
          <a:spcPts val="369"/>
        </a:spcBef>
        <a:spcAft>
          <a:spcPct val="0"/>
        </a:spcAft>
        <a:buFont typeface="Arial" panose="020B0604020202020204" pitchFamily="34" charset="0"/>
        <a:buChar char="•"/>
        <a:defRPr sz="1292" kern="1200">
          <a:solidFill>
            <a:schemeClr val="tx1"/>
          </a:solidFill>
          <a:latin typeface="+mn-lt"/>
          <a:ea typeface="+mn-ea"/>
          <a:cs typeface="+mn-cs"/>
        </a:defRPr>
      </a:lvl5pPr>
      <a:lvl6pPr marL="1885998" indent="-171455" algn="l" defTabSz="685817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906" indent="-171455" algn="l" defTabSz="685817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815" indent="-171455" algn="l" defTabSz="685817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723" indent="-171455" algn="l" defTabSz="685817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1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9" algn="l" defTabSz="68581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17" algn="l" defTabSz="68581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26" algn="l" defTabSz="68581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34" algn="l" defTabSz="68581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43" algn="l" defTabSz="68581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51" algn="l" defTabSz="68581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60" algn="l" defTabSz="68581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69" algn="l" defTabSz="68581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defTabSz="844083">
              <a:defRPr/>
            </a:pPr>
            <a:fld id="{92675C74-B778-4FC2-92BF-C48E38EFB9D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12/3/2016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defTabSz="844083"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defTabSz="844083">
              <a:defRPr/>
            </a:pPr>
            <a:fld id="{29BCE98B-744E-430D-9242-8FF62820559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7797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28" r:id="rId1"/>
    <p:sldLayoutId id="2147484429" r:id="rId2"/>
    <p:sldLayoutId id="2147484430" r:id="rId3"/>
    <p:sldLayoutId id="2147484431" r:id="rId4"/>
    <p:sldLayoutId id="2147484432" r:id="rId5"/>
    <p:sldLayoutId id="2147484433" r:id="rId6"/>
    <p:sldLayoutId id="2147484434" r:id="rId7"/>
    <p:sldLayoutId id="2147484435" r:id="rId8"/>
    <p:sldLayoutId id="2147484436" r:id="rId9"/>
    <p:sldLayoutId id="2147484437" r:id="rId10"/>
    <p:sldLayoutId id="2147484438" r:id="rId11"/>
  </p:sldLayoutIdLst>
  <p:hf sldNum="0" hdr="0" ftr="0" dt="0"/>
  <p:txStyles>
    <p:titleStyle>
      <a:lvl1pPr algn="l" defTabSz="685817" rtl="0" fontAlgn="base">
        <a:lnSpc>
          <a:spcPct val="90000"/>
        </a:lnSpc>
        <a:spcBef>
          <a:spcPct val="0"/>
        </a:spcBef>
        <a:spcAft>
          <a:spcPct val="0"/>
        </a:spcAft>
        <a:defRPr sz="3231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17" rtl="0" fontAlgn="base">
        <a:lnSpc>
          <a:spcPct val="90000"/>
        </a:lnSpc>
        <a:spcBef>
          <a:spcPct val="0"/>
        </a:spcBef>
        <a:spcAft>
          <a:spcPct val="0"/>
        </a:spcAft>
        <a:defRPr sz="3231">
          <a:solidFill>
            <a:schemeClr val="tx1"/>
          </a:solidFill>
          <a:latin typeface="Calibri Light" panose="020F0302020204030204" pitchFamily="34" charset="0"/>
        </a:defRPr>
      </a:lvl2pPr>
      <a:lvl3pPr algn="l" defTabSz="685817" rtl="0" fontAlgn="base">
        <a:lnSpc>
          <a:spcPct val="90000"/>
        </a:lnSpc>
        <a:spcBef>
          <a:spcPct val="0"/>
        </a:spcBef>
        <a:spcAft>
          <a:spcPct val="0"/>
        </a:spcAft>
        <a:defRPr sz="3231">
          <a:solidFill>
            <a:schemeClr val="tx1"/>
          </a:solidFill>
          <a:latin typeface="Calibri Light" panose="020F0302020204030204" pitchFamily="34" charset="0"/>
        </a:defRPr>
      </a:lvl3pPr>
      <a:lvl4pPr algn="l" defTabSz="685817" rtl="0" fontAlgn="base">
        <a:lnSpc>
          <a:spcPct val="90000"/>
        </a:lnSpc>
        <a:spcBef>
          <a:spcPct val="0"/>
        </a:spcBef>
        <a:spcAft>
          <a:spcPct val="0"/>
        </a:spcAft>
        <a:defRPr sz="3231">
          <a:solidFill>
            <a:schemeClr val="tx1"/>
          </a:solidFill>
          <a:latin typeface="Calibri Light" panose="020F0302020204030204" pitchFamily="34" charset="0"/>
        </a:defRPr>
      </a:lvl4pPr>
      <a:lvl5pPr algn="l" defTabSz="685817" rtl="0" fontAlgn="base">
        <a:lnSpc>
          <a:spcPct val="90000"/>
        </a:lnSpc>
        <a:spcBef>
          <a:spcPct val="0"/>
        </a:spcBef>
        <a:spcAft>
          <a:spcPct val="0"/>
        </a:spcAft>
        <a:defRPr sz="3231">
          <a:solidFill>
            <a:schemeClr val="tx1"/>
          </a:solidFill>
          <a:latin typeface="Calibri Light" panose="020F0302020204030204" pitchFamily="34" charset="0"/>
        </a:defRPr>
      </a:lvl5pPr>
      <a:lvl6pPr marL="422041" algn="l" defTabSz="685817" rtl="0" fontAlgn="base">
        <a:lnSpc>
          <a:spcPct val="90000"/>
        </a:lnSpc>
        <a:spcBef>
          <a:spcPct val="0"/>
        </a:spcBef>
        <a:spcAft>
          <a:spcPct val="0"/>
        </a:spcAft>
        <a:defRPr sz="3231">
          <a:solidFill>
            <a:schemeClr val="tx1"/>
          </a:solidFill>
          <a:latin typeface="Calibri Light" panose="020F0302020204030204" pitchFamily="34" charset="0"/>
        </a:defRPr>
      </a:lvl6pPr>
      <a:lvl7pPr marL="844083" algn="l" defTabSz="685817" rtl="0" fontAlgn="base">
        <a:lnSpc>
          <a:spcPct val="90000"/>
        </a:lnSpc>
        <a:spcBef>
          <a:spcPct val="0"/>
        </a:spcBef>
        <a:spcAft>
          <a:spcPct val="0"/>
        </a:spcAft>
        <a:defRPr sz="3231">
          <a:solidFill>
            <a:schemeClr val="tx1"/>
          </a:solidFill>
          <a:latin typeface="Calibri Light" panose="020F0302020204030204" pitchFamily="34" charset="0"/>
        </a:defRPr>
      </a:lvl7pPr>
      <a:lvl8pPr marL="1266124" algn="l" defTabSz="685817" rtl="0" fontAlgn="base">
        <a:lnSpc>
          <a:spcPct val="90000"/>
        </a:lnSpc>
        <a:spcBef>
          <a:spcPct val="0"/>
        </a:spcBef>
        <a:spcAft>
          <a:spcPct val="0"/>
        </a:spcAft>
        <a:defRPr sz="3231">
          <a:solidFill>
            <a:schemeClr val="tx1"/>
          </a:solidFill>
          <a:latin typeface="Calibri Light" panose="020F0302020204030204" pitchFamily="34" charset="0"/>
        </a:defRPr>
      </a:lvl8pPr>
      <a:lvl9pPr marL="1688165" algn="l" defTabSz="685817" rtl="0" fontAlgn="base">
        <a:lnSpc>
          <a:spcPct val="90000"/>
        </a:lnSpc>
        <a:spcBef>
          <a:spcPct val="0"/>
        </a:spcBef>
        <a:spcAft>
          <a:spcPct val="0"/>
        </a:spcAft>
        <a:defRPr sz="3231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5" indent="-171455" algn="l" defTabSz="685817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031" kern="1200">
          <a:solidFill>
            <a:schemeClr val="tx1"/>
          </a:solidFill>
          <a:latin typeface="+mn-lt"/>
          <a:ea typeface="+mn-ea"/>
          <a:cs typeface="+mn-cs"/>
        </a:defRPr>
      </a:lvl1pPr>
      <a:lvl2pPr marL="514363" indent="-171455" algn="l" defTabSz="685817" rtl="0" fontAlgn="base">
        <a:lnSpc>
          <a:spcPct val="90000"/>
        </a:lnSpc>
        <a:spcBef>
          <a:spcPts val="369"/>
        </a:spcBef>
        <a:spcAft>
          <a:spcPct val="0"/>
        </a:spcAft>
        <a:buFont typeface="Arial" panose="020B0604020202020204" pitchFamily="34" charset="0"/>
        <a:buChar char="•"/>
        <a:defRPr sz="1754" kern="1200">
          <a:solidFill>
            <a:schemeClr val="tx1"/>
          </a:solidFill>
          <a:latin typeface="+mn-lt"/>
          <a:ea typeface="+mn-ea"/>
          <a:cs typeface="+mn-cs"/>
        </a:defRPr>
      </a:lvl2pPr>
      <a:lvl3pPr marL="857272" indent="-171455" algn="l" defTabSz="685817" rtl="0" fontAlgn="base">
        <a:lnSpc>
          <a:spcPct val="90000"/>
        </a:lnSpc>
        <a:spcBef>
          <a:spcPts val="369"/>
        </a:spcBef>
        <a:spcAft>
          <a:spcPct val="0"/>
        </a:spcAft>
        <a:buFont typeface="Arial" panose="020B0604020202020204" pitchFamily="34" charset="0"/>
        <a:buChar char="•"/>
        <a:defRPr sz="1477" kern="1200">
          <a:solidFill>
            <a:schemeClr val="tx1"/>
          </a:solidFill>
          <a:latin typeface="+mn-lt"/>
          <a:ea typeface="+mn-ea"/>
          <a:cs typeface="+mn-cs"/>
        </a:defRPr>
      </a:lvl3pPr>
      <a:lvl4pPr marL="1200180" indent="-171455" algn="l" defTabSz="685817" rtl="0" fontAlgn="base">
        <a:lnSpc>
          <a:spcPct val="90000"/>
        </a:lnSpc>
        <a:spcBef>
          <a:spcPts val="369"/>
        </a:spcBef>
        <a:spcAft>
          <a:spcPct val="0"/>
        </a:spcAft>
        <a:buFont typeface="Arial" panose="020B0604020202020204" pitchFamily="34" charset="0"/>
        <a:buChar char="•"/>
        <a:defRPr sz="1292" kern="1200">
          <a:solidFill>
            <a:schemeClr val="tx1"/>
          </a:solidFill>
          <a:latin typeface="+mn-lt"/>
          <a:ea typeface="+mn-ea"/>
          <a:cs typeface="+mn-cs"/>
        </a:defRPr>
      </a:lvl4pPr>
      <a:lvl5pPr marL="1543089" indent="-171455" algn="l" defTabSz="685817" rtl="0" fontAlgn="base">
        <a:lnSpc>
          <a:spcPct val="90000"/>
        </a:lnSpc>
        <a:spcBef>
          <a:spcPts val="369"/>
        </a:spcBef>
        <a:spcAft>
          <a:spcPct val="0"/>
        </a:spcAft>
        <a:buFont typeface="Arial" panose="020B0604020202020204" pitchFamily="34" charset="0"/>
        <a:buChar char="•"/>
        <a:defRPr sz="1292" kern="1200">
          <a:solidFill>
            <a:schemeClr val="tx1"/>
          </a:solidFill>
          <a:latin typeface="+mn-lt"/>
          <a:ea typeface="+mn-ea"/>
          <a:cs typeface="+mn-cs"/>
        </a:defRPr>
      </a:lvl5pPr>
      <a:lvl6pPr marL="1885998" indent="-171455" algn="l" defTabSz="685817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906" indent="-171455" algn="l" defTabSz="685817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815" indent="-171455" algn="l" defTabSz="685817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723" indent="-171455" algn="l" defTabSz="685817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1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9" algn="l" defTabSz="68581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17" algn="l" defTabSz="68581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26" algn="l" defTabSz="68581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34" algn="l" defTabSz="68581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43" algn="l" defTabSz="68581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51" algn="l" defTabSz="68581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60" algn="l" defTabSz="68581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69" algn="l" defTabSz="68581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76.xml"/><Relationship Id="rId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93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2.png"/><Relationship Id="rId7" Type="http://schemas.openxmlformats.org/officeDocument/2006/relationships/image" Target="../media/image1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72.xml"/><Relationship Id="rId6" Type="http://schemas.openxmlformats.org/officeDocument/2006/relationships/image" Target="../media/image17.jp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7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25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1.png"/><Relationship Id="rId5" Type="http://schemas.openxmlformats.org/officeDocument/2006/relationships/oleObject" Target="../embeddings/oleObject2.bin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5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53.xml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2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5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22.png"/><Relationship Id="rId7" Type="http://schemas.openxmlformats.org/officeDocument/2006/relationships/diagramColors" Target="../diagrams/colors2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5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52.xml"/><Relationship Id="rId5" Type="http://schemas.openxmlformats.org/officeDocument/2006/relationships/image" Target="../media/image10.png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3.xml"/><Relationship Id="rId5" Type="http://schemas.openxmlformats.org/officeDocument/2006/relationships/image" Target="../media/image10.png"/><Relationship Id="rId4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image" Target="../media/image11.png"/><Relationship Id="rId7" Type="http://schemas.openxmlformats.org/officeDocument/2006/relationships/diagramQuickStyle" Target="../diagrams/quickStyle3.xm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93.xml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4" Type="http://schemas.openxmlformats.org/officeDocument/2006/relationships/image" Target="../media/image10.png"/><Relationship Id="rId9" Type="http://schemas.microsoft.com/office/2007/relationships/diagramDrawing" Target="../diagrams/drawing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3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8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Relationship Id="rId9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32592" y="2362200"/>
            <a:ext cx="3633787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005" y="3789"/>
            <a:ext cx="2199681" cy="641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8" descr="LOGO bpjsBawah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477000"/>
            <a:ext cx="9144000" cy="41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/>
          <p:cNvSpPr/>
          <p:nvPr/>
        </p:nvSpPr>
        <p:spPr>
          <a:xfrm rot="549243">
            <a:off x="4494197" y="1341475"/>
            <a:ext cx="4359424" cy="861656"/>
          </a:xfrm>
          <a:prstGeom prst="rect">
            <a:avLst/>
          </a:prstGeom>
          <a:noFill/>
        </p:spPr>
        <p:txBody>
          <a:bodyPr wrap="none">
            <a:prstTxWarp prst="textDeflateBottom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5400" b="1" i="0" u="none" strike="noStrike" kern="1200" cap="none" spc="0" normalizeH="0" baseline="0" noProof="0" dirty="0" smtClean="0">
                <a:ln w="11430"/>
                <a:gradFill>
                  <a:gsLst>
                    <a:gs pos="0">
                      <a:srgbClr val="ED7D31">
                        <a:tint val="70000"/>
                        <a:satMod val="245000"/>
                      </a:srgbClr>
                    </a:gs>
                    <a:gs pos="75000">
                      <a:srgbClr val="ED7D31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ED7D31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Dengan </a:t>
            </a:r>
            <a:r>
              <a:rPr kumimoji="0" lang="id-ID" sz="5400" b="1" i="0" u="none" strike="noStrike" kern="1200" cap="none" spc="0" normalizeH="0" baseline="0" noProof="0" dirty="0">
                <a:ln w="11430"/>
                <a:gradFill>
                  <a:gsLst>
                    <a:gs pos="0">
                      <a:srgbClr val="ED7D31">
                        <a:tint val="70000"/>
                        <a:satMod val="245000"/>
                      </a:srgbClr>
                    </a:gs>
                    <a:gs pos="75000">
                      <a:srgbClr val="ED7D31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ED7D31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Gotong Royong, Semua Tertolong</a:t>
            </a:r>
            <a:endParaRPr kumimoji="0" lang="en-US" sz="5400" b="1" i="0" u="none" strike="noStrike" kern="1200" cap="none" spc="0" normalizeH="0" baseline="0" noProof="0" dirty="0">
              <a:ln w="11430"/>
              <a:gradFill>
                <a:gsLst>
                  <a:gs pos="0">
                    <a:srgbClr val="ED7D31">
                      <a:tint val="70000"/>
                      <a:satMod val="245000"/>
                    </a:srgbClr>
                  </a:gs>
                  <a:gs pos="75000">
                    <a:srgbClr val="ED7D31">
                      <a:tint val="90000"/>
                      <a:shade val="60000"/>
                      <a:satMod val="240000"/>
                    </a:srgbClr>
                  </a:gs>
                  <a:gs pos="100000">
                    <a:srgbClr val="ED7D31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 rot="549243">
            <a:off x="4703762" y="749733"/>
            <a:ext cx="4218024" cy="508071"/>
          </a:xfrm>
          <a:prstGeom prst="rect">
            <a:avLst/>
          </a:prstGeom>
          <a:noFill/>
        </p:spPr>
        <p:txBody>
          <a:bodyPr wrap="none">
            <a:prstTxWarp prst="textDeflateBottom">
              <a:avLst>
                <a:gd name="adj" fmla="val 68732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5400" b="1" i="0" u="none" strike="noStrike" kern="1200" cap="none" spc="0" normalizeH="0" baseline="0" noProof="0" dirty="0">
                <a:ln w="11430"/>
                <a:gradFill>
                  <a:gsLst>
                    <a:gs pos="0">
                      <a:srgbClr val="ED7D31">
                        <a:tint val="70000"/>
                        <a:satMod val="245000"/>
                      </a:srgbClr>
                    </a:gs>
                    <a:gs pos="75000">
                      <a:srgbClr val="ED7D31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ED7D31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Kartu Indonesia Sehat</a:t>
            </a:r>
            <a:endParaRPr kumimoji="0" lang="en-US" sz="5400" b="1" i="0" u="none" strike="noStrike" kern="1200" cap="none" spc="0" normalizeH="0" baseline="0" noProof="0" dirty="0">
              <a:ln w="11430"/>
              <a:gradFill>
                <a:gsLst>
                  <a:gs pos="0">
                    <a:srgbClr val="ED7D31">
                      <a:tint val="70000"/>
                      <a:satMod val="245000"/>
                    </a:srgbClr>
                  </a:gs>
                  <a:gs pos="75000">
                    <a:srgbClr val="ED7D31">
                      <a:tint val="90000"/>
                      <a:shade val="60000"/>
                      <a:satMod val="240000"/>
                    </a:srgbClr>
                  </a:gs>
                  <a:gs pos="100000">
                    <a:srgbClr val="ED7D31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23790-2560-4D38-8362-40624E39FBEE}" type="slidenum">
              <a:rPr kumimoji="0" lang="id-ID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id-ID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0" y="1794851"/>
            <a:ext cx="502237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PROGRAM JAMINAN KESEHATAN NASIONAL-KARTU INDONESIA SEHAT (JKN-KIS)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0" y="6077268"/>
            <a:ext cx="51084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d-ID" sz="1600" b="1" dirty="0" smtClean="0">
                <a:solidFill>
                  <a:prstClr val="black"/>
                </a:solidFill>
                <a:latin typeface="Calibri"/>
              </a:rPr>
              <a:t>Sabtu</a:t>
            </a:r>
            <a:r>
              <a:rPr kumimoji="0" lang="id-ID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03 Desember </a:t>
            </a:r>
            <a:r>
              <a:rPr kumimoji="0" lang="id-ID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2016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1005" y="459967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id-ID" sz="1800" b="1" i="0" u="sng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B</a:t>
            </a:r>
            <a:r>
              <a:rPr kumimoji="0" lang="id-ID" altLang="id-ID" sz="1800" b="1" i="0" u="sng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PJS KESEHATAN</a:t>
            </a:r>
            <a:r>
              <a:rPr kumimoji="0" lang="id-ID" altLang="id-ID" sz="1800" b="1" i="0" u="sng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 CABANG PALANGKA RAYA</a:t>
            </a:r>
            <a:endParaRPr kumimoji="0" lang="en-US" altLang="id-ID" sz="1800" b="1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5693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" name="Group 27"/>
          <p:cNvGrpSpPr>
            <a:grpSpLocks/>
          </p:cNvGrpSpPr>
          <p:nvPr/>
        </p:nvGrpSpPr>
        <p:grpSpPr bwMode="auto">
          <a:xfrm>
            <a:off x="-239549" y="3597474"/>
            <a:ext cx="9444251" cy="3346451"/>
            <a:chOff x="0" y="0"/>
            <a:chExt cx="17327" cy="4215"/>
          </a:xfrm>
          <a:solidFill>
            <a:schemeClr val="accent4">
              <a:lumMod val="75000"/>
            </a:schemeClr>
          </a:solidFill>
        </p:grpSpPr>
        <p:sp>
          <p:nvSpPr>
            <p:cNvPr id="68" name="AutoShape 29"/>
            <p:cNvSpPr>
              <a:spLocks/>
            </p:cNvSpPr>
            <p:nvPr/>
          </p:nvSpPr>
          <p:spPr bwMode="auto">
            <a:xfrm>
              <a:off x="9168" y="0"/>
              <a:ext cx="8159" cy="4215"/>
            </a:xfrm>
            <a:custGeom>
              <a:avLst/>
              <a:gdLst>
                <a:gd name="T0" fmla="*/ 1509 w 21600"/>
                <a:gd name="T1" fmla="*/ 462 h 21600"/>
                <a:gd name="T2" fmla="*/ 1495 w 21600"/>
                <a:gd name="T3" fmla="*/ 645 h 21600"/>
                <a:gd name="T4" fmla="*/ 1565 w 21600"/>
                <a:gd name="T5" fmla="*/ 537 h 21600"/>
                <a:gd name="T6" fmla="*/ 2879 w 21600"/>
                <a:gd name="T7" fmla="*/ 637 h 21600"/>
                <a:gd name="T8" fmla="*/ 3040 w 21600"/>
                <a:gd name="T9" fmla="*/ 674 h 21600"/>
                <a:gd name="T10" fmla="*/ 3029 w 21600"/>
                <a:gd name="T11" fmla="*/ 644 h 21600"/>
                <a:gd name="T12" fmla="*/ 2949 w 21600"/>
                <a:gd name="T13" fmla="*/ 663 h 21600"/>
                <a:gd name="T14" fmla="*/ 2877 w 21600"/>
                <a:gd name="T15" fmla="*/ 640 h 21600"/>
                <a:gd name="T16" fmla="*/ 2682 w 21600"/>
                <a:gd name="T17" fmla="*/ 396 h 21600"/>
                <a:gd name="T18" fmla="*/ 2696 w 21600"/>
                <a:gd name="T19" fmla="*/ 353 h 21600"/>
                <a:gd name="T20" fmla="*/ 2679 w 21600"/>
                <a:gd name="T21" fmla="*/ 349 h 21600"/>
                <a:gd name="T22" fmla="*/ 2680 w 21600"/>
                <a:gd name="T23" fmla="*/ 339 h 21600"/>
                <a:gd name="T24" fmla="*/ 2680 w 21600"/>
                <a:gd name="T25" fmla="*/ 334 h 21600"/>
                <a:gd name="T26" fmla="*/ 2674 w 21600"/>
                <a:gd name="T27" fmla="*/ 332 h 21600"/>
                <a:gd name="T28" fmla="*/ 2663 w 21600"/>
                <a:gd name="T29" fmla="*/ 332 h 21600"/>
                <a:gd name="T30" fmla="*/ 2661 w 21600"/>
                <a:gd name="T31" fmla="*/ 338 h 21600"/>
                <a:gd name="T32" fmla="*/ 2660 w 21600"/>
                <a:gd name="T33" fmla="*/ 352 h 21600"/>
                <a:gd name="T34" fmla="*/ 2641 w 21600"/>
                <a:gd name="T35" fmla="*/ 374 h 21600"/>
                <a:gd name="T36" fmla="*/ 2375 w 21600"/>
                <a:gd name="T37" fmla="*/ 444 h 21600"/>
                <a:gd name="T38" fmla="*/ 2172 w 21600"/>
                <a:gd name="T39" fmla="*/ 454 h 21600"/>
                <a:gd name="T40" fmla="*/ 1906 w 21600"/>
                <a:gd name="T41" fmla="*/ 484 h 21600"/>
                <a:gd name="T42" fmla="*/ 1778 w 21600"/>
                <a:gd name="T43" fmla="*/ 437 h 21600"/>
                <a:gd name="T44" fmla="*/ 1691 w 21600"/>
                <a:gd name="T45" fmla="*/ 337 h 21600"/>
                <a:gd name="T46" fmla="*/ 1654 w 21600"/>
                <a:gd name="T47" fmla="*/ 116 h 21600"/>
                <a:gd name="T48" fmla="*/ 1633 w 21600"/>
                <a:gd name="T49" fmla="*/ 68 h 21600"/>
                <a:gd name="T50" fmla="*/ 1632 w 21600"/>
                <a:gd name="T51" fmla="*/ 61 h 21600"/>
                <a:gd name="T52" fmla="*/ 1626 w 21600"/>
                <a:gd name="T53" fmla="*/ 5 h 21600"/>
                <a:gd name="T54" fmla="*/ 1621 w 21600"/>
                <a:gd name="T55" fmla="*/ 66 h 21600"/>
                <a:gd name="T56" fmla="*/ 1619 w 21600"/>
                <a:gd name="T57" fmla="*/ 82 h 21600"/>
                <a:gd name="T58" fmla="*/ 1582 w 21600"/>
                <a:gd name="T59" fmla="*/ 186 h 21600"/>
                <a:gd name="T60" fmla="*/ 1448 w 21600"/>
                <a:gd name="T61" fmla="*/ 242 h 21600"/>
                <a:gd name="T62" fmla="*/ 1419 w 21600"/>
                <a:gd name="T63" fmla="*/ 114 h 21600"/>
                <a:gd name="T64" fmla="*/ 1398 w 21600"/>
                <a:gd name="T65" fmla="*/ 72 h 21600"/>
                <a:gd name="T66" fmla="*/ 1400 w 21600"/>
                <a:gd name="T67" fmla="*/ 62 h 21600"/>
                <a:gd name="T68" fmla="*/ 1394 w 21600"/>
                <a:gd name="T69" fmla="*/ 0 h 21600"/>
                <a:gd name="T70" fmla="*/ 1387 w 21600"/>
                <a:gd name="T71" fmla="*/ 61 h 21600"/>
                <a:gd name="T72" fmla="*/ 1388 w 21600"/>
                <a:gd name="T73" fmla="*/ 73 h 21600"/>
                <a:gd name="T74" fmla="*/ 1352 w 21600"/>
                <a:gd name="T75" fmla="*/ 156 h 21600"/>
                <a:gd name="T76" fmla="*/ 1183 w 21600"/>
                <a:gd name="T77" fmla="*/ 351 h 21600"/>
                <a:gd name="T78" fmla="*/ 783 w 21600"/>
                <a:gd name="T79" fmla="*/ 396 h 21600"/>
                <a:gd name="T80" fmla="*/ 701 w 21600"/>
                <a:gd name="T81" fmla="*/ 413 h 21600"/>
                <a:gd name="T82" fmla="*/ 691 w 21600"/>
                <a:gd name="T83" fmla="*/ 668 h 21600"/>
                <a:gd name="T84" fmla="*/ 666 w 21600"/>
                <a:gd name="T85" fmla="*/ 667 h 21600"/>
                <a:gd name="T86" fmla="*/ 662 w 21600"/>
                <a:gd name="T87" fmla="*/ 674 h 21600"/>
                <a:gd name="T88" fmla="*/ 627 w 21600"/>
                <a:gd name="T89" fmla="*/ 665 h 21600"/>
                <a:gd name="T90" fmla="*/ 624 w 21600"/>
                <a:gd name="T91" fmla="*/ 678 h 21600"/>
                <a:gd name="T92" fmla="*/ 349 w 21600"/>
                <a:gd name="T93" fmla="*/ 622 h 21600"/>
                <a:gd name="T94" fmla="*/ 66 w 21600"/>
                <a:gd name="T95" fmla="*/ 667 h 21600"/>
                <a:gd name="T96" fmla="*/ 56 w 21600"/>
                <a:gd name="T97" fmla="*/ 650 h 21600"/>
                <a:gd name="T98" fmla="*/ 52 w 21600"/>
                <a:gd name="T99" fmla="*/ 651 h 21600"/>
                <a:gd name="T100" fmla="*/ 47 w 21600"/>
                <a:gd name="T101" fmla="*/ 645 h 21600"/>
                <a:gd name="T102" fmla="*/ 44 w 21600"/>
                <a:gd name="T103" fmla="*/ 647 h 21600"/>
                <a:gd name="T104" fmla="*/ 39 w 21600"/>
                <a:gd name="T105" fmla="*/ 658 h 21600"/>
                <a:gd name="T106" fmla="*/ 36 w 21600"/>
                <a:gd name="T107" fmla="*/ 651 h 21600"/>
                <a:gd name="T108" fmla="*/ 34 w 21600"/>
                <a:gd name="T109" fmla="*/ 650 h 21600"/>
                <a:gd name="T110" fmla="*/ 32 w 21600"/>
                <a:gd name="T111" fmla="*/ 652 h 21600"/>
                <a:gd name="T112" fmla="*/ 29 w 21600"/>
                <a:gd name="T113" fmla="*/ 650 h 21600"/>
                <a:gd name="T114" fmla="*/ 23 w 21600"/>
                <a:gd name="T115" fmla="*/ 644 h 21600"/>
                <a:gd name="T116" fmla="*/ 20 w 21600"/>
                <a:gd name="T117" fmla="*/ 647 h 21600"/>
                <a:gd name="T118" fmla="*/ 14 w 21600"/>
                <a:gd name="T119" fmla="*/ 651 h 21600"/>
                <a:gd name="T120" fmla="*/ 12 w 21600"/>
                <a:gd name="T121" fmla="*/ 660 h 21600"/>
                <a:gd name="T122" fmla="*/ 11 w 21600"/>
                <a:gd name="T123" fmla="*/ 651 h 21600"/>
                <a:gd name="T124" fmla="*/ 6 w 21600"/>
                <a:gd name="T125" fmla="*/ 668 h 21600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21600" h="21600">
                  <a:moveTo>
                    <a:pt x="312" y="17898"/>
                  </a:moveTo>
                  <a:lnTo>
                    <a:pt x="640" y="17898"/>
                  </a:lnTo>
                  <a:lnTo>
                    <a:pt x="231" y="17898"/>
                  </a:lnTo>
                  <a:cubicBezTo>
                    <a:pt x="231" y="17898"/>
                    <a:pt x="312" y="17898"/>
                    <a:pt x="312" y="17898"/>
                  </a:cubicBezTo>
                  <a:close/>
                  <a:moveTo>
                    <a:pt x="347" y="17076"/>
                  </a:moveTo>
                  <a:lnTo>
                    <a:pt x="347" y="17076"/>
                  </a:lnTo>
                  <a:cubicBezTo>
                    <a:pt x="347" y="17076"/>
                    <a:pt x="347" y="17076"/>
                    <a:pt x="347" y="17076"/>
                  </a:cubicBezTo>
                  <a:close/>
                  <a:moveTo>
                    <a:pt x="5018" y="17276"/>
                  </a:moveTo>
                  <a:lnTo>
                    <a:pt x="5012" y="17276"/>
                  </a:lnTo>
                  <a:lnTo>
                    <a:pt x="5005" y="17276"/>
                  </a:lnTo>
                  <a:lnTo>
                    <a:pt x="5005" y="17229"/>
                  </a:lnTo>
                  <a:lnTo>
                    <a:pt x="5162" y="17229"/>
                  </a:lnTo>
                  <a:lnTo>
                    <a:pt x="5162" y="17276"/>
                  </a:lnTo>
                  <a:lnTo>
                    <a:pt x="5157" y="17277"/>
                  </a:lnTo>
                  <a:lnTo>
                    <a:pt x="5153" y="17277"/>
                  </a:lnTo>
                  <a:lnTo>
                    <a:pt x="5153" y="17295"/>
                  </a:lnTo>
                  <a:lnTo>
                    <a:pt x="5151" y="17295"/>
                  </a:lnTo>
                  <a:lnTo>
                    <a:pt x="5148" y="17295"/>
                  </a:lnTo>
                  <a:lnTo>
                    <a:pt x="5148" y="17872"/>
                  </a:lnTo>
                  <a:lnTo>
                    <a:pt x="5021" y="17872"/>
                  </a:lnTo>
                  <a:lnTo>
                    <a:pt x="5021" y="17277"/>
                  </a:lnTo>
                  <a:cubicBezTo>
                    <a:pt x="5021" y="17277"/>
                    <a:pt x="5018" y="17276"/>
                    <a:pt x="5018" y="17276"/>
                  </a:cubicBezTo>
                  <a:close/>
                  <a:moveTo>
                    <a:pt x="10180" y="14353"/>
                  </a:moveTo>
                  <a:lnTo>
                    <a:pt x="10184" y="14352"/>
                  </a:lnTo>
                  <a:lnTo>
                    <a:pt x="10210" y="14352"/>
                  </a:lnTo>
                  <a:lnTo>
                    <a:pt x="10211" y="14352"/>
                  </a:lnTo>
                  <a:lnTo>
                    <a:pt x="10213" y="14352"/>
                  </a:lnTo>
                  <a:lnTo>
                    <a:pt x="10215" y="14352"/>
                  </a:lnTo>
                  <a:lnTo>
                    <a:pt x="10217" y="14353"/>
                  </a:lnTo>
                  <a:lnTo>
                    <a:pt x="10219" y="14353"/>
                  </a:lnTo>
                  <a:lnTo>
                    <a:pt x="10222" y="14353"/>
                  </a:lnTo>
                  <a:lnTo>
                    <a:pt x="10224" y="14352"/>
                  </a:lnTo>
                  <a:lnTo>
                    <a:pt x="10226" y="14352"/>
                  </a:lnTo>
                  <a:lnTo>
                    <a:pt x="10228" y="14352"/>
                  </a:lnTo>
                  <a:lnTo>
                    <a:pt x="10229" y="14352"/>
                  </a:lnTo>
                  <a:lnTo>
                    <a:pt x="10230" y="14104"/>
                  </a:lnTo>
                  <a:lnTo>
                    <a:pt x="10576" y="12121"/>
                  </a:lnTo>
                  <a:lnTo>
                    <a:pt x="10579" y="12125"/>
                  </a:lnTo>
                  <a:lnTo>
                    <a:pt x="10583" y="12119"/>
                  </a:lnTo>
                  <a:lnTo>
                    <a:pt x="10895" y="13911"/>
                  </a:lnTo>
                  <a:lnTo>
                    <a:pt x="10928" y="14103"/>
                  </a:lnTo>
                  <a:lnTo>
                    <a:pt x="10928" y="14350"/>
                  </a:lnTo>
                  <a:lnTo>
                    <a:pt x="10928" y="14351"/>
                  </a:lnTo>
                  <a:lnTo>
                    <a:pt x="10929" y="14351"/>
                  </a:lnTo>
                  <a:lnTo>
                    <a:pt x="10931" y="14351"/>
                  </a:lnTo>
                  <a:lnTo>
                    <a:pt x="10933" y="14351"/>
                  </a:lnTo>
                  <a:lnTo>
                    <a:pt x="10935" y="14351"/>
                  </a:lnTo>
                  <a:lnTo>
                    <a:pt x="10938" y="14351"/>
                  </a:lnTo>
                  <a:lnTo>
                    <a:pt x="10940" y="14351"/>
                  </a:lnTo>
                  <a:lnTo>
                    <a:pt x="10942" y="14351"/>
                  </a:lnTo>
                  <a:lnTo>
                    <a:pt x="10944" y="14351"/>
                  </a:lnTo>
                  <a:lnTo>
                    <a:pt x="10946" y="14351"/>
                  </a:lnTo>
                  <a:lnTo>
                    <a:pt x="10947" y="14351"/>
                  </a:lnTo>
                  <a:lnTo>
                    <a:pt x="10947" y="14350"/>
                  </a:lnTo>
                  <a:lnTo>
                    <a:pt x="10947" y="14351"/>
                  </a:lnTo>
                  <a:lnTo>
                    <a:pt x="10973" y="14350"/>
                  </a:lnTo>
                  <a:lnTo>
                    <a:pt x="10977" y="14351"/>
                  </a:lnTo>
                  <a:lnTo>
                    <a:pt x="10977" y="17290"/>
                  </a:lnTo>
                  <a:lnTo>
                    <a:pt x="10968" y="17293"/>
                  </a:lnTo>
                  <a:lnTo>
                    <a:pt x="10914" y="17293"/>
                  </a:lnTo>
                  <a:lnTo>
                    <a:pt x="10914" y="17243"/>
                  </a:lnTo>
                  <a:lnTo>
                    <a:pt x="10854" y="17184"/>
                  </a:lnTo>
                  <a:lnTo>
                    <a:pt x="10854" y="17129"/>
                  </a:lnTo>
                  <a:lnTo>
                    <a:pt x="10801" y="17087"/>
                  </a:lnTo>
                  <a:lnTo>
                    <a:pt x="10801" y="17053"/>
                  </a:lnTo>
                  <a:lnTo>
                    <a:pt x="10666" y="16966"/>
                  </a:lnTo>
                  <a:lnTo>
                    <a:pt x="10666" y="16943"/>
                  </a:lnTo>
                  <a:lnTo>
                    <a:pt x="10632" y="16927"/>
                  </a:lnTo>
                  <a:lnTo>
                    <a:pt x="10606" y="16916"/>
                  </a:lnTo>
                  <a:lnTo>
                    <a:pt x="10606" y="16882"/>
                  </a:lnTo>
                  <a:lnTo>
                    <a:pt x="10555" y="16846"/>
                  </a:lnTo>
                  <a:lnTo>
                    <a:pt x="10504" y="16883"/>
                  </a:lnTo>
                  <a:lnTo>
                    <a:pt x="10504" y="16916"/>
                  </a:lnTo>
                  <a:lnTo>
                    <a:pt x="10475" y="16928"/>
                  </a:lnTo>
                  <a:lnTo>
                    <a:pt x="10443" y="16946"/>
                  </a:lnTo>
                  <a:lnTo>
                    <a:pt x="10443" y="16968"/>
                  </a:lnTo>
                  <a:lnTo>
                    <a:pt x="10444" y="16969"/>
                  </a:lnTo>
                  <a:lnTo>
                    <a:pt x="10308" y="17060"/>
                  </a:lnTo>
                  <a:lnTo>
                    <a:pt x="10308" y="17094"/>
                  </a:lnTo>
                  <a:lnTo>
                    <a:pt x="10255" y="17137"/>
                  </a:lnTo>
                  <a:lnTo>
                    <a:pt x="10255" y="17191"/>
                  </a:lnTo>
                  <a:lnTo>
                    <a:pt x="10194" y="17252"/>
                  </a:lnTo>
                  <a:lnTo>
                    <a:pt x="10194" y="17301"/>
                  </a:lnTo>
                  <a:lnTo>
                    <a:pt x="10176" y="17301"/>
                  </a:lnTo>
                  <a:cubicBezTo>
                    <a:pt x="10176" y="17301"/>
                    <a:pt x="10180" y="14353"/>
                    <a:pt x="10180" y="14353"/>
                  </a:cubicBezTo>
                  <a:close/>
                  <a:moveTo>
                    <a:pt x="10183" y="12056"/>
                  </a:moveTo>
                  <a:lnTo>
                    <a:pt x="10555" y="12057"/>
                  </a:lnTo>
                  <a:lnTo>
                    <a:pt x="10555" y="12092"/>
                  </a:lnTo>
                  <a:lnTo>
                    <a:pt x="10558" y="12097"/>
                  </a:lnTo>
                  <a:lnTo>
                    <a:pt x="10558" y="12095"/>
                  </a:lnTo>
                  <a:lnTo>
                    <a:pt x="10559" y="12095"/>
                  </a:lnTo>
                  <a:lnTo>
                    <a:pt x="10211" y="14087"/>
                  </a:lnTo>
                  <a:lnTo>
                    <a:pt x="10211" y="14088"/>
                  </a:lnTo>
                  <a:lnTo>
                    <a:pt x="10212" y="14090"/>
                  </a:lnTo>
                  <a:lnTo>
                    <a:pt x="10213" y="14093"/>
                  </a:lnTo>
                  <a:lnTo>
                    <a:pt x="10215" y="14095"/>
                  </a:lnTo>
                  <a:lnTo>
                    <a:pt x="10217" y="14098"/>
                  </a:lnTo>
                  <a:lnTo>
                    <a:pt x="10215" y="14098"/>
                  </a:lnTo>
                  <a:lnTo>
                    <a:pt x="10213" y="14098"/>
                  </a:lnTo>
                  <a:lnTo>
                    <a:pt x="10212" y="14098"/>
                  </a:lnTo>
                  <a:lnTo>
                    <a:pt x="10211" y="14099"/>
                  </a:lnTo>
                  <a:lnTo>
                    <a:pt x="10210" y="14099"/>
                  </a:lnTo>
                  <a:lnTo>
                    <a:pt x="10185" y="14099"/>
                  </a:lnTo>
                  <a:lnTo>
                    <a:pt x="10180" y="14099"/>
                  </a:lnTo>
                  <a:cubicBezTo>
                    <a:pt x="10180" y="14099"/>
                    <a:pt x="10183" y="12056"/>
                    <a:pt x="10183" y="12056"/>
                  </a:cubicBezTo>
                  <a:close/>
                  <a:moveTo>
                    <a:pt x="10607" y="12075"/>
                  </a:moveTo>
                  <a:lnTo>
                    <a:pt x="10607" y="12058"/>
                  </a:lnTo>
                  <a:lnTo>
                    <a:pt x="10977" y="12059"/>
                  </a:lnTo>
                  <a:lnTo>
                    <a:pt x="10977" y="14041"/>
                  </a:lnTo>
                  <a:lnTo>
                    <a:pt x="10977" y="14098"/>
                  </a:lnTo>
                  <a:lnTo>
                    <a:pt x="10972" y="14098"/>
                  </a:lnTo>
                  <a:lnTo>
                    <a:pt x="10947" y="14098"/>
                  </a:lnTo>
                  <a:lnTo>
                    <a:pt x="10945" y="14098"/>
                  </a:lnTo>
                  <a:lnTo>
                    <a:pt x="10944" y="14098"/>
                  </a:lnTo>
                  <a:lnTo>
                    <a:pt x="10942" y="14098"/>
                  </a:lnTo>
                  <a:lnTo>
                    <a:pt x="10940" y="14097"/>
                  </a:lnTo>
                  <a:lnTo>
                    <a:pt x="10942" y="14094"/>
                  </a:lnTo>
                  <a:lnTo>
                    <a:pt x="10944" y="14091"/>
                  </a:lnTo>
                  <a:lnTo>
                    <a:pt x="10945" y="14089"/>
                  </a:lnTo>
                  <a:lnTo>
                    <a:pt x="10946" y="14087"/>
                  </a:lnTo>
                  <a:lnTo>
                    <a:pt x="10946" y="14086"/>
                  </a:lnTo>
                  <a:lnTo>
                    <a:pt x="10604" y="12087"/>
                  </a:lnTo>
                  <a:cubicBezTo>
                    <a:pt x="10604" y="12087"/>
                    <a:pt x="10607" y="12075"/>
                    <a:pt x="10607" y="12075"/>
                  </a:cubicBezTo>
                  <a:close/>
                  <a:moveTo>
                    <a:pt x="20123" y="18565"/>
                  </a:moveTo>
                  <a:lnTo>
                    <a:pt x="20128" y="18580"/>
                  </a:lnTo>
                  <a:lnTo>
                    <a:pt x="20128" y="18565"/>
                  </a:lnTo>
                  <a:lnTo>
                    <a:pt x="20128" y="18417"/>
                  </a:lnTo>
                  <a:lnTo>
                    <a:pt x="20123" y="18405"/>
                  </a:lnTo>
                  <a:lnTo>
                    <a:pt x="20123" y="18388"/>
                  </a:lnTo>
                  <a:lnTo>
                    <a:pt x="20128" y="18399"/>
                  </a:lnTo>
                  <a:lnTo>
                    <a:pt x="20128" y="18388"/>
                  </a:lnTo>
                  <a:lnTo>
                    <a:pt x="20128" y="18237"/>
                  </a:lnTo>
                  <a:lnTo>
                    <a:pt x="20124" y="18231"/>
                  </a:lnTo>
                  <a:lnTo>
                    <a:pt x="20135" y="18231"/>
                  </a:lnTo>
                  <a:lnTo>
                    <a:pt x="20135" y="18415"/>
                  </a:lnTo>
                  <a:lnTo>
                    <a:pt x="20138" y="18422"/>
                  </a:lnTo>
                  <a:lnTo>
                    <a:pt x="20138" y="18612"/>
                  </a:lnTo>
                  <a:lnTo>
                    <a:pt x="20129" y="18612"/>
                  </a:lnTo>
                  <a:lnTo>
                    <a:pt x="20128" y="18608"/>
                  </a:lnTo>
                  <a:lnTo>
                    <a:pt x="20128" y="18609"/>
                  </a:lnTo>
                  <a:lnTo>
                    <a:pt x="20128" y="18612"/>
                  </a:lnTo>
                  <a:lnTo>
                    <a:pt x="20128" y="18608"/>
                  </a:lnTo>
                  <a:lnTo>
                    <a:pt x="20123" y="18592"/>
                  </a:lnTo>
                  <a:cubicBezTo>
                    <a:pt x="20123" y="18592"/>
                    <a:pt x="20123" y="18565"/>
                    <a:pt x="20123" y="18565"/>
                  </a:cubicBezTo>
                  <a:close/>
                  <a:moveTo>
                    <a:pt x="20178" y="16567"/>
                  </a:moveTo>
                  <a:lnTo>
                    <a:pt x="20178" y="16521"/>
                  </a:lnTo>
                  <a:lnTo>
                    <a:pt x="20178" y="16535"/>
                  </a:lnTo>
                  <a:lnTo>
                    <a:pt x="20178" y="16723"/>
                  </a:lnTo>
                  <a:cubicBezTo>
                    <a:pt x="20178" y="16723"/>
                    <a:pt x="20178" y="16567"/>
                    <a:pt x="20178" y="16567"/>
                  </a:cubicBezTo>
                  <a:close/>
                  <a:moveTo>
                    <a:pt x="20178" y="16399"/>
                  </a:moveTo>
                  <a:lnTo>
                    <a:pt x="20178" y="16399"/>
                  </a:lnTo>
                  <a:lnTo>
                    <a:pt x="20178" y="16444"/>
                  </a:lnTo>
                  <a:cubicBezTo>
                    <a:pt x="20178" y="16444"/>
                    <a:pt x="20178" y="16399"/>
                    <a:pt x="20178" y="16399"/>
                  </a:cubicBezTo>
                  <a:close/>
                  <a:moveTo>
                    <a:pt x="21301" y="17689"/>
                  </a:moveTo>
                  <a:lnTo>
                    <a:pt x="21301" y="17689"/>
                  </a:lnTo>
                  <a:cubicBezTo>
                    <a:pt x="21301" y="17689"/>
                    <a:pt x="21301" y="17689"/>
                    <a:pt x="21301" y="17689"/>
                  </a:cubicBezTo>
                  <a:close/>
                  <a:moveTo>
                    <a:pt x="21502" y="18612"/>
                  </a:moveTo>
                  <a:lnTo>
                    <a:pt x="21503" y="18210"/>
                  </a:lnTo>
                  <a:lnTo>
                    <a:pt x="21486" y="18208"/>
                  </a:lnTo>
                  <a:lnTo>
                    <a:pt x="21466" y="18209"/>
                  </a:lnTo>
                  <a:lnTo>
                    <a:pt x="21422" y="18205"/>
                  </a:lnTo>
                  <a:lnTo>
                    <a:pt x="21422" y="17867"/>
                  </a:lnTo>
                  <a:lnTo>
                    <a:pt x="21301" y="17865"/>
                  </a:lnTo>
                  <a:lnTo>
                    <a:pt x="21301" y="17736"/>
                  </a:lnTo>
                  <a:lnTo>
                    <a:pt x="21309" y="17730"/>
                  </a:lnTo>
                  <a:lnTo>
                    <a:pt x="21310" y="17730"/>
                  </a:lnTo>
                  <a:lnTo>
                    <a:pt x="21311" y="17729"/>
                  </a:lnTo>
                  <a:lnTo>
                    <a:pt x="21311" y="17727"/>
                  </a:lnTo>
                  <a:lnTo>
                    <a:pt x="21312" y="17725"/>
                  </a:lnTo>
                  <a:lnTo>
                    <a:pt x="21312" y="17723"/>
                  </a:lnTo>
                  <a:lnTo>
                    <a:pt x="21312" y="17722"/>
                  </a:lnTo>
                  <a:lnTo>
                    <a:pt x="21312" y="17719"/>
                  </a:lnTo>
                  <a:lnTo>
                    <a:pt x="21312" y="17717"/>
                  </a:lnTo>
                  <a:lnTo>
                    <a:pt x="21311" y="17716"/>
                  </a:lnTo>
                  <a:lnTo>
                    <a:pt x="21311" y="17714"/>
                  </a:lnTo>
                  <a:lnTo>
                    <a:pt x="21310" y="17713"/>
                  </a:lnTo>
                  <a:lnTo>
                    <a:pt x="21309" y="17712"/>
                  </a:lnTo>
                  <a:lnTo>
                    <a:pt x="21301" y="17709"/>
                  </a:lnTo>
                  <a:lnTo>
                    <a:pt x="21301" y="17705"/>
                  </a:lnTo>
                  <a:lnTo>
                    <a:pt x="21302" y="17704"/>
                  </a:lnTo>
                  <a:lnTo>
                    <a:pt x="21303" y="17702"/>
                  </a:lnTo>
                  <a:lnTo>
                    <a:pt x="21303" y="17700"/>
                  </a:lnTo>
                  <a:lnTo>
                    <a:pt x="21303" y="17699"/>
                  </a:lnTo>
                  <a:lnTo>
                    <a:pt x="21303" y="17697"/>
                  </a:lnTo>
                  <a:lnTo>
                    <a:pt x="21303" y="17695"/>
                  </a:lnTo>
                  <a:lnTo>
                    <a:pt x="21303" y="17693"/>
                  </a:lnTo>
                  <a:lnTo>
                    <a:pt x="21303" y="17691"/>
                  </a:lnTo>
                  <a:lnTo>
                    <a:pt x="21302" y="17690"/>
                  </a:lnTo>
                  <a:lnTo>
                    <a:pt x="21302" y="17689"/>
                  </a:lnTo>
                  <a:lnTo>
                    <a:pt x="21301" y="17688"/>
                  </a:lnTo>
                  <a:lnTo>
                    <a:pt x="21302" y="17607"/>
                  </a:lnTo>
                  <a:lnTo>
                    <a:pt x="21382" y="17607"/>
                  </a:lnTo>
                  <a:lnTo>
                    <a:pt x="21389" y="17581"/>
                  </a:lnTo>
                  <a:lnTo>
                    <a:pt x="21303" y="17422"/>
                  </a:lnTo>
                  <a:lnTo>
                    <a:pt x="21310" y="17422"/>
                  </a:lnTo>
                  <a:lnTo>
                    <a:pt x="21317" y="17391"/>
                  </a:lnTo>
                  <a:lnTo>
                    <a:pt x="21233" y="17231"/>
                  </a:lnTo>
                  <a:lnTo>
                    <a:pt x="21233" y="17225"/>
                  </a:lnTo>
                  <a:lnTo>
                    <a:pt x="21233" y="17219"/>
                  </a:lnTo>
                  <a:lnTo>
                    <a:pt x="21232" y="17213"/>
                  </a:lnTo>
                  <a:lnTo>
                    <a:pt x="21232" y="17206"/>
                  </a:lnTo>
                  <a:lnTo>
                    <a:pt x="21232" y="17199"/>
                  </a:lnTo>
                  <a:lnTo>
                    <a:pt x="21232" y="17193"/>
                  </a:lnTo>
                  <a:lnTo>
                    <a:pt x="21232" y="17186"/>
                  </a:lnTo>
                  <a:lnTo>
                    <a:pt x="21232" y="17179"/>
                  </a:lnTo>
                  <a:lnTo>
                    <a:pt x="21232" y="17172"/>
                  </a:lnTo>
                  <a:lnTo>
                    <a:pt x="21232" y="17165"/>
                  </a:lnTo>
                  <a:lnTo>
                    <a:pt x="21232" y="17158"/>
                  </a:lnTo>
                  <a:lnTo>
                    <a:pt x="21232" y="17151"/>
                  </a:lnTo>
                  <a:lnTo>
                    <a:pt x="21232" y="17149"/>
                  </a:lnTo>
                  <a:lnTo>
                    <a:pt x="21232" y="17147"/>
                  </a:lnTo>
                  <a:lnTo>
                    <a:pt x="21232" y="17145"/>
                  </a:lnTo>
                  <a:lnTo>
                    <a:pt x="21232" y="17143"/>
                  </a:lnTo>
                  <a:lnTo>
                    <a:pt x="21232" y="17140"/>
                  </a:lnTo>
                  <a:lnTo>
                    <a:pt x="21232" y="17138"/>
                  </a:lnTo>
                  <a:lnTo>
                    <a:pt x="21232" y="17135"/>
                  </a:lnTo>
                  <a:lnTo>
                    <a:pt x="21232" y="17132"/>
                  </a:lnTo>
                  <a:lnTo>
                    <a:pt x="21232" y="17129"/>
                  </a:lnTo>
                  <a:lnTo>
                    <a:pt x="21232" y="17126"/>
                  </a:lnTo>
                  <a:lnTo>
                    <a:pt x="21232" y="17123"/>
                  </a:lnTo>
                  <a:lnTo>
                    <a:pt x="21232" y="17120"/>
                  </a:lnTo>
                  <a:lnTo>
                    <a:pt x="21229" y="16905"/>
                  </a:lnTo>
                  <a:lnTo>
                    <a:pt x="21229" y="16862"/>
                  </a:lnTo>
                  <a:lnTo>
                    <a:pt x="21225" y="16862"/>
                  </a:lnTo>
                  <a:lnTo>
                    <a:pt x="21204" y="16878"/>
                  </a:lnTo>
                  <a:lnTo>
                    <a:pt x="20994" y="16879"/>
                  </a:lnTo>
                  <a:lnTo>
                    <a:pt x="20784" y="16879"/>
                  </a:lnTo>
                  <a:lnTo>
                    <a:pt x="20763" y="16863"/>
                  </a:lnTo>
                  <a:lnTo>
                    <a:pt x="20759" y="16863"/>
                  </a:lnTo>
                  <a:lnTo>
                    <a:pt x="20758" y="16906"/>
                  </a:lnTo>
                  <a:lnTo>
                    <a:pt x="20748" y="17120"/>
                  </a:lnTo>
                  <a:lnTo>
                    <a:pt x="20748" y="17123"/>
                  </a:lnTo>
                  <a:lnTo>
                    <a:pt x="20748" y="17126"/>
                  </a:lnTo>
                  <a:lnTo>
                    <a:pt x="20748" y="17129"/>
                  </a:lnTo>
                  <a:lnTo>
                    <a:pt x="20748" y="17132"/>
                  </a:lnTo>
                  <a:lnTo>
                    <a:pt x="20747" y="17135"/>
                  </a:lnTo>
                  <a:lnTo>
                    <a:pt x="20747" y="17138"/>
                  </a:lnTo>
                  <a:lnTo>
                    <a:pt x="20747" y="17140"/>
                  </a:lnTo>
                  <a:lnTo>
                    <a:pt x="20747" y="17143"/>
                  </a:lnTo>
                  <a:lnTo>
                    <a:pt x="20747" y="17145"/>
                  </a:lnTo>
                  <a:lnTo>
                    <a:pt x="20746" y="17147"/>
                  </a:lnTo>
                  <a:lnTo>
                    <a:pt x="20746" y="17149"/>
                  </a:lnTo>
                  <a:lnTo>
                    <a:pt x="20746" y="17151"/>
                  </a:lnTo>
                  <a:lnTo>
                    <a:pt x="20746" y="17158"/>
                  </a:lnTo>
                  <a:lnTo>
                    <a:pt x="20746" y="17165"/>
                  </a:lnTo>
                  <a:lnTo>
                    <a:pt x="20746" y="17172"/>
                  </a:lnTo>
                  <a:lnTo>
                    <a:pt x="20746" y="17179"/>
                  </a:lnTo>
                  <a:lnTo>
                    <a:pt x="20746" y="17186"/>
                  </a:lnTo>
                  <a:lnTo>
                    <a:pt x="20745" y="17193"/>
                  </a:lnTo>
                  <a:lnTo>
                    <a:pt x="20745" y="17199"/>
                  </a:lnTo>
                  <a:lnTo>
                    <a:pt x="20745" y="17206"/>
                  </a:lnTo>
                  <a:lnTo>
                    <a:pt x="20745" y="17213"/>
                  </a:lnTo>
                  <a:lnTo>
                    <a:pt x="20744" y="17219"/>
                  </a:lnTo>
                  <a:lnTo>
                    <a:pt x="20744" y="17225"/>
                  </a:lnTo>
                  <a:lnTo>
                    <a:pt x="20744" y="17231"/>
                  </a:lnTo>
                  <a:lnTo>
                    <a:pt x="20746" y="17231"/>
                  </a:lnTo>
                  <a:lnTo>
                    <a:pt x="20649" y="17391"/>
                  </a:lnTo>
                  <a:lnTo>
                    <a:pt x="20657" y="17420"/>
                  </a:lnTo>
                  <a:lnTo>
                    <a:pt x="20666" y="17420"/>
                  </a:lnTo>
                  <a:lnTo>
                    <a:pt x="20567" y="17579"/>
                  </a:lnTo>
                  <a:lnTo>
                    <a:pt x="20575" y="17605"/>
                  </a:lnTo>
                  <a:lnTo>
                    <a:pt x="20667" y="17606"/>
                  </a:lnTo>
                  <a:lnTo>
                    <a:pt x="20667" y="17707"/>
                  </a:lnTo>
                  <a:lnTo>
                    <a:pt x="20661" y="17710"/>
                  </a:lnTo>
                  <a:lnTo>
                    <a:pt x="20660" y="17710"/>
                  </a:lnTo>
                  <a:lnTo>
                    <a:pt x="20659" y="17712"/>
                  </a:lnTo>
                  <a:lnTo>
                    <a:pt x="20658" y="17712"/>
                  </a:lnTo>
                  <a:lnTo>
                    <a:pt x="20658" y="17714"/>
                  </a:lnTo>
                  <a:lnTo>
                    <a:pt x="20658" y="17716"/>
                  </a:lnTo>
                  <a:lnTo>
                    <a:pt x="20657" y="17717"/>
                  </a:lnTo>
                  <a:lnTo>
                    <a:pt x="20657" y="17719"/>
                  </a:lnTo>
                  <a:lnTo>
                    <a:pt x="20657" y="17722"/>
                  </a:lnTo>
                  <a:lnTo>
                    <a:pt x="20658" y="17723"/>
                  </a:lnTo>
                  <a:lnTo>
                    <a:pt x="20658" y="17725"/>
                  </a:lnTo>
                  <a:lnTo>
                    <a:pt x="20658" y="17726"/>
                  </a:lnTo>
                  <a:lnTo>
                    <a:pt x="20659" y="17728"/>
                  </a:lnTo>
                  <a:lnTo>
                    <a:pt x="20660" y="17728"/>
                  </a:lnTo>
                  <a:lnTo>
                    <a:pt x="20667" y="17734"/>
                  </a:lnTo>
                  <a:lnTo>
                    <a:pt x="20667" y="17836"/>
                  </a:lnTo>
                  <a:lnTo>
                    <a:pt x="20530" y="17833"/>
                  </a:lnTo>
                  <a:lnTo>
                    <a:pt x="20531" y="16684"/>
                  </a:lnTo>
                  <a:lnTo>
                    <a:pt x="20531" y="16508"/>
                  </a:lnTo>
                  <a:lnTo>
                    <a:pt x="20531" y="16475"/>
                  </a:lnTo>
                  <a:lnTo>
                    <a:pt x="20531" y="16333"/>
                  </a:lnTo>
                  <a:lnTo>
                    <a:pt x="20531" y="16300"/>
                  </a:lnTo>
                  <a:lnTo>
                    <a:pt x="20531" y="16151"/>
                  </a:lnTo>
                  <a:lnTo>
                    <a:pt x="20485" y="16152"/>
                  </a:lnTo>
                  <a:lnTo>
                    <a:pt x="20485" y="15975"/>
                  </a:lnTo>
                  <a:lnTo>
                    <a:pt x="20255" y="15978"/>
                  </a:lnTo>
                  <a:lnTo>
                    <a:pt x="20239" y="16051"/>
                  </a:lnTo>
                  <a:lnTo>
                    <a:pt x="20239" y="16224"/>
                  </a:lnTo>
                  <a:lnTo>
                    <a:pt x="20178" y="16224"/>
                  </a:lnTo>
                  <a:lnTo>
                    <a:pt x="20163" y="16317"/>
                  </a:lnTo>
                  <a:lnTo>
                    <a:pt x="20163" y="16482"/>
                  </a:lnTo>
                  <a:lnTo>
                    <a:pt x="20163" y="16641"/>
                  </a:lnTo>
                  <a:lnTo>
                    <a:pt x="20163" y="16800"/>
                  </a:lnTo>
                  <a:lnTo>
                    <a:pt x="20162" y="17801"/>
                  </a:lnTo>
                  <a:lnTo>
                    <a:pt x="20134" y="17801"/>
                  </a:lnTo>
                  <a:lnTo>
                    <a:pt x="20093" y="17800"/>
                  </a:lnTo>
                  <a:lnTo>
                    <a:pt x="20050" y="17800"/>
                  </a:lnTo>
                  <a:lnTo>
                    <a:pt x="20008" y="17801"/>
                  </a:lnTo>
                  <a:lnTo>
                    <a:pt x="19970" y="17802"/>
                  </a:lnTo>
                  <a:lnTo>
                    <a:pt x="19948" y="17802"/>
                  </a:lnTo>
                  <a:lnTo>
                    <a:pt x="19948" y="15890"/>
                  </a:lnTo>
                  <a:lnTo>
                    <a:pt x="19948" y="15715"/>
                  </a:lnTo>
                  <a:lnTo>
                    <a:pt x="19874" y="15716"/>
                  </a:lnTo>
                  <a:lnTo>
                    <a:pt x="19873" y="15668"/>
                  </a:lnTo>
                  <a:lnTo>
                    <a:pt x="19873" y="15567"/>
                  </a:lnTo>
                  <a:lnTo>
                    <a:pt x="19871" y="15474"/>
                  </a:lnTo>
                  <a:lnTo>
                    <a:pt x="19642" y="15480"/>
                  </a:lnTo>
                  <a:lnTo>
                    <a:pt x="19642" y="15632"/>
                  </a:lnTo>
                  <a:lnTo>
                    <a:pt x="19612" y="15632"/>
                  </a:lnTo>
                  <a:lnTo>
                    <a:pt x="19612" y="15781"/>
                  </a:lnTo>
                  <a:lnTo>
                    <a:pt x="19612" y="15813"/>
                  </a:lnTo>
                  <a:lnTo>
                    <a:pt x="19612" y="15955"/>
                  </a:lnTo>
                  <a:lnTo>
                    <a:pt x="19612" y="15988"/>
                  </a:lnTo>
                  <a:lnTo>
                    <a:pt x="19612" y="16162"/>
                  </a:lnTo>
                  <a:lnTo>
                    <a:pt x="19613" y="17799"/>
                  </a:lnTo>
                  <a:lnTo>
                    <a:pt x="19420" y="17804"/>
                  </a:lnTo>
                  <a:lnTo>
                    <a:pt x="19420" y="17720"/>
                  </a:lnTo>
                  <a:lnTo>
                    <a:pt x="19388" y="17705"/>
                  </a:lnTo>
                  <a:lnTo>
                    <a:pt x="19262" y="17698"/>
                  </a:lnTo>
                  <a:lnTo>
                    <a:pt x="19262" y="17585"/>
                  </a:lnTo>
                  <a:lnTo>
                    <a:pt x="18986" y="17561"/>
                  </a:lnTo>
                  <a:lnTo>
                    <a:pt x="18986" y="17301"/>
                  </a:lnTo>
                  <a:lnTo>
                    <a:pt x="18860" y="17282"/>
                  </a:lnTo>
                  <a:lnTo>
                    <a:pt x="18836" y="17286"/>
                  </a:lnTo>
                  <a:lnTo>
                    <a:pt x="18780" y="10503"/>
                  </a:lnTo>
                  <a:lnTo>
                    <a:pt x="18780" y="10493"/>
                  </a:lnTo>
                  <a:lnTo>
                    <a:pt x="18784" y="10491"/>
                  </a:lnTo>
                  <a:lnTo>
                    <a:pt x="18788" y="10484"/>
                  </a:lnTo>
                  <a:lnTo>
                    <a:pt x="18792" y="10436"/>
                  </a:lnTo>
                  <a:lnTo>
                    <a:pt x="18795" y="10400"/>
                  </a:lnTo>
                  <a:lnTo>
                    <a:pt x="18800" y="10361"/>
                  </a:lnTo>
                  <a:lnTo>
                    <a:pt x="18813" y="10314"/>
                  </a:lnTo>
                  <a:lnTo>
                    <a:pt x="18823" y="10275"/>
                  </a:lnTo>
                  <a:lnTo>
                    <a:pt x="18834" y="10242"/>
                  </a:lnTo>
                  <a:lnTo>
                    <a:pt x="18840" y="10232"/>
                  </a:lnTo>
                  <a:lnTo>
                    <a:pt x="18855" y="10216"/>
                  </a:lnTo>
                  <a:lnTo>
                    <a:pt x="18869" y="10200"/>
                  </a:lnTo>
                  <a:lnTo>
                    <a:pt x="18878" y="10184"/>
                  </a:lnTo>
                  <a:lnTo>
                    <a:pt x="18878" y="10170"/>
                  </a:lnTo>
                  <a:lnTo>
                    <a:pt x="18877" y="10101"/>
                  </a:lnTo>
                  <a:lnTo>
                    <a:pt x="18889" y="10049"/>
                  </a:lnTo>
                  <a:lnTo>
                    <a:pt x="18891" y="10044"/>
                  </a:lnTo>
                  <a:lnTo>
                    <a:pt x="18891" y="9974"/>
                  </a:lnTo>
                  <a:lnTo>
                    <a:pt x="18903" y="9915"/>
                  </a:lnTo>
                  <a:lnTo>
                    <a:pt x="18906" y="9911"/>
                  </a:lnTo>
                  <a:lnTo>
                    <a:pt x="18906" y="9825"/>
                  </a:lnTo>
                  <a:lnTo>
                    <a:pt x="18918" y="9759"/>
                  </a:lnTo>
                  <a:lnTo>
                    <a:pt x="18920" y="9754"/>
                  </a:lnTo>
                  <a:lnTo>
                    <a:pt x="18920" y="9662"/>
                  </a:lnTo>
                  <a:lnTo>
                    <a:pt x="18937" y="9599"/>
                  </a:lnTo>
                  <a:lnTo>
                    <a:pt x="18940" y="9593"/>
                  </a:lnTo>
                  <a:lnTo>
                    <a:pt x="18940" y="9500"/>
                  </a:lnTo>
                  <a:lnTo>
                    <a:pt x="18936" y="9475"/>
                  </a:lnTo>
                  <a:lnTo>
                    <a:pt x="18922" y="9458"/>
                  </a:lnTo>
                  <a:lnTo>
                    <a:pt x="18922" y="9442"/>
                  </a:lnTo>
                  <a:lnTo>
                    <a:pt x="18923" y="9442"/>
                  </a:lnTo>
                  <a:lnTo>
                    <a:pt x="18935" y="9417"/>
                  </a:lnTo>
                  <a:lnTo>
                    <a:pt x="18932" y="9391"/>
                  </a:lnTo>
                  <a:lnTo>
                    <a:pt x="18913" y="9368"/>
                  </a:lnTo>
                  <a:lnTo>
                    <a:pt x="18902" y="9362"/>
                  </a:lnTo>
                  <a:lnTo>
                    <a:pt x="18902" y="9311"/>
                  </a:lnTo>
                  <a:lnTo>
                    <a:pt x="18899" y="9289"/>
                  </a:lnTo>
                  <a:lnTo>
                    <a:pt x="18898" y="9288"/>
                  </a:lnTo>
                  <a:lnTo>
                    <a:pt x="18898" y="9285"/>
                  </a:lnTo>
                  <a:lnTo>
                    <a:pt x="18898" y="9279"/>
                  </a:lnTo>
                  <a:lnTo>
                    <a:pt x="18897" y="9272"/>
                  </a:lnTo>
                  <a:lnTo>
                    <a:pt x="18896" y="9266"/>
                  </a:lnTo>
                  <a:lnTo>
                    <a:pt x="18894" y="9261"/>
                  </a:lnTo>
                  <a:lnTo>
                    <a:pt x="18892" y="9258"/>
                  </a:lnTo>
                  <a:lnTo>
                    <a:pt x="18890" y="9257"/>
                  </a:lnTo>
                  <a:lnTo>
                    <a:pt x="18888" y="9257"/>
                  </a:lnTo>
                  <a:lnTo>
                    <a:pt x="18882" y="9259"/>
                  </a:lnTo>
                  <a:lnTo>
                    <a:pt x="18880" y="9261"/>
                  </a:lnTo>
                  <a:lnTo>
                    <a:pt x="18878" y="9264"/>
                  </a:lnTo>
                  <a:lnTo>
                    <a:pt x="18878" y="9266"/>
                  </a:lnTo>
                  <a:lnTo>
                    <a:pt x="18854" y="9252"/>
                  </a:lnTo>
                  <a:lnTo>
                    <a:pt x="18848" y="9250"/>
                  </a:lnTo>
                  <a:lnTo>
                    <a:pt x="18848" y="9249"/>
                  </a:lnTo>
                  <a:lnTo>
                    <a:pt x="18848" y="9248"/>
                  </a:lnTo>
                  <a:lnTo>
                    <a:pt x="18847" y="9247"/>
                  </a:lnTo>
                  <a:lnTo>
                    <a:pt x="18847" y="9246"/>
                  </a:lnTo>
                  <a:lnTo>
                    <a:pt x="18846" y="9246"/>
                  </a:lnTo>
                  <a:lnTo>
                    <a:pt x="18845" y="9246"/>
                  </a:lnTo>
                  <a:lnTo>
                    <a:pt x="18844" y="9246"/>
                  </a:lnTo>
                  <a:lnTo>
                    <a:pt x="18844" y="9247"/>
                  </a:lnTo>
                  <a:lnTo>
                    <a:pt x="18843" y="9248"/>
                  </a:lnTo>
                  <a:lnTo>
                    <a:pt x="18825" y="9242"/>
                  </a:lnTo>
                  <a:lnTo>
                    <a:pt x="18824" y="9238"/>
                  </a:lnTo>
                  <a:lnTo>
                    <a:pt x="18822" y="9235"/>
                  </a:lnTo>
                  <a:lnTo>
                    <a:pt x="18820" y="9233"/>
                  </a:lnTo>
                  <a:lnTo>
                    <a:pt x="18818" y="9233"/>
                  </a:lnTo>
                  <a:lnTo>
                    <a:pt x="18812" y="9235"/>
                  </a:lnTo>
                  <a:lnTo>
                    <a:pt x="18810" y="9237"/>
                  </a:lnTo>
                  <a:lnTo>
                    <a:pt x="18810" y="9238"/>
                  </a:lnTo>
                  <a:lnTo>
                    <a:pt x="18777" y="9232"/>
                  </a:lnTo>
                  <a:lnTo>
                    <a:pt x="18779" y="9230"/>
                  </a:lnTo>
                  <a:lnTo>
                    <a:pt x="18782" y="9225"/>
                  </a:lnTo>
                  <a:lnTo>
                    <a:pt x="18784" y="9218"/>
                  </a:lnTo>
                  <a:lnTo>
                    <a:pt x="18785" y="9210"/>
                  </a:lnTo>
                  <a:lnTo>
                    <a:pt x="18785" y="9200"/>
                  </a:lnTo>
                  <a:lnTo>
                    <a:pt x="18785" y="9191"/>
                  </a:lnTo>
                  <a:lnTo>
                    <a:pt x="18783" y="9182"/>
                  </a:lnTo>
                  <a:lnTo>
                    <a:pt x="18782" y="9174"/>
                  </a:lnTo>
                  <a:lnTo>
                    <a:pt x="18779" y="9168"/>
                  </a:lnTo>
                  <a:lnTo>
                    <a:pt x="18777" y="9163"/>
                  </a:lnTo>
                  <a:lnTo>
                    <a:pt x="18774" y="9161"/>
                  </a:lnTo>
                  <a:lnTo>
                    <a:pt x="18771" y="9161"/>
                  </a:lnTo>
                  <a:lnTo>
                    <a:pt x="18770" y="9161"/>
                  </a:lnTo>
                  <a:lnTo>
                    <a:pt x="18770" y="9086"/>
                  </a:lnTo>
                  <a:lnTo>
                    <a:pt x="18772" y="9085"/>
                  </a:lnTo>
                  <a:lnTo>
                    <a:pt x="18781" y="9076"/>
                  </a:lnTo>
                  <a:lnTo>
                    <a:pt x="18785" y="9067"/>
                  </a:lnTo>
                  <a:lnTo>
                    <a:pt x="18785" y="9015"/>
                  </a:lnTo>
                  <a:lnTo>
                    <a:pt x="18783" y="9005"/>
                  </a:lnTo>
                  <a:lnTo>
                    <a:pt x="18776" y="8997"/>
                  </a:lnTo>
                  <a:lnTo>
                    <a:pt x="18772" y="8994"/>
                  </a:lnTo>
                  <a:lnTo>
                    <a:pt x="18771" y="8992"/>
                  </a:lnTo>
                  <a:lnTo>
                    <a:pt x="18771" y="8990"/>
                  </a:lnTo>
                  <a:lnTo>
                    <a:pt x="18771" y="8989"/>
                  </a:lnTo>
                  <a:lnTo>
                    <a:pt x="18770" y="8988"/>
                  </a:lnTo>
                  <a:lnTo>
                    <a:pt x="18769" y="8986"/>
                  </a:lnTo>
                  <a:lnTo>
                    <a:pt x="18768" y="8986"/>
                  </a:lnTo>
                  <a:lnTo>
                    <a:pt x="18768" y="8987"/>
                  </a:lnTo>
                  <a:lnTo>
                    <a:pt x="18767" y="8988"/>
                  </a:lnTo>
                  <a:lnTo>
                    <a:pt x="18766" y="8989"/>
                  </a:lnTo>
                  <a:lnTo>
                    <a:pt x="18766" y="8990"/>
                  </a:lnTo>
                  <a:lnTo>
                    <a:pt x="18765" y="8989"/>
                  </a:lnTo>
                  <a:lnTo>
                    <a:pt x="18759" y="8987"/>
                  </a:lnTo>
                  <a:lnTo>
                    <a:pt x="18760" y="8984"/>
                  </a:lnTo>
                  <a:lnTo>
                    <a:pt x="18762" y="8978"/>
                  </a:lnTo>
                  <a:lnTo>
                    <a:pt x="18763" y="8972"/>
                  </a:lnTo>
                  <a:lnTo>
                    <a:pt x="18763" y="8966"/>
                  </a:lnTo>
                  <a:lnTo>
                    <a:pt x="18763" y="8959"/>
                  </a:lnTo>
                  <a:lnTo>
                    <a:pt x="18762" y="8952"/>
                  </a:lnTo>
                  <a:lnTo>
                    <a:pt x="18761" y="8946"/>
                  </a:lnTo>
                  <a:lnTo>
                    <a:pt x="18760" y="8943"/>
                  </a:lnTo>
                  <a:lnTo>
                    <a:pt x="18769" y="8937"/>
                  </a:lnTo>
                  <a:lnTo>
                    <a:pt x="18778" y="8928"/>
                  </a:lnTo>
                  <a:lnTo>
                    <a:pt x="18782" y="8919"/>
                  </a:lnTo>
                  <a:lnTo>
                    <a:pt x="18782" y="8903"/>
                  </a:lnTo>
                  <a:lnTo>
                    <a:pt x="18780" y="8894"/>
                  </a:lnTo>
                  <a:lnTo>
                    <a:pt x="18776" y="8889"/>
                  </a:lnTo>
                  <a:lnTo>
                    <a:pt x="18776" y="8888"/>
                  </a:lnTo>
                  <a:lnTo>
                    <a:pt x="18776" y="8886"/>
                  </a:lnTo>
                  <a:lnTo>
                    <a:pt x="18775" y="8886"/>
                  </a:lnTo>
                  <a:lnTo>
                    <a:pt x="18775" y="8885"/>
                  </a:lnTo>
                  <a:lnTo>
                    <a:pt x="18774" y="8884"/>
                  </a:lnTo>
                  <a:lnTo>
                    <a:pt x="18773" y="8884"/>
                  </a:lnTo>
                  <a:lnTo>
                    <a:pt x="18773" y="8885"/>
                  </a:lnTo>
                  <a:lnTo>
                    <a:pt x="18772" y="8885"/>
                  </a:lnTo>
                  <a:lnTo>
                    <a:pt x="18773" y="8882"/>
                  </a:lnTo>
                  <a:lnTo>
                    <a:pt x="18774" y="8876"/>
                  </a:lnTo>
                  <a:lnTo>
                    <a:pt x="18774" y="8869"/>
                  </a:lnTo>
                  <a:lnTo>
                    <a:pt x="18774" y="8862"/>
                  </a:lnTo>
                  <a:lnTo>
                    <a:pt x="18773" y="8855"/>
                  </a:lnTo>
                  <a:lnTo>
                    <a:pt x="18772" y="8850"/>
                  </a:lnTo>
                  <a:lnTo>
                    <a:pt x="18770" y="8845"/>
                  </a:lnTo>
                  <a:lnTo>
                    <a:pt x="18769" y="8842"/>
                  </a:lnTo>
                  <a:lnTo>
                    <a:pt x="18766" y="8840"/>
                  </a:lnTo>
                  <a:lnTo>
                    <a:pt x="18764" y="8840"/>
                  </a:lnTo>
                  <a:lnTo>
                    <a:pt x="18759" y="8842"/>
                  </a:lnTo>
                  <a:lnTo>
                    <a:pt x="18757" y="8844"/>
                  </a:lnTo>
                  <a:lnTo>
                    <a:pt x="18755" y="8848"/>
                  </a:lnTo>
                  <a:lnTo>
                    <a:pt x="18754" y="8853"/>
                  </a:lnTo>
                  <a:lnTo>
                    <a:pt x="18753" y="8859"/>
                  </a:lnTo>
                  <a:lnTo>
                    <a:pt x="18752" y="8866"/>
                  </a:lnTo>
                  <a:lnTo>
                    <a:pt x="18752" y="8872"/>
                  </a:lnTo>
                  <a:lnTo>
                    <a:pt x="18753" y="8874"/>
                  </a:lnTo>
                  <a:lnTo>
                    <a:pt x="18747" y="8872"/>
                  </a:lnTo>
                  <a:lnTo>
                    <a:pt x="18730" y="8870"/>
                  </a:lnTo>
                  <a:lnTo>
                    <a:pt x="18730" y="8842"/>
                  </a:lnTo>
                  <a:lnTo>
                    <a:pt x="18740" y="8840"/>
                  </a:lnTo>
                  <a:lnTo>
                    <a:pt x="18756" y="8834"/>
                  </a:lnTo>
                  <a:lnTo>
                    <a:pt x="18769" y="8826"/>
                  </a:lnTo>
                  <a:lnTo>
                    <a:pt x="18778" y="8817"/>
                  </a:lnTo>
                  <a:lnTo>
                    <a:pt x="18782" y="8807"/>
                  </a:lnTo>
                  <a:lnTo>
                    <a:pt x="18782" y="8794"/>
                  </a:lnTo>
                  <a:lnTo>
                    <a:pt x="18780" y="8784"/>
                  </a:lnTo>
                  <a:lnTo>
                    <a:pt x="18775" y="8777"/>
                  </a:lnTo>
                  <a:lnTo>
                    <a:pt x="18775" y="8776"/>
                  </a:lnTo>
                  <a:lnTo>
                    <a:pt x="18775" y="8774"/>
                  </a:lnTo>
                  <a:lnTo>
                    <a:pt x="18775" y="8772"/>
                  </a:lnTo>
                  <a:lnTo>
                    <a:pt x="18774" y="8771"/>
                  </a:lnTo>
                  <a:lnTo>
                    <a:pt x="18774" y="8769"/>
                  </a:lnTo>
                  <a:lnTo>
                    <a:pt x="18773" y="8768"/>
                  </a:lnTo>
                  <a:lnTo>
                    <a:pt x="18772" y="8768"/>
                  </a:lnTo>
                  <a:lnTo>
                    <a:pt x="18771" y="8768"/>
                  </a:lnTo>
                  <a:lnTo>
                    <a:pt x="18770" y="8769"/>
                  </a:lnTo>
                  <a:lnTo>
                    <a:pt x="18770" y="8770"/>
                  </a:lnTo>
                  <a:lnTo>
                    <a:pt x="18769" y="8772"/>
                  </a:lnTo>
                  <a:lnTo>
                    <a:pt x="18769" y="8773"/>
                  </a:lnTo>
                  <a:lnTo>
                    <a:pt x="18762" y="8768"/>
                  </a:lnTo>
                  <a:lnTo>
                    <a:pt x="18747" y="8762"/>
                  </a:lnTo>
                  <a:lnTo>
                    <a:pt x="18745" y="8762"/>
                  </a:lnTo>
                  <a:lnTo>
                    <a:pt x="18746" y="8761"/>
                  </a:lnTo>
                  <a:lnTo>
                    <a:pt x="18746" y="8759"/>
                  </a:lnTo>
                  <a:lnTo>
                    <a:pt x="18746" y="8757"/>
                  </a:lnTo>
                  <a:lnTo>
                    <a:pt x="18746" y="8756"/>
                  </a:lnTo>
                  <a:lnTo>
                    <a:pt x="18746" y="8754"/>
                  </a:lnTo>
                  <a:lnTo>
                    <a:pt x="18745" y="8752"/>
                  </a:lnTo>
                  <a:lnTo>
                    <a:pt x="18745" y="8750"/>
                  </a:lnTo>
                  <a:lnTo>
                    <a:pt x="18744" y="8750"/>
                  </a:lnTo>
                  <a:lnTo>
                    <a:pt x="18743" y="8750"/>
                  </a:lnTo>
                  <a:lnTo>
                    <a:pt x="18742" y="8750"/>
                  </a:lnTo>
                  <a:lnTo>
                    <a:pt x="18742" y="8749"/>
                  </a:lnTo>
                  <a:lnTo>
                    <a:pt x="18743" y="8748"/>
                  </a:lnTo>
                  <a:lnTo>
                    <a:pt x="18743" y="8747"/>
                  </a:lnTo>
                  <a:lnTo>
                    <a:pt x="18743" y="8745"/>
                  </a:lnTo>
                  <a:lnTo>
                    <a:pt x="18743" y="8743"/>
                  </a:lnTo>
                  <a:lnTo>
                    <a:pt x="18743" y="8741"/>
                  </a:lnTo>
                  <a:lnTo>
                    <a:pt x="18743" y="8739"/>
                  </a:lnTo>
                  <a:lnTo>
                    <a:pt x="18743" y="8737"/>
                  </a:lnTo>
                  <a:lnTo>
                    <a:pt x="18742" y="8736"/>
                  </a:lnTo>
                  <a:lnTo>
                    <a:pt x="18742" y="8735"/>
                  </a:lnTo>
                  <a:lnTo>
                    <a:pt x="18742" y="8712"/>
                  </a:lnTo>
                  <a:lnTo>
                    <a:pt x="18741" y="8707"/>
                  </a:lnTo>
                  <a:lnTo>
                    <a:pt x="18741" y="8620"/>
                  </a:lnTo>
                  <a:lnTo>
                    <a:pt x="18727" y="8615"/>
                  </a:lnTo>
                  <a:lnTo>
                    <a:pt x="18726" y="7947"/>
                  </a:lnTo>
                  <a:lnTo>
                    <a:pt x="18730" y="7944"/>
                  </a:lnTo>
                  <a:lnTo>
                    <a:pt x="18730" y="7927"/>
                  </a:lnTo>
                  <a:lnTo>
                    <a:pt x="18718" y="7922"/>
                  </a:lnTo>
                  <a:lnTo>
                    <a:pt x="18716" y="7237"/>
                  </a:lnTo>
                  <a:lnTo>
                    <a:pt x="18720" y="7233"/>
                  </a:lnTo>
                  <a:lnTo>
                    <a:pt x="18720" y="7221"/>
                  </a:lnTo>
                  <a:lnTo>
                    <a:pt x="18713" y="7217"/>
                  </a:lnTo>
                  <a:lnTo>
                    <a:pt x="18712" y="6827"/>
                  </a:lnTo>
                  <a:lnTo>
                    <a:pt x="18719" y="6821"/>
                  </a:lnTo>
                  <a:lnTo>
                    <a:pt x="18718" y="6517"/>
                  </a:lnTo>
                  <a:lnTo>
                    <a:pt x="18712" y="6514"/>
                  </a:lnTo>
                  <a:lnTo>
                    <a:pt x="18712" y="6470"/>
                  </a:lnTo>
                  <a:lnTo>
                    <a:pt x="18705" y="6467"/>
                  </a:lnTo>
                  <a:lnTo>
                    <a:pt x="18704" y="6198"/>
                  </a:lnTo>
                  <a:lnTo>
                    <a:pt x="18702" y="6197"/>
                  </a:lnTo>
                  <a:lnTo>
                    <a:pt x="18697" y="6202"/>
                  </a:lnTo>
                  <a:lnTo>
                    <a:pt x="18697" y="6472"/>
                  </a:lnTo>
                  <a:lnTo>
                    <a:pt x="18690" y="6479"/>
                  </a:lnTo>
                  <a:lnTo>
                    <a:pt x="18690" y="6521"/>
                  </a:lnTo>
                  <a:lnTo>
                    <a:pt x="18685" y="6527"/>
                  </a:lnTo>
                  <a:lnTo>
                    <a:pt x="18685" y="6831"/>
                  </a:lnTo>
                  <a:lnTo>
                    <a:pt x="18691" y="6833"/>
                  </a:lnTo>
                  <a:lnTo>
                    <a:pt x="18692" y="7224"/>
                  </a:lnTo>
                  <a:lnTo>
                    <a:pt x="18685" y="7231"/>
                  </a:lnTo>
                  <a:lnTo>
                    <a:pt x="18685" y="7243"/>
                  </a:lnTo>
                  <a:lnTo>
                    <a:pt x="18688" y="7245"/>
                  </a:lnTo>
                  <a:lnTo>
                    <a:pt x="18689" y="7928"/>
                  </a:lnTo>
                  <a:lnTo>
                    <a:pt x="18677" y="7938"/>
                  </a:lnTo>
                  <a:lnTo>
                    <a:pt x="18677" y="7955"/>
                  </a:lnTo>
                  <a:lnTo>
                    <a:pt x="18681" y="7956"/>
                  </a:lnTo>
                  <a:lnTo>
                    <a:pt x="18682" y="8622"/>
                  </a:lnTo>
                  <a:lnTo>
                    <a:pt x="18668" y="8632"/>
                  </a:lnTo>
                  <a:lnTo>
                    <a:pt x="18668" y="8711"/>
                  </a:lnTo>
                  <a:lnTo>
                    <a:pt x="18667" y="8714"/>
                  </a:lnTo>
                  <a:lnTo>
                    <a:pt x="18667" y="8729"/>
                  </a:lnTo>
                  <a:lnTo>
                    <a:pt x="18666" y="8732"/>
                  </a:lnTo>
                  <a:lnTo>
                    <a:pt x="18665" y="8739"/>
                  </a:lnTo>
                  <a:lnTo>
                    <a:pt x="18665" y="8745"/>
                  </a:lnTo>
                  <a:lnTo>
                    <a:pt x="18665" y="8752"/>
                  </a:lnTo>
                  <a:lnTo>
                    <a:pt x="18666" y="8759"/>
                  </a:lnTo>
                  <a:lnTo>
                    <a:pt x="18667" y="8761"/>
                  </a:lnTo>
                  <a:lnTo>
                    <a:pt x="18667" y="8765"/>
                  </a:lnTo>
                  <a:lnTo>
                    <a:pt x="18653" y="8771"/>
                  </a:lnTo>
                  <a:lnTo>
                    <a:pt x="18650" y="8772"/>
                  </a:lnTo>
                  <a:lnTo>
                    <a:pt x="18650" y="8770"/>
                  </a:lnTo>
                  <a:lnTo>
                    <a:pt x="18649" y="8764"/>
                  </a:lnTo>
                  <a:lnTo>
                    <a:pt x="18648" y="8757"/>
                  </a:lnTo>
                  <a:lnTo>
                    <a:pt x="18647" y="8753"/>
                  </a:lnTo>
                  <a:lnTo>
                    <a:pt x="18645" y="8750"/>
                  </a:lnTo>
                  <a:lnTo>
                    <a:pt x="18643" y="8748"/>
                  </a:lnTo>
                  <a:lnTo>
                    <a:pt x="18640" y="8748"/>
                  </a:lnTo>
                  <a:lnTo>
                    <a:pt x="18635" y="8750"/>
                  </a:lnTo>
                  <a:lnTo>
                    <a:pt x="18633" y="8752"/>
                  </a:lnTo>
                  <a:lnTo>
                    <a:pt x="18631" y="8756"/>
                  </a:lnTo>
                  <a:lnTo>
                    <a:pt x="18630" y="8761"/>
                  </a:lnTo>
                  <a:lnTo>
                    <a:pt x="18629" y="8767"/>
                  </a:lnTo>
                  <a:lnTo>
                    <a:pt x="18629" y="8774"/>
                  </a:lnTo>
                  <a:lnTo>
                    <a:pt x="18629" y="8780"/>
                  </a:lnTo>
                  <a:lnTo>
                    <a:pt x="18629" y="8787"/>
                  </a:lnTo>
                  <a:lnTo>
                    <a:pt x="18630" y="8791"/>
                  </a:lnTo>
                  <a:lnTo>
                    <a:pt x="18627" y="8798"/>
                  </a:lnTo>
                  <a:lnTo>
                    <a:pt x="18627" y="8811"/>
                  </a:lnTo>
                  <a:lnTo>
                    <a:pt x="18629" y="8820"/>
                  </a:lnTo>
                  <a:lnTo>
                    <a:pt x="18636" y="8829"/>
                  </a:lnTo>
                  <a:lnTo>
                    <a:pt x="18648" y="8836"/>
                  </a:lnTo>
                  <a:lnTo>
                    <a:pt x="18663" y="8842"/>
                  </a:lnTo>
                  <a:lnTo>
                    <a:pt x="18679" y="8845"/>
                  </a:lnTo>
                  <a:lnTo>
                    <a:pt x="18679" y="8872"/>
                  </a:lnTo>
                  <a:lnTo>
                    <a:pt x="18669" y="8874"/>
                  </a:lnTo>
                  <a:lnTo>
                    <a:pt x="18653" y="8881"/>
                  </a:lnTo>
                  <a:lnTo>
                    <a:pt x="18650" y="8883"/>
                  </a:lnTo>
                  <a:lnTo>
                    <a:pt x="18650" y="8882"/>
                  </a:lnTo>
                  <a:lnTo>
                    <a:pt x="18650" y="8875"/>
                  </a:lnTo>
                  <a:lnTo>
                    <a:pt x="18649" y="8868"/>
                  </a:lnTo>
                  <a:lnTo>
                    <a:pt x="18648" y="8862"/>
                  </a:lnTo>
                  <a:lnTo>
                    <a:pt x="18646" y="8858"/>
                  </a:lnTo>
                  <a:lnTo>
                    <a:pt x="18644" y="8855"/>
                  </a:lnTo>
                  <a:lnTo>
                    <a:pt x="18642" y="8853"/>
                  </a:lnTo>
                  <a:lnTo>
                    <a:pt x="18640" y="8853"/>
                  </a:lnTo>
                  <a:lnTo>
                    <a:pt x="18634" y="8855"/>
                  </a:lnTo>
                  <a:lnTo>
                    <a:pt x="18632" y="8857"/>
                  </a:lnTo>
                  <a:lnTo>
                    <a:pt x="18631" y="8861"/>
                  </a:lnTo>
                  <a:lnTo>
                    <a:pt x="18629" y="8866"/>
                  </a:lnTo>
                  <a:lnTo>
                    <a:pt x="18628" y="8872"/>
                  </a:lnTo>
                  <a:lnTo>
                    <a:pt x="18628" y="8878"/>
                  </a:lnTo>
                  <a:lnTo>
                    <a:pt x="18628" y="8885"/>
                  </a:lnTo>
                  <a:lnTo>
                    <a:pt x="18629" y="8892"/>
                  </a:lnTo>
                  <a:lnTo>
                    <a:pt x="18630" y="8898"/>
                  </a:lnTo>
                  <a:lnTo>
                    <a:pt x="18630" y="8900"/>
                  </a:lnTo>
                  <a:lnTo>
                    <a:pt x="18628" y="8907"/>
                  </a:lnTo>
                  <a:lnTo>
                    <a:pt x="18628" y="8922"/>
                  </a:lnTo>
                  <a:lnTo>
                    <a:pt x="18629" y="8932"/>
                  </a:lnTo>
                  <a:lnTo>
                    <a:pt x="18636" y="8940"/>
                  </a:lnTo>
                  <a:lnTo>
                    <a:pt x="18648" y="8947"/>
                  </a:lnTo>
                  <a:lnTo>
                    <a:pt x="18663" y="8953"/>
                  </a:lnTo>
                  <a:lnTo>
                    <a:pt x="18680" y="8956"/>
                  </a:lnTo>
                  <a:lnTo>
                    <a:pt x="18680" y="8983"/>
                  </a:lnTo>
                  <a:lnTo>
                    <a:pt x="18668" y="8985"/>
                  </a:lnTo>
                  <a:lnTo>
                    <a:pt x="18651" y="8992"/>
                  </a:lnTo>
                  <a:lnTo>
                    <a:pt x="18638" y="9000"/>
                  </a:lnTo>
                  <a:lnTo>
                    <a:pt x="18629" y="9009"/>
                  </a:lnTo>
                  <a:lnTo>
                    <a:pt x="18625" y="9019"/>
                  </a:lnTo>
                  <a:lnTo>
                    <a:pt x="18625" y="9071"/>
                  </a:lnTo>
                  <a:lnTo>
                    <a:pt x="18627" y="9080"/>
                  </a:lnTo>
                  <a:lnTo>
                    <a:pt x="18634" y="9088"/>
                  </a:lnTo>
                  <a:lnTo>
                    <a:pt x="18640" y="9092"/>
                  </a:lnTo>
                  <a:lnTo>
                    <a:pt x="18640" y="9238"/>
                  </a:lnTo>
                  <a:lnTo>
                    <a:pt x="18614" y="9243"/>
                  </a:lnTo>
                  <a:lnTo>
                    <a:pt x="18588" y="9252"/>
                  </a:lnTo>
                  <a:lnTo>
                    <a:pt x="18588" y="9245"/>
                  </a:lnTo>
                  <a:lnTo>
                    <a:pt x="18587" y="9239"/>
                  </a:lnTo>
                  <a:lnTo>
                    <a:pt x="18585" y="9234"/>
                  </a:lnTo>
                  <a:lnTo>
                    <a:pt x="18583" y="9230"/>
                  </a:lnTo>
                  <a:lnTo>
                    <a:pt x="18580" y="9225"/>
                  </a:lnTo>
                  <a:lnTo>
                    <a:pt x="18578" y="9223"/>
                  </a:lnTo>
                  <a:lnTo>
                    <a:pt x="18575" y="9223"/>
                  </a:lnTo>
                  <a:lnTo>
                    <a:pt x="18573" y="9224"/>
                  </a:lnTo>
                  <a:lnTo>
                    <a:pt x="18570" y="9227"/>
                  </a:lnTo>
                  <a:lnTo>
                    <a:pt x="18568" y="9232"/>
                  </a:lnTo>
                  <a:lnTo>
                    <a:pt x="18567" y="9237"/>
                  </a:lnTo>
                  <a:lnTo>
                    <a:pt x="18566" y="9244"/>
                  </a:lnTo>
                  <a:lnTo>
                    <a:pt x="18565" y="9250"/>
                  </a:lnTo>
                  <a:lnTo>
                    <a:pt x="18566" y="9258"/>
                  </a:lnTo>
                  <a:lnTo>
                    <a:pt x="18566" y="9261"/>
                  </a:lnTo>
                  <a:lnTo>
                    <a:pt x="18539" y="9276"/>
                  </a:lnTo>
                  <a:lnTo>
                    <a:pt x="18517" y="9297"/>
                  </a:lnTo>
                  <a:lnTo>
                    <a:pt x="18509" y="9320"/>
                  </a:lnTo>
                  <a:lnTo>
                    <a:pt x="18509" y="9378"/>
                  </a:lnTo>
                  <a:lnTo>
                    <a:pt x="18486" y="9401"/>
                  </a:lnTo>
                  <a:lnTo>
                    <a:pt x="18477" y="9426"/>
                  </a:lnTo>
                  <a:lnTo>
                    <a:pt x="18483" y="9451"/>
                  </a:lnTo>
                  <a:lnTo>
                    <a:pt x="18490" y="9458"/>
                  </a:lnTo>
                  <a:lnTo>
                    <a:pt x="18490" y="9477"/>
                  </a:lnTo>
                  <a:lnTo>
                    <a:pt x="18482" y="9485"/>
                  </a:lnTo>
                  <a:lnTo>
                    <a:pt x="18472" y="9510"/>
                  </a:lnTo>
                  <a:lnTo>
                    <a:pt x="18472" y="9603"/>
                  </a:lnTo>
                  <a:lnTo>
                    <a:pt x="18474" y="9609"/>
                  </a:lnTo>
                  <a:lnTo>
                    <a:pt x="18477" y="9620"/>
                  </a:lnTo>
                  <a:lnTo>
                    <a:pt x="18479" y="9626"/>
                  </a:lnTo>
                  <a:lnTo>
                    <a:pt x="18479" y="9627"/>
                  </a:lnTo>
                  <a:lnTo>
                    <a:pt x="18492" y="9673"/>
                  </a:lnTo>
                  <a:lnTo>
                    <a:pt x="18492" y="9762"/>
                  </a:lnTo>
                  <a:lnTo>
                    <a:pt x="18493" y="9767"/>
                  </a:lnTo>
                  <a:lnTo>
                    <a:pt x="18507" y="9832"/>
                  </a:lnTo>
                  <a:lnTo>
                    <a:pt x="18507" y="9918"/>
                  </a:lnTo>
                  <a:lnTo>
                    <a:pt x="18508" y="9922"/>
                  </a:lnTo>
                  <a:lnTo>
                    <a:pt x="18522" y="9981"/>
                  </a:lnTo>
                  <a:lnTo>
                    <a:pt x="18522" y="10051"/>
                  </a:lnTo>
                  <a:lnTo>
                    <a:pt x="18523" y="10055"/>
                  </a:lnTo>
                  <a:lnTo>
                    <a:pt x="18536" y="10107"/>
                  </a:lnTo>
                  <a:lnTo>
                    <a:pt x="18536" y="10176"/>
                  </a:lnTo>
                  <a:lnTo>
                    <a:pt x="18536" y="10190"/>
                  </a:lnTo>
                  <a:lnTo>
                    <a:pt x="18540" y="10205"/>
                  </a:lnTo>
                  <a:lnTo>
                    <a:pt x="18555" y="10220"/>
                  </a:lnTo>
                  <a:lnTo>
                    <a:pt x="18570" y="10237"/>
                  </a:lnTo>
                  <a:lnTo>
                    <a:pt x="18582" y="10254"/>
                  </a:lnTo>
                  <a:lnTo>
                    <a:pt x="18593" y="10285"/>
                  </a:lnTo>
                  <a:lnTo>
                    <a:pt x="18601" y="10318"/>
                  </a:lnTo>
                  <a:lnTo>
                    <a:pt x="18614" y="10364"/>
                  </a:lnTo>
                  <a:lnTo>
                    <a:pt x="18619" y="10403"/>
                  </a:lnTo>
                  <a:lnTo>
                    <a:pt x="18622" y="10438"/>
                  </a:lnTo>
                  <a:lnTo>
                    <a:pt x="18626" y="10487"/>
                  </a:lnTo>
                  <a:lnTo>
                    <a:pt x="18628" y="10493"/>
                  </a:lnTo>
                  <a:lnTo>
                    <a:pt x="18634" y="10498"/>
                  </a:lnTo>
                  <a:lnTo>
                    <a:pt x="18634" y="10505"/>
                  </a:lnTo>
                  <a:lnTo>
                    <a:pt x="18603" y="16449"/>
                  </a:lnTo>
                  <a:lnTo>
                    <a:pt x="18339" y="16362"/>
                  </a:lnTo>
                  <a:lnTo>
                    <a:pt x="18334" y="12821"/>
                  </a:lnTo>
                  <a:lnTo>
                    <a:pt x="18298" y="12571"/>
                  </a:lnTo>
                  <a:lnTo>
                    <a:pt x="18013" y="12431"/>
                  </a:lnTo>
                  <a:lnTo>
                    <a:pt x="17495" y="12483"/>
                  </a:lnTo>
                  <a:lnTo>
                    <a:pt x="17274" y="12694"/>
                  </a:lnTo>
                  <a:lnTo>
                    <a:pt x="17250" y="17995"/>
                  </a:lnTo>
                  <a:lnTo>
                    <a:pt x="17009" y="17994"/>
                  </a:lnTo>
                  <a:lnTo>
                    <a:pt x="17113" y="17522"/>
                  </a:lnTo>
                  <a:lnTo>
                    <a:pt x="17115" y="13072"/>
                  </a:lnTo>
                  <a:lnTo>
                    <a:pt x="17045" y="12758"/>
                  </a:lnTo>
                  <a:lnTo>
                    <a:pt x="17045" y="12233"/>
                  </a:lnTo>
                  <a:lnTo>
                    <a:pt x="17115" y="11889"/>
                  </a:lnTo>
                  <a:lnTo>
                    <a:pt x="16673" y="11760"/>
                  </a:lnTo>
                  <a:lnTo>
                    <a:pt x="16645" y="11667"/>
                  </a:lnTo>
                  <a:lnTo>
                    <a:pt x="16427" y="11603"/>
                  </a:lnTo>
                  <a:lnTo>
                    <a:pt x="16398" y="11626"/>
                  </a:lnTo>
                  <a:lnTo>
                    <a:pt x="16398" y="11662"/>
                  </a:lnTo>
                  <a:lnTo>
                    <a:pt x="16369" y="11653"/>
                  </a:lnTo>
                  <a:lnTo>
                    <a:pt x="16263" y="11740"/>
                  </a:lnTo>
                  <a:lnTo>
                    <a:pt x="16208" y="11784"/>
                  </a:lnTo>
                  <a:lnTo>
                    <a:pt x="16208" y="11921"/>
                  </a:lnTo>
                  <a:lnTo>
                    <a:pt x="16186" y="11939"/>
                  </a:lnTo>
                  <a:lnTo>
                    <a:pt x="16187" y="14030"/>
                  </a:lnTo>
                  <a:lnTo>
                    <a:pt x="16117" y="14030"/>
                  </a:lnTo>
                  <a:lnTo>
                    <a:pt x="16115" y="11946"/>
                  </a:lnTo>
                  <a:lnTo>
                    <a:pt x="16085" y="11506"/>
                  </a:lnTo>
                  <a:lnTo>
                    <a:pt x="16048" y="11501"/>
                  </a:lnTo>
                  <a:lnTo>
                    <a:pt x="16048" y="11488"/>
                  </a:lnTo>
                  <a:lnTo>
                    <a:pt x="16080" y="11390"/>
                  </a:lnTo>
                  <a:lnTo>
                    <a:pt x="16114" y="10754"/>
                  </a:lnTo>
                  <a:lnTo>
                    <a:pt x="15532" y="10668"/>
                  </a:lnTo>
                  <a:lnTo>
                    <a:pt x="15463" y="11084"/>
                  </a:lnTo>
                  <a:lnTo>
                    <a:pt x="15464" y="11577"/>
                  </a:lnTo>
                  <a:lnTo>
                    <a:pt x="15487" y="11580"/>
                  </a:lnTo>
                  <a:lnTo>
                    <a:pt x="15464" y="11701"/>
                  </a:lnTo>
                  <a:lnTo>
                    <a:pt x="15470" y="16611"/>
                  </a:lnTo>
                  <a:lnTo>
                    <a:pt x="15432" y="16608"/>
                  </a:lnTo>
                  <a:lnTo>
                    <a:pt x="15408" y="16613"/>
                  </a:lnTo>
                  <a:lnTo>
                    <a:pt x="15379" y="16611"/>
                  </a:lnTo>
                  <a:lnTo>
                    <a:pt x="15332" y="16621"/>
                  </a:lnTo>
                  <a:lnTo>
                    <a:pt x="15327" y="12900"/>
                  </a:lnTo>
                  <a:lnTo>
                    <a:pt x="15317" y="12887"/>
                  </a:lnTo>
                  <a:lnTo>
                    <a:pt x="15317" y="12771"/>
                  </a:lnTo>
                  <a:lnTo>
                    <a:pt x="15326" y="12771"/>
                  </a:lnTo>
                  <a:lnTo>
                    <a:pt x="15326" y="12256"/>
                  </a:lnTo>
                  <a:lnTo>
                    <a:pt x="15316" y="12240"/>
                  </a:lnTo>
                  <a:lnTo>
                    <a:pt x="15316" y="12154"/>
                  </a:lnTo>
                  <a:lnTo>
                    <a:pt x="15265" y="12060"/>
                  </a:lnTo>
                  <a:lnTo>
                    <a:pt x="15253" y="12060"/>
                  </a:lnTo>
                  <a:lnTo>
                    <a:pt x="15253" y="11982"/>
                  </a:lnTo>
                  <a:lnTo>
                    <a:pt x="15225" y="11930"/>
                  </a:lnTo>
                  <a:lnTo>
                    <a:pt x="15171" y="11830"/>
                  </a:lnTo>
                  <a:lnTo>
                    <a:pt x="15158" y="11830"/>
                  </a:lnTo>
                  <a:lnTo>
                    <a:pt x="15158" y="11799"/>
                  </a:lnTo>
                  <a:lnTo>
                    <a:pt x="15143" y="11771"/>
                  </a:lnTo>
                  <a:lnTo>
                    <a:pt x="14883" y="11776"/>
                  </a:lnTo>
                  <a:lnTo>
                    <a:pt x="14858" y="11927"/>
                  </a:lnTo>
                  <a:lnTo>
                    <a:pt x="14523" y="11932"/>
                  </a:lnTo>
                  <a:lnTo>
                    <a:pt x="14598" y="12583"/>
                  </a:lnTo>
                  <a:lnTo>
                    <a:pt x="14602" y="12587"/>
                  </a:lnTo>
                  <a:lnTo>
                    <a:pt x="14602" y="12710"/>
                  </a:lnTo>
                  <a:lnTo>
                    <a:pt x="14589" y="12710"/>
                  </a:lnTo>
                  <a:lnTo>
                    <a:pt x="14526" y="13209"/>
                  </a:lnTo>
                  <a:lnTo>
                    <a:pt x="14533" y="16644"/>
                  </a:lnTo>
                  <a:lnTo>
                    <a:pt x="14243" y="16624"/>
                  </a:lnTo>
                  <a:lnTo>
                    <a:pt x="14243" y="16582"/>
                  </a:lnTo>
                  <a:lnTo>
                    <a:pt x="14241" y="16268"/>
                  </a:lnTo>
                  <a:lnTo>
                    <a:pt x="14231" y="16267"/>
                  </a:lnTo>
                  <a:lnTo>
                    <a:pt x="14226" y="16175"/>
                  </a:lnTo>
                  <a:lnTo>
                    <a:pt x="14216" y="16174"/>
                  </a:lnTo>
                  <a:lnTo>
                    <a:pt x="14215" y="16167"/>
                  </a:lnTo>
                  <a:lnTo>
                    <a:pt x="14122" y="16157"/>
                  </a:lnTo>
                  <a:lnTo>
                    <a:pt x="14027" y="16148"/>
                  </a:lnTo>
                  <a:lnTo>
                    <a:pt x="14012" y="16154"/>
                  </a:lnTo>
                  <a:lnTo>
                    <a:pt x="13987" y="16151"/>
                  </a:lnTo>
                  <a:lnTo>
                    <a:pt x="13941" y="16171"/>
                  </a:lnTo>
                  <a:lnTo>
                    <a:pt x="13935" y="16174"/>
                  </a:lnTo>
                  <a:lnTo>
                    <a:pt x="13891" y="16192"/>
                  </a:lnTo>
                  <a:lnTo>
                    <a:pt x="13886" y="16292"/>
                  </a:lnTo>
                  <a:lnTo>
                    <a:pt x="13878" y="16295"/>
                  </a:lnTo>
                  <a:lnTo>
                    <a:pt x="13879" y="16597"/>
                  </a:lnTo>
                  <a:lnTo>
                    <a:pt x="13879" y="16601"/>
                  </a:lnTo>
                  <a:lnTo>
                    <a:pt x="13823" y="16597"/>
                  </a:lnTo>
                  <a:lnTo>
                    <a:pt x="13640" y="16586"/>
                  </a:lnTo>
                  <a:lnTo>
                    <a:pt x="13571" y="16582"/>
                  </a:lnTo>
                  <a:lnTo>
                    <a:pt x="13593" y="12714"/>
                  </a:lnTo>
                  <a:lnTo>
                    <a:pt x="13381" y="12714"/>
                  </a:lnTo>
                  <a:lnTo>
                    <a:pt x="13355" y="12714"/>
                  </a:lnTo>
                  <a:lnTo>
                    <a:pt x="13357" y="12056"/>
                  </a:lnTo>
                  <a:lnTo>
                    <a:pt x="13104" y="12058"/>
                  </a:lnTo>
                  <a:lnTo>
                    <a:pt x="13104" y="12714"/>
                  </a:lnTo>
                  <a:lnTo>
                    <a:pt x="12951" y="12714"/>
                  </a:lnTo>
                  <a:lnTo>
                    <a:pt x="12955" y="16565"/>
                  </a:lnTo>
                  <a:lnTo>
                    <a:pt x="12808" y="16566"/>
                  </a:lnTo>
                  <a:lnTo>
                    <a:pt x="12670" y="16568"/>
                  </a:lnTo>
                  <a:lnTo>
                    <a:pt x="12700" y="16364"/>
                  </a:lnTo>
                  <a:lnTo>
                    <a:pt x="12744" y="16019"/>
                  </a:lnTo>
                  <a:lnTo>
                    <a:pt x="12781" y="15667"/>
                  </a:lnTo>
                  <a:lnTo>
                    <a:pt x="12810" y="15310"/>
                  </a:lnTo>
                  <a:lnTo>
                    <a:pt x="12832" y="14946"/>
                  </a:lnTo>
                  <a:lnTo>
                    <a:pt x="12846" y="14580"/>
                  </a:lnTo>
                  <a:lnTo>
                    <a:pt x="12853" y="14211"/>
                  </a:lnTo>
                  <a:lnTo>
                    <a:pt x="12851" y="13841"/>
                  </a:lnTo>
                  <a:lnTo>
                    <a:pt x="12843" y="13472"/>
                  </a:lnTo>
                  <a:lnTo>
                    <a:pt x="12826" y="13103"/>
                  </a:lnTo>
                  <a:lnTo>
                    <a:pt x="12802" y="12737"/>
                  </a:lnTo>
                  <a:lnTo>
                    <a:pt x="12770" y="12375"/>
                  </a:lnTo>
                  <a:lnTo>
                    <a:pt x="12770" y="12317"/>
                  </a:lnTo>
                  <a:lnTo>
                    <a:pt x="12760" y="12291"/>
                  </a:lnTo>
                  <a:lnTo>
                    <a:pt x="12732" y="12266"/>
                  </a:lnTo>
                  <a:lnTo>
                    <a:pt x="12705" y="12252"/>
                  </a:lnTo>
                  <a:lnTo>
                    <a:pt x="12704" y="11573"/>
                  </a:lnTo>
                  <a:lnTo>
                    <a:pt x="12692" y="11553"/>
                  </a:lnTo>
                  <a:lnTo>
                    <a:pt x="12682" y="11552"/>
                  </a:lnTo>
                  <a:lnTo>
                    <a:pt x="12681" y="10550"/>
                  </a:lnTo>
                  <a:lnTo>
                    <a:pt x="12663" y="10542"/>
                  </a:lnTo>
                  <a:lnTo>
                    <a:pt x="12645" y="10548"/>
                  </a:lnTo>
                  <a:lnTo>
                    <a:pt x="12645" y="10561"/>
                  </a:lnTo>
                  <a:lnTo>
                    <a:pt x="12646" y="11550"/>
                  </a:lnTo>
                  <a:lnTo>
                    <a:pt x="12624" y="11562"/>
                  </a:lnTo>
                  <a:lnTo>
                    <a:pt x="12624" y="12226"/>
                  </a:lnTo>
                  <a:lnTo>
                    <a:pt x="12569" y="12216"/>
                  </a:lnTo>
                  <a:lnTo>
                    <a:pt x="12501" y="12211"/>
                  </a:lnTo>
                  <a:lnTo>
                    <a:pt x="12467" y="12213"/>
                  </a:lnTo>
                  <a:lnTo>
                    <a:pt x="12465" y="11474"/>
                  </a:lnTo>
                  <a:lnTo>
                    <a:pt x="12439" y="11464"/>
                  </a:lnTo>
                  <a:lnTo>
                    <a:pt x="12436" y="10118"/>
                  </a:lnTo>
                  <a:lnTo>
                    <a:pt x="12415" y="10108"/>
                  </a:lnTo>
                  <a:lnTo>
                    <a:pt x="12394" y="10115"/>
                  </a:lnTo>
                  <a:lnTo>
                    <a:pt x="12393" y="10131"/>
                  </a:lnTo>
                  <a:lnTo>
                    <a:pt x="12396" y="11461"/>
                  </a:lnTo>
                  <a:lnTo>
                    <a:pt x="12370" y="11466"/>
                  </a:lnTo>
                  <a:lnTo>
                    <a:pt x="12367" y="11493"/>
                  </a:lnTo>
                  <a:lnTo>
                    <a:pt x="12369" y="12226"/>
                  </a:lnTo>
                  <a:lnTo>
                    <a:pt x="12321" y="12241"/>
                  </a:lnTo>
                  <a:lnTo>
                    <a:pt x="12284" y="12261"/>
                  </a:lnTo>
                  <a:lnTo>
                    <a:pt x="12264" y="12286"/>
                  </a:lnTo>
                  <a:lnTo>
                    <a:pt x="12261" y="12312"/>
                  </a:lnTo>
                  <a:lnTo>
                    <a:pt x="12261" y="12370"/>
                  </a:lnTo>
                  <a:lnTo>
                    <a:pt x="12231" y="12732"/>
                  </a:lnTo>
                  <a:lnTo>
                    <a:pt x="12207" y="13099"/>
                  </a:lnTo>
                  <a:lnTo>
                    <a:pt x="12192" y="13468"/>
                  </a:lnTo>
                  <a:lnTo>
                    <a:pt x="12184" y="13838"/>
                  </a:lnTo>
                  <a:lnTo>
                    <a:pt x="12184" y="14209"/>
                  </a:lnTo>
                  <a:lnTo>
                    <a:pt x="12192" y="14579"/>
                  </a:lnTo>
                  <a:lnTo>
                    <a:pt x="12207" y="14946"/>
                  </a:lnTo>
                  <a:lnTo>
                    <a:pt x="12230" y="15310"/>
                  </a:lnTo>
                  <a:lnTo>
                    <a:pt x="12261" y="15668"/>
                  </a:lnTo>
                  <a:lnTo>
                    <a:pt x="12298" y="16020"/>
                  </a:lnTo>
                  <a:lnTo>
                    <a:pt x="12344" y="16366"/>
                  </a:lnTo>
                  <a:lnTo>
                    <a:pt x="12360" y="16474"/>
                  </a:lnTo>
                  <a:lnTo>
                    <a:pt x="12349" y="16474"/>
                  </a:lnTo>
                  <a:lnTo>
                    <a:pt x="12349" y="16520"/>
                  </a:lnTo>
                  <a:lnTo>
                    <a:pt x="12336" y="16520"/>
                  </a:lnTo>
                  <a:lnTo>
                    <a:pt x="12334" y="16799"/>
                  </a:lnTo>
                  <a:lnTo>
                    <a:pt x="12332" y="17130"/>
                  </a:lnTo>
                  <a:lnTo>
                    <a:pt x="12321" y="17219"/>
                  </a:lnTo>
                  <a:lnTo>
                    <a:pt x="12300" y="17395"/>
                  </a:lnTo>
                  <a:lnTo>
                    <a:pt x="12295" y="17443"/>
                  </a:lnTo>
                  <a:lnTo>
                    <a:pt x="12295" y="17318"/>
                  </a:lnTo>
                  <a:lnTo>
                    <a:pt x="11860" y="17231"/>
                  </a:lnTo>
                  <a:lnTo>
                    <a:pt x="11849" y="8856"/>
                  </a:lnTo>
                  <a:lnTo>
                    <a:pt x="11872" y="8848"/>
                  </a:lnTo>
                  <a:lnTo>
                    <a:pt x="11871" y="8604"/>
                  </a:lnTo>
                  <a:lnTo>
                    <a:pt x="11825" y="8590"/>
                  </a:lnTo>
                  <a:lnTo>
                    <a:pt x="11823" y="6665"/>
                  </a:lnTo>
                  <a:lnTo>
                    <a:pt x="11846" y="6653"/>
                  </a:lnTo>
                  <a:lnTo>
                    <a:pt x="11845" y="6411"/>
                  </a:lnTo>
                  <a:lnTo>
                    <a:pt x="11788" y="6386"/>
                  </a:lnTo>
                  <a:lnTo>
                    <a:pt x="11787" y="6352"/>
                  </a:lnTo>
                  <a:lnTo>
                    <a:pt x="11785" y="6343"/>
                  </a:lnTo>
                  <a:lnTo>
                    <a:pt x="11777" y="6335"/>
                  </a:lnTo>
                  <a:lnTo>
                    <a:pt x="11758" y="5157"/>
                  </a:lnTo>
                  <a:lnTo>
                    <a:pt x="11770" y="5150"/>
                  </a:lnTo>
                  <a:lnTo>
                    <a:pt x="11769" y="4909"/>
                  </a:lnTo>
                  <a:lnTo>
                    <a:pt x="11721" y="4884"/>
                  </a:lnTo>
                  <a:lnTo>
                    <a:pt x="11721" y="4850"/>
                  </a:lnTo>
                  <a:lnTo>
                    <a:pt x="11719" y="4841"/>
                  </a:lnTo>
                  <a:lnTo>
                    <a:pt x="11712" y="4833"/>
                  </a:lnTo>
                  <a:lnTo>
                    <a:pt x="11706" y="4829"/>
                  </a:lnTo>
                  <a:lnTo>
                    <a:pt x="11687" y="4168"/>
                  </a:lnTo>
                  <a:lnTo>
                    <a:pt x="11695" y="4163"/>
                  </a:lnTo>
                  <a:lnTo>
                    <a:pt x="11695" y="3922"/>
                  </a:lnTo>
                  <a:lnTo>
                    <a:pt x="11656" y="3900"/>
                  </a:lnTo>
                  <a:lnTo>
                    <a:pt x="11656" y="3870"/>
                  </a:lnTo>
                  <a:lnTo>
                    <a:pt x="11654" y="3863"/>
                  </a:lnTo>
                  <a:lnTo>
                    <a:pt x="11649" y="3855"/>
                  </a:lnTo>
                  <a:lnTo>
                    <a:pt x="11641" y="3849"/>
                  </a:lnTo>
                  <a:lnTo>
                    <a:pt x="11635" y="3846"/>
                  </a:lnTo>
                  <a:lnTo>
                    <a:pt x="11634" y="3846"/>
                  </a:lnTo>
                  <a:lnTo>
                    <a:pt x="11614" y="3330"/>
                  </a:lnTo>
                  <a:lnTo>
                    <a:pt x="11586" y="3314"/>
                  </a:lnTo>
                  <a:lnTo>
                    <a:pt x="11586" y="3307"/>
                  </a:lnTo>
                  <a:lnTo>
                    <a:pt x="11625" y="3330"/>
                  </a:lnTo>
                  <a:lnTo>
                    <a:pt x="11624" y="3090"/>
                  </a:lnTo>
                  <a:lnTo>
                    <a:pt x="11595" y="3072"/>
                  </a:lnTo>
                  <a:lnTo>
                    <a:pt x="11595" y="3048"/>
                  </a:lnTo>
                  <a:lnTo>
                    <a:pt x="11593" y="3041"/>
                  </a:lnTo>
                  <a:lnTo>
                    <a:pt x="11589" y="3036"/>
                  </a:lnTo>
                  <a:lnTo>
                    <a:pt x="11583" y="3031"/>
                  </a:lnTo>
                  <a:lnTo>
                    <a:pt x="11576" y="3027"/>
                  </a:lnTo>
                  <a:lnTo>
                    <a:pt x="11567" y="3025"/>
                  </a:lnTo>
                  <a:lnTo>
                    <a:pt x="11562" y="3025"/>
                  </a:lnTo>
                  <a:lnTo>
                    <a:pt x="11550" y="2690"/>
                  </a:lnTo>
                  <a:lnTo>
                    <a:pt x="11521" y="2591"/>
                  </a:lnTo>
                  <a:lnTo>
                    <a:pt x="11517" y="2402"/>
                  </a:lnTo>
                  <a:lnTo>
                    <a:pt x="11483" y="2328"/>
                  </a:lnTo>
                  <a:lnTo>
                    <a:pt x="11479" y="2165"/>
                  </a:lnTo>
                  <a:lnTo>
                    <a:pt x="11469" y="2150"/>
                  </a:lnTo>
                  <a:lnTo>
                    <a:pt x="11469" y="2149"/>
                  </a:lnTo>
                  <a:lnTo>
                    <a:pt x="11469" y="2147"/>
                  </a:lnTo>
                  <a:lnTo>
                    <a:pt x="11467" y="2145"/>
                  </a:lnTo>
                  <a:lnTo>
                    <a:pt x="11456" y="2129"/>
                  </a:lnTo>
                  <a:lnTo>
                    <a:pt x="11456" y="2127"/>
                  </a:lnTo>
                  <a:lnTo>
                    <a:pt x="11454" y="2124"/>
                  </a:lnTo>
                  <a:lnTo>
                    <a:pt x="11454" y="1990"/>
                  </a:lnTo>
                  <a:lnTo>
                    <a:pt x="11448" y="1985"/>
                  </a:lnTo>
                  <a:lnTo>
                    <a:pt x="11448" y="1979"/>
                  </a:lnTo>
                  <a:lnTo>
                    <a:pt x="11447" y="1978"/>
                  </a:lnTo>
                  <a:lnTo>
                    <a:pt x="11446" y="1977"/>
                  </a:lnTo>
                  <a:lnTo>
                    <a:pt x="11446" y="1974"/>
                  </a:lnTo>
                  <a:lnTo>
                    <a:pt x="11446" y="1972"/>
                  </a:lnTo>
                  <a:lnTo>
                    <a:pt x="11441" y="1972"/>
                  </a:lnTo>
                  <a:lnTo>
                    <a:pt x="11441" y="1962"/>
                  </a:lnTo>
                  <a:lnTo>
                    <a:pt x="11441" y="1960"/>
                  </a:lnTo>
                  <a:lnTo>
                    <a:pt x="11435" y="1960"/>
                  </a:lnTo>
                  <a:lnTo>
                    <a:pt x="11435" y="1841"/>
                  </a:lnTo>
                  <a:lnTo>
                    <a:pt x="11435" y="1839"/>
                  </a:lnTo>
                  <a:lnTo>
                    <a:pt x="11429" y="1839"/>
                  </a:lnTo>
                  <a:lnTo>
                    <a:pt x="11429" y="1811"/>
                  </a:lnTo>
                  <a:lnTo>
                    <a:pt x="11434" y="1807"/>
                  </a:lnTo>
                  <a:lnTo>
                    <a:pt x="11439" y="1801"/>
                  </a:lnTo>
                  <a:lnTo>
                    <a:pt x="11441" y="1794"/>
                  </a:lnTo>
                  <a:lnTo>
                    <a:pt x="11443" y="1788"/>
                  </a:lnTo>
                  <a:lnTo>
                    <a:pt x="11443" y="1786"/>
                  </a:lnTo>
                  <a:lnTo>
                    <a:pt x="11445" y="1781"/>
                  </a:lnTo>
                  <a:lnTo>
                    <a:pt x="11447" y="1774"/>
                  </a:lnTo>
                  <a:lnTo>
                    <a:pt x="11447" y="1771"/>
                  </a:lnTo>
                  <a:lnTo>
                    <a:pt x="11449" y="1768"/>
                  </a:lnTo>
                  <a:lnTo>
                    <a:pt x="11450" y="1761"/>
                  </a:lnTo>
                  <a:lnTo>
                    <a:pt x="11450" y="1757"/>
                  </a:lnTo>
                  <a:lnTo>
                    <a:pt x="11451" y="1754"/>
                  </a:lnTo>
                  <a:lnTo>
                    <a:pt x="11452" y="1748"/>
                  </a:lnTo>
                  <a:lnTo>
                    <a:pt x="11452" y="1743"/>
                  </a:lnTo>
                  <a:lnTo>
                    <a:pt x="11453" y="1741"/>
                  </a:lnTo>
                  <a:lnTo>
                    <a:pt x="11453" y="1734"/>
                  </a:lnTo>
                  <a:lnTo>
                    <a:pt x="11453" y="1728"/>
                  </a:lnTo>
                  <a:lnTo>
                    <a:pt x="11453" y="1727"/>
                  </a:lnTo>
                  <a:lnTo>
                    <a:pt x="11453" y="1721"/>
                  </a:lnTo>
                  <a:lnTo>
                    <a:pt x="11454" y="1714"/>
                  </a:lnTo>
                  <a:lnTo>
                    <a:pt x="11454" y="1711"/>
                  </a:lnTo>
                  <a:lnTo>
                    <a:pt x="11454" y="1701"/>
                  </a:lnTo>
                  <a:lnTo>
                    <a:pt x="11454" y="1697"/>
                  </a:lnTo>
                  <a:lnTo>
                    <a:pt x="11453" y="1696"/>
                  </a:lnTo>
                  <a:lnTo>
                    <a:pt x="11454" y="1691"/>
                  </a:lnTo>
                  <a:lnTo>
                    <a:pt x="11453" y="1684"/>
                  </a:lnTo>
                  <a:lnTo>
                    <a:pt x="11453" y="1683"/>
                  </a:lnTo>
                  <a:lnTo>
                    <a:pt x="11453" y="1677"/>
                  </a:lnTo>
                  <a:lnTo>
                    <a:pt x="11453" y="1670"/>
                  </a:lnTo>
                  <a:lnTo>
                    <a:pt x="11452" y="1667"/>
                  </a:lnTo>
                  <a:lnTo>
                    <a:pt x="11452" y="1664"/>
                  </a:lnTo>
                  <a:lnTo>
                    <a:pt x="11451" y="1657"/>
                  </a:lnTo>
                  <a:lnTo>
                    <a:pt x="11450" y="1653"/>
                  </a:lnTo>
                  <a:lnTo>
                    <a:pt x="11450" y="1650"/>
                  </a:lnTo>
                  <a:lnTo>
                    <a:pt x="11449" y="1644"/>
                  </a:lnTo>
                  <a:lnTo>
                    <a:pt x="11447" y="1639"/>
                  </a:lnTo>
                  <a:lnTo>
                    <a:pt x="11447" y="1637"/>
                  </a:lnTo>
                  <a:lnTo>
                    <a:pt x="11445" y="1630"/>
                  </a:lnTo>
                  <a:lnTo>
                    <a:pt x="11443" y="1624"/>
                  </a:lnTo>
                  <a:lnTo>
                    <a:pt x="11441" y="1617"/>
                  </a:lnTo>
                  <a:lnTo>
                    <a:pt x="11439" y="1610"/>
                  </a:lnTo>
                  <a:lnTo>
                    <a:pt x="11438" y="1609"/>
                  </a:lnTo>
                  <a:lnTo>
                    <a:pt x="11437" y="1604"/>
                  </a:lnTo>
                  <a:lnTo>
                    <a:pt x="11434" y="1599"/>
                  </a:lnTo>
                  <a:lnTo>
                    <a:pt x="11430" y="1594"/>
                  </a:lnTo>
                  <a:lnTo>
                    <a:pt x="11426" y="1590"/>
                  </a:lnTo>
                  <a:lnTo>
                    <a:pt x="11409" y="148"/>
                  </a:lnTo>
                  <a:lnTo>
                    <a:pt x="11411" y="147"/>
                  </a:lnTo>
                  <a:lnTo>
                    <a:pt x="11412" y="146"/>
                  </a:lnTo>
                  <a:lnTo>
                    <a:pt x="11413" y="144"/>
                  </a:lnTo>
                  <a:lnTo>
                    <a:pt x="11416" y="139"/>
                  </a:lnTo>
                  <a:lnTo>
                    <a:pt x="11416" y="137"/>
                  </a:lnTo>
                  <a:lnTo>
                    <a:pt x="11419" y="130"/>
                  </a:lnTo>
                  <a:lnTo>
                    <a:pt x="11420" y="121"/>
                  </a:lnTo>
                  <a:lnTo>
                    <a:pt x="11420" y="112"/>
                  </a:lnTo>
                  <a:lnTo>
                    <a:pt x="11420" y="109"/>
                  </a:lnTo>
                  <a:lnTo>
                    <a:pt x="11420" y="99"/>
                  </a:lnTo>
                  <a:lnTo>
                    <a:pt x="11418" y="90"/>
                  </a:lnTo>
                  <a:lnTo>
                    <a:pt x="11417" y="88"/>
                  </a:lnTo>
                  <a:lnTo>
                    <a:pt x="11415" y="81"/>
                  </a:lnTo>
                  <a:lnTo>
                    <a:pt x="11412" y="77"/>
                  </a:lnTo>
                  <a:lnTo>
                    <a:pt x="11412" y="75"/>
                  </a:lnTo>
                  <a:lnTo>
                    <a:pt x="11410" y="74"/>
                  </a:lnTo>
                  <a:lnTo>
                    <a:pt x="11408" y="73"/>
                  </a:lnTo>
                  <a:lnTo>
                    <a:pt x="11407" y="73"/>
                  </a:lnTo>
                  <a:lnTo>
                    <a:pt x="11406" y="73"/>
                  </a:lnTo>
                  <a:lnTo>
                    <a:pt x="11405" y="73"/>
                  </a:lnTo>
                  <a:lnTo>
                    <a:pt x="11404" y="73"/>
                  </a:lnTo>
                  <a:lnTo>
                    <a:pt x="11402" y="74"/>
                  </a:lnTo>
                  <a:lnTo>
                    <a:pt x="11401" y="76"/>
                  </a:lnTo>
                  <a:lnTo>
                    <a:pt x="11400" y="77"/>
                  </a:lnTo>
                  <a:lnTo>
                    <a:pt x="11397" y="81"/>
                  </a:lnTo>
                  <a:lnTo>
                    <a:pt x="11395" y="88"/>
                  </a:lnTo>
                  <a:lnTo>
                    <a:pt x="11394" y="91"/>
                  </a:lnTo>
                  <a:lnTo>
                    <a:pt x="11393" y="100"/>
                  </a:lnTo>
                  <a:lnTo>
                    <a:pt x="11392" y="109"/>
                  </a:lnTo>
                  <a:lnTo>
                    <a:pt x="11392" y="112"/>
                  </a:lnTo>
                  <a:lnTo>
                    <a:pt x="11392" y="122"/>
                  </a:lnTo>
                  <a:lnTo>
                    <a:pt x="11394" y="130"/>
                  </a:lnTo>
                  <a:lnTo>
                    <a:pt x="11395" y="133"/>
                  </a:lnTo>
                  <a:lnTo>
                    <a:pt x="11397" y="139"/>
                  </a:lnTo>
                  <a:lnTo>
                    <a:pt x="11399" y="144"/>
                  </a:lnTo>
                  <a:lnTo>
                    <a:pt x="11400" y="146"/>
                  </a:lnTo>
                  <a:lnTo>
                    <a:pt x="11402" y="147"/>
                  </a:lnTo>
                  <a:lnTo>
                    <a:pt x="11403" y="148"/>
                  </a:lnTo>
                  <a:lnTo>
                    <a:pt x="11388" y="1591"/>
                  </a:lnTo>
                  <a:lnTo>
                    <a:pt x="11385" y="1594"/>
                  </a:lnTo>
                  <a:lnTo>
                    <a:pt x="11381" y="1599"/>
                  </a:lnTo>
                  <a:lnTo>
                    <a:pt x="11378" y="1605"/>
                  </a:lnTo>
                  <a:lnTo>
                    <a:pt x="11376" y="1611"/>
                  </a:lnTo>
                  <a:lnTo>
                    <a:pt x="11373" y="1618"/>
                  </a:lnTo>
                  <a:lnTo>
                    <a:pt x="11371" y="1624"/>
                  </a:lnTo>
                  <a:lnTo>
                    <a:pt x="11371" y="1626"/>
                  </a:lnTo>
                  <a:lnTo>
                    <a:pt x="11369" y="1631"/>
                  </a:lnTo>
                  <a:lnTo>
                    <a:pt x="11367" y="1638"/>
                  </a:lnTo>
                  <a:lnTo>
                    <a:pt x="11367" y="1641"/>
                  </a:lnTo>
                  <a:lnTo>
                    <a:pt x="11366" y="1644"/>
                  </a:lnTo>
                  <a:lnTo>
                    <a:pt x="11365" y="1651"/>
                  </a:lnTo>
                  <a:lnTo>
                    <a:pt x="11365" y="1655"/>
                  </a:lnTo>
                  <a:lnTo>
                    <a:pt x="11364" y="1658"/>
                  </a:lnTo>
                  <a:lnTo>
                    <a:pt x="11363" y="1664"/>
                  </a:lnTo>
                  <a:lnTo>
                    <a:pt x="11363" y="1669"/>
                  </a:lnTo>
                  <a:lnTo>
                    <a:pt x="11362" y="1671"/>
                  </a:lnTo>
                  <a:lnTo>
                    <a:pt x="11362" y="1678"/>
                  </a:lnTo>
                  <a:lnTo>
                    <a:pt x="11362" y="1684"/>
                  </a:lnTo>
                  <a:lnTo>
                    <a:pt x="11361" y="1685"/>
                  </a:lnTo>
                  <a:lnTo>
                    <a:pt x="11361" y="1691"/>
                  </a:lnTo>
                  <a:lnTo>
                    <a:pt x="11361" y="1698"/>
                  </a:lnTo>
                  <a:lnTo>
                    <a:pt x="11360" y="1702"/>
                  </a:lnTo>
                  <a:lnTo>
                    <a:pt x="11360" y="1711"/>
                  </a:lnTo>
                  <a:lnTo>
                    <a:pt x="11360" y="1715"/>
                  </a:lnTo>
                  <a:lnTo>
                    <a:pt x="11361" y="1716"/>
                  </a:lnTo>
                  <a:lnTo>
                    <a:pt x="11361" y="1721"/>
                  </a:lnTo>
                  <a:lnTo>
                    <a:pt x="11361" y="1728"/>
                  </a:lnTo>
                  <a:lnTo>
                    <a:pt x="11362" y="1730"/>
                  </a:lnTo>
                  <a:lnTo>
                    <a:pt x="11362" y="1735"/>
                  </a:lnTo>
                  <a:lnTo>
                    <a:pt x="11362" y="1742"/>
                  </a:lnTo>
                  <a:lnTo>
                    <a:pt x="11363" y="1744"/>
                  </a:lnTo>
                  <a:lnTo>
                    <a:pt x="11363" y="1748"/>
                  </a:lnTo>
                  <a:lnTo>
                    <a:pt x="11364" y="1755"/>
                  </a:lnTo>
                  <a:lnTo>
                    <a:pt x="11365" y="1759"/>
                  </a:lnTo>
                  <a:lnTo>
                    <a:pt x="11365" y="1762"/>
                  </a:lnTo>
                  <a:lnTo>
                    <a:pt x="11366" y="1768"/>
                  </a:lnTo>
                  <a:lnTo>
                    <a:pt x="11367" y="1773"/>
                  </a:lnTo>
                  <a:lnTo>
                    <a:pt x="11367" y="1775"/>
                  </a:lnTo>
                  <a:lnTo>
                    <a:pt x="11369" y="1782"/>
                  </a:lnTo>
                  <a:lnTo>
                    <a:pt x="11371" y="1788"/>
                  </a:lnTo>
                  <a:lnTo>
                    <a:pt x="11373" y="1795"/>
                  </a:lnTo>
                  <a:lnTo>
                    <a:pt x="11375" y="1802"/>
                  </a:lnTo>
                  <a:lnTo>
                    <a:pt x="11380" y="1808"/>
                  </a:lnTo>
                  <a:lnTo>
                    <a:pt x="11386" y="1812"/>
                  </a:lnTo>
                  <a:lnTo>
                    <a:pt x="11385" y="1841"/>
                  </a:lnTo>
                  <a:lnTo>
                    <a:pt x="11380" y="1842"/>
                  </a:lnTo>
                  <a:lnTo>
                    <a:pt x="11380" y="1955"/>
                  </a:lnTo>
                  <a:lnTo>
                    <a:pt x="11378" y="1957"/>
                  </a:lnTo>
                  <a:lnTo>
                    <a:pt x="11378" y="1963"/>
                  </a:lnTo>
                  <a:lnTo>
                    <a:pt x="11374" y="1964"/>
                  </a:lnTo>
                  <a:lnTo>
                    <a:pt x="11374" y="1969"/>
                  </a:lnTo>
                  <a:lnTo>
                    <a:pt x="11373" y="1969"/>
                  </a:lnTo>
                  <a:lnTo>
                    <a:pt x="11373" y="1976"/>
                  </a:lnTo>
                  <a:lnTo>
                    <a:pt x="11369" y="1977"/>
                  </a:lnTo>
                  <a:lnTo>
                    <a:pt x="11369" y="1979"/>
                  </a:lnTo>
                  <a:lnTo>
                    <a:pt x="11368" y="1980"/>
                  </a:lnTo>
                  <a:lnTo>
                    <a:pt x="11367" y="1981"/>
                  </a:lnTo>
                  <a:lnTo>
                    <a:pt x="11366" y="1983"/>
                  </a:lnTo>
                  <a:lnTo>
                    <a:pt x="11366" y="1984"/>
                  </a:lnTo>
                  <a:lnTo>
                    <a:pt x="11366" y="1990"/>
                  </a:lnTo>
                  <a:lnTo>
                    <a:pt x="11361" y="1995"/>
                  </a:lnTo>
                  <a:lnTo>
                    <a:pt x="11361" y="2124"/>
                  </a:lnTo>
                  <a:lnTo>
                    <a:pt x="11354" y="2133"/>
                  </a:lnTo>
                  <a:lnTo>
                    <a:pt x="11354" y="2138"/>
                  </a:lnTo>
                  <a:lnTo>
                    <a:pt x="11345" y="2151"/>
                  </a:lnTo>
                  <a:lnTo>
                    <a:pt x="11344" y="2154"/>
                  </a:lnTo>
                  <a:lnTo>
                    <a:pt x="11344" y="2156"/>
                  </a:lnTo>
                  <a:lnTo>
                    <a:pt x="11344" y="2160"/>
                  </a:lnTo>
                  <a:lnTo>
                    <a:pt x="11336" y="2172"/>
                  </a:lnTo>
                  <a:lnTo>
                    <a:pt x="11333" y="2336"/>
                  </a:lnTo>
                  <a:lnTo>
                    <a:pt x="11299" y="2413"/>
                  </a:lnTo>
                  <a:lnTo>
                    <a:pt x="11294" y="2602"/>
                  </a:lnTo>
                  <a:lnTo>
                    <a:pt x="11266" y="2705"/>
                  </a:lnTo>
                  <a:lnTo>
                    <a:pt x="11256" y="3002"/>
                  </a:lnTo>
                  <a:lnTo>
                    <a:pt x="11247" y="3002"/>
                  </a:lnTo>
                  <a:lnTo>
                    <a:pt x="11247" y="3040"/>
                  </a:lnTo>
                  <a:lnTo>
                    <a:pt x="11241" y="3041"/>
                  </a:lnTo>
                  <a:lnTo>
                    <a:pt x="11233" y="3044"/>
                  </a:lnTo>
                  <a:lnTo>
                    <a:pt x="11225" y="3048"/>
                  </a:lnTo>
                  <a:lnTo>
                    <a:pt x="11220" y="3054"/>
                  </a:lnTo>
                  <a:lnTo>
                    <a:pt x="11217" y="3060"/>
                  </a:lnTo>
                  <a:lnTo>
                    <a:pt x="11216" y="3066"/>
                  </a:lnTo>
                  <a:lnTo>
                    <a:pt x="11216" y="3093"/>
                  </a:lnTo>
                  <a:lnTo>
                    <a:pt x="11193" y="3111"/>
                  </a:lnTo>
                  <a:lnTo>
                    <a:pt x="11193" y="3351"/>
                  </a:lnTo>
                  <a:lnTo>
                    <a:pt x="11225" y="3325"/>
                  </a:lnTo>
                  <a:lnTo>
                    <a:pt x="11225" y="3333"/>
                  </a:lnTo>
                  <a:lnTo>
                    <a:pt x="11203" y="3350"/>
                  </a:lnTo>
                  <a:lnTo>
                    <a:pt x="11203" y="3357"/>
                  </a:lnTo>
                  <a:lnTo>
                    <a:pt x="11184" y="3863"/>
                  </a:lnTo>
                  <a:lnTo>
                    <a:pt x="11176" y="3865"/>
                  </a:lnTo>
                  <a:lnTo>
                    <a:pt x="11167" y="3871"/>
                  </a:lnTo>
                  <a:lnTo>
                    <a:pt x="11160" y="3877"/>
                  </a:lnTo>
                  <a:lnTo>
                    <a:pt x="11156" y="3885"/>
                  </a:lnTo>
                  <a:lnTo>
                    <a:pt x="11155" y="3893"/>
                  </a:lnTo>
                  <a:lnTo>
                    <a:pt x="11155" y="3925"/>
                  </a:lnTo>
                  <a:lnTo>
                    <a:pt x="11123" y="3947"/>
                  </a:lnTo>
                  <a:lnTo>
                    <a:pt x="11123" y="4188"/>
                  </a:lnTo>
                  <a:lnTo>
                    <a:pt x="11132" y="4192"/>
                  </a:lnTo>
                  <a:lnTo>
                    <a:pt x="11114" y="4846"/>
                  </a:lnTo>
                  <a:lnTo>
                    <a:pt x="11104" y="4851"/>
                  </a:lnTo>
                  <a:lnTo>
                    <a:pt x="11096" y="4858"/>
                  </a:lnTo>
                  <a:lnTo>
                    <a:pt x="11091" y="4867"/>
                  </a:lnTo>
                  <a:lnTo>
                    <a:pt x="11090" y="4876"/>
                  </a:lnTo>
                  <a:lnTo>
                    <a:pt x="11090" y="4913"/>
                  </a:lnTo>
                  <a:lnTo>
                    <a:pt x="11051" y="4938"/>
                  </a:lnTo>
                  <a:lnTo>
                    <a:pt x="11051" y="5178"/>
                  </a:lnTo>
                  <a:lnTo>
                    <a:pt x="11062" y="5184"/>
                  </a:lnTo>
                  <a:lnTo>
                    <a:pt x="11045" y="6350"/>
                  </a:lnTo>
                  <a:lnTo>
                    <a:pt x="11041" y="6352"/>
                  </a:lnTo>
                  <a:lnTo>
                    <a:pt x="11031" y="6360"/>
                  </a:lnTo>
                  <a:lnTo>
                    <a:pt x="11025" y="6368"/>
                  </a:lnTo>
                  <a:lnTo>
                    <a:pt x="11023" y="6377"/>
                  </a:lnTo>
                  <a:lnTo>
                    <a:pt x="11023" y="6414"/>
                  </a:lnTo>
                  <a:lnTo>
                    <a:pt x="10977" y="6440"/>
                  </a:lnTo>
                  <a:lnTo>
                    <a:pt x="10977" y="6681"/>
                  </a:lnTo>
                  <a:lnTo>
                    <a:pt x="11000" y="6690"/>
                  </a:lnTo>
                  <a:lnTo>
                    <a:pt x="11000" y="8607"/>
                  </a:lnTo>
                  <a:lnTo>
                    <a:pt x="10954" y="8625"/>
                  </a:lnTo>
                  <a:lnTo>
                    <a:pt x="10954" y="8868"/>
                  </a:lnTo>
                  <a:lnTo>
                    <a:pt x="10977" y="8874"/>
                  </a:lnTo>
                  <a:lnTo>
                    <a:pt x="10977" y="11588"/>
                  </a:lnTo>
                  <a:lnTo>
                    <a:pt x="10606" y="11586"/>
                  </a:lnTo>
                  <a:lnTo>
                    <a:pt x="10604" y="11595"/>
                  </a:lnTo>
                  <a:lnTo>
                    <a:pt x="10559" y="11595"/>
                  </a:lnTo>
                  <a:lnTo>
                    <a:pt x="10558" y="11599"/>
                  </a:lnTo>
                  <a:lnTo>
                    <a:pt x="10558" y="11586"/>
                  </a:lnTo>
                  <a:lnTo>
                    <a:pt x="10183" y="11583"/>
                  </a:lnTo>
                  <a:lnTo>
                    <a:pt x="10187" y="8862"/>
                  </a:lnTo>
                  <a:lnTo>
                    <a:pt x="10210" y="8857"/>
                  </a:lnTo>
                  <a:lnTo>
                    <a:pt x="10210" y="8613"/>
                  </a:lnTo>
                  <a:lnTo>
                    <a:pt x="10168" y="8594"/>
                  </a:lnTo>
                  <a:lnTo>
                    <a:pt x="10168" y="8565"/>
                  </a:lnTo>
                  <a:lnTo>
                    <a:pt x="10167" y="8559"/>
                  </a:lnTo>
                  <a:lnTo>
                    <a:pt x="10164" y="8555"/>
                  </a:lnTo>
                  <a:lnTo>
                    <a:pt x="10167" y="6671"/>
                  </a:lnTo>
                  <a:lnTo>
                    <a:pt x="10190" y="6664"/>
                  </a:lnTo>
                  <a:lnTo>
                    <a:pt x="10190" y="6422"/>
                  </a:lnTo>
                  <a:lnTo>
                    <a:pt x="10150" y="6396"/>
                  </a:lnTo>
                  <a:lnTo>
                    <a:pt x="10150" y="6357"/>
                  </a:lnTo>
                  <a:lnTo>
                    <a:pt x="10149" y="6348"/>
                  </a:lnTo>
                  <a:lnTo>
                    <a:pt x="10144" y="6339"/>
                  </a:lnTo>
                  <a:lnTo>
                    <a:pt x="10135" y="6331"/>
                  </a:lnTo>
                  <a:lnTo>
                    <a:pt x="10122" y="6325"/>
                  </a:lnTo>
                  <a:lnTo>
                    <a:pt x="10107" y="5158"/>
                  </a:lnTo>
                  <a:lnTo>
                    <a:pt x="10118" y="5153"/>
                  </a:lnTo>
                  <a:lnTo>
                    <a:pt x="10119" y="4912"/>
                  </a:lnTo>
                  <a:lnTo>
                    <a:pt x="10085" y="4886"/>
                  </a:lnTo>
                  <a:lnTo>
                    <a:pt x="10085" y="4847"/>
                  </a:lnTo>
                  <a:lnTo>
                    <a:pt x="10084" y="4838"/>
                  </a:lnTo>
                  <a:lnTo>
                    <a:pt x="10080" y="4829"/>
                  </a:lnTo>
                  <a:lnTo>
                    <a:pt x="10072" y="4821"/>
                  </a:lnTo>
                  <a:lnTo>
                    <a:pt x="10061" y="4815"/>
                  </a:lnTo>
                  <a:lnTo>
                    <a:pt x="10056" y="4813"/>
                  </a:lnTo>
                  <a:lnTo>
                    <a:pt x="10038" y="4158"/>
                  </a:lnTo>
                  <a:lnTo>
                    <a:pt x="10047" y="4155"/>
                  </a:lnTo>
                  <a:lnTo>
                    <a:pt x="10047" y="3914"/>
                  </a:lnTo>
                  <a:lnTo>
                    <a:pt x="10020" y="3891"/>
                  </a:lnTo>
                  <a:lnTo>
                    <a:pt x="10020" y="3857"/>
                  </a:lnTo>
                  <a:lnTo>
                    <a:pt x="10019" y="3849"/>
                  </a:lnTo>
                  <a:lnTo>
                    <a:pt x="10016" y="3841"/>
                  </a:lnTo>
                  <a:lnTo>
                    <a:pt x="10009" y="3834"/>
                  </a:lnTo>
                  <a:lnTo>
                    <a:pt x="10000" y="3828"/>
                  </a:lnTo>
                  <a:lnTo>
                    <a:pt x="9989" y="3824"/>
                  </a:lnTo>
                  <a:lnTo>
                    <a:pt x="9986" y="3823"/>
                  </a:lnTo>
                  <a:lnTo>
                    <a:pt x="9985" y="3784"/>
                  </a:lnTo>
                  <a:lnTo>
                    <a:pt x="9985" y="3776"/>
                  </a:lnTo>
                  <a:lnTo>
                    <a:pt x="9984" y="3776"/>
                  </a:lnTo>
                  <a:lnTo>
                    <a:pt x="9968" y="3309"/>
                  </a:lnTo>
                  <a:lnTo>
                    <a:pt x="9968" y="3315"/>
                  </a:lnTo>
                  <a:lnTo>
                    <a:pt x="9978" y="3310"/>
                  </a:lnTo>
                  <a:lnTo>
                    <a:pt x="9979" y="3070"/>
                  </a:lnTo>
                  <a:lnTo>
                    <a:pt x="9958" y="3051"/>
                  </a:lnTo>
                  <a:lnTo>
                    <a:pt x="9958" y="3023"/>
                  </a:lnTo>
                  <a:lnTo>
                    <a:pt x="9958" y="3016"/>
                  </a:lnTo>
                  <a:lnTo>
                    <a:pt x="9955" y="3010"/>
                  </a:lnTo>
                  <a:lnTo>
                    <a:pt x="9950" y="3004"/>
                  </a:lnTo>
                  <a:lnTo>
                    <a:pt x="9943" y="2999"/>
                  </a:lnTo>
                  <a:lnTo>
                    <a:pt x="9935" y="2996"/>
                  </a:lnTo>
                  <a:lnTo>
                    <a:pt x="9931" y="2995"/>
                  </a:lnTo>
                  <a:lnTo>
                    <a:pt x="9931" y="2957"/>
                  </a:lnTo>
                  <a:lnTo>
                    <a:pt x="9915" y="2955"/>
                  </a:lnTo>
                  <a:lnTo>
                    <a:pt x="9906" y="2656"/>
                  </a:lnTo>
                  <a:lnTo>
                    <a:pt x="9878" y="2552"/>
                  </a:lnTo>
                  <a:lnTo>
                    <a:pt x="9873" y="2361"/>
                  </a:lnTo>
                  <a:lnTo>
                    <a:pt x="9863" y="2336"/>
                  </a:lnTo>
                  <a:lnTo>
                    <a:pt x="9862" y="2332"/>
                  </a:lnTo>
                  <a:lnTo>
                    <a:pt x="9861" y="2329"/>
                  </a:lnTo>
                  <a:lnTo>
                    <a:pt x="9849" y="2301"/>
                  </a:lnTo>
                  <a:lnTo>
                    <a:pt x="9849" y="2300"/>
                  </a:lnTo>
                  <a:lnTo>
                    <a:pt x="9839" y="2278"/>
                  </a:lnTo>
                  <a:lnTo>
                    <a:pt x="9836" y="2116"/>
                  </a:lnTo>
                  <a:lnTo>
                    <a:pt x="9829" y="2105"/>
                  </a:lnTo>
                  <a:lnTo>
                    <a:pt x="9829" y="2099"/>
                  </a:lnTo>
                  <a:lnTo>
                    <a:pt x="9829" y="2097"/>
                  </a:lnTo>
                  <a:lnTo>
                    <a:pt x="9828" y="2094"/>
                  </a:lnTo>
                  <a:lnTo>
                    <a:pt x="9820" y="2082"/>
                  </a:lnTo>
                  <a:lnTo>
                    <a:pt x="9820" y="2075"/>
                  </a:lnTo>
                  <a:lnTo>
                    <a:pt x="9811" y="2063"/>
                  </a:lnTo>
                  <a:lnTo>
                    <a:pt x="9812" y="1936"/>
                  </a:lnTo>
                  <a:lnTo>
                    <a:pt x="9807" y="1931"/>
                  </a:lnTo>
                  <a:lnTo>
                    <a:pt x="9807" y="1925"/>
                  </a:lnTo>
                  <a:lnTo>
                    <a:pt x="9807" y="1923"/>
                  </a:lnTo>
                  <a:lnTo>
                    <a:pt x="9806" y="1921"/>
                  </a:lnTo>
                  <a:lnTo>
                    <a:pt x="9805" y="1920"/>
                  </a:lnTo>
                  <a:lnTo>
                    <a:pt x="9804" y="1919"/>
                  </a:lnTo>
                  <a:lnTo>
                    <a:pt x="9803" y="1919"/>
                  </a:lnTo>
                  <a:lnTo>
                    <a:pt x="9803" y="1917"/>
                  </a:lnTo>
                  <a:lnTo>
                    <a:pt x="9801" y="1917"/>
                  </a:lnTo>
                  <a:lnTo>
                    <a:pt x="9801" y="1909"/>
                  </a:lnTo>
                  <a:lnTo>
                    <a:pt x="9799" y="1909"/>
                  </a:lnTo>
                  <a:lnTo>
                    <a:pt x="9799" y="1903"/>
                  </a:lnTo>
                  <a:lnTo>
                    <a:pt x="9796" y="1903"/>
                  </a:lnTo>
                  <a:lnTo>
                    <a:pt x="9796" y="1897"/>
                  </a:lnTo>
                  <a:lnTo>
                    <a:pt x="9794" y="1895"/>
                  </a:lnTo>
                  <a:lnTo>
                    <a:pt x="9793" y="1895"/>
                  </a:lnTo>
                  <a:lnTo>
                    <a:pt x="9792" y="1896"/>
                  </a:lnTo>
                  <a:lnTo>
                    <a:pt x="9792" y="1886"/>
                  </a:lnTo>
                  <a:lnTo>
                    <a:pt x="9790" y="1884"/>
                  </a:lnTo>
                  <a:lnTo>
                    <a:pt x="9788" y="1885"/>
                  </a:lnTo>
                  <a:lnTo>
                    <a:pt x="9787" y="1816"/>
                  </a:lnTo>
                  <a:lnTo>
                    <a:pt x="9787" y="1767"/>
                  </a:lnTo>
                  <a:lnTo>
                    <a:pt x="9787" y="1750"/>
                  </a:lnTo>
                  <a:lnTo>
                    <a:pt x="9789" y="1749"/>
                  </a:lnTo>
                  <a:lnTo>
                    <a:pt x="9795" y="1743"/>
                  </a:lnTo>
                  <a:lnTo>
                    <a:pt x="9798" y="1737"/>
                  </a:lnTo>
                  <a:lnTo>
                    <a:pt x="9800" y="1731"/>
                  </a:lnTo>
                  <a:lnTo>
                    <a:pt x="9801" y="1726"/>
                  </a:lnTo>
                  <a:lnTo>
                    <a:pt x="9802" y="1724"/>
                  </a:lnTo>
                  <a:lnTo>
                    <a:pt x="9804" y="1718"/>
                  </a:lnTo>
                  <a:lnTo>
                    <a:pt x="9806" y="1711"/>
                  </a:lnTo>
                  <a:lnTo>
                    <a:pt x="9806" y="1710"/>
                  </a:lnTo>
                  <a:lnTo>
                    <a:pt x="9807" y="1703"/>
                  </a:lnTo>
                  <a:lnTo>
                    <a:pt x="9808" y="1697"/>
                  </a:lnTo>
                  <a:lnTo>
                    <a:pt x="9808" y="1696"/>
                  </a:lnTo>
                  <a:lnTo>
                    <a:pt x="9809" y="1690"/>
                  </a:lnTo>
                  <a:lnTo>
                    <a:pt x="9810" y="1683"/>
                  </a:lnTo>
                  <a:lnTo>
                    <a:pt x="9810" y="1682"/>
                  </a:lnTo>
                  <a:lnTo>
                    <a:pt x="9811" y="1677"/>
                  </a:lnTo>
                  <a:lnTo>
                    <a:pt x="9812" y="1670"/>
                  </a:lnTo>
                  <a:lnTo>
                    <a:pt x="9811" y="1667"/>
                  </a:lnTo>
                  <a:lnTo>
                    <a:pt x="9812" y="1663"/>
                  </a:lnTo>
                  <a:lnTo>
                    <a:pt x="9812" y="1656"/>
                  </a:lnTo>
                  <a:lnTo>
                    <a:pt x="9812" y="1653"/>
                  </a:lnTo>
                  <a:lnTo>
                    <a:pt x="9813" y="1649"/>
                  </a:lnTo>
                  <a:lnTo>
                    <a:pt x="9813" y="1646"/>
                  </a:lnTo>
                  <a:lnTo>
                    <a:pt x="9813" y="1643"/>
                  </a:lnTo>
                  <a:lnTo>
                    <a:pt x="9812" y="1637"/>
                  </a:lnTo>
                  <a:lnTo>
                    <a:pt x="9812" y="1636"/>
                  </a:lnTo>
                  <a:lnTo>
                    <a:pt x="9812" y="1629"/>
                  </a:lnTo>
                  <a:lnTo>
                    <a:pt x="9811" y="1624"/>
                  </a:lnTo>
                  <a:lnTo>
                    <a:pt x="9812" y="1622"/>
                  </a:lnTo>
                  <a:lnTo>
                    <a:pt x="9811" y="1615"/>
                  </a:lnTo>
                  <a:lnTo>
                    <a:pt x="9810" y="1608"/>
                  </a:lnTo>
                  <a:lnTo>
                    <a:pt x="9811" y="1608"/>
                  </a:lnTo>
                  <a:lnTo>
                    <a:pt x="9809" y="1599"/>
                  </a:lnTo>
                  <a:lnTo>
                    <a:pt x="9808" y="1592"/>
                  </a:lnTo>
                  <a:lnTo>
                    <a:pt x="9807" y="1585"/>
                  </a:lnTo>
                  <a:lnTo>
                    <a:pt x="9806" y="1578"/>
                  </a:lnTo>
                  <a:lnTo>
                    <a:pt x="9805" y="1572"/>
                  </a:lnTo>
                  <a:lnTo>
                    <a:pt x="9803" y="1565"/>
                  </a:lnTo>
                  <a:lnTo>
                    <a:pt x="9802" y="1562"/>
                  </a:lnTo>
                  <a:lnTo>
                    <a:pt x="9801" y="1559"/>
                  </a:lnTo>
                  <a:lnTo>
                    <a:pt x="9799" y="1552"/>
                  </a:lnTo>
                  <a:lnTo>
                    <a:pt x="9797" y="1548"/>
                  </a:lnTo>
                  <a:lnTo>
                    <a:pt x="9797" y="1546"/>
                  </a:lnTo>
                  <a:lnTo>
                    <a:pt x="9794" y="1539"/>
                  </a:lnTo>
                  <a:lnTo>
                    <a:pt x="9791" y="1533"/>
                  </a:lnTo>
                  <a:lnTo>
                    <a:pt x="9786" y="1529"/>
                  </a:lnTo>
                  <a:lnTo>
                    <a:pt x="9785" y="1527"/>
                  </a:lnTo>
                  <a:lnTo>
                    <a:pt x="9772" y="76"/>
                  </a:lnTo>
                  <a:lnTo>
                    <a:pt x="9774" y="75"/>
                  </a:lnTo>
                  <a:lnTo>
                    <a:pt x="9775" y="74"/>
                  </a:lnTo>
                  <a:lnTo>
                    <a:pt x="9777" y="69"/>
                  </a:lnTo>
                  <a:lnTo>
                    <a:pt x="9779" y="67"/>
                  </a:lnTo>
                  <a:lnTo>
                    <a:pt x="9780" y="60"/>
                  </a:lnTo>
                  <a:lnTo>
                    <a:pt x="9781" y="58"/>
                  </a:lnTo>
                  <a:lnTo>
                    <a:pt x="9782" y="49"/>
                  </a:lnTo>
                  <a:lnTo>
                    <a:pt x="9783" y="39"/>
                  </a:lnTo>
                  <a:lnTo>
                    <a:pt x="9782" y="30"/>
                  </a:lnTo>
                  <a:lnTo>
                    <a:pt x="9782" y="27"/>
                  </a:lnTo>
                  <a:lnTo>
                    <a:pt x="9780" y="18"/>
                  </a:lnTo>
                  <a:lnTo>
                    <a:pt x="9778" y="11"/>
                  </a:lnTo>
                  <a:lnTo>
                    <a:pt x="9777" y="9"/>
                  </a:lnTo>
                  <a:lnTo>
                    <a:pt x="9774" y="4"/>
                  </a:lnTo>
                  <a:lnTo>
                    <a:pt x="9773" y="3"/>
                  </a:lnTo>
                  <a:lnTo>
                    <a:pt x="9772" y="2"/>
                  </a:lnTo>
                  <a:lnTo>
                    <a:pt x="9770" y="0"/>
                  </a:lnTo>
                  <a:lnTo>
                    <a:pt x="9769" y="0"/>
                  </a:lnTo>
                  <a:lnTo>
                    <a:pt x="9768" y="0"/>
                  </a:lnTo>
                  <a:lnTo>
                    <a:pt x="9767" y="0"/>
                  </a:lnTo>
                  <a:lnTo>
                    <a:pt x="9765" y="1"/>
                  </a:lnTo>
                  <a:lnTo>
                    <a:pt x="9764" y="2"/>
                  </a:lnTo>
                  <a:lnTo>
                    <a:pt x="9763" y="3"/>
                  </a:lnTo>
                  <a:lnTo>
                    <a:pt x="9760" y="7"/>
                  </a:lnTo>
                  <a:lnTo>
                    <a:pt x="9759" y="9"/>
                  </a:lnTo>
                  <a:lnTo>
                    <a:pt x="9757" y="16"/>
                  </a:lnTo>
                  <a:lnTo>
                    <a:pt x="9755" y="24"/>
                  </a:lnTo>
                  <a:lnTo>
                    <a:pt x="9755" y="27"/>
                  </a:lnTo>
                  <a:lnTo>
                    <a:pt x="9754" y="36"/>
                  </a:lnTo>
                  <a:lnTo>
                    <a:pt x="9755" y="46"/>
                  </a:lnTo>
                  <a:lnTo>
                    <a:pt x="9755" y="49"/>
                  </a:lnTo>
                  <a:lnTo>
                    <a:pt x="9756" y="58"/>
                  </a:lnTo>
                  <a:lnTo>
                    <a:pt x="9758" y="65"/>
                  </a:lnTo>
                  <a:lnTo>
                    <a:pt x="9759" y="68"/>
                  </a:lnTo>
                  <a:lnTo>
                    <a:pt x="9762" y="72"/>
                  </a:lnTo>
                  <a:lnTo>
                    <a:pt x="9763" y="74"/>
                  </a:lnTo>
                  <a:lnTo>
                    <a:pt x="9765" y="75"/>
                  </a:lnTo>
                  <a:lnTo>
                    <a:pt x="9765" y="76"/>
                  </a:lnTo>
                  <a:lnTo>
                    <a:pt x="9746" y="1525"/>
                  </a:lnTo>
                  <a:lnTo>
                    <a:pt x="9745" y="1525"/>
                  </a:lnTo>
                  <a:lnTo>
                    <a:pt x="9741" y="1530"/>
                  </a:lnTo>
                  <a:lnTo>
                    <a:pt x="9738" y="1535"/>
                  </a:lnTo>
                  <a:lnTo>
                    <a:pt x="9735" y="1541"/>
                  </a:lnTo>
                  <a:lnTo>
                    <a:pt x="9734" y="1543"/>
                  </a:lnTo>
                  <a:lnTo>
                    <a:pt x="9732" y="1547"/>
                  </a:lnTo>
                  <a:lnTo>
                    <a:pt x="9730" y="1553"/>
                  </a:lnTo>
                  <a:lnTo>
                    <a:pt x="9729" y="1557"/>
                  </a:lnTo>
                  <a:lnTo>
                    <a:pt x="9728" y="1559"/>
                  </a:lnTo>
                  <a:lnTo>
                    <a:pt x="9726" y="1566"/>
                  </a:lnTo>
                  <a:lnTo>
                    <a:pt x="9725" y="1572"/>
                  </a:lnTo>
                  <a:lnTo>
                    <a:pt x="9723" y="1580"/>
                  </a:lnTo>
                  <a:lnTo>
                    <a:pt x="9722" y="1588"/>
                  </a:lnTo>
                  <a:lnTo>
                    <a:pt x="9721" y="1594"/>
                  </a:lnTo>
                  <a:lnTo>
                    <a:pt x="9720" y="1601"/>
                  </a:lnTo>
                  <a:lnTo>
                    <a:pt x="9720" y="1602"/>
                  </a:lnTo>
                  <a:lnTo>
                    <a:pt x="9719" y="1608"/>
                  </a:lnTo>
                  <a:lnTo>
                    <a:pt x="9719" y="1614"/>
                  </a:lnTo>
                  <a:lnTo>
                    <a:pt x="9719" y="1617"/>
                  </a:lnTo>
                  <a:lnTo>
                    <a:pt x="9719" y="1621"/>
                  </a:lnTo>
                  <a:lnTo>
                    <a:pt x="9718" y="1628"/>
                  </a:lnTo>
                  <a:lnTo>
                    <a:pt x="9719" y="1631"/>
                  </a:lnTo>
                  <a:lnTo>
                    <a:pt x="9718" y="1635"/>
                  </a:lnTo>
                  <a:lnTo>
                    <a:pt x="9718" y="1638"/>
                  </a:lnTo>
                  <a:lnTo>
                    <a:pt x="9718" y="1642"/>
                  </a:lnTo>
                  <a:lnTo>
                    <a:pt x="9719" y="1647"/>
                  </a:lnTo>
                  <a:lnTo>
                    <a:pt x="9718" y="1649"/>
                  </a:lnTo>
                  <a:lnTo>
                    <a:pt x="9719" y="1655"/>
                  </a:lnTo>
                  <a:lnTo>
                    <a:pt x="9719" y="1660"/>
                  </a:lnTo>
                  <a:lnTo>
                    <a:pt x="9719" y="1662"/>
                  </a:lnTo>
                  <a:lnTo>
                    <a:pt x="9719" y="1670"/>
                  </a:lnTo>
                  <a:lnTo>
                    <a:pt x="9720" y="1676"/>
                  </a:lnTo>
                  <a:lnTo>
                    <a:pt x="9721" y="1685"/>
                  </a:lnTo>
                  <a:lnTo>
                    <a:pt x="9722" y="1692"/>
                  </a:lnTo>
                  <a:lnTo>
                    <a:pt x="9723" y="1698"/>
                  </a:lnTo>
                  <a:lnTo>
                    <a:pt x="9724" y="1706"/>
                  </a:lnTo>
                  <a:lnTo>
                    <a:pt x="9725" y="1706"/>
                  </a:lnTo>
                  <a:lnTo>
                    <a:pt x="9726" y="1712"/>
                  </a:lnTo>
                  <a:lnTo>
                    <a:pt x="9728" y="1719"/>
                  </a:lnTo>
                  <a:lnTo>
                    <a:pt x="9729" y="1721"/>
                  </a:lnTo>
                  <a:lnTo>
                    <a:pt x="9730" y="1725"/>
                  </a:lnTo>
                  <a:lnTo>
                    <a:pt x="9731" y="1732"/>
                  </a:lnTo>
                  <a:lnTo>
                    <a:pt x="9735" y="1739"/>
                  </a:lnTo>
                  <a:lnTo>
                    <a:pt x="9740" y="1744"/>
                  </a:lnTo>
                  <a:lnTo>
                    <a:pt x="9743" y="1747"/>
                  </a:lnTo>
                  <a:lnTo>
                    <a:pt x="9743" y="1774"/>
                  </a:lnTo>
                  <a:lnTo>
                    <a:pt x="9738" y="1773"/>
                  </a:lnTo>
                  <a:lnTo>
                    <a:pt x="9737" y="1776"/>
                  </a:lnTo>
                  <a:lnTo>
                    <a:pt x="9737" y="1895"/>
                  </a:lnTo>
                  <a:lnTo>
                    <a:pt x="9731" y="1895"/>
                  </a:lnTo>
                  <a:lnTo>
                    <a:pt x="9731" y="1897"/>
                  </a:lnTo>
                  <a:lnTo>
                    <a:pt x="9731" y="1908"/>
                  </a:lnTo>
                  <a:lnTo>
                    <a:pt x="9726" y="1907"/>
                  </a:lnTo>
                  <a:lnTo>
                    <a:pt x="9726" y="1909"/>
                  </a:lnTo>
                  <a:lnTo>
                    <a:pt x="9726" y="1912"/>
                  </a:lnTo>
                  <a:lnTo>
                    <a:pt x="9725" y="1914"/>
                  </a:lnTo>
                  <a:lnTo>
                    <a:pt x="9725" y="1919"/>
                  </a:lnTo>
                  <a:lnTo>
                    <a:pt x="9718" y="1924"/>
                  </a:lnTo>
                  <a:lnTo>
                    <a:pt x="9718" y="2062"/>
                  </a:lnTo>
                  <a:lnTo>
                    <a:pt x="9705" y="2079"/>
                  </a:lnTo>
                  <a:lnTo>
                    <a:pt x="9704" y="2080"/>
                  </a:lnTo>
                  <a:lnTo>
                    <a:pt x="9703" y="2082"/>
                  </a:lnTo>
                  <a:lnTo>
                    <a:pt x="9692" y="2097"/>
                  </a:lnTo>
                  <a:lnTo>
                    <a:pt x="9689" y="2262"/>
                  </a:lnTo>
                  <a:lnTo>
                    <a:pt x="9654" y="2334"/>
                  </a:lnTo>
                  <a:lnTo>
                    <a:pt x="9649" y="2523"/>
                  </a:lnTo>
                  <a:lnTo>
                    <a:pt x="9620" y="2621"/>
                  </a:lnTo>
                  <a:lnTo>
                    <a:pt x="9608" y="2957"/>
                  </a:lnTo>
                  <a:lnTo>
                    <a:pt x="9607" y="2957"/>
                  </a:lnTo>
                  <a:lnTo>
                    <a:pt x="9598" y="2958"/>
                  </a:lnTo>
                  <a:lnTo>
                    <a:pt x="9590" y="2961"/>
                  </a:lnTo>
                  <a:lnTo>
                    <a:pt x="9584" y="2966"/>
                  </a:lnTo>
                  <a:lnTo>
                    <a:pt x="9580" y="2971"/>
                  </a:lnTo>
                  <a:lnTo>
                    <a:pt x="9578" y="2978"/>
                  </a:lnTo>
                  <a:lnTo>
                    <a:pt x="9578" y="3001"/>
                  </a:lnTo>
                  <a:lnTo>
                    <a:pt x="9545" y="3018"/>
                  </a:lnTo>
                  <a:lnTo>
                    <a:pt x="9544" y="3260"/>
                  </a:lnTo>
                  <a:lnTo>
                    <a:pt x="9557" y="3253"/>
                  </a:lnTo>
                  <a:lnTo>
                    <a:pt x="9557" y="3260"/>
                  </a:lnTo>
                  <a:lnTo>
                    <a:pt x="9555" y="3261"/>
                  </a:lnTo>
                  <a:lnTo>
                    <a:pt x="9555" y="3269"/>
                  </a:lnTo>
                  <a:lnTo>
                    <a:pt x="9534" y="3781"/>
                  </a:lnTo>
                  <a:lnTo>
                    <a:pt x="9533" y="3781"/>
                  </a:lnTo>
                  <a:lnTo>
                    <a:pt x="9524" y="3787"/>
                  </a:lnTo>
                  <a:lnTo>
                    <a:pt x="9518" y="3794"/>
                  </a:lnTo>
                  <a:lnTo>
                    <a:pt x="9516" y="3801"/>
                  </a:lnTo>
                  <a:lnTo>
                    <a:pt x="9516" y="3830"/>
                  </a:lnTo>
                  <a:lnTo>
                    <a:pt x="9473" y="3851"/>
                  </a:lnTo>
                  <a:lnTo>
                    <a:pt x="9472" y="4093"/>
                  </a:lnTo>
                  <a:lnTo>
                    <a:pt x="9476" y="4092"/>
                  </a:lnTo>
                  <a:lnTo>
                    <a:pt x="9476" y="4259"/>
                  </a:lnTo>
                  <a:lnTo>
                    <a:pt x="9460" y="4768"/>
                  </a:lnTo>
                  <a:lnTo>
                    <a:pt x="9453" y="4776"/>
                  </a:lnTo>
                  <a:lnTo>
                    <a:pt x="9450" y="4785"/>
                  </a:lnTo>
                  <a:lnTo>
                    <a:pt x="9450" y="4817"/>
                  </a:lnTo>
                  <a:lnTo>
                    <a:pt x="9396" y="4841"/>
                  </a:lnTo>
                  <a:lnTo>
                    <a:pt x="9395" y="5084"/>
                  </a:lnTo>
                  <a:lnTo>
                    <a:pt x="9407" y="5092"/>
                  </a:lnTo>
                  <a:lnTo>
                    <a:pt x="9386" y="6285"/>
                  </a:lnTo>
                  <a:lnTo>
                    <a:pt x="9382" y="6294"/>
                  </a:lnTo>
                  <a:lnTo>
                    <a:pt x="9382" y="6327"/>
                  </a:lnTo>
                  <a:lnTo>
                    <a:pt x="9317" y="6350"/>
                  </a:lnTo>
                  <a:lnTo>
                    <a:pt x="9317" y="6595"/>
                  </a:lnTo>
                  <a:lnTo>
                    <a:pt x="9340" y="6608"/>
                  </a:lnTo>
                  <a:lnTo>
                    <a:pt x="9335" y="8549"/>
                  </a:lnTo>
                  <a:lnTo>
                    <a:pt x="9288" y="8561"/>
                  </a:lnTo>
                  <a:lnTo>
                    <a:pt x="9287" y="8807"/>
                  </a:lnTo>
                  <a:lnTo>
                    <a:pt x="9311" y="8816"/>
                  </a:lnTo>
                  <a:lnTo>
                    <a:pt x="9288" y="17241"/>
                  </a:lnTo>
                  <a:lnTo>
                    <a:pt x="8910" y="17328"/>
                  </a:lnTo>
                  <a:lnTo>
                    <a:pt x="8908" y="14158"/>
                  </a:lnTo>
                  <a:lnTo>
                    <a:pt x="8869" y="14147"/>
                  </a:lnTo>
                  <a:lnTo>
                    <a:pt x="8869" y="13469"/>
                  </a:lnTo>
                  <a:lnTo>
                    <a:pt x="8893" y="13467"/>
                  </a:lnTo>
                  <a:lnTo>
                    <a:pt x="8893" y="13459"/>
                  </a:lnTo>
                  <a:lnTo>
                    <a:pt x="8894" y="13458"/>
                  </a:lnTo>
                  <a:lnTo>
                    <a:pt x="8908" y="13459"/>
                  </a:lnTo>
                  <a:lnTo>
                    <a:pt x="8905" y="9283"/>
                  </a:lnTo>
                  <a:lnTo>
                    <a:pt x="8905" y="8997"/>
                  </a:lnTo>
                  <a:lnTo>
                    <a:pt x="8929" y="8987"/>
                  </a:lnTo>
                  <a:lnTo>
                    <a:pt x="8929" y="8908"/>
                  </a:lnTo>
                  <a:lnTo>
                    <a:pt x="8806" y="8879"/>
                  </a:lnTo>
                  <a:lnTo>
                    <a:pt x="8668" y="8859"/>
                  </a:lnTo>
                  <a:lnTo>
                    <a:pt x="8519" y="8849"/>
                  </a:lnTo>
                  <a:lnTo>
                    <a:pt x="8367" y="8849"/>
                  </a:lnTo>
                  <a:lnTo>
                    <a:pt x="8294" y="8855"/>
                  </a:lnTo>
                  <a:lnTo>
                    <a:pt x="8294" y="9226"/>
                  </a:lnTo>
                  <a:lnTo>
                    <a:pt x="8221" y="9231"/>
                  </a:lnTo>
                  <a:lnTo>
                    <a:pt x="8200" y="9234"/>
                  </a:lnTo>
                  <a:lnTo>
                    <a:pt x="8200" y="9729"/>
                  </a:lnTo>
                  <a:lnTo>
                    <a:pt x="8200" y="9781"/>
                  </a:lnTo>
                  <a:lnTo>
                    <a:pt x="8200" y="9914"/>
                  </a:lnTo>
                  <a:lnTo>
                    <a:pt x="8119" y="9923"/>
                  </a:lnTo>
                  <a:lnTo>
                    <a:pt x="8119" y="10601"/>
                  </a:lnTo>
                  <a:lnTo>
                    <a:pt x="8089" y="10603"/>
                  </a:lnTo>
                  <a:lnTo>
                    <a:pt x="8014" y="10613"/>
                  </a:lnTo>
                  <a:lnTo>
                    <a:pt x="8014" y="11035"/>
                  </a:lnTo>
                  <a:lnTo>
                    <a:pt x="7978" y="11038"/>
                  </a:lnTo>
                  <a:lnTo>
                    <a:pt x="7949" y="11042"/>
                  </a:lnTo>
                  <a:lnTo>
                    <a:pt x="7949" y="11427"/>
                  </a:lnTo>
                  <a:lnTo>
                    <a:pt x="7894" y="11432"/>
                  </a:lnTo>
                  <a:lnTo>
                    <a:pt x="7891" y="13413"/>
                  </a:lnTo>
                  <a:lnTo>
                    <a:pt x="7597" y="13361"/>
                  </a:lnTo>
                  <a:lnTo>
                    <a:pt x="7568" y="13367"/>
                  </a:lnTo>
                  <a:lnTo>
                    <a:pt x="7568" y="13591"/>
                  </a:lnTo>
                  <a:lnTo>
                    <a:pt x="7558" y="13589"/>
                  </a:lnTo>
                  <a:lnTo>
                    <a:pt x="7348" y="13626"/>
                  </a:lnTo>
                  <a:lnTo>
                    <a:pt x="7346" y="13523"/>
                  </a:lnTo>
                  <a:lnTo>
                    <a:pt x="7228" y="13499"/>
                  </a:lnTo>
                  <a:lnTo>
                    <a:pt x="7227" y="11976"/>
                  </a:lnTo>
                  <a:lnTo>
                    <a:pt x="7220" y="11978"/>
                  </a:lnTo>
                  <a:lnTo>
                    <a:pt x="6871" y="11898"/>
                  </a:lnTo>
                  <a:lnTo>
                    <a:pt x="6849" y="11891"/>
                  </a:lnTo>
                  <a:lnTo>
                    <a:pt x="5812" y="12214"/>
                  </a:lnTo>
                  <a:lnTo>
                    <a:pt x="5810" y="14307"/>
                  </a:lnTo>
                  <a:lnTo>
                    <a:pt x="5520" y="14307"/>
                  </a:lnTo>
                  <a:lnTo>
                    <a:pt x="5520" y="12747"/>
                  </a:lnTo>
                  <a:lnTo>
                    <a:pt x="5519" y="12747"/>
                  </a:lnTo>
                  <a:lnTo>
                    <a:pt x="5519" y="11628"/>
                  </a:lnTo>
                  <a:lnTo>
                    <a:pt x="5519" y="10839"/>
                  </a:lnTo>
                  <a:lnTo>
                    <a:pt x="5517" y="10839"/>
                  </a:lnTo>
                  <a:lnTo>
                    <a:pt x="5517" y="10414"/>
                  </a:lnTo>
                  <a:lnTo>
                    <a:pt x="5491" y="10414"/>
                  </a:lnTo>
                  <a:lnTo>
                    <a:pt x="5491" y="10407"/>
                  </a:lnTo>
                  <a:lnTo>
                    <a:pt x="5445" y="10407"/>
                  </a:lnTo>
                  <a:lnTo>
                    <a:pt x="5445" y="10124"/>
                  </a:lnTo>
                  <a:lnTo>
                    <a:pt x="5392" y="10124"/>
                  </a:lnTo>
                  <a:lnTo>
                    <a:pt x="5391" y="10128"/>
                  </a:lnTo>
                  <a:lnTo>
                    <a:pt x="5391" y="10407"/>
                  </a:lnTo>
                  <a:lnTo>
                    <a:pt x="5373" y="10407"/>
                  </a:lnTo>
                  <a:lnTo>
                    <a:pt x="5373" y="10287"/>
                  </a:lnTo>
                  <a:lnTo>
                    <a:pt x="5344" y="10287"/>
                  </a:lnTo>
                  <a:lnTo>
                    <a:pt x="5344" y="9994"/>
                  </a:lnTo>
                  <a:lnTo>
                    <a:pt x="5313" y="9994"/>
                  </a:lnTo>
                  <a:lnTo>
                    <a:pt x="5313" y="9797"/>
                  </a:lnTo>
                  <a:lnTo>
                    <a:pt x="5271" y="9797"/>
                  </a:lnTo>
                  <a:lnTo>
                    <a:pt x="5271" y="9794"/>
                  </a:lnTo>
                  <a:lnTo>
                    <a:pt x="5183" y="9794"/>
                  </a:lnTo>
                  <a:lnTo>
                    <a:pt x="5183" y="9795"/>
                  </a:lnTo>
                  <a:lnTo>
                    <a:pt x="5183" y="9801"/>
                  </a:lnTo>
                  <a:lnTo>
                    <a:pt x="5182" y="9801"/>
                  </a:lnTo>
                  <a:lnTo>
                    <a:pt x="5182" y="9797"/>
                  </a:lnTo>
                  <a:lnTo>
                    <a:pt x="5142" y="9797"/>
                  </a:lnTo>
                  <a:lnTo>
                    <a:pt x="5141" y="9800"/>
                  </a:lnTo>
                  <a:lnTo>
                    <a:pt x="5141" y="9994"/>
                  </a:lnTo>
                  <a:lnTo>
                    <a:pt x="5114" y="9994"/>
                  </a:lnTo>
                  <a:lnTo>
                    <a:pt x="5110" y="10003"/>
                  </a:lnTo>
                  <a:lnTo>
                    <a:pt x="5110" y="10287"/>
                  </a:lnTo>
                  <a:lnTo>
                    <a:pt x="5092" y="10287"/>
                  </a:lnTo>
                  <a:lnTo>
                    <a:pt x="5084" y="10302"/>
                  </a:lnTo>
                  <a:lnTo>
                    <a:pt x="5084" y="10407"/>
                  </a:lnTo>
                  <a:lnTo>
                    <a:pt x="5062" y="10407"/>
                  </a:lnTo>
                  <a:lnTo>
                    <a:pt x="5062" y="10124"/>
                  </a:lnTo>
                  <a:lnTo>
                    <a:pt x="5001" y="10124"/>
                  </a:lnTo>
                  <a:lnTo>
                    <a:pt x="4999" y="10128"/>
                  </a:lnTo>
                  <a:lnTo>
                    <a:pt x="4999" y="10407"/>
                  </a:lnTo>
                  <a:lnTo>
                    <a:pt x="4948" y="10407"/>
                  </a:lnTo>
                  <a:lnTo>
                    <a:pt x="4945" y="10413"/>
                  </a:lnTo>
                  <a:lnTo>
                    <a:pt x="4915" y="10413"/>
                  </a:lnTo>
                  <a:lnTo>
                    <a:pt x="4911" y="10420"/>
                  </a:lnTo>
                  <a:lnTo>
                    <a:pt x="4911" y="10848"/>
                  </a:lnTo>
                  <a:lnTo>
                    <a:pt x="4910" y="10851"/>
                  </a:lnTo>
                  <a:lnTo>
                    <a:pt x="4910" y="11641"/>
                  </a:lnTo>
                  <a:lnTo>
                    <a:pt x="4909" y="11643"/>
                  </a:lnTo>
                  <a:lnTo>
                    <a:pt x="4909" y="12763"/>
                  </a:lnTo>
                  <a:lnTo>
                    <a:pt x="4909" y="12765"/>
                  </a:lnTo>
                  <a:lnTo>
                    <a:pt x="4909" y="14498"/>
                  </a:lnTo>
                  <a:lnTo>
                    <a:pt x="4908" y="14500"/>
                  </a:lnTo>
                  <a:lnTo>
                    <a:pt x="4908" y="16895"/>
                  </a:lnTo>
                  <a:lnTo>
                    <a:pt x="4938" y="16895"/>
                  </a:lnTo>
                  <a:lnTo>
                    <a:pt x="4938" y="16897"/>
                  </a:lnTo>
                  <a:lnTo>
                    <a:pt x="4939" y="16897"/>
                  </a:lnTo>
                  <a:lnTo>
                    <a:pt x="4939" y="17276"/>
                  </a:lnTo>
                  <a:lnTo>
                    <a:pt x="4934" y="17276"/>
                  </a:lnTo>
                  <a:lnTo>
                    <a:pt x="4930" y="17277"/>
                  </a:lnTo>
                  <a:lnTo>
                    <a:pt x="4930" y="17294"/>
                  </a:lnTo>
                  <a:lnTo>
                    <a:pt x="4925" y="17295"/>
                  </a:lnTo>
                  <a:lnTo>
                    <a:pt x="4922" y="17295"/>
                  </a:lnTo>
                  <a:lnTo>
                    <a:pt x="4922" y="17872"/>
                  </a:lnTo>
                  <a:lnTo>
                    <a:pt x="4855" y="17872"/>
                  </a:lnTo>
                  <a:lnTo>
                    <a:pt x="4855" y="17828"/>
                  </a:lnTo>
                  <a:lnTo>
                    <a:pt x="4861" y="17801"/>
                  </a:lnTo>
                  <a:lnTo>
                    <a:pt x="4860" y="17801"/>
                  </a:lnTo>
                  <a:lnTo>
                    <a:pt x="4857" y="17801"/>
                  </a:lnTo>
                  <a:lnTo>
                    <a:pt x="4853" y="17800"/>
                  </a:lnTo>
                  <a:lnTo>
                    <a:pt x="4851" y="17800"/>
                  </a:lnTo>
                  <a:lnTo>
                    <a:pt x="4852" y="17626"/>
                  </a:lnTo>
                  <a:lnTo>
                    <a:pt x="4854" y="17625"/>
                  </a:lnTo>
                  <a:lnTo>
                    <a:pt x="4858" y="17617"/>
                  </a:lnTo>
                  <a:lnTo>
                    <a:pt x="4858" y="17608"/>
                  </a:lnTo>
                  <a:lnTo>
                    <a:pt x="4852" y="17607"/>
                  </a:lnTo>
                  <a:lnTo>
                    <a:pt x="4852" y="17594"/>
                  </a:lnTo>
                  <a:lnTo>
                    <a:pt x="4846" y="17572"/>
                  </a:lnTo>
                  <a:lnTo>
                    <a:pt x="4846" y="17560"/>
                  </a:lnTo>
                  <a:lnTo>
                    <a:pt x="4844" y="17548"/>
                  </a:lnTo>
                  <a:lnTo>
                    <a:pt x="4843" y="17548"/>
                  </a:lnTo>
                  <a:lnTo>
                    <a:pt x="4843" y="17541"/>
                  </a:lnTo>
                  <a:lnTo>
                    <a:pt x="4842" y="17541"/>
                  </a:lnTo>
                  <a:lnTo>
                    <a:pt x="4840" y="17451"/>
                  </a:lnTo>
                  <a:lnTo>
                    <a:pt x="4839" y="17451"/>
                  </a:lnTo>
                  <a:lnTo>
                    <a:pt x="4838" y="17451"/>
                  </a:lnTo>
                  <a:lnTo>
                    <a:pt x="4836" y="17541"/>
                  </a:lnTo>
                  <a:lnTo>
                    <a:pt x="4835" y="17541"/>
                  </a:lnTo>
                  <a:lnTo>
                    <a:pt x="4834" y="17548"/>
                  </a:lnTo>
                  <a:lnTo>
                    <a:pt x="4833" y="17548"/>
                  </a:lnTo>
                  <a:lnTo>
                    <a:pt x="4831" y="17560"/>
                  </a:lnTo>
                  <a:lnTo>
                    <a:pt x="4831" y="17572"/>
                  </a:lnTo>
                  <a:lnTo>
                    <a:pt x="4826" y="17594"/>
                  </a:lnTo>
                  <a:lnTo>
                    <a:pt x="4826" y="17607"/>
                  </a:lnTo>
                  <a:lnTo>
                    <a:pt x="4825" y="17607"/>
                  </a:lnTo>
                  <a:lnTo>
                    <a:pt x="4820" y="17608"/>
                  </a:lnTo>
                  <a:lnTo>
                    <a:pt x="4820" y="17617"/>
                  </a:lnTo>
                  <a:lnTo>
                    <a:pt x="4824" y="17625"/>
                  </a:lnTo>
                  <a:lnTo>
                    <a:pt x="4826" y="17625"/>
                  </a:lnTo>
                  <a:lnTo>
                    <a:pt x="4826" y="17800"/>
                  </a:lnTo>
                  <a:lnTo>
                    <a:pt x="4825" y="17800"/>
                  </a:lnTo>
                  <a:lnTo>
                    <a:pt x="4820" y="17800"/>
                  </a:lnTo>
                  <a:lnTo>
                    <a:pt x="4817" y="17801"/>
                  </a:lnTo>
                  <a:lnTo>
                    <a:pt x="4815" y="17801"/>
                  </a:lnTo>
                  <a:lnTo>
                    <a:pt x="4822" y="17828"/>
                  </a:lnTo>
                  <a:lnTo>
                    <a:pt x="4822" y="17872"/>
                  </a:lnTo>
                  <a:lnTo>
                    <a:pt x="4674" y="17872"/>
                  </a:lnTo>
                  <a:lnTo>
                    <a:pt x="4674" y="17857"/>
                  </a:lnTo>
                  <a:lnTo>
                    <a:pt x="4675" y="17829"/>
                  </a:lnTo>
                  <a:lnTo>
                    <a:pt x="4681" y="17802"/>
                  </a:lnTo>
                  <a:lnTo>
                    <a:pt x="4680" y="17802"/>
                  </a:lnTo>
                  <a:lnTo>
                    <a:pt x="4677" y="17802"/>
                  </a:lnTo>
                  <a:lnTo>
                    <a:pt x="4673" y="17801"/>
                  </a:lnTo>
                  <a:lnTo>
                    <a:pt x="4673" y="17688"/>
                  </a:lnTo>
                  <a:lnTo>
                    <a:pt x="4675" y="17688"/>
                  </a:lnTo>
                  <a:lnTo>
                    <a:pt x="4675" y="17680"/>
                  </a:lnTo>
                  <a:lnTo>
                    <a:pt x="4674" y="17680"/>
                  </a:lnTo>
                  <a:lnTo>
                    <a:pt x="4672" y="17680"/>
                  </a:lnTo>
                  <a:lnTo>
                    <a:pt x="4669" y="17680"/>
                  </a:lnTo>
                  <a:lnTo>
                    <a:pt x="4670" y="17507"/>
                  </a:lnTo>
                  <a:lnTo>
                    <a:pt x="4674" y="17507"/>
                  </a:lnTo>
                  <a:lnTo>
                    <a:pt x="4677" y="17497"/>
                  </a:lnTo>
                  <a:lnTo>
                    <a:pt x="4677" y="17488"/>
                  </a:lnTo>
                  <a:lnTo>
                    <a:pt x="4675" y="17488"/>
                  </a:lnTo>
                  <a:lnTo>
                    <a:pt x="4670" y="17488"/>
                  </a:lnTo>
                  <a:lnTo>
                    <a:pt x="4670" y="17475"/>
                  </a:lnTo>
                  <a:lnTo>
                    <a:pt x="4665" y="17453"/>
                  </a:lnTo>
                  <a:lnTo>
                    <a:pt x="4665" y="17440"/>
                  </a:lnTo>
                  <a:lnTo>
                    <a:pt x="4653" y="17440"/>
                  </a:lnTo>
                  <a:lnTo>
                    <a:pt x="4655" y="17428"/>
                  </a:lnTo>
                  <a:lnTo>
                    <a:pt x="4656" y="17428"/>
                  </a:lnTo>
                  <a:lnTo>
                    <a:pt x="4657" y="17428"/>
                  </a:lnTo>
                  <a:lnTo>
                    <a:pt x="4658" y="17428"/>
                  </a:lnTo>
                  <a:lnTo>
                    <a:pt x="4659" y="17428"/>
                  </a:lnTo>
                  <a:lnTo>
                    <a:pt x="4660" y="17428"/>
                  </a:lnTo>
                  <a:lnTo>
                    <a:pt x="4660" y="17420"/>
                  </a:lnTo>
                  <a:lnTo>
                    <a:pt x="4659" y="17420"/>
                  </a:lnTo>
                  <a:lnTo>
                    <a:pt x="4658" y="17420"/>
                  </a:lnTo>
                  <a:lnTo>
                    <a:pt x="4657" y="17420"/>
                  </a:lnTo>
                  <a:lnTo>
                    <a:pt x="4658" y="17330"/>
                  </a:lnTo>
                  <a:lnTo>
                    <a:pt x="4656" y="17420"/>
                  </a:lnTo>
                  <a:lnTo>
                    <a:pt x="4655" y="17420"/>
                  </a:lnTo>
                  <a:lnTo>
                    <a:pt x="4654" y="17428"/>
                  </a:lnTo>
                  <a:lnTo>
                    <a:pt x="4652" y="17440"/>
                  </a:lnTo>
                  <a:lnTo>
                    <a:pt x="4652" y="17453"/>
                  </a:lnTo>
                  <a:lnTo>
                    <a:pt x="4647" y="17474"/>
                  </a:lnTo>
                  <a:lnTo>
                    <a:pt x="4647" y="17488"/>
                  </a:lnTo>
                  <a:lnTo>
                    <a:pt x="4640" y="17488"/>
                  </a:lnTo>
                  <a:lnTo>
                    <a:pt x="4640" y="17497"/>
                  </a:lnTo>
                  <a:lnTo>
                    <a:pt x="4644" y="17506"/>
                  </a:lnTo>
                  <a:lnTo>
                    <a:pt x="4646" y="17507"/>
                  </a:lnTo>
                  <a:lnTo>
                    <a:pt x="4647" y="17507"/>
                  </a:lnTo>
                  <a:lnTo>
                    <a:pt x="4647" y="17680"/>
                  </a:lnTo>
                  <a:lnTo>
                    <a:pt x="4645" y="17680"/>
                  </a:lnTo>
                  <a:lnTo>
                    <a:pt x="4643" y="17680"/>
                  </a:lnTo>
                  <a:lnTo>
                    <a:pt x="4641" y="17680"/>
                  </a:lnTo>
                  <a:lnTo>
                    <a:pt x="4641" y="17688"/>
                  </a:lnTo>
                  <a:lnTo>
                    <a:pt x="4642" y="17688"/>
                  </a:lnTo>
                  <a:lnTo>
                    <a:pt x="4643" y="17688"/>
                  </a:lnTo>
                  <a:lnTo>
                    <a:pt x="4643" y="17801"/>
                  </a:lnTo>
                  <a:lnTo>
                    <a:pt x="4640" y="17802"/>
                  </a:lnTo>
                  <a:lnTo>
                    <a:pt x="4637" y="17802"/>
                  </a:lnTo>
                  <a:lnTo>
                    <a:pt x="4611" y="17802"/>
                  </a:lnTo>
                  <a:lnTo>
                    <a:pt x="4600" y="17768"/>
                  </a:lnTo>
                  <a:lnTo>
                    <a:pt x="4586" y="17739"/>
                  </a:lnTo>
                  <a:lnTo>
                    <a:pt x="4571" y="17715"/>
                  </a:lnTo>
                  <a:lnTo>
                    <a:pt x="4555" y="17698"/>
                  </a:lnTo>
                  <a:lnTo>
                    <a:pt x="4539" y="17688"/>
                  </a:lnTo>
                  <a:lnTo>
                    <a:pt x="4538" y="17688"/>
                  </a:lnTo>
                  <a:lnTo>
                    <a:pt x="4521" y="17684"/>
                  </a:lnTo>
                  <a:lnTo>
                    <a:pt x="4504" y="17688"/>
                  </a:lnTo>
                  <a:lnTo>
                    <a:pt x="4487" y="17698"/>
                  </a:lnTo>
                  <a:lnTo>
                    <a:pt x="4471" y="17715"/>
                  </a:lnTo>
                  <a:lnTo>
                    <a:pt x="4456" y="17738"/>
                  </a:lnTo>
                  <a:lnTo>
                    <a:pt x="4443" y="17767"/>
                  </a:lnTo>
                  <a:lnTo>
                    <a:pt x="4431" y="17802"/>
                  </a:lnTo>
                  <a:lnTo>
                    <a:pt x="4408" y="17802"/>
                  </a:lnTo>
                  <a:lnTo>
                    <a:pt x="4407" y="17802"/>
                  </a:lnTo>
                  <a:lnTo>
                    <a:pt x="4403" y="17802"/>
                  </a:lnTo>
                  <a:lnTo>
                    <a:pt x="4403" y="17688"/>
                  </a:lnTo>
                  <a:lnTo>
                    <a:pt x="4404" y="17688"/>
                  </a:lnTo>
                  <a:lnTo>
                    <a:pt x="4405" y="17688"/>
                  </a:lnTo>
                  <a:lnTo>
                    <a:pt x="4405" y="17680"/>
                  </a:lnTo>
                  <a:lnTo>
                    <a:pt x="4404" y="17680"/>
                  </a:lnTo>
                  <a:lnTo>
                    <a:pt x="4402" y="17680"/>
                  </a:lnTo>
                  <a:lnTo>
                    <a:pt x="4399" y="17680"/>
                  </a:lnTo>
                  <a:lnTo>
                    <a:pt x="4399" y="17507"/>
                  </a:lnTo>
                  <a:lnTo>
                    <a:pt x="4403" y="17507"/>
                  </a:lnTo>
                  <a:lnTo>
                    <a:pt x="4407" y="17497"/>
                  </a:lnTo>
                  <a:lnTo>
                    <a:pt x="4407" y="17488"/>
                  </a:lnTo>
                  <a:lnTo>
                    <a:pt x="4405" y="17488"/>
                  </a:lnTo>
                  <a:lnTo>
                    <a:pt x="4399" y="17488"/>
                  </a:lnTo>
                  <a:lnTo>
                    <a:pt x="4399" y="17475"/>
                  </a:lnTo>
                  <a:lnTo>
                    <a:pt x="4395" y="17453"/>
                  </a:lnTo>
                  <a:lnTo>
                    <a:pt x="4395" y="17440"/>
                  </a:lnTo>
                  <a:lnTo>
                    <a:pt x="4383" y="17440"/>
                  </a:lnTo>
                  <a:lnTo>
                    <a:pt x="4384" y="17428"/>
                  </a:lnTo>
                  <a:lnTo>
                    <a:pt x="4385" y="17428"/>
                  </a:lnTo>
                  <a:lnTo>
                    <a:pt x="4386" y="17428"/>
                  </a:lnTo>
                  <a:lnTo>
                    <a:pt x="4387" y="17428"/>
                  </a:lnTo>
                  <a:lnTo>
                    <a:pt x="4388" y="17428"/>
                  </a:lnTo>
                  <a:lnTo>
                    <a:pt x="4389" y="17428"/>
                  </a:lnTo>
                  <a:lnTo>
                    <a:pt x="4389" y="17420"/>
                  </a:lnTo>
                  <a:lnTo>
                    <a:pt x="4388" y="17420"/>
                  </a:lnTo>
                  <a:lnTo>
                    <a:pt x="4387" y="17420"/>
                  </a:lnTo>
                  <a:lnTo>
                    <a:pt x="4386" y="17420"/>
                  </a:lnTo>
                  <a:lnTo>
                    <a:pt x="4388" y="17330"/>
                  </a:lnTo>
                  <a:lnTo>
                    <a:pt x="4386" y="17420"/>
                  </a:lnTo>
                  <a:lnTo>
                    <a:pt x="4385" y="17420"/>
                  </a:lnTo>
                  <a:lnTo>
                    <a:pt x="4384" y="17420"/>
                  </a:lnTo>
                  <a:lnTo>
                    <a:pt x="4384" y="17428"/>
                  </a:lnTo>
                  <a:lnTo>
                    <a:pt x="4383" y="17428"/>
                  </a:lnTo>
                  <a:lnTo>
                    <a:pt x="4381" y="17440"/>
                  </a:lnTo>
                  <a:lnTo>
                    <a:pt x="4381" y="17453"/>
                  </a:lnTo>
                  <a:lnTo>
                    <a:pt x="4377" y="17475"/>
                  </a:lnTo>
                  <a:lnTo>
                    <a:pt x="4377" y="17488"/>
                  </a:lnTo>
                  <a:lnTo>
                    <a:pt x="4370" y="17488"/>
                  </a:lnTo>
                  <a:lnTo>
                    <a:pt x="4370" y="17497"/>
                  </a:lnTo>
                  <a:lnTo>
                    <a:pt x="4373" y="17506"/>
                  </a:lnTo>
                  <a:lnTo>
                    <a:pt x="4375" y="17507"/>
                  </a:lnTo>
                  <a:lnTo>
                    <a:pt x="4377" y="17507"/>
                  </a:lnTo>
                  <a:lnTo>
                    <a:pt x="4377" y="17680"/>
                  </a:lnTo>
                  <a:lnTo>
                    <a:pt x="4375" y="17680"/>
                  </a:lnTo>
                  <a:lnTo>
                    <a:pt x="4372" y="17680"/>
                  </a:lnTo>
                  <a:lnTo>
                    <a:pt x="4371" y="17680"/>
                  </a:lnTo>
                  <a:lnTo>
                    <a:pt x="4370" y="17680"/>
                  </a:lnTo>
                  <a:lnTo>
                    <a:pt x="4370" y="17688"/>
                  </a:lnTo>
                  <a:lnTo>
                    <a:pt x="4371" y="17688"/>
                  </a:lnTo>
                  <a:lnTo>
                    <a:pt x="4373" y="17688"/>
                  </a:lnTo>
                  <a:lnTo>
                    <a:pt x="4372" y="17802"/>
                  </a:lnTo>
                  <a:lnTo>
                    <a:pt x="4370" y="17802"/>
                  </a:lnTo>
                  <a:lnTo>
                    <a:pt x="4366" y="17802"/>
                  </a:lnTo>
                  <a:lnTo>
                    <a:pt x="4365" y="17802"/>
                  </a:lnTo>
                  <a:lnTo>
                    <a:pt x="4364" y="17802"/>
                  </a:lnTo>
                  <a:lnTo>
                    <a:pt x="4371" y="17829"/>
                  </a:lnTo>
                  <a:lnTo>
                    <a:pt x="4371" y="17857"/>
                  </a:lnTo>
                  <a:lnTo>
                    <a:pt x="4371" y="17872"/>
                  </a:lnTo>
                  <a:lnTo>
                    <a:pt x="4205" y="17872"/>
                  </a:lnTo>
                  <a:lnTo>
                    <a:pt x="4205" y="17828"/>
                  </a:lnTo>
                  <a:lnTo>
                    <a:pt x="4211" y="17801"/>
                  </a:lnTo>
                  <a:lnTo>
                    <a:pt x="4210" y="17801"/>
                  </a:lnTo>
                  <a:lnTo>
                    <a:pt x="4208" y="17801"/>
                  </a:lnTo>
                  <a:lnTo>
                    <a:pt x="4204" y="17801"/>
                  </a:lnTo>
                  <a:lnTo>
                    <a:pt x="4201" y="17801"/>
                  </a:lnTo>
                  <a:lnTo>
                    <a:pt x="4201" y="17626"/>
                  </a:lnTo>
                  <a:lnTo>
                    <a:pt x="4203" y="17626"/>
                  </a:lnTo>
                  <a:lnTo>
                    <a:pt x="4207" y="17617"/>
                  </a:lnTo>
                  <a:lnTo>
                    <a:pt x="4207" y="17608"/>
                  </a:lnTo>
                  <a:lnTo>
                    <a:pt x="4202" y="17608"/>
                  </a:lnTo>
                  <a:lnTo>
                    <a:pt x="4201" y="17608"/>
                  </a:lnTo>
                  <a:lnTo>
                    <a:pt x="4201" y="17594"/>
                  </a:lnTo>
                  <a:lnTo>
                    <a:pt x="4195" y="17573"/>
                  </a:lnTo>
                  <a:lnTo>
                    <a:pt x="4195" y="17560"/>
                  </a:lnTo>
                  <a:lnTo>
                    <a:pt x="4195" y="17558"/>
                  </a:lnTo>
                  <a:lnTo>
                    <a:pt x="4198" y="16119"/>
                  </a:lnTo>
                  <a:lnTo>
                    <a:pt x="4114" y="15431"/>
                  </a:lnTo>
                  <a:lnTo>
                    <a:pt x="3920" y="15428"/>
                  </a:lnTo>
                  <a:lnTo>
                    <a:pt x="3821" y="15966"/>
                  </a:lnTo>
                  <a:lnTo>
                    <a:pt x="3821" y="15612"/>
                  </a:lnTo>
                  <a:lnTo>
                    <a:pt x="3597" y="15337"/>
                  </a:lnTo>
                  <a:lnTo>
                    <a:pt x="3597" y="14708"/>
                  </a:lnTo>
                  <a:lnTo>
                    <a:pt x="3284" y="14704"/>
                  </a:lnTo>
                  <a:lnTo>
                    <a:pt x="3290" y="16918"/>
                  </a:lnTo>
                  <a:lnTo>
                    <a:pt x="3266" y="16917"/>
                  </a:lnTo>
                  <a:lnTo>
                    <a:pt x="2998" y="16908"/>
                  </a:lnTo>
                  <a:lnTo>
                    <a:pt x="2624" y="16897"/>
                  </a:lnTo>
                  <a:lnTo>
                    <a:pt x="2550" y="16329"/>
                  </a:lnTo>
                  <a:lnTo>
                    <a:pt x="2445" y="16322"/>
                  </a:lnTo>
                  <a:lnTo>
                    <a:pt x="2189" y="16308"/>
                  </a:lnTo>
                  <a:lnTo>
                    <a:pt x="1440" y="16266"/>
                  </a:lnTo>
                  <a:lnTo>
                    <a:pt x="1260" y="16644"/>
                  </a:lnTo>
                  <a:lnTo>
                    <a:pt x="1233" y="16700"/>
                  </a:lnTo>
                  <a:lnTo>
                    <a:pt x="1141" y="16893"/>
                  </a:lnTo>
                  <a:lnTo>
                    <a:pt x="1141" y="16913"/>
                  </a:lnTo>
                  <a:lnTo>
                    <a:pt x="1078" y="16912"/>
                  </a:lnTo>
                  <a:lnTo>
                    <a:pt x="908" y="16907"/>
                  </a:lnTo>
                  <a:lnTo>
                    <a:pt x="694" y="17333"/>
                  </a:lnTo>
                  <a:lnTo>
                    <a:pt x="662" y="17397"/>
                  </a:lnTo>
                  <a:lnTo>
                    <a:pt x="553" y="17617"/>
                  </a:lnTo>
                  <a:lnTo>
                    <a:pt x="641" y="17621"/>
                  </a:lnTo>
                  <a:lnTo>
                    <a:pt x="642" y="17874"/>
                  </a:lnTo>
                  <a:lnTo>
                    <a:pt x="411" y="17874"/>
                  </a:lnTo>
                  <a:lnTo>
                    <a:pt x="411" y="17873"/>
                  </a:lnTo>
                  <a:lnTo>
                    <a:pt x="409" y="17595"/>
                  </a:lnTo>
                  <a:lnTo>
                    <a:pt x="413" y="17595"/>
                  </a:lnTo>
                  <a:lnTo>
                    <a:pt x="413" y="17594"/>
                  </a:lnTo>
                  <a:lnTo>
                    <a:pt x="416" y="17594"/>
                  </a:lnTo>
                  <a:lnTo>
                    <a:pt x="413" y="17580"/>
                  </a:lnTo>
                  <a:lnTo>
                    <a:pt x="415" y="17566"/>
                  </a:lnTo>
                  <a:lnTo>
                    <a:pt x="423" y="17549"/>
                  </a:lnTo>
                  <a:lnTo>
                    <a:pt x="436" y="17539"/>
                  </a:lnTo>
                  <a:lnTo>
                    <a:pt x="436" y="17536"/>
                  </a:lnTo>
                  <a:lnTo>
                    <a:pt x="436" y="17534"/>
                  </a:lnTo>
                  <a:lnTo>
                    <a:pt x="436" y="17532"/>
                  </a:lnTo>
                  <a:lnTo>
                    <a:pt x="437" y="17530"/>
                  </a:lnTo>
                  <a:lnTo>
                    <a:pt x="438" y="17531"/>
                  </a:lnTo>
                  <a:lnTo>
                    <a:pt x="439" y="17532"/>
                  </a:lnTo>
                  <a:lnTo>
                    <a:pt x="443" y="17532"/>
                  </a:lnTo>
                  <a:lnTo>
                    <a:pt x="452" y="17530"/>
                  </a:lnTo>
                  <a:lnTo>
                    <a:pt x="453" y="17525"/>
                  </a:lnTo>
                  <a:lnTo>
                    <a:pt x="455" y="17520"/>
                  </a:lnTo>
                  <a:lnTo>
                    <a:pt x="456" y="17516"/>
                  </a:lnTo>
                  <a:lnTo>
                    <a:pt x="457" y="17512"/>
                  </a:lnTo>
                  <a:lnTo>
                    <a:pt x="459" y="17508"/>
                  </a:lnTo>
                  <a:lnTo>
                    <a:pt x="460" y="17505"/>
                  </a:lnTo>
                  <a:lnTo>
                    <a:pt x="462" y="17502"/>
                  </a:lnTo>
                  <a:lnTo>
                    <a:pt x="464" y="17500"/>
                  </a:lnTo>
                  <a:lnTo>
                    <a:pt x="466" y="17498"/>
                  </a:lnTo>
                  <a:lnTo>
                    <a:pt x="468" y="17497"/>
                  </a:lnTo>
                  <a:lnTo>
                    <a:pt x="470" y="17496"/>
                  </a:lnTo>
                  <a:lnTo>
                    <a:pt x="472" y="17496"/>
                  </a:lnTo>
                  <a:lnTo>
                    <a:pt x="472" y="17484"/>
                  </a:lnTo>
                  <a:lnTo>
                    <a:pt x="472" y="17476"/>
                  </a:lnTo>
                  <a:lnTo>
                    <a:pt x="408" y="17451"/>
                  </a:lnTo>
                  <a:lnTo>
                    <a:pt x="407" y="17354"/>
                  </a:lnTo>
                  <a:lnTo>
                    <a:pt x="406" y="17335"/>
                  </a:lnTo>
                  <a:lnTo>
                    <a:pt x="403" y="17335"/>
                  </a:lnTo>
                  <a:lnTo>
                    <a:pt x="401" y="17144"/>
                  </a:lnTo>
                  <a:lnTo>
                    <a:pt x="403" y="17136"/>
                  </a:lnTo>
                  <a:lnTo>
                    <a:pt x="402" y="17136"/>
                  </a:lnTo>
                  <a:lnTo>
                    <a:pt x="400" y="17136"/>
                  </a:lnTo>
                  <a:lnTo>
                    <a:pt x="400" y="17124"/>
                  </a:lnTo>
                  <a:lnTo>
                    <a:pt x="403" y="17115"/>
                  </a:lnTo>
                  <a:lnTo>
                    <a:pt x="400" y="17108"/>
                  </a:lnTo>
                  <a:lnTo>
                    <a:pt x="400" y="17100"/>
                  </a:lnTo>
                  <a:lnTo>
                    <a:pt x="399" y="17100"/>
                  </a:lnTo>
                  <a:lnTo>
                    <a:pt x="399" y="17099"/>
                  </a:lnTo>
                  <a:lnTo>
                    <a:pt x="400" y="17096"/>
                  </a:lnTo>
                  <a:lnTo>
                    <a:pt x="401" y="17094"/>
                  </a:lnTo>
                  <a:lnTo>
                    <a:pt x="401" y="17091"/>
                  </a:lnTo>
                  <a:lnTo>
                    <a:pt x="401" y="17089"/>
                  </a:lnTo>
                  <a:lnTo>
                    <a:pt x="401" y="17086"/>
                  </a:lnTo>
                  <a:lnTo>
                    <a:pt x="401" y="17083"/>
                  </a:lnTo>
                  <a:lnTo>
                    <a:pt x="400" y="17081"/>
                  </a:lnTo>
                  <a:lnTo>
                    <a:pt x="399" y="17079"/>
                  </a:lnTo>
                  <a:lnTo>
                    <a:pt x="399" y="17078"/>
                  </a:lnTo>
                  <a:lnTo>
                    <a:pt x="397" y="17049"/>
                  </a:lnTo>
                  <a:lnTo>
                    <a:pt x="396" y="17049"/>
                  </a:lnTo>
                  <a:lnTo>
                    <a:pt x="395" y="17071"/>
                  </a:lnTo>
                  <a:lnTo>
                    <a:pt x="393" y="17047"/>
                  </a:lnTo>
                  <a:lnTo>
                    <a:pt x="392" y="17047"/>
                  </a:lnTo>
                  <a:lnTo>
                    <a:pt x="391" y="17076"/>
                  </a:lnTo>
                  <a:lnTo>
                    <a:pt x="391" y="17077"/>
                  </a:lnTo>
                  <a:lnTo>
                    <a:pt x="390" y="17079"/>
                  </a:lnTo>
                  <a:lnTo>
                    <a:pt x="389" y="17081"/>
                  </a:lnTo>
                  <a:lnTo>
                    <a:pt x="389" y="17084"/>
                  </a:lnTo>
                  <a:lnTo>
                    <a:pt x="389" y="17087"/>
                  </a:lnTo>
                  <a:lnTo>
                    <a:pt x="389" y="17090"/>
                  </a:lnTo>
                  <a:lnTo>
                    <a:pt x="390" y="17093"/>
                  </a:lnTo>
                  <a:lnTo>
                    <a:pt x="390" y="17095"/>
                  </a:lnTo>
                  <a:lnTo>
                    <a:pt x="391" y="17096"/>
                  </a:lnTo>
                  <a:lnTo>
                    <a:pt x="391" y="17098"/>
                  </a:lnTo>
                  <a:lnTo>
                    <a:pt x="391" y="17107"/>
                  </a:lnTo>
                  <a:lnTo>
                    <a:pt x="388" y="17113"/>
                  </a:lnTo>
                  <a:lnTo>
                    <a:pt x="391" y="17122"/>
                  </a:lnTo>
                  <a:lnTo>
                    <a:pt x="391" y="17135"/>
                  </a:lnTo>
                  <a:lnTo>
                    <a:pt x="390" y="17135"/>
                  </a:lnTo>
                  <a:lnTo>
                    <a:pt x="389" y="17135"/>
                  </a:lnTo>
                  <a:lnTo>
                    <a:pt x="388" y="17135"/>
                  </a:lnTo>
                  <a:lnTo>
                    <a:pt x="390" y="17142"/>
                  </a:lnTo>
                  <a:lnTo>
                    <a:pt x="392" y="17334"/>
                  </a:lnTo>
                  <a:lnTo>
                    <a:pt x="389" y="17334"/>
                  </a:lnTo>
                  <a:lnTo>
                    <a:pt x="389" y="17353"/>
                  </a:lnTo>
                  <a:lnTo>
                    <a:pt x="386" y="17353"/>
                  </a:lnTo>
                  <a:lnTo>
                    <a:pt x="385" y="17288"/>
                  </a:lnTo>
                  <a:lnTo>
                    <a:pt x="380" y="17288"/>
                  </a:lnTo>
                  <a:lnTo>
                    <a:pt x="373" y="17288"/>
                  </a:lnTo>
                  <a:lnTo>
                    <a:pt x="377" y="17264"/>
                  </a:lnTo>
                  <a:lnTo>
                    <a:pt x="380" y="17239"/>
                  </a:lnTo>
                  <a:lnTo>
                    <a:pt x="381" y="17213"/>
                  </a:lnTo>
                  <a:lnTo>
                    <a:pt x="380" y="17187"/>
                  </a:lnTo>
                  <a:lnTo>
                    <a:pt x="378" y="17161"/>
                  </a:lnTo>
                  <a:lnTo>
                    <a:pt x="374" y="17136"/>
                  </a:lnTo>
                  <a:lnTo>
                    <a:pt x="369" y="17113"/>
                  </a:lnTo>
                  <a:lnTo>
                    <a:pt x="363" y="17094"/>
                  </a:lnTo>
                  <a:lnTo>
                    <a:pt x="363" y="17093"/>
                  </a:lnTo>
                  <a:lnTo>
                    <a:pt x="364" y="17089"/>
                  </a:lnTo>
                  <a:lnTo>
                    <a:pt x="363" y="17087"/>
                  </a:lnTo>
                  <a:lnTo>
                    <a:pt x="363" y="17084"/>
                  </a:lnTo>
                  <a:lnTo>
                    <a:pt x="362" y="17082"/>
                  </a:lnTo>
                  <a:lnTo>
                    <a:pt x="361" y="17080"/>
                  </a:lnTo>
                  <a:lnTo>
                    <a:pt x="361" y="17078"/>
                  </a:lnTo>
                  <a:lnTo>
                    <a:pt x="359" y="17050"/>
                  </a:lnTo>
                  <a:lnTo>
                    <a:pt x="358" y="17050"/>
                  </a:lnTo>
                  <a:lnTo>
                    <a:pt x="357" y="17078"/>
                  </a:lnTo>
                  <a:lnTo>
                    <a:pt x="357" y="17080"/>
                  </a:lnTo>
                  <a:lnTo>
                    <a:pt x="354" y="17075"/>
                  </a:lnTo>
                  <a:lnTo>
                    <a:pt x="351" y="17068"/>
                  </a:lnTo>
                  <a:lnTo>
                    <a:pt x="349" y="17046"/>
                  </a:lnTo>
                  <a:lnTo>
                    <a:pt x="348" y="17046"/>
                  </a:lnTo>
                  <a:lnTo>
                    <a:pt x="347" y="17063"/>
                  </a:lnTo>
                  <a:lnTo>
                    <a:pt x="346" y="17060"/>
                  </a:lnTo>
                  <a:lnTo>
                    <a:pt x="344" y="17058"/>
                  </a:lnTo>
                  <a:lnTo>
                    <a:pt x="343" y="17009"/>
                  </a:lnTo>
                  <a:lnTo>
                    <a:pt x="342" y="17008"/>
                  </a:lnTo>
                  <a:lnTo>
                    <a:pt x="341" y="17008"/>
                  </a:lnTo>
                  <a:lnTo>
                    <a:pt x="341" y="17004"/>
                  </a:lnTo>
                  <a:lnTo>
                    <a:pt x="341" y="16998"/>
                  </a:lnTo>
                  <a:lnTo>
                    <a:pt x="341" y="16991"/>
                  </a:lnTo>
                  <a:lnTo>
                    <a:pt x="340" y="16985"/>
                  </a:lnTo>
                  <a:lnTo>
                    <a:pt x="338" y="16981"/>
                  </a:lnTo>
                  <a:lnTo>
                    <a:pt x="336" y="16977"/>
                  </a:lnTo>
                  <a:lnTo>
                    <a:pt x="331" y="16971"/>
                  </a:lnTo>
                  <a:lnTo>
                    <a:pt x="332" y="16971"/>
                  </a:lnTo>
                  <a:lnTo>
                    <a:pt x="334" y="16970"/>
                  </a:lnTo>
                  <a:lnTo>
                    <a:pt x="335" y="16968"/>
                  </a:lnTo>
                  <a:lnTo>
                    <a:pt x="335" y="16966"/>
                  </a:lnTo>
                  <a:lnTo>
                    <a:pt x="336" y="16963"/>
                  </a:lnTo>
                  <a:lnTo>
                    <a:pt x="336" y="16960"/>
                  </a:lnTo>
                  <a:lnTo>
                    <a:pt x="336" y="16957"/>
                  </a:lnTo>
                  <a:lnTo>
                    <a:pt x="335" y="16954"/>
                  </a:lnTo>
                  <a:lnTo>
                    <a:pt x="334" y="16952"/>
                  </a:lnTo>
                  <a:lnTo>
                    <a:pt x="333" y="16950"/>
                  </a:lnTo>
                  <a:lnTo>
                    <a:pt x="332" y="16949"/>
                  </a:lnTo>
                  <a:lnTo>
                    <a:pt x="331" y="16949"/>
                  </a:lnTo>
                  <a:lnTo>
                    <a:pt x="330" y="16949"/>
                  </a:lnTo>
                  <a:lnTo>
                    <a:pt x="331" y="16925"/>
                  </a:lnTo>
                  <a:lnTo>
                    <a:pt x="330" y="16925"/>
                  </a:lnTo>
                  <a:lnTo>
                    <a:pt x="329" y="16925"/>
                  </a:lnTo>
                  <a:lnTo>
                    <a:pt x="328" y="16925"/>
                  </a:lnTo>
                  <a:lnTo>
                    <a:pt x="329" y="16917"/>
                  </a:lnTo>
                  <a:lnTo>
                    <a:pt x="325" y="16794"/>
                  </a:lnTo>
                  <a:lnTo>
                    <a:pt x="324" y="16794"/>
                  </a:lnTo>
                  <a:lnTo>
                    <a:pt x="323" y="16794"/>
                  </a:lnTo>
                  <a:lnTo>
                    <a:pt x="322" y="16794"/>
                  </a:lnTo>
                  <a:lnTo>
                    <a:pt x="321" y="16917"/>
                  </a:lnTo>
                  <a:lnTo>
                    <a:pt x="322" y="16925"/>
                  </a:lnTo>
                  <a:lnTo>
                    <a:pt x="321" y="16925"/>
                  </a:lnTo>
                  <a:lnTo>
                    <a:pt x="320" y="16925"/>
                  </a:lnTo>
                  <a:lnTo>
                    <a:pt x="319" y="16925"/>
                  </a:lnTo>
                  <a:lnTo>
                    <a:pt x="318" y="16925"/>
                  </a:lnTo>
                  <a:lnTo>
                    <a:pt x="320" y="16949"/>
                  </a:lnTo>
                  <a:lnTo>
                    <a:pt x="319" y="16949"/>
                  </a:lnTo>
                  <a:lnTo>
                    <a:pt x="318" y="16949"/>
                  </a:lnTo>
                  <a:lnTo>
                    <a:pt x="317" y="16950"/>
                  </a:lnTo>
                  <a:lnTo>
                    <a:pt x="316" y="16952"/>
                  </a:lnTo>
                  <a:lnTo>
                    <a:pt x="315" y="16954"/>
                  </a:lnTo>
                  <a:lnTo>
                    <a:pt x="315" y="16957"/>
                  </a:lnTo>
                  <a:lnTo>
                    <a:pt x="314" y="16960"/>
                  </a:lnTo>
                  <a:lnTo>
                    <a:pt x="315" y="16963"/>
                  </a:lnTo>
                  <a:lnTo>
                    <a:pt x="315" y="16966"/>
                  </a:lnTo>
                  <a:lnTo>
                    <a:pt x="316" y="16968"/>
                  </a:lnTo>
                  <a:lnTo>
                    <a:pt x="317" y="16970"/>
                  </a:lnTo>
                  <a:lnTo>
                    <a:pt x="318" y="16971"/>
                  </a:lnTo>
                  <a:lnTo>
                    <a:pt x="319" y="16971"/>
                  </a:lnTo>
                  <a:lnTo>
                    <a:pt x="318" y="16973"/>
                  </a:lnTo>
                  <a:lnTo>
                    <a:pt x="317" y="16974"/>
                  </a:lnTo>
                  <a:lnTo>
                    <a:pt x="315" y="16976"/>
                  </a:lnTo>
                  <a:lnTo>
                    <a:pt x="313" y="16980"/>
                  </a:lnTo>
                  <a:lnTo>
                    <a:pt x="311" y="16985"/>
                  </a:lnTo>
                  <a:lnTo>
                    <a:pt x="310" y="16991"/>
                  </a:lnTo>
                  <a:lnTo>
                    <a:pt x="310" y="16997"/>
                  </a:lnTo>
                  <a:lnTo>
                    <a:pt x="310" y="17004"/>
                  </a:lnTo>
                  <a:lnTo>
                    <a:pt x="311" y="17008"/>
                  </a:lnTo>
                  <a:lnTo>
                    <a:pt x="310" y="17008"/>
                  </a:lnTo>
                  <a:lnTo>
                    <a:pt x="308" y="17008"/>
                  </a:lnTo>
                  <a:lnTo>
                    <a:pt x="309" y="17058"/>
                  </a:lnTo>
                  <a:lnTo>
                    <a:pt x="307" y="17060"/>
                  </a:lnTo>
                  <a:lnTo>
                    <a:pt x="303" y="17066"/>
                  </a:lnTo>
                  <a:lnTo>
                    <a:pt x="302" y="17050"/>
                  </a:lnTo>
                  <a:lnTo>
                    <a:pt x="301" y="17050"/>
                  </a:lnTo>
                  <a:lnTo>
                    <a:pt x="300" y="17071"/>
                  </a:lnTo>
                  <a:lnTo>
                    <a:pt x="298" y="17074"/>
                  </a:lnTo>
                  <a:lnTo>
                    <a:pt x="297" y="17077"/>
                  </a:lnTo>
                  <a:lnTo>
                    <a:pt x="296" y="17075"/>
                  </a:lnTo>
                  <a:lnTo>
                    <a:pt x="296" y="17073"/>
                  </a:lnTo>
                  <a:lnTo>
                    <a:pt x="294" y="17045"/>
                  </a:lnTo>
                  <a:lnTo>
                    <a:pt x="293" y="17045"/>
                  </a:lnTo>
                  <a:lnTo>
                    <a:pt x="291" y="17073"/>
                  </a:lnTo>
                  <a:lnTo>
                    <a:pt x="291" y="17075"/>
                  </a:lnTo>
                  <a:lnTo>
                    <a:pt x="292" y="17075"/>
                  </a:lnTo>
                  <a:lnTo>
                    <a:pt x="291" y="17075"/>
                  </a:lnTo>
                  <a:lnTo>
                    <a:pt x="291" y="17077"/>
                  </a:lnTo>
                  <a:lnTo>
                    <a:pt x="290" y="17079"/>
                  </a:lnTo>
                  <a:lnTo>
                    <a:pt x="289" y="17082"/>
                  </a:lnTo>
                  <a:lnTo>
                    <a:pt x="289" y="17085"/>
                  </a:lnTo>
                  <a:lnTo>
                    <a:pt x="290" y="17088"/>
                  </a:lnTo>
                  <a:lnTo>
                    <a:pt x="290" y="17090"/>
                  </a:lnTo>
                  <a:lnTo>
                    <a:pt x="290" y="17091"/>
                  </a:lnTo>
                  <a:lnTo>
                    <a:pt x="284" y="17112"/>
                  </a:lnTo>
                  <a:lnTo>
                    <a:pt x="279" y="17135"/>
                  </a:lnTo>
                  <a:lnTo>
                    <a:pt x="276" y="17160"/>
                  </a:lnTo>
                  <a:lnTo>
                    <a:pt x="274" y="17186"/>
                  </a:lnTo>
                  <a:lnTo>
                    <a:pt x="274" y="17212"/>
                  </a:lnTo>
                  <a:lnTo>
                    <a:pt x="276" y="17239"/>
                  </a:lnTo>
                  <a:lnTo>
                    <a:pt x="279" y="17264"/>
                  </a:lnTo>
                  <a:lnTo>
                    <a:pt x="283" y="17288"/>
                  </a:lnTo>
                  <a:lnTo>
                    <a:pt x="281" y="17288"/>
                  </a:lnTo>
                  <a:lnTo>
                    <a:pt x="274" y="17288"/>
                  </a:lnTo>
                  <a:lnTo>
                    <a:pt x="271" y="17288"/>
                  </a:lnTo>
                  <a:lnTo>
                    <a:pt x="271" y="17353"/>
                  </a:lnTo>
                  <a:lnTo>
                    <a:pt x="270" y="17353"/>
                  </a:lnTo>
                  <a:lnTo>
                    <a:pt x="270" y="17334"/>
                  </a:lnTo>
                  <a:lnTo>
                    <a:pt x="266" y="17334"/>
                  </a:lnTo>
                  <a:lnTo>
                    <a:pt x="265" y="17143"/>
                  </a:lnTo>
                  <a:lnTo>
                    <a:pt x="264" y="17143"/>
                  </a:lnTo>
                  <a:lnTo>
                    <a:pt x="266" y="17135"/>
                  </a:lnTo>
                  <a:lnTo>
                    <a:pt x="265" y="17135"/>
                  </a:lnTo>
                  <a:lnTo>
                    <a:pt x="264" y="17135"/>
                  </a:lnTo>
                  <a:lnTo>
                    <a:pt x="263" y="17135"/>
                  </a:lnTo>
                  <a:lnTo>
                    <a:pt x="263" y="17123"/>
                  </a:lnTo>
                  <a:lnTo>
                    <a:pt x="266" y="17113"/>
                  </a:lnTo>
                  <a:lnTo>
                    <a:pt x="263" y="17107"/>
                  </a:lnTo>
                  <a:lnTo>
                    <a:pt x="263" y="17099"/>
                  </a:lnTo>
                  <a:lnTo>
                    <a:pt x="262" y="17099"/>
                  </a:lnTo>
                  <a:lnTo>
                    <a:pt x="262" y="17097"/>
                  </a:lnTo>
                  <a:lnTo>
                    <a:pt x="263" y="17095"/>
                  </a:lnTo>
                  <a:lnTo>
                    <a:pt x="264" y="17093"/>
                  </a:lnTo>
                  <a:lnTo>
                    <a:pt x="264" y="17090"/>
                  </a:lnTo>
                  <a:lnTo>
                    <a:pt x="264" y="17087"/>
                  </a:lnTo>
                  <a:lnTo>
                    <a:pt x="264" y="17085"/>
                  </a:lnTo>
                  <a:lnTo>
                    <a:pt x="264" y="17082"/>
                  </a:lnTo>
                  <a:lnTo>
                    <a:pt x="263" y="17079"/>
                  </a:lnTo>
                  <a:lnTo>
                    <a:pt x="262" y="17078"/>
                  </a:lnTo>
                  <a:lnTo>
                    <a:pt x="262" y="17076"/>
                  </a:lnTo>
                  <a:lnTo>
                    <a:pt x="260" y="17048"/>
                  </a:lnTo>
                  <a:lnTo>
                    <a:pt x="259" y="17048"/>
                  </a:lnTo>
                  <a:lnTo>
                    <a:pt x="258" y="17073"/>
                  </a:lnTo>
                  <a:lnTo>
                    <a:pt x="256" y="17046"/>
                  </a:lnTo>
                  <a:lnTo>
                    <a:pt x="255" y="17046"/>
                  </a:lnTo>
                  <a:lnTo>
                    <a:pt x="254" y="17074"/>
                  </a:lnTo>
                  <a:lnTo>
                    <a:pt x="254" y="17076"/>
                  </a:lnTo>
                  <a:lnTo>
                    <a:pt x="253" y="17078"/>
                  </a:lnTo>
                  <a:lnTo>
                    <a:pt x="252" y="17080"/>
                  </a:lnTo>
                  <a:lnTo>
                    <a:pt x="252" y="17083"/>
                  </a:lnTo>
                  <a:lnTo>
                    <a:pt x="252" y="17085"/>
                  </a:lnTo>
                  <a:lnTo>
                    <a:pt x="252" y="17089"/>
                  </a:lnTo>
                  <a:lnTo>
                    <a:pt x="252" y="17091"/>
                  </a:lnTo>
                  <a:lnTo>
                    <a:pt x="253" y="17094"/>
                  </a:lnTo>
                  <a:lnTo>
                    <a:pt x="254" y="17095"/>
                  </a:lnTo>
                  <a:lnTo>
                    <a:pt x="254" y="17097"/>
                  </a:lnTo>
                  <a:lnTo>
                    <a:pt x="253" y="17097"/>
                  </a:lnTo>
                  <a:lnTo>
                    <a:pt x="253" y="17106"/>
                  </a:lnTo>
                  <a:lnTo>
                    <a:pt x="251" y="17112"/>
                  </a:lnTo>
                  <a:lnTo>
                    <a:pt x="254" y="17121"/>
                  </a:lnTo>
                  <a:lnTo>
                    <a:pt x="254" y="17134"/>
                  </a:lnTo>
                  <a:lnTo>
                    <a:pt x="253" y="17134"/>
                  </a:lnTo>
                  <a:lnTo>
                    <a:pt x="252" y="17134"/>
                  </a:lnTo>
                  <a:lnTo>
                    <a:pt x="251" y="17134"/>
                  </a:lnTo>
                  <a:lnTo>
                    <a:pt x="253" y="17141"/>
                  </a:lnTo>
                  <a:lnTo>
                    <a:pt x="255" y="17334"/>
                  </a:lnTo>
                  <a:lnTo>
                    <a:pt x="251" y="17334"/>
                  </a:lnTo>
                  <a:lnTo>
                    <a:pt x="251" y="17353"/>
                  </a:lnTo>
                  <a:lnTo>
                    <a:pt x="250" y="17353"/>
                  </a:lnTo>
                  <a:lnTo>
                    <a:pt x="251" y="17451"/>
                  </a:lnTo>
                  <a:lnTo>
                    <a:pt x="250" y="17451"/>
                  </a:lnTo>
                  <a:lnTo>
                    <a:pt x="248" y="17451"/>
                  </a:lnTo>
                  <a:lnTo>
                    <a:pt x="247" y="17348"/>
                  </a:lnTo>
                  <a:lnTo>
                    <a:pt x="244" y="17348"/>
                  </a:lnTo>
                  <a:lnTo>
                    <a:pt x="243" y="17328"/>
                  </a:lnTo>
                  <a:lnTo>
                    <a:pt x="241" y="17328"/>
                  </a:lnTo>
                  <a:lnTo>
                    <a:pt x="239" y="17127"/>
                  </a:lnTo>
                  <a:lnTo>
                    <a:pt x="241" y="17118"/>
                  </a:lnTo>
                  <a:lnTo>
                    <a:pt x="240" y="17118"/>
                  </a:lnTo>
                  <a:lnTo>
                    <a:pt x="238" y="17118"/>
                  </a:lnTo>
                  <a:lnTo>
                    <a:pt x="238" y="17106"/>
                  </a:lnTo>
                  <a:lnTo>
                    <a:pt x="241" y="17096"/>
                  </a:lnTo>
                  <a:lnTo>
                    <a:pt x="238" y="17089"/>
                  </a:lnTo>
                  <a:lnTo>
                    <a:pt x="238" y="17081"/>
                  </a:lnTo>
                  <a:lnTo>
                    <a:pt x="237" y="17081"/>
                  </a:lnTo>
                  <a:lnTo>
                    <a:pt x="237" y="17079"/>
                  </a:lnTo>
                  <a:lnTo>
                    <a:pt x="238" y="17077"/>
                  </a:lnTo>
                  <a:lnTo>
                    <a:pt x="239" y="17075"/>
                  </a:lnTo>
                  <a:lnTo>
                    <a:pt x="240" y="17072"/>
                  </a:lnTo>
                  <a:lnTo>
                    <a:pt x="240" y="17068"/>
                  </a:lnTo>
                  <a:lnTo>
                    <a:pt x="240" y="17066"/>
                  </a:lnTo>
                  <a:lnTo>
                    <a:pt x="239" y="17062"/>
                  </a:lnTo>
                  <a:lnTo>
                    <a:pt x="238" y="17060"/>
                  </a:lnTo>
                  <a:lnTo>
                    <a:pt x="237" y="17058"/>
                  </a:lnTo>
                  <a:lnTo>
                    <a:pt x="237" y="17057"/>
                  </a:lnTo>
                  <a:lnTo>
                    <a:pt x="235" y="17027"/>
                  </a:lnTo>
                  <a:lnTo>
                    <a:pt x="234" y="17027"/>
                  </a:lnTo>
                  <a:lnTo>
                    <a:pt x="233" y="17057"/>
                  </a:lnTo>
                  <a:lnTo>
                    <a:pt x="233" y="17058"/>
                  </a:lnTo>
                  <a:lnTo>
                    <a:pt x="232" y="17060"/>
                  </a:lnTo>
                  <a:lnTo>
                    <a:pt x="231" y="17062"/>
                  </a:lnTo>
                  <a:lnTo>
                    <a:pt x="231" y="17065"/>
                  </a:lnTo>
                  <a:lnTo>
                    <a:pt x="230" y="17068"/>
                  </a:lnTo>
                  <a:lnTo>
                    <a:pt x="231" y="17071"/>
                  </a:lnTo>
                  <a:lnTo>
                    <a:pt x="231" y="17074"/>
                  </a:lnTo>
                  <a:lnTo>
                    <a:pt x="232" y="17077"/>
                  </a:lnTo>
                  <a:lnTo>
                    <a:pt x="233" y="17079"/>
                  </a:lnTo>
                  <a:lnTo>
                    <a:pt x="233" y="17080"/>
                  </a:lnTo>
                  <a:lnTo>
                    <a:pt x="232" y="17081"/>
                  </a:lnTo>
                  <a:lnTo>
                    <a:pt x="233" y="17089"/>
                  </a:lnTo>
                  <a:lnTo>
                    <a:pt x="229" y="17096"/>
                  </a:lnTo>
                  <a:lnTo>
                    <a:pt x="233" y="17106"/>
                  </a:lnTo>
                  <a:lnTo>
                    <a:pt x="233" y="17118"/>
                  </a:lnTo>
                  <a:lnTo>
                    <a:pt x="232" y="17118"/>
                  </a:lnTo>
                  <a:lnTo>
                    <a:pt x="231" y="17118"/>
                  </a:lnTo>
                  <a:lnTo>
                    <a:pt x="230" y="17118"/>
                  </a:lnTo>
                  <a:lnTo>
                    <a:pt x="232" y="17127"/>
                  </a:lnTo>
                  <a:lnTo>
                    <a:pt x="231" y="17127"/>
                  </a:lnTo>
                  <a:lnTo>
                    <a:pt x="233" y="17328"/>
                  </a:lnTo>
                  <a:lnTo>
                    <a:pt x="231" y="17328"/>
                  </a:lnTo>
                  <a:lnTo>
                    <a:pt x="231" y="17347"/>
                  </a:lnTo>
                  <a:lnTo>
                    <a:pt x="226" y="17347"/>
                  </a:lnTo>
                  <a:lnTo>
                    <a:pt x="225" y="17327"/>
                  </a:lnTo>
                  <a:lnTo>
                    <a:pt x="223" y="17327"/>
                  </a:lnTo>
                  <a:lnTo>
                    <a:pt x="221" y="17125"/>
                  </a:lnTo>
                  <a:lnTo>
                    <a:pt x="223" y="17117"/>
                  </a:lnTo>
                  <a:lnTo>
                    <a:pt x="222" y="17117"/>
                  </a:lnTo>
                  <a:lnTo>
                    <a:pt x="220" y="17117"/>
                  </a:lnTo>
                  <a:lnTo>
                    <a:pt x="220" y="17104"/>
                  </a:lnTo>
                  <a:lnTo>
                    <a:pt x="223" y="17094"/>
                  </a:lnTo>
                  <a:lnTo>
                    <a:pt x="220" y="17087"/>
                  </a:lnTo>
                  <a:lnTo>
                    <a:pt x="220" y="17078"/>
                  </a:lnTo>
                  <a:lnTo>
                    <a:pt x="219" y="17078"/>
                  </a:lnTo>
                  <a:lnTo>
                    <a:pt x="219" y="17077"/>
                  </a:lnTo>
                  <a:lnTo>
                    <a:pt x="220" y="17075"/>
                  </a:lnTo>
                  <a:lnTo>
                    <a:pt x="221" y="17072"/>
                  </a:lnTo>
                  <a:lnTo>
                    <a:pt x="222" y="17070"/>
                  </a:lnTo>
                  <a:lnTo>
                    <a:pt x="222" y="17067"/>
                  </a:lnTo>
                  <a:lnTo>
                    <a:pt x="221" y="17064"/>
                  </a:lnTo>
                  <a:lnTo>
                    <a:pt x="221" y="17061"/>
                  </a:lnTo>
                  <a:lnTo>
                    <a:pt x="220" y="17058"/>
                  </a:lnTo>
                  <a:lnTo>
                    <a:pt x="219" y="17056"/>
                  </a:lnTo>
                  <a:lnTo>
                    <a:pt x="219" y="17055"/>
                  </a:lnTo>
                  <a:lnTo>
                    <a:pt x="217" y="17025"/>
                  </a:lnTo>
                  <a:lnTo>
                    <a:pt x="216" y="17025"/>
                  </a:lnTo>
                  <a:lnTo>
                    <a:pt x="215" y="17055"/>
                  </a:lnTo>
                  <a:lnTo>
                    <a:pt x="215" y="17056"/>
                  </a:lnTo>
                  <a:lnTo>
                    <a:pt x="214" y="17058"/>
                  </a:lnTo>
                  <a:lnTo>
                    <a:pt x="213" y="17061"/>
                  </a:lnTo>
                  <a:lnTo>
                    <a:pt x="212" y="17063"/>
                  </a:lnTo>
                  <a:lnTo>
                    <a:pt x="212" y="17062"/>
                  </a:lnTo>
                  <a:lnTo>
                    <a:pt x="211" y="17060"/>
                  </a:lnTo>
                  <a:lnTo>
                    <a:pt x="211" y="17058"/>
                  </a:lnTo>
                  <a:lnTo>
                    <a:pt x="209" y="17029"/>
                  </a:lnTo>
                  <a:lnTo>
                    <a:pt x="208" y="17029"/>
                  </a:lnTo>
                  <a:lnTo>
                    <a:pt x="206" y="17058"/>
                  </a:lnTo>
                  <a:lnTo>
                    <a:pt x="206" y="17060"/>
                  </a:lnTo>
                  <a:lnTo>
                    <a:pt x="206" y="17062"/>
                  </a:lnTo>
                  <a:lnTo>
                    <a:pt x="205" y="17064"/>
                  </a:lnTo>
                  <a:lnTo>
                    <a:pt x="204" y="17067"/>
                  </a:lnTo>
                  <a:lnTo>
                    <a:pt x="204" y="17070"/>
                  </a:lnTo>
                  <a:lnTo>
                    <a:pt x="205" y="17073"/>
                  </a:lnTo>
                  <a:lnTo>
                    <a:pt x="205" y="17076"/>
                  </a:lnTo>
                  <a:lnTo>
                    <a:pt x="206" y="17078"/>
                  </a:lnTo>
                  <a:lnTo>
                    <a:pt x="207" y="17080"/>
                  </a:lnTo>
                  <a:lnTo>
                    <a:pt x="207" y="17082"/>
                  </a:lnTo>
                  <a:lnTo>
                    <a:pt x="206" y="17082"/>
                  </a:lnTo>
                  <a:lnTo>
                    <a:pt x="206" y="17091"/>
                  </a:lnTo>
                  <a:lnTo>
                    <a:pt x="203" y="17097"/>
                  </a:lnTo>
                  <a:lnTo>
                    <a:pt x="206" y="17107"/>
                  </a:lnTo>
                  <a:lnTo>
                    <a:pt x="207" y="17112"/>
                  </a:lnTo>
                  <a:lnTo>
                    <a:pt x="202" y="17094"/>
                  </a:lnTo>
                  <a:lnTo>
                    <a:pt x="195" y="17072"/>
                  </a:lnTo>
                  <a:lnTo>
                    <a:pt x="187" y="17054"/>
                  </a:lnTo>
                  <a:lnTo>
                    <a:pt x="178" y="17039"/>
                  </a:lnTo>
                  <a:lnTo>
                    <a:pt x="176" y="17037"/>
                  </a:lnTo>
                  <a:lnTo>
                    <a:pt x="175" y="16985"/>
                  </a:lnTo>
                  <a:lnTo>
                    <a:pt x="174" y="16984"/>
                  </a:lnTo>
                  <a:lnTo>
                    <a:pt x="172" y="16984"/>
                  </a:lnTo>
                  <a:lnTo>
                    <a:pt x="173" y="16980"/>
                  </a:lnTo>
                  <a:lnTo>
                    <a:pt x="173" y="16973"/>
                  </a:lnTo>
                  <a:lnTo>
                    <a:pt x="172" y="16967"/>
                  </a:lnTo>
                  <a:lnTo>
                    <a:pt x="171" y="16960"/>
                  </a:lnTo>
                  <a:lnTo>
                    <a:pt x="169" y="16955"/>
                  </a:lnTo>
                  <a:lnTo>
                    <a:pt x="167" y="16951"/>
                  </a:lnTo>
                  <a:lnTo>
                    <a:pt x="164" y="16947"/>
                  </a:lnTo>
                  <a:lnTo>
                    <a:pt x="163" y="16945"/>
                  </a:lnTo>
                  <a:lnTo>
                    <a:pt x="164" y="16945"/>
                  </a:lnTo>
                  <a:lnTo>
                    <a:pt x="165" y="16944"/>
                  </a:lnTo>
                  <a:lnTo>
                    <a:pt x="166" y="16942"/>
                  </a:lnTo>
                  <a:lnTo>
                    <a:pt x="167" y="16940"/>
                  </a:lnTo>
                  <a:lnTo>
                    <a:pt x="167" y="16937"/>
                  </a:lnTo>
                  <a:lnTo>
                    <a:pt x="168" y="16934"/>
                  </a:lnTo>
                  <a:lnTo>
                    <a:pt x="167" y="16930"/>
                  </a:lnTo>
                  <a:lnTo>
                    <a:pt x="167" y="16927"/>
                  </a:lnTo>
                  <a:lnTo>
                    <a:pt x="166" y="16925"/>
                  </a:lnTo>
                  <a:lnTo>
                    <a:pt x="165" y="16923"/>
                  </a:lnTo>
                  <a:lnTo>
                    <a:pt x="164" y="16922"/>
                  </a:lnTo>
                  <a:lnTo>
                    <a:pt x="163" y="16922"/>
                  </a:lnTo>
                  <a:lnTo>
                    <a:pt x="162" y="16922"/>
                  </a:lnTo>
                  <a:lnTo>
                    <a:pt x="161" y="16922"/>
                  </a:lnTo>
                  <a:lnTo>
                    <a:pt x="162" y="16897"/>
                  </a:lnTo>
                  <a:lnTo>
                    <a:pt x="161" y="16897"/>
                  </a:lnTo>
                  <a:lnTo>
                    <a:pt x="160" y="16897"/>
                  </a:lnTo>
                  <a:lnTo>
                    <a:pt x="159" y="16897"/>
                  </a:lnTo>
                  <a:lnTo>
                    <a:pt x="160" y="16888"/>
                  </a:lnTo>
                  <a:lnTo>
                    <a:pt x="156" y="16759"/>
                  </a:lnTo>
                  <a:lnTo>
                    <a:pt x="155" y="16759"/>
                  </a:lnTo>
                  <a:lnTo>
                    <a:pt x="154" y="16759"/>
                  </a:lnTo>
                  <a:lnTo>
                    <a:pt x="153" y="16759"/>
                  </a:lnTo>
                  <a:lnTo>
                    <a:pt x="151" y="16888"/>
                  </a:lnTo>
                  <a:lnTo>
                    <a:pt x="153" y="16897"/>
                  </a:lnTo>
                  <a:lnTo>
                    <a:pt x="152" y="16897"/>
                  </a:lnTo>
                  <a:lnTo>
                    <a:pt x="150" y="16897"/>
                  </a:lnTo>
                  <a:lnTo>
                    <a:pt x="149" y="16897"/>
                  </a:lnTo>
                  <a:lnTo>
                    <a:pt x="151" y="16922"/>
                  </a:lnTo>
                  <a:lnTo>
                    <a:pt x="150" y="16922"/>
                  </a:lnTo>
                  <a:lnTo>
                    <a:pt x="149" y="16922"/>
                  </a:lnTo>
                  <a:lnTo>
                    <a:pt x="148" y="16922"/>
                  </a:lnTo>
                  <a:lnTo>
                    <a:pt x="147" y="16923"/>
                  </a:lnTo>
                  <a:lnTo>
                    <a:pt x="146" y="16924"/>
                  </a:lnTo>
                  <a:lnTo>
                    <a:pt x="145" y="16927"/>
                  </a:lnTo>
                  <a:lnTo>
                    <a:pt x="145" y="16930"/>
                  </a:lnTo>
                  <a:lnTo>
                    <a:pt x="145" y="16933"/>
                  </a:lnTo>
                  <a:lnTo>
                    <a:pt x="145" y="16937"/>
                  </a:lnTo>
                  <a:lnTo>
                    <a:pt x="145" y="16940"/>
                  </a:lnTo>
                  <a:lnTo>
                    <a:pt x="146" y="16942"/>
                  </a:lnTo>
                  <a:lnTo>
                    <a:pt x="147" y="16944"/>
                  </a:lnTo>
                  <a:lnTo>
                    <a:pt x="149" y="16945"/>
                  </a:lnTo>
                  <a:lnTo>
                    <a:pt x="150" y="16945"/>
                  </a:lnTo>
                  <a:lnTo>
                    <a:pt x="145" y="16950"/>
                  </a:lnTo>
                  <a:lnTo>
                    <a:pt x="143" y="16955"/>
                  </a:lnTo>
                  <a:lnTo>
                    <a:pt x="141" y="16960"/>
                  </a:lnTo>
                  <a:lnTo>
                    <a:pt x="140" y="16966"/>
                  </a:lnTo>
                  <a:lnTo>
                    <a:pt x="140" y="16973"/>
                  </a:lnTo>
                  <a:lnTo>
                    <a:pt x="140" y="16979"/>
                  </a:lnTo>
                  <a:lnTo>
                    <a:pt x="141" y="16984"/>
                  </a:lnTo>
                  <a:lnTo>
                    <a:pt x="140" y="16984"/>
                  </a:lnTo>
                  <a:lnTo>
                    <a:pt x="138" y="16984"/>
                  </a:lnTo>
                  <a:lnTo>
                    <a:pt x="139" y="17036"/>
                  </a:lnTo>
                  <a:lnTo>
                    <a:pt x="136" y="17038"/>
                  </a:lnTo>
                  <a:lnTo>
                    <a:pt x="127" y="17053"/>
                  </a:lnTo>
                  <a:lnTo>
                    <a:pt x="119" y="17072"/>
                  </a:lnTo>
                  <a:lnTo>
                    <a:pt x="114" y="17091"/>
                  </a:lnTo>
                  <a:lnTo>
                    <a:pt x="111" y="17086"/>
                  </a:lnTo>
                  <a:lnTo>
                    <a:pt x="111" y="17077"/>
                  </a:lnTo>
                  <a:lnTo>
                    <a:pt x="111" y="17076"/>
                  </a:lnTo>
                  <a:lnTo>
                    <a:pt x="111" y="17073"/>
                  </a:lnTo>
                  <a:lnTo>
                    <a:pt x="112" y="17071"/>
                  </a:lnTo>
                  <a:lnTo>
                    <a:pt x="113" y="17068"/>
                  </a:lnTo>
                  <a:lnTo>
                    <a:pt x="113" y="17065"/>
                  </a:lnTo>
                  <a:lnTo>
                    <a:pt x="113" y="17062"/>
                  </a:lnTo>
                  <a:lnTo>
                    <a:pt x="112" y="17059"/>
                  </a:lnTo>
                  <a:lnTo>
                    <a:pt x="111" y="17056"/>
                  </a:lnTo>
                  <a:lnTo>
                    <a:pt x="110" y="17055"/>
                  </a:lnTo>
                  <a:lnTo>
                    <a:pt x="110" y="17053"/>
                  </a:lnTo>
                  <a:lnTo>
                    <a:pt x="108" y="17023"/>
                  </a:lnTo>
                  <a:lnTo>
                    <a:pt x="107" y="17023"/>
                  </a:lnTo>
                  <a:lnTo>
                    <a:pt x="106" y="17053"/>
                  </a:lnTo>
                  <a:lnTo>
                    <a:pt x="106" y="17055"/>
                  </a:lnTo>
                  <a:lnTo>
                    <a:pt x="105" y="17056"/>
                  </a:lnTo>
                  <a:lnTo>
                    <a:pt x="104" y="17059"/>
                  </a:lnTo>
                  <a:lnTo>
                    <a:pt x="103" y="17062"/>
                  </a:lnTo>
                  <a:lnTo>
                    <a:pt x="103" y="17065"/>
                  </a:lnTo>
                  <a:lnTo>
                    <a:pt x="104" y="17068"/>
                  </a:lnTo>
                  <a:lnTo>
                    <a:pt x="104" y="17071"/>
                  </a:lnTo>
                  <a:lnTo>
                    <a:pt x="105" y="17073"/>
                  </a:lnTo>
                  <a:lnTo>
                    <a:pt x="106" y="17076"/>
                  </a:lnTo>
                  <a:lnTo>
                    <a:pt x="106" y="17077"/>
                  </a:lnTo>
                  <a:lnTo>
                    <a:pt x="105" y="17077"/>
                  </a:lnTo>
                  <a:lnTo>
                    <a:pt x="106" y="17086"/>
                  </a:lnTo>
                  <a:lnTo>
                    <a:pt x="102" y="17092"/>
                  </a:lnTo>
                  <a:lnTo>
                    <a:pt x="103" y="17094"/>
                  </a:lnTo>
                  <a:lnTo>
                    <a:pt x="100" y="17089"/>
                  </a:lnTo>
                  <a:lnTo>
                    <a:pt x="100" y="17080"/>
                  </a:lnTo>
                  <a:lnTo>
                    <a:pt x="100" y="17079"/>
                  </a:lnTo>
                  <a:lnTo>
                    <a:pt x="101" y="17077"/>
                  </a:lnTo>
                  <a:lnTo>
                    <a:pt x="102" y="17074"/>
                  </a:lnTo>
                  <a:lnTo>
                    <a:pt x="102" y="17071"/>
                  </a:lnTo>
                  <a:lnTo>
                    <a:pt x="102" y="17068"/>
                  </a:lnTo>
                  <a:lnTo>
                    <a:pt x="102" y="17065"/>
                  </a:lnTo>
                  <a:lnTo>
                    <a:pt x="101" y="17062"/>
                  </a:lnTo>
                  <a:lnTo>
                    <a:pt x="101" y="17060"/>
                  </a:lnTo>
                  <a:lnTo>
                    <a:pt x="100" y="17058"/>
                  </a:lnTo>
                  <a:lnTo>
                    <a:pt x="100" y="17056"/>
                  </a:lnTo>
                  <a:lnTo>
                    <a:pt x="98" y="17027"/>
                  </a:lnTo>
                  <a:lnTo>
                    <a:pt x="97" y="17027"/>
                  </a:lnTo>
                  <a:lnTo>
                    <a:pt x="95" y="17056"/>
                  </a:lnTo>
                  <a:lnTo>
                    <a:pt x="95" y="17058"/>
                  </a:lnTo>
                  <a:lnTo>
                    <a:pt x="94" y="17060"/>
                  </a:lnTo>
                  <a:lnTo>
                    <a:pt x="94" y="17062"/>
                  </a:lnTo>
                  <a:lnTo>
                    <a:pt x="93" y="17065"/>
                  </a:lnTo>
                  <a:lnTo>
                    <a:pt x="93" y="17068"/>
                  </a:lnTo>
                  <a:lnTo>
                    <a:pt x="93" y="17071"/>
                  </a:lnTo>
                  <a:lnTo>
                    <a:pt x="94" y="17074"/>
                  </a:lnTo>
                  <a:lnTo>
                    <a:pt x="94" y="17077"/>
                  </a:lnTo>
                  <a:lnTo>
                    <a:pt x="95" y="17079"/>
                  </a:lnTo>
                  <a:lnTo>
                    <a:pt x="95" y="17080"/>
                  </a:lnTo>
                  <a:lnTo>
                    <a:pt x="95" y="17089"/>
                  </a:lnTo>
                  <a:lnTo>
                    <a:pt x="92" y="17096"/>
                  </a:lnTo>
                  <a:lnTo>
                    <a:pt x="95" y="17106"/>
                  </a:lnTo>
                  <a:lnTo>
                    <a:pt x="95" y="17118"/>
                  </a:lnTo>
                  <a:lnTo>
                    <a:pt x="94" y="17118"/>
                  </a:lnTo>
                  <a:lnTo>
                    <a:pt x="93" y="17118"/>
                  </a:lnTo>
                  <a:lnTo>
                    <a:pt x="92" y="17118"/>
                  </a:lnTo>
                  <a:lnTo>
                    <a:pt x="94" y="17127"/>
                  </a:lnTo>
                  <a:lnTo>
                    <a:pt x="96" y="17328"/>
                  </a:lnTo>
                  <a:lnTo>
                    <a:pt x="93" y="17328"/>
                  </a:lnTo>
                  <a:lnTo>
                    <a:pt x="94" y="17347"/>
                  </a:lnTo>
                  <a:lnTo>
                    <a:pt x="88" y="17347"/>
                  </a:lnTo>
                  <a:lnTo>
                    <a:pt x="87" y="17327"/>
                  </a:lnTo>
                  <a:lnTo>
                    <a:pt x="85" y="17327"/>
                  </a:lnTo>
                  <a:lnTo>
                    <a:pt x="83" y="17125"/>
                  </a:lnTo>
                  <a:lnTo>
                    <a:pt x="85" y="17117"/>
                  </a:lnTo>
                  <a:lnTo>
                    <a:pt x="84" y="17117"/>
                  </a:lnTo>
                  <a:lnTo>
                    <a:pt x="83" y="17117"/>
                  </a:lnTo>
                  <a:lnTo>
                    <a:pt x="82" y="17117"/>
                  </a:lnTo>
                  <a:lnTo>
                    <a:pt x="82" y="17104"/>
                  </a:lnTo>
                  <a:lnTo>
                    <a:pt x="85" y="17094"/>
                  </a:lnTo>
                  <a:lnTo>
                    <a:pt x="82" y="17087"/>
                  </a:lnTo>
                  <a:lnTo>
                    <a:pt x="82" y="17078"/>
                  </a:lnTo>
                  <a:lnTo>
                    <a:pt x="81" y="17078"/>
                  </a:lnTo>
                  <a:lnTo>
                    <a:pt x="81" y="17076"/>
                  </a:lnTo>
                  <a:lnTo>
                    <a:pt x="82" y="17075"/>
                  </a:lnTo>
                  <a:lnTo>
                    <a:pt x="83" y="17072"/>
                  </a:lnTo>
                  <a:lnTo>
                    <a:pt x="83" y="17069"/>
                  </a:lnTo>
                  <a:lnTo>
                    <a:pt x="83" y="17066"/>
                  </a:lnTo>
                  <a:lnTo>
                    <a:pt x="83" y="17064"/>
                  </a:lnTo>
                  <a:lnTo>
                    <a:pt x="83" y="17060"/>
                  </a:lnTo>
                  <a:lnTo>
                    <a:pt x="82" y="17058"/>
                  </a:lnTo>
                  <a:lnTo>
                    <a:pt x="81" y="17056"/>
                  </a:lnTo>
                  <a:lnTo>
                    <a:pt x="81" y="17054"/>
                  </a:lnTo>
                  <a:lnTo>
                    <a:pt x="79" y="17025"/>
                  </a:lnTo>
                  <a:lnTo>
                    <a:pt x="78" y="17025"/>
                  </a:lnTo>
                  <a:lnTo>
                    <a:pt x="76" y="17054"/>
                  </a:lnTo>
                  <a:lnTo>
                    <a:pt x="76" y="17056"/>
                  </a:lnTo>
                  <a:lnTo>
                    <a:pt x="75" y="17058"/>
                  </a:lnTo>
                  <a:lnTo>
                    <a:pt x="75" y="17060"/>
                  </a:lnTo>
                  <a:lnTo>
                    <a:pt x="74" y="17063"/>
                  </a:lnTo>
                  <a:lnTo>
                    <a:pt x="74" y="17066"/>
                  </a:lnTo>
                  <a:lnTo>
                    <a:pt x="74" y="17069"/>
                  </a:lnTo>
                  <a:lnTo>
                    <a:pt x="75" y="17072"/>
                  </a:lnTo>
                  <a:lnTo>
                    <a:pt x="76" y="17075"/>
                  </a:lnTo>
                  <a:lnTo>
                    <a:pt x="77" y="17076"/>
                  </a:lnTo>
                  <a:lnTo>
                    <a:pt x="77" y="17078"/>
                  </a:lnTo>
                  <a:lnTo>
                    <a:pt x="76" y="17078"/>
                  </a:lnTo>
                  <a:lnTo>
                    <a:pt x="76" y="17087"/>
                  </a:lnTo>
                  <a:lnTo>
                    <a:pt x="73" y="17094"/>
                  </a:lnTo>
                  <a:lnTo>
                    <a:pt x="76" y="17103"/>
                  </a:lnTo>
                  <a:lnTo>
                    <a:pt x="76" y="17117"/>
                  </a:lnTo>
                  <a:lnTo>
                    <a:pt x="75" y="17117"/>
                  </a:lnTo>
                  <a:lnTo>
                    <a:pt x="74" y="17117"/>
                  </a:lnTo>
                  <a:lnTo>
                    <a:pt x="75" y="17125"/>
                  </a:lnTo>
                  <a:lnTo>
                    <a:pt x="77" y="17327"/>
                  </a:lnTo>
                  <a:lnTo>
                    <a:pt x="75" y="17327"/>
                  </a:lnTo>
                  <a:lnTo>
                    <a:pt x="75" y="17347"/>
                  </a:lnTo>
                  <a:lnTo>
                    <a:pt x="72" y="17347"/>
                  </a:lnTo>
                  <a:lnTo>
                    <a:pt x="73" y="17450"/>
                  </a:lnTo>
                  <a:lnTo>
                    <a:pt x="0" y="17476"/>
                  </a:lnTo>
                  <a:lnTo>
                    <a:pt x="0" y="17485"/>
                  </a:lnTo>
                  <a:lnTo>
                    <a:pt x="0" y="17498"/>
                  </a:lnTo>
                  <a:lnTo>
                    <a:pt x="3" y="17498"/>
                  </a:lnTo>
                  <a:lnTo>
                    <a:pt x="5" y="17499"/>
                  </a:lnTo>
                  <a:lnTo>
                    <a:pt x="8" y="17501"/>
                  </a:lnTo>
                  <a:lnTo>
                    <a:pt x="10" y="17503"/>
                  </a:lnTo>
                  <a:lnTo>
                    <a:pt x="12" y="17505"/>
                  </a:lnTo>
                  <a:lnTo>
                    <a:pt x="14" y="17508"/>
                  </a:lnTo>
                  <a:lnTo>
                    <a:pt x="16" y="17511"/>
                  </a:lnTo>
                  <a:lnTo>
                    <a:pt x="18" y="17515"/>
                  </a:lnTo>
                  <a:lnTo>
                    <a:pt x="19" y="17520"/>
                  </a:lnTo>
                  <a:lnTo>
                    <a:pt x="21" y="17524"/>
                  </a:lnTo>
                  <a:lnTo>
                    <a:pt x="22" y="17529"/>
                  </a:lnTo>
                  <a:lnTo>
                    <a:pt x="24" y="17534"/>
                  </a:lnTo>
                  <a:lnTo>
                    <a:pt x="34" y="17536"/>
                  </a:lnTo>
                  <a:lnTo>
                    <a:pt x="35" y="17535"/>
                  </a:lnTo>
                  <a:lnTo>
                    <a:pt x="36" y="17534"/>
                  </a:lnTo>
                  <a:lnTo>
                    <a:pt x="37" y="17532"/>
                  </a:lnTo>
                  <a:lnTo>
                    <a:pt x="38" y="17532"/>
                  </a:lnTo>
                  <a:lnTo>
                    <a:pt x="39" y="17532"/>
                  </a:lnTo>
                  <a:lnTo>
                    <a:pt x="40" y="17532"/>
                  </a:lnTo>
                  <a:lnTo>
                    <a:pt x="40" y="17534"/>
                  </a:lnTo>
                  <a:lnTo>
                    <a:pt x="41" y="17535"/>
                  </a:lnTo>
                  <a:lnTo>
                    <a:pt x="42" y="17537"/>
                  </a:lnTo>
                  <a:lnTo>
                    <a:pt x="43" y="17539"/>
                  </a:lnTo>
                  <a:lnTo>
                    <a:pt x="43" y="17541"/>
                  </a:lnTo>
                  <a:lnTo>
                    <a:pt x="43" y="17544"/>
                  </a:lnTo>
                  <a:lnTo>
                    <a:pt x="57" y="17555"/>
                  </a:lnTo>
                  <a:lnTo>
                    <a:pt x="67" y="17572"/>
                  </a:lnTo>
                  <a:lnTo>
                    <a:pt x="70" y="17587"/>
                  </a:lnTo>
                  <a:lnTo>
                    <a:pt x="66" y="17602"/>
                  </a:lnTo>
                  <a:lnTo>
                    <a:pt x="75" y="17602"/>
                  </a:lnTo>
                  <a:lnTo>
                    <a:pt x="78" y="17898"/>
                  </a:lnTo>
                  <a:lnTo>
                    <a:pt x="85" y="18612"/>
                  </a:lnTo>
                  <a:lnTo>
                    <a:pt x="23" y="18612"/>
                  </a:lnTo>
                  <a:lnTo>
                    <a:pt x="23" y="21600"/>
                  </a:lnTo>
                  <a:lnTo>
                    <a:pt x="21600" y="21600"/>
                  </a:lnTo>
                  <a:lnTo>
                    <a:pt x="21600" y="18612"/>
                  </a:lnTo>
                  <a:cubicBezTo>
                    <a:pt x="21600" y="18612"/>
                    <a:pt x="21502" y="18612"/>
                    <a:pt x="21502" y="18612"/>
                  </a:cubicBezTo>
                  <a:close/>
                  <a:moveTo>
                    <a:pt x="21502" y="18612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marL="0" marR="0" lvl="0" indent="0" defTabSz="3429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100" b="0" i="0" u="none" strike="noStrike" kern="0" cap="none" spc="0" normalizeH="0" baseline="0" noProof="0" smtClean="0">
                <a:ln>
                  <a:noFill/>
                </a:ln>
                <a:solidFill>
                  <a:srgbClr val="2F3F4A"/>
                </a:solidFill>
                <a:effectLst/>
                <a:uLnTx/>
                <a:uFillTx/>
                <a:latin typeface="Gill Sans" pitchFamily="-65" charset="0"/>
                <a:ea typeface="Heiti SC Light" pitchFamily="-65" charset="-122"/>
                <a:sym typeface="Gill Sans" pitchFamily="-65" charset="0"/>
              </a:endParaRPr>
            </a:p>
          </p:txBody>
        </p:sp>
        <p:sp>
          <p:nvSpPr>
            <p:cNvPr id="69" name="AutoShape 28"/>
            <p:cNvSpPr>
              <a:spLocks/>
            </p:cNvSpPr>
            <p:nvPr/>
          </p:nvSpPr>
          <p:spPr bwMode="auto">
            <a:xfrm>
              <a:off x="0" y="1324"/>
              <a:ext cx="9270" cy="2398"/>
            </a:xfrm>
            <a:custGeom>
              <a:avLst/>
              <a:gdLst>
                <a:gd name="T0" fmla="*/ 171 w 21600"/>
                <a:gd name="T1" fmla="*/ 146 h 21600"/>
                <a:gd name="T2" fmla="*/ 308 w 21600"/>
                <a:gd name="T3" fmla="*/ 179 h 21600"/>
                <a:gd name="T4" fmla="*/ 417 w 21600"/>
                <a:gd name="T5" fmla="*/ 179 h 21600"/>
                <a:gd name="T6" fmla="*/ 457 w 21600"/>
                <a:gd name="T7" fmla="*/ 197 h 21600"/>
                <a:gd name="T8" fmla="*/ 536 w 21600"/>
                <a:gd name="T9" fmla="*/ 204 h 21600"/>
                <a:gd name="T10" fmla="*/ 630 w 21600"/>
                <a:gd name="T11" fmla="*/ 185 h 21600"/>
                <a:gd name="T12" fmla="*/ 725 w 21600"/>
                <a:gd name="T13" fmla="*/ 199 h 21600"/>
                <a:gd name="T14" fmla="*/ 819 w 21600"/>
                <a:gd name="T15" fmla="*/ 188 h 21600"/>
                <a:gd name="T16" fmla="*/ 910 w 21600"/>
                <a:gd name="T17" fmla="*/ 217 h 21600"/>
                <a:gd name="T18" fmla="*/ 1071 w 21600"/>
                <a:gd name="T19" fmla="*/ 166 h 21600"/>
                <a:gd name="T20" fmla="*/ 1110 w 21600"/>
                <a:gd name="T21" fmla="*/ 163 h 21600"/>
                <a:gd name="T22" fmla="*/ 1130 w 21600"/>
                <a:gd name="T23" fmla="*/ 114 h 21600"/>
                <a:gd name="T24" fmla="*/ 1167 w 21600"/>
                <a:gd name="T25" fmla="*/ 115 h 21600"/>
                <a:gd name="T26" fmla="*/ 1227 w 21600"/>
                <a:gd name="T27" fmla="*/ 145 h 21600"/>
                <a:gd name="T28" fmla="*/ 1239 w 21600"/>
                <a:gd name="T29" fmla="*/ 121 h 21600"/>
                <a:gd name="T30" fmla="*/ 1265 w 21600"/>
                <a:gd name="T31" fmla="*/ 73 h 21600"/>
                <a:gd name="T32" fmla="*/ 1305 w 21600"/>
                <a:gd name="T33" fmla="*/ 38 h 21600"/>
                <a:gd name="T34" fmla="*/ 1326 w 21600"/>
                <a:gd name="T35" fmla="*/ 126 h 21600"/>
                <a:gd name="T36" fmla="*/ 1375 w 21600"/>
                <a:gd name="T37" fmla="*/ 166 h 21600"/>
                <a:gd name="T38" fmla="*/ 1481 w 21600"/>
                <a:gd name="T39" fmla="*/ 123 h 21600"/>
                <a:gd name="T40" fmla="*/ 1594 w 21600"/>
                <a:gd name="T41" fmla="*/ 130 h 21600"/>
                <a:gd name="T42" fmla="*/ 1710 w 21600"/>
                <a:gd name="T43" fmla="*/ 90 h 21600"/>
                <a:gd name="T44" fmla="*/ 1751 w 21600"/>
                <a:gd name="T45" fmla="*/ 79 h 21600"/>
                <a:gd name="T46" fmla="*/ 1875 w 21600"/>
                <a:gd name="T47" fmla="*/ 114 h 21600"/>
                <a:gd name="T48" fmla="*/ 1949 w 21600"/>
                <a:gd name="T49" fmla="*/ 91 h 21600"/>
                <a:gd name="T50" fmla="*/ 2011 w 21600"/>
                <a:gd name="T51" fmla="*/ 109 h 21600"/>
                <a:gd name="T52" fmla="*/ 2111 w 21600"/>
                <a:gd name="T53" fmla="*/ 121 h 21600"/>
                <a:gd name="T54" fmla="*/ 2245 w 21600"/>
                <a:gd name="T55" fmla="*/ 72 h 21600"/>
                <a:gd name="T56" fmla="*/ 2263 w 21600"/>
                <a:gd name="T57" fmla="*/ 115 h 21600"/>
                <a:gd name="T58" fmla="*/ 2418 w 21600"/>
                <a:gd name="T59" fmla="*/ 82 h 21600"/>
                <a:gd name="T60" fmla="*/ 2515 w 21600"/>
                <a:gd name="T61" fmla="*/ 151 h 21600"/>
                <a:gd name="T62" fmla="*/ 2631 w 21600"/>
                <a:gd name="T63" fmla="*/ 128 h 21600"/>
                <a:gd name="T64" fmla="*/ 2642 w 21600"/>
                <a:gd name="T65" fmla="*/ 128 h 21600"/>
                <a:gd name="T66" fmla="*/ 2698 w 21600"/>
                <a:gd name="T67" fmla="*/ 119 h 21600"/>
                <a:gd name="T68" fmla="*/ 2728 w 21600"/>
                <a:gd name="T69" fmla="*/ 123 h 21600"/>
                <a:gd name="T70" fmla="*/ 2741 w 21600"/>
                <a:gd name="T71" fmla="*/ 163 h 21600"/>
                <a:gd name="T72" fmla="*/ 2841 w 21600"/>
                <a:gd name="T73" fmla="*/ 57 h 21600"/>
                <a:gd name="T74" fmla="*/ 2855 w 21600"/>
                <a:gd name="T75" fmla="*/ 162 h 21600"/>
                <a:gd name="T76" fmla="*/ 2978 w 21600"/>
                <a:gd name="T77" fmla="*/ 164 h 21600"/>
                <a:gd name="T78" fmla="*/ 3142 w 21600"/>
                <a:gd name="T79" fmla="*/ 170 h 21600"/>
                <a:gd name="T80" fmla="*/ 3223 w 21600"/>
                <a:gd name="T81" fmla="*/ 176 h 21600"/>
                <a:gd name="T82" fmla="*/ 3272 w 21600"/>
                <a:gd name="T83" fmla="*/ 163 h 21600"/>
                <a:gd name="T84" fmla="*/ 3349 w 21600"/>
                <a:gd name="T85" fmla="*/ 177 h 21600"/>
                <a:gd name="T86" fmla="*/ 3482 w 21600"/>
                <a:gd name="T87" fmla="*/ 186 h 21600"/>
                <a:gd name="T88" fmla="*/ 3562 w 21600"/>
                <a:gd name="T89" fmla="*/ 183 h 21600"/>
                <a:gd name="T90" fmla="*/ 3591 w 21600"/>
                <a:gd name="T91" fmla="*/ 209 h 21600"/>
                <a:gd name="T92" fmla="*/ 3639 w 21600"/>
                <a:gd name="T93" fmla="*/ 172 h 21600"/>
                <a:gd name="T94" fmla="*/ 3652 w 21600"/>
                <a:gd name="T95" fmla="*/ 235 h 21600"/>
                <a:gd name="T96" fmla="*/ 3859 w 21600"/>
                <a:gd name="T97" fmla="*/ 162 h 21600"/>
                <a:gd name="T98" fmla="*/ 3978 w 21600"/>
                <a:gd name="T99" fmla="*/ 266 h 21600"/>
                <a:gd name="T100" fmla="*/ 0 w 21600"/>
                <a:gd name="T101" fmla="*/ 231 h 21600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21600" h="21600">
                  <a:moveTo>
                    <a:pt x="0" y="18774"/>
                  </a:moveTo>
                  <a:lnTo>
                    <a:pt x="929" y="17564"/>
                  </a:lnTo>
                  <a:lnTo>
                    <a:pt x="929" y="11810"/>
                  </a:lnTo>
                  <a:lnTo>
                    <a:pt x="1530" y="11810"/>
                  </a:lnTo>
                  <a:lnTo>
                    <a:pt x="1536" y="14546"/>
                  </a:lnTo>
                  <a:lnTo>
                    <a:pt x="1674" y="14546"/>
                  </a:lnTo>
                  <a:lnTo>
                    <a:pt x="1890" y="13538"/>
                  </a:lnTo>
                  <a:lnTo>
                    <a:pt x="2047" y="13592"/>
                  </a:lnTo>
                  <a:lnTo>
                    <a:pt x="2266" y="14546"/>
                  </a:lnTo>
                  <a:lnTo>
                    <a:pt x="2267" y="16708"/>
                  </a:lnTo>
                  <a:lnTo>
                    <a:pt x="2480" y="16706"/>
                  </a:lnTo>
                  <a:lnTo>
                    <a:pt x="2481" y="15986"/>
                  </a:lnTo>
                  <a:lnTo>
                    <a:pt x="2559" y="15986"/>
                  </a:lnTo>
                  <a:lnTo>
                    <a:pt x="2559" y="16562"/>
                  </a:lnTo>
                  <a:lnTo>
                    <a:pt x="2913" y="16562"/>
                  </a:lnTo>
                  <a:lnTo>
                    <a:pt x="2913" y="14114"/>
                  </a:lnTo>
                  <a:lnTo>
                    <a:pt x="3424" y="14114"/>
                  </a:lnTo>
                  <a:lnTo>
                    <a:pt x="3424" y="14978"/>
                  </a:lnTo>
                  <a:lnTo>
                    <a:pt x="3542" y="14978"/>
                  </a:lnTo>
                  <a:lnTo>
                    <a:pt x="3545" y="16157"/>
                  </a:lnTo>
                  <a:lnTo>
                    <a:pt x="3937" y="16139"/>
                  </a:lnTo>
                  <a:lnTo>
                    <a:pt x="3942" y="13662"/>
                  </a:lnTo>
                  <a:lnTo>
                    <a:pt x="4441" y="13664"/>
                  </a:lnTo>
                  <a:lnTo>
                    <a:pt x="4447" y="15266"/>
                  </a:lnTo>
                  <a:lnTo>
                    <a:pt x="4772" y="15301"/>
                  </a:lnTo>
                  <a:lnTo>
                    <a:pt x="4776" y="17609"/>
                  </a:lnTo>
                  <a:lnTo>
                    <a:pt x="4939" y="17605"/>
                  </a:lnTo>
                  <a:lnTo>
                    <a:pt x="5367" y="14834"/>
                  </a:lnTo>
                  <a:lnTo>
                    <a:pt x="5367" y="12524"/>
                  </a:lnTo>
                  <a:lnTo>
                    <a:pt x="5816" y="13469"/>
                  </a:lnTo>
                  <a:lnTo>
                    <a:pt x="5962" y="13474"/>
                  </a:lnTo>
                  <a:lnTo>
                    <a:pt x="5962" y="13250"/>
                  </a:lnTo>
                  <a:lnTo>
                    <a:pt x="6028" y="13250"/>
                  </a:lnTo>
                  <a:lnTo>
                    <a:pt x="6028" y="12359"/>
                  </a:lnTo>
                  <a:lnTo>
                    <a:pt x="6139" y="12359"/>
                  </a:lnTo>
                  <a:lnTo>
                    <a:pt x="6136" y="9218"/>
                  </a:lnTo>
                  <a:lnTo>
                    <a:pt x="6218" y="9218"/>
                  </a:lnTo>
                  <a:lnTo>
                    <a:pt x="6336" y="8643"/>
                  </a:lnTo>
                  <a:lnTo>
                    <a:pt x="6336" y="9363"/>
                  </a:lnTo>
                  <a:lnTo>
                    <a:pt x="6407" y="9363"/>
                  </a:lnTo>
                  <a:lnTo>
                    <a:pt x="6413" y="11781"/>
                  </a:lnTo>
                  <a:lnTo>
                    <a:pt x="6664" y="11781"/>
                  </a:lnTo>
                  <a:lnTo>
                    <a:pt x="6665" y="13430"/>
                  </a:lnTo>
                  <a:lnTo>
                    <a:pt x="6734" y="13430"/>
                  </a:lnTo>
                  <a:lnTo>
                    <a:pt x="6729" y="9794"/>
                  </a:lnTo>
                  <a:lnTo>
                    <a:pt x="6808" y="9794"/>
                  </a:lnTo>
                  <a:lnTo>
                    <a:pt x="6808" y="5908"/>
                  </a:lnTo>
                  <a:cubicBezTo>
                    <a:pt x="6820" y="5911"/>
                    <a:pt x="6840" y="5905"/>
                    <a:pt x="6869" y="5889"/>
                  </a:cubicBezTo>
                  <a:cubicBezTo>
                    <a:pt x="6869" y="5122"/>
                    <a:pt x="6867" y="3850"/>
                    <a:pt x="6867" y="3083"/>
                  </a:cubicBezTo>
                  <a:cubicBezTo>
                    <a:pt x="6977" y="2239"/>
                    <a:pt x="6963" y="1430"/>
                    <a:pt x="6982" y="0"/>
                  </a:cubicBezTo>
                  <a:cubicBezTo>
                    <a:pt x="7001" y="1469"/>
                    <a:pt x="6971" y="2128"/>
                    <a:pt x="7086" y="3064"/>
                  </a:cubicBezTo>
                  <a:lnTo>
                    <a:pt x="7083" y="6051"/>
                  </a:lnTo>
                  <a:lnTo>
                    <a:pt x="7201" y="6051"/>
                  </a:lnTo>
                  <a:lnTo>
                    <a:pt x="7201" y="10226"/>
                  </a:lnTo>
                  <a:lnTo>
                    <a:pt x="7280" y="10226"/>
                  </a:lnTo>
                  <a:lnTo>
                    <a:pt x="7280" y="13430"/>
                  </a:lnTo>
                  <a:lnTo>
                    <a:pt x="7467" y="13430"/>
                  </a:lnTo>
                  <a:lnTo>
                    <a:pt x="7467" y="10173"/>
                  </a:lnTo>
                  <a:lnTo>
                    <a:pt x="7802" y="11222"/>
                  </a:lnTo>
                  <a:lnTo>
                    <a:pt x="8041" y="9970"/>
                  </a:lnTo>
                  <a:lnTo>
                    <a:pt x="8041" y="8359"/>
                  </a:lnTo>
                  <a:lnTo>
                    <a:pt x="8656" y="8360"/>
                  </a:lnTo>
                  <a:lnTo>
                    <a:pt x="8656" y="10545"/>
                  </a:lnTo>
                  <a:lnTo>
                    <a:pt x="8841" y="10545"/>
                  </a:lnTo>
                  <a:lnTo>
                    <a:pt x="8841" y="7288"/>
                  </a:lnTo>
                  <a:lnTo>
                    <a:pt x="9284" y="7268"/>
                  </a:lnTo>
                  <a:lnTo>
                    <a:pt x="9285" y="10009"/>
                  </a:lnTo>
                  <a:lnTo>
                    <a:pt x="9504" y="9965"/>
                  </a:lnTo>
                  <a:lnTo>
                    <a:pt x="9505" y="6423"/>
                  </a:lnTo>
                  <a:lnTo>
                    <a:pt x="9932" y="6383"/>
                  </a:lnTo>
                  <a:lnTo>
                    <a:pt x="9938" y="9218"/>
                  </a:lnTo>
                  <a:lnTo>
                    <a:pt x="10180" y="9218"/>
                  </a:lnTo>
                  <a:lnTo>
                    <a:pt x="10179" y="6299"/>
                  </a:lnTo>
                  <a:lnTo>
                    <a:pt x="10585" y="6319"/>
                  </a:lnTo>
                  <a:lnTo>
                    <a:pt x="10584" y="7371"/>
                  </a:lnTo>
                  <a:lnTo>
                    <a:pt x="10678" y="7371"/>
                  </a:lnTo>
                  <a:lnTo>
                    <a:pt x="10676" y="8814"/>
                  </a:lnTo>
                  <a:lnTo>
                    <a:pt x="10917" y="8813"/>
                  </a:lnTo>
                  <a:lnTo>
                    <a:pt x="10916" y="3866"/>
                  </a:lnTo>
                  <a:lnTo>
                    <a:pt x="11469" y="3825"/>
                  </a:lnTo>
                  <a:lnTo>
                    <a:pt x="11462" y="9801"/>
                  </a:lnTo>
                  <a:lnTo>
                    <a:pt x="11571" y="9803"/>
                  </a:lnTo>
                  <a:lnTo>
                    <a:pt x="11580" y="5845"/>
                  </a:lnTo>
                  <a:lnTo>
                    <a:pt x="12188" y="5845"/>
                  </a:lnTo>
                  <a:lnTo>
                    <a:pt x="12187" y="13225"/>
                  </a:lnTo>
                  <a:lnTo>
                    <a:pt x="12290" y="13224"/>
                  </a:lnTo>
                  <a:lnTo>
                    <a:pt x="12290" y="9370"/>
                  </a:lnTo>
                  <a:lnTo>
                    <a:pt x="12659" y="9431"/>
                  </a:lnTo>
                  <a:lnTo>
                    <a:pt x="12659" y="6711"/>
                  </a:lnTo>
                  <a:lnTo>
                    <a:pt x="13131" y="6669"/>
                  </a:lnTo>
                  <a:lnTo>
                    <a:pt x="13138" y="9803"/>
                  </a:lnTo>
                  <a:lnTo>
                    <a:pt x="13655" y="9720"/>
                  </a:lnTo>
                  <a:lnTo>
                    <a:pt x="13657" y="12276"/>
                  </a:lnTo>
                  <a:lnTo>
                    <a:pt x="13858" y="12235"/>
                  </a:lnTo>
                  <a:lnTo>
                    <a:pt x="13858" y="10421"/>
                  </a:lnTo>
                  <a:lnTo>
                    <a:pt x="14283" y="10404"/>
                  </a:lnTo>
                  <a:lnTo>
                    <a:pt x="14283" y="8355"/>
                  </a:lnTo>
                  <a:lnTo>
                    <a:pt x="14342" y="8355"/>
                  </a:lnTo>
                  <a:lnTo>
                    <a:pt x="14345" y="10401"/>
                  </a:lnTo>
                  <a:lnTo>
                    <a:pt x="14519" y="10394"/>
                  </a:lnTo>
                  <a:lnTo>
                    <a:pt x="14519" y="10082"/>
                  </a:lnTo>
                  <a:lnTo>
                    <a:pt x="14647" y="9622"/>
                  </a:lnTo>
                  <a:lnTo>
                    <a:pt x="14656" y="5929"/>
                  </a:lnTo>
                  <a:lnTo>
                    <a:pt x="14677" y="9613"/>
                  </a:lnTo>
                  <a:lnTo>
                    <a:pt x="14809" y="9993"/>
                  </a:lnTo>
                  <a:lnTo>
                    <a:pt x="14810" y="10383"/>
                  </a:lnTo>
                  <a:lnTo>
                    <a:pt x="14881" y="10379"/>
                  </a:lnTo>
                  <a:lnTo>
                    <a:pt x="14880" y="13244"/>
                  </a:lnTo>
                  <a:lnTo>
                    <a:pt x="14995" y="13226"/>
                  </a:lnTo>
                  <a:lnTo>
                    <a:pt x="14993" y="4612"/>
                  </a:lnTo>
                  <a:lnTo>
                    <a:pt x="15424" y="4612"/>
                  </a:lnTo>
                  <a:lnTo>
                    <a:pt x="15424" y="13241"/>
                  </a:lnTo>
                  <a:lnTo>
                    <a:pt x="15503" y="13244"/>
                  </a:lnTo>
                  <a:lnTo>
                    <a:pt x="15503" y="13106"/>
                  </a:lnTo>
                  <a:lnTo>
                    <a:pt x="15739" y="13106"/>
                  </a:lnTo>
                  <a:lnTo>
                    <a:pt x="15739" y="13251"/>
                  </a:lnTo>
                  <a:lnTo>
                    <a:pt x="16172" y="13266"/>
                  </a:lnTo>
                  <a:lnTo>
                    <a:pt x="16191" y="14272"/>
                  </a:lnTo>
                  <a:lnTo>
                    <a:pt x="17057" y="14238"/>
                  </a:lnTo>
                  <a:lnTo>
                    <a:pt x="17058" y="13826"/>
                  </a:lnTo>
                  <a:lnTo>
                    <a:pt x="17285" y="13811"/>
                  </a:lnTo>
                  <a:lnTo>
                    <a:pt x="17287" y="14267"/>
                  </a:lnTo>
                  <a:lnTo>
                    <a:pt x="17498" y="14292"/>
                  </a:lnTo>
                  <a:lnTo>
                    <a:pt x="17504" y="10062"/>
                  </a:lnTo>
                  <a:lnTo>
                    <a:pt x="17767" y="10065"/>
                  </a:lnTo>
                  <a:lnTo>
                    <a:pt x="17765" y="13250"/>
                  </a:lnTo>
                  <a:lnTo>
                    <a:pt x="17883" y="13250"/>
                  </a:lnTo>
                  <a:lnTo>
                    <a:pt x="17883" y="14340"/>
                  </a:lnTo>
                  <a:lnTo>
                    <a:pt x="18183" y="14378"/>
                  </a:lnTo>
                  <a:lnTo>
                    <a:pt x="18181" y="12512"/>
                  </a:lnTo>
                  <a:lnTo>
                    <a:pt x="18901" y="12530"/>
                  </a:lnTo>
                  <a:lnTo>
                    <a:pt x="18906" y="15122"/>
                  </a:lnTo>
                  <a:lnTo>
                    <a:pt x="19142" y="17137"/>
                  </a:lnTo>
                  <a:lnTo>
                    <a:pt x="19152" y="14816"/>
                  </a:lnTo>
                  <a:lnTo>
                    <a:pt x="19339" y="14834"/>
                  </a:lnTo>
                  <a:lnTo>
                    <a:pt x="19336" y="18415"/>
                  </a:lnTo>
                  <a:lnTo>
                    <a:pt x="19496" y="18433"/>
                  </a:lnTo>
                  <a:lnTo>
                    <a:pt x="19496" y="16994"/>
                  </a:lnTo>
                  <a:lnTo>
                    <a:pt x="19614" y="16850"/>
                  </a:lnTo>
                  <a:lnTo>
                    <a:pt x="19614" y="13952"/>
                  </a:lnTo>
                  <a:lnTo>
                    <a:pt x="19759" y="13952"/>
                  </a:lnTo>
                  <a:lnTo>
                    <a:pt x="19771" y="17426"/>
                  </a:lnTo>
                  <a:lnTo>
                    <a:pt x="19830" y="17857"/>
                  </a:lnTo>
                  <a:lnTo>
                    <a:pt x="19830" y="19105"/>
                  </a:lnTo>
                  <a:lnTo>
                    <a:pt x="20573" y="19125"/>
                  </a:lnTo>
                  <a:lnTo>
                    <a:pt x="20578" y="13106"/>
                  </a:lnTo>
                  <a:lnTo>
                    <a:pt x="20952" y="13106"/>
                  </a:lnTo>
                  <a:lnTo>
                    <a:pt x="20952" y="19733"/>
                  </a:lnTo>
                  <a:lnTo>
                    <a:pt x="21600" y="20536"/>
                  </a:lnTo>
                  <a:lnTo>
                    <a:pt x="21600" y="21600"/>
                  </a:lnTo>
                  <a:lnTo>
                    <a:pt x="0" y="21457"/>
                  </a:lnTo>
                  <a:lnTo>
                    <a:pt x="0" y="18774"/>
                  </a:lnTo>
                  <a:cubicBezTo>
                    <a:pt x="0" y="18774"/>
                    <a:pt x="0" y="18774"/>
                    <a:pt x="0" y="18774"/>
                  </a:cubicBezTo>
                  <a:close/>
                  <a:moveTo>
                    <a:pt x="0" y="18774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marL="0" marR="0" lvl="0" indent="0" defTabSz="3429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100" b="0" i="0" u="none" strike="noStrike" kern="0" cap="none" spc="0" normalizeH="0" baseline="0" noProof="0" smtClean="0">
                <a:ln>
                  <a:noFill/>
                </a:ln>
                <a:solidFill>
                  <a:srgbClr val="2F3F4A"/>
                </a:solidFill>
                <a:effectLst/>
                <a:uLnTx/>
                <a:uFillTx/>
                <a:latin typeface="Gill Sans" pitchFamily="-65" charset="0"/>
                <a:ea typeface="Heiti SC Light" pitchFamily="-65" charset="-122"/>
                <a:sym typeface="Gill Sans" pitchFamily="-65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-432515" y="1585913"/>
            <a:ext cx="9637217" cy="4966601"/>
            <a:chOff x="-514187" y="1134654"/>
            <a:chExt cx="13651068" cy="5961946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32" name="Shape 479"/>
            <p:cNvSpPr/>
            <p:nvPr/>
          </p:nvSpPr>
          <p:spPr>
            <a:xfrm>
              <a:off x="-514187" y="1134654"/>
              <a:ext cx="13651068" cy="59619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solidFill>
              <a:srgbClr val="333F50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defTabSz="685800"/>
              <a:endParaRPr sz="1350">
                <a:solidFill>
                  <a:prstClr val="black"/>
                </a:solidFill>
                <a:latin typeface="Montserrat Light"/>
              </a:endParaRPr>
            </a:p>
          </p:txBody>
        </p:sp>
        <p:cxnSp>
          <p:nvCxnSpPr>
            <p:cNvPr id="33" name="Straight Connector 32"/>
            <p:cNvCxnSpPr/>
            <p:nvPr/>
          </p:nvCxnSpPr>
          <p:spPr>
            <a:xfrm flipH="1">
              <a:off x="1698171" y="1954613"/>
              <a:ext cx="9674680" cy="5081027"/>
            </a:xfrm>
            <a:prstGeom prst="line">
              <a:avLst/>
            </a:prstGeom>
            <a:grpFill/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Shape 3965"/>
          <p:cNvSpPr/>
          <p:nvPr/>
        </p:nvSpPr>
        <p:spPr>
          <a:xfrm>
            <a:off x="2256990" y="2818461"/>
            <a:ext cx="4144874" cy="651625"/>
          </a:xfrm>
          <a:prstGeom prst="roundRect">
            <a:avLst>
              <a:gd name="adj" fmla="val 38018"/>
            </a:avLst>
          </a:prstGeom>
          <a:solidFill>
            <a:schemeClr val="bg1">
              <a:lumMod val="95000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defTabSz="685800"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2400">
              <a:solidFill>
                <a:srgbClr val="FFFFFF"/>
              </a:solidFill>
              <a:latin typeface="Helvetica Light"/>
              <a:sym typeface="Helvetica Light"/>
            </a:endParaRPr>
          </a:p>
        </p:txBody>
      </p:sp>
      <p:sp>
        <p:nvSpPr>
          <p:cNvPr id="6" name="Shape 3966"/>
          <p:cNvSpPr/>
          <p:nvPr/>
        </p:nvSpPr>
        <p:spPr>
          <a:xfrm>
            <a:off x="2234924" y="3536132"/>
            <a:ext cx="4508456" cy="704346"/>
          </a:xfrm>
          <a:prstGeom prst="roundRect">
            <a:avLst>
              <a:gd name="adj" fmla="val 38018"/>
            </a:avLst>
          </a:prstGeom>
          <a:solidFill>
            <a:schemeClr val="bg1">
              <a:lumMod val="95000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defTabSz="685800"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2400">
              <a:solidFill>
                <a:srgbClr val="FFFFFF"/>
              </a:solidFill>
              <a:latin typeface="Helvetica Light"/>
              <a:sym typeface="Helvetica Light"/>
            </a:endParaRPr>
          </a:p>
        </p:txBody>
      </p:sp>
      <p:sp>
        <p:nvSpPr>
          <p:cNvPr id="10" name="Shape 3973"/>
          <p:cNvSpPr/>
          <p:nvPr/>
        </p:nvSpPr>
        <p:spPr>
          <a:xfrm>
            <a:off x="3006565" y="2872293"/>
            <a:ext cx="2958805" cy="517760"/>
          </a:xfrm>
          <a:prstGeom prst="roundRect">
            <a:avLst>
              <a:gd name="adj" fmla="val 38018"/>
            </a:avLst>
          </a:prstGeom>
          <a:solidFill>
            <a:schemeClr val="bg1">
              <a:lumMod val="50000"/>
              <a:alpha val="75000"/>
            </a:schemeClr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685800"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2400">
              <a:solidFill>
                <a:srgbClr val="FFFFFF"/>
              </a:solidFill>
              <a:latin typeface="Helvetica Light"/>
              <a:sym typeface="Helvetica Light"/>
            </a:endParaRPr>
          </a:p>
        </p:txBody>
      </p:sp>
      <p:sp>
        <p:nvSpPr>
          <p:cNvPr id="11" name="Shape 3975"/>
          <p:cNvSpPr/>
          <p:nvPr/>
        </p:nvSpPr>
        <p:spPr>
          <a:xfrm>
            <a:off x="2976000" y="3604125"/>
            <a:ext cx="3416639" cy="529421"/>
          </a:xfrm>
          <a:prstGeom prst="roundRect">
            <a:avLst>
              <a:gd name="adj" fmla="val 38018"/>
            </a:avLst>
          </a:prstGeom>
          <a:solidFill>
            <a:schemeClr val="bg1">
              <a:lumMod val="50000"/>
              <a:alpha val="75000"/>
            </a:schemeClr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685800"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2400">
              <a:solidFill>
                <a:srgbClr val="FFFFFF"/>
              </a:solidFill>
              <a:latin typeface="Helvetica Light"/>
              <a:sym typeface="Helvetica Light"/>
            </a:endParaRPr>
          </a:p>
        </p:txBody>
      </p:sp>
      <p:sp>
        <p:nvSpPr>
          <p:cNvPr id="20" name="Shape 4008"/>
          <p:cNvSpPr/>
          <p:nvPr/>
        </p:nvSpPr>
        <p:spPr>
          <a:xfrm>
            <a:off x="2190455" y="2774953"/>
            <a:ext cx="984869" cy="670541"/>
          </a:xfrm>
          <a:prstGeom prst="roundRect">
            <a:avLst>
              <a:gd name="adj" fmla="val 38018"/>
            </a:avLst>
          </a:prstGeom>
          <a:solidFill>
            <a:schemeClr val="accent1"/>
          </a:solidFill>
          <a:ln w="3175" cap="flat">
            <a:solidFill>
              <a:srgbClr val="FFFFFF"/>
            </a:solidFill>
            <a:prstDash val="solid"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algn="ctr" defTabSz="685800"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r>
              <a:rPr lang="en-US" sz="2400" dirty="0">
                <a:solidFill>
                  <a:srgbClr val="FFFFFF"/>
                </a:solidFill>
                <a:latin typeface="Helvetica Light"/>
                <a:sym typeface="Helvetica Light"/>
              </a:rPr>
              <a:t>1</a:t>
            </a:r>
            <a:endParaRPr sz="2400" dirty="0">
              <a:solidFill>
                <a:srgbClr val="FFFFFF"/>
              </a:solidFill>
              <a:latin typeface="Helvetica Light"/>
              <a:sym typeface="Helvetica Light"/>
            </a:endParaRPr>
          </a:p>
        </p:txBody>
      </p:sp>
      <p:sp>
        <p:nvSpPr>
          <p:cNvPr id="16" name="Shape 3987"/>
          <p:cNvSpPr/>
          <p:nvPr/>
        </p:nvSpPr>
        <p:spPr>
          <a:xfrm>
            <a:off x="2190455" y="3502395"/>
            <a:ext cx="984869" cy="670541"/>
          </a:xfrm>
          <a:prstGeom prst="roundRect">
            <a:avLst>
              <a:gd name="adj" fmla="val 38018"/>
            </a:avLst>
          </a:prstGeom>
          <a:solidFill>
            <a:schemeClr val="accent4"/>
          </a:solidFill>
          <a:ln w="3175" cap="flat">
            <a:solidFill>
              <a:srgbClr val="FFFFFF"/>
            </a:solidFill>
            <a:prstDash val="solid"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algn="ctr" defTabSz="685800"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r>
              <a:rPr lang="en-US" sz="2400" dirty="0">
                <a:solidFill>
                  <a:srgbClr val="FFFFFF"/>
                </a:solidFill>
                <a:latin typeface="Helvetica Light"/>
                <a:sym typeface="Helvetica Light"/>
              </a:rPr>
              <a:t>2</a:t>
            </a:r>
            <a:endParaRPr sz="2400" dirty="0">
              <a:solidFill>
                <a:srgbClr val="FFFFFF"/>
              </a:solidFill>
              <a:latin typeface="Helvetica Light"/>
              <a:sym typeface="Helvetica Light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282544" y="3603297"/>
            <a:ext cx="3267770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685800"/>
            <a:r>
              <a:rPr lang="en-US" b="1" dirty="0" smtClean="0">
                <a:solidFill>
                  <a:prstClr val="white"/>
                </a:solidFill>
                <a:latin typeface="Montserrat Light"/>
                <a:cs typeface="Clear Sans Light" panose="020B0303030202020304" pitchFamily="34" charset="0"/>
              </a:rPr>
              <a:t>SISTEM JAMINAN KESEHATAN NASIONAL</a:t>
            </a:r>
            <a:endParaRPr lang="en-GB" b="1" dirty="0">
              <a:solidFill>
                <a:prstClr val="white"/>
              </a:solidFill>
              <a:latin typeface="Montserrat Light"/>
              <a:cs typeface="Clear Sans Light" panose="020B03030302020203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266200" y="2994250"/>
            <a:ext cx="2232124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685800"/>
            <a:r>
              <a:rPr lang="en-US" b="1" dirty="0" smtClean="0">
                <a:solidFill>
                  <a:prstClr val="white"/>
                </a:solidFill>
                <a:latin typeface="Montserrat Light"/>
                <a:cs typeface="Clear Sans Light" panose="020B0303030202020304" pitchFamily="34" charset="0"/>
              </a:rPr>
              <a:t>LANDASAN HUKUM</a:t>
            </a:r>
            <a:endParaRPr lang="en-GB" b="1" dirty="0">
              <a:solidFill>
                <a:prstClr val="white"/>
              </a:solidFill>
              <a:latin typeface="Montserrat Light"/>
              <a:cs typeface="Clear Sans Light" panose="020B0303030202020304" pitchFamily="34" charset="0"/>
            </a:endParaRPr>
          </a:p>
        </p:txBody>
      </p:sp>
      <p:sp>
        <p:nvSpPr>
          <p:cNvPr id="36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58830" y="5599506"/>
            <a:ext cx="453604" cy="273844"/>
          </a:xfrm>
        </p:spPr>
        <p:txBody>
          <a:bodyPr/>
          <a:lstStyle/>
          <a:p>
            <a:pPr algn="ctr" defTabSz="685800"/>
            <a:fld id="{98C37ADA-FE03-4EF7-8F15-3521BBE76F4D}" type="slidenum">
              <a:rPr lang="en-US">
                <a:solidFill>
                  <a:prstClr val="white"/>
                </a:solidFill>
                <a:latin typeface="Montserrat"/>
              </a:rPr>
              <a:pPr algn="ctr" defTabSz="685800"/>
              <a:t>2</a:t>
            </a:fld>
            <a:endParaRPr lang="en-US" dirty="0">
              <a:solidFill>
                <a:prstClr val="white"/>
              </a:solidFill>
              <a:latin typeface="Montserrat"/>
            </a:endParaRPr>
          </a:p>
        </p:txBody>
      </p:sp>
      <p:pic>
        <p:nvPicPr>
          <p:cNvPr id="40" name="Picture 22" descr="LOGO bpjsBawah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72250"/>
            <a:ext cx="9144000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4" name="Group 43"/>
          <p:cNvGrpSpPr/>
          <p:nvPr/>
        </p:nvGrpSpPr>
        <p:grpSpPr>
          <a:xfrm>
            <a:off x="6128656" y="3886200"/>
            <a:ext cx="3011527" cy="2738769"/>
            <a:chOff x="8300999" y="4916922"/>
            <a:chExt cx="2982671" cy="2852500"/>
          </a:xfrm>
        </p:grpSpPr>
        <p:sp>
          <p:nvSpPr>
            <p:cNvPr id="45" name="Freeform 81"/>
            <p:cNvSpPr>
              <a:spLocks/>
            </p:cNvSpPr>
            <p:nvPr/>
          </p:nvSpPr>
          <p:spPr bwMode="auto">
            <a:xfrm flipV="1">
              <a:off x="9393620" y="5712301"/>
              <a:ext cx="1197168" cy="1051622"/>
            </a:xfrm>
            <a:custGeom>
              <a:avLst/>
              <a:gdLst>
                <a:gd name="T0" fmla="*/ 0 w 1168"/>
                <a:gd name="T1" fmla="*/ 710 h 1026"/>
                <a:gd name="T2" fmla="*/ 524 w 1168"/>
                <a:gd name="T3" fmla="*/ 57 h 1026"/>
                <a:gd name="T4" fmla="*/ 1056 w 1168"/>
                <a:gd name="T5" fmla="*/ 0 h 1026"/>
                <a:gd name="T6" fmla="*/ 1162 w 1168"/>
                <a:gd name="T7" fmla="*/ 99 h 1026"/>
                <a:gd name="T8" fmla="*/ 1168 w 1168"/>
                <a:gd name="T9" fmla="*/ 213 h 1026"/>
                <a:gd name="T10" fmla="*/ 515 w 1168"/>
                <a:gd name="T11" fmla="*/ 1026 h 1026"/>
                <a:gd name="T12" fmla="*/ 0 w 1168"/>
                <a:gd name="T13" fmla="*/ 710 h 10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68" h="1026">
                  <a:moveTo>
                    <a:pt x="0" y="710"/>
                  </a:moveTo>
                  <a:lnTo>
                    <a:pt x="524" y="57"/>
                  </a:lnTo>
                  <a:lnTo>
                    <a:pt x="1056" y="0"/>
                  </a:lnTo>
                  <a:lnTo>
                    <a:pt x="1162" y="99"/>
                  </a:lnTo>
                  <a:lnTo>
                    <a:pt x="1168" y="213"/>
                  </a:lnTo>
                  <a:lnTo>
                    <a:pt x="515" y="1026"/>
                  </a:lnTo>
                  <a:lnTo>
                    <a:pt x="0" y="710"/>
                  </a:lnTo>
                  <a:close/>
                </a:path>
              </a:pathLst>
            </a:custGeom>
            <a:solidFill>
              <a:srgbClr val="E8D2A8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46" name="Freeform 82"/>
            <p:cNvSpPr>
              <a:spLocks/>
            </p:cNvSpPr>
            <p:nvPr/>
          </p:nvSpPr>
          <p:spPr bwMode="auto">
            <a:xfrm flipV="1">
              <a:off x="9393620" y="5712301"/>
              <a:ext cx="1197168" cy="1051622"/>
            </a:xfrm>
            <a:custGeom>
              <a:avLst/>
              <a:gdLst>
                <a:gd name="T0" fmla="*/ 0 w 1168"/>
                <a:gd name="T1" fmla="*/ 710 h 1026"/>
                <a:gd name="T2" fmla="*/ 524 w 1168"/>
                <a:gd name="T3" fmla="*/ 57 h 1026"/>
                <a:gd name="T4" fmla="*/ 1056 w 1168"/>
                <a:gd name="T5" fmla="*/ 0 h 1026"/>
                <a:gd name="T6" fmla="*/ 1162 w 1168"/>
                <a:gd name="T7" fmla="*/ 99 h 1026"/>
                <a:gd name="T8" fmla="*/ 1168 w 1168"/>
                <a:gd name="T9" fmla="*/ 213 h 1026"/>
                <a:gd name="T10" fmla="*/ 515 w 1168"/>
                <a:gd name="T11" fmla="*/ 1026 h 1026"/>
                <a:gd name="T12" fmla="*/ 0 w 1168"/>
                <a:gd name="T13" fmla="*/ 710 h 10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68" h="1026">
                  <a:moveTo>
                    <a:pt x="0" y="710"/>
                  </a:moveTo>
                  <a:lnTo>
                    <a:pt x="524" y="57"/>
                  </a:lnTo>
                  <a:lnTo>
                    <a:pt x="1056" y="0"/>
                  </a:lnTo>
                  <a:lnTo>
                    <a:pt x="1162" y="99"/>
                  </a:lnTo>
                  <a:lnTo>
                    <a:pt x="1168" y="213"/>
                  </a:lnTo>
                  <a:lnTo>
                    <a:pt x="515" y="1026"/>
                  </a:lnTo>
                  <a:lnTo>
                    <a:pt x="0" y="710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47" name="Freeform 83"/>
            <p:cNvSpPr>
              <a:spLocks/>
            </p:cNvSpPr>
            <p:nvPr/>
          </p:nvSpPr>
          <p:spPr bwMode="auto">
            <a:xfrm flipV="1">
              <a:off x="9549416" y="5790199"/>
              <a:ext cx="1136695" cy="966550"/>
            </a:xfrm>
            <a:custGeom>
              <a:avLst/>
              <a:gdLst>
                <a:gd name="T0" fmla="*/ 407 w 1109"/>
                <a:gd name="T1" fmla="*/ 943 h 943"/>
                <a:gd name="T2" fmla="*/ 1109 w 1109"/>
                <a:gd name="T3" fmla="*/ 183 h 943"/>
                <a:gd name="T4" fmla="*/ 911 w 1109"/>
                <a:gd name="T5" fmla="*/ 0 h 943"/>
                <a:gd name="T6" fmla="*/ 411 w 1109"/>
                <a:gd name="T7" fmla="*/ 51 h 943"/>
                <a:gd name="T8" fmla="*/ 0 w 1109"/>
                <a:gd name="T9" fmla="*/ 497 h 943"/>
                <a:gd name="T10" fmla="*/ 407 w 1109"/>
                <a:gd name="T11" fmla="*/ 943 h 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09" h="943">
                  <a:moveTo>
                    <a:pt x="407" y="943"/>
                  </a:moveTo>
                  <a:lnTo>
                    <a:pt x="1109" y="183"/>
                  </a:lnTo>
                  <a:lnTo>
                    <a:pt x="911" y="0"/>
                  </a:lnTo>
                  <a:lnTo>
                    <a:pt x="411" y="51"/>
                  </a:lnTo>
                  <a:lnTo>
                    <a:pt x="0" y="497"/>
                  </a:lnTo>
                  <a:lnTo>
                    <a:pt x="407" y="943"/>
                  </a:lnTo>
                  <a:close/>
                </a:path>
              </a:pathLst>
            </a:custGeom>
            <a:solidFill>
              <a:srgbClr val="FED6B7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48" name="Freeform 84"/>
            <p:cNvSpPr>
              <a:spLocks/>
            </p:cNvSpPr>
            <p:nvPr/>
          </p:nvSpPr>
          <p:spPr bwMode="auto">
            <a:xfrm flipV="1">
              <a:off x="9549416" y="5790199"/>
              <a:ext cx="1136695" cy="966550"/>
            </a:xfrm>
            <a:custGeom>
              <a:avLst/>
              <a:gdLst>
                <a:gd name="T0" fmla="*/ 407 w 1109"/>
                <a:gd name="T1" fmla="*/ 943 h 943"/>
                <a:gd name="T2" fmla="*/ 1109 w 1109"/>
                <a:gd name="T3" fmla="*/ 183 h 943"/>
                <a:gd name="T4" fmla="*/ 911 w 1109"/>
                <a:gd name="T5" fmla="*/ 0 h 943"/>
                <a:gd name="T6" fmla="*/ 411 w 1109"/>
                <a:gd name="T7" fmla="*/ 51 h 943"/>
                <a:gd name="T8" fmla="*/ 0 w 1109"/>
                <a:gd name="T9" fmla="*/ 497 h 943"/>
                <a:gd name="T10" fmla="*/ 407 w 1109"/>
                <a:gd name="T11" fmla="*/ 943 h 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09" h="943">
                  <a:moveTo>
                    <a:pt x="407" y="943"/>
                  </a:moveTo>
                  <a:lnTo>
                    <a:pt x="1109" y="183"/>
                  </a:lnTo>
                  <a:lnTo>
                    <a:pt x="911" y="0"/>
                  </a:lnTo>
                  <a:lnTo>
                    <a:pt x="411" y="51"/>
                  </a:lnTo>
                  <a:lnTo>
                    <a:pt x="0" y="497"/>
                  </a:lnTo>
                  <a:lnTo>
                    <a:pt x="407" y="943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49" name="Freeform 85"/>
            <p:cNvSpPr>
              <a:spLocks/>
            </p:cNvSpPr>
            <p:nvPr/>
          </p:nvSpPr>
          <p:spPr bwMode="auto">
            <a:xfrm flipV="1">
              <a:off x="9688812" y="5973669"/>
              <a:ext cx="972700" cy="790254"/>
            </a:xfrm>
            <a:custGeom>
              <a:avLst/>
              <a:gdLst>
                <a:gd name="T0" fmla="*/ 511 w 949"/>
                <a:gd name="T1" fmla="*/ 771 h 771"/>
                <a:gd name="T2" fmla="*/ 942 w 949"/>
                <a:gd name="T3" fmla="*/ 296 h 771"/>
                <a:gd name="T4" fmla="*/ 949 w 949"/>
                <a:gd name="T5" fmla="*/ 168 h 771"/>
                <a:gd name="T6" fmla="*/ 768 w 949"/>
                <a:gd name="T7" fmla="*/ 0 h 771"/>
                <a:gd name="T8" fmla="*/ 217 w 949"/>
                <a:gd name="T9" fmla="*/ 60 h 771"/>
                <a:gd name="T10" fmla="*/ 0 w 949"/>
                <a:gd name="T11" fmla="*/ 300 h 771"/>
                <a:gd name="T12" fmla="*/ 511 w 949"/>
                <a:gd name="T13" fmla="*/ 771 h 7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49" h="771">
                  <a:moveTo>
                    <a:pt x="511" y="771"/>
                  </a:moveTo>
                  <a:lnTo>
                    <a:pt x="942" y="296"/>
                  </a:lnTo>
                  <a:lnTo>
                    <a:pt x="949" y="168"/>
                  </a:lnTo>
                  <a:lnTo>
                    <a:pt x="768" y="0"/>
                  </a:lnTo>
                  <a:lnTo>
                    <a:pt x="217" y="60"/>
                  </a:lnTo>
                  <a:lnTo>
                    <a:pt x="0" y="300"/>
                  </a:lnTo>
                  <a:lnTo>
                    <a:pt x="511" y="771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50" name="Freeform 86"/>
            <p:cNvSpPr>
              <a:spLocks/>
            </p:cNvSpPr>
            <p:nvPr/>
          </p:nvSpPr>
          <p:spPr bwMode="auto">
            <a:xfrm flipV="1">
              <a:off x="9688812" y="5973669"/>
              <a:ext cx="972700" cy="790254"/>
            </a:xfrm>
            <a:custGeom>
              <a:avLst/>
              <a:gdLst>
                <a:gd name="T0" fmla="*/ 511 w 949"/>
                <a:gd name="T1" fmla="*/ 771 h 771"/>
                <a:gd name="T2" fmla="*/ 942 w 949"/>
                <a:gd name="T3" fmla="*/ 296 h 771"/>
                <a:gd name="T4" fmla="*/ 949 w 949"/>
                <a:gd name="T5" fmla="*/ 168 h 771"/>
                <a:gd name="T6" fmla="*/ 768 w 949"/>
                <a:gd name="T7" fmla="*/ 0 h 771"/>
                <a:gd name="T8" fmla="*/ 217 w 949"/>
                <a:gd name="T9" fmla="*/ 60 h 771"/>
                <a:gd name="T10" fmla="*/ 0 w 949"/>
                <a:gd name="T11" fmla="*/ 300 h 771"/>
                <a:gd name="T12" fmla="*/ 511 w 949"/>
                <a:gd name="T13" fmla="*/ 771 h 7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49" h="771">
                  <a:moveTo>
                    <a:pt x="511" y="771"/>
                  </a:moveTo>
                  <a:lnTo>
                    <a:pt x="942" y="296"/>
                  </a:lnTo>
                  <a:lnTo>
                    <a:pt x="949" y="168"/>
                  </a:lnTo>
                  <a:lnTo>
                    <a:pt x="768" y="0"/>
                  </a:lnTo>
                  <a:lnTo>
                    <a:pt x="217" y="60"/>
                  </a:lnTo>
                  <a:lnTo>
                    <a:pt x="0" y="300"/>
                  </a:lnTo>
                  <a:lnTo>
                    <a:pt x="511" y="771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51" name="Freeform 87"/>
            <p:cNvSpPr>
              <a:spLocks/>
            </p:cNvSpPr>
            <p:nvPr/>
          </p:nvSpPr>
          <p:spPr bwMode="auto">
            <a:xfrm flipV="1">
              <a:off x="9871257" y="6168414"/>
              <a:ext cx="1412413" cy="1601008"/>
            </a:xfrm>
            <a:custGeom>
              <a:avLst/>
              <a:gdLst>
                <a:gd name="T0" fmla="*/ 966 w 1378"/>
                <a:gd name="T1" fmla="*/ 0 h 1562"/>
                <a:gd name="T2" fmla="*/ 0 w 1378"/>
                <a:gd name="T3" fmla="*/ 1070 h 1562"/>
                <a:gd name="T4" fmla="*/ 537 w 1378"/>
                <a:gd name="T5" fmla="*/ 1562 h 1562"/>
                <a:gd name="T6" fmla="*/ 1378 w 1378"/>
                <a:gd name="T7" fmla="*/ 630 h 1562"/>
                <a:gd name="T8" fmla="*/ 1378 w 1378"/>
                <a:gd name="T9" fmla="*/ 0 h 1562"/>
                <a:gd name="T10" fmla="*/ 966 w 1378"/>
                <a:gd name="T11" fmla="*/ 0 h 1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8" h="1562">
                  <a:moveTo>
                    <a:pt x="966" y="0"/>
                  </a:moveTo>
                  <a:lnTo>
                    <a:pt x="0" y="1070"/>
                  </a:lnTo>
                  <a:lnTo>
                    <a:pt x="537" y="1562"/>
                  </a:lnTo>
                  <a:lnTo>
                    <a:pt x="1378" y="630"/>
                  </a:lnTo>
                  <a:lnTo>
                    <a:pt x="1378" y="0"/>
                  </a:lnTo>
                  <a:lnTo>
                    <a:pt x="966" y="0"/>
                  </a:ln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52" name="Freeform 88"/>
            <p:cNvSpPr>
              <a:spLocks/>
            </p:cNvSpPr>
            <p:nvPr/>
          </p:nvSpPr>
          <p:spPr bwMode="auto">
            <a:xfrm flipV="1">
              <a:off x="9871257" y="6168414"/>
              <a:ext cx="1412413" cy="1601008"/>
            </a:xfrm>
            <a:custGeom>
              <a:avLst/>
              <a:gdLst>
                <a:gd name="T0" fmla="*/ 966 w 1378"/>
                <a:gd name="T1" fmla="*/ 0 h 1562"/>
                <a:gd name="T2" fmla="*/ 0 w 1378"/>
                <a:gd name="T3" fmla="*/ 1070 h 1562"/>
                <a:gd name="T4" fmla="*/ 537 w 1378"/>
                <a:gd name="T5" fmla="*/ 1562 h 1562"/>
                <a:gd name="T6" fmla="*/ 1378 w 1378"/>
                <a:gd name="T7" fmla="*/ 630 h 1562"/>
                <a:gd name="T8" fmla="*/ 1378 w 1378"/>
                <a:gd name="T9" fmla="*/ 0 h 1562"/>
                <a:gd name="T10" fmla="*/ 966 w 1378"/>
                <a:gd name="T11" fmla="*/ 0 h 1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8" h="1562">
                  <a:moveTo>
                    <a:pt x="966" y="0"/>
                  </a:moveTo>
                  <a:lnTo>
                    <a:pt x="0" y="1070"/>
                  </a:lnTo>
                  <a:lnTo>
                    <a:pt x="537" y="1562"/>
                  </a:lnTo>
                  <a:lnTo>
                    <a:pt x="1378" y="630"/>
                  </a:lnTo>
                  <a:lnTo>
                    <a:pt x="1378" y="0"/>
                  </a:lnTo>
                  <a:lnTo>
                    <a:pt x="966" y="0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53" name="Freeform 90"/>
            <p:cNvSpPr>
              <a:spLocks/>
            </p:cNvSpPr>
            <p:nvPr/>
          </p:nvSpPr>
          <p:spPr bwMode="auto">
            <a:xfrm flipV="1">
              <a:off x="8736613" y="5683602"/>
              <a:ext cx="715431" cy="503262"/>
            </a:xfrm>
            <a:custGeom>
              <a:avLst/>
              <a:gdLst>
                <a:gd name="T0" fmla="*/ 57 w 698"/>
                <a:gd name="T1" fmla="*/ 483 h 491"/>
                <a:gd name="T2" fmla="*/ 57 w 698"/>
                <a:gd name="T3" fmla="*/ 483 h 491"/>
                <a:gd name="T4" fmla="*/ 45 w 698"/>
                <a:gd name="T5" fmla="*/ 478 h 491"/>
                <a:gd name="T6" fmla="*/ 36 w 698"/>
                <a:gd name="T7" fmla="*/ 472 h 491"/>
                <a:gd name="T8" fmla="*/ 26 w 698"/>
                <a:gd name="T9" fmla="*/ 464 h 491"/>
                <a:gd name="T10" fmla="*/ 19 w 698"/>
                <a:gd name="T11" fmla="*/ 456 h 491"/>
                <a:gd name="T12" fmla="*/ 13 w 698"/>
                <a:gd name="T13" fmla="*/ 448 h 491"/>
                <a:gd name="T14" fmla="*/ 7 w 698"/>
                <a:gd name="T15" fmla="*/ 437 h 491"/>
                <a:gd name="T16" fmla="*/ 3 w 698"/>
                <a:gd name="T17" fmla="*/ 428 h 491"/>
                <a:gd name="T18" fmla="*/ 2 w 698"/>
                <a:gd name="T19" fmla="*/ 417 h 491"/>
                <a:gd name="T20" fmla="*/ 0 w 698"/>
                <a:gd name="T21" fmla="*/ 405 h 491"/>
                <a:gd name="T22" fmla="*/ 0 w 698"/>
                <a:gd name="T23" fmla="*/ 394 h 491"/>
                <a:gd name="T24" fmla="*/ 3 w 698"/>
                <a:gd name="T25" fmla="*/ 383 h 491"/>
                <a:gd name="T26" fmla="*/ 6 w 698"/>
                <a:gd name="T27" fmla="*/ 372 h 491"/>
                <a:gd name="T28" fmla="*/ 11 w 698"/>
                <a:gd name="T29" fmla="*/ 363 h 491"/>
                <a:gd name="T30" fmla="*/ 17 w 698"/>
                <a:gd name="T31" fmla="*/ 354 h 491"/>
                <a:gd name="T32" fmla="*/ 25 w 698"/>
                <a:gd name="T33" fmla="*/ 344 h 491"/>
                <a:gd name="T34" fmla="*/ 34 w 698"/>
                <a:gd name="T35" fmla="*/ 336 h 491"/>
                <a:gd name="T36" fmla="*/ 359 w 698"/>
                <a:gd name="T37" fmla="*/ 97 h 491"/>
                <a:gd name="T38" fmla="*/ 359 w 698"/>
                <a:gd name="T39" fmla="*/ 97 h 491"/>
                <a:gd name="T40" fmla="*/ 372 w 698"/>
                <a:gd name="T41" fmla="*/ 89 h 491"/>
                <a:gd name="T42" fmla="*/ 388 w 698"/>
                <a:gd name="T43" fmla="*/ 81 h 491"/>
                <a:gd name="T44" fmla="*/ 427 w 698"/>
                <a:gd name="T45" fmla="*/ 61 h 491"/>
                <a:gd name="T46" fmla="*/ 475 w 698"/>
                <a:gd name="T47" fmla="*/ 42 h 491"/>
                <a:gd name="T48" fmla="*/ 502 w 698"/>
                <a:gd name="T49" fmla="*/ 32 h 491"/>
                <a:gd name="T50" fmla="*/ 528 w 698"/>
                <a:gd name="T51" fmla="*/ 23 h 491"/>
                <a:gd name="T52" fmla="*/ 555 w 698"/>
                <a:gd name="T53" fmla="*/ 15 h 491"/>
                <a:gd name="T54" fmla="*/ 581 w 698"/>
                <a:gd name="T55" fmla="*/ 9 h 491"/>
                <a:gd name="T56" fmla="*/ 605 w 698"/>
                <a:gd name="T57" fmla="*/ 4 h 491"/>
                <a:gd name="T58" fmla="*/ 628 w 698"/>
                <a:gd name="T59" fmla="*/ 1 h 491"/>
                <a:gd name="T60" fmla="*/ 648 w 698"/>
                <a:gd name="T61" fmla="*/ 0 h 491"/>
                <a:gd name="T62" fmla="*/ 666 w 698"/>
                <a:gd name="T63" fmla="*/ 3 h 491"/>
                <a:gd name="T64" fmla="*/ 674 w 698"/>
                <a:gd name="T65" fmla="*/ 4 h 491"/>
                <a:gd name="T66" fmla="*/ 681 w 698"/>
                <a:gd name="T67" fmla="*/ 7 h 491"/>
                <a:gd name="T68" fmla="*/ 686 w 698"/>
                <a:gd name="T69" fmla="*/ 9 h 491"/>
                <a:gd name="T70" fmla="*/ 690 w 698"/>
                <a:gd name="T71" fmla="*/ 15 h 491"/>
                <a:gd name="T72" fmla="*/ 690 w 698"/>
                <a:gd name="T73" fmla="*/ 15 h 491"/>
                <a:gd name="T74" fmla="*/ 694 w 698"/>
                <a:gd name="T75" fmla="*/ 19 h 491"/>
                <a:gd name="T76" fmla="*/ 697 w 698"/>
                <a:gd name="T77" fmla="*/ 24 h 491"/>
                <a:gd name="T78" fmla="*/ 698 w 698"/>
                <a:gd name="T79" fmla="*/ 31 h 491"/>
                <a:gd name="T80" fmla="*/ 698 w 698"/>
                <a:gd name="T81" fmla="*/ 36 h 491"/>
                <a:gd name="T82" fmla="*/ 698 w 698"/>
                <a:gd name="T83" fmla="*/ 51 h 491"/>
                <a:gd name="T84" fmla="*/ 694 w 698"/>
                <a:gd name="T85" fmla="*/ 66 h 491"/>
                <a:gd name="T86" fmla="*/ 687 w 698"/>
                <a:gd name="T87" fmla="*/ 82 h 491"/>
                <a:gd name="T88" fmla="*/ 678 w 698"/>
                <a:gd name="T89" fmla="*/ 100 h 491"/>
                <a:gd name="T90" fmla="*/ 667 w 698"/>
                <a:gd name="T91" fmla="*/ 117 h 491"/>
                <a:gd name="T92" fmla="*/ 655 w 698"/>
                <a:gd name="T93" fmla="*/ 135 h 491"/>
                <a:gd name="T94" fmla="*/ 641 w 698"/>
                <a:gd name="T95" fmla="*/ 152 h 491"/>
                <a:gd name="T96" fmla="*/ 627 w 698"/>
                <a:gd name="T97" fmla="*/ 170 h 491"/>
                <a:gd name="T98" fmla="*/ 598 w 698"/>
                <a:gd name="T99" fmla="*/ 202 h 491"/>
                <a:gd name="T100" fmla="*/ 570 w 698"/>
                <a:gd name="T101" fmla="*/ 228 h 491"/>
                <a:gd name="T102" fmla="*/ 558 w 698"/>
                <a:gd name="T103" fmla="*/ 239 h 491"/>
                <a:gd name="T104" fmla="*/ 547 w 698"/>
                <a:gd name="T105" fmla="*/ 247 h 491"/>
                <a:gd name="T106" fmla="*/ 249 w 698"/>
                <a:gd name="T107" fmla="*/ 440 h 491"/>
                <a:gd name="T108" fmla="*/ 249 w 698"/>
                <a:gd name="T109" fmla="*/ 440 h 491"/>
                <a:gd name="T110" fmla="*/ 218 w 698"/>
                <a:gd name="T111" fmla="*/ 459 h 491"/>
                <a:gd name="T112" fmla="*/ 189 w 698"/>
                <a:gd name="T113" fmla="*/ 472 h 491"/>
                <a:gd name="T114" fmla="*/ 164 w 698"/>
                <a:gd name="T115" fmla="*/ 482 h 491"/>
                <a:gd name="T116" fmla="*/ 139 w 698"/>
                <a:gd name="T117" fmla="*/ 487 h 491"/>
                <a:gd name="T118" fmla="*/ 116 w 698"/>
                <a:gd name="T119" fmla="*/ 491 h 491"/>
                <a:gd name="T120" fmla="*/ 95 w 698"/>
                <a:gd name="T121" fmla="*/ 491 h 491"/>
                <a:gd name="T122" fmla="*/ 75 w 698"/>
                <a:gd name="T123" fmla="*/ 489 h 491"/>
                <a:gd name="T124" fmla="*/ 57 w 698"/>
                <a:gd name="T125" fmla="*/ 483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98" h="491">
                  <a:moveTo>
                    <a:pt x="57" y="483"/>
                  </a:moveTo>
                  <a:lnTo>
                    <a:pt x="57" y="483"/>
                  </a:lnTo>
                  <a:lnTo>
                    <a:pt x="45" y="478"/>
                  </a:lnTo>
                  <a:lnTo>
                    <a:pt x="36" y="472"/>
                  </a:lnTo>
                  <a:lnTo>
                    <a:pt x="26" y="464"/>
                  </a:lnTo>
                  <a:lnTo>
                    <a:pt x="19" y="456"/>
                  </a:lnTo>
                  <a:lnTo>
                    <a:pt x="13" y="448"/>
                  </a:lnTo>
                  <a:lnTo>
                    <a:pt x="7" y="437"/>
                  </a:lnTo>
                  <a:lnTo>
                    <a:pt x="3" y="428"/>
                  </a:lnTo>
                  <a:lnTo>
                    <a:pt x="2" y="417"/>
                  </a:lnTo>
                  <a:lnTo>
                    <a:pt x="0" y="405"/>
                  </a:lnTo>
                  <a:lnTo>
                    <a:pt x="0" y="394"/>
                  </a:lnTo>
                  <a:lnTo>
                    <a:pt x="3" y="383"/>
                  </a:lnTo>
                  <a:lnTo>
                    <a:pt x="6" y="372"/>
                  </a:lnTo>
                  <a:lnTo>
                    <a:pt x="11" y="363"/>
                  </a:lnTo>
                  <a:lnTo>
                    <a:pt x="17" y="354"/>
                  </a:lnTo>
                  <a:lnTo>
                    <a:pt x="25" y="344"/>
                  </a:lnTo>
                  <a:lnTo>
                    <a:pt x="34" y="336"/>
                  </a:lnTo>
                  <a:lnTo>
                    <a:pt x="359" y="97"/>
                  </a:lnTo>
                  <a:lnTo>
                    <a:pt x="359" y="97"/>
                  </a:lnTo>
                  <a:lnTo>
                    <a:pt x="372" y="89"/>
                  </a:lnTo>
                  <a:lnTo>
                    <a:pt x="388" y="81"/>
                  </a:lnTo>
                  <a:lnTo>
                    <a:pt x="427" y="61"/>
                  </a:lnTo>
                  <a:lnTo>
                    <a:pt x="475" y="42"/>
                  </a:lnTo>
                  <a:lnTo>
                    <a:pt x="502" y="32"/>
                  </a:lnTo>
                  <a:lnTo>
                    <a:pt x="528" y="23"/>
                  </a:lnTo>
                  <a:lnTo>
                    <a:pt x="555" y="15"/>
                  </a:lnTo>
                  <a:lnTo>
                    <a:pt x="581" y="9"/>
                  </a:lnTo>
                  <a:lnTo>
                    <a:pt x="605" y="4"/>
                  </a:lnTo>
                  <a:lnTo>
                    <a:pt x="628" y="1"/>
                  </a:lnTo>
                  <a:lnTo>
                    <a:pt x="648" y="0"/>
                  </a:lnTo>
                  <a:lnTo>
                    <a:pt x="666" y="3"/>
                  </a:lnTo>
                  <a:lnTo>
                    <a:pt x="674" y="4"/>
                  </a:lnTo>
                  <a:lnTo>
                    <a:pt x="681" y="7"/>
                  </a:lnTo>
                  <a:lnTo>
                    <a:pt x="686" y="9"/>
                  </a:lnTo>
                  <a:lnTo>
                    <a:pt x="690" y="15"/>
                  </a:lnTo>
                  <a:lnTo>
                    <a:pt x="690" y="15"/>
                  </a:lnTo>
                  <a:lnTo>
                    <a:pt x="694" y="19"/>
                  </a:lnTo>
                  <a:lnTo>
                    <a:pt x="697" y="24"/>
                  </a:lnTo>
                  <a:lnTo>
                    <a:pt x="698" y="31"/>
                  </a:lnTo>
                  <a:lnTo>
                    <a:pt x="698" y="36"/>
                  </a:lnTo>
                  <a:lnTo>
                    <a:pt x="698" y="51"/>
                  </a:lnTo>
                  <a:lnTo>
                    <a:pt x="694" y="66"/>
                  </a:lnTo>
                  <a:lnTo>
                    <a:pt x="687" y="82"/>
                  </a:lnTo>
                  <a:lnTo>
                    <a:pt x="678" y="100"/>
                  </a:lnTo>
                  <a:lnTo>
                    <a:pt x="667" y="117"/>
                  </a:lnTo>
                  <a:lnTo>
                    <a:pt x="655" y="135"/>
                  </a:lnTo>
                  <a:lnTo>
                    <a:pt x="641" y="152"/>
                  </a:lnTo>
                  <a:lnTo>
                    <a:pt x="627" y="170"/>
                  </a:lnTo>
                  <a:lnTo>
                    <a:pt x="598" y="202"/>
                  </a:lnTo>
                  <a:lnTo>
                    <a:pt x="570" y="228"/>
                  </a:lnTo>
                  <a:lnTo>
                    <a:pt x="558" y="239"/>
                  </a:lnTo>
                  <a:lnTo>
                    <a:pt x="547" y="247"/>
                  </a:lnTo>
                  <a:lnTo>
                    <a:pt x="249" y="440"/>
                  </a:lnTo>
                  <a:lnTo>
                    <a:pt x="249" y="440"/>
                  </a:lnTo>
                  <a:lnTo>
                    <a:pt x="218" y="459"/>
                  </a:lnTo>
                  <a:lnTo>
                    <a:pt x="189" y="472"/>
                  </a:lnTo>
                  <a:lnTo>
                    <a:pt x="164" y="482"/>
                  </a:lnTo>
                  <a:lnTo>
                    <a:pt x="139" y="487"/>
                  </a:lnTo>
                  <a:lnTo>
                    <a:pt x="116" y="491"/>
                  </a:lnTo>
                  <a:lnTo>
                    <a:pt x="95" y="491"/>
                  </a:lnTo>
                  <a:lnTo>
                    <a:pt x="75" y="489"/>
                  </a:lnTo>
                  <a:lnTo>
                    <a:pt x="57" y="483"/>
                  </a:lnTo>
                  <a:close/>
                </a:path>
              </a:pathLst>
            </a:custGeom>
            <a:solidFill>
              <a:srgbClr val="E5C4A9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54" name="Freeform 91"/>
            <p:cNvSpPr>
              <a:spLocks/>
            </p:cNvSpPr>
            <p:nvPr/>
          </p:nvSpPr>
          <p:spPr bwMode="auto">
            <a:xfrm flipV="1">
              <a:off x="8736613" y="5683602"/>
              <a:ext cx="715431" cy="503262"/>
            </a:xfrm>
            <a:custGeom>
              <a:avLst/>
              <a:gdLst>
                <a:gd name="T0" fmla="*/ 57 w 698"/>
                <a:gd name="T1" fmla="*/ 483 h 491"/>
                <a:gd name="T2" fmla="*/ 57 w 698"/>
                <a:gd name="T3" fmla="*/ 483 h 491"/>
                <a:gd name="T4" fmla="*/ 45 w 698"/>
                <a:gd name="T5" fmla="*/ 478 h 491"/>
                <a:gd name="T6" fmla="*/ 36 w 698"/>
                <a:gd name="T7" fmla="*/ 472 h 491"/>
                <a:gd name="T8" fmla="*/ 26 w 698"/>
                <a:gd name="T9" fmla="*/ 464 h 491"/>
                <a:gd name="T10" fmla="*/ 19 w 698"/>
                <a:gd name="T11" fmla="*/ 456 h 491"/>
                <a:gd name="T12" fmla="*/ 13 w 698"/>
                <a:gd name="T13" fmla="*/ 448 h 491"/>
                <a:gd name="T14" fmla="*/ 7 w 698"/>
                <a:gd name="T15" fmla="*/ 437 h 491"/>
                <a:gd name="T16" fmla="*/ 3 w 698"/>
                <a:gd name="T17" fmla="*/ 428 h 491"/>
                <a:gd name="T18" fmla="*/ 2 w 698"/>
                <a:gd name="T19" fmla="*/ 417 h 491"/>
                <a:gd name="T20" fmla="*/ 0 w 698"/>
                <a:gd name="T21" fmla="*/ 405 h 491"/>
                <a:gd name="T22" fmla="*/ 0 w 698"/>
                <a:gd name="T23" fmla="*/ 394 h 491"/>
                <a:gd name="T24" fmla="*/ 3 w 698"/>
                <a:gd name="T25" fmla="*/ 383 h 491"/>
                <a:gd name="T26" fmla="*/ 6 w 698"/>
                <a:gd name="T27" fmla="*/ 372 h 491"/>
                <a:gd name="T28" fmla="*/ 11 w 698"/>
                <a:gd name="T29" fmla="*/ 363 h 491"/>
                <a:gd name="T30" fmla="*/ 17 w 698"/>
                <a:gd name="T31" fmla="*/ 354 h 491"/>
                <a:gd name="T32" fmla="*/ 25 w 698"/>
                <a:gd name="T33" fmla="*/ 344 h 491"/>
                <a:gd name="T34" fmla="*/ 34 w 698"/>
                <a:gd name="T35" fmla="*/ 336 h 491"/>
                <a:gd name="T36" fmla="*/ 359 w 698"/>
                <a:gd name="T37" fmla="*/ 97 h 491"/>
                <a:gd name="T38" fmla="*/ 359 w 698"/>
                <a:gd name="T39" fmla="*/ 97 h 491"/>
                <a:gd name="T40" fmla="*/ 372 w 698"/>
                <a:gd name="T41" fmla="*/ 89 h 491"/>
                <a:gd name="T42" fmla="*/ 388 w 698"/>
                <a:gd name="T43" fmla="*/ 81 h 491"/>
                <a:gd name="T44" fmla="*/ 427 w 698"/>
                <a:gd name="T45" fmla="*/ 61 h 491"/>
                <a:gd name="T46" fmla="*/ 475 w 698"/>
                <a:gd name="T47" fmla="*/ 42 h 491"/>
                <a:gd name="T48" fmla="*/ 502 w 698"/>
                <a:gd name="T49" fmla="*/ 32 h 491"/>
                <a:gd name="T50" fmla="*/ 528 w 698"/>
                <a:gd name="T51" fmla="*/ 23 h 491"/>
                <a:gd name="T52" fmla="*/ 555 w 698"/>
                <a:gd name="T53" fmla="*/ 15 h 491"/>
                <a:gd name="T54" fmla="*/ 581 w 698"/>
                <a:gd name="T55" fmla="*/ 9 h 491"/>
                <a:gd name="T56" fmla="*/ 605 w 698"/>
                <a:gd name="T57" fmla="*/ 4 h 491"/>
                <a:gd name="T58" fmla="*/ 628 w 698"/>
                <a:gd name="T59" fmla="*/ 1 h 491"/>
                <a:gd name="T60" fmla="*/ 648 w 698"/>
                <a:gd name="T61" fmla="*/ 0 h 491"/>
                <a:gd name="T62" fmla="*/ 666 w 698"/>
                <a:gd name="T63" fmla="*/ 3 h 491"/>
                <a:gd name="T64" fmla="*/ 674 w 698"/>
                <a:gd name="T65" fmla="*/ 4 h 491"/>
                <a:gd name="T66" fmla="*/ 681 w 698"/>
                <a:gd name="T67" fmla="*/ 7 h 491"/>
                <a:gd name="T68" fmla="*/ 686 w 698"/>
                <a:gd name="T69" fmla="*/ 9 h 491"/>
                <a:gd name="T70" fmla="*/ 690 w 698"/>
                <a:gd name="T71" fmla="*/ 15 h 491"/>
                <a:gd name="T72" fmla="*/ 690 w 698"/>
                <a:gd name="T73" fmla="*/ 15 h 491"/>
                <a:gd name="T74" fmla="*/ 694 w 698"/>
                <a:gd name="T75" fmla="*/ 19 h 491"/>
                <a:gd name="T76" fmla="*/ 697 w 698"/>
                <a:gd name="T77" fmla="*/ 24 h 491"/>
                <a:gd name="T78" fmla="*/ 698 w 698"/>
                <a:gd name="T79" fmla="*/ 31 h 491"/>
                <a:gd name="T80" fmla="*/ 698 w 698"/>
                <a:gd name="T81" fmla="*/ 36 h 491"/>
                <a:gd name="T82" fmla="*/ 698 w 698"/>
                <a:gd name="T83" fmla="*/ 51 h 491"/>
                <a:gd name="T84" fmla="*/ 694 w 698"/>
                <a:gd name="T85" fmla="*/ 66 h 491"/>
                <a:gd name="T86" fmla="*/ 687 w 698"/>
                <a:gd name="T87" fmla="*/ 82 h 491"/>
                <a:gd name="T88" fmla="*/ 678 w 698"/>
                <a:gd name="T89" fmla="*/ 100 h 491"/>
                <a:gd name="T90" fmla="*/ 667 w 698"/>
                <a:gd name="T91" fmla="*/ 117 h 491"/>
                <a:gd name="T92" fmla="*/ 655 w 698"/>
                <a:gd name="T93" fmla="*/ 135 h 491"/>
                <a:gd name="T94" fmla="*/ 641 w 698"/>
                <a:gd name="T95" fmla="*/ 152 h 491"/>
                <a:gd name="T96" fmla="*/ 627 w 698"/>
                <a:gd name="T97" fmla="*/ 170 h 491"/>
                <a:gd name="T98" fmla="*/ 598 w 698"/>
                <a:gd name="T99" fmla="*/ 202 h 491"/>
                <a:gd name="T100" fmla="*/ 570 w 698"/>
                <a:gd name="T101" fmla="*/ 228 h 491"/>
                <a:gd name="T102" fmla="*/ 558 w 698"/>
                <a:gd name="T103" fmla="*/ 239 h 491"/>
                <a:gd name="T104" fmla="*/ 547 w 698"/>
                <a:gd name="T105" fmla="*/ 247 h 491"/>
                <a:gd name="T106" fmla="*/ 249 w 698"/>
                <a:gd name="T107" fmla="*/ 440 h 491"/>
                <a:gd name="T108" fmla="*/ 249 w 698"/>
                <a:gd name="T109" fmla="*/ 440 h 491"/>
                <a:gd name="T110" fmla="*/ 218 w 698"/>
                <a:gd name="T111" fmla="*/ 459 h 491"/>
                <a:gd name="T112" fmla="*/ 189 w 698"/>
                <a:gd name="T113" fmla="*/ 472 h 491"/>
                <a:gd name="T114" fmla="*/ 164 w 698"/>
                <a:gd name="T115" fmla="*/ 482 h 491"/>
                <a:gd name="T116" fmla="*/ 139 w 698"/>
                <a:gd name="T117" fmla="*/ 487 h 491"/>
                <a:gd name="T118" fmla="*/ 116 w 698"/>
                <a:gd name="T119" fmla="*/ 491 h 491"/>
                <a:gd name="T120" fmla="*/ 95 w 698"/>
                <a:gd name="T121" fmla="*/ 491 h 491"/>
                <a:gd name="T122" fmla="*/ 75 w 698"/>
                <a:gd name="T123" fmla="*/ 489 h 491"/>
                <a:gd name="T124" fmla="*/ 57 w 698"/>
                <a:gd name="T125" fmla="*/ 483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98" h="491">
                  <a:moveTo>
                    <a:pt x="57" y="483"/>
                  </a:moveTo>
                  <a:lnTo>
                    <a:pt x="57" y="483"/>
                  </a:lnTo>
                  <a:lnTo>
                    <a:pt x="45" y="478"/>
                  </a:lnTo>
                  <a:lnTo>
                    <a:pt x="36" y="472"/>
                  </a:lnTo>
                  <a:lnTo>
                    <a:pt x="26" y="464"/>
                  </a:lnTo>
                  <a:lnTo>
                    <a:pt x="19" y="456"/>
                  </a:lnTo>
                  <a:lnTo>
                    <a:pt x="13" y="448"/>
                  </a:lnTo>
                  <a:lnTo>
                    <a:pt x="7" y="437"/>
                  </a:lnTo>
                  <a:lnTo>
                    <a:pt x="3" y="428"/>
                  </a:lnTo>
                  <a:lnTo>
                    <a:pt x="2" y="417"/>
                  </a:lnTo>
                  <a:lnTo>
                    <a:pt x="0" y="405"/>
                  </a:lnTo>
                  <a:lnTo>
                    <a:pt x="0" y="394"/>
                  </a:lnTo>
                  <a:lnTo>
                    <a:pt x="3" y="383"/>
                  </a:lnTo>
                  <a:lnTo>
                    <a:pt x="6" y="372"/>
                  </a:lnTo>
                  <a:lnTo>
                    <a:pt x="11" y="363"/>
                  </a:lnTo>
                  <a:lnTo>
                    <a:pt x="17" y="354"/>
                  </a:lnTo>
                  <a:lnTo>
                    <a:pt x="25" y="344"/>
                  </a:lnTo>
                  <a:lnTo>
                    <a:pt x="34" y="336"/>
                  </a:lnTo>
                  <a:lnTo>
                    <a:pt x="359" y="97"/>
                  </a:lnTo>
                  <a:lnTo>
                    <a:pt x="359" y="97"/>
                  </a:lnTo>
                  <a:lnTo>
                    <a:pt x="372" y="89"/>
                  </a:lnTo>
                  <a:lnTo>
                    <a:pt x="388" y="81"/>
                  </a:lnTo>
                  <a:lnTo>
                    <a:pt x="427" y="61"/>
                  </a:lnTo>
                  <a:lnTo>
                    <a:pt x="475" y="42"/>
                  </a:lnTo>
                  <a:lnTo>
                    <a:pt x="502" y="32"/>
                  </a:lnTo>
                  <a:lnTo>
                    <a:pt x="528" y="23"/>
                  </a:lnTo>
                  <a:lnTo>
                    <a:pt x="555" y="15"/>
                  </a:lnTo>
                  <a:lnTo>
                    <a:pt x="581" y="9"/>
                  </a:lnTo>
                  <a:lnTo>
                    <a:pt x="605" y="4"/>
                  </a:lnTo>
                  <a:lnTo>
                    <a:pt x="628" y="1"/>
                  </a:lnTo>
                  <a:lnTo>
                    <a:pt x="648" y="0"/>
                  </a:lnTo>
                  <a:lnTo>
                    <a:pt x="666" y="3"/>
                  </a:lnTo>
                  <a:lnTo>
                    <a:pt x="674" y="4"/>
                  </a:lnTo>
                  <a:lnTo>
                    <a:pt x="681" y="7"/>
                  </a:lnTo>
                  <a:lnTo>
                    <a:pt x="686" y="9"/>
                  </a:lnTo>
                  <a:lnTo>
                    <a:pt x="690" y="15"/>
                  </a:lnTo>
                  <a:lnTo>
                    <a:pt x="690" y="15"/>
                  </a:lnTo>
                  <a:lnTo>
                    <a:pt x="694" y="19"/>
                  </a:lnTo>
                  <a:lnTo>
                    <a:pt x="697" y="24"/>
                  </a:lnTo>
                  <a:lnTo>
                    <a:pt x="698" y="31"/>
                  </a:lnTo>
                  <a:lnTo>
                    <a:pt x="698" y="36"/>
                  </a:lnTo>
                  <a:lnTo>
                    <a:pt x="698" y="51"/>
                  </a:lnTo>
                  <a:lnTo>
                    <a:pt x="694" y="66"/>
                  </a:lnTo>
                  <a:lnTo>
                    <a:pt x="687" y="82"/>
                  </a:lnTo>
                  <a:lnTo>
                    <a:pt x="678" y="100"/>
                  </a:lnTo>
                  <a:lnTo>
                    <a:pt x="667" y="117"/>
                  </a:lnTo>
                  <a:lnTo>
                    <a:pt x="655" y="135"/>
                  </a:lnTo>
                  <a:lnTo>
                    <a:pt x="641" y="152"/>
                  </a:lnTo>
                  <a:lnTo>
                    <a:pt x="627" y="170"/>
                  </a:lnTo>
                  <a:lnTo>
                    <a:pt x="598" y="202"/>
                  </a:lnTo>
                  <a:lnTo>
                    <a:pt x="570" y="228"/>
                  </a:lnTo>
                  <a:lnTo>
                    <a:pt x="558" y="239"/>
                  </a:lnTo>
                  <a:lnTo>
                    <a:pt x="547" y="247"/>
                  </a:lnTo>
                  <a:lnTo>
                    <a:pt x="249" y="440"/>
                  </a:lnTo>
                  <a:lnTo>
                    <a:pt x="249" y="440"/>
                  </a:lnTo>
                  <a:lnTo>
                    <a:pt x="218" y="459"/>
                  </a:lnTo>
                  <a:lnTo>
                    <a:pt x="189" y="472"/>
                  </a:lnTo>
                  <a:lnTo>
                    <a:pt x="164" y="482"/>
                  </a:lnTo>
                  <a:lnTo>
                    <a:pt x="139" y="487"/>
                  </a:lnTo>
                  <a:lnTo>
                    <a:pt x="116" y="491"/>
                  </a:lnTo>
                  <a:lnTo>
                    <a:pt x="95" y="491"/>
                  </a:lnTo>
                  <a:lnTo>
                    <a:pt x="75" y="489"/>
                  </a:lnTo>
                  <a:lnTo>
                    <a:pt x="57" y="483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55" name="Freeform 92"/>
            <p:cNvSpPr>
              <a:spLocks/>
            </p:cNvSpPr>
            <p:nvPr/>
          </p:nvSpPr>
          <p:spPr bwMode="auto">
            <a:xfrm flipV="1">
              <a:off x="8764287" y="5694876"/>
              <a:ext cx="727731" cy="503262"/>
            </a:xfrm>
            <a:custGeom>
              <a:avLst/>
              <a:gdLst>
                <a:gd name="T0" fmla="*/ 31 w 710"/>
                <a:gd name="T1" fmla="*/ 464 h 491"/>
                <a:gd name="T2" fmla="*/ 18 w 710"/>
                <a:gd name="T3" fmla="*/ 452 h 491"/>
                <a:gd name="T4" fmla="*/ 9 w 710"/>
                <a:gd name="T5" fmla="*/ 439 h 491"/>
                <a:gd name="T6" fmla="*/ 2 w 710"/>
                <a:gd name="T7" fmla="*/ 424 h 491"/>
                <a:gd name="T8" fmla="*/ 0 w 710"/>
                <a:gd name="T9" fmla="*/ 408 h 491"/>
                <a:gd name="T10" fmla="*/ 2 w 710"/>
                <a:gd name="T11" fmla="*/ 392 h 491"/>
                <a:gd name="T12" fmla="*/ 7 w 710"/>
                <a:gd name="T13" fmla="*/ 375 h 491"/>
                <a:gd name="T14" fmla="*/ 15 w 710"/>
                <a:gd name="T15" fmla="*/ 362 h 491"/>
                <a:gd name="T16" fmla="*/ 29 w 710"/>
                <a:gd name="T17" fmla="*/ 350 h 491"/>
                <a:gd name="T18" fmla="*/ 372 w 710"/>
                <a:gd name="T19" fmla="*/ 97 h 491"/>
                <a:gd name="T20" fmla="*/ 399 w 710"/>
                <a:gd name="T21" fmla="*/ 81 h 491"/>
                <a:gd name="T22" fmla="*/ 488 w 710"/>
                <a:gd name="T23" fmla="*/ 42 h 491"/>
                <a:gd name="T24" fmla="*/ 540 w 710"/>
                <a:gd name="T25" fmla="*/ 23 h 491"/>
                <a:gd name="T26" fmla="*/ 593 w 710"/>
                <a:gd name="T27" fmla="*/ 10 h 491"/>
                <a:gd name="T28" fmla="*/ 640 w 710"/>
                <a:gd name="T29" fmla="*/ 2 h 491"/>
                <a:gd name="T30" fmla="*/ 678 w 710"/>
                <a:gd name="T31" fmla="*/ 3 h 491"/>
                <a:gd name="T32" fmla="*/ 691 w 710"/>
                <a:gd name="T33" fmla="*/ 7 h 491"/>
                <a:gd name="T34" fmla="*/ 702 w 710"/>
                <a:gd name="T35" fmla="*/ 15 h 491"/>
                <a:gd name="T36" fmla="*/ 706 w 710"/>
                <a:gd name="T37" fmla="*/ 19 h 491"/>
                <a:gd name="T38" fmla="*/ 710 w 710"/>
                <a:gd name="T39" fmla="*/ 31 h 491"/>
                <a:gd name="T40" fmla="*/ 709 w 710"/>
                <a:gd name="T41" fmla="*/ 51 h 491"/>
                <a:gd name="T42" fmla="*/ 698 w 710"/>
                <a:gd name="T43" fmla="*/ 82 h 491"/>
                <a:gd name="T44" fmla="*/ 679 w 710"/>
                <a:gd name="T45" fmla="*/ 118 h 491"/>
                <a:gd name="T46" fmla="*/ 654 w 710"/>
                <a:gd name="T47" fmla="*/ 153 h 491"/>
                <a:gd name="T48" fmla="*/ 610 w 710"/>
                <a:gd name="T49" fmla="*/ 203 h 491"/>
                <a:gd name="T50" fmla="*/ 570 w 710"/>
                <a:gd name="T51" fmla="*/ 239 h 491"/>
                <a:gd name="T52" fmla="*/ 260 w 710"/>
                <a:gd name="T53" fmla="*/ 440 h 491"/>
                <a:gd name="T54" fmla="*/ 241 w 710"/>
                <a:gd name="T55" fmla="*/ 452 h 491"/>
                <a:gd name="T56" fmla="*/ 203 w 710"/>
                <a:gd name="T57" fmla="*/ 471 h 491"/>
                <a:gd name="T58" fmla="*/ 169 w 710"/>
                <a:gd name="T59" fmla="*/ 483 h 491"/>
                <a:gd name="T60" fmla="*/ 138 w 710"/>
                <a:gd name="T61" fmla="*/ 490 h 491"/>
                <a:gd name="T62" fmla="*/ 110 w 710"/>
                <a:gd name="T63" fmla="*/ 491 h 491"/>
                <a:gd name="T64" fmla="*/ 84 w 710"/>
                <a:gd name="T65" fmla="*/ 487 h 491"/>
                <a:gd name="T66" fmla="*/ 61 w 710"/>
                <a:gd name="T67" fmla="*/ 481 h 491"/>
                <a:gd name="T68" fmla="*/ 41 w 710"/>
                <a:gd name="T69" fmla="*/ 470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710" h="491">
                  <a:moveTo>
                    <a:pt x="31" y="464"/>
                  </a:moveTo>
                  <a:lnTo>
                    <a:pt x="31" y="464"/>
                  </a:lnTo>
                  <a:lnTo>
                    <a:pt x="23" y="459"/>
                  </a:lnTo>
                  <a:lnTo>
                    <a:pt x="18" y="452"/>
                  </a:lnTo>
                  <a:lnTo>
                    <a:pt x="13" y="446"/>
                  </a:lnTo>
                  <a:lnTo>
                    <a:pt x="9" y="439"/>
                  </a:lnTo>
                  <a:lnTo>
                    <a:pt x="4" y="432"/>
                  </a:lnTo>
                  <a:lnTo>
                    <a:pt x="2" y="424"/>
                  </a:lnTo>
                  <a:lnTo>
                    <a:pt x="0" y="416"/>
                  </a:lnTo>
                  <a:lnTo>
                    <a:pt x="0" y="408"/>
                  </a:lnTo>
                  <a:lnTo>
                    <a:pt x="0" y="400"/>
                  </a:lnTo>
                  <a:lnTo>
                    <a:pt x="2" y="392"/>
                  </a:lnTo>
                  <a:lnTo>
                    <a:pt x="3" y="383"/>
                  </a:lnTo>
                  <a:lnTo>
                    <a:pt x="7" y="375"/>
                  </a:lnTo>
                  <a:lnTo>
                    <a:pt x="11" y="369"/>
                  </a:lnTo>
                  <a:lnTo>
                    <a:pt x="15" y="362"/>
                  </a:lnTo>
                  <a:lnTo>
                    <a:pt x="22" y="355"/>
                  </a:lnTo>
                  <a:lnTo>
                    <a:pt x="29" y="350"/>
                  </a:lnTo>
                  <a:lnTo>
                    <a:pt x="372" y="97"/>
                  </a:lnTo>
                  <a:lnTo>
                    <a:pt x="372" y="97"/>
                  </a:lnTo>
                  <a:lnTo>
                    <a:pt x="384" y="89"/>
                  </a:lnTo>
                  <a:lnTo>
                    <a:pt x="399" y="81"/>
                  </a:lnTo>
                  <a:lnTo>
                    <a:pt x="439" y="61"/>
                  </a:lnTo>
                  <a:lnTo>
                    <a:pt x="488" y="42"/>
                  </a:lnTo>
                  <a:lnTo>
                    <a:pt x="513" y="33"/>
                  </a:lnTo>
                  <a:lnTo>
                    <a:pt x="540" y="23"/>
                  </a:lnTo>
                  <a:lnTo>
                    <a:pt x="567" y="15"/>
                  </a:lnTo>
                  <a:lnTo>
                    <a:pt x="593" y="10"/>
                  </a:lnTo>
                  <a:lnTo>
                    <a:pt x="617" y="4"/>
                  </a:lnTo>
                  <a:lnTo>
                    <a:pt x="640" y="2"/>
                  </a:lnTo>
                  <a:lnTo>
                    <a:pt x="660" y="0"/>
                  </a:lnTo>
                  <a:lnTo>
                    <a:pt x="678" y="3"/>
                  </a:lnTo>
                  <a:lnTo>
                    <a:pt x="686" y="4"/>
                  </a:lnTo>
                  <a:lnTo>
                    <a:pt x="691" y="7"/>
                  </a:lnTo>
                  <a:lnTo>
                    <a:pt x="698" y="11"/>
                  </a:lnTo>
                  <a:lnTo>
                    <a:pt x="702" y="15"/>
                  </a:lnTo>
                  <a:lnTo>
                    <a:pt x="702" y="15"/>
                  </a:lnTo>
                  <a:lnTo>
                    <a:pt x="706" y="19"/>
                  </a:lnTo>
                  <a:lnTo>
                    <a:pt x="708" y="24"/>
                  </a:lnTo>
                  <a:lnTo>
                    <a:pt x="710" y="31"/>
                  </a:lnTo>
                  <a:lnTo>
                    <a:pt x="710" y="37"/>
                  </a:lnTo>
                  <a:lnTo>
                    <a:pt x="709" y="51"/>
                  </a:lnTo>
                  <a:lnTo>
                    <a:pt x="705" y="66"/>
                  </a:lnTo>
                  <a:lnTo>
                    <a:pt x="698" y="82"/>
                  </a:lnTo>
                  <a:lnTo>
                    <a:pt x="690" y="100"/>
                  </a:lnTo>
                  <a:lnTo>
                    <a:pt x="679" y="118"/>
                  </a:lnTo>
                  <a:lnTo>
                    <a:pt x="667" y="135"/>
                  </a:lnTo>
                  <a:lnTo>
                    <a:pt x="654" y="153"/>
                  </a:lnTo>
                  <a:lnTo>
                    <a:pt x="639" y="170"/>
                  </a:lnTo>
                  <a:lnTo>
                    <a:pt x="610" y="203"/>
                  </a:lnTo>
                  <a:lnTo>
                    <a:pt x="582" y="228"/>
                  </a:lnTo>
                  <a:lnTo>
                    <a:pt x="570" y="239"/>
                  </a:lnTo>
                  <a:lnTo>
                    <a:pt x="559" y="247"/>
                  </a:lnTo>
                  <a:lnTo>
                    <a:pt x="260" y="440"/>
                  </a:lnTo>
                  <a:lnTo>
                    <a:pt x="260" y="440"/>
                  </a:lnTo>
                  <a:lnTo>
                    <a:pt x="241" y="452"/>
                  </a:lnTo>
                  <a:lnTo>
                    <a:pt x="222" y="463"/>
                  </a:lnTo>
                  <a:lnTo>
                    <a:pt x="203" y="471"/>
                  </a:lnTo>
                  <a:lnTo>
                    <a:pt x="185" y="478"/>
                  </a:lnTo>
                  <a:lnTo>
                    <a:pt x="169" y="483"/>
                  </a:lnTo>
                  <a:lnTo>
                    <a:pt x="153" y="487"/>
                  </a:lnTo>
                  <a:lnTo>
                    <a:pt x="138" y="490"/>
                  </a:lnTo>
                  <a:lnTo>
                    <a:pt x="123" y="491"/>
                  </a:lnTo>
                  <a:lnTo>
                    <a:pt x="110" y="491"/>
                  </a:lnTo>
                  <a:lnTo>
                    <a:pt x="96" y="490"/>
                  </a:lnTo>
                  <a:lnTo>
                    <a:pt x="84" y="487"/>
                  </a:lnTo>
                  <a:lnTo>
                    <a:pt x="72" y="485"/>
                  </a:lnTo>
                  <a:lnTo>
                    <a:pt x="61" y="481"/>
                  </a:lnTo>
                  <a:lnTo>
                    <a:pt x="50" y="475"/>
                  </a:lnTo>
                  <a:lnTo>
                    <a:pt x="41" y="470"/>
                  </a:lnTo>
                  <a:lnTo>
                    <a:pt x="31" y="464"/>
                  </a:lnTo>
                  <a:close/>
                </a:path>
              </a:pathLst>
            </a:custGeom>
            <a:solidFill>
              <a:srgbClr val="FED6B7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56" name="Freeform 93"/>
            <p:cNvSpPr>
              <a:spLocks/>
            </p:cNvSpPr>
            <p:nvPr/>
          </p:nvSpPr>
          <p:spPr bwMode="auto">
            <a:xfrm flipV="1">
              <a:off x="8764287" y="5694876"/>
              <a:ext cx="727731" cy="503262"/>
            </a:xfrm>
            <a:custGeom>
              <a:avLst/>
              <a:gdLst>
                <a:gd name="T0" fmla="*/ 31 w 710"/>
                <a:gd name="T1" fmla="*/ 464 h 491"/>
                <a:gd name="T2" fmla="*/ 18 w 710"/>
                <a:gd name="T3" fmla="*/ 452 h 491"/>
                <a:gd name="T4" fmla="*/ 9 w 710"/>
                <a:gd name="T5" fmla="*/ 439 h 491"/>
                <a:gd name="T6" fmla="*/ 2 w 710"/>
                <a:gd name="T7" fmla="*/ 424 h 491"/>
                <a:gd name="T8" fmla="*/ 0 w 710"/>
                <a:gd name="T9" fmla="*/ 408 h 491"/>
                <a:gd name="T10" fmla="*/ 2 w 710"/>
                <a:gd name="T11" fmla="*/ 392 h 491"/>
                <a:gd name="T12" fmla="*/ 7 w 710"/>
                <a:gd name="T13" fmla="*/ 375 h 491"/>
                <a:gd name="T14" fmla="*/ 15 w 710"/>
                <a:gd name="T15" fmla="*/ 362 h 491"/>
                <a:gd name="T16" fmla="*/ 29 w 710"/>
                <a:gd name="T17" fmla="*/ 350 h 491"/>
                <a:gd name="T18" fmla="*/ 372 w 710"/>
                <a:gd name="T19" fmla="*/ 97 h 491"/>
                <a:gd name="T20" fmla="*/ 399 w 710"/>
                <a:gd name="T21" fmla="*/ 81 h 491"/>
                <a:gd name="T22" fmla="*/ 488 w 710"/>
                <a:gd name="T23" fmla="*/ 42 h 491"/>
                <a:gd name="T24" fmla="*/ 540 w 710"/>
                <a:gd name="T25" fmla="*/ 23 h 491"/>
                <a:gd name="T26" fmla="*/ 593 w 710"/>
                <a:gd name="T27" fmla="*/ 10 h 491"/>
                <a:gd name="T28" fmla="*/ 640 w 710"/>
                <a:gd name="T29" fmla="*/ 2 h 491"/>
                <a:gd name="T30" fmla="*/ 678 w 710"/>
                <a:gd name="T31" fmla="*/ 3 h 491"/>
                <a:gd name="T32" fmla="*/ 691 w 710"/>
                <a:gd name="T33" fmla="*/ 7 h 491"/>
                <a:gd name="T34" fmla="*/ 702 w 710"/>
                <a:gd name="T35" fmla="*/ 15 h 491"/>
                <a:gd name="T36" fmla="*/ 706 w 710"/>
                <a:gd name="T37" fmla="*/ 19 h 491"/>
                <a:gd name="T38" fmla="*/ 710 w 710"/>
                <a:gd name="T39" fmla="*/ 31 h 491"/>
                <a:gd name="T40" fmla="*/ 709 w 710"/>
                <a:gd name="T41" fmla="*/ 51 h 491"/>
                <a:gd name="T42" fmla="*/ 698 w 710"/>
                <a:gd name="T43" fmla="*/ 82 h 491"/>
                <a:gd name="T44" fmla="*/ 679 w 710"/>
                <a:gd name="T45" fmla="*/ 118 h 491"/>
                <a:gd name="T46" fmla="*/ 654 w 710"/>
                <a:gd name="T47" fmla="*/ 153 h 491"/>
                <a:gd name="T48" fmla="*/ 610 w 710"/>
                <a:gd name="T49" fmla="*/ 203 h 491"/>
                <a:gd name="T50" fmla="*/ 570 w 710"/>
                <a:gd name="T51" fmla="*/ 239 h 491"/>
                <a:gd name="T52" fmla="*/ 260 w 710"/>
                <a:gd name="T53" fmla="*/ 440 h 491"/>
                <a:gd name="T54" fmla="*/ 241 w 710"/>
                <a:gd name="T55" fmla="*/ 452 h 491"/>
                <a:gd name="T56" fmla="*/ 203 w 710"/>
                <a:gd name="T57" fmla="*/ 471 h 491"/>
                <a:gd name="T58" fmla="*/ 169 w 710"/>
                <a:gd name="T59" fmla="*/ 483 h 491"/>
                <a:gd name="T60" fmla="*/ 138 w 710"/>
                <a:gd name="T61" fmla="*/ 490 h 491"/>
                <a:gd name="T62" fmla="*/ 110 w 710"/>
                <a:gd name="T63" fmla="*/ 491 h 491"/>
                <a:gd name="T64" fmla="*/ 84 w 710"/>
                <a:gd name="T65" fmla="*/ 487 h 491"/>
                <a:gd name="T66" fmla="*/ 61 w 710"/>
                <a:gd name="T67" fmla="*/ 481 h 491"/>
                <a:gd name="T68" fmla="*/ 41 w 710"/>
                <a:gd name="T69" fmla="*/ 470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710" h="491">
                  <a:moveTo>
                    <a:pt x="31" y="464"/>
                  </a:moveTo>
                  <a:lnTo>
                    <a:pt x="31" y="464"/>
                  </a:lnTo>
                  <a:lnTo>
                    <a:pt x="23" y="459"/>
                  </a:lnTo>
                  <a:lnTo>
                    <a:pt x="18" y="452"/>
                  </a:lnTo>
                  <a:lnTo>
                    <a:pt x="13" y="446"/>
                  </a:lnTo>
                  <a:lnTo>
                    <a:pt x="9" y="439"/>
                  </a:lnTo>
                  <a:lnTo>
                    <a:pt x="4" y="432"/>
                  </a:lnTo>
                  <a:lnTo>
                    <a:pt x="2" y="424"/>
                  </a:lnTo>
                  <a:lnTo>
                    <a:pt x="0" y="416"/>
                  </a:lnTo>
                  <a:lnTo>
                    <a:pt x="0" y="408"/>
                  </a:lnTo>
                  <a:lnTo>
                    <a:pt x="0" y="400"/>
                  </a:lnTo>
                  <a:lnTo>
                    <a:pt x="2" y="392"/>
                  </a:lnTo>
                  <a:lnTo>
                    <a:pt x="3" y="383"/>
                  </a:lnTo>
                  <a:lnTo>
                    <a:pt x="7" y="375"/>
                  </a:lnTo>
                  <a:lnTo>
                    <a:pt x="11" y="369"/>
                  </a:lnTo>
                  <a:lnTo>
                    <a:pt x="15" y="362"/>
                  </a:lnTo>
                  <a:lnTo>
                    <a:pt x="22" y="355"/>
                  </a:lnTo>
                  <a:lnTo>
                    <a:pt x="29" y="350"/>
                  </a:lnTo>
                  <a:lnTo>
                    <a:pt x="372" y="97"/>
                  </a:lnTo>
                  <a:lnTo>
                    <a:pt x="372" y="97"/>
                  </a:lnTo>
                  <a:lnTo>
                    <a:pt x="384" y="89"/>
                  </a:lnTo>
                  <a:lnTo>
                    <a:pt x="399" y="81"/>
                  </a:lnTo>
                  <a:lnTo>
                    <a:pt x="439" y="61"/>
                  </a:lnTo>
                  <a:lnTo>
                    <a:pt x="488" y="42"/>
                  </a:lnTo>
                  <a:lnTo>
                    <a:pt x="513" y="33"/>
                  </a:lnTo>
                  <a:lnTo>
                    <a:pt x="540" y="23"/>
                  </a:lnTo>
                  <a:lnTo>
                    <a:pt x="567" y="15"/>
                  </a:lnTo>
                  <a:lnTo>
                    <a:pt x="593" y="10"/>
                  </a:lnTo>
                  <a:lnTo>
                    <a:pt x="617" y="4"/>
                  </a:lnTo>
                  <a:lnTo>
                    <a:pt x="640" y="2"/>
                  </a:lnTo>
                  <a:lnTo>
                    <a:pt x="660" y="0"/>
                  </a:lnTo>
                  <a:lnTo>
                    <a:pt x="678" y="3"/>
                  </a:lnTo>
                  <a:lnTo>
                    <a:pt x="686" y="4"/>
                  </a:lnTo>
                  <a:lnTo>
                    <a:pt x="691" y="7"/>
                  </a:lnTo>
                  <a:lnTo>
                    <a:pt x="698" y="11"/>
                  </a:lnTo>
                  <a:lnTo>
                    <a:pt x="702" y="15"/>
                  </a:lnTo>
                  <a:lnTo>
                    <a:pt x="702" y="15"/>
                  </a:lnTo>
                  <a:lnTo>
                    <a:pt x="706" y="19"/>
                  </a:lnTo>
                  <a:lnTo>
                    <a:pt x="708" y="24"/>
                  </a:lnTo>
                  <a:lnTo>
                    <a:pt x="710" y="31"/>
                  </a:lnTo>
                  <a:lnTo>
                    <a:pt x="710" y="37"/>
                  </a:lnTo>
                  <a:lnTo>
                    <a:pt x="709" y="51"/>
                  </a:lnTo>
                  <a:lnTo>
                    <a:pt x="705" y="66"/>
                  </a:lnTo>
                  <a:lnTo>
                    <a:pt x="698" y="82"/>
                  </a:lnTo>
                  <a:lnTo>
                    <a:pt x="690" y="100"/>
                  </a:lnTo>
                  <a:lnTo>
                    <a:pt x="679" y="118"/>
                  </a:lnTo>
                  <a:lnTo>
                    <a:pt x="667" y="135"/>
                  </a:lnTo>
                  <a:lnTo>
                    <a:pt x="654" y="153"/>
                  </a:lnTo>
                  <a:lnTo>
                    <a:pt x="639" y="170"/>
                  </a:lnTo>
                  <a:lnTo>
                    <a:pt x="610" y="203"/>
                  </a:lnTo>
                  <a:lnTo>
                    <a:pt x="582" y="228"/>
                  </a:lnTo>
                  <a:lnTo>
                    <a:pt x="570" y="239"/>
                  </a:lnTo>
                  <a:lnTo>
                    <a:pt x="559" y="247"/>
                  </a:lnTo>
                  <a:lnTo>
                    <a:pt x="260" y="440"/>
                  </a:lnTo>
                  <a:lnTo>
                    <a:pt x="260" y="440"/>
                  </a:lnTo>
                  <a:lnTo>
                    <a:pt x="241" y="452"/>
                  </a:lnTo>
                  <a:lnTo>
                    <a:pt x="222" y="463"/>
                  </a:lnTo>
                  <a:lnTo>
                    <a:pt x="203" y="471"/>
                  </a:lnTo>
                  <a:lnTo>
                    <a:pt x="185" y="478"/>
                  </a:lnTo>
                  <a:lnTo>
                    <a:pt x="169" y="483"/>
                  </a:lnTo>
                  <a:lnTo>
                    <a:pt x="153" y="487"/>
                  </a:lnTo>
                  <a:lnTo>
                    <a:pt x="138" y="490"/>
                  </a:lnTo>
                  <a:lnTo>
                    <a:pt x="123" y="491"/>
                  </a:lnTo>
                  <a:lnTo>
                    <a:pt x="110" y="491"/>
                  </a:lnTo>
                  <a:lnTo>
                    <a:pt x="96" y="490"/>
                  </a:lnTo>
                  <a:lnTo>
                    <a:pt x="84" y="487"/>
                  </a:lnTo>
                  <a:lnTo>
                    <a:pt x="72" y="485"/>
                  </a:lnTo>
                  <a:lnTo>
                    <a:pt x="61" y="481"/>
                  </a:lnTo>
                  <a:lnTo>
                    <a:pt x="50" y="475"/>
                  </a:lnTo>
                  <a:lnTo>
                    <a:pt x="41" y="470"/>
                  </a:lnTo>
                  <a:lnTo>
                    <a:pt x="31" y="464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57" name="Freeform 94"/>
            <p:cNvSpPr>
              <a:spLocks/>
            </p:cNvSpPr>
            <p:nvPr/>
          </p:nvSpPr>
          <p:spPr bwMode="auto">
            <a:xfrm flipV="1">
              <a:off x="8300999" y="4916922"/>
              <a:ext cx="1713755" cy="1330415"/>
            </a:xfrm>
            <a:custGeom>
              <a:avLst/>
              <a:gdLst>
                <a:gd name="T0" fmla="*/ 595 w 1672"/>
                <a:gd name="T1" fmla="*/ 827 h 1298"/>
                <a:gd name="T2" fmla="*/ 597 w 1672"/>
                <a:gd name="T3" fmla="*/ 861 h 1298"/>
                <a:gd name="T4" fmla="*/ 620 w 1672"/>
                <a:gd name="T5" fmla="*/ 904 h 1298"/>
                <a:gd name="T6" fmla="*/ 662 w 1672"/>
                <a:gd name="T7" fmla="*/ 933 h 1298"/>
                <a:gd name="T8" fmla="*/ 712 w 1672"/>
                <a:gd name="T9" fmla="*/ 946 h 1298"/>
                <a:gd name="T10" fmla="*/ 764 w 1672"/>
                <a:gd name="T11" fmla="*/ 936 h 1298"/>
                <a:gd name="T12" fmla="*/ 797 w 1672"/>
                <a:gd name="T13" fmla="*/ 916 h 1298"/>
                <a:gd name="T14" fmla="*/ 795 w 1672"/>
                <a:gd name="T15" fmla="*/ 967 h 1298"/>
                <a:gd name="T16" fmla="*/ 820 w 1672"/>
                <a:gd name="T17" fmla="*/ 1009 h 1298"/>
                <a:gd name="T18" fmla="*/ 859 w 1672"/>
                <a:gd name="T19" fmla="*/ 1037 h 1298"/>
                <a:gd name="T20" fmla="*/ 909 w 1672"/>
                <a:gd name="T21" fmla="*/ 1048 h 1298"/>
                <a:gd name="T22" fmla="*/ 960 w 1672"/>
                <a:gd name="T23" fmla="*/ 1040 h 1298"/>
                <a:gd name="T24" fmla="*/ 976 w 1672"/>
                <a:gd name="T25" fmla="*/ 1041 h 1298"/>
                <a:gd name="T26" fmla="*/ 984 w 1672"/>
                <a:gd name="T27" fmla="*/ 1081 h 1298"/>
                <a:gd name="T28" fmla="*/ 1015 w 1672"/>
                <a:gd name="T29" fmla="*/ 1117 h 1298"/>
                <a:gd name="T30" fmla="*/ 1061 w 1672"/>
                <a:gd name="T31" fmla="*/ 1137 h 1298"/>
                <a:gd name="T32" fmla="*/ 1112 w 1672"/>
                <a:gd name="T33" fmla="*/ 1139 h 1298"/>
                <a:gd name="T34" fmla="*/ 1161 w 1672"/>
                <a:gd name="T35" fmla="*/ 1116 h 1298"/>
                <a:gd name="T36" fmla="*/ 1509 w 1672"/>
                <a:gd name="T37" fmla="*/ 738 h 1298"/>
                <a:gd name="T38" fmla="*/ 1543 w 1672"/>
                <a:gd name="T39" fmla="*/ 696 h 1298"/>
                <a:gd name="T40" fmla="*/ 1587 w 1672"/>
                <a:gd name="T41" fmla="*/ 623 h 1298"/>
                <a:gd name="T42" fmla="*/ 1624 w 1672"/>
                <a:gd name="T43" fmla="*/ 545 h 1298"/>
                <a:gd name="T44" fmla="*/ 1651 w 1672"/>
                <a:gd name="T45" fmla="*/ 468 h 1298"/>
                <a:gd name="T46" fmla="*/ 1668 w 1672"/>
                <a:gd name="T47" fmla="*/ 399 h 1298"/>
                <a:gd name="T48" fmla="*/ 1672 w 1672"/>
                <a:gd name="T49" fmla="*/ 360 h 1298"/>
                <a:gd name="T50" fmla="*/ 1667 w 1672"/>
                <a:gd name="T51" fmla="*/ 287 h 1298"/>
                <a:gd name="T52" fmla="*/ 1647 w 1672"/>
                <a:gd name="T53" fmla="*/ 222 h 1298"/>
                <a:gd name="T54" fmla="*/ 1613 w 1672"/>
                <a:gd name="T55" fmla="*/ 167 h 1298"/>
                <a:gd name="T56" fmla="*/ 1570 w 1672"/>
                <a:gd name="T57" fmla="*/ 118 h 1298"/>
                <a:gd name="T58" fmla="*/ 1520 w 1672"/>
                <a:gd name="T59" fmla="*/ 78 h 1298"/>
                <a:gd name="T60" fmla="*/ 1463 w 1672"/>
                <a:gd name="T61" fmla="*/ 45 h 1298"/>
                <a:gd name="T62" fmla="*/ 1405 w 1672"/>
                <a:gd name="T63" fmla="*/ 23 h 1298"/>
                <a:gd name="T64" fmla="*/ 1349 w 1672"/>
                <a:gd name="T65" fmla="*/ 6 h 1298"/>
                <a:gd name="T66" fmla="*/ 1293 w 1672"/>
                <a:gd name="T67" fmla="*/ 0 h 1298"/>
                <a:gd name="T68" fmla="*/ 1243 w 1672"/>
                <a:gd name="T69" fmla="*/ 1 h 1298"/>
                <a:gd name="T70" fmla="*/ 1215 w 1672"/>
                <a:gd name="T71" fmla="*/ 6 h 1298"/>
                <a:gd name="T72" fmla="*/ 1071 w 1672"/>
                <a:gd name="T73" fmla="*/ 43 h 1298"/>
                <a:gd name="T74" fmla="*/ 1015 w 1672"/>
                <a:gd name="T75" fmla="*/ 66 h 1298"/>
                <a:gd name="T76" fmla="*/ 981 w 1672"/>
                <a:gd name="T77" fmla="*/ 89 h 1298"/>
                <a:gd name="T78" fmla="*/ 39 w 1672"/>
                <a:gd name="T79" fmla="*/ 1108 h 1298"/>
                <a:gd name="T80" fmla="*/ 14 w 1672"/>
                <a:gd name="T81" fmla="*/ 1144 h 1298"/>
                <a:gd name="T82" fmla="*/ 2 w 1672"/>
                <a:gd name="T83" fmla="*/ 1178 h 1298"/>
                <a:gd name="T84" fmla="*/ 2 w 1672"/>
                <a:gd name="T85" fmla="*/ 1210 h 1298"/>
                <a:gd name="T86" fmla="*/ 12 w 1672"/>
                <a:gd name="T87" fmla="*/ 1240 h 1298"/>
                <a:gd name="T88" fmla="*/ 31 w 1672"/>
                <a:gd name="T89" fmla="*/ 1264 h 1298"/>
                <a:gd name="T90" fmla="*/ 56 w 1672"/>
                <a:gd name="T91" fmla="*/ 1283 h 1298"/>
                <a:gd name="T92" fmla="*/ 85 w 1672"/>
                <a:gd name="T93" fmla="*/ 1294 h 1298"/>
                <a:gd name="T94" fmla="*/ 118 w 1672"/>
                <a:gd name="T95" fmla="*/ 1298 h 1298"/>
                <a:gd name="T96" fmla="*/ 149 w 1672"/>
                <a:gd name="T97" fmla="*/ 1292 h 1298"/>
                <a:gd name="T98" fmla="*/ 180 w 1672"/>
                <a:gd name="T99" fmla="*/ 1275 h 1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672" h="1298">
                  <a:moveTo>
                    <a:pt x="199" y="1259"/>
                  </a:moveTo>
                  <a:lnTo>
                    <a:pt x="595" y="827"/>
                  </a:lnTo>
                  <a:lnTo>
                    <a:pt x="595" y="827"/>
                  </a:lnTo>
                  <a:lnTo>
                    <a:pt x="594" y="835"/>
                  </a:lnTo>
                  <a:lnTo>
                    <a:pt x="594" y="844"/>
                  </a:lnTo>
                  <a:lnTo>
                    <a:pt x="597" y="861"/>
                  </a:lnTo>
                  <a:lnTo>
                    <a:pt x="602" y="877"/>
                  </a:lnTo>
                  <a:lnTo>
                    <a:pt x="610" y="892"/>
                  </a:lnTo>
                  <a:lnTo>
                    <a:pt x="620" y="904"/>
                  </a:lnTo>
                  <a:lnTo>
                    <a:pt x="632" y="916"/>
                  </a:lnTo>
                  <a:lnTo>
                    <a:pt x="645" y="925"/>
                  </a:lnTo>
                  <a:lnTo>
                    <a:pt x="662" y="933"/>
                  </a:lnTo>
                  <a:lnTo>
                    <a:pt x="678" y="940"/>
                  </a:lnTo>
                  <a:lnTo>
                    <a:pt x="694" y="943"/>
                  </a:lnTo>
                  <a:lnTo>
                    <a:pt x="712" y="946"/>
                  </a:lnTo>
                  <a:lnTo>
                    <a:pt x="729" y="944"/>
                  </a:lnTo>
                  <a:lnTo>
                    <a:pt x="747" y="942"/>
                  </a:lnTo>
                  <a:lnTo>
                    <a:pt x="764" y="936"/>
                  </a:lnTo>
                  <a:lnTo>
                    <a:pt x="780" y="927"/>
                  </a:lnTo>
                  <a:lnTo>
                    <a:pt x="797" y="916"/>
                  </a:lnTo>
                  <a:lnTo>
                    <a:pt x="797" y="916"/>
                  </a:lnTo>
                  <a:lnTo>
                    <a:pt x="793" y="933"/>
                  </a:lnTo>
                  <a:lnTo>
                    <a:pt x="793" y="951"/>
                  </a:lnTo>
                  <a:lnTo>
                    <a:pt x="795" y="967"/>
                  </a:lnTo>
                  <a:lnTo>
                    <a:pt x="801" y="982"/>
                  </a:lnTo>
                  <a:lnTo>
                    <a:pt x="809" y="996"/>
                  </a:lnTo>
                  <a:lnTo>
                    <a:pt x="820" y="1009"/>
                  </a:lnTo>
                  <a:lnTo>
                    <a:pt x="830" y="1020"/>
                  </a:lnTo>
                  <a:lnTo>
                    <a:pt x="844" y="1029"/>
                  </a:lnTo>
                  <a:lnTo>
                    <a:pt x="859" y="1037"/>
                  </a:lnTo>
                  <a:lnTo>
                    <a:pt x="875" y="1043"/>
                  </a:lnTo>
                  <a:lnTo>
                    <a:pt x="891" y="1047"/>
                  </a:lnTo>
                  <a:lnTo>
                    <a:pt x="909" y="1048"/>
                  </a:lnTo>
                  <a:lnTo>
                    <a:pt x="926" y="1048"/>
                  </a:lnTo>
                  <a:lnTo>
                    <a:pt x="942" y="1046"/>
                  </a:lnTo>
                  <a:lnTo>
                    <a:pt x="960" y="1040"/>
                  </a:lnTo>
                  <a:lnTo>
                    <a:pt x="976" y="1032"/>
                  </a:lnTo>
                  <a:lnTo>
                    <a:pt x="976" y="1032"/>
                  </a:lnTo>
                  <a:lnTo>
                    <a:pt x="976" y="1041"/>
                  </a:lnTo>
                  <a:lnTo>
                    <a:pt x="976" y="1050"/>
                  </a:lnTo>
                  <a:lnTo>
                    <a:pt x="979" y="1066"/>
                  </a:lnTo>
                  <a:lnTo>
                    <a:pt x="984" y="1081"/>
                  </a:lnTo>
                  <a:lnTo>
                    <a:pt x="992" y="1094"/>
                  </a:lnTo>
                  <a:lnTo>
                    <a:pt x="1003" y="1106"/>
                  </a:lnTo>
                  <a:lnTo>
                    <a:pt x="1015" y="1117"/>
                  </a:lnTo>
                  <a:lnTo>
                    <a:pt x="1030" y="1126"/>
                  </a:lnTo>
                  <a:lnTo>
                    <a:pt x="1045" y="1133"/>
                  </a:lnTo>
                  <a:lnTo>
                    <a:pt x="1061" y="1137"/>
                  </a:lnTo>
                  <a:lnTo>
                    <a:pt x="1079" y="1140"/>
                  </a:lnTo>
                  <a:lnTo>
                    <a:pt x="1095" y="1141"/>
                  </a:lnTo>
                  <a:lnTo>
                    <a:pt x="1112" y="1139"/>
                  </a:lnTo>
                  <a:lnTo>
                    <a:pt x="1130" y="1135"/>
                  </a:lnTo>
                  <a:lnTo>
                    <a:pt x="1146" y="1126"/>
                  </a:lnTo>
                  <a:lnTo>
                    <a:pt x="1161" y="1116"/>
                  </a:lnTo>
                  <a:lnTo>
                    <a:pt x="1169" y="1110"/>
                  </a:lnTo>
                  <a:lnTo>
                    <a:pt x="1176" y="1102"/>
                  </a:lnTo>
                  <a:lnTo>
                    <a:pt x="1509" y="738"/>
                  </a:lnTo>
                  <a:lnTo>
                    <a:pt x="1509" y="738"/>
                  </a:lnTo>
                  <a:lnTo>
                    <a:pt x="1527" y="718"/>
                  </a:lnTo>
                  <a:lnTo>
                    <a:pt x="1543" y="696"/>
                  </a:lnTo>
                  <a:lnTo>
                    <a:pt x="1559" y="673"/>
                  </a:lnTo>
                  <a:lnTo>
                    <a:pt x="1574" y="649"/>
                  </a:lnTo>
                  <a:lnTo>
                    <a:pt x="1587" y="623"/>
                  </a:lnTo>
                  <a:lnTo>
                    <a:pt x="1601" y="597"/>
                  </a:lnTo>
                  <a:lnTo>
                    <a:pt x="1613" y="572"/>
                  </a:lnTo>
                  <a:lnTo>
                    <a:pt x="1624" y="545"/>
                  </a:lnTo>
                  <a:lnTo>
                    <a:pt x="1635" y="519"/>
                  </a:lnTo>
                  <a:lnTo>
                    <a:pt x="1644" y="494"/>
                  </a:lnTo>
                  <a:lnTo>
                    <a:pt x="1651" y="468"/>
                  </a:lnTo>
                  <a:lnTo>
                    <a:pt x="1658" y="444"/>
                  </a:lnTo>
                  <a:lnTo>
                    <a:pt x="1663" y="421"/>
                  </a:lnTo>
                  <a:lnTo>
                    <a:pt x="1668" y="399"/>
                  </a:lnTo>
                  <a:lnTo>
                    <a:pt x="1671" y="379"/>
                  </a:lnTo>
                  <a:lnTo>
                    <a:pt x="1672" y="360"/>
                  </a:lnTo>
                  <a:lnTo>
                    <a:pt x="1672" y="360"/>
                  </a:lnTo>
                  <a:lnTo>
                    <a:pt x="1672" y="336"/>
                  </a:lnTo>
                  <a:lnTo>
                    <a:pt x="1671" y="311"/>
                  </a:lnTo>
                  <a:lnTo>
                    <a:pt x="1667" y="287"/>
                  </a:lnTo>
                  <a:lnTo>
                    <a:pt x="1662" y="265"/>
                  </a:lnTo>
                  <a:lnTo>
                    <a:pt x="1655" y="244"/>
                  </a:lnTo>
                  <a:lnTo>
                    <a:pt x="1647" y="222"/>
                  </a:lnTo>
                  <a:lnTo>
                    <a:pt x="1637" y="203"/>
                  </a:lnTo>
                  <a:lnTo>
                    <a:pt x="1625" y="184"/>
                  </a:lnTo>
                  <a:lnTo>
                    <a:pt x="1613" y="167"/>
                  </a:lnTo>
                  <a:lnTo>
                    <a:pt x="1600" y="149"/>
                  </a:lnTo>
                  <a:lnTo>
                    <a:pt x="1586" y="133"/>
                  </a:lnTo>
                  <a:lnTo>
                    <a:pt x="1570" y="118"/>
                  </a:lnTo>
                  <a:lnTo>
                    <a:pt x="1554" y="104"/>
                  </a:lnTo>
                  <a:lnTo>
                    <a:pt x="1537" y="90"/>
                  </a:lnTo>
                  <a:lnTo>
                    <a:pt x="1520" y="78"/>
                  </a:lnTo>
                  <a:lnTo>
                    <a:pt x="1501" y="67"/>
                  </a:lnTo>
                  <a:lnTo>
                    <a:pt x="1482" y="56"/>
                  </a:lnTo>
                  <a:lnTo>
                    <a:pt x="1463" y="45"/>
                  </a:lnTo>
                  <a:lnTo>
                    <a:pt x="1444" y="37"/>
                  </a:lnTo>
                  <a:lnTo>
                    <a:pt x="1425" y="29"/>
                  </a:lnTo>
                  <a:lnTo>
                    <a:pt x="1405" y="23"/>
                  </a:lnTo>
                  <a:lnTo>
                    <a:pt x="1386" y="16"/>
                  </a:lnTo>
                  <a:lnTo>
                    <a:pt x="1367" y="12"/>
                  </a:lnTo>
                  <a:lnTo>
                    <a:pt x="1349" y="6"/>
                  </a:lnTo>
                  <a:lnTo>
                    <a:pt x="1330" y="4"/>
                  </a:lnTo>
                  <a:lnTo>
                    <a:pt x="1311" y="1"/>
                  </a:lnTo>
                  <a:lnTo>
                    <a:pt x="1293" y="0"/>
                  </a:lnTo>
                  <a:lnTo>
                    <a:pt x="1276" y="0"/>
                  </a:lnTo>
                  <a:lnTo>
                    <a:pt x="1259" y="0"/>
                  </a:lnTo>
                  <a:lnTo>
                    <a:pt x="1243" y="1"/>
                  </a:lnTo>
                  <a:lnTo>
                    <a:pt x="1230" y="2"/>
                  </a:lnTo>
                  <a:lnTo>
                    <a:pt x="1215" y="6"/>
                  </a:lnTo>
                  <a:lnTo>
                    <a:pt x="1215" y="6"/>
                  </a:lnTo>
                  <a:lnTo>
                    <a:pt x="1138" y="25"/>
                  </a:lnTo>
                  <a:lnTo>
                    <a:pt x="1103" y="33"/>
                  </a:lnTo>
                  <a:lnTo>
                    <a:pt x="1071" y="43"/>
                  </a:lnTo>
                  <a:lnTo>
                    <a:pt x="1042" y="54"/>
                  </a:lnTo>
                  <a:lnTo>
                    <a:pt x="1029" y="59"/>
                  </a:lnTo>
                  <a:lnTo>
                    <a:pt x="1015" y="66"/>
                  </a:lnTo>
                  <a:lnTo>
                    <a:pt x="1003" y="72"/>
                  </a:lnTo>
                  <a:lnTo>
                    <a:pt x="992" y="81"/>
                  </a:lnTo>
                  <a:lnTo>
                    <a:pt x="981" y="89"/>
                  </a:lnTo>
                  <a:lnTo>
                    <a:pt x="972" y="98"/>
                  </a:lnTo>
                  <a:lnTo>
                    <a:pt x="39" y="1108"/>
                  </a:lnTo>
                  <a:lnTo>
                    <a:pt x="39" y="1108"/>
                  </a:lnTo>
                  <a:lnTo>
                    <a:pt x="30" y="1120"/>
                  </a:lnTo>
                  <a:lnTo>
                    <a:pt x="21" y="1132"/>
                  </a:lnTo>
                  <a:lnTo>
                    <a:pt x="14" y="1144"/>
                  </a:lnTo>
                  <a:lnTo>
                    <a:pt x="8" y="1155"/>
                  </a:lnTo>
                  <a:lnTo>
                    <a:pt x="4" y="1167"/>
                  </a:lnTo>
                  <a:lnTo>
                    <a:pt x="2" y="1178"/>
                  </a:lnTo>
                  <a:lnTo>
                    <a:pt x="0" y="1189"/>
                  </a:lnTo>
                  <a:lnTo>
                    <a:pt x="0" y="1199"/>
                  </a:lnTo>
                  <a:lnTo>
                    <a:pt x="2" y="1210"/>
                  </a:lnTo>
                  <a:lnTo>
                    <a:pt x="4" y="1221"/>
                  </a:lnTo>
                  <a:lnTo>
                    <a:pt x="8" y="1230"/>
                  </a:lnTo>
                  <a:lnTo>
                    <a:pt x="12" y="1240"/>
                  </a:lnTo>
                  <a:lnTo>
                    <a:pt x="18" y="1248"/>
                  </a:lnTo>
                  <a:lnTo>
                    <a:pt x="25" y="1256"/>
                  </a:lnTo>
                  <a:lnTo>
                    <a:pt x="31" y="1264"/>
                  </a:lnTo>
                  <a:lnTo>
                    <a:pt x="39" y="1271"/>
                  </a:lnTo>
                  <a:lnTo>
                    <a:pt x="48" y="1278"/>
                  </a:lnTo>
                  <a:lnTo>
                    <a:pt x="56" y="1283"/>
                  </a:lnTo>
                  <a:lnTo>
                    <a:pt x="65" y="1287"/>
                  </a:lnTo>
                  <a:lnTo>
                    <a:pt x="76" y="1291"/>
                  </a:lnTo>
                  <a:lnTo>
                    <a:pt x="85" y="1294"/>
                  </a:lnTo>
                  <a:lnTo>
                    <a:pt x="96" y="1297"/>
                  </a:lnTo>
                  <a:lnTo>
                    <a:pt x="107" y="1298"/>
                  </a:lnTo>
                  <a:lnTo>
                    <a:pt x="118" y="1298"/>
                  </a:lnTo>
                  <a:lnTo>
                    <a:pt x="129" y="1297"/>
                  </a:lnTo>
                  <a:lnTo>
                    <a:pt x="139" y="1295"/>
                  </a:lnTo>
                  <a:lnTo>
                    <a:pt x="149" y="1292"/>
                  </a:lnTo>
                  <a:lnTo>
                    <a:pt x="160" y="1287"/>
                  </a:lnTo>
                  <a:lnTo>
                    <a:pt x="170" y="1282"/>
                  </a:lnTo>
                  <a:lnTo>
                    <a:pt x="180" y="1275"/>
                  </a:lnTo>
                  <a:lnTo>
                    <a:pt x="189" y="1268"/>
                  </a:lnTo>
                  <a:lnTo>
                    <a:pt x="199" y="1259"/>
                  </a:lnTo>
                  <a:close/>
                </a:path>
              </a:pathLst>
            </a:custGeom>
            <a:solidFill>
              <a:srgbClr val="FED6B7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58" name="Freeform 95"/>
            <p:cNvSpPr>
              <a:spLocks/>
            </p:cNvSpPr>
            <p:nvPr/>
          </p:nvSpPr>
          <p:spPr bwMode="auto">
            <a:xfrm flipV="1">
              <a:off x="8300999" y="4916922"/>
              <a:ext cx="1713755" cy="1330415"/>
            </a:xfrm>
            <a:custGeom>
              <a:avLst/>
              <a:gdLst>
                <a:gd name="T0" fmla="*/ 595 w 1672"/>
                <a:gd name="T1" fmla="*/ 827 h 1298"/>
                <a:gd name="T2" fmla="*/ 597 w 1672"/>
                <a:gd name="T3" fmla="*/ 861 h 1298"/>
                <a:gd name="T4" fmla="*/ 620 w 1672"/>
                <a:gd name="T5" fmla="*/ 904 h 1298"/>
                <a:gd name="T6" fmla="*/ 662 w 1672"/>
                <a:gd name="T7" fmla="*/ 933 h 1298"/>
                <a:gd name="T8" fmla="*/ 712 w 1672"/>
                <a:gd name="T9" fmla="*/ 946 h 1298"/>
                <a:gd name="T10" fmla="*/ 764 w 1672"/>
                <a:gd name="T11" fmla="*/ 936 h 1298"/>
                <a:gd name="T12" fmla="*/ 797 w 1672"/>
                <a:gd name="T13" fmla="*/ 916 h 1298"/>
                <a:gd name="T14" fmla="*/ 795 w 1672"/>
                <a:gd name="T15" fmla="*/ 967 h 1298"/>
                <a:gd name="T16" fmla="*/ 820 w 1672"/>
                <a:gd name="T17" fmla="*/ 1009 h 1298"/>
                <a:gd name="T18" fmla="*/ 859 w 1672"/>
                <a:gd name="T19" fmla="*/ 1037 h 1298"/>
                <a:gd name="T20" fmla="*/ 909 w 1672"/>
                <a:gd name="T21" fmla="*/ 1048 h 1298"/>
                <a:gd name="T22" fmla="*/ 960 w 1672"/>
                <a:gd name="T23" fmla="*/ 1040 h 1298"/>
                <a:gd name="T24" fmla="*/ 976 w 1672"/>
                <a:gd name="T25" fmla="*/ 1041 h 1298"/>
                <a:gd name="T26" fmla="*/ 984 w 1672"/>
                <a:gd name="T27" fmla="*/ 1081 h 1298"/>
                <a:gd name="T28" fmla="*/ 1015 w 1672"/>
                <a:gd name="T29" fmla="*/ 1117 h 1298"/>
                <a:gd name="T30" fmla="*/ 1061 w 1672"/>
                <a:gd name="T31" fmla="*/ 1137 h 1298"/>
                <a:gd name="T32" fmla="*/ 1112 w 1672"/>
                <a:gd name="T33" fmla="*/ 1139 h 1298"/>
                <a:gd name="T34" fmla="*/ 1161 w 1672"/>
                <a:gd name="T35" fmla="*/ 1116 h 1298"/>
                <a:gd name="T36" fmla="*/ 1509 w 1672"/>
                <a:gd name="T37" fmla="*/ 738 h 1298"/>
                <a:gd name="T38" fmla="*/ 1543 w 1672"/>
                <a:gd name="T39" fmla="*/ 696 h 1298"/>
                <a:gd name="T40" fmla="*/ 1587 w 1672"/>
                <a:gd name="T41" fmla="*/ 623 h 1298"/>
                <a:gd name="T42" fmla="*/ 1624 w 1672"/>
                <a:gd name="T43" fmla="*/ 545 h 1298"/>
                <a:gd name="T44" fmla="*/ 1651 w 1672"/>
                <a:gd name="T45" fmla="*/ 468 h 1298"/>
                <a:gd name="T46" fmla="*/ 1668 w 1672"/>
                <a:gd name="T47" fmla="*/ 399 h 1298"/>
                <a:gd name="T48" fmla="*/ 1672 w 1672"/>
                <a:gd name="T49" fmla="*/ 360 h 1298"/>
                <a:gd name="T50" fmla="*/ 1667 w 1672"/>
                <a:gd name="T51" fmla="*/ 287 h 1298"/>
                <a:gd name="T52" fmla="*/ 1647 w 1672"/>
                <a:gd name="T53" fmla="*/ 222 h 1298"/>
                <a:gd name="T54" fmla="*/ 1613 w 1672"/>
                <a:gd name="T55" fmla="*/ 167 h 1298"/>
                <a:gd name="T56" fmla="*/ 1570 w 1672"/>
                <a:gd name="T57" fmla="*/ 118 h 1298"/>
                <a:gd name="T58" fmla="*/ 1520 w 1672"/>
                <a:gd name="T59" fmla="*/ 78 h 1298"/>
                <a:gd name="T60" fmla="*/ 1463 w 1672"/>
                <a:gd name="T61" fmla="*/ 45 h 1298"/>
                <a:gd name="T62" fmla="*/ 1405 w 1672"/>
                <a:gd name="T63" fmla="*/ 23 h 1298"/>
                <a:gd name="T64" fmla="*/ 1349 w 1672"/>
                <a:gd name="T65" fmla="*/ 6 h 1298"/>
                <a:gd name="T66" fmla="*/ 1293 w 1672"/>
                <a:gd name="T67" fmla="*/ 0 h 1298"/>
                <a:gd name="T68" fmla="*/ 1243 w 1672"/>
                <a:gd name="T69" fmla="*/ 1 h 1298"/>
                <a:gd name="T70" fmla="*/ 1215 w 1672"/>
                <a:gd name="T71" fmla="*/ 6 h 1298"/>
                <a:gd name="T72" fmla="*/ 1071 w 1672"/>
                <a:gd name="T73" fmla="*/ 43 h 1298"/>
                <a:gd name="T74" fmla="*/ 1015 w 1672"/>
                <a:gd name="T75" fmla="*/ 66 h 1298"/>
                <a:gd name="T76" fmla="*/ 981 w 1672"/>
                <a:gd name="T77" fmla="*/ 89 h 1298"/>
                <a:gd name="T78" fmla="*/ 39 w 1672"/>
                <a:gd name="T79" fmla="*/ 1108 h 1298"/>
                <a:gd name="T80" fmla="*/ 14 w 1672"/>
                <a:gd name="T81" fmla="*/ 1144 h 1298"/>
                <a:gd name="T82" fmla="*/ 2 w 1672"/>
                <a:gd name="T83" fmla="*/ 1178 h 1298"/>
                <a:gd name="T84" fmla="*/ 2 w 1672"/>
                <a:gd name="T85" fmla="*/ 1210 h 1298"/>
                <a:gd name="T86" fmla="*/ 12 w 1672"/>
                <a:gd name="T87" fmla="*/ 1240 h 1298"/>
                <a:gd name="T88" fmla="*/ 31 w 1672"/>
                <a:gd name="T89" fmla="*/ 1264 h 1298"/>
                <a:gd name="T90" fmla="*/ 56 w 1672"/>
                <a:gd name="T91" fmla="*/ 1283 h 1298"/>
                <a:gd name="T92" fmla="*/ 85 w 1672"/>
                <a:gd name="T93" fmla="*/ 1294 h 1298"/>
                <a:gd name="T94" fmla="*/ 118 w 1672"/>
                <a:gd name="T95" fmla="*/ 1298 h 1298"/>
                <a:gd name="T96" fmla="*/ 149 w 1672"/>
                <a:gd name="T97" fmla="*/ 1292 h 1298"/>
                <a:gd name="T98" fmla="*/ 180 w 1672"/>
                <a:gd name="T99" fmla="*/ 1275 h 1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672" h="1298">
                  <a:moveTo>
                    <a:pt x="199" y="1259"/>
                  </a:moveTo>
                  <a:lnTo>
                    <a:pt x="595" y="827"/>
                  </a:lnTo>
                  <a:lnTo>
                    <a:pt x="595" y="827"/>
                  </a:lnTo>
                  <a:lnTo>
                    <a:pt x="594" y="835"/>
                  </a:lnTo>
                  <a:lnTo>
                    <a:pt x="594" y="844"/>
                  </a:lnTo>
                  <a:lnTo>
                    <a:pt x="597" y="861"/>
                  </a:lnTo>
                  <a:lnTo>
                    <a:pt x="602" y="877"/>
                  </a:lnTo>
                  <a:lnTo>
                    <a:pt x="610" y="892"/>
                  </a:lnTo>
                  <a:lnTo>
                    <a:pt x="620" y="904"/>
                  </a:lnTo>
                  <a:lnTo>
                    <a:pt x="632" y="916"/>
                  </a:lnTo>
                  <a:lnTo>
                    <a:pt x="645" y="925"/>
                  </a:lnTo>
                  <a:lnTo>
                    <a:pt x="662" y="933"/>
                  </a:lnTo>
                  <a:lnTo>
                    <a:pt x="678" y="940"/>
                  </a:lnTo>
                  <a:lnTo>
                    <a:pt x="694" y="943"/>
                  </a:lnTo>
                  <a:lnTo>
                    <a:pt x="712" y="946"/>
                  </a:lnTo>
                  <a:lnTo>
                    <a:pt x="729" y="944"/>
                  </a:lnTo>
                  <a:lnTo>
                    <a:pt x="747" y="942"/>
                  </a:lnTo>
                  <a:lnTo>
                    <a:pt x="764" y="936"/>
                  </a:lnTo>
                  <a:lnTo>
                    <a:pt x="780" y="927"/>
                  </a:lnTo>
                  <a:lnTo>
                    <a:pt x="797" y="916"/>
                  </a:lnTo>
                  <a:lnTo>
                    <a:pt x="797" y="916"/>
                  </a:lnTo>
                  <a:lnTo>
                    <a:pt x="793" y="933"/>
                  </a:lnTo>
                  <a:lnTo>
                    <a:pt x="793" y="951"/>
                  </a:lnTo>
                  <a:lnTo>
                    <a:pt x="795" y="967"/>
                  </a:lnTo>
                  <a:lnTo>
                    <a:pt x="801" y="982"/>
                  </a:lnTo>
                  <a:lnTo>
                    <a:pt x="809" y="996"/>
                  </a:lnTo>
                  <a:lnTo>
                    <a:pt x="820" y="1009"/>
                  </a:lnTo>
                  <a:lnTo>
                    <a:pt x="830" y="1020"/>
                  </a:lnTo>
                  <a:lnTo>
                    <a:pt x="844" y="1029"/>
                  </a:lnTo>
                  <a:lnTo>
                    <a:pt x="859" y="1037"/>
                  </a:lnTo>
                  <a:lnTo>
                    <a:pt x="875" y="1043"/>
                  </a:lnTo>
                  <a:lnTo>
                    <a:pt x="891" y="1047"/>
                  </a:lnTo>
                  <a:lnTo>
                    <a:pt x="909" y="1048"/>
                  </a:lnTo>
                  <a:lnTo>
                    <a:pt x="926" y="1048"/>
                  </a:lnTo>
                  <a:lnTo>
                    <a:pt x="942" y="1046"/>
                  </a:lnTo>
                  <a:lnTo>
                    <a:pt x="960" y="1040"/>
                  </a:lnTo>
                  <a:lnTo>
                    <a:pt x="976" y="1032"/>
                  </a:lnTo>
                  <a:lnTo>
                    <a:pt x="976" y="1032"/>
                  </a:lnTo>
                  <a:lnTo>
                    <a:pt x="976" y="1041"/>
                  </a:lnTo>
                  <a:lnTo>
                    <a:pt x="976" y="1050"/>
                  </a:lnTo>
                  <a:lnTo>
                    <a:pt x="979" y="1066"/>
                  </a:lnTo>
                  <a:lnTo>
                    <a:pt x="984" y="1081"/>
                  </a:lnTo>
                  <a:lnTo>
                    <a:pt x="992" y="1094"/>
                  </a:lnTo>
                  <a:lnTo>
                    <a:pt x="1003" y="1106"/>
                  </a:lnTo>
                  <a:lnTo>
                    <a:pt x="1015" y="1117"/>
                  </a:lnTo>
                  <a:lnTo>
                    <a:pt x="1030" y="1126"/>
                  </a:lnTo>
                  <a:lnTo>
                    <a:pt x="1045" y="1133"/>
                  </a:lnTo>
                  <a:lnTo>
                    <a:pt x="1061" y="1137"/>
                  </a:lnTo>
                  <a:lnTo>
                    <a:pt x="1079" y="1140"/>
                  </a:lnTo>
                  <a:lnTo>
                    <a:pt x="1095" y="1141"/>
                  </a:lnTo>
                  <a:lnTo>
                    <a:pt x="1112" y="1139"/>
                  </a:lnTo>
                  <a:lnTo>
                    <a:pt x="1130" y="1135"/>
                  </a:lnTo>
                  <a:lnTo>
                    <a:pt x="1146" y="1126"/>
                  </a:lnTo>
                  <a:lnTo>
                    <a:pt x="1161" y="1116"/>
                  </a:lnTo>
                  <a:lnTo>
                    <a:pt x="1169" y="1110"/>
                  </a:lnTo>
                  <a:lnTo>
                    <a:pt x="1176" y="1102"/>
                  </a:lnTo>
                  <a:lnTo>
                    <a:pt x="1509" y="738"/>
                  </a:lnTo>
                  <a:lnTo>
                    <a:pt x="1509" y="738"/>
                  </a:lnTo>
                  <a:lnTo>
                    <a:pt x="1527" y="718"/>
                  </a:lnTo>
                  <a:lnTo>
                    <a:pt x="1543" y="696"/>
                  </a:lnTo>
                  <a:lnTo>
                    <a:pt x="1559" y="673"/>
                  </a:lnTo>
                  <a:lnTo>
                    <a:pt x="1574" y="649"/>
                  </a:lnTo>
                  <a:lnTo>
                    <a:pt x="1587" y="623"/>
                  </a:lnTo>
                  <a:lnTo>
                    <a:pt x="1601" y="597"/>
                  </a:lnTo>
                  <a:lnTo>
                    <a:pt x="1613" y="572"/>
                  </a:lnTo>
                  <a:lnTo>
                    <a:pt x="1624" y="545"/>
                  </a:lnTo>
                  <a:lnTo>
                    <a:pt x="1635" y="519"/>
                  </a:lnTo>
                  <a:lnTo>
                    <a:pt x="1644" y="494"/>
                  </a:lnTo>
                  <a:lnTo>
                    <a:pt x="1651" y="468"/>
                  </a:lnTo>
                  <a:lnTo>
                    <a:pt x="1658" y="444"/>
                  </a:lnTo>
                  <a:lnTo>
                    <a:pt x="1663" y="421"/>
                  </a:lnTo>
                  <a:lnTo>
                    <a:pt x="1668" y="399"/>
                  </a:lnTo>
                  <a:lnTo>
                    <a:pt x="1671" y="379"/>
                  </a:lnTo>
                  <a:lnTo>
                    <a:pt x="1672" y="360"/>
                  </a:lnTo>
                  <a:lnTo>
                    <a:pt x="1672" y="360"/>
                  </a:lnTo>
                  <a:lnTo>
                    <a:pt x="1672" y="336"/>
                  </a:lnTo>
                  <a:lnTo>
                    <a:pt x="1671" y="311"/>
                  </a:lnTo>
                  <a:lnTo>
                    <a:pt x="1667" y="287"/>
                  </a:lnTo>
                  <a:lnTo>
                    <a:pt x="1662" y="265"/>
                  </a:lnTo>
                  <a:lnTo>
                    <a:pt x="1655" y="244"/>
                  </a:lnTo>
                  <a:lnTo>
                    <a:pt x="1647" y="222"/>
                  </a:lnTo>
                  <a:lnTo>
                    <a:pt x="1637" y="203"/>
                  </a:lnTo>
                  <a:lnTo>
                    <a:pt x="1625" y="184"/>
                  </a:lnTo>
                  <a:lnTo>
                    <a:pt x="1613" y="167"/>
                  </a:lnTo>
                  <a:lnTo>
                    <a:pt x="1600" y="149"/>
                  </a:lnTo>
                  <a:lnTo>
                    <a:pt x="1586" y="133"/>
                  </a:lnTo>
                  <a:lnTo>
                    <a:pt x="1570" y="118"/>
                  </a:lnTo>
                  <a:lnTo>
                    <a:pt x="1554" y="104"/>
                  </a:lnTo>
                  <a:lnTo>
                    <a:pt x="1537" y="90"/>
                  </a:lnTo>
                  <a:lnTo>
                    <a:pt x="1520" y="78"/>
                  </a:lnTo>
                  <a:lnTo>
                    <a:pt x="1501" y="67"/>
                  </a:lnTo>
                  <a:lnTo>
                    <a:pt x="1482" y="56"/>
                  </a:lnTo>
                  <a:lnTo>
                    <a:pt x="1463" y="45"/>
                  </a:lnTo>
                  <a:lnTo>
                    <a:pt x="1444" y="37"/>
                  </a:lnTo>
                  <a:lnTo>
                    <a:pt x="1425" y="29"/>
                  </a:lnTo>
                  <a:lnTo>
                    <a:pt x="1405" y="23"/>
                  </a:lnTo>
                  <a:lnTo>
                    <a:pt x="1386" y="16"/>
                  </a:lnTo>
                  <a:lnTo>
                    <a:pt x="1367" y="12"/>
                  </a:lnTo>
                  <a:lnTo>
                    <a:pt x="1349" y="6"/>
                  </a:lnTo>
                  <a:lnTo>
                    <a:pt x="1330" y="4"/>
                  </a:lnTo>
                  <a:lnTo>
                    <a:pt x="1311" y="1"/>
                  </a:lnTo>
                  <a:lnTo>
                    <a:pt x="1293" y="0"/>
                  </a:lnTo>
                  <a:lnTo>
                    <a:pt x="1276" y="0"/>
                  </a:lnTo>
                  <a:lnTo>
                    <a:pt x="1259" y="0"/>
                  </a:lnTo>
                  <a:lnTo>
                    <a:pt x="1243" y="1"/>
                  </a:lnTo>
                  <a:lnTo>
                    <a:pt x="1230" y="2"/>
                  </a:lnTo>
                  <a:lnTo>
                    <a:pt x="1215" y="6"/>
                  </a:lnTo>
                  <a:lnTo>
                    <a:pt x="1215" y="6"/>
                  </a:lnTo>
                  <a:lnTo>
                    <a:pt x="1138" y="25"/>
                  </a:lnTo>
                  <a:lnTo>
                    <a:pt x="1103" y="33"/>
                  </a:lnTo>
                  <a:lnTo>
                    <a:pt x="1071" y="43"/>
                  </a:lnTo>
                  <a:lnTo>
                    <a:pt x="1042" y="54"/>
                  </a:lnTo>
                  <a:lnTo>
                    <a:pt x="1029" y="59"/>
                  </a:lnTo>
                  <a:lnTo>
                    <a:pt x="1015" y="66"/>
                  </a:lnTo>
                  <a:lnTo>
                    <a:pt x="1003" y="72"/>
                  </a:lnTo>
                  <a:lnTo>
                    <a:pt x="992" y="81"/>
                  </a:lnTo>
                  <a:lnTo>
                    <a:pt x="981" y="89"/>
                  </a:lnTo>
                  <a:lnTo>
                    <a:pt x="972" y="98"/>
                  </a:lnTo>
                  <a:lnTo>
                    <a:pt x="39" y="1108"/>
                  </a:lnTo>
                  <a:lnTo>
                    <a:pt x="39" y="1108"/>
                  </a:lnTo>
                  <a:lnTo>
                    <a:pt x="30" y="1120"/>
                  </a:lnTo>
                  <a:lnTo>
                    <a:pt x="21" y="1132"/>
                  </a:lnTo>
                  <a:lnTo>
                    <a:pt x="14" y="1144"/>
                  </a:lnTo>
                  <a:lnTo>
                    <a:pt x="8" y="1155"/>
                  </a:lnTo>
                  <a:lnTo>
                    <a:pt x="4" y="1167"/>
                  </a:lnTo>
                  <a:lnTo>
                    <a:pt x="2" y="1178"/>
                  </a:lnTo>
                  <a:lnTo>
                    <a:pt x="0" y="1189"/>
                  </a:lnTo>
                  <a:lnTo>
                    <a:pt x="0" y="1199"/>
                  </a:lnTo>
                  <a:lnTo>
                    <a:pt x="2" y="1210"/>
                  </a:lnTo>
                  <a:lnTo>
                    <a:pt x="4" y="1221"/>
                  </a:lnTo>
                  <a:lnTo>
                    <a:pt x="8" y="1230"/>
                  </a:lnTo>
                  <a:lnTo>
                    <a:pt x="12" y="1240"/>
                  </a:lnTo>
                  <a:lnTo>
                    <a:pt x="18" y="1248"/>
                  </a:lnTo>
                  <a:lnTo>
                    <a:pt x="25" y="1256"/>
                  </a:lnTo>
                  <a:lnTo>
                    <a:pt x="31" y="1264"/>
                  </a:lnTo>
                  <a:lnTo>
                    <a:pt x="39" y="1271"/>
                  </a:lnTo>
                  <a:lnTo>
                    <a:pt x="48" y="1278"/>
                  </a:lnTo>
                  <a:lnTo>
                    <a:pt x="56" y="1283"/>
                  </a:lnTo>
                  <a:lnTo>
                    <a:pt x="65" y="1287"/>
                  </a:lnTo>
                  <a:lnTo>
                    <a:pt x="76" y="1291"/>
                  </a:lnTo>
                  <a:lnTo>
                    <a:pt x="85" y="1294"/>
                  </a:lnTo>
                  <a:lnTo>
                    <a:pt x="96" y="1297"/>
                  </a:lnTo>
                  <a:lnTo>
                    <a:pt x="107" y="1298"/>
                  </a:lnTo>
                  <a:lnTo>
                    <a:pt x="118" y="1298"/>
                  </a:lnTo>
                  <a:lnTo>
                    <a:pt x="129" y="1297"/>
                  </a:lnTo>
                  <a:lnTo>
                    <a:pt x="139" y="1295"/>
                  </a:lnTo>
                  <a:lnTo>
                    <a:pt x="149" y="1292"/>
                  </a:lnTo>
                  <a:lnTo>
                    <a:pt x="160" y="1287"/>
                  </a:lnTo>
                  <a:lnTo>
                    <a:pt x="170" y="1282"/>
                  </a:lnTo>
                  <a:lnTo>
                    <a:pt x="180" y="1275"/>
                  </a:lnTo>
                  <a:lnTo>
                    <a:pt x="189" y="1268"/>
                  </a:lnTo>
                  <a:lnTo>
                    <a:pt x="199" y="1259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59" name="Freeform 96"/>
            <p:cNvSpPr>
              <a:spLocks noEditPoints="1"/>
            </p:cNvSpPr>
            <p:nvPr/>
          </p:nvSpPr>
          <p:spPr bwMode="auto">
            <a:xfrm flipV="1">
              <a:off x="8909833" y="5173165"/>
              <a:ext cx="516586" cy="404865"/>
            </a:xfrm>
            <a:custGeom>
              <a:avLst/>
              <a:gdLst>
                <a:gd name="T0" fmla="*/ 504 w 504"/>
                <a:gd name="T1" fmla="*/ 256 h 395"/>
                <a:gd name="T2" fmla="*/ 504 w 504"/>
                <a:gd name="T3" fmla="*/ 256 h 395"/>
                <a:gd name="T4" fmla="*/ 382 w 504"/>
                <a:gd name="T5" fmla="*/ 395 h 395"/>
                <a:gd name="T6" fmla="*/ 382 w 504"/>
                <a:gd name="T7" fmla="*/ 395 h 395"/>
                <a:gd name="T8" fmla="*/ 382 w 504"/>
                <a:gd name="T9" fmla="*/ 379 h 395"/>
                <a:gd name="T10" fmla="*/ 382 w 504"/>
                <a:gd name="T11" fmla="*/ 379 h 395"/>
                <a:gd name="T12" fmla="*/ 371 w 504"/>
                <a:gd name="T13" fmla="*/ 386 h 395"/>
                <a:gd name="T14" fmla="*/ 359 w 504"/>
                <a:gd name="T15" fmla="*/ 390 h 395"/>
                <a:gd name="T16" fmla="*/ 359 w 504"/>
                <a:gd name="T17" fmla="*/ 390 h 395"/>
                <a:gd name="T18" fmla="*/ 456 w 504"/>
                <a:gd name="T19" fmla="*/ 301 h 395"/>
                <a:gd name="T20" fmla="*/ 504 w 504"/>
                <a:gd name="T21" fmla="*/ 256 h 395"/>
                <a:gd name="T22" fmla="*/ 0 w 504"/>
                <a:gd name="T23" fmla="*/ 177 h 395"/>
                <a:gd name="T24" fmla="*/ 0 w 504"/>
                <a:gd name="T25" fmla="*/ 177 h 395"/>
                <a:gd name="T26" fmla="*/ 0 w 504"/>
                <a:gd name="T27" fmla="*/ 189 h 395"/>
                <a:gd name="T28" fmla="*/ 1 w 504"/>
                <a:gd name="T29" fmla="*/ 201 h 395"/>
                <a:gd name="T30" fmla="*/ 1 w 504"/>
                <a:gd name="T31" fmla="*/ 201 h 395"/>
                <a:gd name="T32" fmla="*/ 55 w 504"/>
                <a:gd name="T33" fmla="*/ 139 h 395"/>
                <a:gd name="T34" fmla="*/ 111 w 504"/>
                <a:gd name="T35" fmla="*/ 74 h 395"/>
                <a:gd name="T36" fmla="*/ 173 w 504"/>
                <a:gd name="T37" fmla="*/ 0 h 395"/>
                <a:gd name="T38" fmla="*/ 173 w 504"/>
                <a:gd name="T39" fmla="*/ 0 h 395"/>
                <a:gd name="T40" fmla="*/ 105 w 504"/>
                <a:gd name="T41" fmla="*/ 67 h 395"/>
                <a:gd name="T42" fmla="*/ 49 w 504"/>
                <a:gd name="T43" fmla="*/ 124 h 395"/>
                <a:gd name="T44" fmla="*/ 1 w 504"/>
                <a:gd name="T45" fmla="*/ 174 h 395"/>
                <a:gd name="T46" fmla="*/ 1 w 504"/>
                <a:gd name="T47" fmla="*/ 174 h 395"/>
                <a:gd name="T48" fmla="*/ 1 w 504"/>
                <a:gd name="T49" fmla="*/ 174 h 395"/>
                <a:gd name="T50" fmla="*/ 0 w 504"/>
                <a:gd name="T51" fmla="*/ 177 h 395"/>
                <a:gd name="T52" fmla="*/ 165 w 504"/>
                <a:gd name="T53" fmla="*/ 285 h 395"/>
                <a:gd name="T54" fmla="*/ 165 w 504"/>
                <a:gd name="T55" fmla="*/ 285 h 395"/>
                <a:gd name="T56" fmla="*/ 174 w 504"/>
                <a:gd name="T57" fmla="*/ 280 h 395"/>
                <a:gd name="T58" fmla="*/ 185 w 504"/>
                <a:gd name="T59" fmla="*/ 275 h 395"/>
                <a:gd name="T60" fmla="*/ 193 w 504"/>
                <a:gd name="T61" fmla="*/ 270 h 395"/>
                <a:gd name="T62" fmla="*/ 203 w 504"/>
                <a:gd name="T63" fmla="*/ 263 h 395"/>
                <a:gd name="T64" fmla="*/ 203 w 504"/>
                <a:gd name="T65" fmla="*/ 263 h 395"/>
                <a:gd name="T66" fmla="*/ 200 w 504"/>
                <a:gd name="T67" fmla="*/ 272 h 395"/>
                <a:gd name="T68" fmla="*/ 199 w 504"/>
                <a:gd name="T69" fmla="*/ 282 h 395"/>
                <a:gd name="T70" fmla="*/ 199 w 504"/>
                <a:gd name="T71" fmla="*/ 282 h 395"/>
                <a:gd name="T72" fmla="*/ 343 w 504"/>
                <a:gd name="T73" fmla="*/ 121 h 395"/>
                <a:gd name="T74" fmla="*/ 343 w 504"/>
                <a:gd name="T75" fmla="*/ 121 h 395"/>
                <a:gd name="T76" fmla="*/ 279 w 504"/>
                <a:gd name="T77" fmla="*/ 179 h 395"/>
                <a:gd name="T78" fmla="*/ 221 w 504"/>
                <a:gd name="T79" fmla="*/ 232 h 395"/>
                <a:gd name="T80" fmla="*/ 165 w 504"/>
                <a:gd name="T81" fmla="*/ 285 h 3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04" h="395">
                  <a:moveTo>
                    <a:pt x="504" y="256"/>
                  </a:moveTo>
                  <a:lnTo>
                    <a:pt x="504" y="256"/>
                  </a:lnTo>
                  <a:lnTo>
                    <a:pt x="382" y="395"/>
                  </a:lnTo>
                  <a:lnTo>
                    <a:pt x="382" y="395"/>
                  </a:lnTo>
                  <a:lnTo>
                    <a:pt x="382" y="379"/>
                  </a:lnTo>
                  <a:lnTo>
                    <a:pt x="382" y="379"/>
                  </a:lnTo>
                  <a:lnTo>
                    <a:pt x="371" y="386"/>
                  </a:lnTo>
                  <a:lnTo>
                    <a:pt x="359" y="390"/>
                  </a:lnTo>
                  <a:lnTo>
                    <a:pt x="359" y="390"/>
                  </a:lnTo>
                  <a:lnTo>
                    <a:pt x="456" y="301"/>
                  </a:lnTo>
                  <a:lnTo>
                    <a:pt x="504" y="256"/>
                  </a:lnTo>
                  <a:close/>
                  <a:moveTo>
                    <a:pt x="0" y="177"/>
                  </a:moveTo>
                  <a:lnTo>
                    <a:pt x="0" y="177"/>
                  </a:lnTo>
                  <a:lnTo>
                    <a:pt x="0" y="189"/>
                  </a:lnTo>
                  <a:lnTo>
                    <a:pt x="1" y="201"/>
                  </a:lnTo>
                  <a:lnTo>
                    <a:pt x="1" y="201"/>
                  </a:lnTo>
                  <a:lnTo>
                    <a:pt x="55" y="139"/>
                  </a:lnTo>
                  <a:lnTo>
                    <a:pt x="111" y="74"/>
                  </a:lnTo>
                  <a:lnTo>
                    <a:pt x="173" y="0"/>
                  </a:lnTo>
                  <a:lnTo>
                    <a:pt x="173" y="0"/>
                  </a:lnTo>
                  <a:lnTo>
                    <a:pt x="105" y="67"/>
                  </a:lnTo>
                  <a:lnTo>
                    <a:pt x="49" y="124"/>
                  </a:lnTo>
                  <a:lnTo>
                    <a:pt x="1" y="174"/>
                  </a:lnTo>
                  <a:lnTo>
                    <a:pt x="1" y="174"/>
                  </a:lnTo>
                  <a:lnTo>
                    <a:pt x="1" y="174"/>
                  </a:lnTo>
                  <a:lnTo>
                    <a:pt x="0" y="177"/>
                  </a:lnTo>
                  <a:close/>
                  <a:moveTo>
                    <a:pt x="165" y="285"/>
                  </a:moveTo>
                  <a:lnTo>
                    <a:pt x="165" y="285"/>
                  </a:lnTo>
                  <a:lnTo>
                    <a:pt x="174" y="280"/>
                  </a:lnTo>
                  <a:lnTo>
                    <a:pt x="185" y="275"/>
                  </a:lnTo>
                  <a:lnTo>
                    <a:pt x="193" y="270"/>
                  </a:lnTo>
                  <a:lnTo>
                    <a:pt x="203" y="263"/>
                  </a:lnTo>
                  <a:lnTo>
                    <a:pt x="203" y="263"/>
                  </a:lnTo>
                  <a:lnTo>
                    <a:pt x="200" y="272"/>
                  </a:lnTo>
                  <a:lnTo>
                    <a:pt x="199" y="282"/>
                  </a:lnTo>
                  <a:lnTo>
                    <a:pt x="199" y="282"/>
                  </a:lnTo>
                  <a:lnTo>
                    <a:pt x="343" y="121"/>
                  </a:lnTo>
                  <a:lnTo>
                    <a:pt x="343" y="121"/>
                  </a:lnTo>
                  <a:lnTo>
                    <a:pt x="279" y="179"/>
                  </a:lnTo>
                  <a:lnTo>
                    <a:pt x="221" y="232"/>
                  </a:lnTo>
                  <a:lnTo>
                    <a:pt x="165" y="285"/>
                  </a:lnTo>
                  <a:close/>
                </a:path>
              </a:pathLst>
            </a:custGeom>
            <a:solidFill>
              <a:srgbClr val="D4B195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60" name="Freeform 97"/>
            <p:cNvSpPr>
              <a:spLocks/>
            </p:cNvSpPr>
            <p:nvPr/>
          </p:nvSpPr>
          <p:spPr bwMode="auto">
            <a:xfrm flipV="1">
              <a:off x="9277798" y="5173165"/>
              <a:ext cx="148621" cy="142472"/>
            </a:xfrm>
            <a:custGeom>
              <a:avLst/>
              <a:gdLst>
                <a:gd name="T0" fmla="*/ 145 w 145"/>
                <a:gd name="T1" fmla="*/ 0 h 139"/>
                <a:gd name="T2" fmla="*/ 145 w 145"/>
                <a:gd name="T3" fmla="*/ 0 h 139"/>
                <a:gd name="T4" fmla="*/ 23 w 145"/>
                <a:gd name="T5" fmla="*/ 139 h 139"/>
                <a:gd name="T6" fmla="*/ 23 w 145"/>
                <a:gd name="T7" fmla="*/ 139 h 139"/>
                <a:gd name="T8" fmla="*/ 23 w 145"/>
                <a:gd name="T9" fmla="*/ 123 h 139"/>
                <a:gd name="T10" fmla="*/ 23 w 145"/>
                <a:gd name="T11" fmla="*/ 123 h 139"/>
                <a:gd name="T12" fmla="*/ 12 w 145"/>
                <a:gd name="T13" fmla="*/ 130 h 139"/>
                <a:gd name="T14" fmla="*/ 0 w 145"/>
                <a:gd name="T15" fmla="*/ 134 h 139"/>
                <a:gd name="T16" fmla="*/ 0 w 145"/>
                <a:gd name="T17" fmla="*/ 134 h 139"/>
                <a:gd name="T18" fmla="*/ 97 w 145"/>
                <a:gd name="T19" fmla="*/ 45 h 139"/>
                <a:gd name="T20" fmla="*/ 145 w 145"/>
                <a:gd name="T21" fmla="*/ 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5" h="139">
                  <a:moveTo>
                    <a:pt x="145" y="0"/>
                  </a:moveTo>
                  <a:lnTo>
                    <a:pt x="145" y="0"/>
                  </a:lnTo>
                  <a:lnTo>
                    <a:pt x="23" y="139"/>
                  </a:lnTo>
                  <a:lnTo>
                    <a:pt x="23" y="139"/>
                  </a:lnTo>
                  <a:lnTo>
                    <a:pt x="23" y="123"/>
                  </a:lnTo>
                  <a:lnTo>
                    <a:pt x="23" y="123"/>
                  </a:lnTo>
                  <a:lnTo>
                    <a:pt x="12" y="130"/>
                  </a:lnTo>
                  <a:lnTo>
                    <a:pt x="0" y="134"/>
                  </a:lnTo>
                  <a:lnTo>
                    <a:pt x="0" y="134"/>
                  </a:lnTo>
                  <a:lnTo>
                    <a:pt x="97" y="45"/>
                  </a:lnTo>
                  <a:lnTo>
                    <a:pt x="145" y="0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61" name="Freeform 98"/>
            <p:cNvSpPr>
              <a:spLocks/>
            </p:cNvSpPr>
            <p:nvPr/>
          </p:nvSpPr>
          <p:spPr bwMode="auto">
            <a:xfrm flipV="1">
              <a:off x="8909833" y="5372010"/>
              <a:ext cx="177321" cy="206020"/>
            </a:xfrm>
            <a:custGeom>
              <a:avLst/>
              <a:gdLst>
                <a:gd name="T0" fmla="*/ 0 w 173"/>
                <a:gd name="T1" fmla="*/ 177 h 201"/>
                <a:gd name="T2" fmla="*/ 0 w 173"/>
                <a:gd name="T3" fmla="*/ 177 h 201"/>
                <a:gd name="T4" fmla="*/ 0 w 173"/>
                <a:gd name="T5" fmla="*/ 189 h 201"/>
                <a:gd name="T6" fmla="*/ 1 w 173"/>
                <a:gd name="T7" fmla="*/ 201 h 201"/>
                <a:gd name="T8" fmla="*/ 1 w 173"/>
                <a:gd name="T9" fmla="*/ 201 h 201"/>
                <a:gd name="T10" fmla="*/ 55 w 173"/>
                <a:gd name="T11" fmla="*/ 139 h 201"/>
                <a:gd name="T12" fmla="*/ 111 w 173"/>
                <a:gd name="T13" fmla="*/ 74 h 201"/>
                <a:gd name="T14" fmla="*/ 173 w 173"/>
                <a:gd name="T15" fmla="*/ 0 h 201"/>
                <a:gd name="T16" fmla="*/ 173 w 173"/>
                <a:gd name="T17" fmla="*/ 0 h 201"/>
                <a:gd name="T18" fmla="*/ 105 w 173"/>
                <a:gd name="T19" fmla="*/ 67 h 201"/>
                <a:gd name="T20" fmla="*/ 49 w 173"/>
                <a:gd name="T21" fmla="*/ 124 h 201"/>
                <a:gd name="T22" fmla="*/ 1 w 173"/>
                <a:gd name="T23" fmla="*/ 174 h 201"/>
                <a:gd name="T24" fmla="*/ 1 w 173"/>
                <a:gd name="T25" fmla="*/ 174 h 201"/>
                <a:gd name="T26" fmla="*/ 1 w 173"/>
                <a:gd name="T27" fmla="*/ 174 h 201"/>
                <a:gd name="T28" fmla="*/ 0 w 173"/>
                <a:gd name="T29" fmla="*/ 17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3" h="201">
                  <a:moveTo>
                    <a:pt x="0" y="177"/>
                  </a:moveTo>
                  <a:lnTo>
                    <a:pt x="0" y="177"/>
                  </a:lnTo>
                  <a:lnTo>
                    <a:pt x="0" y="189"/>
                  </a:lnTo>
                  <a:lnTo>
                    <a:pt x="1" y="201"/>
                  </a:lnTo>
                  <a:lnTo>
                    <a:pt x="1" y="201"/>
                  </a:lnTo>
                  <a:lnTo>
                    <a:pt x="55" y="139"/>
                  </a:lnTo>
                  <a:lnTo>
                    <a:pt x="111" y="74"/>
                  </a:lnTo>
                  <a:lnTo>
                    <a:pt x="173" y="0"/>
                  </a:lnTo>
                  <a:lnTo>
                    <a:pt x="173" y="0"/>
                  </a:lnTo>
                  <a:lnTo>
                    <a:pt x="105" y="67"/>
                  </a:lnTo>
                  <a:lnTo>
                    <a:pt x="49" y="124"/>
                  </a:lnTo>
                  <a:lnTo>
                    <a:pt x="1" y="174"/>
                  </a:lnTo>
                  <a:lnTo>
                    <a:pt x="1" y="174"/>
                  </a:lnTo>
                  <a:lnTo>
                    <a:pt x="1" y="174"/>
                  </a:lnTo>
                  <a:lnTo>
                    <a:pt x="0" y="177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62" name="Freeform 99"/>
            <p:cNvSpPr>
              <a:spLocks/>
            </p:cNvSpPr>
            <p:nvPr/>
          </p:nvSpPr>
          <p:spPr bwMode="auto">
            <a:xfrm flipV="1">
              <a:off x="9078954" y="5285912"/>
              <a:ext cx="182445" cy="168096"/>
            </a:xfrm>
            <a:custGeom>
              <a:avLst/>
              <a:gdLst>
                <a:gd name="T0" fmla="*/ 0 w 178"/>
                <a:gd name="T1" fmla="*/ 164 h 164"/>
                <a:gd name="T2" fmla="*/ 0 w 178"/>
                <a:gd name="T3" fmla="*/ 164 h 164"/>
                <a:gd name="T4" fmla="*/ 9 w 178"/>
                <a:gd name="T5" fmla="*/ 159 h 164"/>
                <a:gd name="T6" fmla="*/ 20 w 178"/>
                <a:gd name="T7" fmla="*/ 154 h 164"/>
                <a:gd name="T8" fmla="*/ 28 w 178"/>
                <a:gd name="T9" fmla="*/ 149 h 164"/>
                <a:gd name="T10" fmla="*/ 38 w 178"/>
                <a:gd name="T11" fmla="*/ 142 h 164"/>
                <a:gd name="T12" fmla="*/ 38 w 178"/>
                <a:gd name="T13" fmla="*/ 142 h 164"/>
                <a:gd name="T14" fmla="*/ 35 w 178"/>
                <a:gd name="T15" fmla="*/ 151 h 164"/>
                <a:gd name="T16" fmla="*/ 34 w 178"/>
                <a:gd name="T17" fmla="*/ 161 h 164"/>
                <a:gd name="T18" fmla="*/ 34 w 178"/>
                <a:gd name="T19" fmla="*/ 161 h 164"/>
                <a:gd name="T20" fmla="*/ 178 w 178"/>
                <a:gd name="T21" fmla="*/ 0 h 164"/>
                <a:gd name="T22" fmla="*/ 178 w 178"/>
                <a:gd name="T23" fmla="*/ 0 h 164"/>
                <a:gd name="T24" fmla="*/ 114 w 178"/>
                <a:gd name="T25" fmla="*/ 58 h 164"/>
                <a:gd name="T26" fmla="*/ 56 w 178"/>
                <a:gd name="T27" fmla="*/ 111 h 164"/>
                <a:gd name="T28" fmla="*/ 0 w 178"/>
                <a:gd name="T29" fmla="*/ 16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8" h="164">
                  <a:moveTo>
                    <a:pt x="0" y="164"/>
                  </a:moveTo>
                  <a:lnTo>
                    <a:pt x="0" y="164"/>
                  </a:lnTo>
                  <a:lnTo>
                    <a:pt x="9" y="159"/>
                  </a:lnTo>
                  <a:lnTo>
                    <a:pt x="20" y="154"/>
                  </a:lnTo>
                  <a:lnTo>
                    <a:pt x="28" y="149"/>
                  </a:lnTo>
                  <a:lnTo>
                    <a:pt x="38" y="142"/>
                  </a:lnTo>
                  <a:lnTo>
                    <a:pt x="38" y="142"/>
                  </a:lnTo>
                  <a:lnTo>
                    <a:pt x="35" y="151"/>
                  </a:lnTo>
                  <a:lnTo>
                    <a:pt x="34" y="161"/>
                  </a:lnTo>
                  <a:lnTo>
                    <a:pt x="34" y="161"/>
                  </a:lnTo>
                  <a:lnTo>
                    <a:pt x="178" y="0"/>
                  </a:lnTo>
                  <a:lnTo>
                    <a:pt x="178" y="0"/>
                  </a:lnTo>
                  <a:lnTo>
                    <a:pt x="114" y="58"/>
                  </a:lnTo>
                  <a:lnTo>
                    <a:pt x="56" y="111"/>
                  </a:lnTo>
                  <a:lnTo>
                    <a:pt x="0" y="164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63" name="Freeform 102"/>
            <p:cNvSpPr>
              <a:spLocks/>
            </p:cNvSpPr>
            <p:nvPr/>
          </p:nvSpPr>
          <p:spPr bwMode="auto">
            <a:xfrm flipV="1">
              <a:off x="10182849" y="6073091"/>
              <a:ext cx="79948" cy="80973"/>
            </a:xfrm>
            <a:custGeom>
              <a:avLst/>
              <a:gdLst>
                <a:gd name="T0" fmla="*/ 63 w 78"/>
                <a:gd name="T1" fmla="*/ 10 h 79"/>
                <a:gd name="T2" fmla="*/ 63 w 78"/>
                <a:gd name="T3" fmla="*/ 10 h 79"/>
                <a:gd name="T4" fmla="*/ 69 w 78"/>
                <a:gd name="T5" fmla="*/ 15 h 79"/>
                <a:gd name="T6" fmla="*/ 74 w 78"/>
                <a:gd name="T7" fmla="*/ 22 h 79"/>
                <a:gd name="T8" fmla="*/ 77 w 78"/>
                <a:gd name="T9" fmla="*/ 29 h 79"/>
                <a:gd name="T10" fmla="*/ 78 w 78"/>
                <a:gd name="T11" fmla="*/ 35 h 79"/>
                <a:gd name="T12" fmla="*/ 78 w 78"/>
                <a:gd name="T13" fmla="*/ 44 h 79"/>
                <a:gd name="T14" fmla="*/ 77 w 78"/>
                <a:gd name="T15" fmla="*/ 52 h 79"/>
                <a:gd name="T16" fmla="*/ 74 w 78"/>
                <a:gd name="T17" fmla="*/ 58 h 79"/>
                <a:gd name="T18" fmla="*/ 69 w 78"/>
                <a:gd name="T19" fmla="*/ 65 h 79"/>
                <a:gd name="T20" fmla="*/ 69 w 78"/>
                <a:gd name="T21" fmla="*/ 65 h 79"/>
                <a:gd name="T22" fmla="*/ 63 w 78"/>
                <a:gd name="T23" fmla="*/ 71 h 79"/>
                <a:gd name="T24" fmla="*/ 56 w 78"/>
                <a:gd name="T25" fmla="*/ 75 h 79"/>
                <a:gd name="T26" fmla="*/ 50 w 78"/>
                <a:gd name="T27" fmla="*/ 77 h 79"/>
                <a:gd name="T28" fmla="*/ 43 w 78"/>
                <a:gd name="T29" fmla="*/ 79 h 79"/>
                <a:gd name="T30" fmla="*/ 35 w 78"/>
                <a:gd name="T31" fmla="*/ 79 h 79"/>
                <a:gd name="T32" fmla="*/ 27 w 78"/>
                <a:gd name="T33" fmla="*/ 77 h 79"/>
                <a:gd name="T34" fmla="*/ 20 w 78"/>
                <a:gd name="T35" fmla="*/ 75 h 79"/>
                <a:gd name="T36" fmla="*/ 13 w 78"/>
                <a:gd name="T37" fmla="*/ 71 h 79"/>
                <a:gd name="T38" fmla="*/ 13 w 78"/>
                <a:gd name="T39" fmla="*/ 71 h 79"/>
                <a:gd name="T40" fmla="*/ 8 w 78"/>
                <a:gd name="T41" fmla="*/ 65 h 79"/>
                <a:gd name="T42" fmla="*/ 4 w 78"/>
                <a:gd name="T43" fmla="*/ 58 h 79"/>
                <a:gd name="T44" fmla="*/ 1 w 78"/>
                <a:gd name="T45" fmla="*/ 52 h 79"/>
                <a:gd name="T46" fmla="*/ 0 w 78"/>
                <a:gd name="T47" fmla="*/ 44 h 79"/>
                <a:gd name="T48" fmla="*/ 0 w 78"/>
                <a:gd name="T49" fmla="*/ 37 h 79"/>
                <a:gd name="T50" fmla="*/ 1 w 78"/>
                <a:gd name="T51" fmla="*/ 29 h 79"/>
                <a:gd name="T52" fmla="*/ 4 w 78"/>
                <a:gd name="T53" fmla="*/ 22 h 79"/>
                <a:gd name="T54" fmla="*/ 8 w 78"/>
                <a:gd name="T55" fmla="*/ 15 h 79"/>
                <a:gd name="T56" fmla="*/ 8 w 78"/>
                <a:gd name="T57" fmla="*/ 15 h 79"/>
                <a:gd name="T58" fmla="*/ 13 w 78"/>
                <a:gd name="T59" fmla="*/ 10 h 79"/>
                <a:gd name="T60" fmla="*/ 20 w 78"/>
                <a:gd name="T61" fmla="*/ 4 h 79"/>
                <a:gd name="T62" fmla="*/ 27 w 78"/>
                <a:gd name="T63" fmla="*/ 2 h 79"/>
                <a:gd name="T64" fmla="*/ 35 w 78"/>
                <a:gd name="T65" fmla="*/ 0 h 79"/>
                <a:gd name="T66" fmla="*/ 42 w 78"/>
                <a:gd name="T67" fmla="*/ 0 h 79"/>
                <a:gd name="T68" fmla="*/ 50 w 78"/>
                <a:gd name="T69" fmla="*/ 2 h 79"/>
                <a:gd name="T70" fmla="*/ 56 w 78"/>
                <a:gd name="T71" fmla="*/ 4 h 79"/>
                <a:gd name="T72" fmla="*/ 63 w 78"/>
                <a:gd name="T73" fmla="*/ 1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8" h="79">
                  <a:moveTo>
                    <a:pt x="63" y="10"/>
                  </a:moveTo>
                  <a:lnTo>
                    <a:pt x="63" y="10"/>
                  </a:lnTo>
                  <a:lnTo>
                    <a:pt x="69" y="15"/>
                  </a:lnTo>
                  <a:lnTo>
                    <a:pt x="74" y="22"/>
                  </a:lnTo>
                  <a:lnTo>
                    <a:pt x="77" y="29"/>
                  </a:lnTo>
                  <a:lnTo>
                    <a:pt x="78" y="35"/>
                  </a:lnTo>
                  <a:lnTo>
                    <a:pt x="78" y="44"/>
                  </a:lnTo>
                  <a:lnTo>
                    <a:pt x="77" y="52"/>
                  </a:lnTo>
                  <a:lnTo>
                    <a:pt x="74" y="58"/>
                  </a:lnTo>
                  <a:lnTo>
                    <a:pt x="69" y="65"/>
                  </a:lnTo>
                  <a:lnTo>
                    <a:pt x="69" y="65"/>
                  </a:lnTo>
                  <a:lnTo>
                    <a:pt x="63" y="71"/>
                  </a:lnTo>
                  <a:lnTo>
                    <a:pt x="56" y="75"/>
                  </a:lnTo>
                  <a:lnTo>
                    <a:pt x="50" y="77"/>
                  </a:lnTo>
                  <a:lnTo>
                    <a:pt x="43" y="79"/>
                  </a:lnTo>
                  <a:lnTo>
                    <a:pt x="35" y="79"/>
                  </a:lnTo>
                  <a:lnTo>
                    <a:pt x="27" y="77"/>
                  </a:lnTo>
                  <a:lnTo>
                    <a:pt x="20" y="75"/>
                  </a:lnTo>
                  <a:lnTo>
                    <a:pt x="13" y="71"/>
                  </a:lnTo>
                  <a:lnTo>
                    <a:pt x="13" y="71"/>
                  </a:lnTo>
                  <a:lnTo>
                    <a:pt x="8" y="65"/>
                  </a:lnTo>
                  <a:lnTo>
                    <a:pt x="4" y="58"/>
                  </a:lnTo>
                  <a:lnTo>
                    <a:pt x="1" y="52"/>
                  </a:lnTo>
                  <a:lnTo>
                    <a:pt x="0" y="44"/>
                  </a:lnTo>
                  <a:lnTo>
                    <a:pt x="0" y="37"/>
                  </a:lnTo>
                  <a:lnTo>
                    <a:pt x="1" y="29"/>
                  </a:lnTo>
                  <a:lnTo>
                    <a:pt x="4" y="22"/>
                  </a:lnTo>
                  <a:lnTo>
                    <a:pt x="8" y="15"/>
                  </a:lnTo>
                  <a:lnTo>
                    <a:pt x="8" y="15"/>
                  </a:lnTo>
                  <a:lnTo>
                    <a:pt x="13" y="10"/>
                  </a:lnTo>
                  <a:lnTo>
                    <a:pt x="20" y="4"/>
                  </a:lnTo>
                  <a:lnTo>
                    <a:pt x="27" y="2"/>
                  </a:lnTo>
                  <a:lnTo>
                    <a:pt x="35" y="0"/>
                  </a:lnTo>
                  <a:lnTo>
                    <a:pt x="42" y="0"/>
                  </a:lnTo>
                  <a:lnTo>
                    <a:pt x="50" y="2"/>
                  </a:lnTo>
                  <a:lnTo>
                    <a:pt x="56" y="4"/>
                  </a:lnTo>
                  <a:lnTo>
                    <a:pt x="63" y="10"/>
                  </a:lnTo>
                  <a:close/>
                </a:path>
              </a:pathLst>
            </a:custGeom>
            <a:solidFill>
              <a:srgbClr val="63305D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64" name="Freeform 103"/>
            <p:cNvSpPr>
              <a:spLocks/>
            </p:cNvSpPr>
            <p:nvPr/>
          </p:nvSpPr>
          <p:spPr bwMode="auto">
            <a:xfrm flipV="1">
              <a:off x="10182849" y="6073091"/>
              <a:ext cx="79948" cy="80973"/>
            </a:xfrm>
            <a:custGeom>
              <a:avLst/>
              <a:gdLst>
                <a:gd name="T0" fmla="*/ 63 w 78"/>
                <a:gd name="T1" fmla="*/ 10 h 79"/>
                <a:gd name="T2" fmla="*/ 63 w 78"/>
                <a:gd name="T3" fmla="*/ 10 h 79"/>
                <a:gd name="T4" fmla="*/ 69 w 78"/>
                <a:gd name="T5" fmla="*/ 15 h 79"/>
                <a:gd name="T6" fmla="*/ 74 w 78"/>
                <a:gd name="T7" fmla="*/ 22 h 79"/>
                <a:gd name="T8" fmla="*/ 77 w 78"/>
                <a:gd name="T9" fmla="*/ 29 h 79"/>
                <a:gd name="T10" fmla="*/ 78 w 78"/>
                <a:gd name="T11" fmla="*/ 35 h 79"/>
                <a:gd name="T12" fmla="*/ 78 w 78"/>
                <a:gd name="T13" fmla="*/ 44 h 79"/>
                <a:gd name="T14" fmla="*/ 77 w 78"/>
                <a:gd name="T15" fmla="*/ 52 h 79"/>
                <a:gd name="T16" fmla="*/ 74 w 78"/>
                <a:gd name="T17" fmla="*/ 58 h 79"/>
                <a:gd name="T18" fmla="*/ 69 w 78"/>
                <a:gd name="T19" fmla="*/ 65 h 79"/>
                <a:gd name="T20" fmla="*/ 69 w 78"/>
                <a:gd name="T21" fmla="*/ 65 h 79"/>
                <a:gd name="T22" fmla="*/ 63 w 78"/>
                <a:gd name="T23" fmla="*/ 71 h 79"/>
                <a:gd name="T24" fmla="*/ 56 w 78"/>
                <a:gd name="T25" fmla="*/ 75 h 79"/>
                <a:gd name="T26" fmla="*/ 50 w 78"/>
                <a:gd name="T27" fmla="*/ 77 h 79"/>
                <a:gd name="T28" fmla="*/ 43 w 78"/>
                <a:gd name="T29" fmla="*/ 79 h 79"/>
                <a:gd name="T30" fmla="*/ 35 w 78"/>
                <a:gd name="T31" fmla="*/ 79 h 79"/>
                <a:gd name="T32" fmla="*/ 27 w 78"/>
                <a:gd name="T33" fmla="*/ 77 h 79"/>
                <a:gd name="T34" fmla="*/ 20 w 78"/>
                <a:gd name="T35" fmla="*/ 75 h 79"/>
                <a:gd name="T36" fmla="*/ 13 w 78"/>
                <a:gd name="T37" fmla="*/ 71 h 79"/>
                <a:gd name="T38" fmla="*/ 13 w 78"/>
                <a:gd name="T39" fmla="*/ 71 h 79"/>
                <a:gd name="T40" fmla="*/ 8 w 78"/>
                <a:gd name="T41" fmla="*/ 65 h 79"/>
                <a:gd name="T42" fmla="*/ 4 w 78"/>
                <a:gd name="T43" fmla="*/ 58 h 79"/>
                <a:gd name="T44" fmla="*/ 1 w 78"/>
                <a:gd name="T45" fmla="*/ 52 h 79"/>
                <a:gd name="T46" fmla="*/ 0 w 78"/>
                <a:gd name="T47" fmla="*/ 44 h 79"/>
                <a:gd name="T48" fmla="*/ 0 w 78"/>
                <a:gd name="T49" fmla="*/ 37 h 79"/>
                <a:gd name="T50" fmla="*/ 1 w 78"/>
                <a:gd name="T51" fmla="*/ 29 h 79"/>
                <a:gd name="T52" fmla="*/ 4 w 78"/>
                <a:gd name="T53" fmla="*/ 22 h 79"/>
                <a:gd name="T54" fmla="*/ 8 w 78"/>
                <a:gd name="T55" fmla="*/ 15 h 79"/>
                <a:gd name="T56" fmla="*/ 8 w 78"/>
                <a:gd name="T57" fmla="*/ 15 h 79"/>
                <a:gd name="T58" fmla="*/ 13 w 78"/>
                <a:gd name="T59" fmla="*/ 10 h 79"/>
                <a:gd name="T60" fmla="*/ 20 w 78"/>
                <a:gd name="T61" fmla="*/ 4 h 79"/>
                <a:gd name="T62" fmla="*/ 27 w 78"/>
                <a:gd name="T63" fmla="*/ 2 h 79"/>
                <a:gd name="T64" fmla="*/ 35 w 78"/>
                <a:gd name="T65" fmla="*/ 0 h 79"/>
                <a:gd name="T66" fmla="*/ 42 w 78"/>
                <a:gd name="T67" fmla="*/ 0 h 79"/>
                <a:gd name="T68" fmla="*/ 50 w 78"/>
                <a:gd name="T69" fmla="*/ 2 h 79"/>
                <a:gd name="T70" fmla="*/ 56 w 78"/>
                <a:gd name="T71" fmla="*/ 4 h 79"/>
                <a:gd name="T72" fmla="*/ 63 w 78"/>
                <a:gd name="T73" fmla="*/ 1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8" h="79">
                  <a:moveTo>
                    <a:pt x="63" y="10"/>
                  </a:moveTo>
                  <a:lnTo>
                    <a:pt x="63" y="10"/>
                  </a:lnTo>
                  <a:lnTo>
                    <a:pt x="69" y="15"/>
                  </a:lnTo>
                  <a:lnTo>
                    <a:pt x="74" y="22"/>
                  </a:lnTo>
                  <a:lnTo>
                    <a:pt x="77" y="29"/>
                  </a:lnTo>
                  <a:lnTo>
                    <a:pt x="78" y="35"/>
                  </a:lnTo>
                  <a:lnTo>
                    <a:pt x="78" y="44"/>
                  </a:lnTo>
                  <a:lnTo>
                    <a:pt x="77" y="52"/>
                  </a:lnTo>
                  <a:lnTo>
                    <a:pt x="74" y="58"/>
                  </a:lnTo>
                  <a:lnTo>
                    <a:pt x="69" y="65"/>
                  </a:lnTo>
                  <a:lnTo>
                    <a:pt x="69" y="65"/>
                  </a:lnTo>
                  <a:lnTo>
                    <a:pt x="63" y="71"/>
                  </a:lnTo>
                  <a:lnTo>
                    <a:pt x="56" y="75"/>
                  </a:lnTo>
                  <a:lnTo>
                    <a:pt x="50" y="77"/>
                  </a:lnTo>
                  <a:lnTo>
                    <a:pt x="43" y="79"/>
                  </a:lnTo>
                  <a:lnTo>
                    <a:pt x="35" y="79"/>
                  </a:lnTo>
                  <a:lnTo>
                    <a:pt x="27" y="77"/>
                  </a:lnTo>
                  <a:lnTo>
                    <a:pt x="20" y="75"/>
                  </a:lnTo>
                  <a:lnTo>
                    <a:pt x="13" y="71"/>
                  </a:lnTo>
                  <a:lnTo>
                    <a:pt x="13" y="71"/>
                  </a:lnTo>
                  <a:lnTo>
                    <a:pt x="8" y="65"/>
                  </a:lnTo>
                  <a:lnTo>
                    <a:pt x="4" y="58"/>
                  </a:lnTo>
                  <a:lnTo>
                    <a:pt x="1" y="52"/>
                  </a:lnTo>
                  <a:lnTo>
                    <a:pt x="0" y="44"/>
                  </a:lnTo>
                  <a:lnTo>
                    <a:pt x="0" y="37"/>
                  </a:lnTo>
                  <a:lnTo>
                    <a:pt x="1" y="29"/>
                  </a:lnTo>
                  <a:lnTo>
                    <a:pt x="4" y="22"/>
                  </a:lnTo>
                  <a:lnTo>
                    <a:pt x="8" y="15"/>
                  </a:lnTo>
                  <a:lnTo>
                    <a:pt x="8" y="15"/>
                  </a:lnTo>
                  <a:lnTo>
                    <a:pt x="13" y="10"/>
                  </a:lnTo>
                  <a:lnTo>
                    <a:pt x="20" y="4"/>
                  </a:lnTo>
                  <a:lnTo>
                    <a:pt x="27" y="2"/>
                  </a:lnTo>
                  <a:lnTo>
                    <a:pt x="35" y="0"/>
                  </a:lnTo>
                  <a:lnTo>
                    <a:pt x="42" y="0"/>
                  </a:lnTo>
                  <a:lnTo>
                    <a:pt x="50" y="2"/>
                  </a:lnTo>
                  <a:lnTo>
                    <a:pt x="56" y="4"/>
                  </a:lnTo>
                  <a:lnTo>
                    <a:pt x="63" y="10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65" name="Freeform 104"/>
            <p:cNvSpPr>
              <a:spLocks/>
            </p:cNvSpPr>
            <p:nvPr/>
          </p:nvSpPr>
          <p:spPr bwMode="auto">
            <a:xfrm flipV="1">
              <a:off x="8843210" y="5683602"/>
              <a:ext cx="359766" cy="334141"/>
            </a:xfrm>
            <a:custGeom>
              <a:avLst/>
              <a:gdLst>
                <a:gd name="T0" fmla="*/ 27 w 351"/>
                <a:gd name="T1" fmla="*/ 324 h 326"/>
                <a:gd name="T2" fmla="*/ 351 w 351"/>
                <a:gd name="T3" fmla="*/ 0 h 326"/>
                <a:gd name="T4" fmla="*/ 0 w 351"/>
                <a:gd name="T5" fmla="*/ 326 h 326"/>
                <a:gd name="T6" fmla="*/ 27 w 351"/>
                <a:gd name="T7" fmla="*/ 324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1" h="326">
                  <a:moveTo>
                    <a:pt x="27" y="324"/>
                  </a:moveTo>
                  <a:lnTo>
                    <a:pt x="351" y="0"/>
                  </a:lnTo>
                  <a:lnTo>
                    <a:pt x="0" y="326"/>
                  </a:lnTo>
                  <a:lnTo>
                    <a:pt x="27" y="324"/>
                  </a:lnTo>
                  <a:close/>
                </a:path>
              </a:pathLst>
            </a:custGeom>
            <a:solidFill>
              <a:srgbClr val="D4B195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66" name="Freeform 65"/>
            <p:cNvSpPr/>
            <p:nvPr/>
          </p:nvSpPr>
          <p:spPr>
            <a:xfrm rot="18911395">
              <a:off x="8337301" y="4957204"/>
              <a:ext cx="150477" cy="126769"/>
            </a:xfrm>
            <a:custGeom>
              <a:avLst/>
              <a:gdLst>
                <a:gd name="connsiteX0" fmla="*/ 168382 w 336764"/>
                <a:gd name="connsiteY0" fmla="*/ 0 h 205435"/>
                <a:gd name="connsiteX1" fmla="*/ 336764 w 336764"/>
                <a:gd name="connsiteY1" fmla="*/ 168382 h 205435"/>
                <a:gd name="connsiteX2" fmla="*/ 336764 w 336764"/>
                <a:gd name="connsiteY2" fmla="*/ 205435 h 205435"/>
                <a:gd name="connsiteX3" fmla="*/ 0 w 336764"/>
                <a:gd name="connsiteY3" fmla="*/ 205435 h 205435"/>
                <a:gd name="connsiteX4" fmla="*/ 0 w 336764"/>
                <a:gd name="connsiteY4" fmla="*/ 168382 h 205435"/>
                <a:gd name="connsiteX5" fmla="*/ 168382 w 336764"/>
                <a:gd name="connsiteY5" fmla="*/ 0 h 2054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36764" h="205435">
                  <a:moveTo>
                    <a:pt x="168382" y="0"/>
                  </a:moveTo>
                  <a:cubicBezTo>
                    <a:pt x="261377" y="0"/>
                    <a:pt x="336764" y="75387"/>
                    <a:pt x="336764" y="168382"/>
                  </a:cubicBezTo>
                  <a:lnTo>
                    <a:pt x="336764" y="205435"/>
                  </a:lnTo>
                  <a:lnTo>
                    <a:pt x="0" y="205435"/>
                  </a:lnTo>
                  <a:lnTo>
                    <a:pt x="0" y="168382"/>
                  </a:lnTo>
                  <a:cubicBezTo>
                    <a:pt x="0" y="75387"/>
                    <a:pt x="75387" y="0"/>
                    <a:pt x="168382" y="0"/>
                  </a:cubicBezTo>
                  <a:close/>
                </a:path>
              </a:pathLst>
            </a:custGeom>
            <a:solidFill>
              <a:srgbClr val="F9E1B5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</p:grpSp>
      <p:sp>
        <p:nvSpPr>
          <p:cNvPr id="2" name="Rectangle 1"/>
          <p:cNvSpPr/>
          <p:nvPr/>
        </p:nvSpPr>
        <p:spPr>
          <a:xfrm>
            <a:off x="2164807" y="1561686"/>
            <a:ext cx="423705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dirty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</a:rPr>
              <a:t>A</a:t>
            </a:r>
            <a:r>
              <a:rPr lang="en-US" sz="3600" b="0" cap="none" spc="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</a:rPr>
              <a:t>. PENDAHULUAN</a:t>
            </a:r>
            <a:endParaRPr lang="en-US" sz="3600" b="0" cap="none" spc="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pic>
        <p:nvPicPr>
          <p:cNvPr id="43" name="Picture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005" y="3789"/>
            <a:ext cx="2199681" cy="641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73544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0" grpId="0" animBg="1"/>
      <p:bldP spid="11" grpId="0" animBg="1"/>
      <p:bldP spid="29" grpId="0"/>
      <p:bldP spid="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www.rklegalallies.com/images/banner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5171"/>
            <a:ext cx="9144000" cy="6117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5" descr="LOGO bpjsBawah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6506093"/>
            <a:ext cx="9144000" cy="386033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49837" y="6559533"/>
            <a:ext cx="20574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23790-2560-4D38-8362-40624E39FBEE}" type="slidenum">
              <a:rPr kumimoji="0" lang="id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id-ID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24715" y="1149736"/>
            <a:ext cx="251133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3429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exa Bold" charset="0"/>
                <a:ea typeface="MS PGothic" panose="020B0600070205080204" pitchFamily="34" charset="-128"/>
                <a:cs typeface="+mn-cs"/>
                <a:sym typeface="Nexa Bold" charset="0"/>
              </a:rPr>
              <a:t>UU No.40 </a:t>
            </a:r>
            <a:r>
              <a:rPr kumimoji="0" lang="en-US" alt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exa Bold" charset="0"/>
                <a:ea typeface="MS PGothic" panose="020B0600070205080204" pitchFamily="34" charset="-128"/>
                <a:cs typeface="+mn-cs"/>
                <a:sym typeface="Nexa Bold" charset="0"/>
              </a:rPr>
              <a:t>Tahun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exa Bold" charset="0"/>
                <a:ea typeface="MS PGothic" panose="020B0600070205080204" pitchFamily="34" charset="-128"/>
                <a:cs typeface="+mn-cs"/>
                <a:sym typeface="Nexa Bold" charset="0"/>
              </a:rPr>
              <a:t> 2004 </a:t>
            </a:r>
            <a:r>
              <a:rPr kumimoji="0" lang="en-US" alt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exa Bold" charset="0"/>
                <a:ea typeface="MS PGothic" panose="020B0600070205080204" pitchFamily="34" charset="-128"/>
                <a:cs typeface="+mn-cs"/>
                <a:sym typeface="Nexa Bold" charset="0"/>
              </a:rPr>
              <a:t>tentang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exa Bold" charset="0"/>
                <a:ea typeface="MS PGothic" panose="020B0600070205080204" pitchFamily="34" charset="-128"/>
                <a:cs typeface="+mn-cs"/>
                <a:sym typeface="Nexa Bold" charset="0"/>
              </a:rPr>
              <a:t> </a:t>
            </a:r>
            <a:r>
              <a:rPr kumimoji="0" lang="en-US" alt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exa Bold" charset="0"/>
                <a:ea typeface="MS PGothic" panose="020B0600070205080204" pitchFamily="34" charset="-128"/>
                <a:cs typeface="+mn-cs"/>
                <a:sym typeface="Nexa Bold" charset="0"/>
              </a:rPr>
              <a:t>Sistem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exa Bold" charset="0"/>
                <a:ea typeface="MS PGothic" panose="020B0600070205080204" pitchFamily="34" charset="-128"/>
                <a:cs typeface="+mn-cs"/>
                <a:sym typeface="Nexa Bold" charset="0"/>
              </a:rPr>
              <a:t> </a:t>
            </a:r>
            <a:r>
              <a:rPr kumimoji="0" lang="en-US" alt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exa Bold" charset="0"/>
                <a:ea typeface="MS PGothic" panose="020B0600070205080204" pitchFamily="34" charset="-128"/>
                <a:cs typeface="+mn-cs"/>
                <a:sym typeface="Nexa Bold" charset="0"/>
              </a:rPr>
              <a:t>Jaminan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exa Bold" charset="0"/>
                <a:ea typeface="MS PGothic" panose="020B0600070205080204" pitchFamily="34" charset="-128"/>
                <a:cs typeface="+mn-cs"/>
                <a:sym typeface="Nexa Bold" charset="0"/>
              </a:rPr>
              <a:t> </a:t>
            </a:r>
            <a:r>
              <a:rPr kumimoji="0" lang="en-US" alt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exa Bold" charset="0"/>
                <a:ea typeface="MS PGothic" panose="020B0600070205080204" pitchFamily="34" charset="-128"/>
                <a:cs typeface="+mn-cs"/>
                <a:sym typeface="Nexa Bold" charset="0"/>
              </a:rPr>
              <a:t>Kesehatan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exa Bold" charset="0"/>
                <a:ea typeface="MS PGothic" panose="020B0600070205080204" pitchFamily="34" charset="-128"/>
                <a:cs typeface="+mn-cs"/>
                <a:sym typeface="Nexa Bold" charset="0"/>
              </a:rPr>
              <a:t> Nasional</a:t>
            </a:r>
          </a:p>
        </p:txBody>
      </p:sp>
      <p:sp>
        <p:nvSpPr>
          <p:cNvPr id="3" name="Rectangle 2"/>
          <p:cNvSpPr/>
          <p:nvPr/>
        </p:nvSpPr>
        <p:spPr>
          <a:xfrm>
            <a:off x="659626" y="2318530"/>
            <a:ext cx="214121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3429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exa Bold" charset="0"/>
                <a:ea typeface="MS PGothic" panose="020B0600070205080204" pitchFamily="34" charset="-128"/>
                <a:cs typeface="+mn-cs"/>
                <a:sym typeface="Nexa Bold" charset="0"/>
              </a:rPr>
              <a:t>UU No.24 </a:t>
            </a:r>
            <a:r>
              <a:rPr kumimoji="0" lang="en-US" alt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exa Bold" charset="0"/>
                <a:ea typeface="MS PGothic" panose="020B0600070205080204" pitchFamily="34" charset="-128"/>
                <a:cs typeface="+mn-cs"/>
                <a:sym typeface="Nexa Bold" charset="0"/>
              </a:rPr>
              <a:t>Thn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exa Bold" charset="0"/>
                <a:ea typeface="MS PGothic" panose="020B0600070205080204" pitchFamily="34" charset="-128"/>
                <a:cs typeface="+mn-cs"/>
                <a:sym typeface="Nexa Bold" charset="0"/>
              </a:rPr>
              <a:t> 2011 </a:t>
            </a:r>
            <a:r>
              <a:rPr kumimoji="0" lang="en-US" alt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exa Bold" charset="0"/>
                <a:ea typeface="MS PGothic" panose="020B0600070205080204" pitchFamily="34" charset="-128"/>
                <a:cs typeface="+mn-cs"/>
                <a:sym typeface="Nexa Bold" charset="0"/>
              </a:rPr>
              <a:t>tentang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exa Bold" charset="0"/>
                <a:ea typeface="MS PGothic" panose="020B0600070205080204" pitchFamily="34" charset="-128"/>
                <a:cs typeface="+mn-cs"/>
                <a:sym typeface="Nexa Bold" charset="0"/>
              </a:rPr>
              <a:t> </a:t>
            </a:r>
            <a:r>
              <a:rPr kumimoji="0" lang="en-US" alt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exa Bold" charset="0"/>
                <a:ea typeface="MS PGothic" panose="020B0600070205080204" pitchFamily="34" charset="-128"/>
                <a:cs typeface="+mn-cs"/>
                <a:sym typeface="Nexa Bold" charset="0"/>
              </a:rPr>
              <a:t>Badan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exa Bold" charset="0"/>
                <a:ea typeface="MS PGothic" panose="020B0600070205080204" pitchFamily="34" charset="-128"/>
                <a:cs typeface="+mn-cs"/>
                <a:sym typeface="Nexa Bold" charset="0"/>
              </a:rPr>
              <a:t> </a:t>
            </a:r>
            <a:r>
              <a:rPr kumimoji="0" lang="en-US" alt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exa Bold" charset="0"/>
                <a:ea typeface="MS PGothic" panose="020B0600070205080204" pitchFamily="34" charset="-128"/>
                <a:cs typeface="+mn-cs"/>
                <a:sym typeface="Nexa Bold" charset="0"/>
              </a:rPr>
              <a:t>Penyelenggara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exa Bold" charset="0"/>
                <a:ea typeface="MS PGothic" panose="020B0600070205080204" pitchFamily="34" charset="-128"/>
                <a:cs typeface="+mn-cs"/>
                <a:sym typeface="Nexa Bold" charset="0"/>
              </a:rPr>
              <a:t> </a:t>
            </a:r>
            <a:r>
              <a:rPr kumimoji="0" lang="en-US" alt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exa Bold" charset="0"/>
                <a:ea typeface="MS PGothic" panose="020B0600070205080204" pitchFamily="34" charset="-128"/>
                <a:cs typeface="+mn-cs"/>
                <a:sym typeface="Nexa Bold" charset="0"/>
              </a:rPr>
              <a:t>Jaminan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exa Bold" charset="0"/>
                <a:ea typeface="MS PGothic" panose="020B0600070205080204" pitchFamily="34" charset="-128"/>
                <a:cs typeface="+mn-cs"/>
                <a:sym typeface="Nexa Bold" charset="0"/>
              </a:rPr>
              <a:t> </a:t>
            </a:r>
            <a:r>
              <a:rPr kumimoji="0" lang="en-US" alt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exa Bold" charset="0"/>
                <a:ea typeface="MS PGothic" panose="020B0600070205080204" pitchFamily="34" charset="-128"/>
                <a:cs typeface="+mn-cs"/>
                <a:sym typeface="Nexa Bold" charset="0"/>
              </a:rPr>
              <a:t>Sosial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exa Bold" charset="0"/>
              <a:ea typeface="MS PGothic" panose="020B0600070205080204" pitchFamily="34" charset="-128"/>
              <a:cs typeface="+mn-cs"/>
              <a:sym typeface="Nexa Bold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01782" y="3887082"/>
            <a:ext cx="180036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3429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exa Bold" charset="0"/>
                <a:ea typeface="MS PGothic" panose="020B0600070205080204" pitchFamily="34" charset="-128"/>
                <a:cs typeface="+mn-cs"/>
                <a:sym typeface="Nexa Bold" charset="0"/>
              </a:rPr>
              <a:t>PP No. 86 </a:t>
            </a:r>
            <a:r>
              <a:rPr kumimoji="0" lang="en-US" alt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exa Bold" charset="0"/>
                <a:ea typeface="MS PGothic" panose="020B0600070205080204" pitchFamily="34" charset="-128"/>
                <a:cs typeface="+mn-cs"/>
                <a:sym typeface="Nexa Bold" charset="0"/>
              </a:rPr>
              <a:t>Thn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exa Bold" charset="0"/>
                <a:ea typeface="MS PGothic" panose="020B0600070205080204" pitchFamily="34" charset="-128"/>
                <a:cs typeface="+mn-cs"/>
                <a:sym typeface="Nexa Bold" charset="0"/>
              </a:rPr>
              <a:t> 2013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85973" y="4975533"/>
            <a:ext cx="2283510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1400" dirty="0" smtClean="0">
                <a:solidFill>
                  <a:srgbClr val="FFFFFF"/>
                </a:solidFill>
                <a:latin typeface="Nexa Bold" charset="0"/>
                <a:ea typeface="MS PGothic" panose="020B0600070205080204" pitchFamily="34" charset="-128"/>
                <a:sym typeface="Nexa Bold" charset="0"/>
              </a:rPr>
              <a:t> </a:t>
            </a:r>
            <a:r>
              <a:rPr lang="en-US" altLang="en-US" sz="1400" dirty="0" err="1" smtClean="0">
                <a:solidFill>
                  <a:srgbClr val="FFFFFF"/>
                </a:solidFill>
                <a:latin typeface="Nexa Bold" charset="0"/>
                <a:ea typeface="MS PGothic" panose="020B0600070205080204" pitchFamily="34" charset="-128"/>
                <a:sym typeface="Nexa Bold" charset="0"/>
              </a:rPr>
              <a:t>PerPres</a:t>
            </a:r>
            <a:r>
              <a:rPr lang="en-US" altLang="en-US" sz="1400" dirty="0">
                <a:solidFill>
                  <a:srgbClr val="FFFFFF"/>
                </a:solidFill>
                <a:latin typeface="Nexa Bold" charset="0"/>
                <a:ea typeface="MS PGothic" panose="020B0600070205080204" pitchFamily="34" charset="-128"/>
                <a:sym typeface="Nexa Bold" charset="0"/>
              </a:rPr>
              <a:t> </a:t>
            </a:r>
            <a:r>
              <a:rPr lang="en-US" altLang="en-US" sz="1400" dirty="0" smtClean="0">
                <a:solidFill>
                  <a:srgbClr val="FFFFFF"/>
                </a:solidFill>
                <a:latin typeface="Nexa Bold" charset="0"/>
                <a:ea typeface="MS PGothic" panose="020B0600070205080204" pitchFamily="34" charset="-128"/>
                <a:sym typeface="Nexa Bold" charset="0"/>
              </a:rPr>
              <a:t>No. 12 </a:t>
            </a:r>
            <a:r>
              <a:rPr lang="en-US" altLang="en-US" sz="1400" dirty="0" err="1" smtClean="0">
                <a:solidFill>
                  <a:srgbClr val="FFFFFF"/>
                </a:solidFill>
                <a:latin typeface="Nexa Bold" charset="0"/>
                <a:ea typeface="MS PGothic" panose="020B0600070205080204" pitchFamily="34" charset="-128"/>
                <a:sym typeface="Nexa Bold" charset="0"/>
              </a:rPr>
              <a:t>Thn</a:t>
            </a:r>
            <a:r>
              <a:rPr lang="en-US" altLang="en-US" sz="1400" dirty="0" smtClean="0">
                <a:solidFill>
                  <a:srgbClr val="FFFFFF"/>
                </a:solidFill>
                <a:latin typeface="Nexa Bold" charset="0"/>
                <a:ea typeface="MS PGothic" panose="020B0600070205080204" pitchFamily="34" charset="-128"/>
                <a:sym typeface="Nexa Bold" charset="0"/>
              </a:rPr>
              <a:t> 2013</a:t>
            </a:r>
          </a:p>
          <a:p>
            <a:pPr lvl="0" algn="ctr" defTabSz="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en-US" altLang="en-US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exa Bold" charset="0"/>
                <a:ea typeface="MS PGothic" panose="020B0600070205080204" pitchFamily="34" charset="-128"/>
                <a:cs typeface="+mn-cs"/>
                <a:sym typeface="Nexa Bold" charset="0"/>
              </a:rPr>
              <a:t>PerPres</a:t>
            </a:r>
            <a:r>
              <a:rPr kumimoji="0" lang="en-US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exa Bold" charset="0"/>
                <a:ea typeface="MS PGothic" panose="020B0600070205080204" pitchFamily="34" charset="-128"/>
                <a:cs typeface="+mn-cs"/>
                <a:sym typeface="Nexa Bold" charset="0"/>
              </a:rPr>
              <a:t> No. 111 </a:t>
            </a:r>
            <a:r>
              <a:rPr kumimoji="0" lang="en-US" altLang="en-US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exa Bold" charset="0"/>
                <a:ea typeface="MS PGothic" panose="020B0600070205080204" pitchFamily="34" charset="-128"/>
                <a:cs typeface="+mn-cs"/>
                <a:sym typeface="Nexa Bold" charset="0"/>
              </a:rPr>
              <a:t>Thn</a:t>
            </a:r>
            <a:r>
              <a:rPr kumimoji="0" lang="en-US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exa Bold" charset="0"/>
                <a:ea typeface="MS PGothic" panose="020B0600070205080204" pitchFamily="34" charset="-128"/>
                <a:cs typeface="+mn-cs"/>
                <a:sym typeface="Nexa Bold" charset="0"/>
              </a:rPr>
              <a:t> 2013</a:t>
            </a:r>
          </a:p>
          <a:p>
            <a:pPr lvl="0" algn="ctr" defTabSz="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en-US" altLang="en-US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exa Bold" charset="0"/>
                <a:ea typeface="MS PGothic" panose="020B0600070205080204" pitchFamily="34" charset="-128"/>
                <a:cs typeface="+mn-cs"/>
                <a:sym typeface="Nexa Bold" charset="0"/>
              </a:rPr>
              <a:t>PerPres</a:t>
            </a:r>
            <a:r>
              <a:rPr kumimoji="0" lang="en-US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exa Bold" charset="0"/>
                <a:ea typeface="MS PGothic" panose="020B0600070205080204" pitchFamily="34" charset="-128"/>
                <a:cs typeface="+mn-cs"/>
                <a:sym typeface="Nexa Bold" charset="0"/>
              </a:rPr>
              <a:t> 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exa Bold" charset="0"/>
                <a:ea typeface="MS PGothic" panose="020B0600070205080204" pitchFamily="34" charset="-128"/>
                <a:cs typeface="+mn-cs"/>
                <a:sym typeface="Nexa Bold" charset="0"/>
              </a:rPr>
              <a:t>No.19 </a:t>
            </a:r>
            <a:r>
              <a:rPr kumimoji="0" lang="en-US" alt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exa Bold" charset="0"/>
                <a:ea typeface="MS PGothic" panose="020B0600070205080204" pitchFamily="34" charset="-128"/>
                <a:cs typeface="+mn-cs"/>
                <a:sym typeface="Nexa Bold" charset="0"/>
              </a:rPr>
              <a:t>Thn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exa Bold" charset="0"/>
                <a:ea typeface="MS PGothic" panose="020B0600070205080204" pitchFamily="34" charset="-128"/>
                <a:cs typeface="+mn-cs"/>
                <a:sym typeface="Nexa Bold" charset="0"/>
              </a:rPr>
              <a:t> </a:t>
            </a:r>
            <a:r>
              <a:rPr kumimoji="0" lang="en-US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exa Bold" charset="0"/>
                <a:ea typeface="MS PGothic" panose="020B0600070205080204" pitchFamily="34" charset="-128"/>
                <a:cs typeface="+mn-cs"/>
                <a:sym typeface="Nexa Bold" charset="0"/>
              </a:rPr>
              <a:t>2016</a:t>
            </a:r>
          </a:p>
          <a:p>
            <a:pPr lvl="0" algn="ctr" defTabSz="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1400" dirty="0" err="1">
                <a:solidFill>
                  <a:srgbClr val="FFFFFF"/>
                </a:solidFill>
                <a:latin typeface="Nexa Bold" charset="0"/>
                <a:ea typeface="MS PGothic" panose="020B0600070205080204" pitchFamily="34" charset="-128"/>
                <a:sym typeface="Nexa Bold" charset="0"/>
              </a:rPr>
              <a:t>PerPres</a:t>
            </a:r>
            <a:r>
              <a:rPr lang="en-US" altLang="en-US" sz="1400" dirty="0">
                <a:solidFill>
                  <a:srgbClr val="FFFFFF"/>
                </a:solidFill>
                <a:latin typeface="Nexa Bold" charset="0"/>
                <a:ea typeface="MS PGothic" panose="020B0600070205080204" pitchFamily="34" charset="-128"/>
                <a:sym typeface="Nexa Bold" charset="0"/>
              </a:rPr>
              <a:t> </a:t>
            </a:r>
            <a:r>
              <a:rPr lang="en-US" altLang="en-US" sz="1400" dirty="0" smtClean="0">
                <a:solidFill>
                  <a:srgbClr val="FFFFFF"/>
                </a:solidFill>
                <a:latin typeface="Nexa Bold" charset="0"/>
                <a:ea typeface="MS PGothic" panose="020B0600070205080204" pitchFamily="34" charset="-128"/>
                <a:sym typeface="Nexa Bold" charset="0"/>
              </a:rPr>
              <a:t>No.28 </a:t>
            </a:r>
            <a:r>
              <a:rPr lang="en-US" altLang="en-US" sz="1400" dirty="0" err="1">
                <a:solidFill>
                  <a:srgbClr val="FFFFFF"/>
                </a:solidFill>
                <a:latin typeface="Nexa Bold" charset="0"/>
                <a:ea typeface="MS PGothic" panose="020B0600070205080204" pitchFamily="34" charset="-128"/>
                <a:sym typeface="Nexa Bold" charset="0"/>
              </a:rPr>
              <a:t>Thn</a:t>
            </a:r>
            <a:r>
              <a:rPr lang="en-US" altLang="en-US" sz="1400" dirty="0">
                <a:solidFill>
                  <a:srgbClr val="FFFFFF"/>
                </a:solidFill>
                <a:latin typeface="Nexa Bold" charset="0"/>
                <a:ea typeface="MS PGothic" panose="020B0600070205080204" pitchFamily="34" charset="-128"/>
                <a:sym typeface="Nexa Bold" charset="0"/>
              </a:rPr>
              <a:t> 2016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291943" y="2509440"/>
            <a:ext cx="2702382" cy="2308324"/>
          </a:xfrm>
          <a:prstGeom prst="rect">
            <a:avLst/>
          </a:prstGeom>
          <a:noFill/>
          <a:ln w="19050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dia New" panose="020B0304020202020204" pitchFamily="34" charset="-34"/>
                <a:cs typeface="Cordia New" panose="020B0304020202020204" pitchFamily="34" charset="-34"/>
              </a:rPr>
              <a:t>Setiap orang, termasuk 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dia New" panose="020B0304020202020204" pitchFamily="34" charset="-34"/>
                <a:cs typeface="Cordia New" panose="020B0304020202020204" pitchFamily="34" charset="-34"/>
              </a:rPr>
              <a:t>orang asing yang bekerja paling singkat 6 bulan di Indonesia, wajib</a:t>
            </a:r>
            <a:r>
              <a:rPr kumimoji="0" lang="id-ID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dia New" panose="020B0304020202020204" pitchFamily="34" charset="-34"/>
                <a:cs typeface="Cordia New" panose="020B0304020202020204" pitchFamily="34" charset="-34"/>
              </a:rPr>
              <a:t> menjadi peserta program Jaminan Sosial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272876" y="0"/>
            <a:ext cx="387112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cap="none" spc="0" dirty="0" smtClean="0">
                <a:ln w="0"/>
                <a:effectLst>
                  <a:reflection blurRad="6350" stA="53000" endA="300" endPos="35500" dir="5400000" sy="-90000" algn="bl" rotWithShape="0"/>
                </a:effectLst>
              </a:rPr>
              <a:t>1. LANDASAN HUKUM</a:t>
            </a:r>
            <a:endParaRPr lang="en-US" sz="3200" cap="none" spc="0" dirty="0">
              <a:ln w="0"/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126171" y="957937"/>
            <a:ext cx="2718860" cy="1165625"/>
            <a:chOff x="6630373" y="2068132"/>
            <a:chExt cx="4192301" cy="1217066"/>
          </a:xfrm>
        </p:grpSpPr>
        <p:sp>
          <p:nvSpPr>
            <p:cNvPr id="17" name="Rectangle 16"/>
            <p:cNvSpPr/>
            <p:nvPr/>
          </p:nvSpPr>
          <p:spPr>
            <a:xfrm>
              <a:off x="6942646" y="2068132"/>
              <a:ext cx="3880028" cy="1217066"/>
            </a:xfrm>
            <a:prstGeom prst="rect">
              <a:avLst/>
            </a:prstGeom>
            <a:noFill/>
            <a:ln w="2222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ounded Rectangle 18"/>
            <p:cNvSpPr/>
            <p:nvPr/>
          </p:nvSpPr>
          <p:spPr>
            <a:xfrm rot="2700000">
              <a:off x="6630373" y="2364391"/>
              <a:ext cx="624548" cy="624548"/>
            </a:xfrm>
            <a:prstGeom prst="roundRect">
              <a:avLst>
                <a:gd name="adj" fmla="val 19652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6672379" y="2445832"/>
              <a:ext cx="54053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chemeClr val="bg1"/>
                  </a:solidFill>
                </a:rPr>
                <a:t>01</a:t>
              </a:r>
              <a:endParaRPr 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 flipH="1">
              <a:off x="7483180" y="2518629"/>
              <a:ext cx="3080999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endParaRPr lang="en-GB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126171" y="2239814"/>
            <a:ext cx="2718860" cy="1165625"/>
            <a:chOff x="6630373" y="3525073"/>
            <a:chExt cx="4192301" cy="1217066"/>
          </a:xfrm>
        </p:grpSpPr>
        <p:sp>
          <p:nvSpPr>
            <p:cNvPr id="27" name="Rectangle 26"/>
            <p:cNvSpPr/>
            <p:nvPr/>
          </p:nvSpPr>
          <p:spPr>
            <a:xfrm>
              <a:off x="6942646" y="3525073"/>
              <a:ext cx="3880028" cy="1217066"/>
            </a:xfrm>
            <a:prstGeom prst="rect">
              <a:avLst/>
            </a:prstGeom>
            <a:noFill/>
            <a:ln w="2222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 rot="2700000">
              <a:off x="6630373" y="3821332"/>
              <a:ext cx="624548" cy="624548"/>
            </a:xfrm>
            <a:prstGeom prst="roundRect">
              <a:avLst>
                <a:gd name="adj" fmla="val 19652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6672379" y="3902773"/>
              <a:ext cx="54053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400" b="1" smtClean="0">
                  <a:solidFill>
                    <a:schemeClr val="bg1"/>
                  </a:solidFill>
                </a:rPr>
                <a:t>02</a:t>
              </a:r>
              <a:endParaRPr lang="en-US" sz="2400" b="1">
                <a:solidFill>
                  <a:schemeClr val="bg1"/>
                </a:solidFill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126171" y="3512589"/>
            <a:ext cx="2718860" cy="1165625"/>
            <a:chOff x="6630373" y="4982014"/>
            <a:chExt cx="4192301" cy="1217066"/>
          </a:xfrm>
        </p:grpSpPr>
        <p:sp>
          <p:nvSpPr>
            <p:cNvPr id="34" name="Rectangle 33"/>
            <p:cNvSpPr/>
            <p:nvPr/>
          </p:nvSpPr>
          <p:spPr>
            <a:xfrm>
              <a:off x="6942646" y="4982014"/>
              <a:ext cx="3880028" cy="1217066"/>
            </a:xfrm>
            <a:prstGeom prst="rect">
              <a:avLst/>
            </a:prstGeom>
            <a:noFill/>
            <a:ln w="2222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Rounded Rectangle 34"/>
            <p:cNvSpPr/>
            <p:nvPr/>
          </p:nvSpPr>
          <p:spPr>
            <a:xfrm rot="2700000">
              <a:off x="6630373" y="5278273"/>
              <a:ext cx="624548" cy="624548"/>
            </a:xfrm>
            <a:prstGeom prst="roundRect">
              <a:avLst>
                <a:gd name="adj" fmla="val 19652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6672379" y="5359714"/>
              <a:ext cx="54053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chemeClr val="bg1"/>
                  </a:solidFill>
                </a:rPr>
                <a:t>03</a:t>
              </a:r>
              <a:endParaRPr lang="en-US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89510" y="4783420"/>
            <a:ext cx="2744044" cy="1165625"/>
            <a:chOff x="6591542" y="4982014"/>
            <a:chExt cx="4231132" cy="1217066"/>
          </a:xfrm>
        </p:grpSpPr>
        <p:sp>
          <p:nvSpPr>
            <p:cNvPr id="41" name="Rectangle 40"/>
            <p:cNvSpPr/>
            <p:nvPr/>
          </p:nvSpPr>
          <p:spPr>
            <a:xfrm>
              <a:off x="6942646" y="4982014"/>
              <a:ext cx="3880028" cy="1217066"/>
            </a:xfrm>
            <a:prstGeom prst="rect">
              <a:avLst/>
            </a:prstGeom>
            <a:noFill/>
            <a:ln w="2222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Rounded Rectangle 41"/>
            <p:cNvSpPr/>
            <p:nvPr/>
          </p:nvSpPr>
          <p:spPr>
            <a:xfrm rot="2700000">
              <a:off x="6630373" y="5278273"/>
              <a:ext cx="624548" cy="624548"/>
            </a:xfrm>
            <a:prstGeom prst="roundRect">
              <a:avLst>
                <a:gd name="adj" fmla="val 19652"/>
              </a:avLst>
            </a:prstGeom>
            <a:solidFill>
              <a:srgbClr val="00B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591542" y="5359714"/>
              <a:ext cx="702208" cy="4820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chemeClr val="bg1"/>
                  </a:solidFill>
                </a:rPr>
                <a:t>04</a:t>
              </a:r>
              <a:endParaRPr lang="en-US" sz="24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30" name="Picture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005" y="3789"/>
            <a:ext cx="2199681" cy="641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34237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8" fill="hold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8" fill="hold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8" fill="hold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2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3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 descr="LOGO bpjsBawah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477007"/>
            <a:ext cx="9144000" cy="415119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654246" y="6541752"/>
            <a:ext cx="20574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23790-2560-4D38-8362-40624E39FBEE}" type="slidenum">
              <a:rPr kumimoji="0" lang="id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6" name="Shape 592"/>
          <p:cNvSpPr txBox="1"/>
          <p:nvPr/>
        </p:nvSpPr>
        <p:spPr>
          <a:xfrm>
            <a:off x="-685314" y="882699"/>
            <a:ext cx="8207775" cy="383837"/>
          </a:xfrm>
          <a:prstGeom prst="rect">
            <a:avLst/>
          </a:prstGeom>
          <a:noFill/>
          <a:ln>
            <a:noFill/>
          </a:ln>
        </p:spPr>
        <p:txBody>
          <a:bodyPr lIns="34293" tIns="17142" rIns="34293" bIns="17142" anchor="t" anchorCtr="0">
            <a:noAutofit/>
          </a:bodyPr>
          <a:lstStyle/>
          <a:p>
            <a:pPr algn="ctr" defTabSz="342991">
              <a:lnSpc>
                <a:spcPct val="90000"/>
              </a:lnSpc>
              <a:buClr>
                <a:srgbClr val="445469"/>
              </a:buClr>
              <a:buSzPct val="25000"/>
            </a:pPr>
            <a:r>
              <a:rPr lang="en-US" sz="2800" b="1" kern="0" dirty="0">
                <a:solidFill>
                  <a:srgbClr val="445469"/>
                </a:solidFill>
                <a:latin typeface="Roboto"/>
                <a:ea typeface="Roboto"/>
                <a:cs typeface="Roboto"/>
                <a:sym typeface="Roboto"/>
              </a:rPr>
              <a:t>2</a:t>
            </a:r>
            <a:r>
              <a:rPr lang="en-US" sz="2800" b="1" kern="0" dirty="0" smtClean="0">
                <a:solidFill>
                  <a:srgbClr val="445469"/>
                </a:solidFill>
                <a:latin typeface="Roboto"/>
                <a:ea typeface="Roboto"/>
                <a:cs typeface="Roboto"/>
                <a:sym typeface="Roboto"/>
              </a:rPr>
              <a:t>. </a:t>
            </a:r>
            <a:r>
              <a:rPr lang="id-ID" sz="2800" b="1" kern="0" dirty="0" smtClean="0">
                <a:solidFill>
                  <a:srgbClr val="445469"/>
                </a:solidFill>
                <a:latin typeface="Roboto"/>
                <a:ea typeface="Roboto"/>
                <a:cs typeface="Roboto"/>
                <a:sym typeface="Roboto"/>
              </a:rPr>
              <a:t>Sistem </a:t>
            </a:r>
            <a:r>
              <a:rPr lang="id-ID" sz="2800" b="1" kern="0" dirty="0">
                <a:solidFill>
                  <a:srgbClr val="445469"/>
                </a:solidFill>
                <a:latin typeface="Roboto"/>
                <a:ea typeface="Roboto"/>
                <a:cs typeface="Roboto"/>
                <a:sym typeface="Roboto"/>
              </a:rPr>
              <a:t>Jaminan Sosial Nasional</a:t>
            </a:r>
          </a:p>
        </p:txBody>
      </p:sp>
      <p:sp>
        <p:nvSpPr>
          <p:cNvPr id="57" name="Shape 594"/>
          <p:cNvSpPr/>
          <p:nvPr/>
        </p:nvSpPr>
        <p:spPr>
          <a:xfrm>
            <a:off x="446881" y="1341964"/>
            <a:ext cx="5895861" cy="45719"/>
          </a:xfrm>
          <a:prstGeom prst="roundRect">
            <a:avLst>
              <a:gd name="adj" fmla="val 50000"/>
            </a:avLst>
          </a:prstGeom>
          <a:solidFill>
            <a:srgbClr val="54BE71"/>
          </a:solidFill>
          <a:ln>
            <a:noFill/>
          </a:ln>
        </p:spPr>
        <p:txBody>
          <a:bodyPr lIns="82296" tIns="41148" rIns="82296" bIns="41148" anchor="ctr" anchorCtr="0">
            <a:noAutofit/>
          </a:bodyPr>
          <a:lstStyle/>
          <a:p>
            <a:pPr marL="0" marR="0" lvl="0" indent="0" algn="ctr" defTabSz="3429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75" b="0" i="0" u="none" strike="noStrike" kern="0" cap="none" spc="0" normalizeH="0" baseline="0" noProof="0" smtClean="0">
              <a:ln>
                <a:noFill/>
              </a:ln>
              <a:solidFill>
                <a:srgbClr val="445469"/>
              </a:solidFill>
              <a:effectLst/>
              <a:uLnTx/>
              <a:uFillTx/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8" name="Shape 595"/>
          <p:cNvSpPr/>
          <p:nvPr/>
        </p:nvSpPr>
        <p:spPr>
          <a:xfrm>
            <a:off x="2330099" y="2257480"/>
            <a:ext cx="2112447" cy="2968098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19994" y="0"/>
                </a:lnTo>
                <a:lnTo>
                  <a:pt x="119994" y="119994"/>
                </a:lnTo>
                <a:lnTo>
                  <a:pt x="0" y="119994"/>
                </a:lnTo>
                <a:close/>
              </a:path>
            </a:pathLst>
          </a:custGeom>
          <a:solidFill>
            <a:srgbClr val="54BE7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/>
            <a:headEnd type="none" w="med" len="med"/>
            <a:tailEnd type="none" w="med" len="med"/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txBody>
          <a:bodyPr lIns="0" tIns="0" rIns="0" bIns="0" anchor="ctr" anchorCtr="0">
            <a:noAutofit/>
          </a:bodyPr>
          <a:lstStyle/>
          <a:p>
            <a:pPr marL="0" marR="0" lvl="0" indent="0" defTabSz="3429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400" b="0" i="0" u="none" strike="noStrike" kern="0" cap="none" spc="0" normalizeH="0" baseline="0" noProof="0" smtClean="0">
              <a:ln>
                <a:noFill/>
              </a:ln>
              <a:solidFill>
                <a:srgbClr val="445469"/>
              </a:solidFill>
              <a:effectLst/>
              <a:uLnTx/>
              <a:uFillTx/>
              <a:latin typeface="Cabin"/>
              <a:ea typeface="Cabin"/>
              <a:cs typeface="Cabin"/>
              <a:sym typeface="Cabin"/>
            </a:endParaRPr>
          </a:p>
        </p:txBody>
      </p:sp>
      <p:sp>
        <p:nvSpPr>
          <p:cNvPr id="59" name="Shape 597"/>
          <p:cNvSpPr/>
          <p:nvPr/>
        </p:nvSpPr>
        <p:spPr>
          <a:xfrm>
            <a:off x="4589321" y="2266720"/>
            <a:ext cx="2113202" cy="35328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19994" y="0"/>
                </a:lnTo>
                <a:lnTo>
                  <a:pt x="119994" y="119994"/>
                </a:lnTo>
                <a:lnTo>
                  <a:pt x="0" y="119994"/>
                </a:lnTo>
                <a:close/>
              </a:path>
            </a:pathLst>
          </a:custGeom>
          <a:solidFill>
            <a:srgbClr val="EF9527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/>
            <a:headEnd type="none" w="med" len="med"/>
            <a:tailEnd type="none" w="med" len="med"/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txBody>
          <a:bodyPr lIns="0" tIns="0" rIns="0" bIns="0" anchor="ctr" anchorCtr="0">
            <a:noAutofit/>
          </a:bodyPr>
          <a:lstStyle/>
          <a:p>
            <a:pPr marL="0" marR="0" lvl="0" indent="0" defTabSz="3429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400" b="0" i="0" u="none" strike="noStrike" kern="0" cap="none" spc="0" normalizeH="0" baseline="0" noProof="0" smtClean="0">
              <a:ln>
                <a:noFill/>
              </a:ln>
              <a:solidFill>
                <a:srgbClr val="445469"/>
              </a:solidFill>
              <a:effectLst/>
              <a:uLnTx/>
              <a:uFillTx/>
              <a:latin typeface="Cabin"/>
              <a:ea typeface="Cabin"/>
              <a:cs typeface="Cabin"/>
              <a:sym typeface="Cabin"/>
            </a:endParaRPr>
          </a:p>
        </p:txBody>
      </p:sp>
      <p:sp>
        <p:nvSpPr>
          <p:cNvPr id="60" name="Shape 598"/>
          <p:cNvSpPr/>
          <p:nvPr/>
        </p:nvSpPr>
        <p:spPr>
          <a:xfrm>
            <a:off x="71660" y="2252062"/>
            <a:ext cx="2113202" cy="2531056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19994" y="0"/>
                </a:lnTo>
                <a:lnTo>
                  <a:pt x="119994" y="119994"/>
                </a:lnTo>
                <a:lnTo>
                  <a:pt x="0" y="119994"/>
                </a:lnTo>
                <a:close/>
              </a:path>
            </a:pathLst>
          </a:custGeom>
          <a:solidFill>
            <a:srgbClr val="2686A7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/>
            <a:headEnd type="none" w="med" len="med"/>
            <a:tailEnd type="none" w="med" len="med"/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txBody>
          <a:bodyPr lIns="0" tIns="0" rIns="0" bIns="0" anchor="ctr" anchorCtr="0">
            <a:noAutofit/>
          </a:bodyPr>
          <a:lstStyle/>
          <a:p>
            <a:pPr marL="0" marR="0" lvl="0" indent="0" defTabSz="3429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 smtClean="0">
              <a:ln>
                <a:noFill/>
              </a:ln>
              <a:solidFill>
                <a:srgbClr val="445469"/>
              </a:solidFill>
              <a:effectLst/>
              <a:uLnTx/>
              <a:uFillTx/>
              <a:latin typeface="Cabin"/>
              <a:ea typeface="Cabin"/>
              <a:cs typeface="Cabin"/>
              <a:sym typeface="Cabin"/>
            </a:endParaRPr>
          </a:p>
        </p:txBody>
      </p:sp>
      <p:sp>
        <p:nvSpPr>
          <p:cNvPr id="61" name="Shape 599"/>
          <p:cNvSpPr/>
          <p:nvPr/>
        </p:nvSpPr>
        <p:spPr>
          <a:xfrm>
            <a:off x="2714385" y="2476674"/>
            <a:ext cx="482911" cy="145561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defTabSz="342991">
              <a:buSzPct val="25000"/>
            </a:pPr>
            <a:r>
              <a:rPr lang="en-US" sz="1400" kern="0" dirty="0" err="1" smtClean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Jaminan</a:t>
            </a:r>
            <a:r>
              <a:rPr lang="en-US" sz="1400" kern="0" dirty="0" smtClean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US" sz="1400" kern="0" dirty="0" err="1" smtClean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Kesehatan</a:t>
            </a:r>
            <a:endParaRPr lang="id-ID" sz="1400" kern="0" dirty="0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2" name="Shape 600"/>
          <p:cNvSpPr/>
          <p:nvPr/>
        </p:nvSpPr>
        <p:spPr>
          <a:xfrm>
            <a:off x="2714386" y="2707715"/>
            <a:ext cx="518860" cy="145561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defTabSz="342991">
              <a:buSzPct val="25000"/>
            </a:pPr>
            <a:r>
              <a:rPr lang="en-US" sz="1400" kern="0" dirty="0" err="1" smtClean="0">
                <a:solidFill>
                  <a:srgbClr val="F7F7F7"/>
                </a:solidFill>
                <a:latin typeface="Roboto"/>
                <a:ea typeface="Roboto"/>
                <a:cs typeface="Roboto"/>
                <a:sym typeface="Roboto"/>
              </a:rPr>
              <a:t>Jaminan</a:t>
            </a:r>
            <a:r>
              <a:rPr lang="en-US" sz="1400" kern="0" dirty="0">
                <a:solidFill>
                  <a:srgbClr val="F7F7F7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US" sz="1400" kern="0" dirty="0" err="1" smtClean="0">
                <a:solidFill>
                  <a:srgbClr val="F7F7F7"/>
                </a:solidFill>
                <a:latin typeface="Roboto"/>
                <a:ea typeface="Roboto"/>
                <a:cs typeface="Roboto"/>
                <a:sym typeface="Roboto"/>
              </a:rPr>
              <a:t>Kecelakaan</a:t>
            </a:r>
            <a:endParaRPr lang="en-US" sz="1400" kern="0" dirty="0" smtClean="0">
              <a:solidFill>
                <a:srgbClr val="F7F7F7"/>
              </a:solidFill>
              <a:latin typeface="Roboto"/>
              <a:ea typeface="Roboto"/>
              <a:cs typeface="Roboto"/>
              <a:sym typeface="Roboto"/>
            </a:endParaRPr>
          </a:p>
          <a:p>
            <a:pPr defTabSz="342991">
              <a:buSzPct val="25000"/>
            </a:pPr>
            <a:r>
              <a:rPr lang="en-US" sz="1400" kern="0" dirty="0" err="1" smtClean="0">
                <a:solidFill>
                  <a:srgbClr val="F7F7F7"/>
                </a:solidFill>
                <a:latin typeface="Roboto"/>
                <a:ea typeface="Roboto"/>
                <a:cs typeface="Roboto"/>
                <a:sym typeface="Roboto"/>
              </a:rPr>
              <a:t>Kerja</a:t>
            </a:r>
            <a:endParaRPr lang="en-US" sz="1400" kern="0" dirty="0" smtClean="0">
              <a:solidFill>
                <a:srgbClr val="F7F7F7"/>
              </a:solidFill>
              <a:latin typeface="Roboto"/>
              <a:ea typeface="Roboto"/>
              <a:cs typeface="Roboto"/>
              <a:sym typeface="Roboto"/>
            </a:endParaRPr>
          </a:p>
          <a:p>
            <a:pPr defTabSz="342991">
              <a:buSzPct val="25000"/>
            </a:pPr>
            <a:endParaRPr lang="id-ID" sz="1400" kern="0" dirty="0">
              <a:solidFill>
                <a:srgbClr val="F7F7F7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4" name="Shape 602"/>
          <p:cNvSpPr/>
          <p:nvPr/>
        </p:nvSpPr>
        <p:spPr>
          <a:xfrm>
            <a:off x="2719745" y="3176944"/>
            <a:ext cx="497916" cy="145561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defTabSz="342991">
              <a:buSzPct val="25000"/>
            </a:pPr>
            <a:r>
              <a:rPr lang="en-US" sz="1400" kern="0" dirty="0" err="1" smtClean="0">
                <a:solidFill>
                  <a:srgbClr val="F7F7F7"/>
                </a:solidFill>
                <a:latin typeface="Roboto"/>
                <a:ea typeface="Roboto"/>
                <a:cs typeface="Roboto"/>
                <a:sym typeface="Roboto"/>
              </a:rPr>
              <a:t>Jaminan</a:t>
            </a:r>
            <a:r>
              <a:rPr lang="en-US" sz="1400" kern="0" dirty="0" smtClean="0">
                <a:solidFill>
                  <a:srgbClr val="F7F7F7"/>
                </a:solidFill>
                <a:latin typeface="Roboto"/>
                <a:ea typeface="Roboto"/>
                <a:cs typeface="Roboto"/>
                <a:sym typeface="Roboto"/>
              </a:rPr>
              <a:t> Hari </a:t>
            </a:r>
            <a:r>
              <a:rPr lang="en-US" sz="1400" kern="0" dirty="0" err="1" smtClean="0">
                <a:solidFill>
                  <a:srgbClr val="F7F7F7"/>
                </a:solidFill>
                <a:latin typeface="Roboto"/>
                <a:ea typeface="Roboto"/>
                <a:cs typeface="Roboto"/>
                <a:sym typeface="Roboto"/>
              </a:rPr>
              <a:t>Tua</a:t>
            </a:r>
            <a:endParaRPr lang="id-ID" sz="1400" kern="0" dirty="0">
              <a:solidFill>
                <a:srgbClr val="F7F7F7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5" name="Shape 603"/>
          <p:cNvSpPr/>
          <p:nvPr/>
        </p:nvSpPr>
        <p:spPr>
          <a:xfrm>
            <a:off x="2714386" y="3415131"/>
            <a:ext cx="595354" cy="145561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defTabSz="342991">
              <a:buSzPct val="25000"/>
            </a:pPr>
            <a:r>
              <a:rPr lang="en-US" sz="1400" kern="0" dirty="0" err="1" smtClean="0">
                <a:solidFill>
                  <a:srgbClr val="F7F7F7"/>
                </a:solidFill>
                <a:latin typeface="Roboto"/>
                <a:ea typeface="Roboto"/>
                <a:cs typeface="Roboto"/>
                <a:sym typeface="Roboto"/>
              </a:rPr>
              <a:t>Jaminan</a:t>
            </a:r>
            <a:r>
              <a:rPr lang="en-US" sz="1400" kern="0" dirty="0" smtClean="0">
                <a:solidFill>
                  <a:srgbClr val="F7F7F7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US" sz="1400" kern="0" dirty="0" err="1" smtClean="0">
                <a:solidFill>
                  <a:srgbClr val="F7F7F7"/>
                </a:solidFill>
                <a:latin typeface="Roboto"/>
                <a:ea typeface="Roboto"/>
                <a:cs typeface="Roboto"/>
                <a:sym typeface="Roboto"/>
              </a:rPr>
              <a:t>Pensiun</a:t>
            </a:r>
            <a:endParaRPr lang="id-ID" sz="1400" kern="0" dirty="0">
              <a:solidFill>
                <a:srgbClr val="F7F7F7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6" name="Shape 604"/>
          <p:cNvSpPr/>
          <p:nvPr/>
        </p:nvSpPr>
        <p:spPr>
          <a:xfrm>
            <a:off x="245432" y="2723383"/>
            <a:ext cx="118681" cy="110742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2655" y="47038"/>
                </a:moveTo>
                <a:cubicBezTo>
                  <a:pt x="114677" y="47038"/>
                  <a:pt x="116405" y="47761"/>
                  <a:pt x="117844" y="49177"/>
                </a:cubicBezTo>
                <a:cubicBezTo>
                  <a:pt x="119277" y="50616"/>
                  <a:pt x="120000" y="52344"/>
                  <a:pt x="120000" y="54366"/>
                </a:cubicBezTo>
                <a:lnTo>
                  <a:pt x="120000" y="65627"/>
                </a:lnTo>
                <a:cubicBezTo>
                  <a:pt x="120000" y="67666"/>
                  <a:pt x="119277" y="69377"/>
                  <a:pt x="117844" y="70816"/>
                </a:cubicBezTo>
                <a:cubicBezTo>
                  <a:pt x="116405" y="72250"/>
                  <a:pt x="114677" y="72972"/>
                  <a:pt x="112655" y="72972"/>
                </a:cubicBezTo>
                <a:lnTo>
                  <a:pt x="72961" y="72972"/>
                </a:lnTo>
                <a:lnTo>
                  <a:pt x="72961" y="112505"/>
                </a:lnTo>
                <a:cubicBezTo>
                  <a:pt x="72961" y="114644"/>
                  <a:pt x="72244" y="116422"/>
                  <a:pt x="70811" y="117844"/>
                </a:cubicBezTo>
                <a:cubicBezTo>
                  <a:pt x="69372" y="119277"/>
                  <a:pt x="67644" y="120000"/>
                  <a:pt x="65616" y="120000"/>
                </a:cubicBezTo>
                <a:lnTo>
                  <a:pt x="54372" y="120000"/>
                </a:lnTo>
                <a:cubicBezTo>
                  <a:pt x="52350" y="120000"/>
                  <a:pt x="50622" y="119277"/>
                  <a:pt x="49183" y="117844"/>
                </a:cubicBezTo>
                <a:cubicBezTo>
                  <a:pt x="47733" y="116422"/>
                  <a:pt x="47033" y="114694"/>
                  <a:pt x="47033" y="112655"/>
                </a:cubicBezTo>
                <a:lnTo>
                  <a:pt x="47033" y="72972"/>
                </a:lnTo>
                <a:lnTo>
                  <a:pt x="7505" y="72972"/>
                </a:lnTo>
                <a:cubicBezTo>
                  <a:pt x="5366" y="72972"/>
                  <a:pt x="3588" y="72283"/>
                  <a:pt x="2150" y="70900"/>
                </a:cubicBezTo>
                <a:cubicBezTo>
                  <a:pt x="716" y="69527"/>
                  <a:pt x="0" y="67766"/>
                  <a:pt x="0" y="65627"/>
                </a:cubicBezTo>
                <a:lnTo>
                  <a:pt x="0" y="54366"/>
                </a:lnTo>
                <a:cubicBezTo>
                  <a:pt x="0" y="52344"/>
                  <a:pt x="716" y="50633"/>
                  <a:pt x="2150" y="49177"/>
                </a:cubicBezTo>
                <a:cubicBezTo>
                  <a:pt x="3588" y="47761"/>
                  <a:pt x="5300" y="47038"/>
                  <a:pt x="7338" y="47038"/>
                </a:cubicBezTo>
                <a:lnTo>
                  <a:pt x="47033" y="47038"/>
                </a:lnTo>
                <a:lnTo>
                  <a:pt x="47033" y="7505"/>
                </a:lnTo>
                <a:cubicBezTo>
                  <a:pt x="47033" y="5366"/>
                  <a:pt x="47716" y="3588"/>
                  <a:pt x="49105" y="2150"/>
                </a:cubicBezTo>
                <a:cubicBezTo>
                  <a:pt x="50488" y="733"/>
                  <a:pt x="52238" y="0"/>
                  <a:pt x="54372" y="0"/>
                </a:cubicBezTo>
                <a:lnTo>
                  <a:pt x="65616" y="0"/>
                </a:lnTo>
                <a:cubicBezTo>
                  <a:pt x="67644" y="0"/>
                  <a:pt x="69372" y="733"/>
                  <a:pt x="70811" y="2150"/>
                </a:cubicBezTo>
                <a:cubicBezTo>
                  <a:pt x="72244" y="3588"/>
                  <a:pt x="72961" y="5316"/>
                  <a:pt x="72961" y="7338"/>
                </a:cubicBezTo>
                <a:lnTo>
                  <a:pt x="72961" y="47038"/>
                </a:lnTo>
                <a:lnTo>
                  <a:pt x="112655" y="4703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14291" tIns="14291" rIns="14291" bIns="14291" anchor="ctr" anchorCtr="0">
            <a:noAutofit/>
          </a:bodyPr>
          <a:lstStyle/>
          <a:p>
            <a:pPr marL="0" marR="0" lvl="0" indent="0" defTabSz="3429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 smtClean="0">
              <a:ln>
                <a:noFill/>
              </a:ln>
              <a:solidFill>
                <a:srgbClr val="445469"/>
              </a:solidFill>
              <a:effectLst/>
              <a:uLnTx/>
              <a:uFillTx/>
              <a:latin typeface="Cabin"/>
              <a:ea typeface="Cabin"/>
              <a:cs typeface="Cabin"/>
              <a:sym typeface="Cabin"/>
            </a:endParaRPr>
          </a:p>
        </p:txBody>
      </p:sp>
      <p:sp>
        <p:nvSpPr>
          <p:cNvPr id="67" name="Shape 605"/>
          <p:cNvSpPr/>
          <p:nvPr/>
        </p:nvSpPr>
        <p:spPr>
          <a:xfrm>
            <a:off x="245432" y="2954424"/>
            <a:ext cx="118681" cy="110742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2655" y="47038"/>
                </a:moveTo>
                <a:cubicBezTo>
                  <a:pt x="114677" y="47038"/>
                  <a:pt x="116405" y="47761"/>
                  <a:pt x="117844" y="49177"/>
                </a:cubicBezTo>
                <a:cubicBezTo>
                  <a:pt x="119277" y="50616"/>
                  <a:pt x="120000" y="52344"/>
                  <a:pt x="120000" y="54366"/>
                </a:cubicBezTo>
                <a:lnTo>
                  <a:pt x="120000" y="65627"/>
                </a:lnTo>
                <a:cubicBezTo>
                  <a:pt x="120000" y="67666"/>
                  <a:pt x="119277" y="69377"/>
                  <a:pt x="117844" y="70816"/>
                </a:cubicBezTo>
                <a:cubicBezTo>
                  <a:pt x="116405" y="72250"/>
                  <a:pt x="114677" y="72972"/>
                  <a:pt x="112655" y="72972"/>
                </a:cubicBezTo>
                <a:lnTo>
                  <a:pt x="72961" y="72972"/>
                </a:lnTo>
                <a:lnTo>
                  <a:pt x="72961" y="112505"/>
                </a:lnTo>
                <a:cubicBezTo>
                  <a:pt x="72961" y="114644"/>
                  <a:pt x="72244" y="116422"/>
                  <a:pt x="70811" y="117844"/>
                </a:cubicBezTo>
                <a:cubicBezTo>
                  <a:pt x="69372" y="119277"/>
                  <a:pt x="67644" y="120000"/>
                  <a:pt x="65616" y="120000"/>
                </a:cubicBezTo>
                <a:lnTo>
                  <a:pt x="54372" y="120000"/>
                </a:lnTo>
                <a:cubicBezTo>
                  <a:pt x="52350" y="120000"/>
                  <a:pt x="50622" y="119277"/>
                  <a:pt x="49183" y="117844"/>
                </a:cubicBezTo>
                <a:cubicBezTo>
                  <a:pt x="47733" y="116422"/>
                  <a:pt x="47033" y="114694"/>
                  <a:pt x="47033" y="112655"/>
                </a:cubicBezTo>
                <a:lnTo>
                  <a:pt x="47033" y="72972"/>
                </a:lnTo>
                <a:lnTo>
                  <a:pt x="7505" y="72972"/>
                </a:lnTo>
                <a:cubicBezTo>
                  <a:pt x="5366" y="72972"/>
                  <a:pt x="3588" y="72283"/>
                  <a:pt x="2150" y="70900"/>
                </a:cubicBezTo>
                <a:cubicBezTo>
                  <a:pt x="716" y="69527"/>
                  <a:pt x="0" y="67766"/>
                  <a:pt x="0" y="65627"/>
                </a:cubicBezTo>
                <a:lnTo>
                  <a:pt x="0" y="54366"/>
                </a:lnTo>
                <a:cubicBezTo>
                  <a:pt x="0" y="52344"/>
                  <a:pt x="716" y="50633"/>
                  <a:pt x="2150" y="49177"/>
                </a:cubicBezTo>
                <a:cubicBezTo>
                  <a:pt x="3588" y="47761"/>
                  <a:pt x="5300" y="47038"/>
                  <a:pt x="7338" y="47038"/>
                </a:cubicBezTo>
                <a:lnTo>
                  <a:pt x="47033" y="47038"/>
                </a:lnTo>
                <a:lnTo>
                  <a:pt x="47033" y="7505"/>
                </a:lnTo>
                <a:cubicBezTo>
                  <a:pt x="47033" y="5366"/>
                  <a:pt x="47716" y="3588"/>
                  <a:pt x="49105" y="2150"/>
                </a:cubicBezTo>
                <a:cubicBezTo>
                  <a:pt x="50488" y="733"/>
                  <a:pt x="52238" y="0"/>
                  <a:pt x="54372" y="0"/>
                </a:cubicBezTo>
                <a:lnTo>
                  <a:pt x="65616" y="0"/>
                </a:lnTo>
                <a:cubicBezTo>
                  <a:pt x="67644" y="0"/>
                  <a:pt x="69372" y="733"/>
                  <a:pt x="70811" y="2150"/>
                </a:cubicBezTo>
                <a:cubicBezTo>
                  <a:pt x="72244" y="3588"/>
                  <a:pt x="72961" y="5316"/>
                  <a:pt x="72961" y="7338"/>
                </a:cubicBezTo>
                <a:lnTo>
                  <a:pt x="72961" y="47038"/>
                </a:lnTo>
                <a:lnTo>
                  <a:pt x="112655" y="4703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14291" tIns="14291" rIns="14291" bIns="14291" anchor="ctr" anchorCtr="0">
            <a:noAutofit/>
          </a:bodyPr>
          <a:lstStyle/>
          <a:p>
            <a:pPr marL="0" marR="0" lvl="0" indent="0" defTabSz="3429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 smtClean="0">
              <a:ln>
                <a:noFill/>
              </a:ln>
              <a:solidFill>
                <a:srgbClr val="445469"/>
              </a:solidFill>
              <a:effectLst/>
              <a:uLnTx/>
              <a:uFillTx/>
              <a:latin typeface="Cabin"/>
              <a:ea typeface="Cabin"/>
              <a:cs typeface="Cabin"/>
              <a:sym typeface="Cabin"/>
            </a:endParaRPr>
          </a:p>
        </p:txBody>
      </p:sp>
      <p:sp>
        <p:nvSpPr>
          <p:cNvPr id="68" name="Shape 606"/>
          <p:cNvSpPr/>
          <p:nvPr/>
        </p:nvSpPr>
        <p:spPr>
          <a:xfrm>
            <a:off x="245432" y="3178946"/>
            <a:ext cx="118681" cy="110116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2655" y="47038"/>
                </a:moveTo>
                <a:cubicBezTo>
                  <a:pt x="114677" y="47038"/>
                  <a:pt x="116405" y="47761"/>
                  <a:pt x="117844" y="49177"/>
                </a:cubicBezTo>
                <a:cubicBezTo>
                  <a:pt x="119277" y="50616"/>
                  <a:pt x="120000" y="52344"/>
                  <a:pt x="120000" y="54366"/>
                </a:cubicBezTo>
                <a:lnTo>
                  <a:pt x="120000" y="65627"/>
                </a:lnTo>
                <a:cubicBezTo>
                  <a:pt x="120000" y="67666"/>
                  <a:pt x="119277" y="69377"/>
                  <a:pt x="117844" y="70816"/>
                </a:cubicBezTo>
                <a:cubicBezTo>
                  <a:pt x="116405" y="72250"/>
                  <a:pt x="114677" y="72972"/>
                  <a:pt x="112655" y="72972"/>
                </a:cubicBezTo>
                <a:lnTo>
                  <a:pt x="72961" y="72972"/>
                </a:lnTo>
                <a:lnTo>
                  <a:pt x="72961" y="112505"/>
                </a:lnTo>
                <a:cubicBezTo>
                  <a:pt x="72961" y="114644"/>
                  <a:pt x="72244" y="116422"/>
                  <a:pt x="70811" y="117844"/>
                </a:cubicBezTo>
                <a:cubicBezTo>
                  <a:pt x="69372" y="119277"/>
                  <a:pt x="67644" y="120000"/>
                  <a:pt x="65616" y="120000"/>
                </a:cubicBezTo>
                <a:lnTo>
                  <a:pt x="54372" y="120000"/>
                </a:lnTo>
                <a:cubicBezTo>
                  <a:pt x="52350" y="120000"/>
                  <a:pt x="50622" y="119277"/>
                  <a:pt x="49183" y="117844"/>
                </a:cubicBezTo>
                <a:cubicBezTo>
                  <a:pt x="47733" y="116422"/>
                  <a:pt x="47033" y="114694"/>
                  <a:pt x="47033" y="112655"/>
                </a:cubicBezTo>
                <a:lnTo>
                  <a:pt x="47033" y="72972"/>
                </a:lnTo>
                <a:lnTo>
                  <a:pt x="7505" y="72972"/>
                </a:lnTo>
                <a:cubicBezTo>
                  <a:pt x="5366" y="72972"/>
                  <a:pt x="3588" y="72283"/>
                  <a:pt x="2150" y="70900"/>
                </a:cubicBezTo>
                <a:cubicBezTo>
                  <a:pt x="716" y="69527"/>
                  <a:pt x="0" y="67766"/>
                  <a:pt x="0" y="65627"/>
                </a:cubicBezTo>
                <a:lnTo>
                  <a:pt x="0" y="54366"/>
                </a:lnTo>
                <a:cubicBezTo>
                  <a:pt x="0" y="52344"/>
                  <a:pt x="716" y="50633"/>
                  <a:pt x="2150" y="49177"/>
                </a:cubicBezTo>
                <a:cubicBezTo>
                  <a:pt x="3588" y="47761"/>
                  <a:pt x="5300" y="47038"/>
                  <a:pt x="7338" y="47038"/>
                </a:cubicBezTo>
                <a:lnTo>
                  <a:pt x="47033" y="47038"/>
                </a:lnTo>
                <a:lnTo>
                  <a:pt x="47033" y="7505"/>
                </a:lnTo>
                <a:cubicBezTo>
                  <a:pt x="47033" y="5366"/>
                  <a:pt x="47716" y="3588"/>
                  <a:pt x="49105" y="2150"/>
                </a:cubicBezTo>
                <a:cubicBezTo>
                  <a:pt x="50488" y="733"/>
                  <a:pt x="52238" y="0"/>
                  <a:pt x="54372" y="0"/>
                </a:cubicBezTo>
                <a:lnTo>
                  <a:pt x="65616" y="0"/>
                </a:lnTo>
                <a:cubicBezTo>
                  <a:pt x="67644" y="0"/>
                  <a:pt x="69372" y="733"/>
                  <a:pt x="70811" y="2150"/>
                </a:cubicBezTo>
                <a:cubicBezTo>
                  <a:pt x="72244" y="3588"/>
                  <a:pt x="72961" y="5316"/>
                  <a:pt x="72961" y="7338"/>
                </a:cubicBezTo>
                <a:lnTo>
                  <a:pt x="72961" y="47038"/>
                </a:lnTo>
                <a:lnTo>
                  <a:pt x="112655" y="4703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14291" tIns="14291" rIns="14291" bIns="14291" anchor="ctr" anchorCtr="0">
            <a:noAutofit/>
          </a:bodyPr>
          <a:lstStyle/>
          <a:p>
            <a:pPr marL="0" marR="0" lvl="0" indent="0" defTabSz="3429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 smtClean="0">
              <a:ln>
                <a:noFill/>
              </a:ln>
              <a:solidFill>
                <a:srgbClr val="445469"/>
              </a:solidFill>
              <a:effectLst/>
              <a:uLnTx/>
              <a:uFillTx/>
              <a:latin typeface="Cabin"/>
              <a:ea typeface="Cabin"/>
              <a:cs typeface="Cabin"/>
              <a:sym typeface="Cabin"/>
            </a:endParaRPr>
          </a:p>
        </p:txBody>
      </p:sp>
      <p:sp>
        <p:nvSpPr>
          <p:cNvPr id="76" name="Shape 622"/>
          <p:cNvSpPr/>
          <p:nvPr/>
        </p:nvSpPr>
        <p:spPr>
          <a:xfrm>
            <a:off x="4634995" y="2559947"/>
            <a:ext cx="118681" cy="110742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2655" y="47038"/>
                </a:moveTo>
                <a:cubicBezTo>
                  <a:pt x="114677" y="47038"/>
                  <a:pt x="116405" y="47761"/>
                  <a:pt x="117844" y="49177"/>
                </a:cubicBezTo>
                <a:cubicBezTo>
                  <a:pt x="119277" y="50616"/>
                  <a:pt x="120000" y="52344"/>
                  <a:pt x="120000" y="54366"/>
                </a:cubicBezTo>
                <a:lnTo>
                  <a:pt x="120000" y="65627"/>
                </a:lnTo>
                <a:cubicBezTo>
                  <a:pt x="120000" y="67666"/>
                  <a:pt x="119277" y="69377"/>
                  <a:pt x="117844" y="70816"/>
                </a:cubicBezTo>
                <a:cubicBezTo>
                  <a:pt x="116405" y="72250"/>
                  <a:pt x="114677" y="72972"/>
                  <a:pt x="112655" y="72972"/>
                </a:cubicBezTo>
                <a:lnTo>
                  <a:pt x="72961" y="72972"/>
                </a:lnTo>
                <a:lnTo>
                  <a:pt x="72961" y="112505"/>
                </a:lnTo>
                <a:cubicBezTo>
                  <a:pt x="72961" y="114644"/>
                  <a:pt x="72244" y="116422"/>
                  <a:pt x="70811" y="117844"/>
                </a:cubicBezTo>
                <a:cubicBezTo>
                  <a:pt x="69372" y="119277"/>
                  <a:pt x="67644" y="120000"/>
                  <a:pt x="65616" y="120000"/>
                </a:cubicBezTo>
                <a:lnTo>
                  <a:pt x="54372" y="120000"/>
                </a:lnTo>
                <a:cubicBezTo>
                  <a:pt x="52350" y="120000"/>
                  <a:pt x="50622" y="119277"/>
                  <a:pt x="49183" y="117844"/>
                </a:cubicBezTo>
                <a:cubicBezTo>
                  <a:pt x="47733" y="116422"/>
                  <a:pt x="47033" y="114694"/>
                  <a:pt x="47033" y="112655"/>
                </a:cubicBezTo>
                <a:lnTo>
                  <a:pt x="47033" y="72972"/>
                </a:lnTo>
                <a:lnTo>
                  <a:pt x="7505" y="72972"/>
                </a:lnTo>
                <a:cubicBezTo>
                  <a:pt x="5366" y="72972"/>
                  <a:pt x="3588" y="72283"/>
                  <a:pt x="2150" y="70900"/>
                </a:cubicBezTo>
                <a:cubicBezTo>
                  <a:pt x="716" y="69527"/>
                  <a:pt x="0" y="67766"/>
                  <a:pt x="0" y="65627"/>
                </a:cubicBezTo>
                <a:lnTo>
                  <a:pt x="0" y="54366"/>
                </a:lnTo>
                <a:cubicBezTo>
                  <a:pt x="0" y="52344"/>
                  <a:pt x="716" y="50633"/>
                  <a:pt x="2150" y="49177"/>
                </a:cubicBezTo>
                <a:cubicBezTo>
                  <a:pt x="3588" y="47761"/>
                  <a:pt x="5300" y="47038"/>
                  <a:pt x="7338" y="47038"/>
                </a:cubicBezTo>
                <a:lnTo>
                  <a:pt x="47033" y="47038"/>
                </a:lnTo>
                <a:lnTo>
                  <a:pt x="47033" y="7505"/>
                </a:lnTo>
                <a:cubicBezTo>
                  <a:pt x="47033" y="5366"/>
                  <a:pt x="47716" y="3588"/>
                  <a:pt x="49105" y="2150"/>
                </a:cubicBezTo>
                <a:cubicBezTo>
                  <a:pt x="50488" y="733"/>
                  <a:pt x="52238" y="0"/>
                  <a:pt x="54372" y="0"/>
                </a:cubicBezTo>
                <a:lnTo>
                  <a:pt x="65616" y="0"/>
                </a:lnTo>
                <a:cubicBezTo>
                  <a:pt x="67644" y="0"/>
                  <a:pt x="69372" y="733"/>
                  <a:pt x="70811" y="2150"/>
                </a:cubicBezTo>
                <a:cubicBezTo>
                  <a:pt x="72244" y="3588"/>
                  <a:pt x="72961" y="5316"/>
                  <a:pt x="72961" y="7338"/>
                </a:cubicBezTo>
                <a:lnTo>
                  <a:pt x="72961" y="47038"/>
                </a:lnTo>
                <a:lnTo>
                  <a:pt x="112655" y="4703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14291" tIns="14291" rIns="14291" bIns="14291" anchor="ctr" anchorCtr="0">
            <a:noAutofit/>
          </a:bodyPr>
          <a:lstStyle/>
          <a:p>
            <a:pPr marL="0" marR="0" lvl="0" indent="0" defTabSz="3429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 smtClean="0">
              <a:ln>
                <a:noFill/>
              </a:ln>
              <a:solidFill>
                <a:srgbClr val="445469"/>
              </a:solidFill>
              <a:effectLst/>
              <a:uLnTx/>
              <a:uFillTx/>
              <a:latin typeface="Cabin"/>
              <a:ea typeface="Cabin"/>
              <a:cs typeface="Cabin"/>
              <a:sym typeface="Cabin"/>
            </a:endParaRPr>
          </a:p>
        </p:txBody>
      </p:sp>
      <p:sp>
        <p:nvSpPr>
          <p:cNvPr id="77" name="Shape 623"/>
          <p:cNvSpPr/>
          <p:nvPr/>
        </p:nvSpPr>
        <p:spPr>
          <a:xfrm>
            <a:off x="4634995" y="2790988"/>
            <a:ext cx="118681" cy="110742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2655" y="47038"/>
                </a:moveTo>
                <a:cubicBezTo>
                  <a:pt x="114677" y="47038"/>
                  <a:pt x="116405" y="47761"/>
                  <a:pt x="117844" y="49177"/>
                </a:cubicBezTo>
                <a:cubicBezTo>
                  <a:pt x="119277" y="50616"/>
                  <a:pt x="120000" y="52344"/>
                  <a:pt x="120000" y="54366"/>
                </a:cubicBezTo>
                <a:lnTo>
                  <a:pt x="120000" y="65627"/>
                </a:lnTo>
                <a:cubicBezTo>
                  <a:pt x="120000" y="67666"/>
                  <a:pt x="119277" y="69377"/>
                  <a:pt x="117844" y="70816"/>
                </a:cubicBezTo>
                <a:cubicBezTo>
                  <a:pt x="116405" y="72250"/>
                  <a:pt x="114677" y="72972"/>
                  <a:pt x="112655" y="72972"/>
                </a:cubicBezTo>
                <a:lnTo>
                  <a:pt x="72961" y="72972"/>
                </a:lnTo>
                <a:lnTo>
                  <a:pt x="72961" y="112505"/>
                </a:lnTo>
                <a:cubicBezTo>
                  <a:pt x="72961" y="114644"/>
                  <a:pt x="72244" y="116422"/>
                  <a:pt x="70811" y="117844"/>
                </a:cubicBezTo>
                <a:cubicBezTo>
                  <a:pt x="69372" y="119277"/>
                  <a:pt x="67644" y="120000"/>
                  <a:pt x="65616" y="120000"/>
                </a:cubicBezTo>
                <a:lnTo>
                  <a:pt x="54372" y="120000"/>
                </a:lnTo>
                <a:cubicBezTo>
                  <a:pt x="52350" y="120000"/>
                  <a:pt x="50622" y="119277"/>
                  <a:pt x="49183" y="117844"/>
                </a:cubicBezTo>
                <a:cubicBezTo>
                  <a:pt x="47733" y="116422"/>
                  <a:pt x="47033" y="114694"/>
                  <a:pt x="47033" y="112655"/>
                </a:cubicBezTo>
                <a:lnTo>
                  <a:pt x="47033" y="72972"/>
                </a:lnTo>
                <a:lnTo>
                  <a:pt x="7505" y="72972"/>
                </a:lnTo>
                <a:cubicBezTo>
                  <a:pt x="5366" y="72972"/>
                  <a:pt x="3588" y="72283"/>
                  <a:pt x="2150" y="70900"/>
                </a:cubicBezTo>
                <a:cubicBezTo>
                  <a:pt x="716" y="69527"/>
                  <a:pt x="0" y="67766"/>
                  <a:pt x="0" y="65627"/>
                </a:cubicBezTo>
                <a:lnTo>
                  <a:pt x="0" y="54366"/>
                </a:lnTo>
                <a:cubicBezTo>
                  <a:pt x="0" y="52344"/>
                  <a:pt x="716" y="50633"/>
                  <a:pt x="2150" y="49177"/>
                </a:cubicBezTo>
                <a:cubicBezTo>
                  <a:pt x="3588" y="47761"/>
                  <a:pt x="5300" y="47038"/>
                  <a:pt x="7338" y="47038"/>
                </a:cubicBezTo>
                <a:lnTo>
                  <a:pt x="47033" y="47038"/>
                </a:lnTo>
                <a:lnTo>
                  <a:pt x="47033" y="7505"/>
                </a:lnTo>
                <a:cubicBezTo>
                  <a:pt x="47033" y="5366"/>
                  <a:pt x="47716" y="3588"/>
                  <a:pt x="49105" y="2150"/>
                </a:cubicBezTo>
                <a:cubicBezTo>
                  <a:pt x="50488" y="733"/>
                  <a:pt x="52238" y="0"/>
                  <a:pt x="54372" y="0"/>
                </a:cubicBezTo>
                <a:lnTo>
                  <a:pt x="65616" y="0"/>
                </a:lnTo>
                <a:cubicBezTo>
                  <a:pt x="67644" y="0"/>
                  <a:pt x="69372" y="733"/>
                  <a:pt x="70811" y="2150"/>
                </a:cubicBezTo>
                <a:cubicBezTo>
                  <a:pt x="72244" y="3588"/>
                  <a:pt x="72961" y="5316"/>
                  <a:pt x="72961" y="7338"/>
                </a:cubicBezTo>
                <a:lnTo>
                  <a:pt x="72961" y="47038"/>
                </a:lnTo>
                <a:lnTo>
                  <a:pt x="112655" y="4703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14291" tIns="14291" rIns="14291" bIns="14291" anchor="ctr" anchorCtr="0">
            <a:noAutofit/>
          </a:bodyPr>
          <a:lstStyle/>
          <a:p>
            <a:pPr marL="0" marR="0" lvl="0" indent="0" defTabSz="3429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 smtClean="0">
              <a:ln>
                <a:noFill/>
              </a:ln>
              <a:solidFill>
                <a:srgbClr val="445469"/>
              </a:solidFill>
              <a:effectLst/>
              <a:uLnTx/>
              <a:uFillTx/>
              <a:latin typeface="Cabin"/>
              <a:ea typeface="Cabin"/>
              <a:cs typeface="Cabin"/>
              <a:sym typeface="Cabin"/>
            </a:endParaRPr>
          </a:p>
        </p:txBody>
      </p:sp>
      <p:sp>
        <p:nvSpPr>
          <p:cNvPr id="78" name="Shape 624"/>
          <p:cNvSpPr/>
          <p:nvPr/>
        </p:nvSpPr>
        <p:spPr>
          <a:xfrm>
            <a:off x="4634995" y="3015510"/>
            <a:ext cx="118681" cy="110116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2655" y="47038"/>
                </a:moveTo>
                <a:cubicBezTo>
                  <a:pt x="114677" y="47038"/>
                  <a:pt x="116405" y="47761"/>
                  <a:pt x="117844" y="49177"/>
                </a:cubicBezTo>
                <a:cubicBezTo>
                  <a:pt x="119277" y="50616"/>
                  <a:pt x="120000" y="52344"/>
                  <a:pt x="120000" y="54366"/>
                </a:cubicBezTo>
                <a:lnTo>
                  <a:pt x="120000" y="65627"/>
                </a:lnTo>
                <a:cubicBezTo>
                  <a:pt x="120000" y="67666"/>
                  <a:pt x="119277" y="69377"/>
                  <a:pt x="117844" y="70816"/>
                </a:cubicBezTo>
                <a:cubicBezTo>
                  <a:pt x="116405" y="72250"/>
                  <a:pt x="114677" y="72972"/>
                  <a:pt x="112655" y="72972"/>
                </a:cubicBezTo>
                <a:lnTo>
                  <a:pt x="72961" y="72972"/>
                </a:lnTo>
                <a:lnTo>
                  <a:pt x="72961" y="112505"/>
                </a:lnTo>
                <a:cubicBezTo>
                  <a:pt x="72961" y="114644"/>
                  <a:pt x="72244" y="116422"/>
                  <a:pt x="70811" y="117844"/>
                </a:cubicBezTo>
                <a:cubicBezTo>
                  <a:pt x="69372" y="119277"/>
                  <a:pt x="67644" y="120000"/>
                  <a:pt x="65616" y="120000"/>
                </a:cubicBezTo>
                <a:lnTo>
                  <a:pt x="54372" y="120000"/>
                </a:lnTo>
                <a:cubicBezTo>
                  <a:pt x="52350" y="120000"/>
                  <a:pt x="50622" y="119277"/>
                  <a:pt x="49183" y="117844"/>
                </a:cubicBezTo>
                <a:cubicBezTo>
                  <a:pt x="47733" y="116422"/>
                  <a:pt x="47033" y="114694"/>
                  <a:pt x="47033" y="112655"/>
                </a:cubicBezTo>
                <a:lnTo>
                  <a:pt x="47033" y="72972"/>
                </a:lnTo>
                <a:lnTo>
                  <a:pt x="7505" y="72972"/>
                </a:lnTo>
                <a:cubicBezTo>
                  <a:pt x="5366" y="72972"/>
                  <a:pt x="3588" y="72283"/>
                  <a:pt x="2150" y="70900"/>
                </a:cubicBezTo>
                <a:cubicBezTo>
                  <a:pt x="716" y="69527"/>
                  <a:pt x="0" y="67766"/>
                  <a:pt x="0" y="65627"/>
                </a:cubicBezTo>
                <a:lnTo>
                  <a:pt x="0" y="54366"/>
                </a:lnTo>
                <a:cubicBezTo>
                  <a:pt x="0" y="52344"/>
                  <a:pt x="716" y="50633"/>
                  <a:pt x="2150" y="49177"/>
                </a:cubicBezTo>
                <a:cubicBezTo>
                  <a:pt x="3588" y="47761"/>
                  <a:pt x="5300" y="47038"/>
                  <a:pt x="7338" y="47038"/>
                </a:cubicBezTo>
                <a:lnTo>
                  <a:pt x="47033" y="47038"/>
                </a:lnTo>
                <a:lnTo>
                  <a:pt x="47033" y="7505"/>
                </a:lnTo>
                <a:cubicBezTo>
                  <a:pt x="47033" y="5366"/>
                  <a:pt x="47716" y="3588"/>
                  <a:pt x="49105" y="2150"/>
                </a:cubicBezTo>
                <a:cubicBezTo>
                  <a:pt x="50488" y="733"/>
                  <a:pt x="52238" y="0"/>
                  <a:pt x="54372" y="0"/>
                </a:cubicBezTo>
                <a:lnTo>
                  <a:pt x="65616" y="0"/>
                </a:lnTo>
                <a:cubicBezTo>
                  <a:pt x="67644" y="0"/>
                  <a:pt x="69372" y="733"/>
                  <a:pt x="70811" y="2150"/>
                </a:cubicBezTo>
                <a:cubicBezTo>
                  <a:pt x="72244" y="3588"/>
                  <a:pt x="72961" y="5316"/>
                  <a:pt x="72961" y="7338"/>
                </a:cubicBezTo>
                <a:lnTo>
                  <a:pt x="72961" y="47038"/>
                </a:lnTo>
                <a:lnTo>
                  <a:pt x="112655" y="4703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14291" tIns="14291" rIns="14291" bIns="14291" anchor="ctr" anchorCtr="0">
            <a:noAutofit/>
          </a:bodyPr>
          <a:lstStyle/>
          <a:p>
            <a:pPr marL="0" marR="0" lvl="0" indent="0" defTabSz="3429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 smtClean="0">
              <a:ln>
                <a:noFill/>
              </a:ln>
              <a:solidFill>
                <a:srgbClr val="445469"/>
              </a:solidFill>
              <a:effectLst/>
              <a:uLnTx/>
              <a:uFillTx/>
              <a:latin typeface="Cabin"/>
              <a:ea typeface="Cabin"/>
              <a:cs typeface="Cabin"/>
              <a:sym typeface="Cabin"/>
            </a:endParaRPr>
          </a:p>
        </p:txBody>
      </p:sp>
      <p:sp>
        <p:nvSpPr>
          <p:cNvPr id="79" name="Shape 625"/>
          <p:cNvSpPr/>
          <p:nvPr/>
        </p:nvSpPr>
        <p:spPr>
          <a:xfrm>
            <a:off x="4634995" y="3260247"/>
            <a:ext cx="118681" cy="110116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2655" y="47038"/>
                </a:moveTo>
                <a:cubicBezTo>
                  <a:pt x="114677" y="47038"/>
                  <a:pt x="116405" y="47761"/>
                  <a:pt x="117844" y="49177"/>
                </a:cubicBezTo>
                <a:cubicBezTo>
                  <a:pt x="119277" y="50616"/>
                  <a:pt x="120000" y="52344"/>
                  <a:pt x="120000" y="54366"/>
                </a:cubicBezTo>
                <a:lnTo>
                  <a:pt x="120000" y="65627"/>
                </a:lnTo>
                <a:cubicBezTo>
                  <a:pt x="120000" y="67666"/>
                  <a:pt x="119277" y="69377"/>
                  <a:pt x="117844" y="70816"/>
                </a:cubicBezTo>
                <a:cubicBezTo>
                  <a:pt x="116405" y="72250"/>
                  <a:pt x="114677" y="72972"/>
                  <a:pt x="112655" y="72972"/>
                </a:cubicBezTo>
                <a:lnTo>
                  <a:pt x="72961" y="72972"/>
                </a:lnTo>
                <a:lnTo>
                  <a:pt x="72961" y="112505"/>
                </a:lnTo>
                <a:cubicBezTo>
                  <a:pt x="72961" y="114644"/>
                  <a:pt x="72244" y="116422"/>
                  <a:pt x="70811" y="117844"/>
                </a:cubicBezTo>
                <a:cubicBezTo>
                  <a:pt x="69372" y="119277"/>
                  <a:pt x="67644" y="120000"/>
                  <a:pt x="65616" y="120000"/>
                </a:cubicBezTo>
                <a:lnTo>
                  <a:pt x="54372" y="120000"/>
                </a:lnTo>
                <a:cubicBezTo>
                  <a:pt x="52350" y="120000"/>
                  <a:pt x="50622" y="119277"/>
                  <a:pt x="49183" y="117844"/>
                </a:cubicBezTo>
                <a:cubicBezTo>
                  <a:pt x="47733" y="116422"/>
                  <a:pt x="47033" y="114694"/>
                  <a:pt x="47033" y="112655"/>
                </a:cubicBezTo>
                <a:lnTo>
                  <a:pt x="47033" y="72972"/>
                </a:lnTo>
                <a:lnTo>
                  <a:pt x="7505" y="72972"/>
                </a:lnTo>
                <a:cubicBezTo>
                  <a:pt x="5366" y="72972"/>
                  <a:pt x="3588" y="72283"/>
                  <a:pt x="2150" y="70900"/>
                </a:cubicBezTo>
                <a:cubicBezTo>
                  <a:pt x="716" y="69527"/>
                  <a:pt x="0" y="67766"/>
                  <a:pt x="0" y="65627"/>
                </a:cubicBezTo>
                <a:lnTo>
                  <a:pt x="0" y="54366"/>
                </a:lnTo>
                <a:cubicBezTo>
                  <a:pt x="0" y="52344"/>
                  <a:pt x="716" y="50633"/>
                  <a:pt x="2150" y="49177"/>
                </a:cubicBezTo>
                <a:cubicBezTo>
                  <a:pt x="3588" y="47761"/>
                  <a:pt x="5300" y="47038"/>
                  <a:pt x="7338" y="47038"/>
                </a:cubicBezTo>
                <a:lnTo>
                  <a:pt x="47033" y="47038"/>
                </a:lnTo>
                <a:lnTo>
                  <a:pt x="47033" y="7505"/>
                </a:lnTo>
                <a:cubicBezTo>
                  <a:pt x="47033" y="5366"/>
                  <a:pt x="47716" y="3588"/>
                  <a:pt x="49105" y="2150"/>
                </a:cubicBezTo>
                <a:cubicBezTo>
                  <a:pt x="50488" y="733"/>
                  <a:pt x="52238" y="0"/>
                  <a:pt x="54372" y="0"/>
                </a:cubicBezTo>
                <a:lnTo>
                  <a:pt x="65616" y="0"/>
                </a:lnTo>
                <a:cubicBezTo>
                  <a:pt x="67644" y="0"/>
                  <a:pt x="69372" y="733"/>
                  <a:pt x="70811" y="2150"/>
                </a:cubicBezTo>
                <a:cubicBezTo>
                  <a:pt x="72244" y="3588"/>
                  <a:pt x="72961" y="5316"/>
                  <a:pt x="72961" y="7338"/>
                </a:cubicBezTo>
                <a:lnTo>
                  <a:pt x="72961" y="47038"/>
                </a:lnTo>
                <a:lnTo>
                  <a:pt x="112655" y="4703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14291" tIns="14291" rIns="14291" bIns="14291" anchor="ctr" anchorCtr="0">
            <a:noAutofit/>
          </a:bodyPr>
          <a:lstStyle/>
          <a:p>
            <a:pPr marL="0" marR="0" lvl="0" indent="0" defTabSz="3429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 smtClean="0">
              <a:ln>
                <a:noFill/>
              </a:ln>
              <a:solidFill>
                <a:srgbClr val="445469"/>
              </a:solidFill>
              <a:effectLst/>
              <a:uLnTx/>
              <a:uFillTx/>
              <a:latin typeface="Cabin"/>
              <a:ea typeface="Cabin"/>
              <a:cs typeface="Cabin"/>
              <a:sym typeface="Cabin"/>
            </a:endParaRPr>
          </a:p>
        </p:txBody>
      </p:sp>
      <p:sp>
        <p:nvSpPr>
          <p:cNvPr id="80" name="Shape 626"/>
          <p:cNvSpPr/>
          <p:nvPr/>
        </p:nvSpPr>
        <p:spPr>
          <a:xfrm>
            <a:off x="4634995" y="3498434"/>
            <a:ext cx="118681" cy="110116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2655" y="47038"/>
                </a:moveTo>
                <a:cubicBezTo>
                  <a:pt x="114677" y="47038"/>
                  <a:pt x="116405" y="47761"/>
                  <a:pt x="117844" y="49177"/>
                </a:cubicBezTo>
                <a:cubicBezTo>
                  <a:pt x="119277" y="50616"/>
                  <a:pt x="120000" y="52344"/>
                  <a:pt x="120000" y="54366"/>
                </a:cubicBezTo>
                <a:lnTo>
                  <a:pt x="120000" y="65627"/>
                </a:lnTo>
                <a:cubicBezTo>
                  <a:pt x="120000" y="67666"/>
                  <a:pt x="119277" y="69377"/>
                  <a:pt x="117844" y="70816"/>
                </a:cubicBezTo>
                <a:cubicBezTo>
                  <a:pt x="116405" y="72250"/>
                  <a:pt x="114677" y="72972"/>
                  <a:pt x="112655" y="72972"/>
                </a:cubicBezTo>
                <a:lnTo>
                  <a:pt x="72961" y="72972"/>
                </a:lnTo>
                <a:lnTo>
                  <a:pt x="72961" y="112505"/>
                </a:lnTo>
                <a:cubicBezTo>
                  <a:pt x="72961" y="114644"/>
                  <a:pt x="72244" y="116422"/>
                  <a:pt x="70811" y="117844"/>
                </a:cubicBezTo>
                <a:cubicBezTo>
                  <a:pt x="69372" y="119277"/>
                  <a:pt x="67644" y="120000"/>
                  <a:pt x="65616" y="120000"/>
                </a:cubicBezTo>
                <a:lnTo>
                  <a:pt x="54372" y="120000"/>
                </a:lnTo>
                <a:cubicBezTo>
                  <a:pt x="52350" y="120000"/>
                  <a:pt x="50622" y="119277"/>
                  <a:pt x="49183" y="117844"/>
                </a:cubicBezTo>
                <a:cubicBezTo>
                  <a:pt x="47733" y="116422"/>
                  <a:pt x="47033" y="114694"/>
                  <a:pt x="47033" y="112655"/>
                </a:cubicBezTo>
                <a:lnTo>
                  <a:pt x="47033" y="72972"/>
                </a:lnTo>
                <a:lnTo>
                  <a:pt x="7505" y="72972"/>
                </a:lnTo>
                <a:cubicBezTo>
                  <a:pt x="5366" y="72972"/>
                  <a:pt x="3588" y="72283"/>
                  <a:pt x="2150" y="70900"/>
                </a:cubicBezTo>
                <a:cubicBezTo>
                  <a:pt x="716" y="69527"/>
                  <a:pt x="0" y="67766"/>
                  <a:pt x="0" y="65627"/>
                </a:cubicBezTo>
                <a:lnTo>
                  <a:pt x="0" y="54366"/>
                </a:lnTo>
                <a:cubicBezTo>
                  <a:pt x="0" y="52344"/>
                  <a:pt x="716" y="50633"/>
                  <a:pt x="2150" y="49177"/>
                </a:cubicBezTo>
                <a:cubicBezTo>
                  <a:pt x="3588" y="47761"/>
                  <a:pt x="5300" y="47038"/>
                  <a:pt x="7338" y="47038"/>
                </a:cubicBezTo>
                <a:lnTo>
                  <a:pt x="47033" y="47038"/>
                </a:lnTo>
                <a:lnTo>
                  <a:pt x="47033" y="7505"/>
                </a:lnTo>
                <a:cubicBezTo>
                  <a:pt x="47033" y="5366"/>
                  <a:pt x="47716" y="3588"/>
                  <a:pt x="49105" y="2150"/>
                </a:cubicBezTo>
                <a:cubicBezTo>
                  <a:pt x="50488" y="733"/>
                  <a:pt x="52238" y="0"/>
                  <a:pt x="54372" y="0"/>
                </a:cubicBezTo>
                <a:lnTo>
                  <a:pt x="65616" y="0"/>
                </a:lnTo>
                <a:cubicBezTo>
                  <a:pt x="67644" y="0"/>
                  <a:pt x="69372" y="733"/>
                  <a:pt x="70811" y="2150"/>
                </a:cubicBezTo>
                <a:cubicBezTo>
                  <a:pt x="72244" y="3588"/>
                  <a:pt x="72961" y="5316"/>
                  <a:pt x="72961" y="7338"/>
                </a:cubicBezTo>
                <a:lnTo>
                  <a:pt x="72961" y="47038"/>
                </a:lnTo>
                <a:lnTo>
                  <a:pt x="112655" y="4703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14291" tIns="14291" rIns="14291" bIns="14291" anchor="ctr" anchorCtr="0">
            <a:noAutofit/>
          </a:bodyPr>
          <a:lstStyle/>
          <a:p>
            <a:pPr marL="0" marR="0" lvl="0" indent="0" defTabSz="3429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 smtClean="0">
              <a:ln>
                <a:noFill/>
              </a:ln>
              <a:solidFill>
                <a:srgbClr val="445469"/>
              </a:solidFill>
              <a:effectLst/>
              <a:uLnTx/>
              <a:uFillTx/>
              <a:latin typeface="Cabin"/>
              <a:ea typeface="Cabin"/>
              <a:cs typeface="Cabin"/>
              <a:sym typeface="Cabin"/>
            </a:endParaRPr>
          </a:p>
        </p:txBody>
      </p:sp>
      <p:sp>
        <p:nvSpPr>
          <p:cNvPr id="81" name="Shape 627"/>
          <p:cNvSpPr/>
          <p:nvPr/>
        </p:nvSpPr>
        <p:spPr>
          <a:xfrm>
            <a:off x="2482189" y="2501013"/>
            <a:ext cx="142282" cy="110116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97436" y="70538"/>
                </a:moveTo>
                <a:lnTo>
                  <a:pt x="109999" y="55538"/>
                </a:lnTo>
                <a:lnTo>
                  <a:pt x="109999" y="96022"/>
                </a:lnTo>
                <a:cubicBezTo>
                  <a:pt x="109999" y="99300"/>
                  <a:pt x="109454" y="102383"/>
                  <a:pt x="108371" y="105272"/>
                </a:cubicBezTo>
                <a:cubicBezTo>
                  <a:pt x="107282" y="108161"/>
                  <a:pt x="105837" y="110711"/>
                  <a:pt x="104015" y="112894"/>
                </a:cubicBezTo>
                <a:cubicBezTo>
                  <a:pt x="102198" y="115083"/>
                  <a:pt x="100087" y="116816"/>
                  <a:pt x="97692" y="118088"/>
                </a:cubicBezTo>
                <a:cubicBezTo>
                  <a:pt x="95303" y="119361"/>
                  <a:pt x="92730" y="119994"/>
                  <a:pt x="89941" y="119994"/>
                </a:cubicBezTo>
                <a:lnTo>
                  <a:pt x="19974" y="119994"/>
                </a:lnTo>
                <a:cubicBezTo>
                  <a:pt x="17240" y="119994"/>
                  <a:pt x="14640" y="119361"/>
                  <a:pt x="12195" y="118088"/>
                </a:cubicBezTo>
                <a:cubicBezTo>
                  <a:pt x="9745" y="116816"/>
                  <a:pt x="7622" y="115083"/>
                  <a:pt x="5844" y="112894"/>
                </a:cubicBezTo>
                <a:cubicBezTo>
                  <a:pt x="4078" y="110711"/>
                  <a:pt x="2650" y="108161"/>
                  <a:pt x="1589" y="105272"/>
                </a:cubicBezTo>
                <a:cubicBezTo>
                  <a:pt x="527" y="102383"/>
                  <a:pt x="0" y="99300"/>
                  <a:pt x="0" y="96022"/>
                </a:cubicBezTo>
                <a:lnTo>
                  <a:pt x="0" y="23972"/>
                </a:lnTo>
                <a:cubicBezTo>
                  <a:pt x="0" y="20677"/>
                  <a:pt x="527" y="17577"/>
                  <a:pt x="1589" y="14622"/>
                </a:cubicBezTo>
                <a:cubicBezTo>
                  <a:pt x="2650" y="11700"/>
                  <a:pt x="4078" y="9138"/>
                  <a:pt x="5844" y="7016"/>
                </a:cubicBezTo>
                <a:cubicBezTo>
                  <a:pt x="7622" y="4877"/>
                  <a:pt x="9745" y="3177"/>
                  <a:pt x="12195" y="1905"/>
                </a:cubicBezTo>
                <a:cubicBezTo>
                  <a:pt x="14640" y="633"/>
                  <a:pt x="17240" y="0"/>
                  <a:pt x="19974" y="0"/>
                </a:cubicBezTo>
                <a:lnTo>
                  <a:pt x="89941" y="0"/>
                </a:lnTo>
                <a:cubicBezTo>
                  <a:pt x="91125" y="0"/>
                  <a:pt x="92258" y="144"/>
                  <a:pt x="93330" y="455"/>
                </a:cubicBezTo>
                <a:lnTo>
                  <a:pt x="81163" y="15077"/>
                </a:lnTo>
                <a:lnTo>
                  <a:pt x="19974" y="15077"/>
                </a:lnTo>
                <a:cubicBezTo>
                  <a:pt x="17934" y="15077"/>
                  <a:pt x="16190" y="15927"/>
                  <a:pt x="14734" y="17688"/>
                </a:cubicBezTo>
                <a:cubicBezTo>
                  <a:pt x="13284" y="19422"/>
                  <a:pt x="12562" y="21527"/>
                  <a:pt x="12562" y="23972"/>
                </a:cubicBezTo>
                <a:lnTo>
                  <a:pt x="12562" y="96022"/>
                </a:lnTo>
                <a:cubicBezTo>
                  <a:pt x="12562" y="98466"/>
                  <a:pt x="13284" y="100561"/>
                  <a:pt x="14734" y="102288"/>
                </a:cubicBezTo>
                <a:cubicBezTo>
                  <a:pt x="16190" y="104050"/>
                  <a:pt x="17934" y="104933"/>
                  <a:pt x="19974" y="104933"/>
                </a:cubicBezTo>
                <a:lnTo>
                  <a:pt x="89941" y="104933"/>
                </a:lnTo>
                <a:cubicBezTo>
                  <a:pt x="91986" y="104933"/>
                  <a:pt x="93753" y="104050"/>
                  <a:pt x="95219" y="102288"/>
                </a:cubicBezTo>
                <a:cubicBezTo>
                  <a:pt x="96703" y="100561"/>
                  <a:pt x="97436" y="98466"/>
                  <a:pt x="97436" y="96022"/>
                </a:cubicBezTo>
                <a:lnTo>
                  <a:pt x="97436" y="70538"/>
                </a:lnTo>
                <a:close/>
                <a:moveTo>
                  <a:pt x="118527" y="15533"/>
                </a:moveTo>
                <a:cubicBezTo>
                  <a:pt x="119533" y="16727"/>
                  <a:pt x="120005" y="18177"/>
                  <a:pt x="119994" y="19877"/>
                </a:cubicBezTo>
                <a:cubicBezTo>
                  <a:pt x="119966" y="21561"/>
                  <a:pt x="119477" y="22977"/>
                  <a:pt x="118527" y="24122"/>
                </a:cubicBezTo>
                <a:lnTo>
                  <a:pt x="72256" y="79700"/>
                </a:lnTo>
                <a:lnTo>
                  <a:pt x="65861" y="87338"/>
                </a:lnTo>
                <a:cubicBezTo>
                  <a:pt x="64872" y="88544"/>
                  <a:pt x="63661" y="89133"/>
                  <a:pt x="62261" y="89133"/>
                </a:cubicBezTo>
                <a:cubicBezTo>
                  <a:pt x="60844" y="89133"/>
                  <a:pt x="59633" y="88544"/>
                  <a:pt x="58644" y="87338"/>
                </a:cubicBezTo>
                <a:lnTo>
                  <a:pt x="52132" y="79700"/>
                </a:lnTo>
                <a:lnTo>
                  <a:pt x="26552" y="48816"/>
                </a:lnTo>
                <a:cubicBezTo>
                  <a:pt x="25557" y="47627"/>
                  <a:pt x="25041" y="46188"/>
                  <a:pt x="25041" y="44477"/>
                </a:cubicBezTo>
                <a:cubicBezTo>
                  <a:pt x="25041" y="42794"/>
                  <a:pt x="25557" y="41338"/>
                  <a:pt x="26552" y="40150"/>
                </a:cubicBezTo>
                <a:lnTo>
                  <a:pt x="32930" y="32477"/>
                </a:lnTo>
                <a:cubicBezTo>
                  <a:pt x="33925" y="31305"/>
                  <a:pt x="35131" y="30700"/>
                  <a:pt x="36547" y="30700"/>
                </a:cubicBezTo>
                <a:cubicBezTo>
                  <a:pt x="37947" y="30700"/>
                  <a:pt x="39131" y="31300"/>
                  <a:pt x="40081" y="32477"/>
                </a:cubicBezTo>
                <a:lnTo>
                  <a:pt x="62216" y="59066"/>
                </a:lnTo>
                <a:lnTo>
                  <a:pt x="104793" y="7800"/>
                </a:lnTo>
                <a:cubicBezTo>
                  <a:pt x="105787" y="6588"/>
                  <a:pt x="107021" y="6022"/>
                  <a:pt x="108476" y="6038"/>
                </a:cubicBezTo>
                <a:cubicBezTo>
                  <a:pt x="109932" y="6066"/>
                  <a:pt x="111126" y="6655"/>
                  <a:pt x="112082" y="7800"/>
                </a:cubicBezTo>
                <a:lnTo>
                  <a:pt x="118527" y="1553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14291" tIns="14291" rIns="14291" bIns="14291" anchor="ctr" anchorCtr="0">
            <a:noAutofit/>
          </a:bodyPr>
          <a:lstStyle/>
          <a:p>
            <a:pPr marL="0" marR="0" lvl="0" indent="0" defTabSz="3429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bin"/>
              <a:ea typeface="Cabin"/>
              <a:cs typeface="Cabin"/>
              <a:sym typeface="Cabin"/>
            </a:endParaRPr>
          </a:p>
        </p:txBody>
      </p:sp>
      <p:sp>
        <p:nvSpPr>
          <p:cNvPr id="82" name="Shape 628"/>
          <p:cNvSpPr/>
          <p:nvPr/>
        </p:nvSpPr>
        <p:spPr>
          <a:xfrm>
            <a:off x="2482189" y="2732054"/>
            <a:ext cx="142282" cy="110116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97436" y="70538"/>
                </a:moveTo>
                <a:lnTo>
                  <a:pt x="109999" y="55538"/>
                </a:lnTo>
                <a:lnTo>
                  <a:pt x="109999" y="96022"/>
                </a:lnTo>
                <a:cubicBezTo>
                  <a:pt x="109999" y="99300"/>
                  <a:pt x="109454" y="102383"/>
                  <a:pt x="108371" y="105272"/>
                </a:cubicBezTo>
                <a:cubicBezTo>
                  <a:pt x="107282" y="108161"/>
                  <a:pt x="105837" y="110711"/>
                  <a:pt x="104015" y="112894"/>
                </a:cubicBezTo>
                <a:cubicBezTo>
                  <a:pt x="102198" y="115083"/>
                  <a:pt x="100087" y="116816"/>
                  <a:pt x="97692" y="118088"/>
                </a:cubicBezTo>
                <a:cubicBezTo>
                  <a:pt x="95303" y="119361"/>
                  <a:pt x="92730" y="119994"/>
                  <a:pt x="89941" y="119994"/>
                </a:cubicBezTo>
                <a:lnTo>
                  <a:pt x="19974" y="119994"/>
                </a:lnTo>
                <a:cubicBezTo>
                  <a:pt x="17240" y="119994"/>
                  <a:pt x="14640" y="119361"/>
                  <a:pt x="12195" y="118088"/>
                </a:cubicBezTo>
                <a:cubicBezTo>
                  <a:pt x="9745" y="116816"/>
                  <a:pt x="7622" y="115083"/>
                  <a:pt x="5844" y="112894"/>
                </a:cubicBezTo>
                <a:cubicBezTo>
                  <a:pt x="4078" y="110711"/>
                  <a:pt x="2650" y="108161"/>
                  <a:pt x="1589" y="105272"/>
                </a:cubicBezTo>
                <a:cubicBezTo>
                  <a:pt x="527" y="102383"/>
                  <a:pt x="0" y="99300"/>
                  <a:pt x="0" y="96022"/>
                </a:cubicBezTo>
                <a:lnTo>
                  <a:pt x="0" y="23972"/>
                </a:lnTo>
                <a:cubicBezTo>
                  <a:pt x="0" y="20677"/>
                  <a:pt x="527" y="17577"/>
                  <a:pt x="1589" y="14622"/>
                </a:cubicBezTo>
                <a:cubicBezTo>
                  <a:pt x="2650" y="11700"/>
                  <a:pt x="4078" y="9138"/>
                  <a:pt x="5844" y="7016"/>
                </a:cubicBezTo>
                <a:cubicBezTo>
                  <a:pt x="7622" y="4877"/>
                  <a:pt x="9745" y="3177"/>
                  <a:pt x="12195" y="1905"/>
                </a:cubicBezTo>
                <a:cubicBezTo>
                  <a:pt x="14640" y="633"/>
                  <a:pt x="17240" y="0"/>
                  <a:pt x="19974" y="0"/>
                </a:cubicBezTo>
                <a:lnTo>
                  <a:pt x="89941" y="0"/>
                </a:lnTo>
                <a:cubicBezTo>
                  <a:pt x="91125" y="0"/>
                  <a:pt x="92258" y="144"/>
                  <a:pt x="93330" y="455"/>
                </a:cubicBezTo>
                <a:lnTo>
                  <a:pt x="81163" y="15077"/>
                </a:lnTo>
                <a:lnTo>
                  <a:pt x="19974" y="15077"/>
                </a:lnTo>
                <a:cubicBezTo>
                  <a:pt x="17934" y="15077"/>
                  <a:pt x="16190" y="15927"/>
                  <a:pt x="14734" y="17688"/>
                </a:cubicBezTo>
                <a:cubicBezTo>
                  <a:pt x="13284" y="19422"/>
                  <a:pt x="12562" y="21527"/>
                  <a:pt x="12562" y="23972"/>
                </a:cubicBezTo>
                <a:lnTo>
                  <a:pt x="12562" y="96022"/>
                </a:lnTo>
                <a:cubicBezTo>
                  <a:pt x="12562" y="98466"/>
                  <a:pt x="13284" y="100561"/>
                  <a:pt x="14734" y="102288"/>
                </a:cubicBezTo>
                <a:cubicBezTo>
                  <a:pt x="16190" y="104050"/>
                  <a:pt x="17934" y="104933"/>
                  <a:pt x="19974" y="104933"/>
                </a:cubicBezTo>
                <a:lnTo>
                  <a:pt x="89941" y="104933"/>
                </a:lnTo>
                <a:cubicBezTo>
                  <a:pt x="91986" y="104933"/>
                  <a:pt x="93753" y="104050"/>
                  <a:pt x="95219" y="102288"/>
                </a:cubicBezTo>
                <a:cubicBezTo>
                  <a:pt x="96703" y="100561"/>
                  <a:pt x="97436" y="98466"/>
                  <a:pt x="97436" y="96022"/>
                </a:cubicBezTo>
                <a:lnTo>
                  <a:pt x="97436" y="70538"/>
                </a:lnTo>
                <a:close/>
                <a:moveTo>
                  <a:pt x="118527" y="15533"/>
                </a:moveTo>
                <a:cubicBezTo>
                  <a:pt x="119533" y="16727"/>
                  <a:pt x="120005" y="18177"/>
                  <a:pt x="119994" y="19877"/>
                </a:cubicBezTo>
                <a:cubicBezTo>
                  <a:pt x="119966" y="21561"/>
                  <a:pt x="119477" y="22977"/>
                  <a:pt x="118527" y="24122"/>
                </a:cubicBezTo>
                <a:lnTo>
                  <a:pt x="72256" y="79700"/>
                </a:lnTo>
                <a:lnTo>
                  <a:pt x="65861" y="87338"/>
                </a:lnTo>
                <a:cubicBezTo>
                  <a:pt x="64872" y="88544"/>
                  <a:pt x="63661" y="89133"/>
                  <a:pt x="62261" y="89133"/>
                </a:cubicBezTo>
                <a:cubicBezTo>
                  <a:pt x="60844" y="89133"/>
                  <a:pt x="59633" y="88544"/>
                  <a:pt x="58644" y="87338"/>
                </a:cubicBezTo>
                <a:lnTo>
                  <a:pt x="52132" y="79700"/>
                </a:lnTo>
                <a:lnTo>
                  <a:pt x="26552" y="48816"/>
                </a:lnTo>
                <a:cubicBezTo>
                  <a:pt x="25557" y="47627"/>
                  <a:pt x="25041" y="46188"/>
                  <a:pt x="25041" y="44477"/>
                </a:cubicBezTo>
                <a:cubicBezTo>
                  <a:pt x="25041" y="42794"/>
                  <a:pt x="25557" y="41338"/>
                  <a:pt x="26552" y="40150"/>
                </a:cubicBezTo>
                <a:lnTo>
                  <a:pt x="32930" y="32477"/>
                </a:lnTo>
                <a:cubicBezTo>
                  <a:pt x="33925" y="31305"/>
                  <a:pt x="35131" y="30700"/>
                  <a:pt x="36547" y="30700"/>
                </a:cubicBezTo>
                <a:cubicBezTo>
                  <a:pt x="37947" y="30700"/>
                  <a:pt x="39131" y="31300"/>
                  <a:pt x="40081" y="32477"/>
                </a:cubicBezTo>
                <a:lnTo>
                  <a:pt x="62216" y="59066"/>
                </a:lnTo>
                <a:lnTo>
                  <a:pt x="104793" y="7800"/>
                </a:lnTo>
                <a:cubicBezTo>
                  <a:pt x="105787" y="6588"/>
                  <a:pt x="107021" y="6022"/>
                  <a:pt x="108476" y="6038"/>
                </a:cubicBezTo>
                <a:cubicBezTo>
                  <a:pt x="109932" y="6066"/>
                  <a:pt x="111126" y="6655"/>
                  <a:pt x="112082" y="7800"/>
                </a:cubicBezTo>
                <a:lnTo>
                  <a:pt x="118527" y="1553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14291" tIns="14291" rIns="14291" bIns="14291" anchor="ctr" anchorCtr="0">
            <a:noAutofit/>
          </a:bodyPr>
          <a:lstStyle/>
          <a:p>
            <a:pPr marL="0" marR="0" lvl="0" indent="0" defTabSz="3429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 smtClean="0">
              <a:ln>
                <a:noFill/>
              </a:ln>
              <a:solidFill>
                <a:srgbClr val="445469"/>
              </a:solidFill>
              <a:effectLst/>
              <a:uLnTx/>
              <a:uFillTx/>
              <a:latin typeface="Cabin"/>
              <a:ea typeface="Cabin"/>
              <a:cs typeface="Cabin"/>
              <a:sym typeface="Cabin"/>
            </a:endParaRPr>
          </a:p>
        </p:txBody>
      </p:sp>
      <p:sp>
        <p:nvSpPr>
          <p:cNvPr id="84" name="Shape 630"/>
          <p:cNvSpPr/>
          <p:nvPr/>
        </p:nvSpPr>
        <p:spPr>
          <a:xfrm>
            <a:off x="2482189" y="3194137"/>
            <a:ext cx="142282" cy="110116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97436" y="70538"/>
                </a:moveTo>
                <a:lnTo>
                  <a:pt x="109999" y="55538"/>
                </a:lnTo>
                <a:lnTo>
                  <a:pt x="109999" y="96022"/>
                </a:lnTo>
                <a:cubicBezTo>
                  <a:pt x="109999" y="99300"/>
                  <a:pt x="109454" y="102383"/>
                  <a:pt x="108371" y="105272"/>
                </a:cubicBezTo>
                <a:cubicBezTo>
                  <a:pt x="107282" y="108161"/>
                  <a:pt x="105837" y="110711"/>
                  <a:pt x="104015" y="112894"/>
                </a:cubicBezTo>
                <a:cubicBezTo>
                  <a:pt x="102198" y="115083"/>
                  <a:pt x="100087" y="116816"/>
                  <a:pt x="97692" y="118088"/>
                </a:cubicBezTo>
                <a:cubicBezTo>
                  <a:pt x="95303" y="119361"/>
                  <a:pt x="92730" y="119994"/>
                  <a:pt x="89941" y="119994"/>
                </a:cubicBezTo>
                <a:lnTo>
                  <a:pt x="19974" y="119994"/>
                </a:lnTo>
                <a:cubicBezTo>
                  <a:pt x="17240" y="119994"/>
                  <a:pt x="14640" y="119361"/>
                  <a:pt x="12195" y="118088"/>
                </a:cubicBezTo>
                <a:cubicBezTo>
                  <a:pt x="9745" y="116816"/>
                  <a:pt x="7622" y="115083"/>
                  <a:pt x="5844" y="112894"/>
                </a:cubicBezTo>
                <a:cubicBezTo>
                  <a:pt x="4078" y="110711"/>
                  <a:pt x="2650" y="108161"/>
                  <a:pt x="1589" y="105272"/>
                </a:cubicBezTo>
                <a:cubicBezTo>
                  <a:pt x="527" y="102383"/>
                  <a:pt x="0" y="99300"/>
                  <a:pt x="0" y="96022"/>
                </a:cubicBezTo>
                <a:lnTo>
                  <a:pt x="0" y="23972"/>
                </a:lnTo>
                <a:cubicBezTo>
                  <a:pt x="0" y="20677"/>
                  <a:pt x="527" y="17577"/>
                  <a:pt x="1589" y="14622"/>
                </a:cubicBezTo>
                <a:cubicBezTo>
                  <a:pt x="2650" y="11700"/>
                  <a:pt x="4078" y="9138"/>
                  <a:pt x="5844" y="7016"/>
                </a:cubicBezTo>
                <a:cubicBezTo>
                  <a:pt x="7622" y="4877"/>
                  <a:pt x="9745" y="3177"/>
                  <a:pt x="12195" y="1905"/>
                </a:cubicBezTo>
                <a:cubicBezTo>
                  <a:pt x="14640" y="633"/>
                  <a:pt x="17240" y="0"/>
                  <a:pt x="19974" y="0"/>
                </a:cubicBezTo>
                <a:lnTo>
                  <a:pt x="89941" y="0"/>
                </a:lnTo>
                <a:cubicBezTo>
                  <a:pt x="91125" y="0"/>
                  <a:pt x="92258" y="144"/>
                  <a:pt x="93330" y="455"/>
                </a:cubicBezTo>
                <a:lnTo>
                  <a:pt x="81163" y="15077"/>
                </a:lnTo>
                <a:lnTo>
                  <a:pt x="19974" y="15077"/>
                </a:lnTo>
                <a:cubicBezTo>
                  <a:pt x="17934" y="15077"/>
                  <a:pt x="16190" y="15927"/>
                  <a:pt x="14734" y="17688"/>
                </a:cubicBezTo>
                <a:cubicBezTo>
                  <a:pt x="13284" y="19422"/>
                  <a:pt x="12562" y="21527"/>
                  <a:pt x="12562" y="23972"/>
                </a:cubicBezTo>
                <a:lnTo>
                  <a:pt x="12562" y="96022"/>
                </a:lnTo>
                <a:cubicBezTo>
                  <a:pt x="12562" y="98466"/>
                  <a:pt x="13284" y="100561"/>
                  <a:pt x="14734" y="102288"/>
                </a:cubicBezTo>
                <a:cubicBezTo>
                  <a:pt x="16190" y="104050"/>
                  <a:pt x="17934" y="104933"/>
                  <a:pt x="19974" y="104933"/>
                </a:cubicBezTo>
                <a:lnTo>
                  <a:pt x="89941" y="104933"/>
                </a:lnTo>
                <a:cubicBezTo>
                  <a:pt x="91986" y="104933"/>
                  <a:pt x="93753" y="104050"/>
                  <a:pt x="95219" y="102288"/>
                </a:cubicBezTo>
                <a:cubicBezTo>
                  <a:pt x="96703" y="100561"/>
                  <a:pt x="97436" y="98466"/>
                  <a:pt x="97436" y="96022"/>
                </a:cubicBezTo>
                <a:lnTo>
                  <a:pt x="97436" y="70538"/>
                </a:lnTo>
                <a:close/>
                <a:moveTo>
                  <a:pt x="118527" y="15533"/>
                </a:moveTo>
                <a:cubicBezTo>
                  <a:pt x="119533" y="16727"/>
                  <a:pt x="120005" y="18177"/>
                  <a:pt x="119994" y="19877"/>
                </a:cubicBezTo>
                <a:cubicBezTo>
                  <a:pt x="119966" y="21561"/>
                  <a:pt x="119477" y="22977"/>
                  <a:pt x="118527" y="24122"/>
                </a:cubicBezTo>
                <a:lnTo>
                  <a:pt x="72256" y="79700"/>
                </a:lnTo>
                <a:lnTo>
                  <a:pt x="65861" y="87338"/>
                </a:lnTo>
                <a:cubicBezTo>
                  <a:pt x="64872" y="88544"/>
                  <a:pt x="63661" y="89133"/>
                  <a:pt x="62261" y="89133"/>
                </a:cubicBezTo>
                <a:cubicBezTo>
                  <a:pt x="60844" y="89133"/>
                  <a:pt x="59633" y="88544"/>
                  <a:pt x="58644" y="87338"/>
                </a:cubicBezTo>
                <a:lnTo>
                  <a:pt x="52132" y="79700"/>
                </a:lnTo>
                <a:lnTo>
                  <a:pt x="26552" y="48816"/>
                </a:lnTo>
                <a:cubicBezTo>
                  <a:pt x="25557" y="47627"/>
                  <a:pt x="25041" y="46188"/>
                  <a:pt x="25041" y="44477"/>
                </a:cubicBezTo>
                <a:cubicBezTo>
                  <a:pt x="25041" y="42794"/>
                  <a:pt x="25557" y="41338"/>
                  <a:pt x="26552" y="40150"/>
                </a:cubicBezTo>
                <a:lnTo>
                  <a:pt x="32930" y="32477"/>
                </a:lnTo>
                <a:cubicBezTo>
                  <a:pt x="33925" y="31305"/>
                  <a:pt x="35131" y="30700"/>
                  <a:pt x="36547" y="30700"/>
                </a:cubicBezTo>
                <a:cubicBezTo>
                  <a:pt x="37947" y="30700"/>
                  <a:pt x="39131" y="31300"/>
                  <a:pt x="40081" y="32477"/>
                </a:cubicBezTo>
                <a:lnTo>
                  <a:pt x="62216" y="59066"/>
                </a:lnTo>
                <a:lnTo>
                  <a:pt x="104793" y="7800"/>
                </a:lnTo>
                <a:cubicBezTo>
                  <a:pt x="105787" y="6588"/>
                  <a:pt x="107021" y="6022"/>
                  <a:pt x="108476" y="6038"/>
                </a:cubicBezTo>
                <a:cubicBezTo>
                  <a:pt x="109932" y="6066"/>
                  <a:pt x="111126" y="6655"/>
                  <a:pt x="112082" y="7800"/>
                </a:cubicBezTo>
                <a:lnTo>
                  <a:pt x="118527" y="1553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14291" tIns="14291" rIns="14291" bIns="14291" anchor="ctr" anchorCtr="0">
            <a:noAutofit/>
          </a:bodyPr>
          <a:lstStyle/>
          <a:p>
            <a:pPr marL="0" marR="0" lvl="0" indent="0" defTabSz="3429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 smtClean="0">
              <a:ln>
                <a:noFill/>
              </a:ln>
              <a:solidFill>
                <a:srgbClr val="445469"/>
              </a:solidFill>
              <a:effectLst/>
              <a:uLnTx/>
              <a:uFillTx/>
              <a:latin typeface="Cabin"/>
              <a:ea typeface="Cabin"/>
              <a:cs typeface="Cabin"/>
              <a:sym typeface="Cabin"/>
            </a:endParaRPr>
          </a:p>
        </p:txBody>
      </p:sp>
      <p:sp>
        <p:nvSpPr>
          <p:cNvPr id="85" name="Shape 631"/>
          <p:cNvSpPr/>
          <p:nvPr/>
        </p:nvSpPr>
        <p:spPr>
          <a:xfrm>
            <a:off x="2482189" y="3439470"/>
            <a:ext cx="142282" cy="110116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97436" y="70538"/>
                </a:moveTo>
                <a:lnTo>
                  <a:pt x="109999" y="55538"/>
                </a:lnTo>
                <a:lnTo>
                  <a:pt x="109999" y="96022"/>
                </a:lnTo>
                <a:cubicBezTo>
                  <a:pt x="109999" y="99300"/>
                  <a:pt x="109454" y="102383"/>
                  <a:pt x="108371" y="105272"/>
                </a:cubicBezTo>
                <a:cubicBezTo>
                  <a:pt x="107282" y="108161"/>
                  <a:pt x="105837" y="110711"/>
                  <a:pt x="104015" y="112894"/>
                </a:cubicBezTo>
                <a:cubicBezTo>
                  <a:pt x="102198" y="115083"/>
                  <a:pt x="100087" y="116816"/>
                  <a:pt x="97692" y="118088"/>
                </a:cubicBezTo>
                <a:cubicBezTo>
                  <a:pt x="95303" y="119361"/>
                  <a:pt x="92730" y="119994"/>
                  <a:pt x="89941" y="119994"/>
                </a:cubicBezTo>
                <a:lnTo>
                  <a:pt x="19974" y="119994"/>
                </a:lnTo>
                <a:cubicBezTo>
                  <a:pt x="17240" y="119994"/>
                  <a:pt x="14640" y="119361"/>
                  <a:pt x="12195" y="118088"/>
                </a:cubicBezTo>
                <a:cubicBezTo>
                  <a:pt x="9745" y="116816"/>
                  <a:pt x="7622" y="115083"/>
                  <a:pt x="5844" y="112894"/>
                </a:cubicBezTo>
                <a:cubicBezTo>
                  <a:pt x="4078" y="110711"/>
                  <a:pt x="2650" y="108161"/>
                  <a:pt x="1589" y="105272"/>
                </a:cubicBezTo>
                <a:cubicBezTo>
                  <a:pt x="527" y="102383"/>
                  <a:pt x="0" y="99300"/>
                  <a:pt x="0" y="96022"/>
                </a:cubicBezTo>
                <a:lnTo>
                  <a:pt x="0" y="23972"/>
                </a:lnTo>
                <a:cubicBezTo>
                  <a:pt x="0" y="20677"/>
                  <a:pt x="527" y="17577"/>
                  <a:pt x="1589" y="14622"/>
                </a:cubicBezTo>
                <a:cubicBezTo>
                  <a:pt x="2650" y="11700"/>
                  <a:pt x="4078" y="9138"/>
                  <a:pt x="5844" y="7016"/>
                </a:cubicBezTo>
                <a:cubicBezTo>
                  <a:pt x="7622" y="4877"/>
                  <a:pt x="9745" y="3177"/>
                  <a:pt x="12195" y="1905"/>
                </a:cubicBezTo>
                <a:cubicBezTo>
                  <a:pt x="14640" y="633"/>
                  <a:pt x="17240" y="0"/>
                  <a:pt x="19974" y="0"/>
                </a:cubicBezTo>
                <a:lnTo>
                  <a:pt x="89941" y="0"/>
                </a:lnTo>
                <a:cubicBezTo>
                  <a:pt x="91125" y="0"/>
                  <a:pt x="92258" y="144"/>
                  <a:pt x="93330" y="455"/>
                </a:cubicBezTo>
                <a:lnTo>
                  <a:pt x="81163" y="15077"/>
                </a:lnTo>
                <a:lnTo>
                  <a:pt x="19974" y="15077"/>
                </a:lnTo>
                <a:cubicBezTo>
                  <a:pt x="17934" y="15077"/>
                  <a:pt x="16190" y="15927"/>
                  <a:pt x="14734" y="17688"/>
                </a:cubicBezTo>
                <a:cubicBezTo>
                  <a:pt x="13284" y="19422"/>
                  <a:pt x="12562" y="21527"/>
                  <a:pt x="12562" y="23972"/>
                </a:cubicBezTo>
                <a:lnTo>
                  <a:pt x="12562" y="96022"/>
                </a:lnTo>
                <a:cubicBezTo>
                  <a:pt x="12562" y="98466"/>
                  <a:pt x="13284" y="100561"/>
                  <a:pt x="14734" y="102288"/>
                </a:cubicBezTo>
                <a:cubicBezTo>
                  <a:pt x="16190" y="104050"/>
                  <a:pt x="17934" y="104933"/>
                  <a:pt x="19974" y="104933"/>
                </a:cubicBezTo>
                <a:lnTo>
                  <a:pt x="89941" y="104933"/>
                </a:lnTo>
                <a:cubicBezTo>
                  <a:pt x="91986" y="104933"/>
                  <a:pt x="93753" y="104050"/>
                  <a:pt x="95219" y="102288"/>
                </a:cubicBezTo>
                <a:cubicBezTo>
                  <a:pt x="96703" y="100561"/>
                  <a:pt x="97436" y="98466"/>
                  <a:pt x="97436" y="96022"/>
                </a:cubicBezTo>
                <a:lnTo>
                  <a:pt x="97436" y="70538"/>
                </a:lnTo>
                <a:close/>
                <a:moveTo>
                  <a:pt x="118527" y="15533"/>
                </a:moveTo>
                <a:cubicBezTo>
                  <a:pt x="119533" y="16727"/>
                  <a:pt x="120005" y="18177"/>
                  <a:pt x="119994" y="19877"/>
                </a:cubicBezTo>
                <a:cubicBezTo>
                  <a:pt x="119966" y="21561"/>
                  <a:pt x="119477" y="22977"/>
                  <a:pt x="118527" y="24122"/>
                </a:cubicBezTo>
                <a:lnTo>
                  <a:pt x="72256" y="79700"/>
                </a:lnTo>
                <a:lnTo>
                  <a:pt x="65861" y="87338"/>
                </a:lnTo>
                <a:cubicBezTo>
                  <a:pt x="64872" y="88544"/>
                  <a:pt x="63661" y="89133"/>
                  <a:pt x="62261" y="89133"/>
                </a:cubicBezTo>
                <a:cubicBezTo>
                  <a:pt x="60844" y="89133"/>
                  <a:pt x="59633" y="88544"/>
                  <a:pt x="58644" y="87338"/>
                </a:cubicBezTo>
                <a:lnTo>
                  <a:pt x="52132" y="79700"/>
                </a:lnTo>
                <a:lnTo>
                  <a:pt x="26552" y="48816"/>
                </a:lnTo>
                <a:cubicBezTo>
                  <a:pt x="25557" y="47627"/>
                  <a:pt x="25041" y="46188"/>
                  <a:pt x="25041" y="44477"/>
                </a:cubicBezTo>
                <a:cubicBezTo>
                  <a:pt x="25041" y="42794"/>
                  <a:pt x="25557" y="41338"/>
                  <a:pt x="26552" y="40150"/>
                </a:cubicBezTo>
                <a:lnTo>
                  <a:pt x="32930" y="32477"/>
                </a:lnTo>
                <a:cubicBezTo>
                  <a:pt x="33925" y="31305"/>
                  <a:pt x="35131" y="30700"/>
                  <a:pt x="36547" y="30700"/>
                </a:cubicBezTo>
                <a:cubicBezTo>
                  <a:pt x="37947" y="30700"/>
                  <a:pt x="39131" y="31300"/>
                  <a:pt x="40081" y="32477"/>
                </a:cubicBezTo>
                <a:lnTo>
                  <a:pt x="62216" y="59066"/>
                </a:lnTo>
                <a:lnTo>
                  <a:pt x="104793" y="7800"/>
                </a:lnTo>
                <a:cubicBezTo>
                  <a:pt x="105787" y="6588"/>
                  <a:pt x="107021" y="6022"/>
                  <a:pt x="108476" y="6038"/>
                </a:cubicBezTo>
                <a:cubicBezTo>
                  <a:pt x="109932" y="6066"/>
                  <a:pt x="111126" y="6655"/>
                  <a:pt x="112082" y="7800"/>
                </a:cubicBezTo>
                <a:lnTo>
                  <a:pt x="118527" y="1553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14291" tIns="14291" rIns="14291" bIns="14291" anchor="ctr" anchorCtr="0">
            <a:noAutofit/>
          </a:bodyPr>
          <a:lstStyle/>
          <a:p>
            <a:pPr marL="0" marR="0" lvl="0" indent="0" defTabSz="3429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 smtClean="0">
              <a:ln>
                <a:noFill/>
              </a:ln>
              <a:solidFill>
                <a:srgbClr val="445469"/>
              </a:solidFill>
              <a:effectLst/>
              <a:uLnTx/>
              <a:uFillTx/>
              <a:latin typeface="Cabin"/>
              <a:ea typeface="Cabin"/>
              <a:cs typeface="Cabin"/>
              <a:sym typeface="Cabin"/>
            </a:endParaRPr>
          </a:p>
        </p:txBody>
      </p:sp>
      <p:sp>
        <p:nvSpPr>
          <p:cNvPr id="86" name="Shape 632"/>
          <p:cNvSpPr/>
          <p:nvPr/>
        </p:nvSpPr>
        <p:spPr>
          <a:xfrm>
            <a:off x="4819036" y="2533852"/>
            <a:ext cx="482911" cy="145561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defTabSz="342991">
              <a:buSzPct val="25000"/>
            </a:pPr>
            <a:r>
              <a:rPr lang="id-ID" sz="1400" kern="0" dirty="0">
                <a:solidFill>
                  <a:srgbClr val="F7F7F7"/>
                </a:solidFill>
                <a:latin typeface="Roboto"/>
                <a:ea typeface="Roboto"/>
                <a:cs typeface="Roboto"/>
                <a:sym typeface="Roboto"/>
              </a:rPr>
              <a:t>Kegotong-royongan</a:t>
            </a:r>
          </a:p>
        </p:txBody>
      </p:sp>
      <p:sp>
        <p:nvSpPr>
          <p:cNvPr id="87" name="Shape 633"/>
          <p:cNvSpPr/>
          <p:nvPr/>
        </p:nvSpPr>
        <p:spPr>
          <a:xfrm>
            <a:off x="4825660" y="2730330"/>
            <a:ext cx="518860" cy="145561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defTabSz="342991">
              <a:buSzPct val="25000"/>
            </a:pPr>
            <a:r>
              <a:rPr lang="en-US" sz="1400" kern="0" dirty="0" err="1" smtClean="0">
                <a:solidFill>
                  <a:srgbClr val="F7F7F7"/>
                </a:solidFill>
                <a:latin typeface="Roboto"/>
                <a:ea typeface="Roboto"/>
                <a:cs typeface="Roboto"/>
                <a:sym typeface="Roboto"/>
              </a:rPr>
              <a:t>Nirlaba</a:t>
            </a:r>
            <a:endParaRPr lang="id-ID" sz="1400" kern="0" dirty="0">
              <a:solidFill>
                <a:srgbClr val="F7F7F7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88" name="Shape 634"/>
          <p:cNvSpPr/>
          <p:nvPr/>
        </p:nvSpPr>
        <p:spPr>
          <a:xfrm>
            <a:off x="4819036" y="2995935"/>
            <a:ext cx="696751" cy="145561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defTabSz="342991">
              <a:buSzPct val="25000"/>
            </a:pPr>
            <a:r>
              <a:rPr lang="en-US" sz="1400" kern="0" dirty="0" err="1" smtClean="0">
                <a:solidFill>
                  <a:srgbClr val="F7F7F7"/>
                </a:solidFill>
                <a:latin typeface="Roboto"/>
                <a:ea typeface="Roboto"/>
                <a:cs typeface="Roboto"/>
                <a:sym typeface="Roboto"/>
              </a:rPr>
              <a:t>Keterbukaan</a:t>
            </a:r>
            <a:endParaRPr lang="id-ID" sz="1400" kern="0" dirty="0">
              <a:solidFill>
                <a:srgbClr val="F7F7F7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89" name="Shape 635"/>
          <p:cNvSpPr/>
          <p:nvPr/>
        </p:nvSpPr>
        <p:spPr>
          <a:xfrm>
            <a:off x="4824395" y="3234122"/>
            <a:ext cx="497916" cy="145561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defTabSz="342991">
              <a:buSzPct val="25000"/>
            </a:pPr>
            <a:r>
              <a:rPr lang="en-US" sz="1400" kern="0" dirty="0" err="1" smtClean="0">
                <a:solidFill>
                  <a:srgbClr val="F7F7F7"/>
                </a:solidFill>
                <a:latin typeface="Roboto"/>
                <a:ea typeface="Roboto"/>
                <a:cs typeface="Roboto"/>
                <a:sym typeface="Roboto"/>
              </a:rPr>
              <a:t>Kehati-hatian</a:t>
            </a:r>
            <a:endParaRPr lang="id-ID" sz="1400" kern="0" dirty="0">
              <a:solidFill>
                <a:srgbClr val="F7F7F7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0" name="Shape 636"/>
          <p:cNvSpPr/>
          <p:nvPr/>
        </p:nvSpPr>
        <p:spPr>
          <a:xfrm>
            <a:off x="4819037" y="3472309"/>
            <a:ext cx="595354" cy="145561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defTabSz="342991">
              <a:buSzPct val="25000"/>
            </a:pPr>
            <a:r>
              <a:rPr lang="en-US" sz="1400" kern="0" dirty="0" err="1" smtClean="0">
                <a:solidFill>
                  <a:srgbClr val="F7F7F7"/>
                </a:solidFill>
                <a:latin typeface="Roboto"/>
                <a:ea typeface="Roboto"/>
                <a:cs typeface="Roboto"/>
                <a:sym typeface="Roboto"/>
              </a:rPr>
              <a:t>Akuntabilitas</a:t>
            </a:r>
            <a:endParaRPr lang="id-ID" sz="1400" kern="0" dirty="0">
              <a:solidFill>
                <a:srgbClr val="F7F7F7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6" name="Shape 642"/>
          <p:cNvSpPr/>
          <p:nvPr/>
        </p:nvSpPr>
        <p:spPr>
          <a:xfrm>
            <a:off x="425109" y="2697288"/>
            <a:ext cx="482911" cy="145561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defTabSz="342991">
              <a:buSzPct val="25000"/>
            </a:pPr>
            <a:r>
              <a:rPr lang="en-US" sz="1400" kern="0" dirty="0" err="1" smtClean="0">
                <a:solidFill>
                  <a:srgbClr val="F7F7F7"/>
                </a:solidFill>
                <a:latin typeface="Roboto"/>
                <a:ea typeface="Roboto"/>
                <a:cs typeface="Roboto"/>
                <a:sym typeface="Roboto"/>
              </a:rPr>
              <a:t>Kemanusiaan</a:t>
            </a:r>
            <a:endParaRPr lang="id-ID" sz="1400" kern="0" dirty="0">
              <a:solidFill>
                <a:srgbClr val="F7F7F7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7" name="Shape 643"/>
          <p:cNvSpPr/>
          <p:nvPr/>
        </p:nvSpPr>
        <p:spPr>
          <a:xfrm>
            <a:off x="425110" y="2928329"/>
            <a:ext cx="518860" cy="145561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defTabSz="342991">
              <a:buSzPct val="25000"/>
            </a:pPr>
            <a:r>
              <a:rPr lang="en-US" sz="1400" kern="0" dirty="0" err="1" smtClean="0">
                <a:solidFill>
                  <a:srgbClr val="F7F7F7"/>
                </a:solidFill>
                <a:latin typeface="Roboto"/>
                <a:ea typeface="Roboto"/>
                <a:cs typeface="Roboto"/>
                <a:sym typeface="Roboto"/>
              </a:rPr>
              <a:t>Manfaat</a:t>
            </a:r>
            <a:endParaRPr lang="id-ID" sz="1400" kern="0" dirty="0">
              <a:solidFill>
                <a:srgbClr val="F7F7F7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Shape 644"/>
          <p:cNvSpPr/>
          <p:nvPr/>
        </p:nvSpPr>
        <p:spPr>
          <a:xfrm>
            <a:off x="425109" y="3125745"/>
            <a:ext cx="696751" cy="842331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defTabSz="342991">
              <a:buSzPct val="25000"/>
            </a:pPr>
            <a:r>
              <a:rPr lang="id-ID" sz="1400" kern="0" dirty="0">
                <a:solidFill>
                  <a:srgbClr val="F7F7F7"/>
                </a:solidFill>
                <a:latin typeface="Roboto"/>
                <a:ea typeface="Roboto"/>
                <a:cs typeface="Roboto"/>
                <a:sym typeface="Roboto"/>
              </a:rPr>
              <a:t>Keadilan sosial </a:t>
            </a:r>
            <a:r>
              <a:rPr lang="id-ID" sz="1400" kern="0" dirty="0" smtClean="0">
                <a:solidFill>
                  <a:srgbClr val="F7F7F7"/>
                </a:solidFill>
                <a:latin typeface="Roboto"/>
                <a:ea typeface="Roboto"/>
                <a:cs typeface="Roboto"/>
                <a:sym typeface="Roboto"/>
              </a:rPr>
              <a:t>bagi</a:t>
            </a:r>
            <a:endParaRPr lang="en-US" sz="1400" kern="0" dirty="0" smtClean="0">
              <a:solidFill>
                <a:srgbClr val="F7F7F7"/>
              </a:solidFill>
              <a:latin typeface="Roboto"/>
              <a:ea typeface="Roboto"/>
              <a:cs typeface="Roboto"/>
              <a:sym typeface="Roboto"/>
            </a:endParaRPr>
          </a:p>
          <a:p>
            <a:pPr defTabSz="342991">
              <a:buSzPct val="25000"/>
            </a:pPr>
            <a:r>
              <a:rPr lang="id-ID" sz="1400" kern="0" dirty="0" smtClean="0">
                <a:solidFill>
                  <a:srgbClr val="F7F7F7"/>
                </a:solidFill>
                <a:latin typeface="Roboto"/>
                <a:ea typeface="Roboto"/>
                <a:cs typeface="Roboto"/>
                <a:sym typeface="Roboto"/>
              </a:rPr>
              <a:t>seluruh rakyat</a:t>
            </a:r>
            <a:endParaRPr lang="en-US" sz="1400" kern="0" dirty="0" smtClean="0">
              <a:solidFill>
                <a:srgbClr val="F7F7F7"/>
              </a:solidFill>
              <a:latin typeface="Roboto"/>
              <a:ea typeface="Roboto"/>
              <a:cs typeface="Roboto"/>
              <a:sym typeface="Roboto"/>
            </a:endParaRPr>
          </a:p>
          <a:p>
            <a:pPr defTabSz="342991">
              <a:buSzPct val="25000"/>
            </a:pPr>
            <a:r>
              <a:rPr lang="id-ID" sz="1400" kern="0" dirty="0" smtClean="0">
                <a:solidFill>
                  <a:srgbClr val="F7F7F7"/>
                </a:solidFill>
                <a:latin typeface="Roboto"/>
                <a:ea typeface="Roboto"/>
                <a:cs typeface="Roboto"/>
                <a:sym typeface="Roboto"/>
              </a:rPr>
              <a:t>Indonesia</a:t>
            </a:r>
            <a:endParaRPr lang="id-ID" sz="1400" kern="0" dirty="0">
              <a:solidFill>
                <a:srgbClr val="F7F7F7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383790" y="1681193"/>
            <a:ext cx="1474109" cy="523220"/>
          </a:xfrm>
          <a:prstGeom prst="rect">
            <a:avLst/>
          </a:prstGeom>
          <a:solidFill>
            <a:srgbClr val="FFFFFF"/>
          </a:solidFill>
          <a:ln w="25400" cap="flat" cmpd="sng" algn="ctr">
            <a:solidFill>
              <a:srgbClr val="2686A7"/>
            </a:solidFill>
            <a:prstDash val="solid"/>
          </a:ln>
          <a:effectLst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 w="0"/>
                <a:solidFill>
                  <a:srgbClr val="2686A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3 Azas</a:t>
            </a:r>
          </a:p>
        </p:txBody>
      </p:sp>
      <p:sp>
        <p:nvSpPr>
          <p:cNvPr id="102" name="Rectangle 101"/>
          <p:cNvSpPr/>
          <p:nvPr/>
        </p:nvSpPr>
        <p:spPr>
          <a:xfrm>
            <a:off x="2521407" y="1688425"/>
            <a:ext cx="1794332" cy="523220"/>
          </a:xfrm>
          <a:prstGeom prst="rect">
            <a:avLst/>
          </a:prstGeom>
          <a:solidFill>
            <a:srgbClr val="FFFFFF"/>
          </a:solidFill>
          <a:ln w="25400" cap="flat" cmpd="sng" algn="ctr">
            <a:solidFill>
              <a:srgbClr val="54BE71"/>
            </a:solidFill>
            <a:prstDash val="solid"/>
          </a:ln>
          <a:effectLst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 w="0"/>
                <a:solidFill>
                  <a:srgbClr val="54BE71">
                    <a:lumMod val="75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5 </a:t>
            </a:r>
            <a:r>
              <a:rPr kumimoji="0" lang="en-US" sz="2800" b="0" i="0" u="none" strike="noStrike" kern="0" cap="none" spc="0" normalizeH="0" baseline="0" noProof="0" dirty="0" err="1" smtClean="0">
                <a:ln w="0"/>
                <a:solidFill>
                  <a:srgbClr val="54BE71">
                    <a:lumMod val="75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Prinsip</a:t>
            </a:r>
            <a:endParaRPr kumimoji="0" lang="en-US" sz="2800" b="0" i="0" u="none" strike="noStrike" kern="0" cap="none" spc="0" normalizeH="0" baseline="0" noProof="0" dirty="0" smtClean="0">
              <a:ln w="0"/>
              <a:solidFill>
                <a:srgbClr val="54BE71">
                  <a:lumMod val="75000"/>
                </a:srgb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3" name="Rectangle 102"/>
          <p:cNvSpPr/>
          <p:nvPr/>
        </p:nvSpPr>
        <p:spPr>
          <a:xfrm>
            <a:off x="4753467" y="1688151"/>
            <a:ext cx="1794332" cy="523220"/>
          </a:xfrm>
          <a:prstGeom prst="rect">
            <a:avLst/>
          </a:prstGeom>
          <a:solidFill>
            <a:srgbClr val="FFFFFF"/>
          </a:solidFill>
          <a:ln w="25400" cap="flat" cmpd="sng" algn="ctr">
            <a:solidFill>
              <a:srgbClr val="EF9527"/>
            </a:solidFill>
            <a:prstDash val="solid"/>
          </a:ln>
          <a:effectLst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 w="0"/>
                <a:solidFill>
                  <a:srgbClr val="FF99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9 </a:t>
            </a:r>
            <a:r>
              <a:rPr kumimoji="0" lang="en-US" sz="2800" b="0" i="0" u="none" strike="noStrike" kern="0" cap="none" spc="0" normalizeH="0" baseline="0" noProof="0" dirty="0" err="1" smtClean="0">
                <a:ln w="0"/>
                <a:solidFill>
                  <a:srgbClr val="FF99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Prinsip</a:t>
            </a:r>
            <a:endParaRPr kumimoji="0" lang="en-US" sz="2800" b="0" i="0" u="none" strike="noStrike" kern="0" cap="none" spc="0" normalizeH="0" baseline="0" noProof="0" dirty="0" smtClean="0">
              <a:ln w="0"/>
              <a:solidFill>
                <a:srgbClr val="FF99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4" name="Shape 603"/>
          <p:cNvSpPr/>
          <p:nvPr/>
        </p:nvSpPr>
        <p:spPr>
          <a:xfrm>
            <a:off x="2703496" y="3567531"/>
            <a:ext cx="595354" cy="145561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defTabSz="342991">
              <a:buSzPct val="25000"/>
            </a:pPr>
            <a:r>
              <a:rPr lang="en-US" sz="1400" kern="0" dirty="0" err="1" smtClean="0">
                <a:solidFill>
                  <a:srgbClr val="F7F7F7"/>
                </a:solidFill>
                <a:latin typeface="Roboto"/>
                <a:ea typeface="Roboto"/>
                <a:cs typeface="Roboto"/>
                <a:sym typeface="Roboto"/>
              </a:rPr>
              <a:t>Jaminan</a:t>
            </a:r>
            <a:r>
              <a:rPr lang="en-US" sz="1400" kern="0" dirty="0" smtClean="0">
                <a:solidFill>
                  <a:srgbClr val="F7F7F7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US" sz="1400" kern="0" dirty="0" err="1" smtClean="0">
                <a:solidFill>
                  <a:srgbClr val="F7F7F7"/>
                </a:solidFill>
                <a:latin typeface="Roboto"/>
                <a:ea typeface="Roboto"/>
                <a:cs typeface="Roboto"/>
                <a:sym typeface="Roboto"/>
              </a:rPr>
              <a:t>Kematian</a:t>
            </a:r>
            <a:endParaRPr lang="id-ID" sz="1400" kern="0" dirty="0">
              <a:solidFill>
                <a:srgbClr val="F7F7F7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5" name="Shape 631"/>
          <p:cNvSpPr/>
          <p:nvPr/>
        </p:nvSpPr>
        <p:spPr>
          <a:xfrm>
            <a:off x="2470706" y="3638406"/>
            <a:ext cx="142282" cy="110116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97436" y="70538"/>
                </a:moveTo>
                <a:lnTo>
                  <a:pt x="109999" y="55538"/>
                </a:lnTo>
                <a:lnTo>
                  <a:pt x="109999" y="96022"/>
                </a:lnTo>
                <a:cubicBezTo>
                  <a:pt x="109999" y="99300"/>
                  <a:pt x="109454" y="102383"/>
                  <a:pt x="108371" y="105272"/>
                </a:cubicBezTo>
                <a:cubicBezTo>
                  <a:pt x="107282" y="108161"/>
                  <a:pt x="105837" y="110711"/>
                  <a:pt x="104015" y="112894"/>
                </a:cubicBezTo>
                <a:cubicBezTo>
                  <a:pt x="102198" y="115083"/>
                  <a:pt x="100087" y="116816"/>
                  <a:pt x="97692" y="118088"/>
                </a:cubicBezTo>
                <a:cubicBezTo>
                  <a:pt x="95303" y="119361"/>
                  <a:pt x="92730" y="119994"/>
                  <a:pt x="89941" y="119994"/>
                </a:cubicBezTo>
                <a:lnTo>
                  <a:pt x="19974" y="119994"/>
                </a:lnTo>
                <a:cubicBezTo>
                  <a:pt x="17240" y="119994"/>
                  <a:pt x="14640" y="119361"/>
                  <a:pt x="12195" y="118088"/>
                </a:cubicBezTo>
                <a:cubicBezTo>
                  <a:pt x="9745" y="116816"/>
                  <a:pt x="7622" y="115083"/>
                  <a:pt x="5844" y="112894"/>
                </a:cubicBezTo>
                <a:cubicBezTo>
                  <a:pt x="4078" y="110711"/>
                  <a:pt x="2650" y="108161"/>
                  <a:pt x="1589" y="105272"/>
                </a:cubicBezTo>
                <a:cubicBezTo>
                  <a:pt x="527" y="102383"/>
                  <a:pt x="0" y="99300"/>
                  <a:pt x="0" y="96022"/>
                </a:cubicBezTo>
                <a:lnTo>
                  <a:pt x="0" y="23972"/>
                </a:lnTo>
                <a:cubicBezTo>
                  <a:pt x="0" y="20677"/>
                  <a:pt x="527" y="17577"/>
                  <a:pt x="1589" y="14622"/>
                </a:cubicBezTo>
                <a:cubicBezTo>
                  <a:pt x="2650" y="11700"/>
                  <a:pt x="4078" y="9138"/>
                  <a:pt x="5844" y="7016"/>
                </a:cubicBezTo>
                <a:cubicBezTo>
                  <a:pt x="7622" y="4877"/>
                  <a:pt x="9745" y="3177"/>
                  <a:pt x="12195" y="1905"/>
                </a:cubicBezTo>
                <a:cubicBezTo>
                  <a:pt x="14640" y="633"/>
                  <a:pt x="17240" y="0"/>
                  <a:pt x="19974" y="0"/>
                </a:cubicBezTo>
                <a:lnTo>
                  <a:pt x="89941" y="0"/>
                </a:lnTo>
                <a:cubicBezTo>
                  <a:pt x="91125" y="0"/>
                  <a:pt x="92258" y="144"/>
                  <a:pt x="93330" y="455"/>
                </a:cubicBezTo>
                <a:lnTo>
                  <a:pt x="81163" y="15077"/>
                </a:lnTo>
                <a:lnTo>
                  <a:pt x="19974" y="15077"/>
                </a:lnTo>
                <a:cubicBezTo>
                  <a:pt x="17934" y="15077"/>
                  <a:pt x="16190" y="15927"/>
                  <a:pt x="14734" y="17688"/>
                </a:cubicBezTo>
                <a:cubicBezTo>
                  <a:pt x="13284" y="19422"/>
                  <a:pt x="12562" y="21527"/>
                  <a:pt x="12562" y="23972"/>
                </a:cubicBezTo>
                <a:lnTo>
                  <a:pt x="12562" y="96022"/>
                </a:lnTo>
                <a:cubicBezTo>
                  <a:pt x="12562" y="98466"/>
                  <a:pt x="13284" y="100561"/>
                  <a:pt x="14734" y="102288"/>
                </a:cubicBezTo>
                <a:cubicBezTo>
                  <a:pt x="16190" y="104050"/>
                  <a:pt x="17934" y="104933"/>
                  <a:pt x="19974" y="104933"/>
                </a:cubicBezTo>
                <a:lnTo>
                  <a:pt x="89941" y="104933"/>
                </a:lnTo>
                <a:cubicBezTo>
                  <a:pt x="91986" y="104933"/>
                  <a:pt x="93753" y="104050"/>
                  <a:pt x="95219" y="102288"/>
                </a:cubicBezTo>
                <a:cubicBezTo>
                  <a:pt x="96703" y="100561"/>
                  <a:pt x="97436" y="98466"/>
                  <a:pt x="97436" y="96022"/>
                </a:cubicBezTo>
                <a:lnTo>
                  <a:pt x="97436" y="70538"/>
                </a:lnTo>
                <a:close/>
                <a:moveTo>
                  <a:pt x="118527" y="15533"/>
                </a:moveTo>
                <a:cubicBezTo>
                  <a:pt x="119533" y="16727"/>
                  <a:pt x="120005" y="18177"/>
                  <a:pt x="119994" y="19877"/>
                </a:cubicBezTo>
                <a:cubicBezTo>
                  <a:pt x="119966" y="21561"/>
                  <a:pt x="119477" y="22977"/>
                  <a:pt x="118527" y="24122"/>
                </a:cubicBezTo>
                <a:lnTo>
                  <a:pt x="72256" y="79700"/>
                </a:lnTo>
                <a:lnTo>
                  <a:pt x="65861" y="87338"/>
                </a:lnTo>
                <a:cubicBezTo>
                  <a:pt x="64872" y="88544"/>
                  <a:pt x="63661" y="89133"/>
                  <a:pt x="62261" y="89133"/>
                </a:cubicBezTo>
                <a:cubicBezTo>
                  <a:pt x="60844" y="89133"/>
                  <a:pt x="59633" y="88544"/>
                  <a:pt x="58644" y="87338"/>
                </a:cubicBezTo>
                <a:lnTo>
                  <a:pt x="52132" y="79700"/>
                </a:lnTo>
                <a:lnTo>
                  <a:pt x="26552" y="48816"/>
                </a:lnTo>
                <a:cubicBezTo>
                  <a:pt x="25557" y="47627"/>
                  <a:pt x="25041" y="46188"/>
                  <a:pt x="25041" y="44477"/>
                </a:cubicBezTo>
                <a:cubicBezTo>
                  <a:pt x="25041" y="42794"/>
                  <a:pt x="25557" y="41338"/>
                  <a:pt x="26552" y="40150"/>
                </a:cubicBezTo>
                <a:lnTo>
                  <a:pt x="32930" y="32477"/>
                </a:lnTo>
                <a:cubicBezTo>
                  <a:pt x="33925" y="31305"/>
                  <a:pt x="35131" y="30700"/>
                  <a:pt x="36547" y="30700"/>
                </a:cubicBezTo>
                <a:cubicBezTo>
                  <a:pt x="37947" y="30700"/>
                  <a:pt x="39131" y="31300"/>
                  <a:pt x="40081" y="32477"/>
                </a:cubicBezTo>
                <a:lnTo>
                  <a:pt x="62216" y="59066"/>
                </a:lnTo>
                <a:lnTo>
                  <a:pt x="104793" y="7800"/>
                </a:lnTo>
                <a:cubicBezTo>
                  <a:pt x="105787" y="6588"/>
                  <a:pt x="107021" y="6022"/>
                  <a:pt x="108476" y="6038"/>
                </a:cubicBezTo>
                <a:cubicBezTo>
                  <a:pt x="109932" y="6066"/>
                  <a:pt x="111126" y="6655"/>
                  <a:pt x="112082" y="7800"/>
                </a:cubicBezTo>
                <a:lnTo>
                  <a:pt x="118527" y="1553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14291" tIns="14291" rIns="14291" bIns="14291" anchor="ctr" anchorCtr="0">
            <a:noAutofit/>
          </a:bodyPr>
          <a:lstStyle/>
          <a:p>
            <a:pPr marL="0" marR="0" lvl="0" indent="0" defTabSz="3429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00" b="0" i="0" u="none" strike="noStrike" kern="0" cap="none" spc="0" normalizeH="0" baseline="0" noProof="0" smtClean="0">
              <a:ln>
                <a:noFill/>
              </a:ln>
              <a:solidFill>
                <a:srgbClr val="445469"/>
              </a:solidFill>
              <a:effectLst/>
              <a:uLnTx/>
              <a:uFillTx/>
              <a:latin typeface="Cabin"/>
              <a:ea typeface="Cabin"/>
              <a:cs typeface="Cabin"/>
              <a:sym typeface="Cabin"/>
            </a:endParaRPr>
          </a:p>
        </p:txBody>
      </p:sp>
      <p:grpSp>
        <p:nvGrpSpPr>
          <p:cNvPr id="113" name="Group 112"/>
          <p:cNvGrpSpPr/>
          <p:nvPr/>
        </p:nvGrpSpPr>
        <p:grpSpPr>
          <a:xfrm>
            <a:off x="6228975" y="1463111"/>
            <a:ext cx="3004939" cy="5020568"/>
            <a:chOff x="7070680" y="1485705"/>
            <a:chExt cx="4469276" cy="4685160"/>
          </a:xfrm>
        </p:grpSpPr>
        <p:grpSp>
          <p:nvGrpSpPr>
            <p:cNvPr id="114" name="Group 113"/>
            <p:cNvGrpSpPr/>
            <p:nvPr/>
          </p:nvGrpSpPr>
          <p:grpSpPr>
            <a:xfrm>
              <a:off x="7070680" y="1485705"/>
              <a:ext cx="4469276" cy="4020315"/>
              <a:chOff x="3472716" y="1692370"/>
              <a:chExt cx="5246568" cy="4719524"/>
            </a:xfrm>
          </p:grpSpPr>
          <p:sp>
            <p:nvSpPr>
              <p:cNvPr id="116" name="Freeform 115"/>
              <p:cNvSpPr>
                <a:spLocks/>
              </p:cNvSpPr>
              <p:nvPr/>
            </p:nvSpPr>
            <p:spPr bwMode="auto">
              <a:xfrm flipH="1">
                <a:off x="5395367" y="4167630"/>
                <a:ext cx="1397174" cy="2244264"/>
              </a:xfrm>
              <a:custGeom>
                <a:avLst/>
                <a:gdLst>
                  <a:gd name="connsiteX0" fmla="*/ 759198 w 1653886"/>
                  <a:gd name="connsiteY0" fmla="*/ 850 h 2656618"/>
                  <a:gd name="connsiteX1" fmla="*/ 763881 w 1653886"/>
                  <a:gd name="connsiteY1" fmla="*/ 488839 h 2656618"/>
                  <a:gd name="connsiteX2" fmla="*/ 459348 w 1653886"/>
                  <a:gd name="connsiteY2" fmla="*/ 298375 h 2656618"/>
                  <a:gd name="connsiteX3" fmla="*/ 233486 w 1653886"/>
                  <a:gd name="connsiteY3" fmla="*/ 125688 h 2656618"/>
                  <a:gd name="connsiteX4" fmla="*/ 502490 w 1653886"/>
                  <a:gd name="connsiteY4" fmla="*/ 735172 h 2656618"/>
                  <a:gd name="connsiteX5" fmla="*/ 55842 w 1653886"/>
                  <a:gd name="connsiteY5" fmla="*/ 326310 h 2656618"/>
                  <a:gd name="connsiteX6" fmla="*/ 48228 w 1653886"/>
                  <a:gd name="connsiteY6" fmla="*/ 514234 h 2656618"/>
                  <a:gd name="connsiteX7" fmla="*/ 411130 w 1653886"/>
                  <a:gd name="connsiteY7" fmla="*/ 930715 h 2656618"/>
                  <a:gd name="connsiteX8" fmla="*/ 65993 w 1653886"/>
                  <a:gd name="connsiteY8" fmla="*/ 750409 h 2656618"/>
                  <a:gd name="connsiteX9" fmla="*/ 170042 w 1653886"/>
                  <a:gd name="connsiteY9" fmla="*/ 981505 h 2656618"/>
                  <a:gd name="connsiteX10" fmla="*/ 723277 w 1653886"/>
                  <a:gd name="connsiteY10" fmla="*/ 1641780 h 2656618"/>
                  <a:gd name="connsiteX11" fmla="*/ 671256 w 1653886"/>
                  <a:gd name="connsiteY11" fmla="*/ 2645894 h 2656618"/>
                  <a:gd name="connsiteX12" fmla="*/ 670238 w 1653886"/>
                  <a:gd name="connsiteY12" fmla="*/ 2656618 h 2656618"/>
                  <a:gd name="connsiteX13" fmla="*/ 1288826 w 1653886"/>
                  <a:gd name="connsiteY13" fmla="*/ 2656618 h 2656618"/>
                  <a:gd name="connsiteX14" fmla="*/ 1277268 w 1653886"/>
                  <a:gd name="connsiteY14" fmla="*/ 2583272 h 2656618"/>
                  <a:gd name="connsiteX15" fmla="*/ 1266361 w 1653886"/>
                  <a:gd name="connsiteY15" fmla="*/ 1331959 h 2656618"/>
                  <a:gd name="connsiteX16" fmla="*/ 1652103 w 1653886"/>
                  <a:gd name="connsiteY16" fmla="*/ 430430 h 2656618"/>
                  <a:gd name="connsiteX17" fmla="*/ 1459232 w 1653886"/>
                  <a:gd name="connsiteY17" fmla="*/ 471062 h 2656618"/>
                  <a:gd name="connsiteX18" fmla="*/ 1098868 w 1653886"/>
                  <a:gd name="connsiteY18" fmla="*/ 732633 h 2656618"/>
                  <a:gd name="connsiteX19" fmla="*/ 794335 w 1653886"/>
                  <a:gd name="connsiteY19" fmla="*/ 8870 h 2656618"/>
                  <a:gd name="connsiteX20" fmla="*/ 759198 w 1653886"/>
                  <a:gd name="connsiteY20" fmla="*/ 850 h 26566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1653886" h="2656618">
                    <a:moveTo>
                      <a:pt x="759198" y="850"/>
                    </a:moveTo>
                    <a:cubicBezTo>
                      <a:pt x="692269" y="17203"/>
                      <a:pt x="726132" y="266631"/>
                      <a:pt x="763881" y="488839"/>
                    </a:cubicBezTo>
                    <a:cubicBezTo>
                      <a:pt x="807024" y="740251"/>
                      <a:pt x="593850" y="600578"/>
                      <a:pt x="459348" y="298375"/>
                    </a:cubicBezTo>
                    <a:cubicBezTo>
                      <a:pt x="324846" y="-3827"/>
                      <a:pt x="246175" y="82516"/>
                      <a:pt x="233486" y="125688"/>
                    </a:cubicBezTo>
                    <a:cubicBezTo>
                      <a:pt x="218259" y="168860"/>
                      <a:pt x="525330" y="707237"/>
                      <a:pt x="502490" y="735172"/>
                    </a:cubicBezTo>
                    <a:cubicBezTo>
                      <a:pt x="482188" y="760567"/>
                      <a:pt x="93908" y="313612"/>
                      <a:pt x="55842" y="326310"/>
                    </a:cubicBezTo>
                    <a:cubicBezTo>
                      <a:pt x="20313" y="339007"/>
                      <a:pt x="-45669" y="374561"/>
                      <a:pt x="48228" y="514234"/>
                    </a:cubicBezTo>
                    <a:cubicBezTo>
                      <a:pt x="139588" y="656447"/>
                      <a:pt x="428895" y="892622"/>
                      <a:pt x="411130" y="930715"/>
                    </a:cubicBezTo>
                    <a:cubicBezTo>
                      <a:pt x="393366" y="971347"/>
                      <a:pt x="152277" y="755488"/>
                      <a:pt x="65993" y="750409"/>
                    </a:cubicBezTo>
                    <a:cubicBezTo>
                      <a:pt x="-22829" y="745330"/>
                      <a:pt x="12700" y="869767"/>
                      <a:pt x="170042" y="981505"/>
                    </a:cubicBezTo>
                    <a:cubicBezTo>
                      <a:pt x="327384" y="1093244"/>
                      <a:pt x="710588" y="1217680"/>
                      <a:pt x="723277" y="1641780"/>
                    </a:cubicBezTo>
                    <a:cubicBezTo>
                      <a:pt x="732001" y="1933348"/>
                      <a:pt x="695144" y="2389360"/>
                      <a:pt x="671256" y="2645894"/>
                    </a:cubicBezTo>
                    <a:lnTo>
                      <a:pt x="670238" y="2656618"/>
                    </a:lnTo>
                    <a:lnTo>
                      <a:pt x="1288826" y="2656618"/>
                    </a:lnTo>
                    <a:lnTo>
                      <a:pt x="1277268" y="2583272"/>
                    </a:lnTo>
                    <a:cubicBezTo>
                      <a:pt x="1221841" y="2210562"/>
                      <a:pt x="1177856" y="1703363"/>
                      <a:pt x="1266361" y="1331959"/>
                    </a:cubicBezTo>
                    <a:cubicBezTo>
                      <a:pt x="1426241" y="669145"/>
                      <a:pt x="1677481" y="532011"/>
                      <a:pt x="1652103" y="430430"/>
                    </a:cubicBezTo>
                    <a:cubicBezTo>
                      <a:pt x="1629263" y="328849"/>
                      <a:pt x="1499836" y="377100"/>
                      <a:pt x="1459232" y="471062"/>
                    </a:cubicBezTo>
                    <a:cubicBezTo>
                      <a:pt x="1418628" y="562485"/>
                      <a:pt x="1253672" y="765646"/>
                      <a:pt x="1098868" y="732633"/>
                    </a:cubicBezTo>
                    <a:cubicBezTo>
                      <a:pt x="946601" y="699619"/>
                      <a:pt x="905997" y="69819"/>
                      <a:pt x="794335" y="8870"/>
                    </a:cubicBezTo>
                    <a:cubicBezTo>
                      <a:pt x="780377" y="934"/>
                      <a:pt x="768759" y="-1486"/>
                      <a:pt x="759198" y="850"/>
                    </a:cubicBezTo>
                    <a:close/>
                  </a:path>
                </a:pathLst>
              </a:custGeom>
              <a:solidFill>
                <a:srgbClr val="44546A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17" name="Freeform 67"/>
              <p:cNvSpPr>
                <a:spLocks/>
              </p:cNvSpPr>
              <p:nvPr/>
            </p:nvSpPr>
            <p:spPr bwMode="auto">
              <a:xfrm rot="1883109">
                <a:off x="3472716" y="3077532"/>
                <a:ext cx="1975673" cy="1969537"/>
              </a:xfrm>
              <a:custGeom>
                <a:avLst/>
                <a:gdLst>
                  <a:gd name="T0" fmla="*/ 270 w 270"/>
                  <a:gd name="T1" fmla="*/ 138 h 269"/>
                  <a:gd name="T2" fmla="*/ 0 w 270"/>
                  <a:gd name="T3" fmla="*/ 187 h 269"/>
                  <a:gd name="T4" fmla="*/ 262 w 270"/>
                  <a:gd name="T5" fmla="*/ 117 h 269"/>
                  <a:gd name="T6" fmla="*/ 119 w 270"/>
                  <a:gd name="T7" fmla="*/ 152 h 269"/>
                  <a:gd name="T8" fmla="*/ 270 w 270"/>
                  <a:gd name="T9" fmla="*/ 138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0" h="269">
                    <a:moveTo>
                      <a:pt x="270" y="138"/>
                    </a:moveTo>
                    <a:cubicBezTo>
                      <a:pt x="270" y="138"/>
                      <a:pt x="186" y="269"/>
                      <a:pt x="0" y="187"/>
                    </a:cubicBezTo>
                    <a:cubicBezTo>
                      <a:pt x="0" y="187"/>
                      <a:pt x="94" y="0"/>
                      <a:pt x="262" y="117"/>
                    </a:cubicBezTo>
                    <a:cubicBezTo>
                      <a:pt x="262" y="117"/>
                      <a:pt x="165" y="153"/>
                      <a:pt x="119" y="152"/>
                    </a:cubicBezTo>
                    <a:cubicBezTo>
                      <a:pt x="119" y="152"/>
                      <a:pt x="224" y="164"/>
                      <a:pt x="270" y="138"/>
                    </a:cubicBezTo>
                    <a:close/>
                  </a:path>
                </a:pathLst>
              </a:custGeom>
              <a:solidFill>
                <a:srgbClr val="2980B9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18" name="Freeform 67"/>
              <p:cNvSpPr>
                <a:spLocks/>
              </p:cNvSpPr>
              <p:nvPr/>
            </p:nvSpPr>
            <p:spPr bwMode="auto">
              <a:xfrm rot="4961872">
                <a:off x="4339838" y="2042516"/>
                <a:ext cx="2397282" cy="2389837"/>
              </a:xfrm>
              <a:custGeom>
                <a:avLst/>
                <a:gdLst>
                  <a:gd name="T0" fmla="*/ 270 w 270"/>
                  <a:gd name="T1" fmla="*/ 138 h 269"/>
                  <a:gd name="T2" fmla="*/ 0 w 270"/>
                  <a:gd name="T3" fmla="*/ 187 h 269"/>
                  <a:gd name="T4" fmla="*/ 262 w 270"/>
                  <a:gd name="T5" fmla="*/ 117 h 269"/>
                  <a:gd name="T6" fmla="*/ 119 w 270"/>
                  <a:gd name="T7" fmla="*/ 152 h 269"/>
                  <a:gd name="T8" fmla="*/ 270 w 270"/>
                  <a:gd name="T9" fmla="*/ 138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0" h="269">
                    <a:moveTo>
                      <a:pt x="270" y="138"/>
                    </a:moveTo>
                    <a:cubicBezTo>
                      <a:pt x="270" y="138"/>
                      <a:pt x="186" y="269"/>
                      <a:pt x="0" y="187"/>
                    </a:cubicBezTo>
                    <a:cubicBezTo>
                      <a:pt x="0" y="187"/>
                      <a:pt x="94" y="0"/>
                      <a:pt x="262" y="117"/>
                    </a:cubicBezTo>
                    <a:cubicBezTo>
                      <a:pt x="262" y="117"/>
                      <a:pt x="165" y="153"/>
                      <a:pt x="119" y="152"/>
                    </a:cubicBezTo>
                    <a:cubicBezTo>
                      <a:pt x="119" y="152"/>
                      <a:pt x="224" y="164"/>
                      <a:pt x="270" y="138"/>
                    </a:cubicBezTo>
                    <a:close/>
                  </a:path>
                </a:pathLst>
              </a:custGeom>
              <a:solidFill>
                <a:srgbClr val="16A085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19" name="Freeform 67"/>
              <p:cNvSpPr>
                <a:spLocks/>
              </p:cNvSpPr>
              <p:nvPr/>
            </p:nvSpPr>
            <p:spPr bwMode="auto">
              <a:xfrm rot="7696778">
                <a:off x="5819972" y="2184633"/>
                <a:ext cx="2112165" cy="2105606"/>
              </a:xfrm>
              <a:custGeom>
                <a:avLst/>
                <a:gdLst>
                  <a:gd name="T0" fmla="*/ 270 w 270"/>
                  <a:gd name="T1" fmla="*/ 138 h 269"/>
                  <a:gd name="T2" fmla="*/ 0 w 270"/>
                  <a:gd name="T3" fmla="*/ 187 h 269"/>
                  <a:gd name="T4" fmla="*/ 262 w 270"/>
                  <a:gd name="T5" fmla="*/ 117 h 269"/>
                  <a:gd name="T6" fmla="*/ 119 w 270"/>
                  <a:gd name="T7" fmla="*/ 152 h 269"/>
                  <a:gd name="T8" fmla="*/ 270 w 270"/>
                  <a:gd name="T9" fmla="*/ 138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0" h="269">
                    <a:moveTo>
                      <a:pt x="270" y="138"/>
                    </a:moveTo>
                    <a:cubicBezTo>
                      <a:pt x="270" y="138"/>
                      <a:pt x="186" y="269"/>
                      <a:pt x="0" y="187"/>
                    </a:cubicBezTo>
                    <a:cubicBezTo>
                      <a:pt x="0" y="187"/>
                      <a:pt x="94" y="0"/>
                      <a:pt x="262" y="117"/>
                    </a:cubicBezTo>
                    <a:cubicBezTo>
                      <a:pt x="262" y="117"/>
                      <a:pt x="165" y="153"/>
                      <a:pt x="119" y="152"/>
                    </a:cubicBezTo>
                    <a:cubicBezTo>
                      <a:pt x="119" y="152"/>
                      <a:pt x="224" y="164"/>
                      <a:pt x="270" y="138"/>
                    </a:cubicBezTo>
                    <a:close/>
                  </a:path>
                </a:pathLst>
              </a:custGeom>
              <a:solidFill>
                <a:srgbClr val="F39C12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20" name="Freeform 67"/>
              <p:cNvSpPr>
                <a:spLocks/>
              </p:cNvSpPr>
              <p:nvPr/>
            </p:nvSpPr>
            <p:spPr bwMode="auto">
              <a:xfrm rot="10345882">
                <a:off x="6798191" y="3266787"/>
                <a:ext cx="1921093" cy="1915127"/>
              </a:xfrm>
              <a:custGeom>
                <a:avLst/>
                <a:gdLst>
                  <a:gd name="T0" fmla="*/ 270 w 270"/>
                  <a:gd name="T1" fmla="*/ 138 h 269"/>
                  <a:gd name="T2" fmla="*/ 0 w 270"/>
                  <a:gd name="T3" fmla="*/ 187 h 269"/>
                  <a:gd name="T4" fmla="*/ 262 w 270"/>
                  <a:gd name="T5" fmla="*/ 117 h 269"/>
                  <a:gd name="T6" fmla="*/ 119 w 270"/>
                  <a:gd name="T7" fmla="*/ 152 h 269"/>
                  <a:gd name="T8" fmla="*/ 270 w 270"/>
                  <a:gd name="T9" fmla="*/ 138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0" h="269">
                    <a:moveTo>
                      <a:pt x="270" y="138"/>
                    </a:moveTo>
                    <a:cubicBezTo>
                      <a:pt x="270" y="138"/>
                      <a:pt x="186" y="269"/>
                      <a:pt x="0" y="187"/>
                    </a:cubicBezTo>
                    <a:cubicBezTo>
                      <a:pt x="0" y="187"/>
                      <a:pt x="94" y="0"/>
                      <a:pt x="262" y="117"/>
                    </a:cubicBezTo>
                    <a:cubicBezTo>
                      <a:pt x="262" y="117"/>
                      <a:pt x="165" y="153"/>
                      <a:pt x="119" y="152"/>
                    </a:cubicBezTo>
                    <a:cubicBezTo>
                      <a:pt x="119" y="152"/>
                      <a:pt x="224" y="164"/>
                      <a:pt x="270" y="138"/>
                    </a:cubicBezTo>
                    <a:close/>
                  </a:path>
                </a:pathLst>
              </a:custGeom>
              <a:solidFill>
                <a:srgbClr val="9BBB59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21" name="Freeform 67"/>
              <p:cNvSpPr>
                <a:spLocks/>
              </p:cNvSpPr>
              <p:nvPr/>
            </p:nvSpPr>
            <p:spPr bwMode="auto">
              <a:xfrm rot="12440007">
                <a:off x="6858380" y="4596385"/>
                <a:ext cx="1424405" cy="1419981"/>
              </a:xfrm>
              <a:custGeom>
                <a:avLst/>
                <a:gdLst>
                  <a:gd name="T0" fmla="*/ 270 w 270"/>
                  <a:gd name="T1" fmla="*/ 138 h 269"/>
                  <a:gd name="T2" fmla="*/ 0 w 270"/>
                  <a:gd name="T3" fmla="*/ 187 h 269"/>
                  <a:gd name="T4" fmla="*/ 262 w 270"/>
                  <a:gd name="T5" fmla="*/ 117 h 269"/>
                  <a:gd name="T6" fmla="*/ 119 w 270"/>
                  <a:gd name="T7" fmla="*/ 152 h 269"/>
                  <a:gd name="T8" fmla="*/ 270 w 270"/>
                  <a:gd name="T9" fmla="*/ 138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0" h="269">
                    <a:moveTo>
                      <a:pt x="270" y="138"/>
                    </a:moveTo>
                    <a:cubicBezTo>
                      <a:pt x="270" y="138"/>
                      <a:pt x="186" y="269"/>
                      <a:pt x="0" y="187"/>
                    </a:cubicBezTo>
                    <a:cubicBezTo>
                      <a:pt x="0" y="187"/>
                      <a:pt x="94" y="0"/>
                      <a:pt x="262" y="117"/>
                    </a:cubicBezTo>
                    <a:cubicBezTo>
                      <a:pt x="262" y="117"/>
                      <a:pt x="165" y="153"/>
                      <a:pt x="119" y="152"/>
                    </a:cubicBezTo>
                    <a:cubicBezTo>
                      <a:pt x="119" y="152"/>
                      <a:pt x="224" y="164"/>
                      <a:pt x="270" y="138"/>
                    </a:cubicBezTo>
                    <a:close/>
                  </a:path>
                </a:pathLst>
              </a:custGeom>
              <a:solidFill>
                <a:srgbClr val="16A085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22" name="Freeform 67"/>
              <p:cNvSpPr>
                <a:spLocks/>
              </p:cNvSpPr>
              <p:nvPr/>
            </p:nvSpPr>
            <p:spPr bwMode="auto">
              <a:xfrm rot="20954305">
                <a:off x="3963464" y="4429907"/>
                <a:ext cx="1424405" cy="1419981"/>
              </a:xfrm>
              <a:custGeom>
                <a:avLst/>
                <a:gdLst>
                  <a:gd name="T0" fmla="*/ 270 w 270"/>
                  <a:gd name="T1" fmla="*/ 138 h 269"/>
                  <a:gd name="T2" fmla="*/ 0 w 270"/>
                  <a:gd name="T3" fmla="*/ 187 h 269"/>
                  <a:gd name="T4" fmla="*/ 262 w 270"/>
                  <a:gd name="T5" fmla="*/ 117 h 269"/>
                  <a:gd name="T6" fmla="*/ 119 w 270"/>
                  <a:gd name="T7" fmla="*/ 152 h 269"/>
                  <a:gd name="T8" fmla="*/ 270 w 270"/>
                  <a:gd name="T9" fmla="*/ 138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0" h="269">
                    <a:moveTo>
                      <a:pt x="270" y="138"/>
                    </a:moveTo>
                    <a:cubicBezTo>
                      <a:pt x="270" y="138"/>
                      <a:pt x="186" y="269"/>
                      <a:pt x="0" y="187"/>
                    </a:cubicBezTo>
                    <a:cubicBezTo>
                      <a:pt x="0" y="187"/>
                      <a:pt x="94" y="0"/>
                      <a:pt x="262" y="117"/>
                    </a:cubicBezTo>
                    <a:cubicBezTo>
                      <a:pt x="262" y="117"/>
                      <a:pt x="165" y="153"/>
                      <a:pt x="119" y="152"/>
                    </a:cubicBezTo>
                    <a:cubicBezTo>
                      <a:pt x="119" y="152"/>
                      <a:pt x="224" y="164"/>
                      <a:pt x="270" y="138"/>
                    </a:cubicBezTo>
                    <a:close/>
                  </a:path>
                </a:pathLst>
              </a:custGeom>
              <a:solidFill>
                <a:srgbClr val="9BBB59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23" name="Freeform 67"/>
              <p:cNvSpPr>
                <a:spLocks/>
              </p:cNvSpPr>
              <p:nvPr/>
            </p:nvSpPr>
            <p:spPr bwMode="auto">
              <a:xfrm rot="2241606">
                <a:off x="3489891" y="2406325"/>
                <a:ext cx="1187759" cy="1184070"/>
              </a:xfrm>
              <a:custGeom>
                <a:avLst/>
                <a:gdLst>
                  <a:gd name="T0" fmla="*/ 270 w 270"/>
                  <a:gd name="T1" fmla="*/ 138 h 269"/>
                  <a:gd name="T2" fmla="*/ 0 w 270"/>
                  <a:gd name="T3" fmla="*/ 187 h 269"/>
                  <a:gd name="T4" fmla="*/ 262 w 270"/>
                  <a:gd name="T5" fmla="*/ 117 h 269"/>
                  <a:gd name="T6" fmla="*/ 119 w 270"/>
                  <a:gd name="T7" fmla="*/ 152 h 269"/>
                  <a:gd name="T8" fmla="*/ 270 w 270"/>
                  <a:gd name="T9" fmla="*/ 138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0" h="269">
                    <a:moveTo>
                      <a:pt x="270" y="138"/>
                    </a:moveTo>
                    <a:cubicBezTo>
                      <a:pt x="270" y="138"/>
                      <a:pt x="186" y="269"/>
                      <a:pt x="0" y="187"/>
                    </a:cubicBezTo>
                    <a:cubicBezTo>
                      <a:pt x="0" y="187"/>
                      <a:pt x="94" y="0"/>
                      <a:pt x="262" y="117"/>
                    </a:cubicBezTo>
                    <a:cubicBezTo>
                      <a:pt x="262" y="117"/>
                      <a:pt x="165" y="153"/>
                      <a:pt x="119" y="152"/>
                    </a:cubicBezTo>
                    <a:cubicBezTo>
                      <a:pt x="119" y="152"/>
                      <a:pt x="224" y="164"/>
                      <a:pt x="270" y="138"/>
                    </a:cubicBezTo>
                    <a:close/>
                  </a:path>
                </a:pathLst>
              </a:custGeom>
              <a:solidFill>
                <a:srgbClr val="F39C12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24" name="Freeform 67"/>
              <p:cNvSpPr>
                <a:spLocks/>
              </p:cNvSpPr>
              <p:nvPr/>
            </p:nvSpPr>
            <p:spPr bwMode="auto">
              <a:xfrm rot="6355571">
                <a:off x="5654693" y="1694215"/>
                <a:ext cx="1187759" cy="1184070"/>
              </a:xfrm>
              <a:custGeom>
                <a:avLst/>
                <a:gdLst>
                  <a:gd name="T0" fmla="*/ 270 w 270"/>
                  <a:gd name="T1" fmla="*/ 138 h 269"/>
                  <a:gd name="T2" fmla="*/ 0 w 270"/>
                  <a:gd name="T3" fmla="*/ 187 h 269"/>
                  <a:gd name="T4" fmla="*/ 262 w 270"/>
                  <a:gd name="T5" fmla="*/ 117 h 269"/>
                  <a:gd name="T6" fmla="*/ 119 w 270"/>
                  <a:gd name="T7" fmla="*/ 152 h 269"/>
                  <a:gd name="T8" fmla="*/ 270 w 270"/>
                  <a:gd name="T9" fmla="*/ 138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0" h="269">
                    <a:moveTo>
                      <a:pt x="270" y="138"/>
                    </a:moveTo>
                    <a:cubicBezTo>
                      <a:pt x="270" y="138"/>
                      <a:pt x="186" y="269"/>
                      <a:pt x="0" y="187"/>
                    </a:cubicBezTo>
                    <a:cubicBezTo>
                      <a:pt x="0" y="187"/>
                      <a:pt x="94" y="0"/>
                      <a:pt x="262" y="117"/>
                    </a:cubicBezTo>
                    <a:cubicBezTo>
                      <a:pt x="262" y="117"/>
                      <a:pt x="165" y="153"/>
                      <a:pt x="119" y="152"/>
                    </a:cubicBezTo>
                    <a:cubicBezTo>
                      <a:pt x="119" y="152"/>
                      <a:pt x="224" y="164"/>
                      <a:pt x="270" y="138"/>
                    </a:cubicBezTo>
                    <a:close/>
                  </a:path>
                </a:pathLst>
              </a:custGeom>
              <a:solidFill>
                <a:srgbClr val="C0392B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25" name="Freeform 67"/>
              <p:cNvSpPr>
                <a:spLocks/>
              </p:cNvSpPr>
              <p:nvPr/>
            </p:nvSpPr>
            <p:spPr bwMode="auto">
              <a:xfrm rot="9774375">
                <a:off x="7378684" y="2652032"/>
                <a:ext cx="1187759" cy="1184070"/>
              </a:xfrm>
              <a:custGeom>
                <a:avLst/>
                <a:gdLst>
                  <a:gd name="T0" fmla="*/ 270 w 270"/>
                  <a:gd name="T1" fmla="*/ 138 h 269"/>
                  <a:gd name="T2" fmla="*/ 0 w 270"/>
                  <a:gd name="T3" fmla="*/ 187 h 269"/>
                  <a:gd name="T4" fmla="*/ 262 w 270"/>
                  <a:gd name="T5" fmla="*/ 117 h 269"/>
                  <a:gd name="T6" fmla="*/ 119 w 270"/>
                  <a:gd name="T7" fmla="*/ 152 h 269"/>
                  <a:gd name="T8" fmla="*/ 270 w 270"/>
                  <a:gd name="T9" fmla="*/ 138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0" h="269">
                    <a:moveTo>
                      <a:pt x="270" y="138"/>
                    </a:moveTo>
                    <a:cubicBezTo>
                      <a:pt x="270" y="138"/>
                      <a:pt x="186" y="269"/>
                      <a:pt x="0" y="187"/>
                    </a:cubicBezTo>
                    <a:cubicBezTo>
                      <a:pt x="0" y="187"/>
                      <a:pt x="94" y="0"/>
                      <a:pt x="262" y="117"/>
                    </a:cubicBezTo>
                    <a:cubicBezTo>
                      <a:pt x="262" y="117"/>
                      <a:pt x="165" y="153"/>
                      <a:pt x="119" y="152"/>
                    </a:cubicBezTo>
                    <a:cubicBezTo>
                      <a:pt x="119" y="152"/>
                      <a:pt x="224" y="164"/>
                      <a:pt x="270" y="138"/>
                    </a:cubicBezTo>
                    <a:close/>
                  </a:path>
                </a:pathLst>
              </a:custGeom>
              <a:solidFill>
                <a:srgbClr val="C0392B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</p:grpSp>
        <p:sp>
          <p:nvSpPr>
            <p:cNvPr id="115" name="Freeform 114"/>
            <p:cNvSpPr/>
            <p:nvPr/>
          </p:nvSpPr>
          <p:spPr>
            <a:xfrm>
              <a:off x="7135090" y="5449748"/>
              <a:ext cx="4139963" cy="721117"/>
            </a:xfrm>
            <a:custGeom>
              <a:avLst/>
              <a:gdLst>
                <a:gd name="connsiteX0" fmla="*/ 2069981 w 4139963"/>
                <a:gd name="connsiteY0" fmla="*/ 0 h 721117"/>
                <a:gd name="connsiteX1" fmla="*/ 4041693 w 4139963"/>
                <a:gd name="connsiteY1" fmla="*/ 631822 h 721117"/>
                <a:gd name="connsiteX2" fmla="*/ 4139963 w 4139963"/>
                <a:gd name="connsiteY2" fmla="*/ 721117 h 721117"/>
                <a:gd name="connsiteX3" fmla="*/ 4029024 w 4139963"/>
                <a:gd name="connsiteY3" fmla="*/ 677936 h 721117"/>
                <a:gd name="connsiteX4" fmla="*/ 2069980 w 4139963"/>
                <a:gd name="connsiteY4" fmla="*/ 366464 h 721117"/>
                <a:gd name="connsiteX5" fmla="*/ 110936 w 4139963"/>
                <a:gd name="connsiteY5" fmla="*/ 677936 h 721117"/>
                <a:gd name="connsiteX6" fmla="*/ 0 w 4139963"/>
                <a:gd name="connsiteY6" fmla="*/ 721115 h 721117"/>
                <a:gd name="connsiteX7" fmla="*/ 98269 w 4139963"/>
                <a:gd name="connsiteY7" fmla="*/ 631822 h 721117"/>
                <a:gd name="connsiteX8" fmla="*/ 2069981 w 4139963"/>
                <a:gd name="connsiteY8" fmla="*/ 0 h 7211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139963" h="721117">
                  <a:moveTo>
                    <a:pt x="2069981" y="0"/>
                  </a:moveTo>
                  <a:cubicBezTo>
                    <a:pt x="2863778" y="0"/>
                    <a:pt x="3573033" y="245952"/>
                    <a:pt x="4041693" y="631822"/>
                  </a:cubicBezTo>
                  <a:lnTo>
                    <a:pt x="4139963" y="721117"/>
                  </a:lnTo>
                  <a:lnTo>
                    <a:pt x="4029024" y="677936"/>
                  </a:lnTo>
                  <a:cubicBezTo>
                    <a:pt x="3469804" y="481289"/>
                    <a:pt x="2795654" y="366464"/>
                    <a:pt x="2069980" y="366464"/>
                  </a:cubicBezTo>
                  <a:cubicBezTo>
                    <a:pt x="1344306" y="366464"/>
                    <a:pt x="670157" y="481289"/>
                    <a:pt x="110936" y="677936"/>
                  </a:cubicBezTo>
                  <a:lnTo>
                    <a:pt x="0" y="721115"/>
                  </a:lnTo>
                  <a:lnTo>
                    <a:pt x="98269" y="631822"/>
                  </a:lnTo>
                  <a:cubicBezTo>
                    <a:pt x="566929" y="245952"/>
                    <a:pt x="1276184" y="0"/>
                    <a:pt x="2069981" y="0"/>
                  </a:cubicBezTo>
                  <a:close/>
                </a:path>
              </a:pathLst>
            </a:custGeom>
            <a:solidFill>
              <a:srgbClr val="44546A"/>
            </a:solidFill>
            <a:ln w="12700" cap="flat" cmpd="sng" algn="ctr">
              <a:noFill/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126" name="Shape 626"/>
          <p:cNvSpPr/>
          <p:nvPr/>
        </p:nvSpPr>
        <p:spPr>
          <a:xfrm>
            <a:off x="4643998" y="3715537"/>
            <a:ext cx="118681" cy="110116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2655" y="47038"/>
                </a:moveTo>
                <a:cubicBezTo>
                  <a:pt x="114677" y="47038"/>
                  <a:pt x="116405" y="47761"/>
                  <a:pt x="117844" y="49177"/>
                </a:cubicBezTo>
                <a:cubicBezTo>
                  <a:pt x="119277" y="50616"/>
                  <a:pt x="120000" y="52344"/>
                  <a:pt x="120000" y="54366"/>
                </a:cubicBezTo>
                <a:lnTo>
                  <a:pt x="120000" y="65627"/>
                </a:lnTo>
                <a:cubicBezTo>
                  <a:pt x="120000" y="67666"/>
                  <a:pt x="119277" y="69377"/>
                  <a:pt x="117844" y="70816"/>
                </a:cubicBezTo>
                <a:cubicBezTo>
                  <a:pt x="116405" y="72250"/>
                  <a:pt x="114677" y="72972"/>
                  <a:pt x="112655" y="72972"/>
                </a:cubicBezTo>
                <a:lnTo>
                  <a:pt x="72961" y="72972"/>
                </a:lnTo>
                <a:lnTo>
                  <a:pt x="72961" y="112505"/>
                </a:lnTo>
                <a:cubicBezTo>
                  <a:pt x="72961" y="114644"/>
                  <a:pt x="72244" y="116422"/>
                  <a:pt x="70811" y="117844"/>
                </a:cubicBezTo>
                <a:cubicBezTo>
                  <a:pt x="69372" y="119277"/>
                  <a:pt x="67644" y="120000"/>
                  <a:pt x="65616" y="120000"/>
                </a:cubicBezTo>
                <a:lnTo>
                  <a:pt x="54372" y="120000"/>
                </a:lnTo>
                <a:cubicBezTo>
                  <a:pt x="52350" y="120000"/>
                  <a:pt x="50622" y="119277"/>
                  <a:pt x="49183" y="117844"/>
                </a:cubicBezTo>
                <a:cubicBezTo>
                  <a:pt x="47733" y="116422"/>
                  <a:pt x="47033" y="114694"/>
                  <a:pt x="47033" y="112655"/>
                </a:cubicBezTo>
                <a:lnTo>
                  <a:pt x="47033" y="72972"/>
                </a:lnTo>
                <a:lnTo>
                  <a:pt x="7505" y="72972"/>
                </a:lnTo>
                <a:cubicBezTo>
                  <a:pt x="5366" y="72972"/>
                  <a:pt x="3588" y="72283"/>
                  <a:pt x="2150" y="70900"/>
                </a:cubicBezTo>
                <a:cubicBezTo>
                  <a:pt x="716" y="69527"/>
                  <a:pt x="0" y="67766"/>
                  <a:pt x="0" y="65627"/>
                </a:cubicBezTo>
                <a:lnTo>
                  <a:pt x="0" y="54366"/>
                </a:lnTo>
                <a:cubicBezTo>
                  <a:pt x="0" y="52344"/>
                  <a:pt x="716" y="50633"/>
                  <a:pt x="2150" y="49177"/>
                </a:cubicBezTo>
                <a:cubicBezTo>
                  <a:pt x="3588" y="47761"/>
                  <a:pt x="5300" y="47038"/>
                  <a:pt x="7338" y="47038"/>
                </a:cubicBezTo>
                <a:lnTo>
                  <a:pt x="47033" y="47038"/>
                </a:lnTo>
                <a:lnTo>
                  <a:pt x="47033" y="7505"/>
                </a:lnTo>
                <a:cubicBezTo>
                  <a:pt x="47033" y="5366"/>
                  <a:pt x="47716" y="3588"/>
                  <a:pt x="49105" y="2150"/>
                </a:cubicBezTo>
                <a:cubicBezTo>
                  <a:pt x="50488" y="733"/>
                  <a:pt x="52238" y="0"/>
                  <a:pt x="54372" y="0"/>
                </a:cubicBezTo>
                <a:lnTo>
                  <a:pt x="65616" y="0"/>
                </a:lnTo>
                <a:cubicBezTo>
                  <a:pt x="67644" y="0"/>
                  <a:pt x="69372" y="733"/>
                  <a:pt x="70811" y="2150"/>
                </a:cubicBezTo>
                <a:cubicBezTo>
                  <a:pt x="72244" y="3588"/>
                  <a:pt x="72961" y="5316"/>
                  <a:pt x="72961" y="7338"/>
                </a:cubicBezTo>
                <a:lnTo>
                  <a:pt x="72961" y="47038"/>
                </a:lnTo>
                <a:lnTo>
                  <a:pt x="112655" y="4703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14291" tIns="14291" rIns="14291" bIns="14291" anchor="ctr" anchorCtr="0">
            <a:noAutofit/>
          </a:bodyPr>
          <a:lstStyle/>
          <a:p>
            <a:pPr marL="0" marR="0" lvl="0" indent="0" defTabSz="3429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 smtClean="0">
              <a:ln>
                <a:noFill/>
              </a:ln>
              <a:solidFill>
                <a:srgbClr val="445469"/>
              </a:solidFill>
              <a:effectLst/>
              <a:uLnTx/>
              <a:uFillTx/>
              <a:latin typeface="Cabin"/>
              <a:ea typeface="Cabin"/>
              <a:cs typeface="Cabin"/>
              <a:sym typeface="Cabin"/>
            </a:endParaRPr>
          </a:p>
        </p:txBody>
      </p:sp>
      <p:sp>
        <p:nvSpPr>
          <p:cNvPr id="127" name="Shape 636"/>
          <p:cNvSpPr/>
          <p:nvPr/>
        </p:nvSpPr>
        <p:spPr>
          <a:xfrm>
            <a:off x="4828040" y="3689412"/>
            <a:ext cx="595354" cy="145561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defTabSz="342991">
              <a:buSzPct val="25000"/>
            </a:pPr>
            <a:r>
              <a:rPr lang="en-US" sz="1400" kern="0" dirty="0" err="1" smtClean="0">
                <a:solidFill>
                  <a:srgbClr val="F7F7F7"/>
                </a:solidFill>
                <a:latin typeface="Roboto"/>
                <a:ea typeface="Roboto"/>
                <a:cs typeface="Roboto"/>
                <a:sym typeface="Roboto"/>
              </a:rPr>
              <a:t>Portabilitas</a:t>
            </a:r>
            <a:endParaRPr lang="id-ID" sz="1400" kern="0" dirty="0">
              <a:solidFill>
                <a:srgbClr val="F7F7F7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2" name="Shape 626"/>
          <p:cNvSpPr/>
          <p:nvPr/>
        </p:nvSpPr>
        <p:spPr>
          <a:xfrm>
            <a:off x="4634786" y="3953724"/>
            <a:ext cx="118681" cy="110116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2655" y="47038"/>
                </a:moveTo>
                <a:cubicBezTo>
                  <a:pt x="114677" y="47038"/>
                  <a:pt x="116405" y="47761"/>
                  <a:pt x="117844" y="49177"/>
                </a:cubicBezTo>
                <a:cubicBezTo>
                  <a:pt x="119277" y="50616"/>
                  <a:pt x="120000" y="52344"/>
                  <a:pt x="120000" y="54366"/>
                </a:cubicBezTo>
                <a:lnTo>
                  <a:pt x="120000" y="65627"/>
                </a:lnTo>
                <a:cubicBezTo>
                  <a:pt x="120000" y="67666"/>
                  <a:pt x="119277" y="69377"/>
                  <a:pt x="117844" y="70816"/>
                </a:cubicBezTo>
                <a:cubicBezTo>
                  <a:pt x="116405" y="72250"/>
                  <a:pt x="114677" y="72972"/>
                  <a:pt x="112655" y="72972"/>
                </a:cubicBezTo>
                <a:lnTo>
                  <a:pt x="72961" y="72972"/>
                </a:lnTo>
                <a:lnTo>
                  <a:pt x="72961" y="112505"/>
                </a:lnTo>
                <a:cubicBezTo>
                  <a:pt x="72961" y="114644"/>
                  <a:pt x="72244" y="116422"/>
                  <a:pt x="70811" y="117844"/>
                </a:cubicBezTo>
                <a:cubicBezTo>
                  <a:pt x="69372" y="119277"/>
                  <a:pt x="67644" y="120000"/>
                  <a:pt x="65616" y="120000"/>
                </a:cubicBezTo>
                <a:lnTo>
                  <a:pt x="54372" y="120000"/>
                </a:lnTo>
                <a:cubicBezTo>
                  <a:pt x="52350" y="120000"/>
                  <a:pt x="50622" y="119277"/>
                  <a:pt x="49183" y="117844"/>
                </a:cubicBezTo>
                <a:cubicBezTo>
                  <a:pt x="47733" y="116422"/>
                  <a:pt x="47033" y="114694"/>
                  <a:pt x="47033" y="112655"/>
                </a:cubicBezTo>
                <a:lnTo>
                  <a:pt x="47033" y="72972"/>
                </a:lnTo>
                <a:lnTo>
                  <a:pt x="7505" y="72972"/>
                </a:lnTo>
                <a:cubicBezTo>
                  <a:pt x="5366" y="72972"/>
                  <a:pt x="3588" y="72283"/>
                  <a:pt x="2150" y="70900"/>
                </a:cubicBezTo>
                <a:cubicBezTo>
                  <a:pt x="716" y="69527"/>
                  <a:pt x="0" y="67766"/>
                  <a:pt x="0" y="65627"/>
                </a:cubicBezTo>
                <a:lnTo>
                  <a:pt x="0" y="54366"/>
                </a:lnTo>
                <a:cubicBezTo>
                  <a:pt x="0" y="52344"/>
                  <a:pt x="716" y="50633"/>
                  <a:pt x="2150" y="49177"/>
                </a:cubicBezTo>
                <a:cubicBezTo>
                  <a:pt x="3588" y="47761"/>
                  <a:pt x="5300" y="47038"/>
                  <a:pt x="7338" y="47038"/>
                </a:cubicBezTo>
                <a:lnTo>
                  <a:pt x="47033" y="47038"/>
                </a:lnTo>
                <a:lnTo>
                  <a:pt x="47033" y="7505"/>
                </a:lnTo>
                <a:cubicBezTo>
                  <a:pt x="47033" y="5366"/>
                  <a:pt x="47716" y="3588"/>
                  <a:pt x="49105" y="2150"/>
                </a:cubicBezTo>
                <a:cubicBezTo>
                  <a:pt x="50488" y="733"/>
                  <a:pt x="52238" y="0"/>
                  <a:pt x="54372" y="0"/>
                </a:cubicBezTo>
                <a:lnTo>
                  <a:pt x="65616" y="0"/>
                </a:lnTo>
                <a:cubicBezTo>
                  <a:pt x="67644" y="0"/>
                  <a:pt x="69372" y="733"/>
                  <a:pt x="70811" y="2150"/>
                </a:cubicBezTo>
                <a:cubicBezTo>
                  <a:pt x="72244" y="3588"/>
                  <a:pt x="72961" y="5316"/>
                  <a:pt x="72961" y="7338"/>
                </a:cubicBezTo>
                <a:lnTo>
                  <a:pt x="72961" y="47038"/>
                </a:lnTo>
                <a:lnTo>
                  <a:pt x="112655" y="4703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14291" tIns="14291" rIns="14291" bIns="14291" anchor="ctr" anchorCtr="0">
            <a:noAutofit/>
          </a:bodyPr>
          <a:lstStyle/>
          <a:p>
            <a:pPr marL="0" marR="0" lvl="0" indent="0" defTabSz="3429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 smtClean="0">
              <a:ln>
                <a:noFill/>
              </a:ln>
              <a:solidFill>
                <a:srgbClr val="445469"/>
              </a:solidFill>
              <a:effectLst/>
              <a:uLnTx/>
              <a:uFillTx/>
              <a:latin typeface="Cabin"/>
              <a:ea typeface="Cabin"/>
              <a:cs typeface="Cabin"/>
              <a:sym typeface="Cabin"/>
            </a:endParaRPr>
          </a:p>
        </p:txBody>
      </p:sp>
      <p:sp>
        <p:nvSpPr>
          <p:cNvPr id="133" name="Shape 636"/>
          <p:cNvSpPr/>
          <p:nvPr/>
        </p:nvSpPr>
        <p:spPr>
          <a:xfrm>
            <a:off x="4818828" y="3927599"/>
            <a:ext cx="595354" cy="145561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defTabSz="342991">
              <a:buSzPct val="25000"/>
            </a:pPr>
            <a:r>
              <a:rPr lang="en-US" sz="1400" kern="0" dirty="0" err="1" smtClean="0">
                <a:solidFill>
                  <a:srgbClr val="F7F7F7"/>
                </a:solidFill>
                <a:latin typeface="Roboto"/>
                <a:ea typeface="Roboto"/>
                <a:cs typeface="Roboto"/>
                <a:sym typeface="Roboto"/>
              </a:rPr>
              <a:t>Kepesertaan</a:t>
            </a:r>
            <a:r>
              <a:rPr lang="en-US" sz="1400" kern="0" dirty="0" smtClean="0">
                <a:solidFill>
                  <a:srgbClr val="F7F7F7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US" sz="1400" kern="0" dirty="0" err="1" smtClean="0">
                <a:solidFill>
                  <a:srgbClr val="F7F7F7"/>
                </a:solidFill>
                <a:latin typeface="Roboto"/>
                <a:ea typeface="Roboto"/>
                <a:cs typeface="Roboto"/>
                <a:sym typeface="Roboto"/>
              </a:rPr>
              <a:t>Wajib</a:t>
            </a:r>
            <a:endParaRPr lang="id-ID" sz="1400" kern="0" dirty="0">
              <a:solidFill>
                <a:srgbClr val="F7F7F7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4" name="Shape 626"/>
          <p:cNvSpPr/>
          <p:nvPr/>
        </p:nvSpPr>
        <p:spPr>
          <a:xfrm>
            <a:off x="4634786" y="4216936"/>
            <a:ext cx="118681" cy="110116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2655" y="47038"/>
                </a:moveTo>
                <a:cubicBezTo>
                  <a:pt x="114677" y="47038"/>
                  <a:pt x="116405" y="47761"/>
                  <a:pt x="117844" y="49177"/>
                </a:cubicBezTo>
                <a:cubicBezTo>
                  <a:pt x="119277" y="50616"/>
                  <a:pt x="120000" y="52344"/>
                  <a:pt x="120000" y="54366"/>
                </a:cubicBezTo>
                <a:lnTo>
                  <a:pt x="120000" y="65627"/>
                </a:lnTo>
                <a:cubicBezTo>
                  <a:pt x="120000" y="67666"/>
                  <a:pt x="119277" y="69377"/>
                  <a:pt x="117844" y="70816"/>
                </a:cubicBezTo>
                <a:cubicBezTo>
                  <a:pt x="116405" y="72250"/>
                  <a:pt x="114677" y="72972"/>
                  <a:pt x="112655" y="72972"/>
                </a:cubicBezTo>
                <a:lnTo>
                  <a:pt x="72961" y="72972"/>
                </a:lnTo>
                <a:lnTo>
                  <a:pt x="72961" y="112505"/>
                </a:lnTo>
                <a:cubicBezTo>
                  <a:pt x="72961" y="114644"/>
                  <a:pt x="72244" y="116422"/>
                  <a:pt x="70811" y="117844"/>
                </a:cubicBezTo>
                <a:cubicBezTo>
                  <a:pt x="69372" y="119277"/>
                  <a:pt x="67644" y="120000"/>
                  <a:pt x="65616" y="120000"/>
                </a:cubicBezTo>
                <a:lnTo>
                  <a:pt x="54372" y="120000"/>
                </a:lnTo>
                <a:cubicBezTo>
                  <a:pt x="52350" y="120000"/>
                  <a:pt x="50622" y="119277"/>
                  <a:pt x="49183" y="117844"/>
                </a:cubicBezTo>
                <a:cubicBezTo>
                  <a:pt x="47733" y="116422"/>
                  <a:pt x="47033" y="114694"/>
                  <a:pt x="47033" y="112655"/>
                </a:cubicBezTo>
                <a:lnTo>
                  <a:pt x="47033" y="72972"/>
                </a:lnTo>
                <a:lnTo>
                  <a:pt x="7505" y="72972"/>
                </a:lnTo>
                <a:cubicBezTo>
                  <a:pt x="5366" y="72972"/>
                  <a:pt x="3588" y="72283"/>
                  <a:pt x="2150" y="70900"/>
                </a:cubicBezTo>
                <a:cubicBezTo>
                  <a:pt x="716" y="69527"/>
                  <a:pt x="0" y="67766"/>
                  <a:pt x="0" y="65627"/>
                </a:cubicBezTo>
                <a:lnTo>
                  <a:pt x="0" y="54366"/>
                </a:lnTo>
                <a:cubicBezTo>
                  <a:pt x="0" y="52344"/>
                  <a:pt x="716" y="50633"/>
                  <a:pt x="2150" y="49177"/>
                </a:cubicBezTo>
                <a:cubicBezTo>
                  <a:pt x="3588" y="47761"/>
                  <a:pt x="5300" y="47038"/>
                  <a:pt x="7338" y="47038"/>
                </a:cubicBezTo>
                <a:lnTo>
                  <a:pt x="47033" y="47038"/>
                </a:lnTo>
                <a:lnTo>
                  <a:pt x="47033" y="7505"/>
                </a:lnTo>
                <a:cubicBezTo>
                  <a:pt x="47033" y="5366"/>
                  <a:pt x="47716" y="3588"/>
                  <a:pt x="49105" y="2150"/>
                </a:cubicBezTo>
                <a:cubicBezTo>
                  <a:pt x="50488" y="733"/>
                  <a:pt x="52238" y="0"/>
                  <a:pt x="54372" y="0"/>
                </a:cubicBezTo>
                <a:lnTo>
                  <a:pt x="65616" y="0"/>
                </a:lnTo>
                <a:cubicBezTo>
                  <a:pt x="67644" y="0"/>
                  <a:pt x="69372" y="733"/>
                  <a:pt x="70811" y="2150"/>
                </a:cubicBezTo>
                <a:cubicBezTo>
                  <a:pt x="72244" y="3588"/>
                  <a:pt x="72961" y="5316"/>
                  <a:pt x="72961" y="7338"/>
                </a:cubicBezTo>
                <a:lnTo>
                  <a:pt x="72961" y="47038"/>
                </a:lnTo>
                <a:lnTo>
                  <a:pt x="112655" y="4703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14291" tIns="14291" rIns="14291" bIns="14291" anchor="ctr" anchorCtr="0">
            <a:noAutofit/>
          </a:bodyPr>
          <a:lstStyle/>
          <a:p>
            <a:pPr marL="0" marR="0" lvl="0" indent="0" defTabSz="3429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 smtClean="0">
              <a:ln>
                <a:noFill/>
              </a:ln>
              <a:solidFill>
                <a:srgbClr val="445469"/>
              </a:solidFill>
              <a:effectLst/>
              <a:uLnTx/>
              <a:uFillTx/>
              <a:latin typeface="Cabin"/>
              <a:ea typeface="Cabin"/>
              <a:cs typeface="Cabin"/>
              <a:sym typeface="Cabin"/>
            </a:endParaRPr>
          </a:p>
        </p:txBody>
      </p:sp>
      <p:sp>
        <p:nvSpPr>
          <p:cNvPr id="135" name="Shape 636"/>
          <p:cNvSpPr/>
          <p:nvPr/>
        </p:nvSpPr>
        <p:spPr>
          <a:xfrm>
            <a:off x="4818828" y="4190811"/>
            <a:ext cx="595354" cy="145561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defTabSz="342991">
              <a:buSzPct val="25000"/>
            </a:pPr>
            <a:r>
              <a:rPr lang="en-US" sz="1400" kern="0" dirty="0" smtClean="0">
                <a:solidFill>
                  <a:srgbClr val="F7F7F7"/>
                </a:solidFill>
                <a:latin typeface="Roboto"/>
                <a:ea typeface="Roboto"/>
                <a:cs typeface="Roboto"/>
                <a:sym typeface="Roboto"/>
              </a:rPr>
              <a:t>Dana </a:t>
            </a:r>
            <a:r>
              <a:rPr lang="en-US" sz="1400" kern="0" dirty="0" err="1" smtClean="0">
                <a:solidFill>
                  <a:srgbClr val="F7F7F7"/>
                </a:solidFill>
                <a:latin typeface="Roboto"/>
                <a:ea typeface="Roboto"/>
                <a:cs typeface="Roboto"/>
                <a:sym typeface="Roboto"/>
              </a:rPr>
              <a:t>Manfaat</a:t>
            </a:r>
            <a:endParaRPr lang="id-ID" sz="1400" kern="0" dirty="0">
              <a:solidFill>
                <a:srgbClr val="F7F7F7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6" name="Shape 626"/>
          <p:cNvSpPr/>
          <p:nvPr/>
        </p:nvSpPr>
        <p:spPr>
          <a:xfrm>
            <a:off x="4634786" y="4478688"/>
            <a:ext cx="118681" cy="110116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2655" y="47038"/>
                </a:moveTo>
                <a:cubicBezTo>
                  <a:pt x="114677" y="47038"/>
                  <a:pt x="116405" y="47761"/>
                  <a:pt x="117844" y="49177"/>
                </a:cubicBezTo>
                <a:cubicBezTo>
                  <a:pt x="119277" y="50616"/>
                  <a:pt x="120000" y="52344"/>
                  <a:pt x="120000" y="54366"/>
                </a:cubicBezTo>
                <a:lnTo>
                  <a:pt x="120000" y="65627"/>
                </a:lnTo>
                <a:cubicBezTo>
                  <a:pt x="120000" y="67666"/>
                  <a:pt x="119277" y="69377"/>
                  <a:pt x="117844" y="70816"/>
                </a:cubicBezTo>
                <a:cubicBezTo>
                  <a:pt x="116405" y="72250"/>
                  <a:pt x="114677" y="72972"/>
                  <a:pt x="112655" y="72972"/>
                </a:cubicBezTo>
                <a:lnTo>
                  <a:pt x="72961" y="72972"/>
                </a:lnTo>
                <a:lnTo>
                  <a:pt x="72961" y="112505"/>
                </a:lnTo>
                <a:cubicBezTo>
                  <a:pt x="72961" y="114644"/>
                  <a:pt x="72244" y="116422"/>
                  <a:pt x="70811" y="117844"/>
                </a:cubicBezTo>
                <a:cubicBezTo>
                  <a:pt x="69372" y="119277"/>
                  <a:pt x="67644" y="120000"/>
                  <a:pt x="65616" y="120000"/>
                </a:cubicBezTo>
                <a:lnTo>
                  <a:pt x="54372" y="120000"/>
                </a:lnTo>
                <a:cubicBezTo>
                  <a:pt x="52350" y="120000"/>
                  <a:pt x="50622" y="119277"/>
                  <a:pt x="49183" y="117844"/>
                </a:cubicBezTo>
                <a:cubicBezTo>
                  <a:pt x="47733" y="116422"/>
                  <a:pt x="47033" y="114694"/>
                  <a:pt x="47033" y="112655"/>
                </a:cubicBezTo>
                <a:lnTo>
                  <a:pt x="47033" y="72972"/>
                </a:lnTo>
                <a:lnTo>
                  <a:pt x="7505" y="72972"/>
                </a:lnTo>
                <a:cubicBezTo>
                  <a:pt x="5366" y="72972"/>
                  <a:pt x="3588" y="72283"/>
                  <a:pt x="2150" y="70900"/>
                </a:cubicBezTo>
                <a:cubicBezTo>
                  <a:pt x="716" y="69527"/>
                  <a:pt x="0" y="67766"/>
                  <a:pt x="0" y="65627"/>
                </a:cubicBezTo>
                <a:lnTo>
                  <a:pt x="0" y="54366"/>
                </a:lnTo>
                <a:cubicBezTo>
                  <a:pt x="0" y="52344"/>
                  <a:pt x="716" y="50633"/>
                  <a:pt x="2150" y="49177"/>
                </a:cubicBezTo>
                <a:cubicBezTo>
                  <a:pt x="3588" y="47761"/>
                  <a:pt x="5300" y="47038"/>
                  <a:pt x="7338" y="47038"/>
                </a:cubicBezTo>
                <a:lnTo>
                  <a:pt x="47033" y="47038"/>
                </a:lnTo>
                <a:lnTo>
                  <a:pt x="47033" y="7505"/>
                </a:lnTo>
                <a:cubicBezTo>
                  <a:pt x="47033" y="5366"/>
                  <a:pt x="47716" y="3588"/>
                  <a:pt x="49105" y="2150"/>
                </a:cubicBezTo>
                <a:cubicBezTo>
                  <a:pt x="50488" y="733"/>
                  <a:pt x="52238" y="0"/>
                  <a:pt x="54372" y="0"/>
                </a:cubicBezTo>
                <a:lnTo>
                  <a:pt x="65616" y="0"/>
                </a:lnTo>
                <a:cubicBezTo>
                  <a:pt x="67644" y="0"/>
                  <a:pt x="69372" y="733"/>
                  <a:pt x="70811" y="2150"/>
                </a:cubicBezTo>
                <a:cubicBezTo>
                  <a:pt x="72244" y="3588"/>
                  <a:pt x="72961" y="5316"/>
                  <a:pt x="72961" y="7338"/>
                </a:cubicBezTo>
                <a:lnTo>
                  <a:pt x="72961" y="47038"/>
                </a:lnTo>
                <a:lnTo>
                  <a:pt x="112655" y="4703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14291" tIns="14291" rIns="14291" bIns="14291" anchor="ctr" anchorCtr="0">
            <a:noAutofit/>
          </a:bodyPr>
          <a:lstStyle/>
          <a:p>
            <a:pPr marL="0" marR="0" lvl="0" indent="0" defTabSz="3429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 smtClean="0">
              <a:ln>
                <a:noFill/>
              </a:ln>
              <a:solidFill>
                <a:srgbClr val="445469"/>
              </a:solidFill>
              <a:effectLst/>
              <a:uLnTx/>
              <a:uFillTx/>
              <a:latin typeface="Cabin"/>
              <a:ea typeface="Cabin"/>
              <a:cs typeface="Cabin"/>
              <a:sym typeface="Cabin"/>
            </a:endParaRPr>
          </a:p>
        </p:txBody>
      </p:sp>
      <p:sp>
        <p:nvSpPr>
          <p:cNvPr id="137" name="Shape 636"/>
          <p:cNvSpPr/>
          <p:nvPr/>
        </p:nvSpPr>
        <p:spPr>
          <a:xfrm>
            <a:off x="4818828" y="4452563"/>
            <a:ext cx="595354" cy="145561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defTabSz="342991">
              <a:buSzPct val="25000"/>
            </a:pPr>
            <a:r>
              <a:rPr lang="id-ID" sz="1400" kern="0" dirty="0">
                <a:solidFill>
                  <a:srgbClr val="F7F7F7"/>
                </a:solidFill>
                <a:latin typeface="Roboto"/>
                <a:ea typeface="Roboto"/>
                <a:cs typeface="Roboto"/>
                <a:sym typeface="Roboto"/>
              </a:rPr>
              <a:t>Hasil pengelolaan </a:t>
            </a:r>
            <a:r>
              <a:rPr lang="id-ID" sz="1400" kern="0" dirty="0" smtClean="0">
                <a:solidFill>
                  <a:srgbClr val="F7F7F7"/>
                </a:solidFill>
                <a:latin typeface="Roboto"/>
                <a:ea typeface="Roboto"/>
                <a:cs typeface="Roboto"/>
                <a:sym typeface="Roboto"/>
              </a:rPr>
              <a:t>dana</a:t>
            </a:r>
            <a:endParaRPr lang="en-US" sz="1400" kern="0" dirty="0" smtClean="0">
              <a:solidFill>
                <a:srgbClr val="F7F7F7"/>
              </a:solidFill>
              <a:latin typeface="Roboto"/>
              <a:ea typeface="Roboto"/>
              <a:cs typeface="Roboto"/>
              <a:sym typeface="Roboto"/>
            </a:endParaRPr>
          </a:p>
          <a:p>
            <a:pPr defTabSz="342991">
              <a:buSzPct val="25000"/>
            </a:pPr>
            <a:r>
              <a:rPr lang="id-ID" sz="1400" kern="0" dirty="0" smtClean="0">
                <a:solidFill>
                  <a:srgbClr val="F7F7F7"/>
                </a:solidFill>
                <a:latin typeface="Roboto"/>
                <a:ea typeface="Roboto"/>
                <a:cs typeface="Roboto"/>
                <a:sym typeface="Roboto"/>
              </a:rPr>
              <a:t>digunakan seluruhnya</a:t>
            </a:r>
            <a:endParaRPr lang="en-US" sz="1400" kern="0" dirty="0" smtClean="0">
              <a:solidFill>
                <a:srgbClr val="F7F7F7"/>
              </a:solidFill>
              <a:latin typeface="Roboto"/>
              <a:ea typeface="Roboto"/>
              <a:cs typeface="Roboto"/>
              <a:sym typeface="Roboto"/>
            </a:endParaRPr>
          </a:p>
          <a:p>
            <a:pPr defTabSz="342991">
              <a:buSzPct val="25000"/>
            </a:pPr>
            <a:r>
              <a:rPr lang="id-ID" sz="1400" kern="0" dirty="0" smtClean="0">
                <a:solidFill>
                  <a:srgbClr val="F7F7F7"/>
                </a:solidFill>
                <a:latin typeface="Roboto"/>
                <a:ea typeface="Roboto"/>
                <a:cs typeface="Roboto"/>
                <a:sym typeface="Roboto"/>
              </a:rPr>
              <a:t>untuk pengembangan</a:t>
            </a:r>
            <a:endParaRPr lang="en-US" sz="1400" kern="0" dirty="0" smtClean="0">
              <a:solidFill>
                <a:srgbClr val="F7F7F7"/>
              </a:solidFill>
              <a:latin typeface="Roboto"/>
              <a:ea typeface="Roboto"/>
              <a:cs typeface="Roboto"/>
              <a:sym typeface="Roboto"/>
            </a:endParaRPr>
          </a:p>
          <a:p>
            <a:pPr defTabSz="342991">
              <a:buSzPct val="25000"/>
            </a:pPr>
            <a:r>
              <a:rPr lang="id-ID" sz="1400" kern="0" dirty="0" smtClean="0">
                <a:solidFill>
                  <a:srgbClr val="F7F7F7"/>
                </a:solidFill>
                <a:latin typeface="Roboto"/>
                <a:ea typeface="Roboto"/>
                <a:cs typeface="Roboto"/>
                <a:sym typeface="Roboto"/>
              </a:rPr>
              <a:t>program </a:t>
            </a:r>
            <a:r>
              <a:rPr lang="id-ID" sz="1400" kern="0" dirty="0">
                <a:solidFill>
                  <a:srgbClr val="F7F7F7"/>
                </a:solidFill>
                <a:latin typeface="Roboto"/>
                <a:ea typeface="Roboto"/>
                <a:cs typeface="Roboto"/>
                <a:sym typeface="Roboto"/>
              </a:rPr>
              <a:t>dan </a:t>
            </a:r>
            <a:r>
              <a:rPr lang="id-ID" sz="1400" kern="0" dirty="0" smtClean="0">
                <a:solidFill>
                  <a:srgbClr val="F7F7F7"/>
                </a:solidFill>
                <a:latin typeface="Roboto"/>
                <a:ea typeface="Roboto"/>
                <a:cs typeface="Roboto"/>
                <a:sym typeface="Roboto"/>
              </a:rPr>
              <a:t>sebesar-</a:t>
            </a:r>
            <a:endParaRPr lang="en-US" sz="1400" kern="0" dirty="0" smtClean="0">
              <a:solidFill>
                <a:srgbClr val="F7F7F7"/>
              </a:solidFill>
              <a:latin typeface="Roboto"/>
              <a:ea typeface="Roboto"/>
              <a:cs typeface="Roboto"/>
              <a:sym typeface="Roboto"/>
            </a:endParaRPr>
          </a:p>
          <a:p>
            <a:pPr defTabSz="342991">
              <a:buSzPct val="25000"/>
            </a:pPr>
            <a:r>
              <a:rPr lang="id-ID" sz="1400" kern="0" dirty="0" smtClean="0">
                <a:solidFill>
                  <a:srgbClr val="F7F7F7"/>
                </a:solidFill>
                <a:latin typeface="Roboto"/>
                <a:ea typeface="Roboto"/>
                <a:cs typeface="Roboto"/>
                <a:sym typeface="Roboto"/>
              </a:rPr>
              <a:t>besarnya untuk</a:t>
            </a:r>
            <a:endParaRPr lang="en-US" sz="1400" kern="0" dirty="0" smtClean="0">
              <a:solidFill>
                <a:srgbClr val="F7F7F7"/>
              </a:solidFill>
              <a:latin typeface="Roboto"/>
              <a:ea typeface="Roboto"/>
              <a:cs typeface="Roboto"/>
              <a:sym typeface="Roboto"/>
            </a:endParaRPr>
          </a:p>
          <a:p>
            <a:pPr defTabSz="342991">
              <a:buSzPct val="25000"/>
            </a:pPr>
            <a:r>
              <a:rPr lang="id-ID" sz="1400" kern="0" dirty="0" smtClean="0">
                <a:solidFill>
                  <a:srgbClr val="F7F7F7"/>
                </a:solidFill>
                <a:latin typeface="Roboto"/>
                <a:ea typeface="Roboto"/>
                <a:cs typeface="Roboto"/>
                <a:sym typeface="Roboto"/>
              </a:rPr>
              <a:t>kepentingan </a:t>
            </a:r>
            <a:r>
              <a:rPr lang="id-ID" sz="1400" kern="0" dirty="0">
                <a:solidFill>
                  <a:srgbClr val="F7F7F7"/>
                </a:solidFill>
                <a:latin typeface="Roboto"/>
                <a:ea typeface="Roboto"/>
                <a:cs typeface="Roboto"/>
                <a:sym typeface="Roboto"/>
              </a:rPr>
              <a:t>peserta</a:t>
            </a:r>
          </a:p>
          <a:p>
            <a:pPr defTabSz="342991">
              <a:buSzPct val="25000"/>
            </a:pPr>
            <a:endParaRPr lang="id-ID" sz="1400" kern="0" dirty="0">
              <a:solidFill>
                <a:srgbClr val="F7F7F7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63" name="Picture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005" y="3789"/>
            <a:ext cx="2199681" cy="641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3100776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Group 27"/>
          <p:cNvGrpSpPr>
            <a:grpSpLocks/>
          </p:cNvGrpSpPr>
          <p:nvPr/>
        </p:nvGrpSpPr>
        <p:grpSpPr bwMode="auto">
          <a:xfrm>
            <a:off x="-333022" y="3804832"/>
            <a:ext cx="9631198" cy="2931736"/>
            <a:chOff x="0" y="0"/>
            <a:chExt cx="17327" cy="4215"/>
          </a:xfrm>
          <a:solidFill>
            <a:schemeClr val="accent2">
              <a:lumMod val="60000"/>
              <a:lumOff val="40000"/>
            </a:schemeClr>
          </a:solidFill>
        </p:grpSpPr>
        <p:sp>
          <p:nvSpPr>
            <p:cNvPr id="81" name="AutoShape 29"/>
            <p:cNvSpPr>
              <a:spLocks/>
            </p:cNvSpPr>
            <p:nvPr/>
          </p:nvSpPr>
          <p:spPr bwMode="auto">
            <a:xfrm>
              <a:off x="9168" y="0"/>
              <a:ext cx="8159" cy="4215"/>
            </a:xfrm>
            <a:custGeom>
              <a:avLst/>
              <a:gdLst>
                <a:gd name="T0" fmla="*/ 1509 w 21600"/>
                <a:gd name="T1" fmla="*/ 462 h 21600"/>
                <a:gd name="T2" fmla="*/ 1495 w 21600"/>
                <a:gd name="T3" fmla="*/ 645 h 21600"/>
                <a:gd name="T4" fmla="*/ 1565 w 21600"/>
                <a:gd name="T5" fmla="*/ 537 h 21600"/>
                <a:gd name="T6" fmla="*/ 2879 w 21600"/>
                <a:gd name="T7" fmla="*/ 637 h 21600"/>
                <a:gd name="T8" fmla="*/ 3040 w 21600"/>
                <a:gd name="T9" fmla="*/ 674 h 21600"/>
                <a:gd name="T10" fmla="*/ 3029 w 21600"/>
                <a:gd name="T11" fmla="*/ 644 h 21600"/>
                <a:gd name="T12" fmla="*/ 2949 w 21600"/>
                <a:gd name="T13" fmla="*/ 663 h 21600"/>
                <a:gd name="T14" fmla="*/ 2877 w 21600"/>
                <a:gd name="T15" fmla="*/ 640 h 21600"/>
                <a:gd name="T16" fmla="*/ 2682 w 21600"/>
                <a:gd name="T17" fmla="*/ 396 h 21600"/>
                <a:gd name="T18" fmla="*/ 2696 w 21600"/>
                <a:gd name="T19" fmla="*/ 353 h 21600"/>
                <a:gd name="T20" fmla="*/ 2679 w 21600"/>
                <a:gd name="T21" fmla="*/ 349 h 21600"/>
                <a:gd name="T22" fmla="*/ 2680 w 21600"/>
                <a:gd name="T23" fmla="*/ 339 h 21600"/>
                <a:gd name="T24" fmla="*/ 2680 w 21600"/>
                <a:gd name="T25" fmla="*/ 334 h 21600"/>
                <a:gd name="T26" fmla="*/ 2674 w 21600"/>
                <a:gd name="T27" fmla="*/ 332 h 21600"/>
                <a:gd name="T28" fmla="*/ 2663 w 21600"/>
                <a:gd name="T29" fmla="*/ 332 h 21600"/>
                <a:gd name="T30" fmla="*/ 2661 w 21600"/>
                <a:gd name="T31" fmla="*/ 338 h 21600"/>
                <a:gd name="T32" fmla="*/ 2660 w 21600"/>
                <a:gd name="T33" fmla="*/ 352 h 21600"/>
                <a:gd name="T34" fmla="*/ 2641 w 21600"/>
                <a:gd name="T35" fmla="*/ 374 h 21600"/>
                <a:gd name="T36" fmla="*/ 2375 w 21600"/>
                <a:gd name="T37" fmla="*/ 444 h 21600"/>
                <a:gd name="T38" fmla="*/ 2172 w 21600"/>
                <a:gd name="T39" fmla="*/ 454 h 21600"/>
                <a:gd name="T40" fmla="*/ 1906 w 21600"/>
                <a:gd name="T41" fmla="*/ 484 h 21600"/>
                <a:gd name="T42" fmla="*/ 1778 w 21600"/>
                <a:gd name="T43" fmla="*/ 437 h 21600"/>
                <a:gd name="T44" fmla="*/ 1691 w 21600"/>
                <a:gd name="T45" fmla="*/ 337 h 21600"/>
                <a:gd name="T46" fmla="*/ 1654 w 21600"/>
                <a:gd name="T47" fmla="*/ 116 h 21600"/>
                <a:gd name="T48" fmla="*/ 1633 w 21600"/>
                <a:gd name="T49" fmla="*/ 68 h 21600"/>
                <a:gd name="T50" fmla="*/ 1632 w 21600"/>
                <a:gd name="T51" fmla="*/ 61 h 21600"/>
                <a:gd name="T52" fmla="*/ 1626 w 21600"/>
                <a:gd name="T53" fmla="*/ 5 h 21600"/>
                <a:gd name="T54" fmla="*/ 1621 w 21600"/>
                <a:gd name="T55" fmla="*/ 66 h 21600"/>
                <a:gd name="T56" fmla="*/ 1619 w 21600"/>
                <a:gd name="T57" fmla="*/ 82 h 21600"/>
                <a:gd name="T58" fmla="*/ 1582 w 21600"/>
                <a:gd name="T59" fmla="*/ 186 h 21600"/>
                <a:gd name="T60" fmla="*/ 1448 w 21600"/>
                <a:gd name="T61" fmla="*/ 242 h 21600"/>
                <a:gd name="T62" fmla="*/ 1419 w 21600"/>
                <a:gd name="T63" fmla="*/ 114 h 21600"/>
                <a:gd name="T64" fmla="*/ 1398 w 21600"/>
                <a:gd name="T65" fmla="*/ 72 h 21600"/>
                <a:gd name="T66" fmla="*/ 1400 w 21600"/>
                <a:gd name="T67" fmla="*/ 62 h 21600"/>
                <a:gd name="T68" fmla="*/ 1394 w 21600"/>
                <a:gd name="T69" fmla="*/ 0 h 21600"/>
                <a:gd name="T70" fmla="*/ 1387 w 21600"/>
                <a:gd name="T71" fmla="*/ 61 h 21600"/>
                <a:gd name="T72" fmla="*/ 1388 w 21600"/>
                <a:gd name="T73" fmla="*/ 73 h 21600"/>
                <a:gd name="T74" fmla="*/ 1352 w 21600"/>
                <a:gd name="T75" fmla="*/ 156 h 21600"/>
                <a:gd name="T76" fmla="*/ 1183 w 21600"/>
                <a:gd name="T77" fmla="*/ 351 h 21600"/>
                <a:gd name="T78" fmla="*/ 783 w 21600"/>
                <a:gd name="T79" fmla="*/ 396 h 21600"/>
                <a:gd name="T80" fmla="*/ 701 w 21600"/>
                <a:gd name="T81" fmla="*/ 413 h 21600"/>
                <a:gd name="T82" fmla="*/ 691 w 21600"/>
                <a:gd name="T83" fmla="*/ 668 h 21600"/>
                <a:gd name="T84" fmla="*/ 666 w 21600"/>
                <a:gd name="T85" fmla="*/ 667 h 21600"/>
                <a:gd name="T86" fmla="*/ 662 w 21600"/>
                <a:gd name="T87" fmla="*/ 674 h 21600"/>
                <a:gd name="T88" fmla="*/ 627 w 21600"/>
                <a:gd name="T89" fmla="*/ 665 h 21600"/>
                <a:gd name="T90" fmla="*/ 624 w 21600"/>
                <a:gd name="T91" fmla="*/ 678 h 21600"/>
                <a:gd name="T92" fmla="*/ 349 w 21600"/>
                <a:gd name="T93" fmla="*/ 622 h 21600"/>
                <a:gd name="T94" fmla="*/ 66 w 21600"/>
                <a:gd name="T95" fmla="*/ 667 h 21600"/>
                <a:gd name="T96" fmla="*/ 56 w 21600"/>
                <a:gd name="T97" fmla="*/ 650 h 21600"/>
                <a:gd name="T98" fmla="*/ 52 w 21600"/>
                <a:gd name="T99" fmla="*/ 651 h 21600"/>
                <a:gd name="T100" fmla="*/ 47 w 21600"/>
                <a:gd name="T101" fmla="*/ 645 h 21600"/>
                <a:gd name="T102" fmla="*/ 44 w 21600"/>
                <a:gd name="T103" fmla="*/ 647 h 21600"/>
                <a:gd name="T104" fmla="*/ 39 w 21600"/>
                <a:gd name="T105" fmla="*/ 658 h 21600"/>
                <a:gd name="T106" fmla="*/ 36 w 21600"/>
                <a:gd name="T107" fmla="*/ 651 h 21600"/>
                <a:gd name="T108" fmla="*/ 34 w 21600"/>
                <a:gd name="T109" fmla="*/ 650 h 21600"/>
                <a:gd name="T110" fmla="*/ 32 w 21600"/>
                <a:gd name="T111" fmla="*/ 652 h 21600"/>
                <a:gd name="T112" fmla="*/ 29 w 21600"/>
                <a:gd name="T113" fmla="*/ 650 h 21600"/>
                <a:gd name="T114" fmla="*/ 23 w 21600"/>
                <a:gd name="T115" fmla="*/ 644 h 21600"/>
                <a:gd name="T116" fmla="*/ 20 w 21600"/>
                <a:gd name="T117" fmla="*/ 647 h 21600"/>
                <a:gd name="T118" fmla="*/ 14 w 21600"/>
                <a:gd name="T119" fmla="*/ 651 h 21600"/>
                <a:gd name="T120" fmla="*/ 12 w 21600"/>
                <a:gd name="T121" fmla="*/ 660 h 21600"/>
                <a:gd name="T122" fmla="*/ 11 w 21600"/>
                <a:gd name="T123" fmla="*/ 651 h 21600"/>
                <a:gd name="T124" fmla="*/ 6 w 21600"/>
                <a:gd name="T125" fmla="*/ 668 h 21600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21600" h="21600">
                  <a:moveTo>
                    <a:pt x="312" y="17898"/>
                  </a:moveTo>
                  <a:lnTo>
                    <a:pt x="640" y="17898"/>
                  </a:lnTo>
                  <a:lnTo>
                    <a:pt x="231" y="17898"/>
                  </a:lnTo>
                  <a:cubicBezTo>
                    <a:pt x="231" y="17898"/>
                    <a:pt x="312" y="17898"/>
                    <a:pt x="312" y="17898"/>
                  </a:cubicBezTo>
                  <a:close/>
                  <a:moveTo>
                    <a:pt x="347" y="17076"/>
                  </a:moveTo>
                  <a:lnTo>
                    <a:pt x="347" y="17076"/>
                  </a:lnTo>
                  <a:cubicBezTo>
                    <a:pt x="347" y="17076"/>
                    <a:pt x="347" y="17076"/>
                    <a:pt x="347" y="17076"/>
                  </a:cubicBezTo>
                  <a:close/>
                  <a:moveTo>
                    <a:pt x="5018" y="17276"/>
                  </a:moveTo>
                  <a:lnTo>
                    <a:pt x="5012" y="17276"/>
                  </a:lnTo>
                  <a:lnTo>
                    <a:pt x="5005" y="17276"/>
                  </a:lnTo>
                  <a:lnTo>
                    <a:pt x="5005" y="17229"/>
                  </a:lnTo>
                  <a:lnTo>
                    <a:pt x="5162" y="17229"/>
                  </a:lnTo>
                  <a:lnTo>
                    <a:pt x="5162" y="17276"/>
                  </a:lnTo>
                  <a:lnTo>
                    <a:pt x="5157" y="17277"/>
                  </a:lnTo>
                  <a:lnTo>
                    <a:pt x="5153" y="17277"/>
                  </a:lnTo>
                  <a:lnTo>
                    <a:pt x="5153" y="17295"/>
                  </a:lnTo>
                  <a:lnTo>
                    <a:pt x="5151" y="17295"/>
                  </a:lnTo>
                  <a:lnTo>
                    <a:pt x="5148" y="17295"/>
                  </a:lnTo>
                  <a:lnTo>
                    <a:pt x="5148" y="17872"/>
                  </a:lnTo>
                  <a:lnTo>
                    <a:pt x="5021" y="17872"/>
                  </a:lnTo>
                  <a:lnTo>
                    <a:pt x="5021" y="17277"/>
                  </a:lnTo>
                  <a:cubicBezTo>
                    <a:pt x="5021" y="17277"/>
                    <a:pt x="5018" y="17276"/>
                    <a:pt x="5018" y="17276"/>
                  </a:cubicBezTo>
                  <a:close/>
                  <a:moveTo>
                    <a:pt x="10180" y="14353"/>
                  </a:moveTo>
                  <a:lnTo>
                    <a:pt x="10184" y="14352"/>
                  </a:lnTo>
                  <a:lnTo>
                    <a:pt x="10210" y="14352"/>
                  </a:lnTo>
                  <a:lnTo>
                    <a:pt x="10211" y="14352"/>
                  </a:lnTo>
                  <a:lnTo>
                    <a:pt x="10213" y="14352"/>
                  </a:lnTo>
                  <a:lnTo>
                    <a:pt x="10215" y="14352"/>
                  </a:lnTo>
                  <a:lnTo>
                    <a:pt x="10217" y="14353"/>
                  </a:lnTo>
                  <a:lnTo>
                    <a:pt x="10219" y="14353"/>
                  </a:lnTo>
                  <a:lnTo>
                    <a:pt x="10222" y="14353"/>
                  </a:lnTo>
                  <a:lnTo>
                    <a:pt x="10224" y="14352"/>
                  </a:lnTo>
                  <a:lnTo>
                    <a:pt x="10226" y="14352"/>
                  </a:lnTo>
                  <a:lnTo>
                    <a:pt x="10228" y="14352"/>
                  </a:lnTo>
                  <a:lnTo>
                    <a:pt x="10229" y="14352"/>
                  </a:lnTo>
                  <a:lnTo>
                    <a:pt x="10230" y="14104"/>
                  </a:lnTo>
                  <a:lnTo>
                    <a:pt x="10576" y="12121"/>
                  </a:lnTo>
                  <a:lnTo>
                    <a:pt x="10579" y="12125"/>
                  </a:lnTo>
                  <a:lnTo>
                    <a:pt x="10583" y="12119"/>
                  </a:lnTo>
                  <a:lnTo>
                    <a:pt x="10895" y="13911"/>
                  </a:lnTo>
                  <a:lnTo>
                    <a:pt x="10928" y="14103"/>
                  </a:lnTo>
                  <a:lnTo>
                    <a:pt x="10928" y="14350"/>
                  </a:lnTo>
                  <a:lnTo>
                    <a:pt x="10928" y="14351"/>
                  </a:lnTo>
                  <a:lnTo>
                    <a:pt x="10929" y="14351"/>
                  </a:lnTo>
                  <a:lnTo>
                    <a:pt x="10931" y="14351"/>
                  </a:lnTo>
                  <a:lnTo>
                    <a:pt x="10933" y="14351"/>
                  </a:lnTo>
                  <a:lnTo>
                    <a:pt x="10935" y="14351"/>
                  </a:lnTo>
                  <a:lnTo>
                    <a:pt x="10938" y="14351"/>
                  </a:lnTo>
                  <a:lnTo>
                    <a:pt x="10940" y="14351"/>
                  </a:lnTo>
                  <a:lnTo>
                    <a:pt x="10942" y="14351"/>
                  </a:lnTo>
                  <a:lnTo>
                    <a:pt x="10944" y="14351"/>
                  </a:lnTo>
                  <a:lnTo>
                    <a:pt x="10946" y="14351"/>
                  </a:lnTo>
                  <a:lnTo>
                    <a:pt x="10947" y="14351"/>
                  </a:lnTo>
                  <a:lnTo>
                    <a:pt x="10947" y="14350"/>
                  </a:lnTo>
                  <a:lnTo>
                    <a:pt x="10947" y="14351"/>
                  </a:lnTo>
                  <a:lnTo>
                    <a:pt x="10973" y="14350"/>
                  </a:lnTo>
                  <a:lnTo>
                    <a:pt x="10977" y="14351"/>
                  </a:lnTo>
                  <a:lnTo>
                    <a:pt x="10977" y="17290"/>
                  </a:lnTo>
                  <a:lnTo>
                    <a:pt x="10968" y="17293"/>
                  </a:lnTo>
                  <a:lnTo>
                    <a:pt x="10914" y="17293"/>
                  </a:lnTo>
                  <a:lnTo>
                    <a:pt x="10914" y="17243"/>
                  </a:lnTo>
                  <a:lnTo>
                    <a:pt x="10854" y="17184"/>
                  </a:lnTo>
                  <a:lnTo>
                    <a:pt x="10854" y="17129"/>
                  </a:lnTo>
                  <a:lnTo>
                    <a:pt x="10801" y="17087"/>
                  </a:lnTo>
                  <a:lnTo>
                    <a:pt x="10801" y="17053"/>
                  </a:lnTo>
                  <a:lnTo>
                    <a:pt x="10666" y="16966"/>
                  </a:lnTo>
                  <a:lnTo>
                    <a:pt x="10666" y="16943"/>
                  </a:lnTo>
                  <a:lnTo>
                    <a:pt x="10632" y="16927"/>
                  </a:lnTo>
                  <a:lnTo>
                    <a:pt x="10606" y="16916"/>
                  </a:lnTo>
                  <a:lnTo>
                    <a:pt x="10606" y="16882"/>
                  </a:lnTo>
                  <a:lnTo>
                    <a:pt x="10555" y="16846"/>
                  </a:lnTo>
                  <a:lnTo>
                    <a:pt x="10504" y="16883"/>
                  </a:lnTo>
                  <a:lnTo>
                    <a:pt x="10504" y="16916"/>
                  </a:lnTo>
                  <a:lnTo>
                    <a:pt x="10475" y="16928"/>
                  </a:lnTo>
                  <a:lnTo>
                    <a:pt x="10443" y="16946"/>
                  </a:lnTo>
                  <a:lnTo>
                    <a:pt x="10443" y="16968"/>
                  </a:lnTo>
                  <a:lnTo>
                    <a:pt x="10444" y="16969"/>
                  </a:lnTo>
                  <a:lnTo>
                    <a:pt x="10308" y="17060"/>
                  </a:lnTo>
                  <a:lnTo>
                    <a:pt x="10308" y="17094"/>
                  </a:lnTo>
                  <a:lnTo>
                    <a:pt x="10255" y="17137"/>
                  </a:lnTo>
                  <a:lnTo>
                    <a:pt x="10255" y="17191"/>
                  </a:lnTo>
                  <a:lnTo>
                    <a:pt x="10194" y="17252"/>
                  </a:lnTo>
                  <a:lnTo>
                    <a:pt x="10194" y="17301"/>
                  </a:lnTo>
                  <a:lnTo>
                    <a:pt x="10176" y="17301"/>
                  </a:lnTo>
                  <a:cubicBezTo>
                    <a:pt x="10176" y="17301"/>
                    <a:pt x="10180" y="14353"/>
                    <a:pt x="10180" y="14353"/>
                  </a:cubicBezTo>
                  <a:close/>
                  <a:moveTo>
                    <a:pt x="10183" y="12056"/>
                  </a:moveTo>
                  <a:lnTo>
                    <a:pt x="10555" y="12057"/>
                  </a:lnTo>
                  <a:lnTo>
                    <a:pt x="10555" y="12092"/>
                  </a:lnTo>
                  <a:lnTo>
                    <a:pt x="10558" y="12097"/>
                  </a:lnTo>
                  <a:lnTo>
                    <a:pt x="10558" y="12095"/>
                  </a:lnTo>
                  <a:lnTo>
                    <a:pt x="10559" y="12095"/>
                  </a:lnTo>
                  <a:lnTo>
                    <a:pt x="10211" y="14087"/>
                  </a:lnTo>
                  <a:lnTo>
                    <a:pt x="10211" y="14088"/>
                  </a:lnTo>
                  <a:lnTo>
                    <a:pt x="10212" y="14090"/>
                  </a:lnTo>
                  <a:lnTo>
                    <a:pt x="10213" y="14093"/>
                  </a:lnTo>
                  <a:lnTo>
                    <a:pt x="10215" y="14095"/>
                  </a:lnTo>
                  <a:lnTo>
                    <a:pt x="10217" y="14098"/>
                  </a:lnTo>
                  <a:lnTo>
                    <a:pt x="10215" y="14098"/>
                  </a:lnTo>
                  <a:lnTo>
                    <a:pt x="10213" y="14098"/>
                  </a:lnTo>
                  <a:lnTo>
                    <a:pt x="10212" y="14098"/>
                  </a:lnTo>
                  <a:lnTo>
                    <a:pt x="10211" y="14099"/>
                  </a:lnTo>
                  <a:lnTo>
                    <a:pt x="10210" y="14099"/>
                  </a:lnTo>
                  <a:lnTo>
                    <a:pt x="10185" y="14099"/>
                  </a:lnTo>
                  <a:lnTo>
                    <a:pt x="10180" y="14099"/>
                  </a:lnTo>
                  <a:cubicBezTo>
                    <a:pt x="10180" y="14099"/>
                    <a:pt x="10183" y="12056"/>
                    <a:pt x="10183" y="12056"/>
                  </a:cubicBezTo>
                  <a:close/>
                  <a:moveTo>
                    <a:pt x="10607" y="12075"/>
                  </a:moveTo>
                  <a:lnTo>
                    <a:pt x="10607" y="12058"/>
                  </a:lnTo>
                  <a:lnTo>
                    <a:pt x="10977" y="12059"/>
                  </a:lnTo>
                  <a:lnTo>
                    <a:pt x="10977" y="14041"/>
                  </a:lnTo>
                  <a:lnTo>
                    <a:pt x="10977" y="14098"/>
                  </a:lnTo>
                  <a:lnTo>
                    <a:pt x="10972" y="14098"/>
                  </a:lnTo>
                  <a:lnTo>
                    <a:pt x="10947" y="14098"/>
                  </a:lnTo>
                  <a:lnTo>
                    <a:pt x="10945" y="14098"/>
                  </a:lnTo>
                  <a:lnTo>
                    <a:pt x="10944" y="14098"/>
                  </a:lnTo>
                  <a:lnTo>
                    <a:pt x="10942" y="14098"/>
                  </a:lnTo>
                  <a:lnTo>
                    <a:pt x="10940" y="14097"/>
                  </a:lnTo>
                  <a:lnTo>
                    <a:pt x="10942" y="14094"/>
                  </a:lnTo>
                  <a:lnTo>
                    <a:pt x="10944" y="14091"/>
                  </a:lnTo>
                  <a:lnTo>
                    <a:pt x="10945" y="14089"/>
                  </a:lnTo>
                  <a:lnTo>
                    <a:pt x="10946" y="14087"/>
                  </a:lnTo>
                  <a:lnTo>
                    <a:pt x="10946" y="14086"/>
                  </a:lnTo>
                  <a:lnTo>
                    <a:pt x="10604" y="12087"/>
                  </a:lnTo>
                  <a:cubicBezTo>
                    <a:pt x="10604" y="12087"/>
                    <a:pt x="10607" y="12075"/>
                    <a:pt x="10607" y="12075"/>
                  </a:cubicBezTo>
                  <a:close/>
                  <a:moveTo>
                    <a:pt x="20123" y="18565"/>
                  </a:moveTo>
                  <a:lnTo>
                    <a:pt x="20128" y="18580"/>
                  </a:lnTo>
                  <a:lnTo>
                    <a:pt x="20128" y="18565"/>
                  </a:lnTo>
                  <a:lnTo>
                    <a:pt x="20128" y="18417"/>
                  </a:lnTo>
                  <a:lnTo>
                    <a:pt x="20123" y="18405"/>
                  </a:lnTo>
                  <a:lnTo>
                    <a:pt x="20123" y="18388"/>
                  </a:lnTo>
                  <a:lnTo>
                    <a:pt x="20128" y="18399"/>
                  </a:lnTo>
                  <a:lnTo>
                    <a:pt x="20128" y="18388"/>
                  </a:lnTo>
                  <a:lnTo>
                    <a:pt x="20128" y="18237"/>
                  </a:lnTo>
                  <a:lnTo>
                    <a:pt x="20124" y="18231"/>
                  </a:lnTo>
                  <a:lnTo>
                    <a:pt x="20135" y="18231"/>
                  </a:lnTo>
                  <a:lnTo>
                    <a:pt x="20135" y="18415"/>
                  </a:lnTo>
                  <a:lnTo>
                    <a:pt x="20138" y="18422"/>
                  </a:lnTo>
                  <a:lnTo>
                    <a:pt x="20138" y="18612"/>
                  </a:lnTo>
                  <a:lnTo>
                    <a:pt x="20129" y="18612"/>
                  </a:lnTo>
                  <a:lnTo>
                    <a:pt x="20128" y="18608"/>
                  </a:lnTo>
                  <a:lnTo>
                    <a:pt x="20128" y="18609"/>
                  </a:lnTo>
                  <a:lnTo>
                    <a:pt x="20128" y="18612"/>
                  </a:lnTo>
                  <a:lnTo>
                    <a:pt x="20128" y="18608"/>
                  </a:lnTo>
                  <a:lnTo>
                    <a:pt x="20123" y="18592"/>
                  </a:lnTo>
                  <a:cubicBezTo>
                    <a:pt x="20123" y="18592"/>
                    <a:pt x="20123" y="18565"/>
                    <a:pt x="20123" y="18565"/>
                  </a:cubicBezTo>
                  <a:close/>
                  <a:moveTo>
                    <a:pt x="20178" y="16567"/>
                  </a:moveTo>
                  <a:lnTo>
                    <a:pt x="20178" y="16521"/>
                  </a:lnTo>
                  <a:lnTo>
                    <a:pt x="20178" y="16535"/>
                  </a:lnTo>
                  <a:lnTo>
                    <a:pt x="20178" y="16723"/>
                  </a:lnTo>
                  <a:cubicBezTo>
                    <a:pt x="20178" y="16723"/>
                    <a:pt x="20178" y="16567"/>
                    <a:pt x="20178" y="16567"/>
                  </a:cubicBezTo>
                  <a:close/>
                  <a:moveTo>
                    <a:pt x="20178" y="16399"/>
                  </a:moveTo>
                  <a:lnTo>
                    <a:pt x="20178" y="16399"/>
                  </a:lnTo>
                  <a:lnTo>
                    <a:pt x="20178" y="16444"/>
                  </a:lnTo>
                  <a:cubicBezTo>
                    <a:pt x="20178" y="16444"/>
                    <a:pt x="20178" y="16399"/>
                    <a:pt x="20178" y="16399"/>
                  </a:cubicBezTo>
                  <a:close/>
                  <a:moveTo>
                    <a:pt x="21301" y="17689"/>
                  </a:moveTo>
                  <a:lnTo>
                    <a:pt x="21301" y="17689"/>
                  </a:lnTo>
                  <a:cubicBezTo>
                    <a:pt x="21301" y="17689"/>
                    <a:pt x="21301" y="17689"/>
                    <a:pt x="21301" y="17689"/>
                  </a:cubicBezTo>
                  <a:close/>
                  <a:moveTo>
                    <a:pt x="21502" y="18612"/>
                  </a:moveTo>
                  <a:lnTo>
                    <a:pt x="21503" y="18210"/>
                  </a:lnTo>
                  <a:lnTo>
                    <a:pt x="21486" y="18208"/>
                  </a:lnTo>
                  <a:lnTo>
                    <a:pt x="21466" y="18209"/>
                  </a:lnTo>
                  <a:lnTo>
                    <a:pt x="21422" y="18205"/>
                  </a:lnTo>
                  <a:lnTo>
                    <a:pt x="21422" y="17867"/>
                  </a:lnTo>
                  <a:lnTo>
                    <a:pt x="21301" y="17865"/>
                  </a:lnTo>
                  <a:lnTo>
                    <a:pt x="21301" y="17736"/>
                  </a:lnTo>
                  <a:lnTo>
                    <a:pt x="21309" y="17730"/>
                  </a:lnTo>
                  <a:lnTo>
                    <a:pt x="21310" y="17730"/>
                  </a:lnTo>
                  <a:lnTo>
                    <a:pt x="21311" y="17729"/>
                  </a:lnTo>
                  <a:lnTo>
                    <a:pt x="21311" y="17727"/>
                  </a:lnTo>
                  <a:lnTo>
                    <a:pt x="21312" y="17725"/>
                  </a:lnTo>
                  <a:lnTo>
                    <a:pt x="21312" y="17723"/>
                  </a:lnTo>
                  <a:lnTo>
                    <a:pt x="21312" y="17722"/>
                  </a:lnTo>
                  <a:lnTo>
                    <a:pt x="21312" y="17719"/>
                  </a:lnTo>
                  <a:lnTo>
                    <a:pt x="21312" y="17717"/>
                  </a:lnTo>
                  <a:lnTo>
                    <a:pt x="21311" y="17716"/>
                  </a:lnTo>
                  <a:lnTo>
                    <a:pt x="21311" y="17714"/>
                  </a:lnTo>
                  <a:lnTo>
                    <a:pt x="21310" y="17713"/>
                  </a:lnTo>
                  <a:lnTo>
                    <a:pt x="21309" y="17712"/>
                  </a:lnTo>
                  <a:lnTo>
                    <a:pt x="21301" y="17709"/>
                  </a:lnTo>
                  <a:lnTo>
                    <a:pt x="21301" y="17705"/>
                  </a:lnTo>
                  <a:lnTo>
                    <a:pt x="21302" y="17704"/>
                  </a:lnTo>
                  <a:lnTo>
                    <a:pt x="21303" y="17702"/>
                  </a:lnTo>
                  <a:lnTo>
                    <a:pt x="21303" y="17700"/>
                  </a:lnTo>
                  <a:lnTo>
                    <a:pt x="21303" y="17699"/>
                  </a:lnTo>
                  <a:lnTo>
                    <a:pt x="21303" y="17697"/>
                  </a:lnTo>
                  <a:lnTo>
                    <a:pt x="21303" y="17695"/>
                  </a:lnTo>
                  <a:lnTo>
                    <a:pt x="21303" y="17693"/>
                  </a:lnTo>
                  <a:lnTo>
                    <a:pt x="21303" y="17691"/>
                  </a:lnTo>
                  <a:lnTo>
                    <a:pt x="21302" y="17690"/>
                  </a:lnTo>
                  <a:lnTo>
                    <a:pt x="21302" y="17689"/>
                  </a:lnTo>
                  <a:lnTo>
                    <a:pt x="21301" y="17688"/>
                  </a:lnTo>
                  <a:lnTo>
                    <a:pt x="21302" y="17607"/>
                  </a:lnTo>
                  <a:lnTo>
                    <a:pt x="21382" y="17607"/>
                  </a:lnTo>
                  <a:lnTo>
                    <a:pt x="21389" y="17581"/>
                  </a:lnTo>
                  <a:lnTo>
                    <a:pt x="21303" y="17422"/>
                  </a:lnTo>
                  <a:lnTo>
                    <a:pt x="21310" y="17422"/>
                  </a:lnTo>
                  <a:lnTo>
                    <a:pt x="21317" y="17391"/>
                  </a:lnTo>
                  <a:lnTo>
                    <a:pt x="21233" y="17231"/>
                  </a:lnTo>
                  <a:lnTo>
                    <a:pt x="21233" y="17225"/>
                  </a:lnTo>
                  <a:lnTo>
                    <a:pt x="21233" y="17219"/>
                  </a:lnTo>
                  <a:lnTo>
                    <a:pt x="21232" y="17213"/>
                  </a:lnTo>
                  <a:lnTo>
                    <a:pt x="21232" y="17206"/>
                  </a:lnTo>
                  <a:lnTo>
                    <a:pt x="21232" y="17199"/>
                  </a:lnTo>
                  <a:lnTo>
                    <a:pt x="21232" y="17193"/>
                  </a:lnTo>
                  <a:lnTo>
                    <a:pt x="21232" y="17186"/>
                  </a:lnTo>
                  <a:lnTo>
                    <a:pt x="21232" y="17179"/>
                  </a:lnTo>
                  <a:lnTo>
                    <a:pt x="21232" y="17172"/>
                  </a:lnTo>
                  <a:lnTo>
                    <a:pt x="21232" y="17165"/>
                  </a:lnTo>
                  <a:lnTo>
                    <a:pt x="21232" y="17158"/>
                  </a:lnTo>
                  <a:lnTo>
                    <a:pt x="21232" y="17151"/>
                  </a:lnTo>
                  <a:lnTo>
                    <a:pt x="21232" y="17149"/>
                  </a:lnTo>
                  <a:lnTo>
                    <a:pt x="21232" y="17147"/>
                  </a:lnTo>
                  <a:lnTo>
                    <a:pt x="21232" y="17145"/>
                  </a:lnTo>
                  <a:lnTo>
                    <a:pt x="21232" y="17143"/>
                  </a:lnTo>
                  <a:lnTo>
                    <a:pt x="21232" y="17140"/>
                  </a:lnTo>
                  <a:lnTo>
                    <a:pt x="21232" y="17138"/>
                  </a:lnTo>
                  <a:lnTo>
                    <a:pt x="21232" y="17135"/>
                  </a:lnTo>
                  <a:lnTo>
                    <a:pt x="21232" y="17132"/>
                  </a:lnTo>
                  <a:lnTo>
                    <a:pt x="21232" y="17129"/>
                  </a:lnTo>
                  <a:lnTo>
                    <a:pt x="21232" y="17126"/>
                  </a:lnTo>
                  <a:lnTo>
                    <a:pt x="21232" y="17123"/>
                  </a:lnTo>
                  <a:lnTo>
                    <a:pt x="21232" y="17120"/>
                  </a:lnTo>
                  <a:lnTo>
                    <a:pt x="21229" y="16905"/>
                  </a:lnTo>
                  <a:lnTo>
                    <a:pt x="21229" y="16862"/>
                  </a:lnTo>
                  <a:lnTo>
                    <a:pt x="21225" y="16862"/>
                  </a:lnTo>
                  <a:lnTo>
                    <a:pt x="21204" y="16878"/>
                  </a:lnTo>
                  <a:lnTo>
                    <a:pt x="20994" y="16879"/>
                  </a:lnTo>
                  <a:lnTo>
                    <a:pt x="20784" y="16879"/>
                  </a:lnTo>
                  <a:lnTo>
                    <a:pt x="20763" y="16863"/>
                  </a:lnTo>
                  <a:lnTo>
                    <a:pt x="20759" y="16863"/>
                  </a:lnTo>
                  <a:lnTo>
                    <a:pt x="20758" y="16906"/>
                  </a:lnTo>
                  <a:lnTo>
                    <a:pt x="20748" y="17120"/>
                  </a:lnTo>
                  <a:lnTo>
                    <a:pt x="20748" y="17123"/>
                  </a:lnTo>
                  <a:lnTo>
                    <a:pt x="20748" y="17126"/>
                  </a:lnTo>
                  <a:lnTo>
                    <a:pt x="20748" y="17129"/>
                  </a:lnTo>
                  <a:lnTo>
                    <a:pt x="20748" y="17132"/>
                  </a:lnTo>
                  <a:lnTo>
                    <a:pt x="20747" y="17135"/>
                  </a:lnTo>
                  <a:lnTo>
                    <a:pt x="20747" y="17138"/>
                  </a:lnTo>
                  <a:lnTo>
                    <a:pt x="20747" y="17140"/>
                  </a:lnTo>
                  <a:lnTo>
                    <a:pt x="20747" y="17143"/>
                  </a:lnTo>
                  <a:lnTo>
                    <a:pt x="20747" y="17145"/>
                  </a:lnTo>
                  <a:lnTo>
                    <a:pt x="20746" y="17147"/>
                  </a:lnTo>
                  <a:lnTo>
                    <a:pt x="20746" y="17149"/>
                  </a:lnTo>
                  <a:lnTo>
                    <a:pt x="20746" y="17151"/>
                  </a:lnTo>
                  <a:lnTo>
                    <a:pt x="20746" y="17158"/>
                  </a:lnTo>
                  <a:lnTo>
                    <a:pt x="20746" y="17165"/>
                  </a:lnTo>
                  <a:lnTo>
                    <a:pt x="20746" y="17172"/>
                  </a:lnTo>
                  <a:lnTo>
                    <a:pt x="20746" y="17179"/>
                  </a:lnTo>
                  <a:lnTo>
                    <a:pt x="20746" y="17186"/>
                  </a:lnTo>
                  <a:lnTo>
                    <a:pt x="20745" y="17193"/>
                  </a:lnTo>
                  <a:lnTo>
                    <a:pt x="20745" y="17199"/>
                  </a:lnTo>
                  <a:lnTo>
                    <a:pt x="20745" y="17206"/>
                  </a:lnTo>
                  <a:lnTo>
                    <a:pt x="20745" y="17213"/>
                  </a:lnTo>
                  <a:lnTo>
                    <a:pt x="20744" y="17219"/>
                  </a:lnTo>
                  <a:lnTo>
                    <a:pt x="20744" y="17225"/>
                  </a:lnTo>
                  <a:lnTo>
                    <a:pt x="20744" y="17231"/>
                  </a:lnTo>
                  <a:lnTo>
                    <a:pt x="20746" y="17231"/>
                  </a:lnTo>
                  <a:lnTo>
                    <a:pt x="20649" y="17391"/>
                  </a:lnTo>
                  <a:lnTo>
                    <a:pt x="20657" y="17420"/>
                  </a:lnTo>
                  <a:lnTo>
                    <a:pt x="20666" y="17420"/>
                  </a:lnTo>
                  <a:lnTo>
                    <a:pt x="20567" y="17579"/>
                  </a:lnTo>
                  <a:lnTo>
                    <a:pt x="20575" y="17605"/>
                  </a:lnTo>
                  <a:lnTo>
                    <a:pt x="20667" y="17606"/>
                  </a:lnTo>
                  <a:lnTo>
                    <a:pt x="20667" y="17707"/>
                  </a:lnTo>
                  <a:lnTo>
                    <a:pt x="20661" y="17710"/>
                  </a:lnTo>
                  <a:lnTo>
                    <a:pt x="20660" y="17710"/>
                  </a:lnTo>
                  <a:lnTo>
                    <a:pt x="20659" y="17712"/>
                  </a:lnTo>
                  <a:lnTo>
                    <a:pt x="20658" y="17712"/>
                  </a:lnTo>
                  <a:lnTo>
                    <a:pt x="20658" y="17714"/>
                  </a:lnTo>
                  <a:lnTo>
                    <a:pt x="20658" y="17716"/>
                  </a:lnTo>
                  <a:lnTo>
                    <a:pt x="20657" y="17717"/>
                  </a:lnTo>
                  <a:lnTo>
                    <a:pt x="20657" y="17719"/>
                  </a:lnTo>
                  <a:lnTo>
                    <a:pt x="20657" y="17722"/>
                  </a:lnTo>
                  <a:lnTo>
                    <a:pt x="20658" y="17723"/>
                  </a:lnTo>
                  <a:lnTo>
                    <a:pt x="20658" y="17725"/>
                  </a:lnTo>
                  <a:lnTo>
                    <a:pt x="20658" y="17726"/>
                  </a:lnTo>
                  <a:lnTo>
                    <a:pt x="20659" y="17728"/>
                  </a:lnTo>
                  <a:lnTo>
                    <a:pt x="20660" y="17728"/>
                  </a:lnTo>
                  <a:lnTo>
                    <a:pt x="20667" y="17734"/>
                  </a:lnTo>
                  <a:lnTo>
                    <a:pt x="20667" y="17836"/>
                  </a:lnTo>
                  <a:lnTo>
                    <a:pt x="20530" y="17833"/>
                  </a:lnTo>
                  <a:lnTo>
                    <a:pt x="20531" y="16684"/>
                  </a:lnTo>
                  <a:lnTo>
                    <a:pt x="20531" y="16508"/>
                  </a:lnTo>
                  <a:lnTo>
                    <a:pt x="20531" y="16475"/>
                  </a:lnTo>
                  <a:lnTo>
                    <a:pt x="20531" y="16333"/>
                  </a:lnTo>
                  <a:lnTo>
                    <a:pt x="20531" y="16300"/>
                  </a:lnTo>
                  <a:lnTo>
                    <a:pt x="20531" y="16151"/>
                  </a:lnTo>
                  <a:lnTo>
                    <a:pt x="20485" y="16152"/>
                  </a:lnTo>
                  <a:lnTo>
                    <a:pt x="20485" y="15975"/>
                  </a:lnTo>
                  <a:lnTo>
                    <a:pt x="20255" y="15978"/>
                  </a:lnTo>
                  <a:lnTo>
                    <a:pt x="20239" y="16051"/>
                  </a:lnTo>
                  <a:lnTo>
                    <a:pt x="20239" y="16224"/>
                  </a:lnTo>
                  <a:lnTo>
                    <a:pt x="20178" y="16224"/>
                  </a:lnTo>
                  <a:lnTo>
                    <a:pt x="20163" y="16317"/>
                  </a:lnTo>
                  <a:lnTo>
                    <a:pt x="20163" y="16482"/>
                  </a:lnTo>
                  <a:lnTo>
                    <a:pt x="20163" y="16641"/>
                  </a:lnTo>
                  <a:lnTo>
                    <a:pt x="20163" y="16800"/>
                  </a:lnTo>
                  <a:lnTo>
                    <a:pt x="20162" y="17801"/>
                  </a:lnTo>
                  <a:lnTo>
                    <a:pt x="20134" y="17801"/>
                  </a:lnTo>
                  <a:lnTo>
                    <a:pt x="20093" y="17800"/>
                  </a:lnTo>
                  <a:lnTo>
                    <a:pt x="20050" y="17800"/>
                  </a:lnTo>
                  <a:lnTo>
                    <a:pt x="20008" y="17801"/>
                  </a:lnTo>
                  <a:lnTo>
                    <a:pt x="19970" y="17802"/>
                  </a:lnTo>
                  <a:lnTo>
                    <a:pt x="19948" y="17802"/>
                  </a:lnTo>
                  <a:lnTo>
                    <a:pt x="19948" y="15890"/>
                  </a:lnTo>
                  <a:lnTo>
                    <a:pt x="19948" y="15715"/>
                  </a:lnTo>
                  <a:lnTo>
                    <a:pt x="19874" y="15716"/>
                  </a:lnTo>
                  <a:lnTo>
                    <a:pt x="19873" y="15668"/>
                  </a:lnTo>
                  <a:lnTo>
                    <a:pt x="19873" y="15567"/>
                  </a:lnTo>
                  <a:lnTo>
                    <a:pt x="19871" y="15474"/>
                  </a:lnTo>
                  <a:lnTo>
                    <a:pt x="19642" y="15480"/>
                  </a:lnTo>
                  <a:lnTo>
                    <a:pt x="19642" y="15632"/>
                  </a:lnTo>
                  <a:lnTo>
                    <a:pt x="19612" y="15632"/>
                  </a:lnTo>
                  <a:lnTo>
                    <a:pt x="19612" y="15781"/>
                  </a:lnTo>
                  <a:lnTo>
                    <a:pt x="19612" y="15813"/>
                  </a:lnTo>
                  <a:lnTo>
                    <a:pt x="19612" y="15955"/>
                  </a:lnTo>
                  <a:lnTo>
                    <a:pt x="19612" y="15988"/>
                  </a:lnTo>
                  <a:lnTo>
                    <a:pt x="19612" y="16162"/>
                  </a:lnTo>
                  <a:lnTo>
                    <a:pt x="19613" y="17799"/>
                  </a:lnTo>
                  <a:lnTo>
                    <a:pt x="19420" y="17804"/>
                  </a:lnTo>
                  <a:lnTo>
                    <a:pt x="19420" y="17720"/>
                  </a:lnTo>
                  <a:lnTo>
                    <a:pt x="19388" y="17705"/>
                  </a:lnTo>
                  <a:lnTo>
                    <a:pt x="19262" y="17698"/>
                  </a:lnTo>
                  <a:lnTo>
                    <a:pt x="19262" y="17585"/>
                  </a:lnTo>
                  <a:lnTo>
                    <a:pt x="18986" y="17561"/>
                  </a:lnTo>
                  <a:lnTo>
                    <a:pt x="18986" y="17301"/>
                  </a:lnTo>
                  <a:lnTo>
                    <a:pt x="18860" y="17282"/>
                  </a:lnTo>
                  <a:lnTo>
                    <a:pt x="18836" y="17286"/>
                  </a:lnTo>
                  <a:lnTo>
                    <a:pt x="18780" y="10503"/>
                  </a:lnTo>
                  <a:lnTo>
                    <a:pt x="18780" y="10493"/>
                  </a:lnTo>
                  <a:lnTo>
                    <a:pt x="18784" y="10491"/>
                  </a:lnTo>
                  <a:lnTo>
                    <a:pt x="18788" y="10484"/>
                  </a:lnTo>
                  <a:lnTo>
                    <a:pt x="18792" y="10436"/>
                  </a:lnTo>
                  <a:lnTo>
                    <a:pt x="18795" y="10400"/>
                  </a:lnTo>
                  <a:lnTo>
                    <a:pt x="18800" y="10361"/>
                  </a:lnTo>
                  <a:lnTo>
                    <a:pt x="18813" y="10314"/>
                  </a:lnTo>
                  <a:lnTo>
                    <a:pt x="18823" y="10275"/>
                  </a:lnTo>
                  <a:lnTo>
                    <a:pt x="18834" y="10242"/>
                  </a:lnTo>
                  <a:lnTo>
                    <a:pt x="18840" y="10232"/>
                  </a:lnTo>
                  <a:lnTo>
                    <a:pt x="18855" y="10216"/>
                  </a:lnTo>
                  <a:lnTo>
                    <a:pt x="18869" y="10200"/>
                  </a:lnTo>
                  <a:lnTo>
                    <a:pt x="18878" y="10184"/>
                  </a:lnTo>
                  <a:lnTo>
                    <a:pt x="18878" y="10170"/>
                  </a:lnTo>
                  <a:lnTo>
                    <a:pt x="18877" y="10101"/>
                  </a:lnTo>
                  <a:lnTo>
                    <a:pt x="18889" y="10049"/>
                  </a:lnTo>
                  <a:lnTo>
                    <a:pt x="18891" y="10044"/>
                  </a:lnTo>
                  <a:lnTo>
                    <a:pt x="18891" y="9974"/>
                  </a:lnTo>
                  <a:lnTo>
                    <a:pt x="18903" y="9915"/>
                  </a:lnTo>
                  <a:lnTo>
                    <a:pt x="18906" y="9911"/>
                  </a:lnTo>
                  <a:lnTo>
                    <a:pt x="18906" y="9825"/>
                  </a:lnTo>
                  <a:lnTo>
                    <a:pt x="18918" y="9759"/>
                  </a:lnTo>
                  <a:lnTo>
                    <a:pt x="18920" y="9754"/>
                  </a:lnTo>
                  <a:lnTo>
                    <a:pt x="18920" y="9662"/>
                  </a:lnTo>
                  <a:lnTo>
                    <a:pt x="18937" y="9599"/>
                  </a:lnTo>
                  <a:lnTo>
                    <a:pt x="18940" y="9593"/>
                  </a:lnTo>
                  <a:lnTo>
                    <a:pt x="18940" y="9500"/>
                  </a:lnTo>
                  <a:lnTo>
                    <a:pt x="18936" y="9475"/>
                  </a:lnTo>
                  <a:lnTo>
                    <a:pt x="18922" y="9458"/>
                  </a:lnTo>
                  <a:lnTo>
                    <a:pt x="18922" y="9442"/>
                  </a:lnTo>
                  <a:lnTo>
                    <a:pt x="18923" y="9442"/>
                  </a:lnTo>
                  <a:lnTo>
                    <a:pt x="18935" y="9417"/>
                  </a:lnTo>
                  <a:lnTo>
                    <a:pt x="18932" y="9391"/>
                  </a:lnTo>
                  <a:lnTo>
                    <a:pt x="18913" y="9368"/>
                  </a:lnTo>
                  <a:lnTo>
                    <a:pt x="18902" y="9362"/>
                  </a:lnTo>
                  <a:lnTo>
                    <a:pt x="18902" y="9311"/>
                  </a:lnTo>
                  <a:lnTo>
                    <a:pt x="18899" y="9289"/>
                  </a:lnTo>
                  <a:lnTo>
                    <a:pt x="18898" y="9288"/>
                  </a:lnTo>
                  <a:lnTo>
                    <a:pt x="18898" y="9285"/>
                  </a:lnTo>
                  <a:lnTo>
                    <a:pt x="18898" y="9279"/>
                  </a:lnTo>
                  <a:lnTo>
                    <a:pt x="18897" y="9272"/>
                  </a:lnTo>
                  <a:lnTo>
                    <a:pt x="18896" y="9266"/>
                  </a:lnTo>
                  <a:lnTo>
                    <a:pt x="18894" y="9261"/>
                  </a:lnTo>
                  <a:lnTo>
                    <a:pt x="18892" y="9258"/>
                  </a:lnTo>
                  <a:lnTo>
                    <a:pt x="18890" y="9257"/>
                  </a:lnTo>
                  <a:lnTo>
                    <a:pt x="18888" y="9257"/>
                  </a:lnTo>
                  <a:lnTo>
                    <a:pt x="18882" y="9259"/>
                  </a:lnTo>
                  <a:lnTo>
                    <a:pt x="18880" y="9261"/>
                  </a:lnTo>
                  <a:lnTo>
                    <a:pt x="18878" y="9264"/>
                  </a:lnTo>
                  <a:lnTo>
                    <a:pt x="18878" y="9266"/>
                  </a:lnTo>
                  <a:lnTo>
                    <a:pt x="18854" y="9252"/>
                  </a:lnTo>
                  <a:lnTo>
                    <a:pt x="18848" y="9250"/>
                  </a:lnTo>
                  <a:lnTo>
                    <a:pt x="18848" y="9249"/>
                  </a:lnTo>
                  <a:lnTo>
                    <a:pt x="18848" y="9248"/>
                  </a:lnTo>
                  <a:lnTo>
                    <a:pt x="18847" y="9247"/>
                  </a:lnTo>
                  <a:lnTo>
                    <a:pt x="18847" y="9246"/>
                  </a:lnTo>
                  <a:lnTo>
                    <a:pt x="18846" y="9246"/>
                  </a:lnTo>
                  <a:lnTo>
                    <a:pt x="18845" y="9246"/>
                  </a:lnTo>
                  <a:lnTo>
                    <a:pt x="18844" y="9246"/>
                  </a:lnTo>
                  <a:lnTo>
                    <a:pt x="18844" y="9247"/>
                  </a:lnTo>
                  <a:lnTo>
                    <a:pt x="18843" y="9248"/>
                  </a:lnTo>
                  <a:lnTo>
                    <a:pt x="18825" y="9242"/>
                  </a:lnTo>
                  <a:lnTo>
                    <a:pt x="18824" y="9238"/>
                  </a:lnTo>
                  <a:lnTo>
                    <a:pt x="18822" y="9235"/>
                  </a:lnTo>
                  <a:lnTo>
                    <a:pt x="18820" y="9233"/>
                  </a:lnTo>
                  <a:lnTo>
                    <a:pt x="18818" y="9233"/>
                  </a:lnTo>
                  <a:lnTo>
                    <a:pt x="18812" y="9235"/>
                  </a:lnTo>
                  <a:lnTo>
                    <a:pt x="18810" y="9237"/>
                  </a:lnTo>
                  <a:lnTo>
                    <a:pt x="18810" y="9238"/>
                  </a:lnTo>
                  <a:lnTo>
                    <a:pt x="18777" y="9232"/>
                  </a:lnTo>
                  <a:lnTo>
                    <a:pt x="18779" y="9230"/>
                  </a:lnTo>
                  <a:lnTo>
                    <a:pt x="18782" y="9225"/>
                  </a:lnTo>
                  <a:lnTo>
                    <a:pt x="18784" y="9218"/>
                  </a:lnTo>
                  <a:lnTo>
                    <a:pt x="18785" y="9210"/>
                  </a:lnTo>
                  <a:lnTo>
                    <a:pt x="18785" y="9200"/>
                  </a:lnTo>
                  <a:lnTo>
                    <a:pt x="18785" y="9191"/>
                  </a:lnTo>
                  <a:lnTo>
                    <a:pt x="18783" y="9182"/>
                  </a:lnTo>
                  <a:lnTo>
                    <a:pt x="18782" y="9174"/>
                  </a:lnTo>
                  <a:lnTo>
                    <a:pt x="18779" y="9168"/>
                  </a:lnTo>
                  <a:lnTo>
                    <a:pt x="18777" y="9163"/>
                  </a:lnTo>
                  <a:lnTo>
                    <a:pt x="18774" y="9161"/>
                  </a:lnTo>
                  <a:lnTo>
                    <a:pt x="18771" y="9161"/>
                  </a:lnTo>
                  <a:lnTo>
                    <a:pt x="18770" y="9161"/>
                  </a:lnTo>
                  <a:lnTo>
                    <a:pt x="18770" y="9086"/>
                  </a:lnTo>
                  <a:lnTo>
                    <a:pt x="18772" y="9085"/>
                  </a:lnTo>
                  <a:lnTo>
                    <a:pt x="18781" y="9076"/>
                  </a:lnTo>
                  <a:lnTo>
                    <a:pt x="18785" y="9067"/>
                  </a:lnTo>
                  <a:lnTo>
                    <a:pt x="18785" y="9015"/>
                  </a:lnTo>
                  <a:lnTo>
                    <a:pt x="18783" y="9005"/>
                  </a:lnTo>
                  <a:lnTo>
                    <a:pt x="18776" y="8997"/>
                  </a:lnTo>
                  <a:lnTo>
                    <a:pt x="18772" y="8994"/>
                  </a:lnTo>
                  <a:lnTo>
                    <a:pt x="18771" y="8992"/>
                  </a:lnTo>
                  <a:lnTo>
                    <a:pt x="18771" y="8990"/>
                  </a:lnTo>
                  <a:lnTo>
                    <a:pt x="18771" y="8989"/>
                  </a:lnTo>
                  <a:lnTo>
                    <a:pt x="18770" y="8988"/>
                  </a:lnTo>
                  <a:lnTo>
                    <a:pt x="18769" y="8986"/>
                  </a:lnTo>
                  <a:lnTo>
                    <a:pt x="18768" y="8986"/>
                  </a:lnTo>
                  <a:lnTo>
                    <a:pt x="18768" y="8987"/>
                  </a:lnTo>
                  <a:lnTo>
                    <a:pt x="18767" y="8988"/>
                  </a:lnTo>
                  <a:lnTo>
                    <a:pt x="18766" y="8989"/>
                  </a:lnTo>
                  <a:lnTo>
                    <a:pt x="18766" y="8990"/>
                  </a:lnTo>
                  <a:lnTo>
                    <a:pt x="18765" y="8989"/>
                  </a:lnTo>
                  <a:lnTo>
                    <a:pt x="18759" y="8987"/>
                  </a:lnTo>
                  <a:lnTo>
                    <a:pt x="18760" y="8984"/>
                  </a:lnTo>
                  <a:lnTo>
                    <a:pt x="18762" y="8978"/>
                  </a:lnTo>
                  <a:lnTo>
                    <a:pt x="18763" y="8972"/>
                  </a:lnTo>
                  <a:lnTo>
                    <a:pt x="18763" y="8966"/>
                  </a:lnTo>
                  <a:lnTo>
                    <a:pt x="18763" y="8959"/>
                  </a:lnTo>
                  <a:lnTo>
                    <a:pt x="18762" y="8952"/>
                  </a:lnTo>
                  <a:lnTo>
                    <a:pt x="18761" y="8946"/>
                  </a:lnTo>
                  <a:lnTo>
                    <a:pt x="18760" y="8943"/>
                  </a:lnTo>
                  <a:lnTo>
                    <a:pt x="18769" y="8937"/>
                  </a:lnTo>
                  <a:lnTo>
                    <a:pt x="18778" y="8928"/>
                  </a:lnTo>
                  <a:lnTo>
                    <a:pt x="18782" y="8919"/>
                  </a:lnTo>
                  <a:lnTo>
                    <a:pt x="18782" y="8903"/>
                  </a:lnTo>
                  <a:lnTo>
                    <a:pt x="18780" y="8894"/>
                  </a:lnTo>
                  <a:lnTo>
                    <a:pt x="18776" y="8889"/>
                  </a:lnTo>
                  <a:lnTo>
                    <a:pt x="18776" y="8888"/>
                  </a:lnTo>
                  <a:lnTo>
                    <a:pt x="18776" y="8886"/>
                  </a:lnTo>
                  <a:lnTo>
                    <a:pt x="18775" y="8886"/>
                  </a:lnTo>
                  <a:lnTo>
                    <a:pt x="18775" y="8885"/>
                  </a:lnTo>
                  <a:lnTo>
                    <a:pt x="18774" y="8884"/>
                  </a:lnTo>
                  <a:lnTo>
                    <a:pt x="18773" y="8884"/>
                  </a:lnTo>
                  <a:lnTo>
                    <a:pt x="18773" y="8885"/>
                  </a:lnTo>
                  <a:lnTo>
                    <a:pt x="18772" y="8885"/>
                  </a:lnTo>
                  <a:lnTo>
                    <a:pt x="18773" y="8882"/>
                  </a:lnTo>
                  <a:lnTo>
                    <a:pt x="18774" y="8876"/>
                  </a:lnTo>
                  <a:lnTo>
                    <a:pt x="18774" y="8869"/>
                  </a:lnTo>
                  <a:lnTo>
                    <a:pt x="18774" y="8862"/>
                  </a:lnTo>
                  <a:lnTo>
                    <a:pt x="18773" y="8855"/>
                  </a:lnTo>
                  <a:lnTo>
                    <a:pt x="18772" y="8850"/>
                  </a:lnTo>
                  <a:lnTo>
                    <a:pt x="18770" y="8845"/>
                  </a:lnTo>
                  <a:lnTo>
                    <a:pt x="18769" y="8842"/>
                  </a:lnTo>
                  <a:lnTo>
                    <a:pt x="18766" y="8840"/>
                  </a:lnTo>
                  <a:lnTo>
                    <a:pt x="18764" y="8840"/>
                  </a:lnTo>
                  <a:lnTo>
                    <a:pt x="18759" y="8842"/>
                  </a:lnTo>
                  <a:lnTo>
                    <a:pt x="18757" y="8844"/>
                  </a:lnTo>
                  <a:lnTo>
                    <a:pt x="18755" y="8848"/>
                  </a:lnTo>
                  <a:lnTo>
                    <a:pt x="18754" y="8853"/>
                  </a:lnTo>
                  <a:lnTo>
                    <a:pt x="18753" y="8859"/>
                  </a:lnTo>
                  <a:lnTo>
                    <a:pt x="18752" y="8866"/>
                  </a:lnTo>
                  <a:lnTo>
                    <a:pt x="18752" y="8872"/>
                  </a:lnTo>
                  <a:lnTo>
                    <a:pt x="18753" y="8874"/>
                  </a:lnTo>
                  <a:lnTo>
                    <a:pt x="18747" y="8872"/>
                  </a:lnTo>
                  <a:lnTo>
                    <a:pt x="18730" y="8870"/>
                  </a:lnTo>
                  <a:lnTo>
                    <a:pt x="18730" y="8842"/>
                  </a:lnTo>
                  <a:lnTo>
                    <a:pt x="18740" y="8840"/>
                  </a:lnTo>
                  <a:lnTo>
                    <a:pt x="18756" y="8834"/>
                  </a:lnTo>
                  <a:lnTo>
                    <a:pt x="18769" y="8826"/>
                  </a:lnTo>
                  <a:lnTo>
                    <a:pt x="18778" y="8817"/>
                  </a:lnTo>
                  <a:lnTo>
                    <a:pt x="18782" y="8807"/>
                  </a:lnTo>
                  <a:lnTo>
                    <a:pt x="18782" y="8794"/>
                  </a:lnTo>
                  <a:lnTo>
                    <a:pt x="18780" y="8784"/>
                  </a:lnTo>
                  <a:lnTo>
                    <a:pt x="18775" y="8777"/>
                  </a:lnTo>
                  <a:lnTo>
                    <a:pt x="18775" y="8776"/>
                  </a:lnTo>
                  <a:lnTo>
                    <a:pt x="18775" y="8774"/>
                  </a:lnTo>
                  <a:lnTo>
                    <a:pt x="18775" y="8772"/>
                  </a:lnTo>
                  <a:lnTo>
                    <a:pt x="18774" y="8771"/>
                  </a:lnTo>
                  <a:lnTo>
                    <a:pt x="18774" y="8769"/>
                  </a:lnTo>
                  <a:lnTo>
                    <a:pt x="18773" y="8768"/>
                  </a:lnTo>
                  <a:lnTo>
                    <a:pt x="18772" y="8768"/>
                  </a:lnTo>
                  <a:lnTo>
                    <a:pt x="18771" y="8768"/>
                  </a:lnTo>
                  <a:lnTo>
                    <a:pt x="18770" y="8769"/>
                  </a:lnTo>
                  <a:lnTo>
                    <a:pt x="18770" y="8770"/>
                  </a:lnTo>
                  <a:lnTo>
                    <a:pt x="18769" y="8772"/>
                  </a:lnTo>
                  <a:lnTo>
                    <a:pt x="18769" y="8773"/>
                  </a:lnTo>
                  <a:lnTo>
                    <a:pt x="18762" y="8768"/>
                  </a:lnTo>
                  <a:lnTo>
                    <a:pt x="18747" y="8762"/>
                  </a:lnTo>
                  <a:lnTo>
                    <a:pt x="18745" y="8762"/>
                  </a:lnTo>
                  <a:lnTo>
                    <a:pt x="18746" y="8761"/>
                  </a:lnTo>
                  <a:lnTo>
                    <a:pt x="18746" y="8759"/>
                  </a:lnTo>
                  <a:lnTo>
                    <a:pt x="18746" y="8757"/>
                  </a:lnTo>
                  <a:lnTo>
                    <a:pt x="18746" y="8756"/>
                  </a:lnTo>
                  <a:lnTo>
                    <a:pt x="18746" y="8754"/>
                  </a:lnTo>
                  <a:lnTo>
                    <a:pt x="18745" y="8752"/>
                  </a:lnTo>
                  <a:lnTo>
                    <a:pt x="18745" y="8750"/>
                  </a:lnTo>
                  <a:lnTo>
                    <a:pt x="18744" y="8750"/>
                  </a:lnTo>
                  <a:lnTo>
                    <a:pt x="18743" y="8750"/>
                  </a:lnTo>
                  <a:lnTo>
                    <a:pt x="18742" y="8750"/>
                  </a:lnTo>
                  <a:lnTo>
                    <a:pt x="18742" y="8749"/>
                  </a:lnTo>
                  <a:lnTo>
                    <a:pt x="18743" y="8748"/>
                  </a:lnTo>
                  <a:lnTo>
                    <a:pt x="18743" y="8747"/>
                  </a:lnTo>
                  <a:lnTo>
                    <a:pt x="18743" y="8745"/>
                  </a:lnTo>
                  <a:lnTo>
                    <a:pt x="18743" y="8743"/>
                  </a:lnTo>
                  <a:lnTo>
                    <a:pt x="18743" y="8741"/>
                  </a:lnTo>
                  <a:lnTo>
                    <a:pt x="18743" y="8739"/>
                  </a:lnTo>
                  <a:lnTo>
                    <a:pt x="18743" y="8737"/>
                  </a:lnTo>
                  <a:lnTo>
                    <a:pt x="18742" y="8736"/>
                  </a:lnTo>
                  <a:lnTo>
                    <a:pt x="18742" y="8735"/>
                  </a:lnTo>
                  <a:lnTo>
                    <a:pt x="18742" y="8712"/>
                  </a:lnTo>
                  <a:lnTo>
                    <a:pt x="18741" y="8707"/>
                  </a:lnTo>
                  <a:lnTo>
                    <a:pt x="18741" y="8620"/>
                  </a:lnTo>
                  <a:lnTo>
                    <a:pt x="18727" y="8615"/>
                  </a:lnTo>
                  <a:lnTo>
                    <a:pt x="18726" y="7947"/>
                  </a:lnTo>
                  <a:lnTo>
                    <a:pt x="18730" y="7944"/>
                  </a:lnTo>
                  <a:lnTo>
                    <a:pt x="18730" y="7927"/>
                  </a:lnTo>
                  <a:lnTo>
                    <a:pt x="18718" y="7922"/>
                  </a:lnTo>
                  <a:lnTo>
                    <a:pt x="18716" y="7237"/>
                  </a:lnTo>
                  <a:lnTo>
                    <a:pt x="18720" y="7233"/>
                  </a:lnTo>
                  <a:lnTo>
                    <a:pt x="18720" y="7221"/>
                  </a:lnTo>
                  <a:lnTo>
                    <a:pt x="18713" y="7217"/>
                  </a:lnTo>
                  <a:lnTo>
                    <a:pt x="18712" y="6827"/>
                  </a:lnTo>
                  <a:lnTo>
                    <a:pt x="18719" y="6821"/>
                  </a:lnTo>
                  <a:lnTo>
                    <a:pt x="18718" y="6517"/>
                  </a:lnTo>
                  <a:lnTo>
                    <a:pt x="18712" y="6514"/>
                  </a:lnTo>
                  <a:lnTo>
                    <a:pt x="18712" y="6470"/>
                  </a:lnTo>
                  <a:lnTo>
                    <a:pt x="18705" y="6467"/>
                  </a:lnTo>
                  <a:lnTo>
                    <a:pt x="18704" y="6198"/>
                  </a:lnTo>
                  <a:lnTo>
                    <a:pt x="18702" y="6197"/>
                  </a:lnTo>
                  <a:lnTo>
                    <a:pt x="18697" y="6202"/>
                  </a:lnTo>
                  <a:lnTo>
                    <a:pt x="18697" y="6472"/>
                  </a:lnTo>
                  <a:lnTo>
                    <a:pt x="18690" y="6479"/>
                  </a:lnTo>
                  <a:lnTo>
                    <a:pt x="18690" y="6521"/>
                  </a:lnTo>
                  <a:lnTo>
                    <a:pt x="18685" y="6527"/>
                  </a:lnTo>
                  <a:lnTo>
                    <a:pt x="18685" y="6831"/>
                  </a:lnTo>
                  <a:lnTo>
                    <a:pt x="18691" y="6833"/>
                  </a:lnTo>
                  <a:lnTo>
                    <a:pt x="18692" y="7224"/>
                  </a:lnTo>
                  <a:lnTo>
                    <a:pt x="18685" y="7231"/>
                  </a:lnTo>
                  <a:lnTo>
                    <a:pt x="18685" y="7243"/>
                  </a:lnTo>
                  <a:lnTo>
                    <a:pt x="18688" y="7245"/>
                  </a:lnTo>
                  <a:lnTo>
                    <a:pt x="18689" y="7928"/>
                  </a:lnTo>
                  <a:lnTo>
                    <a:pt x="18677" y="7938"/>
                  </a:lnTo>
                  <a:lnTo>
                    <a:pt x="18677" y="7955"/>
                  </a:lnTo>
                  <a:lnTo>
                    <a:pt x="18681" y="7956"/>
                  </a:lnTo>
                  <a:lnTo>
                    <a:pt x="18682" y="8622"/>
                  </a:lnTo>
                  <a:lnTo>
                    <a:pt x="18668" y="8632"/>
                  </a:lnTo>
                  <a:lnTo>
                    <a:pt x="18668" y="8711"/>
                  </a:lnTo>
                  <a:lnTo>
                    <a:pt x="18667" y="8714"/>
                  </a:lnTo>
                  <a:lnTo>
                    <a:pt x="18667" y="8729"/>
                  </a:lnTo>
                  <a:lnTo>
                    <a:pt x="18666" y="8732"/>
                  </a:lnTo>
                  <a:lnTo>
                    <a:pt x="18665" y="8739"/>
                  </a:lnTo>
                  <a:lnTo>
                    <a:pt x="18665" y="8745"/>
                  </a:lnTo>
                  <a:lnTo>
                    <a:pt x="18665" y="8752"/>
                  </a:lnTo>
                  <a:lnTo>
                    <a:pt x="18666" y="8759"/>
                  </a:lnTo>
                  <a:lnTo>
                    <a:pt x="18667" y="8761"/>
                  </a:lnTo>
                  <a:lnTo>
                    <a:pt x="18667" y="8765"/>
                  </a:lnTo>
                  <a:lnTo>
                    <a:pt x="18653" y="8771"/>
                  </a:lnTo>
                  <a:lnTo>
                    <a:pt x="18650" y="8772"/>
                  </a:lnTo>
                  <a:lnTo>
                    <a:pt x="18650" y="8770"/>
                  </a:lnTo>
                  <a:lnTo>
                    <a:pt x="18649" y="8764"/>
                  </a:lnTo>
                  <a:lnTo>
                    <a:pt x="18648" y="8757"/>
                  </a:lnTo>
                  <a:lnTo>
                    <a:pt x="18647" y="8753"/>
                  </a:lnTo>
                  <a:lnTo>
                    <a:pt x="18645" y="8750"/>
                  </a:lnTo>
                  <a:lnTo>
                    <a:pt x="18643" y="8748"/>
                  </a:lnTo>
                  <a:lnTo>
                    <a:pt x="18640" y="8748"/>
                  </a:lnTo>
                  <a:lnTo>
                    <a:pt x="18635" y="8750"/>
                  </a:lnTo>
                  <a:lnTo>
                    <a:pt x="18633" y="8752"/>
                  </a:lnTo>
                  <a:lnTo>
                    <a:pt x="18631" y="8756"/>
                  </a:lnTo>
                  <a:lnTo>
                    <a:pt x="18630" y="8761"/>
                  </a:lnTo>
                  <a:lnTo>
                    <a:pt x="18629" y="8767"/>
                  </a:lnTo>
                  <a:lnTo>
                    <a:pt x="18629" y="8774"/>
                  </a:lnTo>
                  <a:lnTo>
                    <a:pt x="18629" y="8780"/>
                  </a:lnTo>
                  <a:lnTo>
                    <a:pt x="18629" y="8787"/>
                  </a:lnTo>
                  <a:lnTo>
                    <a:pt x="18630" y="8791"/>
                  </a:lnTo>
                  <a:lnTo>
                    <a:pt x="18627" y="8798"/>
                  </a:lnTo>
                  <a:lnTo>
                    <a:pt x="18627" y="8811"/>
                  </a:lnTo>
                  <a:lnTo>
                    <a:pt x="18629" y="8820"/>
                  </a:lnTo>
                  <a:lnTo>
                    <a:pt x="18636" y="8829"/>
                  </a:lnTo>
                  <a:lnTo>
                    <a:pt x="18648" y="8836"/>
                  </a:lnTo>
                  <a:lnTo>
                    <a:pt x="18663" y="8842"/>
                  </a:lnTo>
                  <a:lnTo>
                    <a:pt x="18679" y="8845"/>
                  </a:lnTo>
                  <a:lnTo>
                    <a:pt x="18679" y="8872"/>
                  </a:lnTo>
                  <a:lnTo>
                    <a:pt x="18669" y="8874"/>
                  </a:lnTo>
                  <a:lnTo>
                    <a:pt x="18653" y="8881"/>
                  </a:lnTo>
                  <a:lnTo>
                    <a:pt x="18650" y="8883"/>
                  </a:lnTo>
                  <a:lnTo>
                    <a:pt x="18650" y="8882"/>
                  </a:lnTo>
                  <a:lnTo>
                    <a:pt x="18650" y="8875"/>
                  </a:lnTo>
                  <a:lnTo>
                    <a:pt x="18649" y="8868"/>
                  </a:lnTo>
                  <a:lnTo>
                    <a:pt x="18648" y="8862"/>
                  </a:lnTo>
                  <a:lnTo>
                    <a:pt x="18646" y="8858"/>
                  </a:lnTo>
                  <a:lnTo>
                    <a:pt x="18644" y="8855"/>
                  </a:lnTo>
                  <a:lnTo>
                    <a:pt x="18642" y="8853"/>
                  </a:lnTo>
                  <a:lnTo>
                    <a:pt x="18640" y="8853"/>
                  </a:lnTo>
                  <a:lnTo>
                    <a:pt x="18634" y="8855"/>
                  </a:lnTo>
                  <a:lnTo>
                    <a:pt x="18632" y="8857"/>
                  </a:lnTo>
                  <a:lnTo>
                    <a:pt x="18631" y="8861"/>
                  </a:lnTo>
                  <a:lnTo>
                    <a:pt x="18629" y="8866"/>
                  </a:lnTo>
                  <a:lnTo>
                    <a:pt x="18628" y="8872"/>
                  </a:lnTo>
                  <a:lnTo>
                    <a:pt x="18628" y="8878"/>
                  </a:lnTo>
                  <a:lnTo>
                    <a:pt x="18628" y="8885"/>
                  </a:lnTo>
                  <a:lnTo>
                    <a:pt x="18629" y="8892"/>
                  </a:lnTo>
                  <a:lnTo>
                    <a:pt x="18630" y="8898"/>
                  </a:lnTo>
                  <a:lnTo>
                    <a:pt x="18630" y="8900"/>
                  </a:lnTo>
                  <a:lnTo>
                    <a:pt x="18628" y="8907"/>
                  </a:lnTo>
                  <a:lnTo>
                    <a:pt x="18628" y="8922"/>
                  </a:lnTo>
                  <a:lnTo>
                    <a:pt x="18629" y="8932"/>
                  </a:lnTo>
                  <a:lnTo>
                    <a:pt x="18636" y="8940"/>
                  </a:lnTo>
                  <a:lnTo>
                    <a:pt x="18648" y="8947"/>
                  </a:lnTo>
                  <a:lnTo>
                    <a:pt x="18663" y="8953"/>
                  </a:lnTo>
                  <a:lnTo>
                    <a:pt x="18680" y="8956"/>
                  </a:lnTo>
                  <a:lnTo>
                    <a:pt x="18680" y="8983"/>
                  </a:lnTo>
                  <a:lnTo>
                    <a:pt x="18668" y="8985"/>
                  </a:lnTo>
                  <a:lnTo>
                    <a:pt x="18651" y="8992"/>
                  </a:lnTo>
                  <a:lnTo>
                    <a:pt x="18638" y="9000"/>
                  </a:lnTo>
                  <a:lnTo>
                    <a:pt x="18629" y="9009"/>
                  </a:lnTo>
                  <a:lnTo>
                    <a:pt x="18625" y="9019"/>
                  </a:lnTo>
                  <a:lnTo>
                    <a:pt x="18625" y="9071"/>
                  </a:lnTo>
                  <a:lnTo>
                    <a:pt x="18627" y="9080"/>
                  </a:lnTo>
                  <a:lnTo>
                    <a:pt x="18634" y="9088"/>
                  </a:lnTo>
                  <a:lnTo>
                    <a:pt x="18640" y="9092"/>
                  </a:lnTo>
                  <a:lnTo>
                    <a:pt x="18640" y="9238"/>
                  </a:lnTo>
                  <a:lnTo>
                    <a:pt x="18614" y="9243"/>
                  </a:lnTo>
                  <a:lnTo>
                    <a:pt x="18588" y="9252"/>
                  </a:lnTo>
                  <a:lnTo>
                    <a:pt x="18588" y="9245"/>
                  </a:lnTo>
                  <a:lnTo>
                    <a:pt x="18587" y="9239"/>
                  </a:lnTo>
                  <a:lnTo>
                    <a:pt x="18585" y="9234"/>
                  </a:lnTo>
                  <a:lnTo>
                    <a:pt x="18583" y="9230"/>
                  </a:lnTo>
                  <a:lnTo>
                    <a:pt x="18580" y="9225"/>
                  </a:lnTo>
                  <a:lnTo>
                    <a:pt x="18578" y="9223"/>
                  </a:lnTo>
                  <a:lnTo>
                    <a:pt x="18575" y="9223"/>
                  </a:lnTo>
                  <a:lnTo>
                    <a:pt x="18573" y="9224"/>
                  </a:lnTo>
                  <a:lnTo>
                    <a:pt x="18570" y="9227"/>
                  </a:lnTo>
                  <a:lnTo>
                    <a:pt x="18568" y="9232"/>
                  </a:lnTo>
                  <a:lnTo>
                    <a:pt x="18567" y="9237"/>
                  </a:lnTo>
                  <a:lnTo>
                    <a:pt x="18566" y="9244"/>
                  </a:lnTo>
                  <a:lnTo>
                    <a:pt x="18565" y="9250"/>
                  </a:lnTo>
                  <a:lnTo>
                    <a:pt x="18566" y="9258"/>
                  </a:lnTo>
                  <a:lnTo>
                    <a:pt x="18566" y="9261"/>
                  </a:lnTo>
                  <a:lnTo>
                    <a:pt x="18539" y="9276"/>
                  </a:lnTo>
                  <a:lnTo>
                    <a:pt x="18517" y="9297"/>
                  </a:lnTo>
                  <a:lnTo>
                    <a:pt x="18509" y="9320"/>
                  </a:lnTo>
                  <a:lnTo>
                    <a:pt x="18509" y="9378"/>
                  </a:lnTo>
                  <a:lnTo>
                    <a:pt x="18486" y="9401"/>
                  </a:lnTo>
                  <a:lnTo>
                    <a:pt x="18477" y="9426"/>
                  </a:lnTo>
                  <a:lnTo>
                    <a:pt x="18483" y="9451"/>
                  </a:lnTo>
                  <a:lnTo>
                    <a:pt x="18490" y="9458"/>
                  </a:lnTo>
                  <a:lnTo>
                    <a:pt x="18490" y="9477"/>
                  </a:lnTo>
                  <a:lnTo>
                    <a:pt x="18482" y="9485"/>
                  </a:lnTo>
                  <a:lnTo>
                    <a:pt x="18472" y="9510"/>
                  </a:lnTo>
                  <a:lnTo>
                    <a:pt x="18472" y="9603"/>
                  </a:lnTo>
                  <a:lnTo>
                    <a:pt x="18474" y="9609"/>
                  </a:lnTo>
                  <a:lnTo>
                    <a:pt x="18477" y="9620"/>
                  </a:lnTo>
                  <a:lnTo>
                    <a:pt x="18479" y="9626"/>
                  </a:lnTo>
                  <a:lnTo>
                    <a:pt x="18479" y="9627"/>
                  </a:lnTo>
                  <a:lnTo>
                    <a:pt x="18492" y="9673"/>
                  </a:lnTo>
                  <a:lnTo>
                    <a:pt x="18492" y="9762"/>
                  </a:lnTo>
                  <a:lnTo>
                    <a:pt x="18493" y="9767"/>
                  </a:lnTo>
                  <a:lnTo>
                    <a:pt x="18507" y="9832"/>
                  </a:lnTo>
                  <a:lnTo>
                    <a:pt x="18507" y="9918"/>
                  </a:lnTo>
                  <a:lnTo>
                    <a:pt x="18508" y="9922"/>
                  </a:lnTo>
                  <a:lnTo>
                    <a:pt x="18522" y="9981"/>
                  </a:lnTo>
                  <a:lnTo>
                    <a:pt x="18522" y="10051"/>
                  </a:lnTo>
                  <a:lnTo>
                    <a:pt x="18523" y="10055"/>
                  </a:lnTo>
                  <a:lnTo>
                    <a:pt x="18536" y="10107"/>
                  </a:lnTo>
                  <a:lnTo>
                    <a:pt x="18536" y="10176"/>
                  </a:lnTo>
                  <a:lnTo>
                    <a:pt x="18536" y="10190"/>
                  </a:lnTo>
                  <a:lnTo>
                    <a:pt x="18540" y="10205"/>
                  </a:lnTo>
                  <a:lnTo>
                    <a:pt x="18555" y="10220"/>
                  </a:lnTo>
                  <a:lnTo>
                    <a:pt x="18570" y="10237"/>
                  </a:lnTo>
                  <a:lnTo>
                    <a:pt x="18582" y="10254"/>
                  </a:lnTo>
                  <a:lnTo>
                    <a:pt x="18593" y="10285"/>
                  </a:lnTo>
                  <a:lnTo>
                    <a:pt x="18601" y="10318"/>
                  </a:lnTo>
                  <a:lnTo>
                    <a:pt x="18614" y="10364"/>
                  </a:lnTo>
                  <a:lnTo>
                    <a:pt x="18619" y="10403"/>
                  </a:lnTo>
                  <a:lnTo>
                    <a:pt x="18622" y="10438"/>
                  </a:lnTo>
                  <a:lnTo>
                    <a:pt x="18626" y="10487"/>
                  </a:lnTo>
                  <a:lnTo>
                    <a:pt x="18628" y="10493"/>
                  </a:lnTo>
                  <a:lnTo>
                    <a:pt x="18634" y="10498"/>
                  </a:lnTo>
                  <a:lnTo>
                    <a:pt x="18634" y="10505"/>
                  </a:lnTo>
                  <a:lnTo>
                    <a:pt x="18603" y="16449"/>
                  </a:lnTo>
                  <a:lnTo>
                    <a:pt x="18339" y="16362"/>
                  </a:lnTo>
                  <a:lnTo>
                    <a:pt x="18334" y="12821"/>
                  </a:lnTo>
                  <a:lnTo>
                    <a:pt x="18298" y="12571"/>
                  </a:lnTo>
                  <a:lnTo>
                    <a:pt x="18013" y="12431"/>
                  </a:lnTo>
                  <a:lnTo>
                    <a:pt x="17495" y="12483"/>
                  </a:lnTo>
                  <a:lnTo>
                    <a:pt x="17274" y="12694"/>
                  </a:lnTo>
                  <a:lnTo>
                    <a:pt x="17250" y="17995"/>
                  </a:lnTo>
                  <a:lnTo>
                    <a:pt x="17009" y="17994"/>
                  </a:lnTo>
                  <a:lnTo>
                    <a:pt x="17113" y="17522"/>
                  </a:lnTo>
                  <a:lnTo>
                    <a:pt x="17115" y="13072"/>
                  </a:lnTo>
                  <a:lnTo>
                    <a:pt x="17045" y="12758"/>
                  </a:lnTo>
                  <a:lnTo>
                    <a:pt x="17045" y="12233"/>
                  </a:lnTo>
                  <a:lnTo>
                    <a:pt x="17115" y="11889"/>
                  </a:lnTo>
                  <a:lnTo>
                    <a:pt x="16673" y="11760"/>
                  </a:lnTo>
                  <a:lnTo>
                    <a:pt x="16645" y="11667"/>
                  </a:lnTo>
                  <a:lnTo>
                    <a:pt x="16427" y="11603"/>
                  </a:lnTo>
                  <a:lnTo>
                    <a:pt x="16398" y="11626"/>
                  </a:lnTo>
                  <a:lnTo>
                    <a:pt x="16398" y="11662"/>
                  </a:lnTo>
                  <a:lnTo>
                    <a:pt x="16369" y="11653"/>
                  </a:lnTo>
                  <a:lnTo>
                    <a:pt x="16263" y="11740"/>
                  </a:lnTo>
                  <a:lnTo>
                    <a:pt x="16208" y="11784"/>
                  </a:lnTo>
                  <a:lnTo>
                    <a:pt x="16208" y="11921"/>
                  </a:lnTo>
                  <a:lnTo>
                    <a:pt x="16186" y="11939"/>
                  </a:lnTo>
                  <a:lnTo>
                    <a:pt x="16187" y="14030"/>
                  </a:lnTo>
                  <a:lnTo>
                    <a:pt x="16117" y="14030"/>
                  </a:lnTo>
                  <a:lnTo>
                    <a:pt x="16115" y="11946"/>
                  </a:lnTo>
                  <a:lnTo>
                    <a:pt x="16085" y="11506"/>
                  </a:lnTo>
                  <a:lnTo>
                    <a:pt x="16048" y="11501"/>
                  </a:lnTo>
                  <a:lnTo>
                    <a:pt x="16048" y="11488"/>
                  </a:lnTo>
                  <a:lnTo>
                    <a:pt x="16080" y="11390"/>
                  </a:lnTo>
                  <a:lnTo>
                    <a:pt x="16114" y="10754"/>
                  </a:lnTo>
                  <a:lnTo>
                    <a:pt x="15532" y="10668"/>
                  </a:lnTo>
                  <a:lnTo>
                    <a:pt x="15463" y="11084"/>
                  </a:lnTo>
                  <a:lnTo>
                    <a:pt x="15464" y="11577"/>
                  </a:lnTo>
                  <a:lnTo>
                    <a:pt x="15487" y="11580"/>
                  </a:lnTo>
                  <a:lnTo>
                    <a:pt x="15464" y="11701"/>
                  </a:lnTo>
                  <a:lnTo>
                    <a:pt x="15470" y="16611"/>
                  </a:lnTo>
                  <a:lnTo>
                    <a:pt x="15432" y="16608"/>
                  </a:lnTo>
                  <a:lnTo>
                    <a:pt x="15408" y="16613"/>
                  </a:lnTo>
                  <a:lnTo>
                    <a:pt x="15379" y="16611"/>
                  </a:lnTo>
                  <a:lnTo>
                    <a:pt x="15332" y="16621"/>
                  </a:lnTo>
                  <a:lnTo>
                    <a:pt x="15327" y="12900"/>
                  </a:lnTo>
                  <a:lnTo>
                    <a:pt x="15317" y="12887"/>
                  </a:lnTo>
                  <a:lnTo>
                    <a:pt x="15317" y="12771"/>
                  </a:lnTo>
                  <a:lnTo>
                    <a:pt x="15326" y="12771"/>
                  </a:lnTo>
                  <a:lnTo>
                    <a:pt x="15326" y="12256"/>
                  </a:lnTo>
                  <a:lnTo>
                    <a:pt x="15316" y="12240"/>
                  </a:lnTo>
                  <a:lnTo>
                    <a:pt x="15316" y="12154"/>
                  </a:lnTo>
                  <a:lnTo>
                    <a:pt x="15265" y="12060"/>
                  </a:lnTo>
                  <a:lnTo>
                    <a:pt x="15253" y="12060"/>
                  </a:lnTo>
                  <a:lnTo>
                    <a:pt x="15253" y="11982"/>
                  </a:lnTo>
                  <a:lnTo>
                    <a:pt x="15225" y="11930"/>
                  </a:lnTo>
                  <a:lnTo>
                    <a:pt x="15171" y="11830"/>
                  </a:lnTo>
                  <a:lnTo>
                    <a:pt x="15158" y="11830"/>
                  </a:lnTo>
                  <a:lnTo>
                    <a:pt x="15158" y="11799"/>
                  </a:lnTo>
                  <a:lnTo>
                    <a:pt x="15143" y="11771"/>
                  </a:lnTo>
                  <a:lnTo>
                    <a:pt x="14883" y="11776"/>
                  </a:lnTo>
                  <a:lnTo>
                    <a:pt x="14858" y="11927"/>
                  </a:lnTo>
                  <a:lnTo>
                    <a:pt x="14523" y="11932"/>
                  </a:lnTo>
                  <a:lnTo>
                    <a:pt x="14598" y="12583"/>
                  </a:lnTo>
                  <a:lnTo>
                    <a:pt x="14602" y="12587"/>
                  </a:lnTo>
                  <a:lnTo>
                    <a:pt x="14602" y="12710"/>
                  </a:lnTo>
                  <a:lnTo>
                    <a:pt x="14589" y="12710"/>
                  </a:lnTo>
                  <a:lnTo>
                    <a:pt x="14526" y="13209"/>
                  </a:lnTo>
                  <a:lnTo>
                    <a:pt x="14533" y="16644"/>
                  </a:lnTo>
                  <a:lnTo>
                    <a:pt x="14243" y="16624"/>
                  </a:lnTo>
                  <a:lnTo>
                    <a:pt x="14243" y="16582"/>
                  </a:lnTo>
                  <a:lnTo>
                    <a:pt x="14241" y="16268"/>
                  </a:lnTo>
                  <a:lnTo>
                    <a:pt x="14231" y="16267"/>
                  </a:lnTo>
                  <a:lnTo>
                    <a:pt x="14226" y="16175"/>
                  </a:lnTo>
                  <a:lnTo>
                    <a:pt x="14216" y="16174"/>
                  </a:lnTo>
                  <a:lnTo>
                    <a:pt x="14215" y="16167"/>
                  </a:lnTo>
                  <a:lnTo>
                    <a:pt x="14122" y="16157"/>
                  </a:lnTo>
                  <a:lnTo>
                    <a:pt x="14027" y="16148"/>
                  </a:lnTo>
                  <a:lnTo>
                    <a:pt x="14012" y="16154"/>
                  </a:lnTo>
                  <a:lnTo>
                    <a:pt x="13987" y="16151"/>
                  </a:lnTo>
                  <a:lnTo>
                    <a:pt x="13941" y="16171"/>
                  </a:lnTo>
                  <a:lnTo>
                    <a:pt x="13935" y="16174"/>
                  </a:lnTo>
                  <a:lnTo>
                    <a:pt x="13891" y="16192"/>
                  </a:lnTo>
                  <a:lnTo>
                    <a:pt x="13886" y="16292"/>
                  </a:lnTo>
                  <a:lnTo>
                    <a:pt x="13878" y="16295"/>
                  </a:lnTo>
                  <a:lnTo>
                    <a:pt x="13879" y="16597"/>
                  </a:lnTo>
                  <a:lnTo>
                    <a:pt x="13879" y="16601"/>
                  </a:lnTo>
                  <a:lnTo>
                    <a:pt x="13823" y="16597"/>
                  </a:lnTo>
                  <a:lnTo>
                    <a:pt x="13640" y="16586"/>
                  </a:lnTo>
                  <a:lnTo>
                    <a:pt x="13571" y="16582"/>
                  </a:lnTo>
                  <a:lnTo>
                    <a:pt x="13593" y="12714"/>
                  </a:lnTo>
                  <a:lnTo>
                    <a:pt x="13381" y="12714"/>
                  </a:lnTo>
                  <a:lnTo>
                    <a:pt x="13355" y="12714"/>
                  </a:lnTo>
                  <a:lnTo>
                    <a:pt x="13357" y="12056"/>
                  </a:lnTo>
                  <a:lnTo>
                    <a:pt x="13104" y="12058"/>
                  </a:lnTo>
                  <a:lnTo>
                    <a:pt x="13104" y="12714"/>
                  </a:lnTo>
                  <a:lnTo>
                    <a:pt x="12951" y="12714"/>
                  </a:lnTo>
                  <a:lnTo>
                    <a:pt x="12955" y="16565"/>
                  </a:lnTo>
                  <a:lnTo>
                    <a:pt x="12808" y="16566"/>
                  </a:lnTo>
                  <a:lnTo>
                    <a:pt x="12670" y="16568"/>
                  </a:lnTo>
                  <a:lnTo>
                    <a:pt x="12700" y="16364"/>
                  </a:lnTo>
                  <a:lnTo>
                    <a:pt x="12744" y="16019"/>
                  </a:lnTo>
                  <a:lnTo>
                    <a:pt x="12781" y="15667"/>
                  </a:lnTo>
                  <a:lnTo>
                    <a:pt x="12810" y="15310"/>
                  </a:lnTo>
                  <a:lnTo>
                    <a:pt x="12832" y="14946"/>
                  </a:lnTo>
                  <a:lnTo>
                    <a:pt x="12846" y="14580"/>
                  </a:lnTo>
                  <a:lnTo>
                    <a:pt x="12853" y="14211"/>
                  </a:lnTo>
                  <a:lnTo>
                    <a:pt x="12851" y="13841"/>
                  </a:lnTo>
                  <a:lnTo>
                    <a:pt x="12843" y="13472"/>
                  </a:lnTo>
                  <a:lnTo>
                    <a:pt x="12826" y="13103"/>
                  </a:lnTo>
                  <a:lnTo>
                    <a:pt x="12802" y="12737"/>
                  </a:lnTo>
                  <a:lnTo>
                    <a:pt x="12770" y="12375"/>
                  </a:lnTo>
                  <a:lnTo>
                    <a:pt x="12770" y="12317"/>
                  </a:lnTo>
                  <a:lnTo>
                    <a:pt x="12760" y="12291"/>
                  </a:lnTo>
                  <a:lnTo>
                    <a:pt x="12732" y="12266"/>
                  </a:lnTo>
                  <a:lnTo>
                    <a:pt x="12705" y="12252"/>
                  </a:lnTo>
                  <a:lnTo>
                    <a:pt x="12704" y="11573"/>
                  </a:lnTo>
                  <a:lnTo>
                    <a:pt x="12692" y="11553"/>
                  </a:lnTo>
                  <a:lnTo>
                    <a:pt x="12682" y="11552"/>
                  </a:lnTo>
                  <a:lnTo>
                    <a:pt x="12681" y="10550"/>
                  </a:lnTo>
                  <a:lnTo>
                    <a:pt x="12663" y="10542"/>
                  </a:lnTo>
                  <a:lnTo>
                    <a:pt x="12645" y="10548"/>
                  </a:lnTo>
                  <a:lnTo>
                    <a:pt x="12645" y="10561"/>
                  </a:lnTo>
                  <a:lnTo>
                    <a:pt x="12646" y="11550"/>
                  </a:lnTo>
                  <a:lnTo>
                    <a:pt x="12624" y="11562"/>
                  </a:lnTo>
                  <a:lnTo>
                    <a:pt x="12624" y="12226"/>
                  </a:lnTo>
                  <a:lnTo>
                    <a:pt x="12569" y="12216"/>
                  </a:lnTo>
                  <a:lnTo>
                    <a:pt x="12501" y="12211"/>
                  </a:lnTo>
                  <a:lnTo>
                    <a:pt x="12467" y="12213"/>
                  </a:lnTo>
                  <a:lnTo>
                    <a:pt x="12465" y="11474"/>
                  </a:lnTo>
                  <a:lnTo>
                    <a:pt x="12439" y="11464"/>
                  </a:lnTo>
                  <a:lnTo>
                    <a:pt x="12436" y="10118"/>
                  </a:lnTo>
                  <a:lnTo>
                    <a:pt x="12415" y="10108"/>
                  </a:lnTo>
                  <a:lnTo>
                    <a:pt x="12394" y="10115"/>
                  </a:lnTo>
                  <a:lnTo>
                    <a:pt x="12393" y="10131"/>
                  </a:lnTo>
                  <a:lnTo>
                    <a:pt x="12396" y="11461"/>
                  </a:lnTo>
                  <a:lnTo>
                    <a:pt x="12370" y="11466"/>
                  </a:lnTo>
                  <a:lnTo>
                    <a:pt x="12367" y="11493"/>
                  </a:lnTo>
                  <a:lnTo>
                    <a:pt x="12369" y="12226"/>
                  </a:lnTo>
                  <a:lnTo>
                    <a:pt x="12321" y="12241"/>
                  </a:lnTo>
                  <a:lnTo>
                    <a:pt x="12284" y="12261"/>
                  </a:lnTo>
                  <a:lnTo>
                    <a:pt x="12264" y="12286"/>
                  </a:lnTo>
                  <a:lnTo>
                    <a:pt x="12261" y="12312"/>
                  </a:lnTo>
                  <a:lnTo>
                    <a:pt x="12261" y="12370"/>
                  </a:lnTo>
                  <a:lnTo>
                    <a:pt x="12231" y="12732"/>
                  </a:lnTo>
                  <a:lnTo>
                    <a:pt x="12207" y="13099"/>
                  </a:lnTo>
                  <a:lnTo>
                    <a:pt x="12192" y="13468"/>
                  </a:lnTo>
                  <a:lnTo>
                    <a:pt x="12184" y="13838"/>
                  </a:lnTo>
                  <a:lnTo>
                    <a:pt x="12184" y="14209"/>
                  </a:lnTo>
                  <a:lnTo>
                    <a:pt x="12192" y="14579"/>
                  </a:lnTo>
                  <a:lnTo>
                    <a:pt x="12207" y="14946"/>
                  </a:lnTo>
                  <a:lnTo>
                    <a:pt x="12230" y="15310"/>
                  </a:lnTo>
                  <a:lnTo>
                    <a:pt x="12261" y="15668"/>
                  </a:lnTo>
                  <a:lnTo>
                    <a:pt x="12298" y="16020"/>
                  </a:lnTo>
                  <a:lnTo>
                    <a:pt x="12344" y="16366"/>
                  </a:lnTo>
                  <a:lnTo>
                    <a:pt x="12360" y="16474"/>
                  </a:lnTo>
                  <a:lnTo>
                    <a:pt x="12349" y="16474"/>
                  </a:lnTo>
                  <a:lnTo>
                    <a:pt x="12349" y="16520"/>
                  </a:lnTo>
                  <a:lnTo>
                    <a:pt x="12336" y="16520"/>
                  </a:lnTo>
                  <a:lnTo>
                    <a:pt x="12334" y="16799"/>
                  </a:lnTo>
                  <a:lnTo>
                    <a:pt x="12332" y="17130"/>
                  </a:lnTo>
                  <a:lnTo>
                    <a:pt x="12321" y="17219"/>
                  </a:lnTo>
                  <a:lnTo>
                    <a:pt x="12300" y="17395"/>
                  </a:lnTo>
                  <a:lnTo>
                    <a:pt x="12295" y="17443"/>
                  </a:lnTo>
                  <a:lnTo>
                    <a:pt x="12295" y="17318"/>
                  </a:lnTo>
                  <a:lnTo>
                    <a:pt x="11860" y="17231"/>
                  </a:lnTo>
                  <a:lnTo>
                    <a:pt x="11849" y="8856"/>
                  </a:lnTo>
                  <a:lnTo>
                    <a:pt x="11872" y="8848"/>
                  </a:lnTo>
                  <a:lnTo>
                    <a:pt x="11871" y="8604"/>
                  </a:lnTo>
                  <a:lnTo>
                    <a:pt x="11825" y="8590"/>
                  </a:lnTo>
                  <a:lnTo>
                    <a:pt x="11823" y="6665"/>
                  </a:lnTo>
                  <a:lnTo>
                    <a:pt x="11846" y="6653"/>
                  </a:lnTo>
                  <a:lnTo>
                    <a:pt x="11845" y="6411"/>
                  </a:lnTo>
                  <a:lnTo>
                    <a:pt x="11788" y="6386"/>
                  </a:lnTo>
                  <a:lnTo>
                    <a:pt x="11787" y="6352"/>
                  </a:lnTo>
                  <a:lnTo>
                    <a:pt x="11785" y="6343"/>
                  </a:lnTo>
                  <a:lnTo>
                    <a:pt x="11777" y="6335"/>
                  </a:lnTo>
                  <a:lnTo>
                    <a:pt x="11758" y="5157"/>
                  </a:lnTo>
                  <a:lnTo>
                    <a:pt x="11770" y="5150"/>
                  </a:lnTo>
                  <a:lnTo>
                    <a:pt x="11769" y="4909"/>
                  </a:lnTo>
                  <a:lnTo>
                    <a:pt x="11721" y="4884"/>
                  </a:lnTo>
                  <a:lnTo>
                    <a:pt x="11721" y="4850"/>
                  </a:lnTo>
                  <a:lnTo>
                    <a:pt x="11719" y="4841"/>
                  </a:lnTo>
                  <a:lnTo>
                    <a:pt x="11712" y="4833"/>
                  </a:lnTo>
                  <a:lnTo>
                    <a:pt x="11706" y="4829"/>
                  </a:lnTo>
                  <a:lnTo>
                    <a:pt x="11687" y="4168"/>
                  </a:lnTo>
                  <a:lnTo>
                    <a:pt x="11695" y="4163"/>
                  </a:lnTo>
                  <a:lnTo>
                    <a:pt x="11695" y="3922"/>
                  </a:lnTo>
                  <a:lnTo>
                    <a:pt x="11656" y="3900"/>
                  </a:lnTo>
                  <a:lnTo>
                    <a:pt x="11656" y="3870"/>
                  </a:lnTo>
                  <a:lnTo>
                    <a:pt x="11654" y="3863"/>
                  </a:lnTo>
                  <a:lnTo>
                    <a:pt x="11649" y="3855"/>
                  </a:lnTo>
                  <a:lnTo>
                    <a:pt x="11641" y="3849"/>
                  </a:lnTo>
                  <a:lnTo>
                    <a:pt x="11635" y="3846"/>
                  </a:lnTo>
                  <a:lnTo>
                    <a:pt x="11634" y="3846"/>
                  </a:lnTo>
                  <a:lnTo>
                    <a:pt x="11614" y="3330"/>
                  </a:lnTo>
                  <a:lnTo>
                    <a:pt x="11586" y="3314"/>
                  </a:lnTo>
                  <a:lnTo>
                    <a:pt x="11586" y="3307"/>
                  </a:lnTo>
                  <a:lnTo>
                    <a:pt x="11625" y="3330"/>
                  </a:lnTo>
                  <a:lnTo>
                    <a:pt x="11624" y="3090"/>
                  </a:lnTo>
                  <a:lnTo>
                    <a:pt x="11595" y="3072"/>
                  </a:lnTo>
                  <a:lnTo>
                    <a:pt x="11595" y="3048"/>
                  </a:lnTo>
                  <a:lnTo>
                    <a:pt x="11593" y="3041"/>
                  </a:lnTo>
                  <a:lnTo>
                    <a:pt x="11589" y="3036"/>
                  </a:lnTo>
                  <a:lnTo>
                    <a:pt x="11583" y="3031"/>
                  </a:lnTo>
                  <a:lnTo>
                    <a:pt x="11576" y="3027"/>
                  </a:lnTo>
                  <a:lnTo>
                    <a:pt x="11567" y="3025"/>
                  </a:lnTo>
                  <a:lnTo>
                    <a:pt x="11562" y="3025"/>
                  </a:lnTo>
                  <a:lnTo>
                    <a:pt x="11550" y="2690"/>
                  </a:lnTo>
                  <a:lnTo>
                    <a:pt x="11521" y="2591"/>
                  </a:lnTo>
                  <a:lnTo>
                    <a:pt x="11517" y="2402"/>
                  </a:lnTo>
                  <a:lnTo>
                    <a:pt x="11483" y="2328"/>
                  </a:lnTo>
                  <a:lnTo>
                    <a:pt x="11479" y="2165"/>
                  </a:lnTo>
                  <a:lnTo>
                    <a:pt x="11469" y="2150"/>
                  </a:lnTo>
                  <a:lnTo>
                    <a:pt x="11469" y="2149"/>
                  </a:lnTo>
                  <a:lnTo>
                    <a:pt x="11469" y="2147"/>
                  </a:lnTo>
                  <a:lnTo>
                    <a:pt x="11467" y="2145"/>
                  </a:lnTo>
                  <a:lnTo>
                    <a:pt x="11456" y="2129"/>
                  </a:lnTo>
                  <a:lnTo>
                    <a:pt x="11456" y="2127"/>
                  </a:lnTo>
                  <a:lnTo>
                    <a:pt x="11454" y="2124"/>
                  </a:lnTo>
                  <a:lnTo>
                    <a:pt x="11454" y="1990"/>
                  </a:lnTo>
                  <a:lnTo>
                    <a:pt x="11448" y="1985"/>
                  </a:lnTo>
                  <a:lnTo>
                    <a:pt x="11448" y="1979"/>
                  </a:lnTo>
                  <a:lnTo>
                    <a:pt x="11447" y="1978"/>
                  </a:lnTo>
                  <a:lnTo>
                    <a:pt x="11446" y="1977"/>
                  </a:lnTo>
                  <a:lnTo>
                    <a:pt x="11446" y="1974"/>
                  </a:lnTo>
                  <a:lnTo>
                    <a:pt x="11446" y="1972"/>
                  </a:lnTo>
                  <a:lnTo>
                    <a:pt x="11441" y="1972"/>
                  </a:lnTo>
                  <a:lnTo>
                    <a:pt x="11441" y="1962"/>
                  </a:lnTo>
                  <a:lnTo>
                    <a:pt x="11441" y="1960"/>
                  </a:lnTo>
                  <a:lnTo>
                    <a:pt x="11435" y="1960"/>
                  </a:lnTo>
                  <a:lnTo>
                    <a:pt x="11435" y="1841"/>
                  </a:lnTo>
                  <a:lnTo>
                    <a:pt x="11435" y="1839"/>
                  </a:lnTo>
                  <a:lnTo>
                    <a:pt x="11429" y="1839"/>
                  </a:lnTo>
                  <a:lnTo>
                    <a:pt x="11429" y="1811"/>
                  </a:lnTo>
                  <a:lnTo>
                    <a:pt x="11434" y="1807"/>
                  </a:lnTo>
                  <a:lnTo>
                    <a:pt x="11439" y="1801"/>
                  </a:lnTo>
                  <a:lnTo>
                    <a:pt x="11441" y="1794"/>
                  </a:lnTo>
                  <a:lnTo>
                    <a:pt x="11443" y="1788"/>
                  </a:lnTo>
                  <a:lnTo>
                    <a:pt x="11443" y="1786"/>
                  </a:lnTo>
                  <a:lnTo>
                    <a:pt x="11445" y="1781"/>
                  </a:lnTo>
                  <a:lnTo>
                    <a:pt x="11447" y="1774"/>
                  </a:lnTo>
                  <a:lnTo>
                    <a:pt x="11447" y="1771"/>
                  </a:lnTo>
                  <a:lnTo>
                    <a:pt x="11449" y="1768"/>
                  </a:lnTo>
                  <a:lnTo>
                    <a:pt x="11450" y="1761"/>
                  </a:lnTo>
                  <a:lnTo>
                    <a:pt x="11450" y="1757"/>
                  </a:lnTo>
                  <a:lnTo>
                    <a:pt x="11451" y="1754"/>
                  </a:lnTo>
                  <a:lnTo>
                    <a:pt x="11452" y="1748"/>
                  </a:lnTo>
                  <a:lnTo>
                    <a:pt x="11452" y="1743"/>
                  </a:lnTo>
                  <a:lnTo>
                    <a:pt x="11453" y="1741"/>
                  </a:lnTo>
                  <a:lnTo>
                    <a:pt x="11453" y="1734"/>
                  </a:lnTo>
                  <a:lnTo>
                    <a:pt x="11453" y="1728"/>
                  </a:lnTo>
                  <a:lnTo>
                    <a:pt x="11453" y="1727"/>
                  </a:lnTo>
                  <a:lnTo>
                    <a:pt x="11453" y="1721"/>
                  </a:lnTo>
                  <a:lnTo>
                    <a:pt x="11454" y="1714"/>
                  </a:lnTo>
                  <a:lnTo>
                    <a:pt x="11454" y="1711"/>
                  </a:lnTo>
                  <a:lnTo>
                    <a:pt x="11454" y="1701"/>
                  </a:lnTo>
                  <a:lnTo>
                    <a:pt x="11454" y="1697"/>
                  </a:lnTo>
                  <a:lnTo>
                    <a:pt x="11453" y="1696"/>
                  </a:lnTo>
                  <a:lnTo>
                    <a:pt x="11454" y="1691"/>
                  </a:lnTo>
                  <a:lnTo>
                    <a:pt x="11453" y="1684"/>
                  </a:lnTo>
                  <a:lnTo>
                    <a:pt x="11453" y="1683"/>
                  </a:lnTo>
                  <a:lnTo>
                    <a:pt x="11453" y="1677"/>
                  </a:lnTo>
                  <a:lnTo>
                    <a:pt x="11453" y="1670"/>
                  </a:lnTo>
                  <a:lnTo>
                    <a:pt x="11452" y="1667"/>
                  </a:lnTo>
                  <a:lnTo>
                    <a:pt x="11452" y="1664"/>
                  </a:lnTo>
                  <a:lnTo>
                    <a:pt x="11451" y="1657"/>
                  </a:lnTo>
                  <a:lnTo>
                    <a:pt x="11450" y="1653"/>
                  </a:lnTo>
                  <a:lnTo>
                    <a:pt x="11450" y="1650"/>
                  </a:lnTo>
                  <a:lnTo>
                    <a:pt x="11449" y="1644"/>
                  </a:lnTo>
                  <a:lnTo>
                    <a:pt x="11447" y="1639"/>
                  </a:lnTo>
                  <a:lnTo>
                    <a:pt x="11447" y="1637"/>
                  </a:lnTo>
                  <a:lnTo>
                    <a:pt x="11445" y="1630"/>
                  </a:lnTo>
                  <a:lnTo>
                    <a:pt x="11443" y="1624"/>
                  </a:lnTo>
                  <a:lnTo>
                    <a:pt x="11441" y="1617"/>
                  </a:lnTo>
                  <a:lnTo>
                    <a:pt x="11439" y="1610"/>
                  </a:lnTo>
                  <a:lnTo>
                    <a:pt x="11438" y="1609"/>
                  </a:lnTo>
                  <a:lnTo>
                    <a:pt x="11437" y="1604"/>
                  </a:lnTo>
                  <a:lnTo>
                    <a:pt x="11434" y="1599"/>
                  </a:lnTo>
                  <a:lnTo>
                    <a:pt x="11430" y="1594"/>
                  </a:lnTo>
                  <a:lnTo>
                    <a:pt x="11426" y="1590"/>
                  </a:lnTo>
                  <a:lnTo>
                    <a:pt x="11409" y="148"/>
                  </a:lnTo>
                  <a:lnTo>
                    <a:pt x="11411" y="147"/>
                  </a:lnTo>
                  <a:lnTo>
                    <a:pt x="11412" y="146"/>
                  </a:lnTo>
                  <a:lnTo>
                    <a:pt x="11413" y="144"/>
                  </a:lnTo>
                  <a:lnTo>
                    <a:pt x="11416" y="139"/>
                  </a:lnTo>
                  <a:lnTo>
                    <a:pt x="11416" y="137"/>
                  </a:lnTo>
                  <a:lnTo>
                    <a:pt x="11419" y="130"/>
                  </a:lnTo>
                  <a:lnTo>
                    <a:pt x="11420" y="121"/>
                  </a:lnTo>
                  <a:lnTo>
                    <a:pt x="11420" y="112"/>
                  </a:lnTo>
                  <a:lnTo>
                    <a:pt x="11420" y="109"/>
                  </a:lnTo>
                  <a:lnTo>
                    <a:pt x="11420" y="99"/>
                  </a:lnTo>
                  <a:lnTo>
                    <a:pt x="11418" y="90"/>
                  </a:lnTo>
                  <a:lnTo>
                    <a:pt x="11417" y="88"/>
                  </a:lnTo>
                  <a:lnTo>
                    <a:pt x="11415" y="81"/>
                  </a:lnTo>
                  <a:lnTo>
                    <a:pt x="11412" y="77"/>
                  </a:lnTo>
                  <a:lnTo>
                    <a:pt x="11412" y="75"/>
                  </a:lnTo>
                  <a:lnTo>
                    <a:pt x="11410" y="74"/>
                  </a:lnTo>
                  <a:lnTo>
                    <a:pt x="11408" y="73"/>
                  </a:lnTo>
                  <a:lnTo>
                    <a:pt x="11407" y="73"/>
                  </a:lnTo>
                  <a:lnTo>
                    <a:pt x="11406" y="73"/>
                  </a:lnTo>
                  <a:lnTo>
                    <a:pt x="11405" y="73"/>
                  </a:lnTo>
                  <a:lnTo>
                    <a:pt x="11404" y="73"/>
                  </a:lnTo>
                  <a:lnTo>
                    <a:pt x="11402" y="74"/>
                  </a:lnTo>
                  <a:lnTo>
                    <a:pt x="11401" y="76"/>
                  </a:lnTo>
                  <a:lnTo>
                    <a:pt x="11400" y="77"/>
                  </a:lnTo>
                  <a:lnTo>
                    <a:pt x="11397" y="81"/>
                  </a:lnTo>
                  <a:lnTo>
                    <a:pt x="11395" y="88"/>
                  </a:lnTo>
                  <a:lnTo>
                    <a:pt x="11394" y="91"/>
                  </a:lnTo>
                  <a:lnTo>
                    <a:pt x="11393" y="100"/>
                  </a:lnTo>
                  <a:lnTo>
                    <a:pt x="11392" y="109"/>
                  </a:lnTo>
                  <a:lnTo>
                    <a:pt x="11392" y="112"/>
                  </a:lnTo>
                  <a:lnTo>
                    <a:pt x="11392" y="122"/>
                  </a:lnTo>
                  <a:lnTo>
                    <a:pt x="11394" y="130"/>
                  </a:lnTo>
                  <a:lnTo>
                    <a:pt x="11395" y="133"/>
                  </a:lnTo>
                  <a:lnTo>
                    <a:pt x="11397" y="139"/>
                  </a:lnTo>
                  <a:lnTo>
                    <a:pt x="11399" y="144"/>
                  </a:lnTo>
                  <a:lnTo>
                    <a:pt x="11400" y="146"/>
                  </a:lnTo>
                  <a:lnTo>
                    <a:pt x="11402" y="147"/>
                  </a:lnTo>
                  <a:lnTo>
                    <a:pt x="11403" y="148"/>
                  </a:lnTo>
                  <a:lnTo>
                    <a:pt x="11388" y="1591"/>
                  </a:lnTo>
                  <a:lnTo>
                    <a:pt x="11385" y="1594"/>
                  </a:lnTo>
                  <a:lnTo>
                    <a:pt x="11381" y="1599"/>
                  </a:lnTo>
                  <a:lnTo>
                    <a:pt x="11378" y="1605"/>
                  </a:lnTo>
                  <a:lnTo>
                    <a:pt x="11376" y="1611"/>
                  </a:lnTo>
                  <a:lnTo>
                    <a:pt x="11373" y="1618"/>
                  </a:lnTo>
                  <a:lnTo>
                    <a:pt x="11371" y="1624"/>
                  </a:lnTo>
                  <a:lnTo>
                    <a:pt x="11371" y="1626"/>
                  </a:lnTo>
                  <a:lnTo>
                    <a:pt x="11369" y="1631"/>
                  </a:lnTo>
                  <a:lnTo>
                    <a:pt x="11367" y="1638"/>
                  </a:lnTo>
                  <a:lnTo>
                    <a:pt x="11367" y="1641"/>
                  </a:lnTo>
                  <a:lnTo>
                    <a:pt x="11366" y="1644"/>
                  </a:lnTo>
                  <a:lnTo>
                    <a:pt x="11365" y="1651"/>
                  </a:lnTo>
                  <a:lnTo>
                    <a:pt x="11365" y="1655"/>
                  </a:lnTo>
                  <a:lnTo>
                    <a:pt x="11364" y="1658"/>
                  </a:lnTo>
                  <a:lnTo>
                    <a:pt x="11363" y="1664"/>
                  </a:lnTo>
                  <a:lnTo>
                    <a:pt x="11363" y="1669"/>
                  </a:lnTo>
                  <a:lnTo>
                    <a:pt x="11362" y="1671"/>
                  </a:lnTo>
                  <a:lnTo>
                    <a:pt x="11362" y="1678"/>
                  </a:lnTo>
                  <a:lnTo>
                    <a:pt x="11362" y="1684"/>
                  </a:lnTo>
                  <a:lnTo>
                    <a:pt x="11361" y="1685"/>
                  </a:lnTo>
                  <a:lnTo>
                    <a:pt x="11361" y="1691"/>
                  </a:lnTo>
                  <a:lnTo>
                    <a:pt x="11361" y="1698"/>
                  </a:lnTo>
                  <a:lnTo>
                    <a:pt x="11360" y="1702"/>
                  </a:lnTo>
                  <a:lnTo>
                    <a:pt x="11360" y="1711"/>
                  </a:lnTo>
                  <a:lnTo>
                    <a:pt x="11360" y="1715"/>
                  </a:lnTo>
                  <a:lnTo>
                    <a:pt x="11361" y="1716"/>
                  </a:lnTo>
                  <a:lnTo>
                    <a:pt x="11361" y="1721"/>
                  </a:lnTo>
                  <a:lnTo>
                    <a:pt x="11361" y="1728"/>
                  </a:lnTo>
                  <a:lnTo>
                    <a:pt x="11362" y="1730"/>
                  </a:lnTo>
                  <a:lnTo>
                    <a:pt x="11362" y="1735"/>
                  </a:lnTo>
                  <a:lnTo>
                    <a:pt x="11362" y="1742"/>
                  </a:lnTo>
                  <a:lnTo>
                    <a:pt x="11363" y="1744"/>
                  </a:lnTo>
                  <a:lnTo>
                    <a:pt x="11363" y="1748"/>
                  </a:lnTo>
                  <a:lnTo>
                    <a:pt x="11364" y="1755"/>
                  </a:lnTo>
                  <a:lnTo>
                    <a:pt x="11365" y="1759"/>
                  </a:lnTo>
                  <a:lnTo>
                    <a:pt x="11365" y="1762"/>
                  </a:lnTo>
                  <a:lnTo>
                    <a:pt x="11366" y="1768"/>
                  </a:lnTo>
                  <a:lnTo>
                    <a:pt x="11367" y="1773"/>
                  </a:lnTo>
                  <a:lnTo>
                    <a:pt x="11367" y="1775"/>
                  </a:lnTo>
                  <a:lnTo>
                    <a:pt x="11369" y="1782"/>
                  </a:lnTo>
                  <a:lnTo>
                    <a:pt x="11371" y="1788"/>
                  </a:lnTo>
                  <a:lnTo>
                    <a:pt x="11373" y="1795"/>
                  </a:lnTo>
                  <a:lnTo>
                    <a:pt x="11375" y="1802"/>
                  </a:lnTo>
                  <a:lnTo>
                    <a:pt x="11380" y="1808"/>
                  </a:lnTo>
                  <a:lnTo>
                    <a:pt x="11386" y="1812"/>
                  </a:lnTo>
                  <a:lnTo>
                    <a:pt x="11385" y="1841"/>
                  </a:lnTo>
                  <a:lnTo>
                    <a:pt x="11380" y="1842"/>
                  </a:lnTo>
                  <a:lnTo>
                    <a:pt x="11380" y="1955"/>
                  </a:lnTo>
                  <a:lnTo>
                    <a:pt x="11378" y="1957"/>
                  </a:lnTo>
                  <a:lnTo>
                    <a:pt x="11378" y="1963"/>
                  </a:lnTo>
                  <a:lnTo>
                    <a:pt x="11374" y="1964"/>
                  </a:lnTo>
                  <a:lnTo>
                    <a:pt x="11374" y="1969"/>
                  </a:lnTo>
                  <a:lnTo>
                    <a:pt x="11373" y="1969"/>
                  </a:lnTo>
                  <a:lnTo>
                    <a:pt x="11373" y="1976"/>
                  </a:lnTo>
                  <a:lnTo>
                    <a:pt x="11369" y="1977"/>
                  </a:lnTo>
                  <a:lnTo>
                    <a:pt x="11369" y="1979"/>
                  </a:lnTo>
                  <a:lnTo>
                    <a:pt x="11368" y="1980"/>
                  </a:lnTo>
                  <a:lnTo>
                    <a:pt x="11367" y="1981"/>
                  </a:lnTo>
                  <a:lnTo>
                    <a:pt x="11366" y="1983"/>
                  </a:lnTo>
                  <a:lnTo>
                    <a:pt x="11366" y="1984"/>
                  </a:lnTo>
                  <a:lnTo>
                    <a:pt x="11366" y="1990"/>
                  </a:lnTo>
                  <a:lnTo>
                    <a:pt x="11361" y="1995"/>
                  </a:lnTo>
                  <a:lnTo>
                    <a:pt x="11361" y="2124"/>
                  </a:lnTo>
                  <a:lnTo>
                    <a:pt x="11354" y="2133"/>
                  </a:lnTo>
                  <a:lnTo>
                    <a:pt x="11354" y="2138"/>
                  </a:lnTo>
                  <a:lnTo>
                    <a:pt x="11345" y="2151"/>
                  </a:lnTo>
                  <a:lnTo>
                    <a:pt x="11344" y="2154"/>
                  </a:lnTo>
                  <a:lnTo>
                    <a:pt x="11344" y="2156"/>
                  </a:lnTo>
                  <a:lnTo>
                    <a:pt x="11344" y="2160"/>
                  </a:lnTo>
                  <a:lnTo>
                    <a:pt x="11336" y="2172"/>
                  </a:lnTo>
                  <a:lnTo>
                    <a:pt x="11333" y="2336"/>
                  </a:lnTo>
                  <a:lnTo>
                    <a:pt x="11299" y="2413"/>
                  </a:lnTo>
                  <a:lnTo>
                    <a:pt x="11294" y="2602"/>
                  </a:lnTo>
                  <a:lnTo>
                    <a:pt x="11266" y="2705"/>
                  </a:lnTo>
                  <a:lnTo>
                    <a:pt x="11256" y="3002"/>
                  </a:lnTo>
                  <a:lnTo>
                    <a:pt x="11247" y="3002"/>
                  </a:lnTo>
                  <a:lnTo>
                    <a:pt x="11247" y="3040"/>
                  </a:lnTo>
                  <a:lnTo>
                    <a:pt x="11241" y="3041"/>
                  </a:lnTo>
                  <a:lnTo>
                    <a:pt x="11233" y="3044"/>
                  </a:lnTo>
                  <a:lnTo>
                    <a:pt x="11225" y="3048"/>
                  </a:lnTo>
                  <a:lnTo>
                    <a:pt x="11220" y="3054"/>
                  </a:lnTo>
                  <a:lnTo>
                    <a:pt x="11217" y="3060"/>
                  </a:lnTo>
                  <a:lnTo>
                    <a:pt x="11216" y="3066"/>
                  </a:lnTo>
                  <a:lnTo>
                    <a:pt x="11216" y="3093"/>
                  </a:lnTo>
                  <a:lnTo>
                    <a:pt x="11193" y="3111"/>
                  </a:lnTo>
                  <a:lnTo>
                    <a:pt x="11193" y="3351"/>
                  </a:lnTo>
                  <a:lnTo>
                    <a:pt x="11225" y="3325"/>
                  </a:lnTo>
                  <a:lnTo>
                    <a:pt x="11225" y="3333"/>
                  </a:lnTo>
                  <a:lnTo>
                    <a:pt x="11203" y="3350"/>
                  </a:lnTo>
                  <a:lnTo>
                    <a:pt x="11203" y="3357"/>
                  </a:lnTo>
                  <a:lnTo>
                    <a:pt x="11184" y="3863"/>
                  </a:lnTo>
                  <a:lnTo>
                    <a:pt x="11176" y="3865"/>
                  </a:lnTo>
                  <a:lnTo>
                    <a:pt x="11167" y="3871"/>
                  </a:lnTo>
                  <a:lnTo>
                    <a:pt x="11160" y="3877"/>
                  </a:lnTo>
                  <a:lnTo>
                    <a:pt x="11156" y="3885"/>
                  </a:lnTo>
                  <a:lnTo>
                    <a:pt x="11155" y="3893"/>
                  </a:lnTo>
                  <a:lnTo>
                    <a:pt x="11155" y="3925"/>
                  </a:lnTo>
                  <a:lnTo>
                    <a:pt x="11123" y="3947"/>
                  </a:lnTo>
                  <a:lnTo>
                    <a:pt x="11123" y="4188"/>
                  </a:lnTo>
                  <a:lnTo>
                    <a:pt x="11132" y="4192"/>
                  </a:lnTo>
                  <a:lnTo>
                    <a:pt x="11114" y="4846"/>
                  </a:lnTo>
                  <a:lnTo>
                    <a:pt x="11104" y="4851"/>
                  </a:lnTo>
                  <a:lnTo>
                    <a:pt x="11096" y="4858"/>
                  </a:lnTo>
                  <a:lnTo>
                    <a:pt x="11091" y="4867"/>
                  </a:lnTo>
                  <a:lnTo>
                    <a:pt x="11090" y="4876"/>
                  </a:lnTo>
                  <a:lnTo>
                    <a:pt x="11090" y="4913"/>
                  </a:lnTo>
                  <a:lnTo>
                    <a:pt x="11051" y="4938"/>
                  </a:lnTo>
                  <a:lnTo>
                    <a:pt x="11051" y="5178"/>
                  </a:lnTo>
                  <a:lnTo>
                    <a:pt x="11062" y="5184"/>
                  </a:lnTo>
                  <a:lnTo>
                    <a:pt x="11045" y="6350"/>
                  </a:lnTo>
                  <a:lnTo>
                    <a:pt x="11041" y="6352"/>
                  </a:lnTo>
                  <a:lnTo>
                    <a:pt x="11031" y="6360"/>
                  </a:lnTo>
                  <a:lnTo>
                    <a:pt x="11025" y="6368"/>
                  </a:lnTo>
                  <a:lnTo>
                    <a:pt x="11023" y="6377"/>
                  </a:lnTo>
                  <a:lnTo>
                    <a:pt x="11023" y="6414"/>
                  </a:lnTo>
                  <a:lnTo>
                    <a:pt x="10977" y="6440"/>
                  </a:lnTo>
                  <a:lnTo>
                    <a:pt x="10977" y="6681"/>
                  </a:lnTo>
                  <a:lnTo>
                    <a:pt x="11000" y="6690"/>
                  </a:lnTo>
                  <a:lnTo>
                    <a:pt x="11000" y="8607"/>
                  </a:lnTo>
                  <a:lnTo>
                    <a:pt x="10954" y="8625"/>
                  </a:lnTo>
                  <a:lnTo>
                    <a:pt x="10954" y="8868"/>
                  </a:lnTo>
                  <a:lnTo>
                    <a:pt x="10977" y="8874"/>
                  </a:lnTo>
                  <a:lnTo>
                    <a:pt x="10977" y="11588"/>
                  </a:lnTo>
                  <a:lnTo>
                    <a:pt x="10606" y="11586"/>
                  </a:lnTo>
                  <a:lnTo>
                    <a:pt x="10604" y="11595"/>
                  </a:lnTo>
                  <a:lnTo>
                    <a:pt x="10559" y="11595"/>
                  </a:lnTo>
                  <a:lnTo>
                    <a:pt x="10558" y="11599"/>
                  </a:lnTo>
                  <a:lnTo>
                    <a:pt x="10558" y="11586"/>
                  </a:lnTo>
                  <a:lnTo>
                    <a:pt x="10183" y="11583"/>
                  </a:lnTo>
                  <a:lnTo>
                    <a:pt x="10187" y="8862"/>
                  </a:lnTo>
                  <a:lnTo>
                    <a:pt x="10210" y="8857"/>
                  </a:lnTo>
                  <a:lnTo>
                    <a:pt x="10210" y="8613"/>
                  </a:lnTo>
                  <a:lnTo>
                    <a:pt x="10168" y="8594"/>
                  </a:lnTo>
                  <a:lnTo>
                    <a:pt x="10168" y="8565"/>
                  </a:lnTo>
                  <a:lnTo>
                    <a:pt x="10167" y="8559"/>
                  </a:lnTo>
                  <a:lnTo>
                    <a:pt x="10164" y="8555"/>
                  </a:lnTo>
                  <a:lnTo>
                    <a:pt x="10167" y="6671"/>
                  </a:lnTo>
                  <a:lnTo>
                    <a:pt x="10190" y="6664"/>
                  </a:lnTo>
                  <a:lnTo>
                    <a:pt x="10190" y="6422"/>
                  </a:lnTo>
                  <a:lnTo>
                    <a:pt x="10150" y="6396"/>
                  </a:lnTo>
                  <a:lnTo>
                    <a:pt x="10150" y="6357"/>
                  </a:lnTo>
                  <a:lnTo>
                    <a:pt x="10149" y="6348"/>
                  </a:lnTo>
                  <a:lnTo>
                    <a:pt x="10144" y="6339"/>
                  </a:lnTo>
                  <a:lnTo>
                    <a:pt x="10135" y="6331"/>
                  </a:lnTo>
                  <a:lnTo>
                    <a:pt x="10122" y="6325"/>
                  </a:lnTo>
                  <a:lnTo>
                    <a:pt x="10107" y="5158"/>
                  </a:lnTo>
                  <a:lnTo>
                    <a:pt x="10118" y="5153"/>
                  </a:lnTo>
                  <a:lnTo>
                    <a:pt x="10119" y="4912"/>
                  </a:lnTo>
                  <a:lnTo>
                    <a:pt x="10085" y="4886"/>
                  </a:lnTo>
                  <a:lnTo>
                    <a:pt x="10085" y="4847"/>
                  </a:lnTo>
                  <a:lnTo>
                    <a:pt x="10084" y="4838"/>
                  </a:lnTo>
                  <a:lnTo>
                    <a:pt x="10080" y="4829"/>
                  </a:lnTo>
                  <a:lnTo>
                    <a:pt x="10072" y="4821"/>
                  </a:lnTo>
                  <a:lnTo>
                    <a:pt x="10061" y="4815"/>
                  </a:lnTo>
                  <a:lnTo>
                    <a:pt x="10056" y="4813"/>
                  </a:lnTo>
                  <a:lnTo>
                    <a:pt x="10038" y="4158"/>
                  </a:lnTo>
                  <a:lnTo>
                    <a:pt x="10047" y="4155"/>
                  </a:lnTo>
                  <a:lnTo>
                    <a:pt x="10047" y="3914"/>
                  </a:lnTo>
                  <a:lnTo>
                    <a:pt x="10020" y="3891"/>
                  </a:lnTo>
                  <a:lnTo>
                    <a:pt x="10020" y="3857"/>
                  </a:lnTo>
                  <a:lnTo>
                    <a:pt x="10019" y="3849"/>
                  </a:lnTo>
                  <a:lnTo>
                    <a:pt x="10016" y="3841"/>
                  </a:lnTo>
                  <a:lnTo>
                    <a:pt x="10009" y="3834"/>
                  </a:lnTo>
                  <a:lnTo>
                    <a:pt x="10000" y="3828"/>
                  </a:lnTo>
                  <a:lnTo>
                    <a:pt x="9989" y="3824"/>
                  </a:lnTo>
                  <a:lnTo>
                    <a:pt x="9986" y="3823"/>
                  </a:lnTo>
                  <a:lnTo>
                    <a:pt x="9985" y="3784"/>
                  </a:lnTo>
                  <a:lnTo>
                    <a:pt x="9985" y="3776"/>
                  </a:lnTo>
                  <a:lnTo>
                    <a:pt x="9984" y="3776"/>
                  </a:lnTo>
                  <a:lnTo>
                    <a:pt x="9968" y="3309"/>
                  </a:lnTo>
                  <a:lnTo>
                    <a:pt x="9968" y="3315"/>
                  </a:lnTo>
                  <a:lnTo>
                    <a:pt x="9978" y="3310"/>
                  </a:lnTo>
                  <a:lnTo>
                    <a:pt x="9979" y="3070"/>
                  </a:lnTo>
                  <a:lnTo>
                    <a:pt x="9958" y="3051"/>
                  </a:lnTo>
                  <a:lnTo>
                    <a:pt x="9958" y="3023"/>
                  </a:lnTo>
                  <a:lnTo>
                    <a:pt x="9958" y="3016"/>
                  </a:lnTo>
                  <a:lnTo>
                    <a:pt x="9955" y="3010"/>
                  </a:lnTo>
                  <a:lnTo>
                    <a:pt x="9950" y="3004"/>
                  </a:lnTo>
                  <a:lnTo>
                    <a:pt x="9943" y="2999"/>
                  </a:lnTo>
                  <a:lnTo>
                    <a:pt x="9935" y="2996"/>
                  </a:lnTo>
                  <a:lnTo>
                    <a:pt x="9931" y="2995"/>
                  </a:lnTo>
                  <a:lnTo>
                    <a:pt x="9931" y="2957"/>
                  </a:lnTo>
                  <a:lnTo>
                    <a:pt x="9915" y="2955"/>
                  </a:lnTo>
                  <a:lnTo>
                    <a:pt x="9906" y="2656"/>
                  </a:lnTo>
                  <a:lnTo>
                    <a:pt x="9878" y="2552"/>
                  </a:lnTo>
                  <a:lnTo>
                    <a:pt x="9873" y="2361"/>
                  </a:lnTo>
                  <a:lnTo>
                    <a:pt x="9863" y="2336"/>
                  </a:lnTo>
                  <a:lnTo>
                    <a:pt x="9862" y="2332"/>
                  </a:lnTo>
                  <a:lnTo>
                    <a:pt x="9861" y="2329"/>
                  </a:lnTo>
                  <a:lnTo>
                    <a:pt x="9849" y="2301"/>
                  </a:lnTo>
                  <a:lnTo>
                    <a:pt x="9849" y="2300"/>
                  </a:lnTo>
                  <a:lnTo>
                    <a:pt x="9839" y="2278"/>
                  </a:lnTo>
                  <a:lnTo>
                    <a:pt x="9836" y="2116"/>
                  </a:lnTo>
                  <a:lnTo>
                    <a:pt x="9829" y="2105"/>
                  </a:lnTo>
                  <a:lnTo>
                    <a:pt x="9829" y="2099"/>
                  </a:lnTo>
                  <a:lnTo>
                    <a:pt x="9829" y="2097"/>
                  </a:lnTo>
                  <a:lnTo>
                    <a:pt x="9828" y="2094"/>
                  </a:lnTo>
                  <a:lnTo>
                    <a:pt x="9820" y="2082"/>
                  </a:lnTo>
                  <a:lnTo>
                    <a:pt x="9820" y="2075"/>
                  </a:lnTo>
                  <a:lnTo>
                    <a:pt x="9811" y="2063"/>
                  </a:lnTo>
                  <a:lnTo>
                    <a:pt x="9812" y="1936"/>
                  </a:lnTo>
                  <a:lnTo>
                    <a:pt x="9807" y="1931"/>
                  </a:lnTo>
                  <a:lnTo>
                    <a:pt x="9807" y="1925"/>
                  </a:lnTo>
                  <a:lnTo>
                    <a:pt x="9807" y="1923"/>
                  </a:lnTo>
                  <a:lnTo>
                    <a:pt x="9806" y="1921"/>
                  </a:lnTo>
                  <a:lnTo>
                    <a:pt x="9805" y="1920"/>
                  </a:lnTo>
                  <a:lnTo>
                    <a:pt x="9804" y="1919"/>
                  </a:lnTo>
                  <a:lnTo>
                    <a:pt x="9803" y="1919"/>
                  </a:lnTo>
                  <a:lnTo>
                    <a:pt x="9803" y="1917"/>
                  </a:lnTo>
                  <a:lnTo>
                    <a:pt x="9801" y="1917"/>
                  </a:lnTo>
                  <a:lnTo>
                    <a:pt x="9801" y="1909"/>
                  </a:lnTo>
                  <a:lnTo>
                    <a:pt x="9799" y="1909"/>
                  </a:lnTo>
                  <a:lnTo>
                    <a:pt x="9799" y="1903"/>
                  </a:lnTo>
                  <a:lnTo>
                    <a:pt x="9796" y="1903"/>
                  </a:lnTo>
                  <a:lnTo>
                    <a:pt x="9796" y="1897"/>
                  </a:lnTo>
                  <a:lnTo>
                    <a:pt x="9794" y="1895"/>
                  </a:lnTo>
                  <a:lnTo>
                    <a:pt x="9793" y="1895"/>
                  </a:lnTo>
                  <a:lnTo>
                    <a:pt x="9792" y="1896"/>
                  </a:lnTo>
                  <a:lnTo>
                    <a:pt x="9792" y="1886"/>
                  </a:lnTo>
                  <a:lnTo>
                    <a:pt x="9790" y="1884"/>
                  </a:lnTo>
                  <a:lnTo>
                    <a:pt x="9788" y="1885"/>
                  </a:lnTo>
                  <a:lnTo>
                    <a:pt x="9787" y="1816"/>
                  </a:lnTo>
                  <a:lnTo>
                    <a:pt x="9787" y="1767"/>
                  </a:lnTo>
                  <a:lnTo>
                    <a:pt x="9787" y="1750"/>
                  </a:lnTo>
                  <a:lnTo>
                    <a:pt x="9789" y="1749"/>
                  </a:lnTo>
                  <a:lnTo>
                    <a:pt x="9795" y="1743"/>
                  </a:lnTo>
                  <a:lnTo>
                    <a:pt x="9798" y="1737"/>
                  </a:lnTo>
                  <a:lnTo>
                    <a:pt x="9800" y="1731"/>
                  </a:lnTo>
                  <a:lnTo>
                    <a:pt x="9801" y="1726"/>
                  </a:lnTo>
                  <a:lnTo>
                    <a:pt x="9802" y="1724"/>
                  </a:lnTo>
                  <a:lnTo>
                    <a:pt x="9804" y="1718"/>
                  </a:lnTo>
                  <a:lnTo>
                    <a:pt x="9806" y="1711"/>
                  </a:lnTo>
                  <a:lnTo>
                    <a:pt x="9806" y="1710"/>
                  </a:lnTo>
                  <a:lnTo>
                    <a:pt x="9807" y="1703"/>
                  </a:lnTo>
                  <a:lnTo>
                    <a:pt x="9808" y="1697"/>
                  </a:lnTo>
                  <a:lnTo>
                    <a:pt x="9808" y="1696"/>
                  </a:lnTo>
                  <a:lnTo>
                    <a:pt x="9809" y="1690"/>
                  </a:lnTo>
                  <a:lnTo>
                    <a:pt x="9810" y="1683"/>
                  </a:lnTo>
                  <a:lnTo>
                    <a:pt x="9810" y="1682"/>
                  </a:lnTo>
                  <a:lnTo>
                    <a:pt x="9811" y="1677"/>
                  </a:lnTo>
                  <a:lnTo>
                    <a:pt x="9812" y="1670"/>
                  </a:lnTo>
                  <a:lnTo>
                    <a:pt x="9811" y="1667"/>
                  </a:lnTo>
                  <a:lnTo>
                    <a:pt x="9812" y="1663"/>
                  </a:lnTo>
                  <a:lnTo>
                    <a:pt x="9812" y="1656"/>
                  </a:lnTo>
                  <a:lnTo>
                    <a:pt x="9812" y="1653"/>
                  </a:lnTo>
                  <a:lnTo>
                    <a:pt x="9813" y="1649"/>
                  </a:lnTo>
                  <a:lnTo>
                    <a:pt x="9813" y="1646"/>
                  </a:lnTo>
                  <a:lnTo>
                    <a:pt x="9813" y="1643"/>
                  </a:lnTo>
                  <a:lnTo>
                    <a:pt x="9812" y="1637"/>
                  </a:lnTo>
                  <a:lnTo>
                    <a:pt x="9812" y="1636"/>
                  </a:lnTo>
                  <a:lnTo>
                    <a:pt x="9812" y="1629"/>
                  </a:lnTo>
                  <a:lnTo>
                    <a:pt x="9811" y="1624"/>
                  </a:lnTo>
                  <a:lnTo>
                    <a:pt x="9812" y="1622"/>
                  </a:lnTo>
                  <a:lnTo>
                    <a:pt x="9811" y="1615"/>
                  </a:lnTo>
                  <a:lnTo>
                    <a:pt x="9810" y="1608"/>
                  </a:lnTo>
                  <a:lnTo>
                    <a:pt x="9811" y="1608"/>
                  </a:lnTo>
                  <a:lnTo>
                    <a:pt x="9809" y="1599"/>
                  </a:lnTo>
                  <a:lnTo>
                    <a:pt x="9808" y="1592"/>
                  </a:lnTo>
                  <a:lnTo>
                    <a:pt x="9807" y="1585"/>
                  </a:lnTo>
                  <a:lnTo>
                    <a:pt x="9806" y="1578"/>
                  </a:lnTo>
                  <a:lnTo>
                    <a:pt x="9805" y="1572"/>
                  </a:lnTo>
                  <a:lnTo>
                    <a:pt x="9803" y="1565"/>
                  </a:lnTo>
                  <a:lnTo>
                    <a:pt x="9802" y="1562"/>
                  </a:lnTo>
                  <a:lnTo>
                    <a:pt x="9801" y="1559"/>
                  </a:lnTo>
                  <a:lnTo>
                    <a:pt x="9799" y="1552"/>
                  </a:lnTo>
                  <a:lnTo>
                    <a:pt x="9797" y="1548"/>
                  </a:lnTo>
                  <a:lnTo>
                    <a:pt x="9797" y="1546"/>
                  </a:lnTo>
                  <a:lnTo>
                    <a:pt x="9794" y="1539"/>
                  </a:lnTo>
                  <a:lnTo>
                    <a:pt x="9791" y="1533"/>
                  </a:lnTo>
                  <a:lnTo>
                    <a:pt x="9786" y="1529"/>
                  </a:lnTo>
                  <a:lnTo>
                    <a:pt x="9785" y="1527"/>
                  </a:lnTo>
                  <a:lnTo>
                    <a:pt x="9772" y="76"/>
                  </a:lnTo>
                  <a:lnTo>
                    <a:pt x="9774" y="75"/>
                  </a:lnTo>
                  <a:lnTo>
                    <a:pt x="9775" y="74"/>
                  </a:lnTo>
                  <a:lnTo>
                    <a:pt x="9777" y="69"/>
                  </a:lnTo>
                  <a:lnTo>
                    <a:pt x="9779" y="67"/>
                  </a:lnTo>
                  <a:lnTo>
                    <a:pt x="9780" y="60"/>
                  </a:lnTo>
                  <a:lnTo>
                    <a:pt x="9781" y="58"/>
                  </a:lnTo>
                  <a:lnTo>
                    <a:pt x="9782" y="49"/>
                  </a:lnTo>
                  <a:lnTo>
                    <a:pt x="9783" y="39"/>
                  </a:lnTo>
                  <a:lnTo>
                    <a:pt x="9782" y="30"/>
                  </a:lnTo>
                  <a:lnTo>
                    <a:pt x="9782" y="27"/>
                  </a:lnTo>
                  <a:lnTo>
                    <a:pt x="9780" y="18"/>
                  </a:lnTo>
                  <a:lnTo>
                    <a:pt x="9778" y="11"/>
                  </a:lnTo>
                  <a:lnTo>
                    <a:pt x="9777" y="9"/>
                  </a:lnTo>
                  <a:lnTo>
                    <a:pt x="9774" y="4"/>
                  </a:lnTo>
                  <a:lnTo>
                    <a:pt x="9773" y="3"/>
                  </a:lnTo>
                  <a:lnTo>
                    <a:pt x="9772" y="2"/>
                  </a:lnTo>
                  <a:lnTo>
                    <a:pt x="9770" y="0"/>
                  </a:lnTo>
                  <a:lnTo>
                    <a:pt x="9769" y="0"/>
                  </a:lnTo>
                  <a:lnTo>
                    <a:pt x="9768" y="0"/>
                  </a:lnTo>
                  <a:lnTo>
                    <a:pt x="9767" y="0"/>
                  </a:lnTo>
                  <a:lnTo>
                    <a:pt x="9765" y="1"/>
                  </a:lnTo>
                  <a:lnTo>
                    <a:pt x="9764" y="2"/>
                  </a:lnTo>
                  <a:lnTo>
                    <a:pt x="9763" y="3"/>
                  </a:lnTo>
                  <a:lnTo>
                    <a:pt x="9760" y="7"/>
                  </a:lnTo>
                  <a:lnTo>
                    <a:pt x="9759" y="9"/>
                  </a:lnTo>
                  <a:lnTo>
                    <a:pt x="9757" y="16"/>
                  </a:lnTo>
                  <a:lnTo>
                    <a:pt x="9755" y="24"/>
                  </a:lnTo>
                  <a:lnTo>
                    <a:pt x="9755" y="27"/>
                  </a:lnTo>
                  <a:lnTo>
                    <a:pt x="9754" y="36"/>
                  </a:lnTo>
                  <a:lnTo>
                    <a:pt x="9755" y="46"/>
                  </a:lnTo>
                  <a:lnTo>
                    <a:pt x="9755" y="49"/>
                  </a:lnTo>
                  <a:lnTo>
                    <a:pt x="9756" y="58"/>
                  </a:lnTo>
                  <a:lnTo>
                    <a:pt x="9758" y="65"/>
                  </a:lnTo>
                  <a:lnTo>
                    <a:pt x="9759" y="68"/>
                  </a:lnTo>
                  <a:lnTo>
                    <a:pt x="9762" y="72"/>
                  </a:lnTo>
                  <a:lnTo>
                    <a:pt x="9763" y="74"/>
                  </a:lnTo>
                  <a:lnTo>
                    <a:pt x="9765" y="75"/>
                  </a:lnTo>
                  <a:lnTo>
                    <a:pt x="9765" y="76"/>
                  </a:lnTo>
                  <a:lnTo>
                    <a:pt x="9746" y="1525"/>
                  </a:lnTo>
                  <a:lnTo>
                    <a:pt x="9745" y="1525"/>
                  </a:lnTo>
                  <a:lnTo>
                    <a:pt x="9741" y="1530"/>
                  </a:lnTo>
                  <a:lnTo>
                    <a:pt x="9738" y="1535"/>
                  </a:lnTo>
                  <a:lnTo>
                    <a:pt x="9735" y="1541"/>
                  </a:lnTo>
                  <a:lnTo>
                    <a:pt x="9734" y="1543"/>
                  </a:lnTo>
                  <a:lnTo>
                    <a:pt x="9732" y="1547"/>
                  </a:lnTo>
                  <a:lnTo>
                    <a:pt x="9730" y="1553"/>
                  </a:lnTo>
                  <a:lnTo>
                    <a:pt x="9729" y="1557"/>
                  </a:lnTo>
                  <a:lnTo>
                    <a:pt x="9728" y="1559"/>
                  </a:lnTo>
                  <a:lnTo>
                    <a:pt x="9726" y="1566"/>
                  </a:lnTo>
                  <a:lnTo>
                    <a:pt x="9725" y="1572"/>
                  </a:lnTo>
                  <a:lnTo>
                    <a:pt x="9723" y="1580"/>
                  </a:lnTo>
                  <a:lnTo>
                    <a:pt x="9722" y="1588"/>
                  </a:lnTo>
                  <a:lnTo>
                    <a:pt x="9721" y="1594"/>
                  </a:lnTo>
                  <a:lnTo>
                    <a:pt x="9720" y="1601"/>
                  </a:lnTo>
                  <a:lnTo>
                    <a:pt x="9720" y="1602"/>
                  </a:lnTo>
                  <a:lnTo>
                    <a:pt x="9719" y="1608"/>
                  </a:lnTo>
                  <a:lnTo>
                    <a:pt x="9719" y="1614"/>
                  </a:lnTo>
                  <a:lnTo>
                    <a:pt x="9719" y="1617"/>
                  </a:lnTo>
                  <a:lnTo>
                    <a:pt x="9719" y="1621"/>
                  </a:lnTo>
                  <a:lnTo>
                    <a:pt x="9718" y="1628"/>
                  </a:lnTo>
                  <a:lnTo>
                    <a:pt x="9719" y="1631"/>
                  </a:lnTo>
                  <a:lnTo>
                    <a:pt x="9718" y="1635"/>
                  </a:lnTo>
                  <a:lnTo>
                    <a:pt x="9718" y="1638"/>
                  </a:lnTo>
                  <a:lnTo>
                    <a:pt x="9718" y="1642"/>
                  </a:lnTo>
                  <a:lnTo>
                    <a:pt x="9719" y="1647"/>
                  </a:lnTo>
                  <a:lnTo>
                    <a:pt x="9718" y="1649"/>
                  </a:lnTo>
                  <a:lnTo>
                    <a:pt x="9719" y="1655"/>
                  </a:lnTo>
                  <a:lnTo>
                    <a:pt x="9719" y="1660"/>
                  </a:lnTo>
                  <a:lnTo>
                    <a:pt x="9719" y="1662"/>
                  </a:lnTo>
                  <a:lnTo>
                    <a:pt x="9719" y="1670"/>
                  </a:lnTo>
                  <a:lnTo>
                    <a:pt x="9720" y="1676"/>
                  </a:lnTo>
                  <a:lnTo>
                    <a:pt x="9721" y="1685"/>
                  </a:lnTo>
                  <a:lnTo>
                    <a:pt x="9722" y="1692"/>
                  </a:lnTo>
                  <a:lnTo>
                    <a:pt x="9723" y="1698"/>
                  </a:lnTo>
                  <a:lnTo>
                    <a:pt x="9724" y="1706"/>
                  </a:lnTo>
                  <a:lnTo>
                    <a:pt x="9725" y="1706"/>
                  </a:lnTo>
                  <a:lnTo>
                    <a:pt x="9726" y="1712"/>
                  </a:lnTo>
                  <a:lnTo>
                    <a:pt x="9728" y="1719"/>
                  </a:lnTo>
                  <a:lnTo>
                    <a:pt x="9729" y="1721"/>
                  </a:lnTo>
                  <a:lnTo>
                    <a:pt x="9730" y="1725"/>
                  </a:lnTo>
                  <a:lnTo>
                    <a:pt x="9731" y="1732"/>
                  </a:lnTo>
                  <a:lnTo>
                    <a:pt x="9735" y="1739"/>
                  </a:lnTo>
                  <a:lnTo>
                    <a:pt x="9740" y="1744"/>
                  </a:lnTo>
                  <a:lnTo>
                    <a:pt x="9743" y="1747"/>
                  </a:lnTo>
                  <a:lnTo>
                    <a:pt x="9743" y="1774"/>
                  </a:lnTo>
                  <a:lnTo>
                    <a:pt x="9738" y="1773"/>
                  </a:lnTo>
                  <a:lnTo>
                    <a:pt x="9737" y="1776"/>
                  </a:lnTo>
                  <a:lnTo>
                    <a:pt x="9737" y="1895"/>
                  </a:lnTo>
                  <a:lnTo>
                    <a:pt x="9731" y="1895"/>
                  </a:lnTo>
                  <a:lnTo>
                    <a:pt x="9731" y="1897"/>
                  </a:lnTo>
                  <a:lnTo>
                    <a:pt x="9731" y="1908"/>
                  </a:lnTo>
                  <a:lnTo>
                    <a:pt x="9726" y="1907"/>
                  </a:lnTo>
                  <a:lnTo>
                    <a:pt x="9726" y="1909"/>
                  </a:lnTo>
                  <a:lnTo>
                    <a:pt x="9726" y="1912"/>
                  </a:lnTo>
                  <a:lnTo>
                    <a:pt x="9725" y="1914"/>
                  </a:lnTo>
                  <a:lnTo>
                    <a:pt x="9725" y="1919"/>
                  </a:lnTo>
                  <a:lnTo>
                    <a:pt x="9718" y="1924"/>
                  </a:lnTo>
                  <a:lnTo>
                    <a:pt x="9718" y="2062"/>
                  </a:lnTo>
                  <a:lnTo>
                    <a:pt x="9705" y="2079"/>
                  </a:lnTo>
                  <a:lnTo>
                    <a:pt x="9704" y="2080"/>
                  </a:lnTo>
                  <a:lnTo>
                    <a:pt x="9703" y="2082"/>
                  </a:lnTo>
                  <a:lnTo>
                    <a:pt x="9692" y="2097"/>
                  </a:lnTo>
                  <a:lnTo>
                    <a:pt x="9689" y="2262"/>
                  </a:lnTo>
                  <a:lnTo>
                    <a:pt x="9654" y="2334"/>
                  </a:lnTo>
                  <a:lnTo>
                    <a:pt x="9649" y="2523"/>
                  </a:lnTo>
                  <a:lnTo>
                    <a:pt x="9620" y="2621"/>
                  </a:lnTo>
                  <a:lnTo>
                    <a:pt x="9608" y="2957"/>
                  </a:lnTo>
                  <a:lnTo>
                    <a:pt x="9607" y="2957"/>
                  </a:lnTo>
                  <a:lnTo>
                    <a:pt x="9598" y="2958"/>
                  </a:lnTo>
                  <a:lnTo>
                    <a:pt x="9590" y="2961"/>
                  </a:lnTo>
                  <a:lnTo>
                    <a:pt x="9584" y="2966"/>
                  </a:lnTo>
                  <a:lnTo>
                    <a:pt x="9580" y="2971"/>
                  </a:lnTo>
                  <a:lnTo>
                    <a:pt x="9578" y="2978"/>
                  </a:lnTo>
                  <a:lnTo>
                    <a:pt x="9578" y="3001"/>
                  </a:lnTo>
                  <a:lnTo>
                    <a:pt x="9545" y="3018"/>
                  </a:lnTo>
                  <a:lnTo>
                    <a:pt x="9544" y="3260"/>
                  </a:lnTo>
                  <a:lnTo>
                    <a:pt x="9557" y="3253"/>
                  </a:lnTo>
                  <a:lnTo>
                    <a:pt x="9557" y="3260"/>
                  </a:lnTo>
                  <a:lnTo>
                    <a:pt x="9555" y="3261"/>
                  </a:lnTo>
                  <a:lnTo>
                    <a:pt x="9555" y="3269"/>
                  </a:lnTo>
                  <a:lnTo>
                    <a:pt x="9534" y="3781"/>
                  </a:lnTo>
                  <a:lnTo>
                    <a:pt x="9533" y="3781"/>
                  </a:lnTo>
                  <a:lnTo>
                    <a:pt x="9524" y="3787"/>
                  </a:lnTo>
                  <a:lnTo>
                    <a:pt x="9518" y="3794"/>
                  </a:lnTo>
                  <a:lnTo>
                    <a:pt x="9516" y="3801"/>
                  </a:lnTo>
                  <a:lnTo>
                    <a:pt x="9516" y="3830"/>
                  </a:lnTo>
                  <a:lnTo>
                    <a:pt x="9473" y="3851"/>
                  </a:lnTo>
                  <a:lnTo>
                    <a:pt x="9472" y="4093"/>
                  </a:lnTo>
                  <a:lnTo>
                    <a:pt x="9476" y="4092"/>
                  </a:lnTo>
                  <a:lnTo>
                    <a:pt x="9476" y="4259"/>
                  </a:lnTo>
                  <a:lnTo>
                    <a:pt x="9460" y="4768"/>
                  </a:lnTo>
                  <a:lnTo>
                    <a:pt x="9453" y="4776"/>
                  </a:lnTo>
                  <a:lnTo>
                    <a:pt x="9450" y="4785"/>
                  </a:lnTo>
                  <a:lnTo>
                    <a:pt x="9450" y="4817"/>
                  </a:lnTo>
                  <a:lnTo>
                    <a:pt x="9396" y="4841"/>
                  </a:lnTo>
                  <a:lnTo>
                    <a:pt x="9395" y="5084"/>
                  </a:lnTo>
                  <a:lnTo>
                    <a:pt x="9407" y="5092"/>
                  </a:lnTo>
                  <a:lnTo>
                    <a:pt x="9386" y="6285"/>
                  </a:lnTo>
                  <a:lnTo>
                    <a:pt x="9382" y="6294"/>
                  </a:lnTo>
                  <a:lnTo>
                    <a:pt x="9382" y="6327"/>
                  </a:lnTo>
                  <a:lnTo>
                    <a:pt x="9317" y="6350"/>
                  </a:lnTo>
                  <a:lnTo>
                    <a:pt x="9317" y="6595"/>
                  </a:lnTo>
                  <a:lnTo>
                    <a:pt x="9340" y="6608"/>
                  </a:lnTo>
                  <a:lnTo>
                    <a:pt x="9335" y="8549"/>
                  </a:lnTo>
                  <a:lnTo>
                    <a:pt x="9288" y="8561"/>
                  </a:lnTo>
                  <a:lnTo>
                    <a:pt x="9287" y="8807"/>
                  </a:lnTo>
                  <a:lnTo>
                    <a:pt x="9311" y="8816"/>
                  </a:lnTo>
                  <a:lnTo>
                    <a:pt x="9288" y="17241"/>
                  </a:lnTo>
                  <a:lnTo>
                    <a:pt x="8910" y="17328"/>
                  </a:lnTo>
                  <a:lnTo>
                    <a:pt x="8908" y="14158"/>
                  </a:lnTo>
                  <a:lnTo>
                    <a:pt x="8869" y="14147"/>
                  </a:lnTo>
                  <a:lnTo>
                    <a:pt x="8869" y="13469"/>
                  </a:lnTo>
                  <a:lnTo>
                    <a:pt x="8893" y="13467"/>
                  </a:lnTo>
                  <a:lnTo>
                    <a:pt x="8893" y="13459"/>
                  </a:lnTo>
                  <a:lnTo>
                    <a:pt x="8894" y="13458"/>
                  </a:lnTo>
                  <a:lnTo>
                    <a:pt x="8908" y="13459"/>
                  </a:lnTo>
                  <a:lnTo>
                    <a:pt x="8905" y="9283"/>
                  </a:lnTo>
                  <a:lnTo>
                    <a:pt x="8905" y="8997"/>
                  </a:lnTo>
                  <a:lnTo>
                    <a:pt x="8929" y="8987"/>
                  </a:lnTo>
                  <a:lnTo>
                    <a:pt x="8929" y="8908"/>
                  </a:lnTo>
                  <a:lnTo>
                    <a:pt x="8806" y="8879"/>
                  </a:lnTo>
                  <a:lnTo>
                    <a:pt x="8668" y="8859"/>
                  </a:lnTo>
                  <a:lnTo>
                    <a:pt x="8519" y="8849"/>
                  </a:lnTo>
                  <a:lnTo>
                    <a:pt x="8367" y="8849"/>
                  </a:lnTo>
                  <a:lnTo>
                    <a:pt x="8294" y="8855"/>
                  </a:lnTo>
                  <a:lnTo>
                    <a:pt x="8294" y="9226"/>
                  </a:lnTo>
                  <a:lnTo>
                    <a:pt x="8221" y="9231"/>
                  </a:lnTo>
                  <a:lnTo>
                    <a:pt x="8200" y="9234"/>
                  </a:lnTo>
                  <a:lnTo>
                    <a:pt x="8200" y="9729"/>
                  </a:lnTo>
                  <a:lnTo>
                    <a:pt x="8200" y="9781"/>
                  </a:lnTo>
                  <a:lnTo>
                    <a:pt x="8200" y="9914"/>
                  </a:lnTo>
                  <a:lnTo>
                    <a:pt x="8119" y="9923"/>
                  </a:lnTo>
                  <a:lnTo>
                    <a:pt x="8119" y="10601"/>
                  </a:lnTo>
                  <a:lnTo>
                    <a:pt x="8089" y="10603"/>
                  </a:lnTo>
                  <a:lnTo>
                    <a:pt x="8014" y="10613"/>
                  </a:lnTo>
                  <a:lnTo>
                    <a:pt x="8014" y="11035"/>
                  </a:lnTo>
                  <a:lnTo>
                    <a:pt x="7978" y="11038"/>
                  </a:lnTo>
                  <a:lnTo>
                    <a:pt x="7949" y="11042"/>
                  </a:lnTo>
                  <a:lnTo>
                    <a:pt x="7949" y="11427"/>
                  </a:lnTo>
                  <a:lnTo>
                    <a:pt x="7894" y="11432"/>
                  </a:lnTo>
                  <a:lnTo>
                    <a:pt x="7891" y="13413"/>
                  </a:lnTo>
                  <a:lnTo>
                    <a:pt x="7597" y="13361"/>
                  </a:lnTo>
                  <a:lnTo>
                    <a:pt x="7568" y="13367"/>
                  </a:lnTo>
                  <a:lnTo>
                    <a:pt x="7568" y="13591"/>
                  </a:lnTo>
                  <a:lnTo>
                    <a:pt x="7558" y="13589"/>
                  </a:lnTo>
                  <a:lnTo>
                    <a:pt x="7348" y="13626"/>
                  </a:lnTo>
                  <a:lnTo>
                    <a:pt x="7346" y="13523"/>
                  </a:lnTo>
                  <a:lnTo>
                    <a:pt x="7228" y="13499"/>
                  </a:lnTo>
                  <a:lnTo>
                    <a:pt x="7227" y="11976"/>
                  </a:lnTo>
                  <a:lnTo>
                    <a:pt x="7220" y="11978"/>
                  </a:lnTo>
                  <a:lnTo>
                    <a:pt x="6871" y="11898"/>
                  </a:lnTo>
                  <a:lnTo>
                    <a:pt x="6849" y="11891"/>
                  </a:lnTo>
                  <a:lnTo>
                    <a:pt x="5812" y="12214"/>
                  </a:lnTo>
                  <a:lnTo>
                    <a:pt x="5810" y="14307"/>
                  </a:lnTo>
                  <a:lnTo>
                    <a:pt x="5520" y="14307"/>
                  </a:lnTo>
                  <a:lnTo>
                    <a:pt x="5520" y="12747"/>
                  </a:lnTo>
                  <a:lnTo>
                    <a:pt x="5519" y="12747"/>
                  </a:lnTo>
                  <a:lnTo>
                    <a:pt x="5519" y="11628"/>
                  </a:lnTo>
                  <a:lnTo>
                    <a:pt x="5519" y="10839"/>
                  </a:lnTo>
                  <a:lnTo>
                    <a:pt x="5517" y="10839"/>
                  </a:lnTo>
                  <a:lnTo>
                    <a:pt x="5517" y="10414"/>
                  </a:lnTo>
                  <a:lnTo>
                    <a:pt x="5491" y="10414"/>
                  </a:lnTo>
                  <a:lnTo>
                    <a:pt x="5491" y="10407"/>
                  </a:lnTo>
                  <a:lnTo>
                    <a:pt x="5445" y="10407"/>
                  </a:lnTo>
                  <a:lnTo>
                    <a:pt x="5445" y="10124"/>
                  </a:lnTo>
                  <a:lnTo>
                    <a:pt x="5392" y="10124"/>
                  </a:lnTo>
                  <a:lnTo>
                    <a:pt x="5391" y="10128"/>
                  </a:lnTo>
                  <a:lnTo>
                    <a:pt x="5391" y="10407"/>
                  </a:lnTo>
                  <a:lnTo>
                    <a:pt x="5373" y="10407"/>
                  </a:lnTo>
                  <a:lnTo>
                    <a:pt x="5373" y="10287"/>
                  </a:lnTo>
                  <a:lnTo>
                    <a:pt x="5344" y="10287"/>
                  </a:lnTo>
                  <a:lnTo>
                    <a:pt x="5344" y="9994"/>
                  </a:lnTo>
                  <a:lnTo>
                    <a:pt x="5313" y="9994"/>
                  </a:lnTo>
                  <a:lnTo>
                    <a:pt x="5313" y="9797"/>
                  </a:lnTo>
                  <a:lnTo>
                    <a:pt x="5271" y="9797"/>
                  </a:lnTo>
                  <a:lnTo>
                    <a:pt x="5271" y="9794"/>
                  </a:lnTo>
                  <a:lnTo>
                    <a:pt x="5183" y="9794"/>
                  </a:lnTo>
                  <a:lnTo>
                    <a:pt x="5183" y="9795"/>
                  </a:lnTo>
                  <a:lnTo>
                    <a:pt x="5183" y="9801"/>
                  </a:lnTo>
                  <a:lnTo>
                    <a:pt x="5182" y="9801"/>
                  </a:lnTo>
                  <a:lnTo>
                    <a:pt x="5182" y="9797"/>
                  </a:lnTo>
                  <a:lnTo>
                    <a:pt x="5142" y="9797"/>
                  </a:lnTo>
                  <a:lnTo>
                    <a:pt x="5141" y="9800"/>
                  </a:lnTo>
                  <a:lnTo>
                    <a:pt x="5141" y="9994"/>
                  </a:lnTo>
                  <a:lnTo>
                    <a:pt x="5114" y="9994"/>
                  </a:lnTo>
                  <a:lnTo>
                    <a:pt x="5110" y="10003"/>
                  </a:lnTo>
                  <a:lnTo>
                    <a:pt x="5110" y="10287"/>
                  </a:lnTo>
                  <a:lnTo>
                    <a:pt x="5092" y="10287"/>
                  </a:lnTo>
                  <a:lnTo>
                    <a:pt x="5084" y="10302"/>
                  </a:lnTo>
                  <a:lnTo>
                    <a:pt x="5084" y="10407"/>
                  </a:lnTo>
                  <a:lnTo>
                    <a:pt x="5062" y="10407"/>
                  </a:lnTo>
                  <a:lnTo>
                    <a:pt x="5062" y="10124"/>
                  </a:lnTo>
                  <a:lnTo>
                    <a:pt x="5001" y="10124"/>
                  </a:lnTo>
                  <a:lnTo>
                    <a:pt x="4999" y="10128"/>
                  </a:lnTo>
                  <a:lnTo>
                    <a:pt x="4999" y="10407"/>
                  </a:lnTo>
                  <a:lnTo>
                    <a:pt x="4948" y="10407"/>
                  </a:lnTo>
                  <a:lnTo>
                    <a:pt x="4945" y="10413"/>
                  </a:lnTo>
                  <a:lnTo>
                    <a:pt x="4915" y="10413"/>
                  </a:lnTo>
                  <a:lnTo>
                    <a:pt x="4911" y="10420"/>
                  </a:lnTo>
                  <a:lnTo>
                    <a:pt x="4911" y="10848"/>
                  </a:lnTo>
                  <a:lnTo>
                    <a:pt x="4910" y="10851"/>
                  </a:lnTo>
                  <a:lnTo>
                    <a:pt x="4910" y="11641"/>
                  </a:lnTo>
                  <a:lnTo>
                    <a:pt x="4909" y="11643"/>
                  </a:lnTo>
                  <a:lnTo>
                    <a:pt x="4909" y="12763"/>
                  </a:lnTo>
                  <a:lnTo>
                    <a:pt x="4909" y="12765"/>
                  </a:lnTo>
                  <a:lnTo>
                    <a:pt x="4909" y="14498"/>
                  </a:lnTo>
                  <a:lnTo>
                    <a:pt x="4908" y="14500"/>
                  </a:lnTo>
                  <a:lnTo>
                    <a:pt x="4908" y="16895"/>
                  </a:lnTo>
                  <a:lnTo>
                    <a:pt x="4938" y="16895"/>
                  </a:lnTo>
                  <a:lnTo>
                    <a:pt x="4938" y="16897"/>
                  </a:lnTo>
                  <a:lnTo>
                    <a:pt x="4939" y="16897"/>
                  </a:lnTo>
                  <a:lnTo>
                    <a:pt x="4939" y="17276"/>
                  </a:lnTo>
                  <a:lnTo>
                    <a:pt x="4934" y="17276"/>
                  </a:lnTo>
                  <a:lnTo>
                    <a:pt x="4930" y="17277"/>
                  </a:lnTo>
                  <a:lnTo>
                    <a:pt x="4930" y="17294"/>
                  </a:lnTo>
                  <a:lnTo>
                    <a:pt x="4925" y="17295"/>
                  </a:lnTo>
                  <a:lnTo>
                    <a:pt x="4922" y="17295"/>
                  </a:lnTo>
                  <a:lnTo>
                    <a:pt x="4922" y="17872"/>
                  </a:lnTo>
                  <a:lnTo>
                    <a:pt x="4855" y="17872"/>
                  </a:lnTo>
                  <a:lnTo>
                    <a:pt x="4855" y="17828"/>
                  </a:lnTo>
                  <a:lnTo>
                    <a:pt x="4861" y="17801"/>
                  </a:lnTo>
                  <a:lnTo>
                    <a:pt x="4860" y="17801"/>
                  </a:lnTo>
                  <a:lnTo>
                    <a:pt x="4857" y="17801"/>
                  </a:lnTo>
                  <a:lnTo>
                    <a:pt x="4853" y="17800"/>
                  </a:lnTo>
                  <a:lnTo>
                    <a:pt x="4851" y="17800"/>
                  </a:lnTo>
                  <a:lnTo>
                    <a:pt x="4852" y="17626"/>
                  </a:lnTo>
                  <a:lnTo>
                    <a:pt x="4854" y="17625"/>
                  </a:lnTo>
                  <a:lnTo>
                    <a:pt x="4858" y="17617"/>
                  </a:lnTo>
                  <a:lnTo>
                    <a:pt x="4858" y="17608"/>
                  </a:lnTo>
                  <a:lnTo>
                    <a:pt x="4852" y="17607"/>
                  </a:lnTo>
                  <a:lnTo>
                    <a:pt x="4852" y="17594"/>
                  </a:lnTo>
                  <a:lnTo>
                    <a:pt x="4846" y="17572"/>
                  </a:lnTo>
                  <a:lnTo>
                    <a:pt x="4846" y="17560"/>
                  </a:lnTo>
                  <a:lnTo>
                    <a:pt x="4844" y="17548"/>
                  </a:lnTo>
                  <a:lnTo>
                    <a:pt x="4843" y="17548"/>
                  </a:lnTo>
                  <a:lnTo>
                    <a:pt x="4843" y="17541"/>
                  </a:lnTo>
                  <a:lnTo>
                    <a:pt x="4842" y="17541"/>
                  </a:lnTo>
                  <a:lnTo>
                    <a:pt x="4840" y="17451"/>
                  </a:lnTo>
                  <a:lnTo>
                    <a:pt x="4839" y="17451"/>
                  </a:lnTo>
                  <a:lnTo>
                    <a:pt x="4838" y="17451"/>
                  </a:lnTo>
                  <a:lnTo>
                    <a:pt x="4836" y="17541"/>
                  </a:lnTo>
                  <a:lnTo>
                    <a:pt x="4835" y="17541"/>
                  </a:lnTo>
                  <a:lnTo>
                    <a:pt x="4834" y="17548"/>
                  </a:lnTo>
                  <a:lnTo>
                    <a:pt x="4833" y="17548"/>
                  </a:lnTo>
                  <a:lnTo>
                    <a:pt x="4831" y="17560"/>
                  </a:lnTo>
                  <a:lnTo>
                    <a:pt x="4831" y="17572"/>
                  </a:lnTo>
                  <a:lnTo>
                    <a:pt x="4826" y="17594"/>
                  </a:lnTo>
                  <a:lnTo>
                    <a:pt x="4826" y="17607"/>
                  </a:lnTo>
                  <a:lnTo>
                    <a:pt x="4825" y="17607"/>
                  </a:lnTo>
                  <a:lnTo>
                    <a:pt x="4820" y="17608"/>
                  </a:lnTo>
                  <a:lnTo>
                    <a:pt x="4820" y="17617"/>
                  </a:lnTo>
                  <a:lnTo>
                    <a:pt x="4824" y="17625"/>
                  </a:lnTo>
                  <a:lnTo>
                    <a:pt x="4826" y="17625"/>
                  </a:lnTo>
                  <a:lnTo>
                    <a:pt x="4826" y="17800"/>
                  </a:lnTo>
                  <a:lnTo>
                    <a:pt x="4825" y="17800"/>
                  </a:lnTo>
                  <a:lnTo>
                    <a:pt x="4820" y="17800"/>
                  </a:lnTo>
                  <a:lnTo>
                    <a:pt x="4817" y="17801"/>
                  </a:lnTo>
                  <a:lnTo>
                    <a:pt x="4815" y="17801"/>
                  </a:lnTo>
                  <a:lnTo>
                    <a:pt x="4822" y="17828"/>
                  </a:lnTo>
                  <a:lnTo>
                    <a:pt x="4822" y="17872"/>
                  </a:lnTo>
                  <a:lnTo>
                    <a:pt x="4674" y="17872"/>
                  </a:lnTo>
                  <a:lnTo>
                    <a:pt x="4674" y="17857"/>
                  </a:lnTo>
                  <a:lnTo>
                    <a:pt x="4675" y="17829"/>
                  </a:lnTo>
                  <a:lnTo>
                    <a:pt x="4681" y="17802"/>
                  </a:lnTo>
                  <a:lnTo>
                    <a:pt x="4680" y="17802"/>
                  </a:lnTo>
                  <a:lnTo>
                    <a:pt x="4677" y="17802"/>
                  </a:lnTo>
                  <a:lnTo>
                    <a:pt x="4673" y="17801"/>
                  </a:lnTo>
                  <a:lnTo>
                    <a:pt x="4673" y="17688"/>
                  </a:lnTo>
                  <a:lnTo>
                    <a:pt x="4675" y="17688"/>
                  </a:lnTo>
                  <a:lnTo>
                    <a:pt x="4675" y="17680"/>
                  </a:lnTo>
                  <a:lnTo>
                    <a:pt x="4674" y="17680"/>
                  </a:lnTo>
                  <a:lnTo>
                    <a:pt x="4672" y="17680"/>
                  </a:lnTo>
                  <a:lnTo>
                    <a:pt x="4669" y="17680"/>
                  </a:lnTo>
                  <a:lnTo>
                    <a:pt x="4670" y="17507"/>
                  </a:lnTo>
                  <a:lnTo>
                    <a:pt x="4674" y="17507"/>
                  </a:lnTo>
                  <a:lnTo>
                    <a:pt x="4677" y="17497"/>
                  </a:lnTo>
                  <a:lnTo>
                    <a:pt x="4677" y="17488"/>
                  </a:lnTo>
                  <a:lnTo>
                    <a:pt x="4675" y="17488"/>
                  </a:lnTo>
                  <a:lnTo>
                    <a:pt x="4670" y="17488"/>
                  </a:lnTo>
                  <a:lnTo>
                    <a:pt x="4670" y="17475"/>
                  </a:lnTo>
                  <a:lnTo>
                    <a:pt x="4665" y="17453"/>
                  </a:lnTo>
                  <a:lnTo>
                    <a:pt x="4665" y="17440"/>
                  </a:lnTo>
                  <a:lnTo>
                    <a:pt x="4653" y="17440"/>
                  </a:lnTo>
                  <a:lnTo>
                    <a:pt x="4655" y="17428"/>
                  </a:lnTo>
                  <a:lnTo>
                    <a:pt x="4656" y="17428"/>
                  </a:lnTo>
                  <a:lnTo>
                    <a:pt x="4657" y="17428"/>
                  </a:lnTo>
                  <a:lnTo>
                    <a:pt x="4658" y="17428"/>
                  </a:lnTo>
                  <a:lnTo>
                    <a:pt x="4659" y="17428"/>
                  </a:lnTo>
                  <a:lnTo>
                    <a:pt x="4660" y="17428"/>
                  </a:lnTo>
                  <a:lnTo>
                    <a:pt x="4660" y="17420"/>
                  </a:lnTo>
                  <a:lnTo>
                    <a:pt x="4659" y="17420"/>
                  </a:lnTo>
                  <a:lnTo>
                    <a:pt x="4658" y="17420"/>
                  </a:lnTo>
                  <a:lnTo>
                    <a:pt x="4657" y="17420"/>
                  </a:lnTo>
                  <a:lnTo>
                    <a:pt x="4658" y="17330"/>
                  </a:lnTo>
                  <a:lnTo>
                    <a:pt x="4656" y="17420"/>
                  </a:lnTo>
                  <a:lnTo>
                    <a:pt x="4655" y="17420"/>
                  </a:lnTo>
                  <a:lnTo>
                    <a:pt x="4654" y="17428"/>
                  </a:lnTo>
                  <a:lnTo>
                    <a:pt x="4652" y="17440"/>
                  </a:lnTo>
                  <a:lnTo>
                    <a:pt x="4652" y="17453"/>
                  </a:lnTo>
                  <a:lnTo>
                    <a:pt x="4647" y="17474"/>
                  </a:lnTo>
                  <a:lnTo>
                    <a:pt x="4647" y="17488"/>
                  </a:lnTo>
                  <a:lnTo>
                    <a:pt x="4640" y="17488"/>
                  </a:lnTo>
                  <a:lnTo>
                    <a:pt x="4640" y="17497"/>
                  </a:lnTo>
                  <a:lnTo>
                    <a:pt x="4644" y="17506"/>
                  </a:lnTo>
                  <a:lnTo>
                    <a:pt x="4646" y="17507"/>
                  </a:lnTo>
                  <a:lnTo>
                    <a:pt x="4647" y="17507"/>
                  </a:lnTo>
                  <a:lnTo>
                    <a:pt x="4647" y="17680"/>
                  </a:lnTo>
                  <a:lnTo>
                    <a:pt x="4645" y="17680"/>
                  </a:lnTo>
                  <a:lnTo>
                    <a:pt x="4643" y="17680"/>
                  </a:lnTo>
                  <a:lnTo>
                    <a:pt x="4641" y="17680"/>
                  </a:lnTo>
                  <a:lnTo>
                    <a:pt x="4641" y="17688"/>
                  </a:lnTo>
                  <a:lnTo>
                    <a:pt x="4642" y="17688"/>
                  </a:lnTo>
                  <a:lnTo>
                    <a:pt x="4643" y="17688"/>
                  </a:lnTo>
                  <a:lnTo>
                    <a:pt x="4643" y="17801"/>
                  </a:lnTo>
                  <a:lnTo>
                    <a:pt x="4640" y="17802"/>
                  </a:lnTo>
                  <a:lnTo>
                    <a:pt x="4637" y="17802"/>
                  </a:lnTo>
                  <a:lnTo>
                    <a:pt x="4611" y="17802"/>
                  </a:lnTo>
                  <a:lnTo>
                    <a:pt x="4600" y="17768"/>
                  </a:lnTo>
                  <a:lnTo>
                    <a:pt x="4586" y="17739"/>
                  </a:lnTo>
                  <a:lnTo>
                    <a:pt x="4571" y="17715"/>
                  </a:lnTo>
                  <a:lnTo>
                    <a:pt x="4555" y="17698"/>
                  </a:lnTo>
                  <a:lnTo>
                    <a:pt x="4539" y="17688"/>
                  </a:lnTo>
                  <a:lnTo>
                    <a:pt x="4538" y="17688"/>
                  </a:lnTo>
                  <a:lnTo>
                    <a:pt x="4521" y="17684"/>
                  </a:lnTo>
                  <a:lnTo>
                    <a:pt x="4504" y="17688"/>
                  </a:lnTo>
                  <a:lnTo>
                    <a:pt x="4487" y="17698"/>
                  </a:lnTo>
                  <a:lnTo>
                    <a:pt x="4471" y="17715"/>
                  </a:lnTo>
                  <a:lnTo>
                    <a:pt x="4456" y="17738"/>
                  </a:lnTo>
                  <a:lnTo>
                    <a:pt x="4443" y="17767"/>
                  </a:lnTo>
                  <a:lnTo>
                    <a:pt x="4431" y="17802"/>
                  </a:lnTo>
                  <a:lnTo>
                    <a:pt x="4408" y="17802"/>
                  </a:lnTo>
                  <a:lnTo>
                    <a:pt x="4407" y="17802"/>
                  </a:lnTo>
                  <a:lnTo>
                    <a:pt x="4403" y="17802"/>
                  </a:lnTo>
                  <a:lnTo>
                    <a:pt x="4403" y="17688"/>
                  </a:lnTo>
                  <a:lnTo>
                    <a:pt x="4404" y="17688"/>
                  </a:lnTo>
                  <a:lnTo>
                    <a:pt x="4405" y="17688"/>
                  </a:lnTo>
                  <a:lnTo>
                    <a:pt x="4405" y="17680"/>
                  </a:lnTo>
                  <a:lnTo>
                    <a:pt x="4404" y="17680"/>
                  </a:lnTo>
                  <a:lnTo>
                    <a:pt x="4402" y="17680"/>
                  </a:lnTo>
                  <a:lnTo>
                    <a:pt x="4399" y="17680"/>
                  </a:lnTo>
                  <a:lnTo>
                    <a:pt x="4399" y="17507"/>
                  </a:lnTo>
                  <a:lnTo>
                    <a:pt x="4403" y="17507"/>
                  </a:lnTo>
                  <a:lnTo>
                    <a:pt x="4407" y="17497"/>
                  </a:lnTo>
                  <a:lnTo>
                    <a:pt x="4407" y="17488"/>
                  </a:lnTo>
                  <a:lnTo>
                    <a:pt x="4405" y="17488"/>
                  </a:lnTo>
                  <a:lnTo>
                    <a:pt x="4399" y="17488"/>
                  </a:lnTo>
                  <a:lnTo>
                    <a:pt x="4399" y="17475"/>
                  </a:lnTo>
                  <a:lnTo>
                    <a:pt x="4395" y="17453"/>
                  </a:lnTo>
                  <a:lnTo>
                    <a:pt x="4395" y="17440"/>
                  </a:lnTo>
                  <a:lnTo>
                    <a:pt x="4383" y="17440"/>
                  </a:lnTo>
                  <a:lnTo>
                    <a:pt x="4384" y="17428"/>
                  </a:lnTo>
                  <a:lnTo>
                    <a:pt x="4385" y="17428"/>
                  </a:lnTo>
                  <a:lnTo>
                    <a:pt x="4386" y="17428"/>
                  </a:lnTo>
                  <a:lnTo>
                    <a:pt x="4387" y="17428"/>
                  </a:lnTo>
                  <a:lnTo>
                    <a:pt x="4388" y="17428"/>
                  </a:lnTo>
                  <a:lnTo>
                    <a:pt x="4389" y="17428"/>
                  </a:lnTo>
                  <a:lnTo>
                    <a:pt x="4389" y="17420"/>
                  </a:lnTo>
                  <a:lnTo>
                    <a:pt x="4388" y="17420"/>
                  </a:lnTo>
                  <a:lnTo>
                    <a:pt x="4387" y="17420"/>
                  </a:lnTo>
                  <a:lnTo>
                    <a:pt x="4386" y="17420"/>
                  </a:lnTo>
                  <a:lnTo>
                    <a:pt x="4388" y="17330"/>
                  </a:lnTo>
                  <a:lnTo>
                    <a:pt x="4386" y="17420"/>
                  </a:lnTo>
                  <a:lnTo>
                    <a:pt x="4385" y="17420"/>
                  </a:lnTo>
                  <a:lnTo>
                    <a:pt x="4384" y="17420"/>
                  </a:lnTo>
                  <a:lnTo>
                    <a:pt x="4384" y="17428"/>
                  </a:lnTo>
                  <a:lnTo>
                    <a:pt x="4383" y="17428"/>
                  </a:lnTo>
                  <a:lnTo>
                    <a:pt x="4381" y="17440"/>
                  </a:lnTo>
                  <a:lnTo>
                    <a:pt x="4381" y="17453"/>
                  </a:lnTo>
                  <a:lnTo>
                    <a:pt x="4377" y="17475"/>
                  </a:lnTo>
                  <a:lnTo>
                    <a:pt x="4377" y="17488"/>
                  </a:lnTo>
                  <a:lnTo>
                    <a:pt x="4370" y="17488"/>
                  </a:lnTo>
                  <a:lnTo>
                    <a:pt x="4370" y="17497"/>
                  </a:lnTo>
                  <a:lnTo>
                    <a:pt x="4373" y="17506"/>
                  </a:lnTo>
                  <a:lnTo>
                    <a:pt x="4375" y="17507"/>
                  </a:lnTo>
                  <a:lnTo>
                    <a:pt x="4377" y="17507"/>
                  </a:lnTo>
                  <a:lnTo>
                    <a:pt x="4377" y="17680"/>
                  </a:lnTo>
                  <a:lnTo>
                    <a:pt x="4375" y="17680"/>
                  </a:lnTo>
                  <a:lnTo>
                    <a:pt x="4372" y="17680"/>
                  </a:lnTo>
                  <a:lnTo>
                    <a:pt x="4371" y="17680"/>
                  </a:lnTo>
                  <a:lnTo>
                    <a:pt x="4370" y="17680"/>
                  </a:lnTo>
                  <a:lnTo>
                    <a:pt x="4370" y="17688"/>
                  </a:lnTo>
                  <a:lnTo>
                    <a:pt x="4371" y="17688"/>
                  </a:lnTo>
                  <a:lnTo>
                    <a:pt x="4373" y="17688"/>
                  </a:lnTo>
                  <a:lnTo>
                    <a:pt x="4372" y="17802"/>
                  </a:lnTo>
                  <a:lnTo>
                    <a:pt x="4370" y="17802"/>
                  </a:lnTo>
                  <a:lnTo>
                    <a:pt x="4366" y="17802"/>
                  </a:lnTo>
                  <a:lnTo>
                    <a:pt x="4365" y="17802"/>
                  </a:lnTo>
                  <a:lnTo>
                    <a:pt x="4364" y="17802"/>
                  </a:lnTo>
                  <a:lnTo>
                    <a:pt x="4371" y="17829"/>
                  </a:lnTo>
                  <a:lnTo>
                    <a:pt x="4371" y="17857"/>
                  </a:lnTo>
                  <a:lnTo>
                    <a:pt x="4371" y="17872"/>
                  </a:lnTo>
                  <a:lnTo>
                    <a:pt x="4205" y="17872"/>
                  </a:lnTo>
                  <a:lnTo>
                    <a:pt x="4205" y="17828"/>
                  </a:lnTo>
                  <a:lnTo>
                    <a:pt x="4211" y="17801"/>
                  </a:lnTo>
                  <a:lnTo>
                    <a:pt x="4210" y="17801"/>
                  </a:lnTo>
                  <a:lnTo>
                    <a:pt x="4208" y="17801"/>
                  </a:lnTo>
                  <a:lnTo>
                    <a:pt x="4204" y="17801"/>
                  </a:lnTo>
                  <a:lnTo>
                    <a:pt x="4201" y="17801"/>
                  </a:lnTo>
                  <a:lnTo>
                    <a:pt x="4201" y="17626"/>
                  </a:lnTo>
                  <a:lnTo>
                    <a:pt x="4203" y="17626"/>
                  </a:lnTo>
                  <a:lnTo>
                    <a:pt x="4207" y="17617"/>
                  </a:lnTo>
                  <a:lnTo>
                    <a:pt x="4207" y="17608"/>
                  </a:lnTo>
                  <a:lnTo>
                    <a:pt x="4202" y="17608"/>
                  </a:lnTo>
                  <a:lnTo>
                    <a:pt x="4201" y="17608"/>
                  </a:lnTo>
                  <a:lnTo>
                    <a:pt x="4201" y="17594"/>
                  </a:lnTo>
                  <a:lnTo>
                    <a:pt x="4195" y="17573"/>
                  </a:lnTo>
                  <a:lnTo>
                    <a:pt x="4195" y="17560"/>
                  </a:lnTo>
                  <a:lnTo>
                    <a:pt x="4195" y="17558"/>
                  </a:lnTo>
                  <a:lnTo>
                    <a:pt x="4198" y="16119"/>
                  </a:lnTo>
                  <a:lnTo>
                    <a:pt x="4114" y="15431"/>
                  </a:lnTo>
                  <a:lnTo>
                    <a:pt x="3920" y="15428"/>
                  </a:lnTo>
                  <a:lnTo>
                    <a:pt x="3821" y="15966"/>
                  </a:lnTo>
                  <a:lnTo>
                    <a:pt x="3821" y="15612"/>
                  </a:lnTo>
                  <a:lnTo>
                    <a:pt x="3597" y="15337"/>
                  </a:lnTo>
                  <a:lnTo>
                    <a:pt x="3597" y="14708"/>
                  </a:lnTo>
                  <a:lnTo>
                    <a:pt x="3284" y="14704"/>
                  </a:lnTo>
                  <a:lnTo>
                    <a:pt x="3290" y="16918"/>
                  </a:lnTo>
                  <a:lnTo>
                    <a:pt x="3266" y="16917"/>
                  </a:lnTo>
                  <a:lnTo>
                    <a:pt x="2998" y="16908"/>
                  </a:lnTo>
                  <a:lnTo>
                    <a:pt x="2624" y="16897"/>
                  </a:lnTo>
                  <a:lnTo>
                    <a:pt x="2550" y="16329"/>
                  </a:lnTo>
                  <a:lnTo>
                    <a:pt x="2445" y="16322"/>
                  </a:lnTo>
                  <a:lnTo>
                    <a:pt x="2189" y="16308"/>
                  </a:lnTo>
                  <a:lnTo>
                    <a:pt x="1440" y="16266"/>
                  </a:lnTo>
                  <a:lnTo>
                    <a:pt x="1260" y="16644"/>
                  </a:lnTo>
                  <a:lnTo>
                    <a:pt x="1233" y="16700"/>
                  </a:lnTo>
                  <a:lnTo>
                    <a:pt x="1141" y="16893"/>
                  </a:lnTo>
                  <a:lnTo>
                    <a:pt x="1141" y="16913"/>
                  </a:lnTo>
                  <a:lnTo>
                    <a:pt x="1078" y="16912"/>
                  </a:lnTo>
                  <a:lnTo>
                    <a:pt x="908" y="16907"/>
                  </a:lnTo>
                  <a:lnTo>
                    <a:pt x="694" y="17333"/>
                  </a:lnTo>
                  <a:lnTo>
                    <a:pt x="662" y="17397"/>
                  </a:lnTo>
                  <a:lnTo>
                    <a:pt x="553" y="17617"/>
                  </a:lnTo>
                  <a:lnTo>
                    <a:pt x="641" y="17621"/>
                  </a:lnTo>
                  <a:lnTo>
                    <a:pt x="642" y="17874"/>
                  </a:lnTo>
                  <a:lnTo>
                    <a:pt x="411" y="17874"/>
                  </a:lnTo>
                  <a:lnTo>
                    <a:pt x="411" y="17873"/>
                  </a:lnTo>
                  <a:lnTo>
                    <a:pt x="409" y="17595"/>
                  </a:lnTo>
                  <a:lnTo>
                    <a:pt x="413" y="17595"/>
                  </a:lnTo>
                  <a:lnTo>
                    <a:pt x="413" y="17594"/>
                  </a:lnTo>
                  <a:lnTo>
                    <a:pt x="416" y="17594"/>
                  </a:lnTo>
                  <a:lnTo>
                    <a:pt x="413" y="17580"/>
                  </a:lnTo>
                  <a:lnTo>
                    <a:pt x="415" y="17566"/>
                  </a:lnTo>
                  <a:lnTo>
                    <a:pt x="423" y="17549"/>
                  </a:lnTo>
                  <a:lnTo>
                    <a:pt x="436" y="17539"/>
                  </a:lnTo>
                  <a:lnTo>
                    <a:pt x="436" y="17536"/>
                  </a:lnTo>
                  <a:lnTo>
                    <a:pt x="436" y="17534"/>
                  </a:lnTo>
                  <a:lnTo>
                    <a:pt x="436" y="17532"/>
                  </a:lnTo>
                  <a:lnTo>
                    <a:pt x="437" y="17530"/>
                  </a:lnTo>
                  <a:lnTo>
                    <a:pt x="438" y="17531"/>
                  </a:lnTo>
                  <a:lnTo>
                    <a:pt x="439" y="17532"/>
                  </a:lnTo>
                  <a:lnTo>
                    <a:pt x="443" y="17532"/>
                  </a:lnTo>
                  <a:lnTo>
                    <a:pt x="452" y="17530"/>
                  </a:lnTo>
                  <a:lnTo>
                    <a:pt x="453" y="17525"/>
                  </a:lnTo>
                  <a:lnTo>
                    <a:pt x="455" y="17520"/>
                  </a:lnTo>
                  <a:lnTo>
                    <a:pt x="456" y="17516"/>
                  </a:lnTo>
                  <a:lnTo>
                    <a:pt x="457" y="17512"/>
                  </a:lnTo>
                  <a:lnTo>
                    <a:pt x="459" y="17508"/>
                  </a:lnTo>
                  <a:lnTo>
                    <a:pt x="460" y="17505"/>
                  </a:lnTo>
                  <a:lnTo>
                    <a:pt x="462" y="17502"/>
                  </a:lnTo>
                  <a:lnTo>
                    <a:pt x="464" y="17500"/>
                  </a:lnTo>
                  <a:lnTo>
                    <a:pt x="466" y="17498"/>
                  </a:lnTo>
                  <a:lnTo>
                    <a:pt x="468" y="17497"/>
                  </a:lnTo>
                  <a:lnTo>
                    <a:pt x="470" y="17496"/>
                  </a:lnTo>
                  <a:lnTo>
                    <a:pt x="472" y="17496"/>
                  </a:lnTo>
                  <a:lnTo>
                    <a:pt x="472" y="17484"/>
                  </a:lnTo>
                  <a:lnTo>
                    <a:pt x="472" y="17476"/>
                  </a:lnTo>
                  <a:lnTo>
                    <a:pt x="408" y="17451"/>
                  </a:lnTo>
                  <a:lnTo>
                    <a:pt x="407" y="17354"/>
                  </a:lnTo>
                  <a:lnTo>
                    <a:pt x="406" y="17335"/>
                  </a:lnTo>
                  <a:lnTo>
                    <a:pt x="403" y="17335"/>
                  </a:lnTo>
                  <a:lnTo>
                    <a:pt x="401" y="17144"/>
                  </a:lnTo>
                  <a:lnTo>
                    <a:pt x="403" y="17136"/>
                  </a:lnTo>
                  <a:lnTo>
                    <a:pt x="402" y="17136"/>
                  </a:lnTo>
                  <a:lnTo>
                    <a:pt x="400" y="17136"/>
                  </a:lnTo>
                  <a:lnTo>
                    <a:pt x="400" y="17124"/>
                  </a:lnTo>
                  <a:lnTo>
                    <a:pt x="403" y="17115"/>
                  </a:lnTo>
                  <a:lnTo>
                    <a:pt x="400" y="17108"/>
                  </a:lnTo>
                  <a:lnTo>
                    <a:pt x="400" y="17100"/>
                  </a:lnTo>
                  <a:lnTo>
                    <a:pt x="399" y="17100"/>
                  </a:lnTo>
                  <a:lnTo>
                    <a:pt x="399" y="17099"/>
                  </a:lnTo>
                  <a:lnTo>
                    <a:pt x="400" y="17096"/>
                  </a:lnTo>
                  <a:lnTo>
                    <a:pt x="401" y="17094"/>
                  </a:lnTo>
                  <a:lnTo>
                    <a:pt x="401" y="17091"/>
                  </a:lnTo>
                  <a:lnTo>
                    <a:pt x="401" y="17089"/>
                  </a:lnTo>
                  <a:lnTo>
                    <a:pt x="401" y="17086"/>
                  </a:lnTo>
                  <a:lnTo>
                    <a:pt x="401" y="17083"/>
                  </a:lnTo>
                  <a:lnTo>
                    <a:pt x="400" y="17081"/>
                  </a:lnTo>
                  <a:lnTo>
                    <a:pt x="399" y="17079"/>
                  </a:lnTo>
                  <a:lnTo>
                    <a:pt x="399" y="17078"/>
                  </a:lnTo>
                  <a:lnTo>
                    <a:pt x="397" y="17049"/>
                  </a:lnTo>
                  <a:lnTo>
                    <a:pt x="396" y="17049"/>
                  </a:lnTo>
                  <a:lnTo>
                    <a:pt x="395" y="17071"/>
                  </a:lnTo>
                  <a:lnTo>
                    <a:pt x="393" y="17047"/>
                  </a:lnTo>
                  <a:lnTo>
                    <a:pt x="392" y="17047"/>
                  </a:lnTo>
                  <a:lnTo>
                    <a:pt x="391" y="17076"/>
                  </a:lnTo>
                  <a:lnTo>
                    <a:pt x="391" y="17077"/>
                  </a:lnTo>
                  <a:lnTo>
                    <a:pt x="390" y="17079"/>
                  </a:lnTo>
                  <a:lnTo>
                    <a:pt x="389" y="17081"/>
                  </a:lnTo>
                  <a:lnTo>
                    <a:pt x="389" y="17084"/>
                  </a:lnTo>
                  <a:lnTo>
                    <a:pt x="389" y="17087"/>
                  </a:lnTo>
                  <a:lnTo>
                    <a:pt x="389" y="17090"/>
                  </a:lnTo>
                  <a:lnTo>
                    <a:pt x="390" y="17093"/>
                  </a:lnTo>
                  <a:lnTo>
                    <a:pt x="390" y="17095"/>
                  </a:lnTo>
                  <a:lnTo>
                    <a:pt x="391" y="17096"/>
                  </a:lnTo>
                  <a:lnTo>
                    <a:pt x="391" y="17098"/>
                  </a:lnTo>
                  <a:lnTo>
                    <a:pt x="391" y="17107"/>
                  </a:lnTo>
                  <a:lnTo>
                    <a:pt x="388" y="17113"/>
                  </a:lnTo>
                  <a:lnTo>
                    <a:pt x="391" y="17122"/>
                  </a:lnTo>
                  <a:lnTo>
                    <a:pt x="391" y="17135"/>
                  </a:lnTo>
                  <a:lnTo>
                    <a:pt x="390" y="17135"/>
                  </a:lnTo>
                  <a:lnTo>
                    <a:pt x="389" y="17135"/>
                  </a:lnTo>
                  <a:lnTo>
                    <a:pt x="388" y="17135"/>
                  </a:lnTo>
                  <a:lnTo>
                    <a:pt x="390" y="17142"/>
                  </a:lnTo>
                  <a:lnTo>
                    <a:pt x="392" y="17334"/>
                  </a:lnTo>
                  <a:lnTo>
                    <a:pt x="389" y="17334"/>
                  </a:lnTo>
                  <a:lnTo>
                    <a:pt x="389" y="17353"/>
                  </a:lnTo>
                  <a:lnTo>
                    <a:pt x="386" y="17353"/>
                  </a:lnTo>
                  <a:lnTo>
                    <a:pt x="385" y="17288"/>
                  </a:lnTo>
                  <a:lnTo>
                    <a:pt x="380" y="17288"/>
                  </a:lnTo>
                  <a:lnTo>
                    <a:pt x="373" y="17288"/>
                  </a:lnTo>
                  <a:lnTo>
                    <a:pt x="377" y="17264"/>
                  </a:lnTo>
                  <a:lnTo>
                    <a:pt x="380" y="17239"/>
                  </a:lnTo>
                  <a:lnTo>
                    <a:pt x="381" y="17213"/>
                  </a:lnTo>
                  <a:lnTo>
                    <a:pt x="380" y="17187"/>
                  </a:lnTo>
                  <a:lnTo>
                    <a:pt x="378" y="17161"/>
                  </a:lnTo>
                  <a:lnTo>
                    <a:pt x="374" y="17136"/>
                  </a:lnTo>
                  <a:lnTo>
                    <a:pt x="369" y="17113"/>
                  </a:lnTo>
                  <a:lnTo>
                    <a:pt x="363" y="17094"/>
                  </a:lnTo>
                  <a:lnTo>
                    <a:pt x="363" y="17093"/>
                  </a:lnTo>
                  <a:lnTo>
                    <a:pt x="364" y="17089"/>
                  </a:lnTo>
                  <a:lnTo>
                    <a:pt x="363" y="17087"/>
                  </a:lnTo>
                  <a:lnTo>
                    <a:pt x="363" y="17084"/>
                  </a:lnTo>
                  <a:lnTo>
                    <a:pt x="362" y="17082"/>
                  </a:lnTo>
                  <a:lnTo>
                    <a:pt x="361" y="17080"/>
                  </a:lnTo>
                  <a:lnTo>
                    <a:pt x="361" y="17078"/>
                  </a:lnTo>
                  <a:lnTo>
                    <a:pt x="359" y="17050"/>
                  </a:lnTo>
                  <a:lnTo>
                    <a:pt x="358" y="17050"/>
                  </a:lnTo>
                  <a:lnTo>
                    <a:pt x="357" y="17078"/>
                  </a:lnTo>
                  <a:lnTo>
                    <a:pt x="357" y="17080"/>
                  </a:lnTo>
                  <a:lnTo>
                    <a:pt x="354" y="17075"/>
                  </a:lnTo>
                  <a:lnTo>
                    <a:pt x="351" y="17068"/>
                  </a:lnTo>
                  <a:lnTo>
                    <a:pt x="349" y="17046"/>
                  </a:lnTo>
                  <a:lnTo>
                    <a:pt x="348" y="17046"/>
                  </a:lnTo>
                  <a:lnTo>
                    <a:pt x="347" y="17063"/>
                  </a:lnTo>
                  <a:lnTo>
                    <a:pt x="346" y="17060"/>
                  </a:lnTo>
                  <a:lnTo>
                    <a:pt x="344" y="17058"/>
                  </a:lnTo>
                  <a:lnTo>
                    <a:pt x="343" y="17009"/>
                  </a:lnTo>
                  <a:lnTo>
                    <a:pt x="342" y="17008"/>
                  </a:lnTo>
                  <a:lnTo>
                    <a:pt x="341" y="17008"/>
                  </a:lnTo>
                  <a:lnTo>
                    <a:pt x="341" y="17004"/>
                  </a:lnTo>
                  <a:lnTo>
                    <a:pt x="341" y="16998"/>
                  </a:lnTo>
                  <a:lnTo>
                    <a:pt x="341" y="16991"/>
                  </a:lnTo>
                  <a:lnTo>
                    <a:pt x="340" y="16985"/>
                  </a:lnTo>
                  <a:lnTo>
                    <a:pt x="338" y="16981"/>
                  </a:lnTo>
                  <a:lnTo>
                    <a:pt x="336" y="16977"/>
                  </a:lnTo>
                  <a:lnTo>
                    <a:pt x="331" y="16971"/>
                  </a:lnTo>
                  <a:lnTo>
                    <a:pt x="332" y="16971"/>
                  </a:lnTo>
                  <a:lnTo>
                    <a:pt x="334" y="16970"/>
                  </a:lnTo>
                  <a:lnTo>
                    <a:pt x="335" y="16968"/>
                  </a:lnTo>
                  <a:lnTo>
                    <a:pt x="335" y="16966"/>
                  </a:lnTo>
                  <a:lnTo>
                    <a:pt x="336" y="16963"/>
                  </a:lnTo>
                  <a:lnTo>
                    <a:pt x="336" y="16960"/>
                  </a:lnTo>
                  <a:lnTo>
                    <a:pt x="336" y="16957"/>
                  </a:lnTo>
                  <a:lnTo>
                    <a:pt x="335" y="16954"/>
                  </a:lnTo>
                  <a:lnTo>
                    <a:pt x="334" y="16952"/>
                  </a:lnTo>
                  <a:lnTo>
                    <a:pt x="333" y="16950"/>
                  </a:lnTo>
                  <a:lnTo>
                    <a:pt x="332" y="16949"/>
                  </a:lnTo>
                  <a:lnTo>
                    <a:pt x="331" y="16949"/>
                  </a:lnTo>
                  <a:lnTo>
                    <a:pt x="330" y="16949"/>
                  </a:lnTo>
                  <a:lnTo>
                    <a:pt x="331" y="16925"/>
                  </a:lnTo>
                  <a:lnTo>
                    <a:pt x="330" y="16925"/>
                  </a:lnTo>
                  <a:lnTo>
                    <a:pt x="329" y="16925"/>
                  </a:lnTo>
                  <a:lnTo>
                    <a:pt x="328" y="16925"/>
                  </a:lnTo>
                  <a:lnTo>
                    <a:pt x="329" y="16917"/>
                  </a:lnTo>
                  <a:lnTo>
                    <a:pt x="325" y="16794"/>
                  </a:lnTo>
                  <a:lnTo>
                    <a:pt x="324" y="16794"/>
                  </a:lnTo>
                  <a:lnTo>
                    <a:pt x="323" y="16794"/>
                  </a:lnTo>
                  <a:lnTo>
                    <a:pt x="322" y="16794"/>
                  </a:lnTo>
                  <a:lnTo>
                    <a:pt x="321" y="16917"/>
                  </a:lnTo>
                  <a:lnTo>
                    <a:pt x="322" y="16925"/>
                  </a:lnTo>
                  <a:lnTo>
                    <a:pt x="321" y="16925"/>
                  </a:lnTo>
                  <a:lnTo>
                    <a:pt x="320" y="16925"/>
                  </a:lnTo>
                  <a:lnTo>
                    <a:pt x="319" y="16925"/>
                  </a:lnTo>
                  <a:lnTo>
                    <a:pt x="318" y="16925"/>
                  </a:lnTo>
                  <a:lnTo>
                    <a:pt x="320" y="16949"/>
                  </a:lnTo>
                  <a:lnTo>
                    <a:pt x="319" y="16949"/>
                  </a:lnTo>
                  <a:lnTo>
                    <a:pt x="318" y="16949"/>
                  </a:lnTo>
                  <a:lnTo>
                    <a:pt x="317" y="16950"/>
                  </a:lnTo>
                  <a:lnTo>
                    <a:pt x="316" y="16952"/>
                  </a:lnTo>
                  <a:lnTo>
                    <a:pt x="315" y="16954"/>
                  </a:lnTo>
                  <a:lnTo>
                    <a:pt x="315" y="16957"/>
                  </a:lnTo>
                  <a:lnTo>
                    <a:pt x="314" y="16960"/>
                  </a:lnTo>
                  <a:lnTo>
                    <a:pt x="315" y="16963"/>
                  </a:lnTo>
                  <a:lnTo>
                    <a:pt x="315" y="16966"/>
                  </a:lnTo>
                  <a:lnTo>
                    <a:pt x="316" y="16968"/>
                  </a:lnTo>
                  <a:lnTo>
                    <a:pt x="317" y="16970"/>
                  </a:lnTo>
                  <a:lnTo>
                    <a:pt x="318" y="16971"/>
                  </a:lnTo>
                  <a:lnTo>
                    <a:pt x="319" y="16971"/>
                  </a:lnTo>
                  <a:lnTo>
                    <a:pt x="318" y="16973"/>
                  </a:lnTo>
                  <a:lnTo>
                    <a:pt x="317" y="16974"/>
                  </a:lnTo>
                  <a:lnTo>
                    <a:pt x="315" y="16976"/>
                  </a:lnTo>
                  <a:lnTo>
                    <a:pt x="313" y="16980"/>
                  </a:lnTo>
                  <a:lnTo>
                    <a:pt x="311" y="16985"/>
                  </a:lnTo>
                  <a:lnTo>
                    <a:pt x="310" y="16991"/>
                  </a:lnTo>
                  <a:lnTo>
                    <a:pt x="310" y="16997"/>
                  </a:lnTo>
                  <a:lnTo>
                    <a:pt x="310" y="17004"/>
                  </a:lnTo>
                  <a:lnTo>
                    <a:pt x="311" y="17008"/>
                  </a:lnTo>
                  <a:lnTo>
                    <a:pt x="310" y="17008"/>
                  </a:lnTo>
                  <a:lnTo>
                    <a:pt x="308" y="17008"/>
                  </a:lnTo>
                  <a:lnTo>
                    <a:pt x="309" y="17058"/>
                  </a:lnTo>
                  <a:lnTo>
                    <a:pt x="307" y="17060"/>
                  </a:lnTo>
                  <a:lnTo>
                    <a:pt x="303" y="17066"/>
                  </a:lnTo>
                  <a:lnTo>
                    <a:pt x="302" y="17050"/>
                  </a:lnTo>
                  <a:lnTo>
                    <a:pt x="301" y="17050"/>
                  </a:lnTo>
                  <a:lnTo>
                    <a:pt x="300" y="17071"/>
                  </a:lnTo>
                  <a:lnTo>
                    <a:pt x="298" y="17074"/>
                  </a:lnTo>
                  <a:lnTo>
                    <a:pt x="297" y="17077"/>
                  </a:lnTo>
                  <a:lnTo>
                    <a:pt x="296" y="17075"/>
                  </a:lnTo>
                  <a:lnTo>
                    <a:pt x="296" y="17073"/>
                  </a:lnTo>
                  <a:lnTo>
                    <a:pt x="294" y="17045"/>
                  </a:lnTo>
                  <a:lnTo>
                    <a:pt x="293" y="17045"/>
                  </a:lnTo>
                  <a:lnTo>
                    <a:pt x="291" y="17073"/>
                  </a:lnTo>
                  <a:lnTo>
                    <a:pt x="291" y="17075"/>
                  </a:lnTo>
                  <a:lnTo>
                    <a:pt x="292" y="17075"/>
                  </a:lnTo>
                  <a:lnTo>
                    <a:pt x="291" y="17075"/>
                  </a:lnTo>
                  <a:lnTo>
                    <a:pt x="291" y="17077"/>
                  </a:lnTo>
                  <a:lnTo>
                    <a:pt x="290" y="17079"/>
                  </a:lnTo>
                  <a:lnTo>
                    <a:pt x="289" y="17082"/>
                  </a:lnTo>
                  <a:lnTo>
                    <a:pt x="289" y="17085"/>
                  </a:lnTo>
                  <a:lnTo>
                    <a:pt x="290" y="17088"/>
                  </a:lnTo>
                  <a:lnTo>
                    <a:pt x="290" y="17090"/>
                  </a:lnTo>
                  <a:lnTo>
                    <a:pt x="290" y="17091"/>
                  </a:lnTo>
                  <a:lnTo>
                    <a:pt x="284" y="17112"/>
                  </a:lnTo>
                  <a:lnTo>
                    <a:pt x="279" y="17135"/>
                  </a:lnTo>
                  <a:lnTo>
                    <a:pt x="276" y="17160"/>
                  </a:lnTo>
                  <a:lnTo>
                    <a:pt x="274" y="17186"/>
                  </a:lnTo>
                  <a:lnTo>
                    <a:pt x="274" y="17212"/>
                  </a:lnTo>
                  <a:lnTo>
                    <a:pt x="276" y="17239"/>
                  </a:lnTo>
                  <a:lnTo>
                    <a:pt x="279" y="17264"/>
                  </a:lnTo>
                  <a:lnTo>
                    <a:pt x="283" y="17288"/>
                  </a:lnTo>
                  <a:lnTo>
                    <a:pt x="281" y="17288"/>
                  </a:lnTo>
                  <a:lnTo>
                    <a:pt x="274" y="17288"/>
                  </a:lnTo>
                  <a:lnTo>
                    <a:pt x="271" y="17288"/>
                  </a:lnTo>
                  <a:lnTo>
                    <a:pt x="271" y="17353"/>
                  </a:lnTo>
                  <a:lnTo>
                    <a:pt x="270" y="17353"/>
                  </a:lnTo>
                  <a:lnTo>
                    <a:pt x="270" y="17334"/>
                  </a:lnTo>
                  <a:lnTo>
                    <a:pt x="266" y="17334"/>
                  </a:lnTo>
                  <a:lnTo>
                    <a:pt x="265" y="17143"/>
                  </a:lnTo>
                  <a:lnTo>
                    <a:pt x="264" y="17143"/>
                  </a:lnTo>
                  <a:lnTo>
                    <a:pt x="266" y="17135"/>
                  </a:lnTo>
                  <a:lnTo>
                    <a:pt x="265" y="17135"/>
                  </a:lnTo>
                  <a:lnTo>
                    <a:pt x="264" y="17135"/>
                  </a:lnTo>
                  <a:lnTo>
                    <a:pt x="263" y="17135"/>
                  </a:lnTo>
                  <a:lnTo>
                    <a:pt x="263" y="17123"/>
                  </a:lnTo>
                  <a:lnTo>
                    <a:pt x="266" y="17113"/>
                  </a:lnTo>
                  <a:lnTo>
                    <a:pt x="263" y="17107"/>
                  </a:lnTo>
                  <a:lnTo>
                    <a:pt x="263" y="17099"/>
                  </a:lnTo>
                  <a:lnTo>
                    <a:pt x="262" y="17099"/>
                  </a:lnTo>
                  <a:lnTo>
                    <a:pt x="262" y="17097"/>
                  </a:lnTo>
                  <a:lnTo>
                    <a:pt x="263" y="17095"/>
                  </a:lnTo>
                  <a:lnTo>
                    <a:pt x="264" y="17093"/>
                  </a:lnTo>
                  <a:lnTo>
                    <a:pt x="264" y="17090"/>
                  </a:lnTo>
                  <a:lnTo>
                    <a:pt x="264" y="17087"/>
                  </a:lnTo>
                  <a:lnTo>
                    <a:pt x="264" y="17085"/>
                  </a:lnTo>
                  <a:lnTo>
                    <a:pt x="264" y="17082"/>
                  </a:lnTo>
                  <a:lnTo>
                    <a:pt x="263" y="17079"/>
                  </a:lnTo>
                  <a:lnTo>
                    <a:pt x="262" y="17078"/>
                  </a:lnTo>
                  <a:lnTo>
                    <a:pt x="262" y="17076"/>
                  </a:lnTo>
                  <a:lnTo>
                    <a:pt x="260" y="17048"/>
                  </a:lnTo>
                  <a:lnTo>
                    <a:pt x="259" y="17048"/>
                  </a:lnTo>
                  <a:lnTo>
                    <a:pt x="258" y="17073"/>
                  </a:lnTo>
                  <a:lnTo>
                    <a:pt x="256" y="17046"/>
                  </a:lnTo>
                  <a:lnTo>
                    <a:pt x="255" y="17046"/>
                  </a:lnTo>
                  <a:lnTo>
                    <a:pt x="254" y="17074"/>
                  </a:lnTo>
                  <a:lnTo>
                    <a:pt x="254" y="17076"/>
                  </a:lnTo>
                  <a:lnTo>
                    <a:pt x="253" y="17078"/>
                  </a:lnTo>
                  <a:lnTo>
                    <a:pt x="252" y="17080"/>
                  </a:lnTo>
                  <a:lnTo>
                    <a:pt x="252" y="17083"/>
                  </a:lnTo>
                  <a:lnTo>
                    <a:pt x="252" y="17085"/>
                  </a:lnTo>
                  <a:lnTo>
                    <a:pt x="252" y="17089"/>
                  </a:lnTo>
                  <a:lnTo>
                    <a:pt x="252" y="17091"/>
                  </a:lnTo>
                  <a:lnTo>
                    <a:pt x="253" y="17094"/>
                  </a:lnTo>
                  <a:lnTo>
                    <a:pt x="254" y="17095"/>
                  </a:lnTo>
                  <a:lnTo>
                    <a:pt x="254" y="17097"/>
                  </a:lnTo>
                  <a:lnTo>
                    <a:pt x="253" y="17097"/>
                  </a:lnTo>
                  <a:lnTo>
                    <a:pt x="253" y="17106"/>
                  </a:lnTo>
                  <a:lnTo>
                    <a:pt x="251" y="17112"/>
                  </a:lnTo>
                  <a:lnTo>
                    <a:pt x="254" y="17121"/>
                  </a:lnTo>
                  <a:lnTo>
                    <a:pt x="254" y="17134"/>
                  </a:lnTo>
                  <a:lnTo>
                    <a:pt x="253" y="17134"/>
                  </a:lnTo>
                  <a:lnTo>
                    <a:pt x="252" y="17134"/>
                  </a:lnTo>
                  <a:lnTo>
                    <a:pt x="251" y="17134"/>
                  </a:lnTo>
                  <a:lnTo>
                    <a:pt x="253" y="17141"/>
                  </a:lnTo>
                  <a:lnTo>
                    <a:pt x="255" y="17334"/>
                  </a:lnTo>
                  <a:lnTo>
                    <a:pt x="251" y="17334"/>
                  </a:lnTo>
                  <a:lnTo>
                    <a:pt x="251" y="17353"/>
                  </a:lnTo>
                  <a:lnTo>
                    <a:pt x="250" y="17353"/>
                  </a:lnTo>
                  <a:lnTo>
                    <a:pt x="251" y="17451"/>
                  </a:lnTo>
                  <a:lnTo>
                    <a:pt x="250" y="17451"/>
                  </a:lnTo>
                  <a:lnTo>
                    <a:pt x="248" y="17451"/>
                  </a:lnTo>
                  <a:lnTo>
                    <a:pt x="247" y="17348"/>
                  </a:lnTo>
                  <a:lnTo>
                    <a:pt x="244" y="17348"/>
                  </a:lnTo>
                  <a:lnTo>
                    <a:pt x="243" y="17328"/>
                  </a:lnTo>
                  <a:lnTo>
                    <a:pt x="241" y="17328"/>
                  </a:lnTo>
                  <a:lnTo>
                    <a:pt x="239" y="17127"/>
                  </a:lnTo>
                  <a:lnTo>
                    <a:pt x="241" y="17118"/>
                  </a:lnTo>
                  <a:lnTo>
                    <a:pt x="240" y="17118"/>
                  </a:lnTo>
                  <a:lnTo>
                    <a:pt x="238" y="17118"/>
                  </a:lnTo>
                  <a:lnTo>
                    <a:pt x="238" y="17106"/>
                  </a:lnTo>
                  <a:lnTo>
                    <a:pt x="241" y="17096"/>
                  </a:lnTo>
                  <a:lnTo>
                    <a:pt x="238" y="17089"/>
                  </a:lnTo>
                  <a:lnTo>
                    <a:pt x="238" y="17081"/>
                  </a:lnTo>
                  <a:lnTo>
                    <a:pt x="237" y="17081"/>
                  </a:lnTo>
                  <a:lnTo>
                    <a:pt x="237" y="17079"/>
                  </a:lnTo>
                  <a:lnTo>
                    <a:pt x="238" y="17077"/>
                  </a:lnTo>
                  <a:lnTo>
                    <a:pt x="239" y="17075"/>
                  </a:lnTo>
                  <a:lnTo>
                    <a:pt x="240" y="17072"/>
                  </a:lnTo>
                  <a:lnTo>
                    <a:pt x="240" y="17068"/>
                  </a:lnTo>
                  <a:lnTo>
                    <a:pt x="240" y="17066"/>
                  </a:lnTo>
                  <a:lnTo>
                    <a:pt x="239" y="17062"/>
                  </a:lnTo>
                  <a:lnTo>
                    <a:pt x="238" y="17060"/>
                  </a:lnTo>
                  <a:lnTo>
                    <a:pt x="237" y="17058"/>
                  </a:lnTo>
                  <a:lnTo>
                    <a:pt x="237" y="17057"/>
                  </a:lnTo>
                  <a:lnTo>
                    <a:pt x="235" y="17027"/>
                  </a:lnTo>
                  <a:lnTo>
                    <a:pt x="234" y="17027"/>
                  </a:lnTo>
                  <a:lnTo>
                    <a:pt x="233" y="17057"/>
                  </a:lnTo>
                  <a:lnTo>
                    <a:pt x="233" y="17058"/>
                  </a:lnTo>
                  <a:lnTo>
                    <a:pt x="232" y="17060"/>
                  </a:lnTo>
                  <a:lnTo>
                    <a:pt x="231" y="17062"/>
                  </a:lnTo>
                  <a:lnTo>
                    <a:pt x="231" y="17065"/>
                  </a:lnTo>
                  <a:lnTo>
                    <a:pt x="230" y="17068"/>
                  </a:lnTo>
                  <a:lnTo>
                    <a:pt x="231" y="17071"/>
                  </a:lnTo>
                  <a:lnTo>
                    <a:pt x="231" y="17074"/>
                  </a:lnTo>
                  <a:lnTo>
                    <a:pt x="232" y="17077"/>
                  </a:lnTo>
                  <a:lnTo>
                    <a:pt x="233" y="17079"/>
                  </a:lnTo>
                  <a:lnTo>
                    <a:pt x="233" y="17080"/>
                  </a:lnTo>
                  <a:lnTo>
                    <a:pt x="232" y="17081"/>
                  </a:lnTo>
                  <a:lnTo>
                    <a:pt x="233" y="17089"/>
                  </a:lnTo>
                  <a:lnTo>
                    <a:pt x="229" y="17096"/>
                  </a:lnTo>
                  <a:lnTo>
                    <a:pt x="233" y="17106"/>
                  </a:lnTo>
                  <a:lnTo>
                    <a:pt x="233" y="17118"/>
                  </a:lnTo>
                  <a:lnTo>
                    <a:pt x="232" y="17118"/>
                  </a:lnTo>
                  <a:lnTo>
                    <a:pt x="231" y="17118"/>
                  </a:lnTo>
                  <a:lnTo>
                    <a:pt x="230" y="17118"/>
                  </a:lnTo>
                  <a:lnTo>
                    <a:pt x="232" y="17127"/>
                  </a:lnTo>
                  <a:lnTo>
                    <a:pt x="231" y="17127"/>
                  </a:lnTo>
                  <a:lnTo>
                    <a:pt x="233" y="17328"/>
                  </a:lnTo>
                  <a:lnTo>
                    <a:pt x="231" y="17328"/>
                  </a:lnTo>
                  <a:lnTo>
                    <a:pt x="231" y="17347"/>
                  </a:lnTo>
                  <a:lnTo>
                    <a:pt x="226" y="17347"/>
                  </a:lnTo>
                  <a:lnTo>
                    <a:pt x="225" y="17327"/>
                  </a:lnTo>
                  <a:lnTo>
                    <a:pt x="223" y="17327"/>
                  </a:lnTo>
                  <a:lnTo>
                    <a:pt x="221" y="17125"/>
                  </a:lnTo>
                  <a:lnTo>
                    <a:pt x="223" y="17117"/>
                  </a:lnTo>
                  <a:lnTo>
                    <a:pt x="222" y="17117"/>
                  </a:lnTo>
                  <a:lnTo>
                    <a:pt x="220" y="17117"/>
                  </a:lnTo>
                  <a:lnTo>
                    <a:pt x="220" y="17104"/>
                  </a:lnTo>
                  <a:lnTo>
                    <a:pt x="223" y="17094"/>
                  </a:lnTo>
                  <a:lnTo>
                    <a:pt x="220" y="17087"/>
                  </a:lnTo>
                  <a:lnTo>
                    <a:pt x="220" y="17078"/>
                  </a:lnTo>
                  <a:lnTo>
                    <a:pt x="219" y="17078"/>
                  </a:lnTo>
                  <a:lnTo>
                    <a:pt x="219" y="17077"/>
                  </a:lnTo>
                  <a:lnTo>
                    <a:pt x="220" y="17075"/>
                  </a:lnTo>
                  <a:lnTo>
                    <a:pt x="221" y="17072"/>
                  </a:lnTo>
                  <a:lnTo>
                    <a:pt x="222" y="17070"/>
                  </a:lnTo>
                  <a:lnTo>
                    <a:pt x="222" y="17067"/>
                  </a:lnTo>
                  <a:lnTo>
                    <a:pt x="221" y="17064"/>
                  </a:lnTo>
                  <a:lnTo>
                    <a:pt x="221" y="17061"/>
                  </a:lnTo>
                  <a:lnTo>
                    <a:pt x="220" y="17058"/>
                  </a:lnTo>
                  <a:lnTo>
                    <a:pt x="219" y="17056"/>
                  </a:lnTo>
                  <a:lnTo>
                    <a:pt x="219" y="17055"/>
                  </a:lnTo>
                  <a:lnTo>
                    <a:pt x="217" y="17025"/>
                  </a:lnTo>
                  <a:lnTo>
                    <a:pt x="216" y="17025"/>
                  </a:lnTo>
                  <a:lnTo>
                    <a:pt x="215" y="17055"/>
                  </a:lnTo>
                  <a:lnTo>
                    <a:pt x="215" y="17056"/>
                  </a:lnTo>
                  <a:lnTo>
                    <a:pt x="214" y="17058"/>
                  </a:lnTo>
                  <a:lnTo>
                    <a:pt x="213" y="17061"/>
                  </a:lnTo>
                  <a:lnTo>
                    <a:pt x="212" y="17063"/>
                  </a:lnTo>
                  <a:lnTo>
                    <a:pt x="212" y="17062"/>
                  </a:lnTo>
                  <a:lnTo>
                    <a:pt x="211" y="17060"/>
                  </a:lnTo>
                  <a:lnTo>
                    <a:pt x="211" y="17058"/>
                  </a:lnTo>
                  <a:lnTo>
                    <a:pt x="209" y="17029"/>
                  </a:lnTo>
                  <a:lnTo>
                    <a:pt x="208" y="17029"/>
                  </a:lnTo>
                  <a:lnTo>
                    <a:pt x="206" y="17058"/>
                  </a:lnTo>
                  <a:lnTo>
                    <a:pt x="206" y="17060"/>
                  </a:lnTo>
                  <a:lnTo>
                    <a:pt x="206" y="17062"/>
                  </a:lnTo>
                  <a:lnTo>
                    <a:pt x="205" y="17064"/>
                  </a:lnTo>
                  <a:lnTo>
                    <a:pt x="204" y="17067"/>
                  </a:lnTo>
                  <a:lnTo>
                    <a:pt x="204" y="17070"/>
                  </a:lnTo>
                  <a:lnTo>
                    <a:pt x="205" y="17073"/>
                  </a:lnTo>
                  <a:lnTo>
                    <a:pt x="205" y="17076"/>
                  </a:lnTo>
                  <a:lnTo>
                    <a:pt x="206" y="17078"/>
                  </a:lnTo>
                  <a:lnTo>
                    <a:pt x="207" y="17080"/>
                  </a:lnTo>
                  <a:lnTo>
                    <a:pt x="207" y="17082"/>
                  </a:lnTo>
                  <a:lnTo>
                    <a:pt x="206" y="17082"/>
                  </a:lnTo>
                  <a:lnTo>
                    <a:pt x="206" y="17091"/>
                  </a:lnTo>
                  <a:lnTo>
                    <a:pt x="203" y="17097"/>
                  </a:lnTo>
                  <a:lnTo>
                    <a:pt x="206" y="17107"/>
                  </a:lnTo>
                  <a:lnTo>
                    <a:pt x="207" y="17112"/>
                  </a:lnTo>
                  <a:lnTo>
                    <a:pt x="202" y="17094"/>
                  </a:lnTo>
                  <a:lnTo>
                    <a:pt x="195" y="17072"/>
                  </a:lnTo>
                  <a:lnTo>
                    <a:pt x="187" y="17054"/>
                  </a:lnTo>
                  <a:lnTo>
                    <a:pt x="178" y="17039"/>
                  </a:lnTo>
                  <a:lnTo>
                    <a:pt x="176" y="17037"/>
                  </a:lnTo>
                  <a:lnTo>
                    <a:pt x="175" y="16985"/>
                  </a:lnTo>
                  <a:lnTo>
                    <a:pt x="174" y="16984"/>
                  </a:lnTo>
                  <a:lnTo>
                    <a:pt x="172" y="16984"/>
                  </a:lnTo>
                  <a:lnTo>
                    <a:pt x="173" y="16980"/>
                  </a:lnTo>
                  <a:lnTo>
                    <a:pt x="173" y="16973"/>
                  </a:lnTo>
                  <a:lnTo>
                    <a:pt x="172" y="16967"/>
                  </a:lnTo>
                  <a:lnTo>
                    <a:pt x="171" y="16960"/>
                  </a:lnTo>
                  <a:lnTo>
                    <a:pt x="169" y="16955"/>
                  </a:lnTo>
                  <a:lnTo>
                    <a:pt x="167" y="16951"/>
                  </a:lnTo>
                  <a:lnTo>
                    <a:pt x="164" y="16947"/>
                  </a:lnTo>
                  <a:lnTo>
                    <a:pt x="163" y="16945"/>
                  </a:lnTo>
                  <a:lnTo>
                    <a:pt x="164" y="16945"/>
                  </a:lnTo>
                  <a:lnTo>
                    <a:pt x="165" y="16944"/>
                  </a:lnTo>
                  <a:lnTo>
                    <a:pt x="166" y="16942"/>
                  </a:lnTo>
                  <a:lnTo>
                    <a:pt x="167" y="16940"/>
                  </a:lnTo>
                  <a:lnTo>
                    <a:pt x="167" y="16937"/>
                  </a:lnTo>
                  <a:lnTo>
                    <a:pt x="168" y="16934"/>
                  </a:lnTo>
                  <a:lnTo>
                    <a:pt x="167" y="16930"/>
                  </a:lnTo>
                  <a:lnTo>
                    <a:pt x="167" y="16927"/>
                  </a:lnTo>
                  <a:lnTo>
                    <a:pt x="166" y="16925"/>
                  </a:lnTo>
                  <a:lnTo>
                    <a:pt x="165" y="16923"/>
                  </a:lnTo>
                  <a:lnTo>
                    <a:pt x="164" y="16922"/>
                  </a:lnTo>
                  <a:lnTo>
                    <a:pt x="163" y="16922"/>
                  </a:lnTo>
                  <a:lnTo>
                    <a:pt x="162" y="16922"/>
                  </a:lnTo>
                  <a:lnTo>
                    <a:pt x="161" y="16922"/>
                  </a:lnTo>
                  <a:lnTo>
                    <a:pt x="162" y="16897"/>
                  </a:lnTo>
                  <a:lnTo>
                    <a:pt x="161" y="16897"/>
                  </a:lnTo>
                  <a:lnTo>
                    <a:pt x="160" y="16897"/>
                  </a:lnTo>
                  <a:lnTo>
                    <a:pt x="159" y="16897"/>
                  </a:lnTo>
                  <a:lnTo>
                    <a:pt x="160" y="16888"/>
                  </a:lnTo>
                  <a:lnTo>
                    <a:pt x="156" y="16759"/>
                  </a:lnTo>
                  <a:lnTo>
                    <a:pt x="155" y="16759"/>
                  </a:lnTo>
                  <a:lnTo>
                    <a:pt x="154" y="16759"/>
                  </a:lnTo>
                  <a:lnTo>
                    <a:pt x="153" y="16759"/>
                  </a:lnTo>
                  <a:lnTo>
                    <a:pt x="151" y="16888"/>
                  </a:lnTo>
                  <a:lnTo>
                    <a:pt x="153" y="16897"/>
                  </a:lnTo>
                  <a:lnTo>
                    <a:pt x="152" y="16897"/>
                  </a:lnTo>
                  <a:lnTo>
                    <a:pt x="150" y="16897"/>
                  </a:lnTo>
                  <a:lnTo>
                    <a:pt x="149" y="16897"/>
                  </a:lnTo>
                  <a:lnTo>
                    <a:pt x="151" y="16922"/>
                  </a:lnTo>
                  <a:lnTo>
                    <a:pt x="150" y="16922"/>
                  </a:lnTo>
                  <a:lnTo>
                    <a:pt x="149" y="16922"/>
                  </a:lnTo>
                  <a:lnTo>
                    <a:pt x="148" y="16922"/>
                  </a:lnTo>
                  <a:lnTo>
                    <a:pt x="147" y="16923"/>
                  </a:lnTo>
                  <a:lnTo>
                    <a:pt x="146" y="16924"/>
                  </a:lnTo>
                  <a:lnTo>
                    <a:pt x="145" y="16927"/>
                  </a:lnTo>
                  <a:lnTo>
                    <a:pt x="145" y="16930"/>
                  </a:lnTo>
                  <a:lnTo>
                    <a:pt x="145" y="16933"/>
                  </a:lnTo>
                  <a:lnTo>
                    <a:pt x="145" y="16937"/>
                  </a:lnTo>
                  <a:lnTo>
                    <a:pt x="145" y="16940"/>
                  </a:lnTo>
                  <a:lnTo>
                    <a:pt x="146" y="16942"/>
                  </a:lnTo>
                  <a:lnTo>
                    <a:pt x="147" y="16944"/>
                  </a:lnTo>
                  <a:lnTo>
                    <a:pt x="149" y="16945"/>
                  </a:lnTo>
                  <a:lnTo>
                    <a:pt x="150" y="16945"/>
                  </a:lnTo>
                  <a:lnTo>
                    <a:pt x="145" y="16950"/>
                  </a:lnTo>
                  <a:lnTo>
                    <a:pt x="143" y="16955"/>
                  </a:lnTo>
                  <a:lnTo>
                    <a:pt x="141" y="16960"/>
                  </a:lnTo>
                  <a:lnTo>
                    <a:pt x="140" y="16966"/>
                  </a:lnTo>
                  <a:lnTo>
                    <a:pt x="140" y="16973"/>
                  </a:lnTo>
                  <a:lnTo>
                    <a:pt x="140" y="16979"/>
                  </a:lnTo>
                  <a:lnTo>
                    <a:pt x="141" y="16984"/>
                  </a:lnTo>
                  <a:lnTo>
                    <a:pt x="140" y="16984"/>
                  </a:lnTo>
                  <a:lnTo>
                    <a:pt x="138" y="16984"/>
                  </a:lnTo>
                  <a:lnTo>
                    <a:pt x="139" y="17036"/>
                  </a:lnTo>
                  <a:lnTo>
                    <a:pt x="136" y="17038"/>
                  </a:lnTo>
                  <a:lnTo>
                    <a:pt x="127" y="17053"/>
                  </a:lnTo>
                  <a:lnTo>
                    <a:pt x="119" y="17072"/>
                  </a:lnTo>
                  <a:lnTo>
                    <a:pt x="114" y="17091"/>
                  </a:lnTo>
                  <a:lnTo>
                    <a:pt x="111" y="17086"/>
                  </a:lnTo>
                  <a:lnTo>
                    <a:pt x="111" y="17077"/>
                  </a:lnTo>
                  <a:lnTo>
                    <a:pt x="111" y="17076"/>
                  </a:lnTo>
                  <a:lnTo>
                    <a:pt x="111" y="17073"/>
                  </a:lnTo>
                  <a:lnTo>
                    <a:pt x="112" y="17071"/>
                  </a:lnTo>
                  <a:lnTo>
                    <a:pt x="113" y="17068"/>
                  </a:lnTo>
                  <a:lnTo>
                    <a:pt x="113" y="17065"/>
                  </a:lnTo>
                  <a:lnTo>
                    <a:pt x="113" y="17062"/>
                  </a:lnTo>
                  <a:lnTo>
                    <a:pt x="112" y="17059"/>
                  </a:lnTo>
                  <a:lnTo>
                    <a:pt x="111" y="17056"/>
                  </a:lnTo>
                  <a:lnTo>
                    <a:pt x="110" y="17055"/>
                  </a:lnTo>
                  <a:lnTo>
                    <a:pt x="110" y="17053"/>
                  </a:lnTo>
                  <a:lnTo>
                    <a:pt x="108" y="17023"/>
                  </a:lnTo>
                  <a:lnTo>
                    <a:pt x="107" y="17023"/>
                  </a:lnTo>
                  <a:lnTo>
                    <a:pt x="106" y="17053"/>
                  </a:lnTo>
                  <a:lnTo>
                    <a:pt x="106" y="17055"/>
                  </a:lnTo>
                  <a:lnTo>
                    <a:pt x="105" y="17056"/>
                  </a:lnTo>
                  <a:lnTo>
                    <a:pt x="104" y="17059"/>
                  </a:lnTo>
                  <a:lnTo>
                    <a:pt x="103" y="17062"/>
                  </a:lnTo>
                  <a:lnTo>
                    <a:pt x="103" y="17065"/>
                  </a:lnTo>
                  <a:lnTo>
                    <a:pt x="104" y="17068"/>
                  </a:lnTo>
                  <a:lnTo>
                    <a:pt x="104" y="17071"/>
                  </a:lnTo>
                  <a:lnTo>
                    <a:pt x="105" y="17073"/>
                  </a:lnTo>
                  <a:lnTo>
                    <a:pt x="106" y="17076"/>
                  </a:lnTo>
                  <a:lnTo>
                    <a:pt x="106" y="17077"/>
                  </a:lnTo>
                  <a:lnTo>
                    <a:pt x="105" y="17077"/>
                  </a:lnTo>
                  <a:lnTo>
                    <a:pt x="106" y="17086"/>
                  </a:lnTo>
                  <a:lnTo>
                    <a:pt x="102" y="17092"/>
                  </a:lnTo>
                  <a:lnTo>
                    <a:pt x="103" y="17094"/>
                  </a:lnTo>
                  <a:lnTo>
                    <a:pt x="100" y="17089"/>
                  </a:lnTo>
                  <a:lnTo>
                    <a:pt x="100" y="17080"/>
                  </a:lnTo>
                  <a:lnTo>
                    <a:pt x="100" y="17079"/>
                  </a:lnTo>
                  <a:lnTo>
                    <a:pt x="101" y="17077"/>
                  </a:lnTo>
                  <a:lnTo>
                    <a:pt x="102" y="17074"/>
                  </a:lnTo>
                  <a:lnTo>
                    <a:pt x="102" y="17071"/>
                  </a:lnTo>
                  <a:lnTo>
                    <a:pt x="102" y="17068"/>
                  </a:lnTo>
                  <a:lnTo>
                    <a:pt x="102" y="17065"/>
                  </a:lnTo>
                  <a:lnTo>
                    <a:pt x="101" y="17062"/>
                  </a:lnTo>
                  <a:lnTo>
                    <a:pt x="101" y="17060"/>
                  </a:lnTo>
                  <a:lnTo>
                    <a:pt x="100" y="17058"/>
                  </a:lnTo>
                  <a:lnTo>
                    <a:pt x="100" y="17056"/>
                  </a:lnTo>
                  <a:lnTo>
                    <a:pt x="98" y="17027"/>
                  </a:lnTo>
                  <a:lnTo>
                    <a:pt x="97" y="17027"/>
                  </a:lnTo>
                  <a:lnTo>
                    <a:pt x="95" y="17056"/>
                  </a:lnTo>
                  <a:lnTo>
                    <a:pt x="95" y="17058"/>
                  </a:lnTo>
                  <a:lnTo>
                    <a:pt x="94" y="17060"/>
                  </a:lnTo>
                  <a:lnTo>
                    <a:pt x="94" y="17062"/>
                  </a:lnTo>
                  <a:lnTo>
                    <a:pt x="93" y="17065"/>
                  </a:lnTo>
                  <a:lnTo>
                    <a:pt x="93" y="17068"/>
                  </a:lnTo>
                  <a:lnTo>
                    <a:pt x="93" y="17071"/>
                  </a:lnTo>
                  <a:lnTo>
                    <a:pt x="94" y="17074"/>
                  </a:lnTo>
                  <a:lnTo>
                    <a:pt x="94" y="17077"/>
                  </a:lnTo>
                  <a:lnTo>
                    <a:pt x="95" y="17079"/>
                  </a:lnTo>
                  <a:lnTo>
                    <a:pt x="95" y="17080"/>
                  </a:lnTo>
                  <a:lnTo>
                    <a:pt x="95" y="17089"/>
                  </a:lnTo>
                  <a:lnTo>
                    <a:pt x="92" y="17096"/>
                  </a:lnTo>
                  <a:lnTo>
                    <a:pt x="95" y="17106"/>
                  </a:lnTo>
                  <a:lnTo>
                    <a:pt x="95" y="17118"/>
                  </a:lnTo>
                  <a:lnTo>
                    <a:pt x="94" y="17118"/>
                  </a:lnTo>
                  <a:lnTo>
                    <a:pt x="93" y="17118"/>
                  </a:lnTo>
                  <a:lnTo>
                    <a:pt x="92" y="17118"/>
                  </a:lnTo>
                  <a:lnTo>
                    <a:pt x="94" y="17127"/>
                  </a:lnTo>
                  <a:lnTo>
                    <a:pt x="96" y="17328"/>
                  </a:lnTo>
                  <a:lnTo>
                    <a:pt x="93" y="17328"/>
                  </a:lnTo>
                  <a:lnTo>
                    <a:pt x="94" y="17347"/>
                  </a:lnTo>
                  <a:lnTo>
                    <a:pt x="88" y="17347"/>
                  </a:lnTo>
                  <a:lnTo>
                    <a:pt x="87" y="17327"/>
                  </a:lnTo>
                  <a:lnTo>
                    <a:pt x="85" y="17327"/>
                  </a:lnTo>
                  <a:lnTo>
                    <a:pt x="83" y="17125"/>
                  </a:lnTo>
                  <a:lnTo>
                    <a:pt x="85" y="17117"/>
                  </a:lnTo>
                  <a:lnTo>
                    <a:pt x="84" y="17117"/>
                  </a:lnTo>
                  <a:lnTo>
                    <a:pt x="83" y="17117"/>
                  </a:lnTo>
                  <a:lnTo>
                    <a:pt x="82" y="17117"/>
                  </a:lnTo>
                  <a:lnTo>
                    <a:pt x="82" y="17104"/>
                  </a:lnTo>
                  <a:lnTo>
                    <a:pt x="85" y="17094"/>
                  </a:lnTo>
                  <a:lnTo>
                    <a:pt x="82" y="17087"/>
                  </a:lnTo>
                  <a:lnTo>
                    <a:pt x="82" y="17078"/>
                  </a:lnTo>
                  <a:lnTo>
                    <a:pt x="81" y="17078"/>
                  </a:lnTo>
                  <a:lnTo>
                    <a:pt x="81" y="17076"/>
                  </a:lnTo>
                  <a:lnTo>
                    <a:pt x="82" y="17075"/>
                  </a:lnTo>
                  <a:lnTo>
                    <a:pt x="83" y="17072"/>
                  </a:lnTo>
                  <a:lnTo>
                    <a:pt x="83" y="17069"/>
                  </a:lnTo>
                  <a:lnTo>
                    <a:pt x="83" y="17066"/>
                  </a:lnTo>
                  <a:lnTo>
                    <a:pt x="83" y="17064"/>
                  </a:lnTo>
                  <a:lnTo>
                    <a:pt x="83" y="17060"/>
                  </a:lnTo>
                  <a:lnTo>
                    <a:pt x="82" y="17058"/>
                  </a:lnTo>
                  <a:lnTo>
                    <a:pt x="81" y="17056"/>
                  </a:lnTo>
                  <a:lnTo>
                    <a:pt x="81" y="17054"/>
                  </a:lnTo>
                  <a:lnTo>
                    <a:pt x="79" y="17025"/>
                  </a:lnTo>
                  <a:lnTo>
                    <a:pt x="78" y="17025"/>
                  </a:lnTo>
                  <a:lnTo>
                    <a:pt x="76" y="17054"/>
                  </a:lnTo>
                  <a:lnTo>
                    <a:pt x="76" y="17056"/>
                  </a:lnTo>
                  <a:lnTo>
                    <a:pt x="75" y="17058"/>
                  </a:lnTo>
                  <a:lnTo>
                    <a:pt x="75" y="17060"/>
                  </a:lnTo>
                  <a:lnTo>
                    <a:pt x="74" y="17063"/>
                  </a:lnTo>
                  <a:lnTo>
                    <a:pt x="74" y="17066"/>
                  </a:lnTo>
                  <a:lnTo>
                    <a:pt x="74" y="17069"/>
                  </a:lnTo>
                  <a:lnTo>
                    <a:pt x="75" y="17072"/>
                  </a:lnTo>
                  <a:lnTo>
                    <a:pt x="76" y="17075"/>
                  </a:lnTo>
                  <a:lnTo>
                    <a:pt x="77" y="17076"/>
                  </a:lnTo>
                  <a:lnTo>
                    <a:pt x="77" y="17078"/>
                  </a:lnTo>
                  <a:lnTo>
                    <a:pt x="76" y="17078"/>
                  </a:lnTo>
                  <a:lnTo>
                    <a:pt x="76" y="17087"/>
                  </a:lnTo>
                  <a:lnTo>
                    <a:pt x="73" y="17094"/>
                  </a:lnTo>
                  <a:lnTo>
                    <a:pt x="76" y="17103"/>
                  </a:lnTo>
                  <a:lnTo>
                    <a:pt x="76" y="17117"/>
                  </a:lnTo>
                  <a:lnTo>
                    <a:pt x="75" y="17117"/>
                  </a:lnTo>
                  <a:lnTo>
                    <a:pt x="74" y="17117"/>
                  </a:lnTo>
                  <a:lnTo>
                    <a:pt x="75" y="17125"/>
                  </a:lnTo>
                  <a:lnTo>
                    <a:pt x="77" y="17327"/>
                  </a:lnTo>
                  <a:lnTo>
                    <a:pt x="75" y="17327"/>
                  </a:lnTo>
                  <a:lnTo>
                    <a:pt x="75" y="17347"/>
                  </a:lnTo>
                  <a:lnTo>
                    <a:pt x="72" y="17347"/>
                  </a:lnTo>
                  <a:lnTo>
                    <a:pt x="73" y="17450"/>
                  </a:lnTo>
                  <a:lnTo>
                    <a:pt x="0" y="17476"/>
                  </a:lnTo>
                  <a:lnTo>
                    <a:pt x="0" y="17485"/>
                  </a:lnTo>
                  <a:lnTo>
                    <a:pt x="0" y="17498"/>
                  </a:lnTo>
                  <a:lnTo>
                    <a:pt x="3" y="17498"/>
                  </a:lnTo>
                  <a:lnTo>
                    <a:pt x="5" y="17499"/>
                  </a:lnTo>
                  <a:lnTo>
                    <a:pt x="8" y="17501"/>
                  </a:lnTo>
                  <a:lnTo>
                    <a:pt x="10" y="17503"/>
                  </a:lnTo>
                  <a:lnTo>
                    <a:pt x="12" y="17505"/>
                  </a:lnTo>
                  <a:lnTo>
                    <a:pt x="14" y="17508"/>
                  </a:lnTo>
                  <a:lnTo>
                    <a:pt x="16" y="17511"/>
                  </a:lnTo>
                  <a:lnTo>
                    <a:pt x="18" y="17515"/>
                  </a:lnTo>
                  <a:lnTo>
                    <a:pt x="19" y="17520"/>
                  </a:lnTo>
                  <a:lnTo>
                    <a:pt x="21" y="17524"/>
                  </a:lnTo>
                  <a:lnTo>
                    <a:pt x="22" y="17529"/>
                  </a:lnTo>
                  <a:lnTo>
                    <a:pt x="24" y="17534"/>
                  </a:lnTo>
                  <a:lnTo>
                    <a:pt x="34" y="17536"/>
                  </a:lnTo>
                  <a:lnTo>
                    <a:pt x="35" y="17535"/>
                  </a:lnTo>
                  <a:lnTo>
                    <a:pt x="36" y="17534"/>
                  </a:lnTo>
                  <a:lnTo>
                    <a:pt x="37" y="17532"/>
                  </a:lnTo>
                  <a:lnTo>
                    <a:pt x="38" y="17532"/>
                  </a:lnTo>
                  <a:lnTo>
                    <a:pt x="39" y="17532"/>
                  </a:lnTo>
                  <a:lnTo>
                    <a:pt x="40" y="17532"/>
                  </a:lnTo>
                  <a:lnTo>
                    <a:pt x="40" y="17534"/>
                  </a:lnTo>
                  <a:lnTo>
                    <a:pt x="41" y="17535"/>
                  </a:lnTo>
                  <a:lnTo>
                    <a:pt x="42" y="17537"/>
                  </a:lnTo>
                  <a:lnTo>
                    <a:pt x="43" y="17539"/>
                  </a:lnTo>
                  <a:lnTo>
                    <a:pt x="43" y="17541"/>
                  </a:lnTo>
                  <a:lnTo>
                    <a:pt x="43" y="17544"/>
                  </a:lnTo>
                  <a:lnTo>
                    <a:pt x="57" y="17555"/>
                  </a:lnTo>
                  <a:lnTo>
                    <a:pt x="67" y="17572"/>
                  </a:lnTo>
                  <a:lnTo>
                    <a:pt x="70" y="17587"/>
                  </a:lnTo>
                  <a:lnTo>
                    <a:pt x="66" y="17602"/>
                  </a:lnTo>
                  <a:lnTo>
                    <a:pt x="75" y="17602"/>
                  </a:lnTo>
                  <a:lnTo>
                    <a:pt x="78" y="17898"/>
                  </a:lnTo>
                  <a:lnTo>
                    <a:pt x="85" y="18612"/>
                  </a:lnTo>
                  <a:lnTo>
                    <a:pt x="23" y="18612"/>
                  </a:lnTo>
                  <a:lnTo>
                    <a:pt x="23" y="21600"/>
                  </a:lnTo>
                  <a:lnTo>
                    <a:pt x="21600" y="21600"/>
                  </a:lnTo>
                  <a:lnTo>
                    <a:pt x="21600" y="18612"/>
                  </a:lnTo>
                  <a:cubicBezTo>
                    <a:pt x="21600" y="18612"/>
                    <a:pt x="21502" y="18612"/>
                    <a:pt x="21502" y="18612"/>
                  </a:cubicBezTo>
                  <a:close/>
                  <a:moveTo>
                    <a:pt x="21502" y="18612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marL="0" marR="0" lvl="0" indent="0" defTabSz="3429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100" b="0" i="0" u="none" strike="noStrike" kern="0" cap="none" spc="0" normalizeH="0" baseline="0" noProof="0" smtClean="0">
                <a:ln>
                  <a:noFill/>
                </a:ln>
                <a:solidFill>
                  <a:srgbClr val="2F3F4A"/>
                </a:solidFill>
                <a:effectLst/>
                <a:uLnTx/>
                <a:uFillTx/>
                <a:latin typeface="Gill Sans" pitchFamily="-65" charset="0"/>
                <a:ea typeface="Heiti SC Light" pitchFamily="-65" charset="-122"/>
                <a:sym typeface="Gill Sans" pitchFamily="-65" charset="0"/>
              </a:endParaRPr>
            </a:p>
          </p:txBody>
        </p:sp>
        <p:sp>
          <p:nvSpPr>
            <p:cNvPr id="82" name="AutoShape 28"/>
            <p:cNvSpPr>
              <a:spLocks/>
            </p:cNvSpPr>
            <p:nvPr/>
          </p:nvSpPr>
          <p:spPr bwMode="auto">
            <a:xfrm>
              <a:off x="0" y="1324"/>
              <a:ext cx="9270" cy="2398"/>
            </a:xfrm>
            <a:custGeom>
              <a:avLst/>
              <a:gdLst>
                <a:gd name="T0" fmla="*/ 171 w 21600"/>
                <a:gd name="T1" fmla="*/ 146 h 21600"/>
                <a:gd name="T2" fmla="*/ 308 w 21600"/>
                <a:gd name="T3" fmla="*/ 179 h 21600"/>
                <a:gd name="T4" fmla="*/ 417 w 21600"/>
                <a:gd name="T5" fmla="*/ 179 h 21600"/>
                <a:gd name="T6" fmla="*/ 457 w 21600"/>
                <a:gd name="T7" fmla="*/ 197 h 21600"/>
                <a:gd name="T8" fmla="*/ 536 w 21600"/>
                <a:gd name="T9" fmla="*/ 204 h 21600"/>
                <a:gd name="T10" fmla="*/ 630 w 21600"/>
                <a:gd name="T11" fmla="*/ 185 h 21600"/>
                <a:gd name="T12" fmla="*/ 725 w 21600"/>
                <a:gd name="T13" fmla="*/ 199 h 21600"/>
                <a:gd name="T14" fmla="*/ 819 w 21600"/>
                <a:gd name="T15" fmla="*/ 188 h 21600"/>
                <a:gd name="T16" fmla="*/ 910 w 21600"/>
                <a:gd name="T17" fmla="*/ 217 h 21600"/>
                <a:gd name="T18" fmla="*/ 1071 w 21600"/>
                <a:gd name="T19" fmla="*/ 166 h 21600"/>
                <a:gd name="T20" fmla="*/ 1110 w 21600"/>
                <a:gd name="T21" fmla="*/ 163 h 21600"/>
                <a:gd name="T22" fmla="*/ 1130 w 21600"/>
                <a:gd name="T23" fmla="*/ 114 h 21600"/>
                <a:gd name="T24" fmla="*/ 1167 w 21600"/>
                <a:gd name="T25" fmla="*/ 115 h 21600"/>
                <a:gd name="T26" fmla="*/ 1227 w 21600"/>
                <a:gd name="T27" fmla="*/ 145 h 21600"/>
                <a:gd name="T28" fmla="*/ 1239 w 21600"/>
                <a:gd name="T29" fmla="*/ 121 h 21600"/>
                <a:gd name="T30" fmla="*/ 1265 w 21600"/>
                <a:gd name="T31" fmla="*/ 73 h 21600"/>
                <a:gd name="T32" fmla="*/ 1305 w 21600"/>
                <a:gd name="T33" fmla="*/ 38 h 21600"/>
                <a:gd name="T34" fmla="*/ 1326 w 21600"/>
                <a:gd name="T35" fmla="*/ 126 h 21600"/>
                <a:gd name="T36" fmla="*/ 1375 w 21600"/>
                <a:gd name="T37" fmla="*/ 166 h 21600"/>
                <a:gd name="T38" fmla="*/ 1481 w 21600"/>
                <a:gd name="T39" fmla="*/ 123 h 21600"/>
                <a:gd name="T40" fmla="*/ 1594 w 21600"/>
                <a:gd name="T41" fmla="*/ 130 h 21600"/>
                <a:gd name="T42" fmla="*/ 1710 w 21600"/>
                <a:gd name="T43" fmla="*/ 90 h 21600"/>
                <a:gd name="T44" fmla="*/ 1751 w 21600"/>
                <a:gd name="T45" fmla="*/ 79 h 21600"/>
                <a:gd name="T46" fmla="*/ 1875 w 21600"/>
                <a:gd name="T47" fmla="*/ 114 h 21600"/>
                <a:gd name="T48" fmla="*/ 1949 w 21600"/>
                <a:gd name="T49" fmla="*/ 91 h 21600"/>
                <a:gd name="T50" fmla="*/ 2011 w 21600"/>
                <a:gd name="T51" fmla="*/ 109 h 21600"/>
                <a:gd name="T52" fmla="*/ 2111 w 21600"/>
                <a:gd name="T53" fmla="*/ 121 h 21600"/>
                <a:gd name="T54" fmla="*/ 2245 w 21600"/>
                <a:gd name="T55" fmla="*/ 72 h 21600"/>
                <a:gd name="T56" fmla="*/ 2263 w 21600"/>
                <a:gd name="T57" fmla="*/ 115 h 21600"/>
                <a:gd name="T58" fmla="*/ 2418 w 21600"/>
                <a:gd name="T59" fmla="*/ 82 h 21600"/>
                <a:gd name="T60" fmla="*/ 2515 w 21600"/>
                <a:gd name="T61" fmla="*/ 151 h 21600"/>
                <a:gd name="T62" fmla="*/ 2631 w 21600"/>
                <a:gd name="T63" fmla="*/ 128 h 21600"/>
                <a:gd name="T64" fmla="*/ 2642 w 21600"/>
                <a:gd name="T65" fmla="*/ 128 h 21600"/>
                <a:gd name="T66" fmla="*/ 2698 w 21600"/>
                <a:gd name="T67" fmla="*/ 119 h 21600"/>
                <a:gd name="T68" fmla="*/ 2728 w 21600"/>
                <a:gd name="T69" fmla="*/ 123 h 21600"/>
                <a:gd name="T70" fmla="*/ 2741 w 21600"/>
                <a:gd name="T71" fmla="*/ 163 h 21600"/>
                <a:gd name="T72" fmla="*/ 2841 w 21600"/>
                <a:gd name="T73" fmla="*/ 57 h 21600"/>
                <a:gd name="T74" fmla="*/ 2855 w 21600"/>
                <a:gd name="T75" fmla="*/ 162 h 21600"/>
                <a:gd name="T76" fmla="*/ 2978 w 21600"/>
                <a:gd name="T77" fmla="*/ 164 h 21600"/>
                <a:gd name="T78" fmla="*/ 3142 w 21600"/>
                <a:gd name="T79" fmla="*/ 170 h 21600"/>
                <a:gd name="T80" fmla="*/ 3223 w 21600"/>
                <a:gd name="T81" fmla="*/ 176 h 21600"/>
                <a:gd name="T82" fmla="*/ 3272 w 21600"/>
                <a:gd name="T83" fmla="*/ 163 h 21600"/>
                <a:gd name="T84" fmla="*/ 3349 w 21600"/>
                <a:gd name="T85" fmla="*/ 177 h 21600"/>
                <a:gd name="T86" fmla="*/ 3482 w 21600"/>
                <a:gd name="T87" fmla="*/ 186 h 21600"/>
                <a:gd name="T88" fmla="*/ 3562 w 21600"/>
                <a:gd name="T89" fmla="*/ 183 h 21600"/>
                <a:gd name="T90" fmla="*/ 3591 w 21600"/>
                <a:gd name="T91" fmla="*/ 209 h 21600"/>
                <a:gd name="T92" fmla="*/ 3639 w 21600"/>
                <a:gd name="T93" fmla="*/ 172 h 21600"/>
                <a:gd name="T94" fmla="*/ 3652 w 21600"/>
                <a:gd name="T95" fmla="*/ 235 h 21600"/>
                <a:gd name="T96" fmla="*/ 3859 w 21600"/>
                <a:gd name="T97" fmla="*/ 162 h 21600"/>
                <a:gd name="T98" fmla="*/ 3978 w 21600"/>
                <a:gd name="T99" fmla="*/ 266 h 21600"/>
                <a:gd name="T100" fmla="*/ 0 w 21600"/>
                <a:gd name="T101" fmla="*/ 231 h 21600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21600" h="21600">
                  <a:moveTo>
                    <a:pt x="0" y="18774"/>
                  </a:moveTo>
                  <a:lnTo>
                    <a:pt x="929" y="17564"/>
                  </a:lnTo>
                  <a:lnTo>
                    <a:pt x="929" y="11810"/>
                  </a:lnTo>
                  <a:lnTo>
                    <a:pt x="1530" y="11810"/>
                  </a:lnTo>
                  <a:lnTo>
                    <a:pt x="1536" y="14546"/>
                  </a:lnTo>
                  <a:lnTo>
                    <a:pt x="1674" y="14546"/>
                  </a:lnTo>
                  <a:lnTo>
                    <a:pt x="1890" y="13538"/>
                  </a:lnTo>
                  <a:lnTo>
                    <a:pt x="2047" y="13592"/>
                  </a:lnTo>
                  <a:lnTo>
                    <a:pt x="2266" y="14546"/>
                  </a:lnTo>
                  <a:lnTo>
                    <a:pt x="2267" y="16708"/>
                  </a:lnTo>
                  <a:lnTo>
                    <a:pt x="2480" y="16706"/>
                  </a:lnTo>
                  <a:lnTo>
                    <a:pt x="2481" y="15986"/>
                  </a:lnTo>
                  <a:lnTo>
                    <a:pt x="2559" y="15986"/>
                  </a:lnTo>
                  <a:lnTo>
                    <a:pt x="2559" y="16562"/>
                  </a:lnTo>
                  <a:lnTo>
                    <a:pt x="2913" y="16562"/>
                  </a:lnTo>
                  <a:lnTo>
                    <a:pt x="2913" y="14114"/>
                  </a:lnTo>
                  <a:lnTo>
                    <a:pt x="3424" y="14114"/>
                  </a:lnTo>
                  <a:lnTo>
                    <a:pt x="3424" y="14978"/>
                  </a:lnTo>
                  <a:lnTo>
                    <a:pt x="3542" y="14978"/>
                  </a:lnTo>
                  <a:lnTo>
                    <a:pt x="3545" y="16157"/>
                  </a:lnTo>
                  <a:lnTo>
                    <a:pt x="3937" y="16139"/>
                  </a:lnTo>
                  <a:lnTo>
                    <a:pt x="3942" y="13662"/>
                  </a:lnTo>
                  <a:lnTo>
                    <a:pt x="4441" y="13664"/>
                  </a:lnTo>
                  <a:lnTo>
                    <a:pt x="4447" y="15266"/>
                  </a:lnTo>
                  <a:lnTo>
                    <a:pt x="4772" y="15301"/>
                  </a:lnTo>
                  <a:lnTo>
                    <a:pt x="4776" y="17609"/>
                  </a:lnTo>
                  <a:lnTo>
                    <a:pt x="4939" y="17605"/>
                  </a:lnTo>
                  <a:lnTo>
                    <a:pt x="5367" y="14834"/>
                  </a:lnTo>
                  <a:lnTo>
                    <a:pt x="5367" y="12524"/>
                  </a:lnTo>
                  <a:lnTo>
                    <a:pt x="5816" y="13469"/>
                  </a:lnTo>
                  <a:lnTo>
                    <a:pt x="5962" y="13474"/>
                  </a:lnTo>
                  <a:lnTo>
                    <a:pt x="5962" y="13250"/>
                  </a:lnTo>
                  <a:lnTo>
                    <a:pt x="6028" y="13250"/>
                  </a:lnTo>
                  <a:lnTo>
                    <a:pt x="6028" y="12359"/>
                  </a:lnTo>
                  <a:lnTo>
                    <a:pt x="6139" y="12359"/>
                  </a:lnTo>
                  <a:lnTo>
                    <a:pt x="6136" y="9218"/>
                  </a:lnTo>
                  <a:lnTo>
                    <a:pt x="6218" y="9218"/>
                  </a:lnTo>
                  <a:lnTo>
                    <a:pt x="6336" y="8643"/>
                  </a:lnTo>
                  <a:lnTo>
                    <a:pt x="6336" y="9363"/>
                  </a:lnTo>
                  <a:lnTo>
                    <a:pt x="6407" y="9363"/>
                  </a:lnTo>
                  <a:lnTo>
                    <a:pt x="6413" y="11781"/>
                  </a:lnTo>
                  <a:lnTo>
                    <a:pt x="6664" y="11781"/>
                  </a:lnTo>
                  <a:lnTo>
                    <a:pt x="6665" y="13430"/>
                  </a:lnTo>
                  <a:lnTo>
                    <a:pt x="6734" y="13430"/>
                  </a:lnTo>
                  <a:lnTo>
                    <a:pt x="6729" y="9794"/>
                  </a:lnTo>
                  <a:lnTo>
                    <a:pt x="6808" y="9794"/>
                  </a:lnTo>
                  <a:lnTo>
                    <a:pt x="6808" y="5908"/>
                  </a:lnTo>
                  <a:cubicBezTo>
                    <a:pt x="6820" y="5911"/>
                    <a:pt x="6840" y="5905"/>
                    <a:pt x="6869" y="5889"/>
                  </a:cubicBezTo>
                  <a:cubicBezTo>
                    <a:pt x="6869" y="5122"/>
                    <a:pt x="6867" y="3850"/>
                    <a:pt x="6867" y="3083"/>
                  </a:cubicBezTo>
                  <a:cubicBezTo>
                    <a:pt x="6977" y="2239"/>
                    <a:pt x="6963" y="1430"/>
                    <a:pt x="6982" y="0"/>
                  </a:cubicBezTo>
                  <a:cubicBezTo>
                    <a:pt x="7001" y="1469"/>
                    <a:pt x="6971" y="2128"/>
                    <a:pt x="7086" y="3064"/>
                  </a:cubicBezTo>
                  <a:lnTo>
                    <a:pt x="7083" y="6051"/>
                  </a:lnTo>
                  <a:lnTo>
                    <a:pt x="7201" y="6051"/>
                  </a:lnTo>
                  <a:lnTo>
                    <a:pt x="7201" y="10226"/>
                  </a:lnTo>
                  <a:lnTo>
                    <a:pt x="7280" y="10226"/>
                  </a:lnTo>
                  <a:lnTo>
                    <a:pt x="7280" y="13430"/>
                  </a:lnTo>
                  <a:lnTo>
                    <a:pt x="7467" y="13430"/>
                  </a:lnTo>
                  <a:lnTo>
                    <a:pt x="7467" y="10173"/>
                  </a:lnTo>
                  <a:lnTo>
                    <a:pt x="7802" y="11222"/>
                  </a:lnTo>
                  <a:lnTo>
                    <a:pt x="8041" y="9970"/>
                  </a:lnTo>
                  <a:lnTo>
                    <a:pt x="8041" y="8359"/>
                  </a:lnTo>
                  <a:lnTo>
                    <a:pt x="8656" y="8360"/>
                  </a:lnTo>
                  <a:lnTo>
                    <a:pt x="8656" y="10545"/>
                  </a:lnTo>
                  <a:lnTo>
                    <a:pt x="8841" y="10545"/>
                  </a:lnTo>
                  <a:lnTo>
                    <a:pt x="8841" y="7288"/>
                  </a:lnTo>
                  <a:lnTo>
                    <a:pt x="9284" y="7268"/>
                  </a:lnTo>
                  <a:lnTo>
                    <a:pt x="9285" y="10009"/>
                  </a:lnTo>
                  <a:lnTo>
                    <a:pt x="9504" y="9965"/>
                  </a:lnTo>
                  <a:lnTo>
                    <a:pt x="9505" y="6423"/>
                  </a:lnTo>
                  <a:lnTo>
                    <a:pt x="9932" y="6383"/>
                  </a:lnTo>
                  <a:lnTo>
                    <a:pt x="9938" y="9218"/>
                  </a:lnTo>
                  <a:lnTo>
                    <a:pt x="10180" y="9218"/>
                  </a:lnTo>
                  <a:lnTo>
                    <a:pt x="10179" y="6299"/>
                  </a:lnTo>
                  <a:lnTo>
                    <a:pt x="10585" y="6319"/>
                  </a:lnTo>
                  <a:lnTo>
                    <a:pt x="10584" y="7371"/>
                  </a:lnTo>
                  <a:lnTo>
                    <a:pt x="10678" y="7371"/>
                  </a:lnTo>
                  <a:lnTo>
                    <a:pt x="10676" y="8814"/>
                  </a:lnTo>
                  <a:lnTo>
                    <a:pt x="10917" y="8813"/>
                  </a:lnTo>
                  <a:lnTo>
                    <a:pt x="10916" y="3866"/>
                  </a:lnTo>
                  <a:lnTo>
                    <a:pt x="11469" y="3825"/>
                  </a:lnTo>
                  <a:lnTo>
                    <a:pt x="11462" y="9801"/>
                  </a:lnTo>
                  <a:lnTo>
                    <a:pt x="11571" y="9803"/>
                  </a:lnTo>
                  <a:lnTo>
                    <a:pt x="11580" y="5845"/>
                  </a:lnTo>
                  <a:lnTo>
                    <a:pt x="12188" y="5845"/>
                  </a:lnTo>
                  <a:lnTo>
                    <a:pt x="12187" y="13225"/>
                  </a:lnTo>
                  <a:lnTo>
                    <a:pt x="12290" y="13224"/>
                  </a:lnTo>
                  <a:lnTo>
                    <a:pt x="12290" y="9370"/>
                  </a:lnTo>
                  <a:lnTo>
                    <a:pt x="12659" y="9431"/>
                  </a:lnTo>
                  <a:lnTo>
                    <a:pt x="12659" y="6711"/>
                  </a:lnTo>
                  <a:lnTo>
                    <a:pt x="13131" y="6669"/>
                  </a:lnTo>
                  <a:lnTo>
                    <a:pt x="13138" y="9803"/>
                  </a:lnTo>
                  <a:lnTo>
                    <a:pt x="13655" y="9720"/>
                  </a:lnTo>
                  <a:lnTo>
                    <a:pt x="13657" y="12276"/>
                  </a:lnTo>
                  <a:lnTo>
                    <a:pt x="13858" y="12235"/>
                  </a:lnTo>
                  <a:lnTo>
                    <a:pt x="13858" y="10421"/>
                  </a:lnTo>
                  <a:lnTo>
                    <a:pt x="14283" y="10404"/>
                  </a:lnTo>
                  <a:lnTo>
                    <a:pt x="14283" y="8355"/>
                  </a:lnTo>
                  <a:lnTo>
                    <a:pt x="14342" y="8355"/>
                  </a:lnTo>
                  <a:lnTo>
                    <a:pt x="14345" y="10401"/>
                  </a:lnTo>
                  <a:lnTo>
                    <a:pt x="14519" y="10394"/>
                  </a:lnTo>
                  <a:lnTo>
                    <a:pt x="14519" y="10082"/>
                  </a:lnTo>
                  <a:lnTo>
                    <a:pt x="14647" y="9622"/>
                  </a:lnTo>
                  <a:lnTo>
                    <a:pt x="14656" y="5929"/>
                  </a:lnTo>
                  <a:lnTo>
                    <a:pt x="14677" y="9613"/>
                  </a:lnTo>
                  <a:lnTo>
                    <a:pt x="14809" y="9993"/>
                  </a:lnTo>
                  <a:lnTo>
                    <a:pt x="14810" y="10383"/>
                  </a:lnTo>
                  <a:lnTo>
                    <a:pt x="14881" y="10379"/>
                  </a:lnTo>
                  <a:lnTo>
                    <a:pt x="14880" y="13244"/>
                  </a:lnTo>
                  <a:lnTo>
                    <a:pt x="14995" y="13226"/>
                  </a:lnTo>
                  <a:lnTo>
                    <a:pt x="14993" y="4612"/>
                  </a:lnTo>
                  <a:lnTo>
                    <a:pt x="15424" y="4612"/>
                  </a:lnTo>
                  <a:lnTo>
                    <a:pt x="15424" y="13241"/>
                  </a:lnTo>
                  <a:lnTo>
                    <a:pt x="15503" y="13244"/>
                  </a:lnTo>
                  <a:lnTo>
                    <a:pt x="15503" y="13106"/>
                  </a:lnTo>
                  <a:lnTo>
                    <a:pt x="15739" y="13106"/>
                  </a:lnTo>
                  <a:lnTo>
                    <a:pt x="15739" y="13251"/>
                  </a:lnTo>
                  <a:lnTo>
                    <a:pt x="16172" y="13266"/>
                  </a:lnTo>
                  <a:lnTo>
                    <a:pt x="16191" y="14272"/>
                  </a:lnTo>
                  <a:lnTo>
                    <a:pt x="17057" y="14238"/>
                  </a:lnTo>
                  <a:lnTo>
                    <a:pt x="17058" y="13826"/>
                  </a:lnTo>
                  <a:lnTo>
                    <a:pt x="17285" y="13811"/>
                  </a:lnTo>
                  <a:lnTo>
                    <a:pt x="17287" y="14267"/>
                  </a:lnTo>
                  <a:lnTo>
                    <a:pt x="17498" y="14292"/>
                  </a:lnTo>
                  <a:lnTo>
                    <a:pt x="17504" y="10062"/>
                  </a:lnTo>
                  <a:lnTo>
                    <a:pt x="17767" y="10065"/>
                  </a:lnTo>
                  <a:lnTo>
                    <a:pt x="17765" y="13250"/>
                  </a:lnTo>
                  <a:lnTo>
                    <a:pt x="17883" y="13250"/>
                  </a:lnTo>
                  <a:lnTo>
                    <a:pt x="17883" y="14340"/>
                  </a:lnTo>
                  <a:lnTo>
                    <a:pt x="18183" y="14378"/>
                  </a:lnTo>
                  <a:lnTo>
                    <a:pt x="18181" y="12512"/>
                  </a:lnTo>
                  <a:lnTo>
                    <a:pt x="18901" y="12530"/>
                  </a:lnTo>
                  <a:lnTo>
                    <a:pt x="18906" y="15122"/>
                  </a:lnTo>
                  <a:lnTo>
                    <a:pt x="19142" y="17137"/>
                  </a:lnTo>
                  <a:lnTo>
                    <a:pt x="19152" y="14816"/>
                  </a:lnTo>
                  <a:lnTo>
                    <a:pt x="19339" y="14834"/>
                  </a:lnTo>
                  <a:lnTo>
                    <a:pt x="19336" y="18415"/>
                  </a:lnTo>
                  <a:lnTo>
                    <a:pt x="19496" y="18433"/>
                  </a:lnTo>
                  <a:lnTo>
                    <a:pt x="19496" y="16994"/>
                  </a:lnTo>
                  <a:lnTo>
                    <a:pt x="19614" y="16850"/>
                  </a:lnTo>
                  <a:lnTo>
                    <a:pt x="19614" y="13952"/>
                  </a:lnTo>
                  <a:lnTo>
                    <a:pt x="19759" y="13952"/>
                  </a:lnTo>
                  <a:lnTo>
                    <a:pt x="19771" y="17426"/>
                  </a:lnTo>
                  <a:lnTo>
                    <a:pt x="19830" y="17857"/>
                  </a:lnTo>
                  <a:lnTo>
                    <a:pt x="19830" y="19105"/>
                  </a:lnTo>
                  <a:lnTo>
                    <a:pt x="20573" y="19125"/>
                  </a:lnTo>
                  <a:lnTo>
                    <a:pt x="20578" y="13106"/>
                  </a:lnTo>
                  <a:lnTo>
                    <a:pt x="20952" y="13106"/>
                  </a:lnTo>
                  <a:lnTo>
                    <a:pt x="20952" y="19733"/>
                  </a:lnTo>
                  <a:lnTo>
                    <a:pt x="21600" y="20536"/>
                  </a:lnTo>
                  <a:lnTo>
                    <a:pt x="21600" y="21600"/>
                  </a:lnTo>
                  <a:lnTo>
                    <a:pt x="0" y="21457"/>
                  </a:lnTo>
                  <a:lnTo>
                    <a:pt x="0" y="18774"/>
                  </a:lnTo>
                  <a:cubicBezTo>
                    <a:pt x="0" y="18774"/>
                    <a:pt x="0" y="18774"/>
                    <a:pt x="0" y="18774"/>
                  </a:cubicBezTo>
                  <a:close/>
                  <a:moveTo>
                    <a:pt x="0" y="18774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marL="0" marR="0" lvl="0" indent="0" defTabSz="3429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100" b="0" i="0" u="none" strike="noStrike" kern="0" cap="none" spc="0" normalizeH="0" baseline="0" noProof="0" smtClean="0">
                <a:ln>
                  <a:noFill/>
                </a:ln>
                <a:solidFill>
                  <a:srgbClr val="2F3F4A"/>
                </a:solidFill>
                <a:effectLst/>
                <a:uLnTx/>
                <a:uFillTx/>
                <a:latin typeface="Gill Sans" pitchFamily="-65" charset="0"/>
                <a:ea typeface="Heiti SC Light" pitchFamily="-65" charset="-122"/>
                <a:sym typeface="Gill Sans" pitchFamily="-65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-435204" y="1630562"/>
            <a:ext cx="9637217" cy="4921952"/>
            <a:chOff x="-514187" y="1134654"/>
            <a:chExt cx="13651068" cy="5961946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32" name="Shape 479"/>
            <p:cNvSpPr/>
            <p:nvPr/>
          </p:nvSpPr>
          <p:spPr>
            <a:xfrm>
              <a:off x="-514187" y="1134654"/>
              <a:ext cx="13651068" cy="59619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solidFill>
              <a:srgbClr val="333F50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cxnSp>
          <p:nvCxnSpPr>
            <p:cNvPr id="33" name="Straight Connector 32"/>
            <p:cNvCxnSpPr/>
            <p:nvPr/>
          </p:nvCxnSpPr>
          <p:spPr>
            <a:xfrm flipH="1">
              <a:off x="1698171" y="1954613"/>
              <a:ext cx="9674680" cy="5081027"/>
            </a:xfrm>
            <a:prstGeom prst="line">
              <a:avLst/>
            </a:prstGeom>
            <a:grpFill/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Shape 3965"/>
          <p:cNvSpPr/>
          <p:nvPr/>
        </p:nvSpPr>
        <p:spPr>
          <a:xfrm>
            <a:off x="1491485" y="1467923"/>
            <a:ext cx="3843395" cy="549360"/>
          </a:xfrm>
          <a:prstGeom prst="roundRect">
            <a:avLst>
              <a:gd name="adj" fmla="val 38018"/>
            </a:avLst>
          </a:prstGeom>
          <a:solidFill>
            <a:schemeClr val="bg1">
              <a:lumMod val="95000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Light"/>
              <a:sym typeface="Helvetica Light"/>
            </a:endParaRPr>
          </a:p>
        </p:txBody>
      </p:sp>
      <p:sp>
        <p:nvSpPr>
          <p:cNvPr id="6" name="Shape 3966"/>
          <p:cNvSpPr/>
          <p:nvPr/>
        </p:nvSpPr>
        <p:spPr>
          <a:xfrm>
            <a:off x="1466576" y="2188288"/>
            <a:ext cx="4031456" cy="587442"/>
          </a:xfrm>
          <a:prstGeom prst="roundRect">
            <a:avLst>
              <a:gd name="adj" fmla="val 38018"/>
            </a:avLst>
          </a:prstGeom>
          <a:solidFill>
            <a:schemeClr val="bg1">
              <a:lumMod val="95000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Light"/>
              <a:sym typeface="Helvetica Light"/>
            </a:endParaRPr>
          </a:p>
        </p:txBody>
      </p:sp>
      <p:sp>
        <p:nvSpPr>
          <p:cNvPr id="10" name="Shape 3973"/>
          <p:cNvSpPr/>
          <p:nvPr/>
        </p:nvSpPr>
        <p:spPr>
          <a:xfrm>
            <a:off x="2253072" y="1493208"/>
            <a:ext cx="2924254" cy="489345"/>
          </a:xfrm>
          <a:prstGeom prst="roundRect">
            <a:avLst>
              <a:gd name="adj" fmla="val 38018"/>
            </a:avLst>
          </a:prstGeom>
          <a:solidFill>
            <a:schemeClr val="bg1">
              <a:lumMod val="50000"/>
              <a:alpha val="75000"/>
            </a:schemeClr>
          </a:solidFill>
          <a:ln w="12700">
            <a:miter lim="400000"/>
          </a:ln>
        </p:spPr>
        <p:txBody>
          <a:bodyPr lIns="0" tIns="0" rIns="0" bIns="0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Light"/>
              <a:sym typeface="Helvetica Light"/>
            </a:endParaRPr>
          </a:p>
        </p:txBody>
      </p:sp>
      <p:sp>
        <p:nvSpPr>
          <p:cNvPr id="11" name="Shape 3975"/>
          <p:cNvSpPr/>
          <p:nvPr/>
        </p:nvSpPr>
        <p:spPr>
          <a:xfrm>
            <a:off x="2275496" y="2206973"/>
            <a:ext cx="3059384" cy="538594"/>
          </a:xfrm>
          <a:prstGeom prst="roundRect">
            <a:avLst>
              <a:gd name="adj" fmla="val 38018"/>
            </a:avLst>
          </a:prstGeom>
          <a:solidFill>
            <a:schemeClr val="bg1">
              <a:lumMod val="50000"/>
              <a:alpha val="75000"/>
            </a:schemeClr>
          </a:solidFill>
          <a:ln w="12700">
            <a:miter lim="400000"/>
          </a:ln>
        </p:spPr>
        <p:txBody>
          <a:bodyPr lIns="0" tIns="0" rIns="0" bIns="0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Light"/>
              <a:sym typeface="Helvetica Light"/>
            </a:endParaRPr>
          </a:p>
        </p:txBody>
      </p:sp>
      <p:sp>
        <p:nvSpPr>
          <p:cNvPr id="20" name="Shape 4008"/>
          <p:cNvSpPr/>
          <p:nvPr/>
        </p:nvSpPr>
        <p:spPr>
          <a:xfrm>
            <a:off x="1455594" y="1448881"/>
            <a:ext cx="1004366" cy="587442"/>
          </a:xfrm>
          <a:prstGeom prst="roundRect">
            <a:avLst>
              <a:gd name="adj" fmla="val 38018"/>
            </a:avLst>
          </a:prstGeom>
          <a:solidFill>
            <a:schemeClr val="accent1"/>
          </a:solidFill>
          <a:ln w="3175" cap="flat">
            <a:solidFill>
              <a:srgbClr val="FFFFFF"/>
            </a:solidFill>
            <a:prstDash val="solid"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r>
              <a:rPr lang="en-US" sz="2400" noProof="0" dirty="0">
                <a:solidFill>
                  <a:srgbClr val="FFFFFF"/>
                </a:solidFill>
                <a:latin typeface="Helvetica Light"/>
                <a:sym typeface="Helvetica Light"/>
              </a:rPr>
              <a:t>1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Light"/>
              <a:sym typeface="Helvetica Light"/>
            </a:endParaRPr>
          </a:p>
        </p:txBody>
      </p:sp>
      <p:sp>
        <p:nvSpPr>
          <p:cNvPr id="16" name="Shape 3987"/>
          <p:cNvSpPr/>
          <p:nvPr/>
        </p:nvSpPr>
        <p:spPr>
          <a:xfrm>
            <a:off x="1455594" y="2154551"/>
            <a:ext cx="1004366" cy="587442"/>
          </a:xfrm>
          <a:prstGeom prst="roundRect">
            <a:avLst>
              <a:gd name="adj" fmla="val 38018"/>
            </a:avLst>
          </a:prstGeom>
          <a:solidFill>
            <a:schemeClr val="accent4"/>
          </a:solidFill>
          <a:ln w="3175" cap="flat">
            <a:solidFill>
              <a:srgbClr val="FFFFFF"/>
            </a:solidFill>
            <a:prstDash val="solid"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r>
              <a:rPr lang="en-US" sz="2400" dirty="0">
                <a:solidFill>
                  <a:srgbClr val="FFFFFF"/>
                </a:solidFill>
                <a:latin typeface="Helvetica Light"/>
                <a:sym typeface="Helvetica Light"/>
              </a:rPr>
              <a:t>2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Light"/>
              <a:sym typeface="Helvetica Light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514225" y="2232649"/>
            <a:ext cx="235964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ontserrat Light"/>
                <a:ea typeface="+mn-ea"/>
                <a:cs typeface="Clear Sans Light" panose="020B0303030202020304" pitchFamily="34" charset="0"/>
              </a:rPr>
              <a:t>PENTAHAPAN</a:t>
            </a:r>
            <a:r>
              <a:rPr kumimoji="0" lang="en-US" b="1" i="0" u="none" strike="noStrike" kern="120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ontserrat Light"/>
                <a:ea typeface="+mn-ea"/>
                <a:cs typeface="Clear Sans Light" panose="020B0303030202020304" pitchFamily="34" charset="0"/>
              </a:rPr>
              <a:t> KEPESERTAAN </a:t>
            </a:r>
            <a:r>
              <a: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ontserrat Light"/>
                <a:ea typeface="+mn-ea"/>
                <a:cs typeface="Clear Sans Light" panose="020B0303030202020304" pitchFamily="34" charset="0"/>
              </a:rPr>
              <a:t> </a:t>
            </a:r>
            <a:endParaRPr kumimoji="0" lang="en-GB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Montserrat Light"/>
              <a:ea typeface="+mn-ea"/>
              <a:cs typeface="Clear Sans Light" panose="020B03030302020203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2298" y="1595194"/>
            <a:ext cx="251901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ontserrat Light"/>
                <a:ea typeface="+mn-ea"/>
                <a:cs typeface="Clear Sans Light" panose="020B0303030202020304" pitchFamily="34" charset="0"/>
              </a:rPr>
              <a:t>JENIS KEPESERTAAN</a:t>
            </a:r>
            <a:endParaRPr kumimoji="0" lang="en-GB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Montserrat Light"/>
              <a:ea typeface="+mn-ea"/>
              <a:cs typeface="Clear Sans Light" panose="020B0303030202020304" pitchFamily="34" charset="0"/>
            </a:endParaRPr>
          </a:p>
        </p:txBody>
      </p:sp>
      <p:sp>
        <p:nvSpPr>
          <p:cNvPr id="36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54341" y="5093951"/>
            <a:ext cx="462582" cy="239908"/>
          </a:xfrm>
        </p:spPr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C37ADA-FE03-4EF7-8F15-3521BBE76F4D}" type="slidenum">
              <a:rPr kumimoji="0" lang="en-US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"/>
              <a:ea typeface="+mn-ea"/>
              <a:cs typeface="+mn-cs"/>
            </a:endParaRPr>
          </a:p>
        </p:txBody>
      </p:sp>
      <p:pic>
        <p:nvPicPr>
          <p:cNvPr id="40" name="Picture 22" descr="LOGO bpjsBawah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826" y="6558226"/>
            <a:ext cx="9325002" cy="291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Rectangle 41"/>
          <p:cNvSpPr/>
          <p:nvPr/>
        </p:nvSpPr>
        <p:spPr>
          <a:xfrm>
            <a:off x="2135037" y="630400"/>
            <a:ext cx="463878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u="sng" dirty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Montserrat Light"/>
              </a:rPr>
              <a:t>B</a:t>
            </a:r>
            <a:r>
              <a:rPr kumimoji="0" lang="en-US" sz="4000" b="0" i="0" u="sng" strike="noStrike" kern="1200" cap="none" spc="0" normalizeH="0" baseline="0" noProof="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Montserrat Light"/>
                <a:ea typeface="+mn-ea"/>
                <a:cs typeface="+mn-cs"/>
              </a:rPr>
              <a:t>. KEPESERTAAN</a:t>
            </a:r>
            <a:endParaRPr kumimoji="0" lang="en-US" sz="4000" b="0" i="0" u="sng" strike="noStrike" kern="1200" cap="none" spc="0" normalizeH="0" baseline="0" noProof="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Montserrat Light"/>
              <a:ea typeface="+mn-ea"/>
              <a:cs typeface="+mn-cs"/>
            </a:endParaRPr>
          </a:p>
        </p:txBody>
      </p:sp>
      <p:grpSp>
        <p:nvGrpSpPr>
          <p:cNvPr id="44" name="Group 43"/>
          <p:cNvGrpSpPr/>
          <p:nvPr/>
        </p:nvGrpSpPr>
        <p:grpSpPr>
          <a:xfrm>
            <a:off x="6128656" y="3886200"/>
            <a:ext cx="3011527" cy="2738769"/>
            <a:chOff x="8300999" y="4916922"/>
            <a:chExt cx="2982671" cy="2852500"/>
          </a:xfrm>
        </p:grpSpPr>
        <p:sp>
          <p:nvSpPr>
            <p:cNvPr id="45" name="Freeform 81"/>
            <p:cNvSpPr>
              <a:spLocks/>
            </p:cNvSpPr>
            <p:nvPr/>
          </p:nvSpPr>
          <p:spPr bwMode="auto">
            <a:xfrm flipV="1">
              <a:off x="9393620" y="5712301"/>
              <a:ext cx="1197168" cy="1051622"/>
            </a:xfrm>
            <a:custGeom>
              <a:avLst/>
              <a:gdLst>
                <a:gd name="T0" fmla="*/ 0 w 1168"/>
                <a:gd name="T1" fmla="*/ 710 h 1026"/>
                <a:gd name="T2" fmla="*/ 524 w 1168"/>
                <a:gd name="T3" fmla="*/ 57 h 1026"/>
                <a:gd name="T4" fmla="*/ 1056 w 1168"/>
                <a:gd name="T5" fmla="*/ 0 h 1026"/>
                <a:gd name="T6" fmla="*/ 1162 w 1168"/>
                <a:gd name="T7" fmla="*/ 99 h 1026"/>
                <a:gd name="T8" fmla="*/ 1168 w 1168"/>
                <a:gd name="T9" fmla="*/ 213 h 1026"/>
                <a:gd name="T10" fmla="*/ 515 w 1168"/>
                <a:gd name="T11" fmla="*/ 1026 h 1026"/>
                <a:gd name="T12" fmla="*/ 0 w 1168"/>
                <a:gd name="T13" fmla="*/ 710 h 10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68" h="1026">
                  <a:moveTo>
                    <a:pt x="0" y="710"/>
                  </a:moveTo>
                  <a:lnTo>
                    <a:pt x="524" y="57"/>
                  </a:lnTo>
                  <a:lnTo>
                    <a:pt x="1056" y="0"/>
                  </a:lnTo>
                  <a:lnTo>
                    <a:pt x="1162" y="99"/>
                  </a:lnTo>
                  <a:lnTo>
                    <a:pt x="1168" y="213"/>
                  </a:lnTo>
                  <a:lnTo>
                    <a:pt x="515" y="1026"/>
                  </a:lnTo>
                  <a:lnTo>
                    <a:pt x="0" y="710"/>
                  </a:lnTo>
                  <a:close/>
                </a:path>
              </a:pathLst>
            </a:custGeom>
            <a:solidFill>
              <a:srgbClr val="E8D2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46" name="Freeform 82"/>
            <p:cNvSpPr>
              <a:spLocks/>
            </p:cNvSpPr>
            <p:nvPr/>
          </p:nvSpPr>
          <p:spPr bwMode="auto">
            <a:xfrm flipV="1">
              <a:off x="9393620" y="5712301"/>
              <a:ext cx="1197168" cy="1051622"/>
            </a:xfrm>
            <a:custGeom>
              <a:avLst/>
              <a:gdLst>
                <a:gd name="T0" fmla="*/ 0 w 1168"/>
                <a:gd name="T1" fmla="*/ 710 h 1026"/>
                <a:gd name="T2" fmla="*/ 524 w 1168"/>
                <a:gd name="T3" fmla="*/ 57 h 1026"/>
                <a:gd name="T4" fmla="*/ 1056 w 1168"/>
                <a:gd name="T5" fmla="*/ 0 h 1026"/>
                <a:gd name="T6" fmla="*/ 1162 w 1168"/>
                <a:gd name="T7" fmla="*/ 99 h 1026"/>
                <a:gd name="T8" fmla="*/ 1168 w 1168"/>
                <a:gd name="T9" fmla="*/ 213 h 1026"/>
                <a:gd name="T10" fmla="*/ 515 w 1168"/>
                <a:gd name="T11" fmla="*/ 1026 h 1026"/>
                <a:gd name="T12" fmla="*/ 0 w 1168"/>
                <a:gd name="T13" fmla="*/ 710 h 10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68" h="1026">
                  <a:moveTo>
                    <a:pt x="0" y="710"/>
                  </a:moveTo>
                  <a:lnTo>
                    <a:pt x="524" y="57"/>
                  </a:lnTo>
                  <a:lnTo>
                    <a:pt x="1056" y="0"/>
                  </a:lnTo>
                  <a:lnTo>
                    <a:pt x="1162" y="99"/>
                  </a:lnTo>
                  <a:lnTo>
                    <a:pt x="1168" y="213"/>
                  </a:lnTo>
                  <a:lnTo>
                    <a:pt x="515" y="1026"/>
                  </a:lnTo>
                  <a:lnTo>
                    <a:pt x="0" y="71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47" name="Freeform 83"/>
            <p:cNvSpPr>
              <a:spLocks/>
            </p:cNvSpPr>
            <p:nvPr/>
          </p:nvSpPr>
          <p:spPr bwMode="auto">
            <a:xfrm flipV="1">
              <a:off x="9549416" y="5790199"/>
              <a:ext cx="1136695" cy="966550"/>
            </a:xfrm>
            <a:custGeom>
              <a:avLst/>
              <a:gdLst>
                <a:gd name="T0" fmla="*/ 407 w 1109"/>
                <a:gd name="T1" fmla="*/ 943 h 943"/>
                <a:gd name="T2" fmla="*/ 1109 w 1109"/>
                <a:gd name="T3" fmla="*/ 183 h 943"/>
                <a:gd name="T4" fmla="*/ 911 w 1109"/>
                <a:gd name="T5" fmla="*/ 0 h 943"/>
                <a:gd name="T6" fmla="*/ 411 w 1109"/>
                <a:gd name="T7" fmla="*/ 51 h 943"/>
                <a:gd name="T8" fmla="*/ 0 w 1109"/>
                <a:gd name="T9" fmla="*/ 497 h 943"/>
                <a:gd name="T10" fmla="*/ 407 w 1109"/>
                <a:gd name="T11" fmla="*/ 943 h 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09" h="943">
                  <a:moveTo>
                    <a:pt x="407" y="943"/>
                  </a:moveTo>
                  <a:lnTo>
                    <a:pt x="1109" y="183"/>
                  </a:lnTo>
                  <a:lnTo>
                    <a:pt x="911" y="0"/>
                  </a:lnTo>
                  <a:lnTo>
                    <a:pt x="411" y="51"/>
                  </a:lnTo>
                  <a:lnTo>
                    <a:pt x="0" y="497"/>
                  </a:lnTo>
                  <a:lnTo>
                    <a:pt x="407" y="943"/>
                  </a:lnTo>
                  <a:close/>
                </a:path>
              </a:pathLst>
            </a:custGeom>
            <a:solidFill>
              <a:srgbClr val="FED6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48" name="Freeform 84"/>
            <p:cNvSpPr>
              <a:spLocks/>
            </p:cNvSpPr>
            <p:nvPr/>
          </p:nvSpPr>
          <p:spPr bwMode="auto">
            <a:xfrm flipV="1">
              <a:off x="9549416" y="5790199"/>
              <a:ext cx="1136695" cy="966550"/>
            </a:xfrm>
            <a:custGeom>
              <a:avLst/>
              <a:gdLst>
                <a:gd name="T0" fmla="*/ 407 w 1109"/>
                <a:gd name="T1" fmla="*/ 943 h 943"/>
                <a:gd name="T2" fmla="*/ 1109 w 1109"/>
                <a:gd name="T3" fmla="*/ 183 h 943"/>
                <a:gd name="T4" fmla="*/ 911 w 1109"/>
                <a:gd name="T5" fmla="*/ 0 h 943"/>
                <a:gd name="T6" fmla="*/ 411 w 1109"/>
                <a:gd name="T7" fmla="*/ 51 h 943"/>
                <a:gd name="T8" fmla="*/ 0 w 1109"/>
                <a:gd name="T9" fmla="*/ 497 h 943"/>
                <a:gd name="T10" fmla="*/ 407 w 1109"/>
                <a:gd name="T11" fmla="*/ 943 h 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09" h="943">
                  <a:moveTo>
                    <a:pt x="407" y="943"/>
                  </a:moveTo>
                  <a:lnTo>
                    <a:pt x="1109" y="183"/>
                  </a:lnTo>
                  <a:lnTo>
                    <a:pt x="911" y="0"/>
                  </a:lnTo>
                  <a:lnTo>
                    <a:pt x="411" y="51"/>
                  </a:lnTo>
                  <a:lnTo>
                    <a:pt x="0" y="497"/>
                  </a:lnTo>
                  <a:lnTo>
                    <a:pt x="407" y="94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49" name="Freeform 85"/>
            <p:cNvSpPr>
              <a:spLocks/>
            </p:cNvSpPr>
            <p:nvPr/>
          </p:nvSpPr>
          <p:spPr bwMode="auto">
            <a:xfrm flipV="1">
              <a:off x="9688812" y="5973669"/>
              <a:ext cx="972700" cy="790254"/>
            </a:xfrm>
            <a:custGeom>
              <a:avLst/>
              <a:gdLst>
                <a:gd name="T0" fmla="*/ 511 w 949"/>
                <a:gd name="T1" fmla="*/ 771 h 771"/>
                <a:gd name="T2" fmla="*/ 942 w 949"/>
                <a:gd name="T3" fmla="*/ 296 h 771"/>
                <a:gd name="T4" fmla="*/ 949 w 949"/>
                <a:gd name="T5" fmla="*/ 168 h 771"/>
                <a:gd name="T6" fmla="*/ 768 w 949"/>
                <a:gd name="T7" fmla="*/ 0 h 771"/>
                <a:gd name="T8" fmla="*/ 217 w 949"/>
                <a:gd name="T9" fmla="*/ 60 h 771"/>
                <a:gd name="T10" fmla="*/ 0 w 949"/>
                <a:gd name="T11" fmla="*/ 300 h 771"/>
                <a:gd name="T12" fmla="*/ 511 w 949"/>
                <a:gd name="T13" fmla="*/ 771 h 7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49" h="771">
                  <a:moveTo>
                    <a:pt x="511" y="771"/>
                  </a:moveTo>
                  <a:lnTo>
                    <a:pt x="942" y="296"/>
                  </a:lnTo>
                  <a:lnTo>
                    <a:pt x="949" y="168"/>
                  </a:lnTo>
                  <a:lnTo>
                    <a:pt x="768" y="0"/>
                  </a:lnTo>
                  <a:lnTo>
                    <a:pt x="217" y="60"/>
                  </a:lnTo>
                  <a:lnTo>
                    <a:pt x="0" y="300"/>
                  </a:lnTo>
                  <a:lnTo>
                    <a:pt x="511" y="771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50" name="Freeform 86"/>
            <p:cNvSpPr>
              <a:spLocks/>
            </p:cNvSpPr>
            <p:nvPr/>
          </p:nvSpPr>
          <p:spPr bwMode="auto">
            <a:xfrm flipV="1">
              <a:off x="9688812" y="5973669"/>
              <a:ext cx="972700" cy="790254"/>
            </a:xfrm>
            <a:custGeom>
              <a:avLst/>
              <a:gdLst>
                <a:gd name="T0" fmla="*/ 511 w 949"/>
                <a:gd name="T1" fmla="*/ 771 h 771"/>
                <a:gd name="T2" fmla="*/ 942 w 949"/>
                <a:gd name="T3" fmla="*/ 296 h 771"/>
                <a:gd name="T4" fmla="*/ 949 w 949"/>
                <a:gd name="T5" fmla="*/ 168 h 771"/>
                <a:gd name="T6" fmla="*/ 768 w 949"/>
                <a:gd name="T7" fmla="*/ 0 h 771"/>
                <a:gd name="T8" fmla="*/ 217 w 949"/>
                <a:gd name="T9" fmla="*/ 60 h 771"/>
                <a:gd name="T10" fmla="*/ 0 w 949"/>
                <a:gd name="T11" fmla="*/ 300 h 771"/>
                <a:gd name="T12" fmla="*/ 511 w 949"/>
                <a:gd name="T13" fmla="*/ 771 h 7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49" h="771">
                  <a:moveTo>
                    <a:pt x="511" y="771"/>
                  </a:moveTo>
                  <a:lnTo>
                    <a:pt x="942" y="296"/>
                  </a:lnTo>
                  <a:lnTo>
                    <a:pt x="949" y="168"/>
                  </a:lnTo>
                  <a:lnTo>
                    <a:pt x="768" y="0"/>
                  </a:lnTo>
                  <a:lnTo>
                    <a:pt x="217" y="60"/>
                  </a:lnTo>
                  <a:lnTo>
                    <a:pt x="0" y="300"/>
                  </a:lnTo>
                  <a:lnTo>
                    <a:pt x="511" y="77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51" name="Freeform 87"/>
            <p:cNvSpPr>
              <a:spLocks/>
            </p:cNvSpPr>
            <p:nvPr/>
          </p:nvSpPr>
          <p:spPr bwMode="auto">
            <a:xfrm flipV="1">
              <a:off x="9871257" y="6168414"/>
              <a:ext cx="1412413" cy="1601008"/>
            </a:xfrm>
            <a:custGeom>
              <a:avLst/>
              <a:gdLst>
                <a:gd name="T0" fmla="*/ 966 w 1378"/>
                <a:gd name="T1" fmla="*/ 0 h 1562"/>
                <a:gd name="T2" fmla="*/ 0 w 1378"/>
                <a:gd name="T3" fmla="*/ 1070 h 1562"/>
                <a:gd name="T4" fmla="*/ 537 w 1378"/>
                <a:gd name="T5" fmla="*/ 1562 h 1562"/>
                <a:gd name="T6" fmla="*/ 1378 w 1378"/>
                <a:gd name="T7" fmla="*/ 630 h 1562"/>
                <a:gd name="T8" fmla="*/ 1378 w 1378"/>
                <a:gd name="T9" fmla="*/ 0 h 1562"/>
                <a:gd name="T10" fmla="*/ 966 w 1378"/>
                <a:gd name="T11" fmla="*/ 0 h 1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8" h="1562">
                  <a:moveTo>
                    <a:pt x="966" y="0"/>
                  </a:moveTo>
                  <a:lnTo>
                    <a:pt x="0" y="1070"/>
                  </a:lnTo>
                  <a:lnTo>
                    <a:pt x="537" y="1562"/>
                  </a:lnTo>
                  <a:lnTo>
                    <a:pt x="1378" y="630"/>
                  </a:lnTo>
                  <a:lnTo>
                    <a:pt x="1378" y="0"/>
                  </a:lnTo>
                  <a:lnTo>
                    <a:pt x="966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52" name="Freeform 88"/>
            <p:cNvSpPr>
              <a:spLocks/>
            </p:cNvSpPr>
            <p:nvPr/>
          </p:nvSpPr>
          <p:spPr bwMode="auto">
            <a:xfrm flipV="1">
              <a:off x="9871257" y="6168414"/>
              <a:ext cx="1412413" cy="1601008"/>
            </a:xfrm>
            <a:custGeom>
              <a:avLst/>
              <a:gdLst>
                <a:gd name="T0" fmla="*/ 966 w 1378"/>
                <a:gd name="T1" fmla="*/ 0 h 1562"/>
                <a:gd name="T2" fmla="*/ 0 w 1378"/>
                <a:gd name="T3" fmla="*/ 1070 h 1562"/>
                <a:gd name="T4" fmla="*/ 537 w 1378"/>
                <a:gd name="T5" fmla="*/ 1562 h 1562"/>
                <a:gd name="T6" fmla="*/ 1378 w 1378"/>
                <a:gd name="T7" fmla="*/ 630 h 1562"/>
                <a:gd name="T8" fmla="*/ 1378 w 1378"/>
                <a:gd name="T9" fmla="*/ 0 h 1562"/>
                <a:gd name="T10" fmla="*/ 966 w 1378"/>
                <a:gd name="T11" fmla="*/ 0 h 1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8" h="1562">
                  <a:moveTo>
                    <a:pt x="966" y="0"/>
                  </a:moveTo>
                  <a:lnTo>
                    <a:pt x="0" y="1070"/>
                  </a:lnTo>
                  <a:lnTo>
                    <a:pt x="537" y="1562"/>
                  </a:lnTo>
                  <a:lnTo>
                    <a:pt x="1378" y="630"/>
                  </a:lnTo>
                  <a:lnTo>
                    <a:pt x="1378" y="0"/>
                  </a:lnTo>
                  <a:lnTo>
                    <a:pt x="96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53" name="Freeform 90"/>
            <p:cNvSpPr>
              <a:spLocks/>
            </p:cNvSpPr>
            <p:nvPr/>
          </p:nvSpPr>
          <p:spPr bwMode="auto">
            <a:xfrm flipV="1">
              <a:off x="8736613" y="5683602"/>
              <a:ext cx="715431" cy="503262"/>
            </a:xfrm>
            <a:custGeom>
              <a:avLst/>
              <a:gdLst>
                <a:gd name="T0" fmla="*/ 57 w 698"/>
                <a:gd name="T1" fmla="*/ 483 h 491"/>
                <a:gd name="T2" fmla="*/ 57 w 698"/>
                <a:gd name="T3" fmla="*/ 483 h 491"/>
                <a:gd name="T4" fmla="*/ 45 w 698"/>
                <a:gd name="T5" fmla="*/ 478 h 491"/>
                <a:gd name="T6" fmla="*/ 36 w 698"/>
                <a:gd name="T7" fmla="*/ 472 h 491"/>
                <a:gd name="T8" fmla="*/ 26 w 698"/>
                <a:gd name="T9" fmla="*/ 464 h 491"/>
                <a:gd name="T10" fmla="*/ 19 w 698"/>
                <a:gd name="T11" fmla="*/ 456 h 491"/>
                <a:gd name="T12" fmla="*/ 13 w 698"/>
                <a:gd name="T13" fmla="*/ 448 h 491"/>
                <a:gd name="T14" fmla="*/ 7 w 698"/>
                <a:gd name="T15" fmla="*/ 437 h 491"/>
                <a:gd name="T16" fmla="*/ 3 w 698"/>
                <a:gd name="T17" fmla="*/ 428 h 491"/>
                <a:gd name="T18" fmla="*/ 2 w 698"/>
                <a:gd name="T19" fmla="*/ 417 h 491"/>
                <a:gd name="T20" fmla="*/ 0 w 698"/>
                <a:gd name="T21" fmla="*/ 405 h 491"/>
                <a:gd name="T22" fmla="*/ 0 w 698"/>
                <a:gd name="T23" fmla="*/ 394 h 491"/>
                <a:gd name="T24" fmla="*/ 3 w 698"/>
                <a:gd name="T25" fmla="*/ 383 h 491"/>
                <a:gd name="T26" fmla="*/ 6 w 698"/>
                <a:gd name="T27" fmla="*/ 372 h 491"/>
                <a:gd name="T28" fmla="*/ 11 w 698"/>
                <a:gd name="T29" fmla="*/ 363 h 491"/>
                <a:gd name="T30" fmla="*/ 17 w 698"/>
                <a:gd name="T31" fmla="*/ 354 h 491"/>
                <a:gd name="T32" fmla="*/ 25 w 698"/>
                <a:gd name="T33" fmla="*/ 344 h 491"/>
                <a:gd name="T34" fmla="*/ 34 w 698"/>
                <a:gd name="T35" fmla="*/ 336 h 491"/>
                <a:gd name="T36" fmla="*/ 359 w 698"/>
                <a:gd name="T37" fmla="*/ 97 h 491"/>
                <a:gd name="T38" fmla="*/ 359 w 698"/>
                <a:gd name="T39" fmla="*/ 97 h 491"/>
                <a:gd name="T40" fmla="*/ 372 w 698"/>
                <a:gd name="T41" fmla="*/ 89 h 491"/>
                <a:gd name="T42" fmla="*/ 388 w 698"/>
                <a:gd name="T43" fmla="*/ 81 h 491"/>
                <a:gd name="T44" fmla="*/ 427 w 698"/>
                <a:gd name="T45" fmla="*/ 61 h 491"/>
                <a:gd name="T46" fmla="*/ 475 w 698"/>
                <a:gd name="T47" fmla="*/ 42 h 491"/>
                <a:gd name="T48" fmla="*/ 502 w 698"/>
                <a:gd name="T49" fmla="*/ 32 h 491"/>
                <a:gd name="T50" fmla="*/ 528 w 698"/>
                <a:gd name="T51" fmla="*/ 23 h 491"/>
                <a:gd name="T52" fmla="*/ 555 w 698"/>
                <a:gd name="T53" fmla="*/ 15 h 491"/>
                <a:gd name="T54" fmla="*/ 581 w 698"/>
                <a:gd name="T55" fmla="*/ 9 h 491"/>
                <a:gd name="T56" fmla="*/ 605 w 698"/>
                <a:gd name="T57" fmla="*/ 4 h 491"/>
                <a:gd name="T58" fmla="*/ 628 w 698"/>
                <a:gd name="T59" fmla="*/ 1 h 491"/>
                <a:gd name="T60" fmla="*/ 648 w 698"/>
                <a:gd name="T61" fmla="*/ 0 h 491"/>
                <a:gd name="T62" fmla="*/ 666 w 698"/>
                <a:gd name="T63" fmla="*/ 3 h 491"/>
                <a:gd name="T64" fmla="*/ 674 w 698"/>
                <a:gd name="T65" fmla="*/ 4 h 491"/>
                <a:gd name="T66" fmla="*/ 681 w 698"/>
                <a:gd name="T67" fmla="*/ 7 h 491"/>
                <a:gd name="T68" fmla="*/ 686 w 698"/>
                <a:gd name="T69" fmla="*/ 9 h 491"/>
                <a:gd name="T70" fmla="*/ 690 w 698"/>
                <a:gd name="T71" fmla="*/ 15 h 491"/>
                <a:gd name="T72" fmla="*/ 690 w 698"/>
                <a:gd name="T73" fmla="*/ 15 h 491"/>
                <a:gd name="T74" fmla="*/ 694 w 698"/>
                <a:gd name="T75" fmla="*/ 19 h 491"/>
                <a:gd name="T76" fmla="*/ 697 w 698"/>
                <a:gd name="T77" fmla="*/ 24 h 491"/>
                <a:gd name="T78" fmla="*/ 698 w 698"/>
                <a:gd name="T79" fmla="*/ 31 h 491"/>
                <a:gd name="T80" fmla="*/ 698 w 698"/>
                <a:gd name="T81" fmla="*/ 36 h 491"/>
                <a:gd name="T82" fmla="*/ 698 w 698"/>
                <a:gd name="T83" fmla="*/ 51 h 491"/>
                <a:gd name="T84" fmla="*/ 694 w 698"/>
                <a:gd name="T85" fmla="*/ 66 h 491"/>
                <a:gd name="T86" fmla="*/ 687 w 698"/>
                <a:gd name="T87" fmla="*/ 82 h 491"/>
                <a:gd name="T88" fmla="*/ 678 w 698"/>
                <a:gd name="T89" fmla="*/ 100 h 491"/>
                <a:gd name="T90" fmla="*/ 667 w 698"/>
                <a:gd name="T91" fmla="*/ 117 h 491"/>
                <a:gd name="T92" fmla="*/ 655 w 698"/>
                <a:gd name="T93" fmla="*/ 135 h 491"/>
                <a:gd name="T94" fmla="*/ 641 w 698"/>
                <a:gd name="T95" fmla="*/ 152 h 491"/>
                <a:gd name="T96" fmla="*/ 627 w 698"/>
                <a:gd name="T97" fmla="*/ 170 h 491"/>
                <a:gd name="T98" fmla="*/ 598 w 698"/>
                <a:gd name="T99" fmla="*/ 202 h 491"/>
                <a:gd name="T100" fmla="*/ 570 w 698"/>
                <a:gd name="T101" fmla="*/ 228 h 491"/>
                <a:gd name="T102" fmla="*/ 558 w 698"/>
                <a:gd name="T103" fmla="*/ 239 h 491"/>
                <a:gd name="T104" fmla="*/ 547 w 698"/>
                <a:gd name="T105" fmla="*/ 247 h 491"/>
                <a:gd name="T106" fmla="*/ 249 w 698"/>
                <a:gd name="T107" fmla="*/ 440 h 491"/>
                <a:gd name="T108" fmla="*/ 249 w 698"/>
                <a:gd name="T109" fmla="*/ 440 h 491"/>
                <a:gd name="T110" fmla="*/ 218 w 698"/>
                <a:gd name="T111" fmla="*/ 459 h 491"/>
                <a:gd name="T112" fmla="*/ 189 w 698"/>
                <a:gd name="T113" fmla="*/ 472 h 491"/>
                <a:gd name="T114" fmla="*/ 164 w 698"/>
                <a:gd name="T115" fmla="*/ 482 h 491"/>
                <a:gd name="T116" fmla="*/ 139 w 698"/>
                <a:gd name="T117" fmla="*/ 487 h 491"/>
                <a:gd name="T118" fmla="*/ 116 w 698"/>
                <a:gd name="T119" fmla="*/ 491 h 491"/>
                <a:gd name="T120" fmla="*/ 95 w 698"/>
                <a:gd name="T121" fmla="*/ 491 h 491"/>
                <a:gd name="T122" fmla="*/ 75 w 698"/>
                <a:gd name="T123" fmla="*/ 489 h 491"/>
                <a:gd name="T124" fmla="*/ 57 w 698"/>
                <a:gd name="T125" fmla="*/ 483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98" h="491">
                  <a:moveTo>
                    <a:pt x="57" y="483"/>
                  </a:moveTo>
                  <a:lnTo>
                    <a:pt x="57" y="483"/>
                  </a:lnTo>
                  <a:lnTo>
                    <a:pt x="45" y="478"/>
                  </a:lnTo>
                  <a:lnTo>
                    <a:pt x="36" y="472"/>
                  </a:lnTo>
                  <a:lnTo>
                    <a:pt x="26" y="464"/>
                  </a:lnTo>
                  <a:lnTo>
                    <a:pt x="19" y="456"/>
                  </a:lnTo>
                  <a:lnTo>
                    <a:pt x="13" y="448"/>
                  </a:lnTo>
                  <a:lnTo>
                    <a:pt x="7" y="437"/>
                  </a:lnTo>
                  <a:lnTo>
                    <a:pt x="3" y="428"/>
                  </a:lnTo>
                  <a:lnTo>
                    <a:pt x="2" y="417"/>
                  </a:lnTo>
                  <a:lnTo>
                    <a:pt x="0" y="405"/>
                  </a:lnTo>
                  <a:lnTo>
                    <a:pt x="0" y="394"/>
                  </a:lnTo>
                  <a:lnTo>
                    <a:pt x="3" y="383"/>
                  </a:lnTo>
                  <a:lnTo>
                    <a:pt x="6" y="372"/>
                  </a:lnTo>
                  <a:lnTo>
                    <a:pt x="11" y="363"/>
                  </a:lnTo>
                  <a:lnTo>
                    <a:pt x="17" y="354"/>
                  </a:lnTo>
                  <a:lnTo>
                    <a:pt x="25" y="344"/>
                  </a:lnTo>
                  <a:lnTo>
                    <a:pt x="34" y="336"/>
                  </a:lnTo>
                  <a:lnTo>
                    <a:pt x="359" y="97"/>
                  </a:lnTo>
                  <a:lnTo>
                    <a:pt x="359" y="97"/>
                  </a:lnTo>
                  <a:lnTo>
                    <a:pt x="372" y="89"/>
                  </a:lnTo>
                  <a:lnTo>
                    <a:pt x="388" y="81"/>
                  </a:lnTo>
                  <a:lnTo>
                    <a:pt x="427" y="61"/>
                  </a:lnTo>
                  <a:lnTo>
                    <a:pt x="475" y="42"/>
                  </a:lnTo>
                  <a:lnTo>
                    <a:pt x="502" y="32"/>
                  </a:lnTo>
                  <a:lnTo>
                    <a:pt x="528" y="23"/>
                  </a:lnTo>
                  <a:lnTo>
                    <a:pt x="555" y="15"/>
                  </a:lnTo>
                  <a:lnTo>
                    <a:pt x="581" y="9"/>
                  </a:lnTo>
                  <a:lnTo>
                    <a:pt x="605" y="4"/>
                  </a:lnTo>
                  <a:lnTo>
                    <a:pt x="628" y="1"/>
                  </a:lnTo>
                  <a:lnTo>
                    <a:pt x="648" y="0"/>
                  </a:lnTo>
                  <a:lnTo>
                    <a:pt x="666" y="3"/>
                  </a:lnTo>
                  <a:lnTo>
                    <a:pt x="674" y="4"/>
                  </a:lnTo>
                  <a:lnTo>
                    <a:pt x="681" y="7"/>
                  </a:lnTo>
                  <a:lnTo>
                    <a:pt x="686" y="9"/>
                  </a:lnTo>
                  <a:lnTo>
                    <a:pt x="690" y="15"/>
                  </a:lnTo>
                  <a:lnTo>
                    <a:pt x="690" y="15"/>
                  </a:lnTo>
                  <a:lnTo>
                    <a:pt x="694" y="19"/>
                  </a:lnTo>
                  <a:lnTo>
                    <a:pt x="697" y="24"/>
                  </a:lnTo>
                  <a:lnTo>
                    <a:pt x="698" y="31"/>
                  </a:lnTo>
                  <a:lnTo>
                    <a:pt x="698" y="36"/>
                  </a:lnTo>
                  <a:lnTo>
                    <a:pt x="698" y="51"/>
                  </a:lnTo>
                  <a:lnTo>
                    <a:pt x="694" y="66"/>
                  </a:lnTo>
                  <a:lnTo>
                    <a:pt x="687" y="82"/>
                  </a:lnTo>
                  <a:lnTo>
                    <a:pt x="678" y="100"/>
                  </a:lnTo>
                  <a:lnTo>
                    <a:pt x="667" y="117"/>
                  </a:lnTo>
                  <a:lnTo>
                    <a:pt x="655" y="135"/>
                  </a:lnTo>
                  <a:lnTo>
                    <a:pt x="641" y="152"/>
                  </a:lnTo>
                  <a:lnTo>
                    <a:pt x="627" y="170"/>
                  </a:lnTo>
                  <a:lnTo>
                    <a:pt x="598" y="202"/>
                  </a:lnTo>
                  <a:lnTo>
                    <a:pt x="570" y="228"/>
                  </a:lnTo>
                  <a:lnTo>
                    <a:pt x="558" y="239"/>
                  </a:lnTo>
                  <a:lnTo>
                    <a:pt x="547" y="247"/>
                  </a:lnTo>
                  <a:lnTo>
                    <a:pt x="249" y="440"/>
                  </a:lnTo>
                  <a:lnTo>
                    <a:pt x="249" y="440"/>
                  </a:lnTo>
                  <a:lnTo>
                    <a:pt x="218" y="459"/>
                  </a:lnTo>
                  <a:lnTo>
                    <a:pt x="189" y="472"/>
                  </a:lnTo>
                  <a:lnTo>
                    <a:pt x="164" y="482"/>
                  </a:lnTo>
                  <a:lnTo>
                    <a:pt x="139" y="487"/>
                  </a:lnTo>
                  <a:lnTo>
                    <a:pt x="116" y="491"/>
                  </a:lnTo>
                  <a:lnTo>
                    <a:pt x="95" y="491"/>
                  </a:lnTo>
                  <a:lnTo>
                    <a:pt x="75" y="489"/>
                  </a:lnTo>
                  <a:lnTo>
                    <a:pt x="57" y="483"/>
                  </a:lnTo>
                  <a:close/>
                </a:path>
              </a:pathLst>
            </a:custGeom>
            <a:solidFill>
              <a:srgbClr val="E5C4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54" name="Freeform 91"/>
            <p:cNvSpPr>
              <a:spLocks/>
            </p:cNvSpPr>
            <p:nvPr/>
          </p:nvSpPr>
          <p:spPr bwMode="auto">
            <a:xfrm flipV="1">
              <a:off x="8736613" y="5683602"/>
              <a:ext cx="715431" cy="503262"/>
            </a:xfrm>
            <a:custGeom>
              <a:avLst/>
              <a:gdLst>
                <a:gd name="T0" fmla="*/ 57 w 698"/>
                <a:gd name="T1" fmla="*/ 483 h 491"/>
                <a:gd name="T2" fmla="*/ 57 w 698"/>
                <a:gd name="T3" fmla="*/ 483 h 491"/>
                <a:gd name="T4" fmla="*/ 45 w 698"/>
                <a:gd name="T5" fmla="*/ 478 h 491"/>
                <a:gd name="T6" fmla="*/ 36 w 698"/>
                <a:gd name="T7" fmla="*/ 472 h 491"/>
                <a:gd name="T8" fmla="*/ 26 w 698"/>
                <a:gd name="T9" fmla="*/ 464 h 491"/>
                <a:gd name="T10" fmla="*/ 19 w 698"/>
                <a:gd name="T11" fmla="*/ 456 h 491"/>
                <a:gd name="T12" fmla="*/ 13 w 698"/>
                <a:gd name="T13" fmla="*/ 448 h 491"/>
                <a:gd name="T14" fmla="*/ 7 w 698"/>
                <a:gd name="T15" fmla="*/ 437 h 491"/>
                <a:gd name="T16" fmla="*/ 3 w 698"/>
                <a:gd name="T17" fmla="*/ 428 h 491"/>
                <a:gd name="T18" fmla="*/ 2 w 698"/>
                <a:gd name="T19" fmla="*/ 417 h 491"/>
                <a:gd name="T20" fmla="*/ 0 w 698"/>
                <a:gd name="T21" fmla="*/ 405 h 491"/>
                <a:gd name="T22" fmla="*/ 0 w 698"/>
                <a:gd name="T23" fmla="*/ 394 h 491"/>
                <a:gd name="T24" fmla="*/ 3 w 698"/>
                <a:gd name="T25" fmla="*/ 383 h 491"/>
                <a:gd name="T26" fmla="*/ 6 w 698"/>
                <a:gd name="T27" fmla="*/ 372 h 491"/>
                <a:gd name="T28" fmla="*/ 11 w 698"/>
                <a:gd name="T29" fmla="*/ 363 h 491"/>
                <a:gd name="T30" fmla="*/ 17 w 698"/>
                <a:gd name="T31" fmla="*/ 354 h 491"/>
                <a:gd name="T32" fmla="*/ 25 w 698"/>
                <a:gd name="T33" fmla="*/ 344 h 491"/>
                <a:gd name="T34" fmla="*/ 34 w 698"/>
                <a:gd name="T35" fmla="*/ 336 h 491"/>
                <a:gd name="T36" fmla="*/ 359 w 698"/>
                <a:gd name="T37" fmla="*/ 97 h 491"/>
                <a:gd name="T38" fmla="*/ 359 w 698"/>
                <a:gd name="T39" fmla="*/ 97 h 491"/>
                <a:gd name="T40" fmla="*/ 372 w 698"/>
                <a:gd name="T41" fmla="*/ 89 h 491"/>
                <a:gd name="T42" fmla="*/ 388 w 698"/>
                <a:gd name="T43" fmla="*/ 81 h 491"/>
                <a:gd name="T44" fmla="*/ 427 w 698"/>
                <a:gd name="T45" fmla="*/ 61 h 491"/>
                <a:gd name="T46" fmla="*/ 475 w 698"/>
                <a:gd name="T47" fmla="*/ 42 h 491"/>
                <a:gd name="T48" fmla="*/ 502 w 698"/>
                <a:gd name="T49" fmla="*/ 32 h 491"/>
                <a:gd name="T50" fmla="*/ 528 w 698"/>
                <a:gd name="T51" fmla="*/ 23 h 491"/>
                <a:gd name="T52" fmla="*/ 555 w 698"/>
                <a:gd name="T53" fmla="*/ 15 h 491"/>
                <a:gd name="T54" fmla="*/ 581 w 698"/>
                <a:gd name="T55" fmla="*/ 9 h 491"/>
                <a:gd name="T56" fmla="*/ 605 w 698"/>
                <a:gd name="T57" fmla="*/ 4 h 491"/>
                <a:gd name="T58" fmla="*/ 628 w 698"/>
                <a:gd name="T59" fmla="*/ 1 h 491"/>
                <a:gd name="T60" fmla="*/ 648 w 698"/>
                <a:gd name="T61" fmla="*/ 0 h 491"/>
                <a:gd name="T62" fmla="*/ 666 w 698"/>
                <a:gd name="T63" fmla="*/ 3 h 491"/>
                <a:gd name="T64" fmla="*/ 674 w 698"/>
                <a:gd name="T65" fmla="*/ 4 h 491"/>
                <a:gd name="T66" fmla="*/ 681 w 698"/>
                <a:gd name="T67" fmla="*/ 7 h 491"/>
                <a:gd name="T68" fmla="*/ 686 w 698"/>
                <a:gd name="T69" fmla="*/ 9 h 491"/>
                <a:gd name="T70" fmla="*/ 690 w 698"/>
                <a:gd name="T71" fmla="*/ 15 h 491"/>
                <a:gd name="T72" fmla="*/ 690 w 698"/>
                <a:gd name="T73" fmla="*/ 15 h 491"/>
                <a:gd name="T74" fmla="*/ 694 w 698"/>
                <a:gd name="T75" fmla="*/ 19 h 491"/>
                <a:gd name="T76" fmla="*/ 697 w 698"/>
                <a:gd name="T77" fmla="*/ 24 h 491"/>
                <a:gd name="T78" fmla="*/ 698 w 698"/>
                <a:gd name="T79" fmla="*/ 31 h 491"/>
                <a:gd name="T80" fmla="*/ 698 w 698"/>
                <a:gd name="T81" fmla="*/ 36 h 491"/>
                <a:gd name="T82" fmla="*/ 698 w 698"/>
                <a:gd name="T83" fmla="*/ 51 h 491"/>
                <a:gd name="T84" fmla="*/ 694 w 698"/>
                <a:gd name="T85" fmla="*/ 66 h 491"/>
                <a:gd name="T86" fmla="*/ 687 w 698"/>
                <a:gd name="T87" fmla="*/ 82 h 491"/>
                <a:gd name="T88" fmla="*/ 678 w 698"/>
                <a:gd name="T89" fmla="*/ 100 h 491"/>
                <a:gd name="T90" fmla="*/ 667 w 698"/>
                <a:gd name="T91" fmla="*/ 117 h 491"/>
                <a:gd name="T92" fmla="*/ 655 w 698"/>
                <a:gd name="T93" fmla="*/ 135 h 491"/>
                <a:gd name="T94" fmla="*/ 641 w 698"/>
                <a:gd name="T95" fmla="*/ 152 h 491"/>
                <a:gd name="T96" fmla="*/ 627 w 698"/>
                <a:gd name="T97" fmla="*/ 170 h 491"/>
                <a:gd name="T98" fmla="*/ 598 w 698"/>
                <a:gd name="T99" fmla="*/ 202 h 491"/>
                <a:gd name="T100" fmla="*/ 570 w 698"/>
                <a:gd name="T101" fmla="*/ 228 h 491"/>
                <a:gd name="T102" fmla="*/ 558 w 698"/>
                <a:gd name="T103" fmla="*/ 239 h 491"/>
                <a:gd name="T104" fmla="*/ 547 w 698"/>
                <a:gd name="T105" fmla="*/ 247 h 491"/>
                <a:gd name="T106" fmla="*/ 249 w 698"/>
                <a:gd name="T107" fmla="*/ 440 h 491"/>
                <a:gd name="T108" fmla="*/ 249 w 698"/>
                <a:gd name="T109" fmla="*/ 440 h 491"/>
                <a:gd name="T110" fmla="*/ 218 w 698"/>
                <a:gd name="T111" fmla="*/ 459 h 491"/>
                <a:gd name="T112" fmla="*/ 189 w 698"/>
                <a:gd name="T113" fmla="*/ 472 h 491"/>
                <a:gd name="T114" fmla="*/ 164 w 698"/>
                <a:gd name="T115" fmla="*/ 482 h 491"/>
                <a:gd name="T116" fmla="*/ 139 w 698"/>
                <a:gd name="T117" fmla="*/ 487 h 491"/>
                <a:gd name="T118" fmla="*/ 116 w 698"/>
                <a:gd name="T119" fmla="*/ 491 h 491"/>
                <a:gd name="T120" fmla="*/ 95 w 698"/>
                <a:gd name="T121" fmla="*/ 491 h 491"/>
                <a:gd name="T122" fmla="*/ 75 w 698"/>
                <a:gd name="T123" fmla="*/ 489 h 491"/>
                <a:gd name="T124" fmla="*/ 57 w 698"/>
                <a:gd name="T125" fmla="*/ 483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98" h="491">
                  <a:moveTo>
                    <a:pt x="57" y="483"/>
                  </a:moveTo>
                  <a:lnTo>
                    <a:pt x="57" y="483"/>
                  </a:lnTo>
                  <a:lnTo>
                    <a:pt x="45" y="478"/>
                  </a:lnTo>
                  <a:lnTo>
                    <a:pt x="36" y="472"/>
                  </a:lnTo>
                  <a:lnTo>
                    <a:pt x="26" y="464"/>
                  </a:lnTo>
                  <a:lnTo>
                    <a:pt x="19" y="456"/>
                  </a:lnTo>
                  <a:lnTo>
                    <a:pt x="13" y="448"/>
                  </a:lnTo>
                  <a:lnTo>
                    <a:pt x="7" y="437"/>
                  </a:lnTo>
                  <a:lnTo>
                    <a:pt x="3" y="428"/>
                  </a:lnTo>
                  <a:lnTo>
                    <a:pt x="2" y="417"/>
                  </a:lnTo>
                  <a:lnTo>
                    <a:pt x="0" y="405"/>
                  </a:lnTo>
                  <a:lnTo>
                    <a:pt x="0" y="394"/>
                  </a:lnTo>
                  <a:lnTo>
                    <a:pt x="3" y="383"/>
                  </a:lnTo>
                  <a:lnTo>
                    <a:pt x="6" y="372"/>
                  </a:lnTo>
                  <a:lnTo>
                    <a:pt x="11" y="363"/>
                  </a:lnTo>
                  <a:lnTo>
                    <a:pt x="17" y="354"/>
                  </a:lnTo>
                  <a:lnTo>
                    <a:pt x="25" y="344"/>
                  </a:lnTo>
                  <a:lnTo>
                    <a:pt x="34" y="336"/>
                  </a:lnTo>
                  <a:lnTo>
                    <a:pt x="359" y="97"/>
                  </a:lnTo>
                  <a:lnTo>
                    <a:pt x="359" y="97"/>
                  </a:lnTo>
                  <a:lnTo>
                    <a:pt x="372" y="89"/>
                  </a:lnTo>
                  <a:lnTo>
                    <a:pt x="388" y="81"/>
                  </a:lnTo>
                  <a:lnTo>
                    <a:pt x="427" y="61"/>
                  </a:lnTo>
                  <a:lnTo>
                    <a:pt x="475" y="42"/>
                  </a:lnTo>
                  <a:lnTo>
                    <a:pt x="502" y="32"/>
                  </a:lnTo>
                  <a:lnTo>
                    <a:pt x="528" y="23"/>
                  </a:lnTo>
                  <a:lnTo>
                    <a:pt x="555" y="15"/>
                  </a:lnTo>
                  <a:lnTo>
                    <a:pt x="581" y="9"/>
                  </a:lnTo>
                  <a:lnTo>
                    <a:pt x="605" y="4"/>
                  </a:lnTo>
                  <a:lnTo>
                    <a:pt x="628" y="1"/>
                  </a:lnTo>
                  <a:lnTo>
                    <a:pt x="648" y="0"/>
                  </a:lnTo>
                  <a:lnTo>
                    <a:pt x="666" y="3"/>
                  </a:lnTo>
                  <a:lnTo>
                    <a:pt x="674" y="4"/>
                  </a:lnTo>
                  <a:lnTo>
                    <a:pt x="681" y="7"/>
                  </a:lnTo>
                  <a:lnTo>
                    <a:pt x="686" y="9"/>
                  </a:lnTo>
                  <a:lnTo>
                    <a:pt x="690" y="15"/>
                  </a:lnTo>
                  <a:lnTo>
                    <a:pt x="690" y="15"/>
                  </a:lnTo>
                  <a:lnTo>
                    <a:pt x="694" y="19"/>
                  </a:lnTo>
                  <a:lnTo>
                    <a:pt x="697" y="24"/>
                  </a:lnTo>
                  <a:lnTo>
                    <a:pt x="698" y="31"/>
                  </a:lnTo>
                  <a:lnTo>
                    <a:pt x="698" y="36"/>
                  </a:lnTo>
                  <a:lnTo>
                    <a:pt x="698" y="51"/>
                  </a:lnTo>
                  <a:lnTo>
                    <a:pt x="694" y="66"/>
                  </a:lnTo>
                  <a:lnTo>
                    <a:pt x="687" y="82"/>
                  </a:lnTo>
                  <a:lnTo>
                    <a:pt x="678" y="100"/>
                  </a:lnTo>
                  <a:lnTo>
                    <a:pt x="667" y="117"/>
                  </a:lnTo>
                  <a:lnTo>
                    <a:pt x="655" y="135"/>
                  </a:lnTo>
                  <a:lnTo>
                    <a:pt x="641" y="152"/>
                  </a:lnTo>
                  <a:lnTo>
                    <a:pt x="627" y="170"/>
                  </a:lnTo>
                  <a:lnTo>
                    <a:pt x="598" y="202"/>
                  </a:lnTo>
                  <a:lnTo>
                    <a:pt x="570" y="228"/>
                  </a:lnTo>
                  <a:lnTo>
                    <a:pt x="558" y="239"/>
                  </a:lnTo>
                  <a:lnTo>
                    <a:pt x="547" y="247"/>
                  </a:lnTo>
                  <a:lnTo>
                    <a:pt x="249" y="440"/>
                  </a:lnTo>
                  <a:lnTo>
                    <a:pt x="249" y="440"/>
                  </a:lnTo>
                  <a:lnTo>
                    <a:pt x="218" y="459"/>
                  </a:lnTo>
                  <a:lnTo>
                    <a:pt x="189" y="472"/>
                  </a:lnTo>
                  <a:lnTo>
                    <a:pt x="164" y="482"/>
                  </a:lnTo>
                  <a:lnTo>
                    <a:pt x="139" y="487"/>
                  </a:lnTo>
                  <a:lnTo>
                    <a:pt x="116" y="491"/>
                  </a:lnTo>
                  <a:lnTo>
                    <a:pt x="95" y="491"/>
                  </a:lnTo>
                  <a:lnTo>
                    <a:pt x="75" y="489"/>
                  </a:lnTo>
                  <a:lnTo>
                    <a:pt x="57" y="48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55" name="Freeform 92"/>
            <p:cNvSpPr>
              <a:spLocks/>
            </p:cNvSpPr>
            <p:nvPr/>
          </p:nvSpPr>
          <p:spPr bwMode="auto">
            <a:xfrm flipV="1">
              <a:off x="8764287" y="5694876"/>
              <a:ext cx="727731" cy="503262"/>
            </a:xfrm>
            <a:custGeom>
              <a:avLst/>
              <a:gdLst>
                <a:gd name="T0" fmla="*/ 31 w 710"/>
                <a:gd name="T1" fmla="*/ 464 h 491"/>
                <a:gd name="T2" fmla="*/ 18 w 710"/>
                <a:gd name="T3" fmla="*/ 452 h 491"/>
                <a:gd name="T4" fmla="*/ 9 w 710"/>
                <a:gd name="T5" fmla="*/ 439 h 491"/>
                <a:gd name="T6" fmla="*/ 2 w 710"/>
                <a:gd name="T7" fmla="*/ 424 h 491"/>
                <a:gd name="T8" fmla="*/ 0 w 710"/>
                <a:gd name="T9" fmla="*/ 408 h 491"/>
                <a:gd name="T10" fmla="*/ 2 w 710"/>
                <a:gd name="T11" fmla="*/ 392 h 491"/>
                <a:gd name="T12" fmla="*/ 7 w 710"/>
                <a:gd name="T13" fmla="*/ 375 h 491"/>
                <a:gd name="T14" fmla="*/ 15 w 710"/>
                <a:gd name="T15" fmla="*/ 362 h 491"/>
                <a:gd name="T16" fmla="*/ 29 w 710"/>
                <a:gd name="T17" fmla="*/ 350 h 491"/>
                <a:gd name="T18" fmla="*/ 372 w 710"/>
                <a:gd name="T19" fmla="*/ 97 h 491"/>
                <a:gd name="T20" fmla="*/ 399 w 710"/>
                <a:gd name="T21" fmla="*/ 81 h 491"/>
                <a:gd name="T22" fmla="*/ 488 w 710"/>
                <a:gd name="T23" fmla="*/ 42 h 491"/>
                <a:gd name="T24" fmla="*/ 540 w 710"/>
                <a:gd name="T25" fmla="*/ 23 h 491"/>
                <a:gd name="T26" fmla="*/ 593 w 710"/>
                <a:gd name="T27" fmla="*/ 10 h 491"/>
                <a:gd name="T28" fmla="*/ 640 w 710"/>
                <a:gd name="T29" fmla="*/ 2 h 491"/>
                <a:gd name="T30" fmla="*/ 678 w 710"/>
                <a:gd name="T31" fmla="*/ 3 h 491"/>
                <a:gd name="T32" fmla="*/ 691 w 710"/>
                <a:gd name="T33" fmla="*/ 7 h 491"/>
                <a:gd name="T34" fmla="*/ 702 w 710"/>
                <a:gd name="T35" fmla="*/ 15 h 491"/>
                <a:gd name="T36" fmla="*/ 706 w 710"/>
                <a:gd name="T37" fmla="*/ 19 h 491"/>
                <a:gd name="T38" fmla="*/ 710 w 710"/>
                <a:gd name="T39" fmla="*/ 31 h 491"/>
                <a:gd name="T40" fmla="*/ 709 w 710"/>
                <a:gd name="T41" fmla="*/ 51 h 491"/>
                <a:gd name="T42" fmla="*/ 698 w 710"/>
                <a:gd name="T43" fmla="*/ 82 h 491"/>
                <a:gd name="T44" fmla="*/ 679 w 710"/>
                <a:gd name="T45" fmla="*/ 118 h 491"/>
                <a:gd name="T46" fmla="*/ 654 w 710"/>
                <a:gd name="T47" fmla="*/ 153 h 491"/>
                <a:gd name="T48" fmla="*/ 610 w 710"/>
                <a:gd name="T49" fmla="*/ 203 h 491"/>
                <a:gd name="T50" fmla="*/ 570 w 710"/>
                <a:gd name="T51" fmla="*/ 239 h 491"/>
                <a:gd name="T52" fmla="*/ 260 w 710"/>
                <a:gd name="T53" fmla="*/ 440 h 491"/>
                <a:gd name="T54" fmla="*/ 241 w 710"/>
                <a:gd name="T55" fmla="*/ 452 h 491"/>
                <a:gd name="T56" fmla="*/ 203 w 710"/>
                <a:gd name="T57" fmla="*/ 471 h 491"/>
                <a:gd name="T58" fmla="*/ 169 w 710"/>
                <a:gd name="T59" fmla="*/ 483 h 491"/>
                <a:gd name="T60" fmla="*/ 138 w 710"/>
                <a:gd name="T61" fmla="*/ 490 h 491"/>
                <a:gd name="T62" fmla="*/ 110 w 710"/>
                <a:gd name="T63" fmla="*/ 491 h 491"/>
                <a:gd name="T64" fmla="*/ 84 w 710"/>
                <a:gd name="T65" fmla="*/ 487 h 491"/>
                <a:gd name="T66" fmla="*/ 61 w 710"/>
                <a:gd name="T67" fmla="*/ 481 h 491"/>
                <a:gd name="T68" fmla="*/ 41 w 710"/>
                <a:gd name="T69" fmla="*/ 470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710" h="491">
                  <a:moveTo>
                    <a:pt x="31" y="464"/>
                  </a:moveTo>
                  <a:lnTo>
                    <a:pt x="31" y="464"/>
                  </a:lnTo>
                  <a:lnTo>
                    <a:pt x="23" y="459"/>
                  </a:lnTo>
                  <a:lnTo>
                    <a:pt x="18" y="452"/>
                  </a:lnTo>
                  <a:lnTo>
                    <a:pt x="13" y="446"/>
                  </a:lnTo>
                  <a:lnTo>
                    <a:pt x="9" y="439"/>
                  </a:lnTo>
                  <a:lnTo>
                    <a:pt x="4" y="432"/>
                  </a:lnTo>
                  <a:lnTo>
                    <a:pt x="2" y="424"/>
                  </a:lnTo>
                  <a:lnTo>
                    <a:pt x="0" y="416"/>
                  </a:lnTo>
                  <a:lnTo>
                    <a:pt x="0" y="408"/>
                  </a:lnTo>
                  <a:lnTo>
                    <a:pt x="0" y="400"/>
                  </a:lnTo>
                  <a:lnTo>
                    <a:pt x="2" y="392"/>
                  </a:lnTo>
                  <a:lnTo>
                    <a:pt x="3" y="383"/>
                  </a:lnTo>
                  <a:lnTo>
                    <a:pt x="7" y="375"/>
                  </a:lnTo>
                  <a:lnTo>
                    <a:pt x="11" y="369"/>
                  </a:lnTo>
                  <a:lnTo>
                    <a:pt x="15" y="362"/>
                  </a:lnTo>
                  <a:lnTo>
                    <a:pt x="22" y="355"/>
                  </a:lnTo>
                  <a:lnTo>
                    <a:pt x="29" y="350"/>
                  </a:lnTo>
                  <a:lnTo>
                    <a:pt x="372" y="97"/>
                  </a:lnTo>
                  <a:lnTo>
                    <a:pt x="372" y="97"/>
                  </a:lnTo>
                  <a:lnTo>
                    <a:pt x="384" y="89"/>
                  </a:lnTo>
                  <a:lnTo>
                    <a:pt x="399" y="81"/>
                  </a:lnTo>
                  <a:lnTo>
                    <a:pt x="439" y="61"/>
                  </a:lnTo>
                  <a:lnTo>
                    <a:pt x="488" y="42"/>
                  </a:lnTo>
                  <a:lnTo>
                    <a:pt x="513" y="33"/>
                  </a:lnTo>
                  <a:lnTo>
                    <a:pt x="540" y="23"/>
                  </a:lnTo>
                  <a:lnTo>
                    <a:pt x="567" y="15"/>
                  </a:lnTo>
                  <a:lnTo>
                    <a:pt x="593" y="10"/>
                  </a:lnTo>
                  <a:lnTo>
                    <a:pt x="617" y="4"/>
                  </a:lnTo>
                  <a:lnTo>
                    <a:pt x="640" y="2"/>
                  </a:lnTo>
                  <a:lnTo>
                    <a:pt x="660" y="0"/>
                  </a:lnTo>
                  <a:lnTo>
                    <a:pt x="678" y="3"/>
                  </a:lnTo>
                  <a:lnTo>
                    <a:pt x="686" y="4"/>
                  </a:lnTo>
                  <a:lnTo>
                    <a:pt x="691" y="7"/>
                  </a:lnTo>
                  <a:lnTo>
                    <a:pt x="698" y="11"/>
                  </a:lnTo>
                  <a:lnTo>
                    <a:pt x="702" y="15"/>
                  </a:lnTo>
                  <a:lnTo>
                    <a:pt x="702" y="15"/>
                  </a:lnTo>
                  <a:lnTo>
                    <a:pt x="706" y="19"/>
                  </a:lnTo>
                  <a:lnTo>
                    <a:pt x="708" y="24"/>
                  </a:lnTo>
                  <a:lnTo>
                    <a:pt x="710" y="31"/>
                  </a:lnTo>
                  <a:lnTo>
                    <a:pt x="710" y="37"/>
                  </a:lnTo>
                  <a:lnTo>
                    <a:pt x="709" y="51"/>
                  </a:lnTo>
                  <a:lnTo>
                    <a:pt x="705" y="66"/>
                  </a:lnTo>
                  <a:lnTo>
                    <a:pt x="698" y="82"/>
                  </a:lnTo>
                  <a:lnTo>
                    <a:pt x="690" y="100"/>
                  </a:lnTo>
                  <a:lnTo>
                    <a:pt x="679" y="118"/>
                  </a:lnTo>
                  <a:lnTo>
                    <a:pt x="667" y="135"/>
                  </a:lnTo>
                  <a:lnTo>
                    <a:pt x="654" y="153"/>
                  </a:lnTo>
                  <a:lnTo>
                    <a:pt x="639" y="170"/>
                  </a:lnTo>
                  <a:lnTo>
                    <a:pt x="610" y="203"/>
                  </a:lnTo>
                  <a:lnTo>
                    <a:pt x="582" y="228"/>
                  </a:lnTo>
                  <a:lnTo>
                    <a:pt x="570" y="239"/>
                  </a:lnTo>
                  <a:lnTo>
                    <a:pt x="559" y="247"/>
                  </a:lnTo>
                  <a:lnTo>
                    <a:pt x="260" y="440"/>
                  </a:lnTo>
                  <a:lnTo>
                    <a:pt x="260" y="440"/>
                  </a:lnTo>
                  <a:lnTo>
                    <a:pt x="241" y="452"/>
                  </a:lnTo>
                  <a:lnTo>
                    <a:pt x="222" y="463"/>
                  </a:lnTo>
                  <a:lnTo>
                    <a:pt x="203" y="471"/>
                  </a:lnTo>
                  <a:lnTo>
                    <a:pt x="185" y="478"/>
                  </a:lnTo>
                  <a:lnTo>
                    <a:pt x="169" y="483"/>
                  </a:lnTo>
                  <a:lnTo>
                    <a:pt x="153" y="487"/>
                  </a:lnTo>
                  <a:lnTo>
                    <a:pt x="138" y="490"/>
                  </a:lnTo>
                  <a:lnTo>
                    <a:pt x="123" y="491"/>
                  </a:lnTo>
                  <a:lnTo>
                    <a:pt x="110" y="491"/>
                  </a:lnTo>
                  <a:lnTo>
                    <a:pt x="96" y="490"/>
                  </a:lnTo>
                  <a:lnTo>
                    <a:pt x="84" y="487"/>
                  </a:lnTo>
                  <a:lnTo>
                    <a:pt x="72" y="485"/>
                  </a:lnTo>
                  <a:lnTo>
                    <a:pt x="61" y="481"/>
                  </a:lnTo>
                  <a:lnTo>
                    <a:pt x="50" y="475"/>
                  </a:lnTo>
                  <a:lnTo>
                    <a:pt x="41" y="470"/>
                  </a:lnTo>
                  <a:lnTo>
                    <a:pt x="31" y="464"/>
                  </a:lnTo>
                  <a:close/>
                </a:path>
              </a:pathLst>
            </a:custGeom>
            <a:solidFill>
              <a:srgbClr val="FED6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56" name="Freeform 93"/>
            <p:cNvSpPr>
              <a:spLocks/>
            </p:cNvSpPr>
            <p:nvPr/>
          </p:nvSpPr>
          <p:spPr bwMode="auto">
            <a:xfrm flipV="1">
              <a:off x="8764287" y="5694876"/>
              <a:ext cx="727731" cy="503262"/>
            </a:xfrm>
            <a:custGeom>
              <a:avLst/>
              <a:gdLst>
                <a:gd name="T0" fmla="*/ 31 w 710"/>
                <a:gd name="T1" fmla="*/ 464 h 491"/>
                <a:gd name="T2" fmla="*/ 18 w 710"/>
                <a:gd name="T3" fmla="*/ 452 h 491"/>
                <a:gd name="T4" fmla="*/ 9 w 710"/>
                <a:gd name="T5" fmla="*/ 439 h 491"/>
                <a:gd name="T6" fmla="*/ 2 w 710"/>
                <a:gd name="T7" fmla="*/ 424 h 491"/>
                <a:gd name="T8" fmla="*/ 0 w 710"/>
                <a:gd name="T9" fmla="*/ 408 h 491"/>
                <a:gd name="T10" fmla="*/ 2 w 710"/>
                <a:gd name="T11" fmla="*/ 392 h 491"/>
                <a:gd name="T12" fmla="*/ 7 w 710"/>
                <a:gd name="T13" fmla="*/ 375 h 491"/>
                <a:gd name="T14" fmla="*/ 15 w 710"/>
                <a:gd name="T15" fmla="*/ 362 h 491"/>
                <a:gd name="T16" fmla="*/ 29 w 710"/>
                <a:gd name="T17" fmla="*/ 350 h 491"/>
                <a:gd name="T18" fmla="*/ 372 w 710"/>
                <a:gd name="T19" fmla="*/ 97 h 491"/>
                <a:gd name="T20" fmla="*/ 399 w 710"/>
                <a:gd name="T21" fmla="*/ 81 h 491"/>
                <a:gd name="T22" fmla="*/ 488 w 710"/>
                <a:gd name="T23" fmla="*/ 42 h 491"/>
                <a:gd name="T24" fmla="*/ 540 w 710"/>
                <a:gd name="T25" fmla="*/ 23 h 491"/>
                <a:gd name="T26" fmla="*/ 593 w 710"/>
                <a:gd name="T27" fmla="*/ 10 h 491"/>
                <a:gd name="T28" fmla="*/ 640 w 710"/>
                <a:gd name="T29" fmla="*/ 2 h 491"/>
                <a:gd name="T30" fmla="*/ 678 w 710"/>
                <a:gd name="T31" fmla="*/ 3 h 491"/>
                <a:gd name="T32" fmla="*/ 691 w 710"/>
                <a:gd name="T33" fmla="*/ 7 h 491"/>
                <a:gd name="T34" fmla="*/ 702 w 710"/>
                <a:gd name="T35" fmla="*/ 15 h 491"/>
                <a:gd name="T36" fmla="*/ 706 w 710"/>
                <a:gd name="T37" fmla="*/ 19 h 491"/>
                <a:gd name="T38" fmla="*/ 710 w 710"/>
                <a:gd name="T39" fmla="*/ 31 h 491"/>
                <a:gd name="T40" fmla="*/ 709 w 710"/>
                <a:gd name="T41" fmla="*/ 51 h 491"/>
                <a:gd name="T42" fmla="*/ 698 w 710"/>
                <a:gd name="T43" fmla="*/ 82 h 491"/>
                <a:gd name="T44" fmla="*/ 679 w 710"/>
                <a:gd name="T45" fmla="*/ 118 h 491"/>
                <a:gd name="T46" fmla="*/ 654 w 710"/>
                <a:gd name="T47" fmla="*/ 153 h 491"/>
                <a:gd name="T48" fmla="*/ 610 w 710"/>
                <a:gd name="T49" fmla="*/ 203 h 491"/>
                <a:gd name="T50" fmla="*/ 570 w 710"/>
                <a:gd name="T51" fmla="*/ 239 h 491"/>
                <a:gd name="T52" fmla="*/ 260 w 710"/>
                <a:gd name="T53" fmla="*/ 440 h 491"/>
                <a:gd name="T54" fmla="*/ 241 w 710"/>
                <a:gd name="T55" fmla="*/ 452 h 491"/>
                <a:gd name="T56" fmla="*/ 203 w 710"/>
                <a:gd name="T57" fmla="*/ 471 h 491"/>
                <a:gd name="T58" fmla="*/ 169 w 710"/>
                <a:gd name="T59" fmla="*/ 483 h 491"/>
                <a:gd name="T60" fmla="*/ 138 w 710"/>
                <a:gd name="T61" fmla="*/ 490 h 491"/>
                <a:gd name="T62" fmla="*/ 110 w 710"/>
                <a:gd name="T63" fmla="*/ 491 h 491"/>
                <a:gd name="T64" fmla="*/ 84 w 710"/>
                <a:gd name="T65" fmla="*/ 487 h 491"/>
                <a:gd name="T66" fmla="*/ 61 w 710"/>
                <a:gd name="T67" fmla="*/ 481 h 491"/>
                <a:gd name="T68" fmla="*/ 41 w 710"/>
                <a:gd name="T69" fmla="*/ 470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710" h="491">
                  <a:moveTo>
                    <a:pt x="31" y="464"/>
                  </a:moveTo>
                  <a:lnTo>
                    <a:pt x="31" y="464"/>
                  </a:lnTo>
                  <a:lnTo>
                    <a:pt x="23" y="459"/>
                  </a:lnTo>
                  <a:lnTo>
                    <a:pt x="18" y="452"/>
                  </a:lnTo>
                  <a:lnTo>
                    <a:pt x="13" y="446"/>
                  </a:lnTo>
                  <a:lnTo>
                    <a:pt x="9" y="439"/>
                  </a:lnTo>
                  <a:lnTo>
                    <a:pt x="4" y="432"/>
                  </a:lnTo>
                  <a:lnTo>
                    <a:pt x="2" y="424"/>
                  </a:lnTo>
                  <a:lnTo>
                    <a:pt x="0" y="416"/>
                  </a:lnTo>
                  <a:lnTo>
                    <a:pt x="0" y="408"/>
                  </a:lnTo>
                  <a:lnTo>
                    <a:pt x="0" y="400"/>
                  </a:lnTo>
                  <a:lnTo>
                    <a:pt x="2" y="392"/>
                  </a:lnTo>
                  <a:lnTo>
                    <a:pt x="3" y="383"/>
                  </a:lnTo>
                  <a:lnTo>
                    <a:pt x="7" y="375"/>
                  </a:lnTo>
                  <a:lnTo>
                    <a:pt x="11" y="369"/>
                  </a:lnTo>
                  <a:lnTo>
                    <a:pt x="15" y="362"/>
                  </a:lnTo>
                  <a:lnTo>
                    <a:pt x="22" y="355"/>
                  </a:lnTo>
                  <a:lnTo>
                    <a:pt x="29" y="350"/>
                  </a:lnTo>
                  <a:lnTo>
                    <a:pt x="372" y="97"/>
                  </a:lnTo>
                  <a:lnTo>
                    <a:pt x="372" y="97"/>
                  </a:lnTo>
                  <a:lnTo>
                    <a:pt x="384" y="89"/>
                  </a:lnTo>
                  <a:lnTo>
                    <a:pt x="399" y="81"/>
                  </a:lnTo>
                  <a:lnTo>
                    <a:pt x="439" y="61"/>
                  </a:lnTo>
                  <a:lnTo>
                    <a:pt x="488" y="42"/>
                  </a:lnTo>
                  <a:lnTo>
                    <a:pt x="513" y="33"/>
                  </a:lnTo>
                  <a:lnTo>
                    <a:pt x="540" y="23"/>
                  </a:lnTo>
                  <a:lnTo>
                    <a:pt x="567" y="15"/>
                  </a:lnTo>
                  <a:lnTo>
                    <a:pt x="593" y="10"/>
                  </a:lnTo>
                  <a:lnTo>
                    <a:pt x="617" y="4"/>
                  </a:lnTo>
                  <a:lnTo>
                    <a:pt x="640" y="2"/>
                  </a:lnTo>
                  <a:lnTo>
                    <a:pt x="660" y="0"/>
                  </a:lnTo>
                  <a:lnTo>
                    <a:pt x="678" y="3"/>
                  </a:lnTo>
                  <a:lnTo>
                    <a:pt x="686" y="4"/>
                  </a:lnTo>
                  <a:lnTo>
                    <a:pt x="691" y="7"/>
                  </a:lnTo>
                  <a:lnTo>
                    <a:pt x="698" y="11"/>
                  </a:lnTo>
                  <a:lnTo>
                    <a:pt x="702" y="15"/>
                  </a:lnTo>
                  <a:lnTo>
                    <a:pt x="702" y="15"/>
                  </a:lnTo>
                  <a:lnTo>
                    <a:pt x="706" y="19"/>
                  </a:lnTo>
                  <a:lnTo>
                    <a:pt x="708" y="24"/>
                  </a:lnTo>
                  <a:lnTo>
                    <a:pt x="710" y="31"/>
                  </a:lnTo>
                  <a:lnTo>
                    <a:pt x="710" y="37"/>
                  </a:lnTo>
                  <a:lnTo>
                    <a:pt x="709" y="51"/>
                  </a:lnTo>
                  <a:lnTo>
                    <a:pt x="705" y="66"/>
                  </a:lnTo>
                  <a:lnTo>
                    <a:pt x="698" y="82"/>
                  </a:lnTo>
                  <a:lnTo>
                    <a:pt x="690" y="100"/>
                  </a:lnTo>
                  <a:lnTo>
                    <a:pt x="679" y="118"/>
                  </a:lnTo>
                  <a:lnTo>
                    <a:pt x="667" y="135"/>
                  </a:lnTo>
                  <a:lnTo>
                    <a:pt x="654" y="153"/>
                  </a:lnTo>
                  <a:lnTo>
                    <a:pt x="639" y="170"/>
                  </a:lnTo>
                  <a:lnTo>
                    <a:pt x="610" y="203"/>
                  </a:lnTo>
                  <a:lnTo>
                    <a:pt x="582" y="228"/>
                  </a:lnTo>
                  <a:lnTo>
                    <a:pt x="570" y="239"/>
                  </a:lnTo>
                  <a:lnTo>
                    <a:pt x="559" y="247"/>
                  </a:lnTo>
                  <a:lnTo>
                    <a:pt x="260" y="440"/>
                  </a:lnTo>
                  <a:lnTo>
                    <a:pt x="260" y="440"/>
                  </a:lnTo>
                  <a:lnTo>
                    <a:pt x="241" y="452"/>
                  </a:lnTo>
                  <a:lnTo>
                    <a:pt x="222" y="463"/>
                  </a:lnTo>
                  <a:lnTo>
                    <a:pt x="203" y="471"/>
                  </a:lnTo>
                  <a:lnTo>
                    <a:pt x="185" y="478"/>
                  </a:lnTo>
                  <a:lnTo>
                    <a:pt x="169" y="483"/>
                  </a:lnTo>
                  <a:lnTo>
                    <a:pt x="153" y="487"/>
                  </a:lnTo>
                  <a:lnTo>
                    <a:pt x="138" y="490"/>
                  </a:lnTo>
                  <a:lnTo>
                    <a:pt x="123" y="491"/>
                  </a:lnTo>
                  <a:lnTo>
                    <a:pt x="110" y="491"/>
                  </a:lnTo>
                  <a:lnTo>
                    <a:pt x="96" y="490"/>
                  </a:lnTo>
                  <a:lnTo>
                    <a:pt x="84" y="487"/>
                  </a:lnTo>
                  <a:lnTo>
                    <a:pt x="72" y="485"/>
                  </a:lnTo>
                  <a:lnTo>
                    <a:pt x="61" y="481"/>
                  </a:lnTo>
                  <a:lnTo>
                    <a:pt x="50" y="475"/>
                  </a:lnTo>
                  <a:lnTo>
                    <a:pt x="41" y="470"/>
                  </a:lnTo>
                  <a:lnTo>
                    <a:pt x="31" y="46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57" name="Freeform 94"/>
            <p:cNvSpPr>
              <a:spLocks/>
            </p:cNvSpPr>
            <p:nvPr/>
          </p:nvSpPr>
          <p:spPr bwMode="auto">
            <a:xfrm flipV="1">
              <a:off x="8300999" y="4916922"/>
              <a:ext cx="1713755" cy="1330415"/>
            </a:xfrm>
            <a:custGeom>
              <a:avLst/>
              <a:gdLst>
                <a:gd name="T0" fmla="*/ 595 w 1672"/>
                <a:gd name="T1" fmla="*/ 827 h 1298"/>
                <a:gd name="T2" fmla="*/ 597 w 1672"/>
                <a:gd name="T3" fmla="*/ 861 h 1298"/>
                <a:gd name="T4" fmla="*/ 620 w 1672"/>
                <a:gd name="T5" fmla="*/ 904 h 1298"/>
                <a:gd name="T6" fmla="*/ 662 w 1672"/>
                <a:gd name="T7" fmla="*/ 933 h 1298"/>
                <a:gd name="T8" fmla="*/ 712 w 1672"/>
                <a:gd name="T9" fmla="*/ 946 h 1298"/>
                <a:gd name="T10" fmla="*/ 764 w 1672"/>
                <a:gd name="T11" fmla="*/ 936 h 1298"/>
                <a:gd name="T12" fmla="*/ 797 w 1672"/>
                <a:gd name="T13" fmla="*/ 916 h 1298"/>
                <a:gd name="T14" fmla="*/ 795 w 1672"/>
                <a:gd name="T15" fmla="*/ 967 h 1298"/>
                <a:gd name="T16" fmla="*/ 820 w 1672"/>
                <a:gd name="T17" fmla="*/ 1009 h 1298"/>
                <a:gd name="T18" fmla="*/ 859 w 1672"/>
                <a:gd name="T19" fmla="*/ 1037 h 1298"/>
                <a:gd name="T20" fmla="*/ 909 w 1672"/>
                <a:gd name="T21" fmla="*/ 1048 h 1298"/>
                <a:gd name="T22" fmla="*/ 960 w 1672"/>
                <a:gd name="T23" fmla="*/ 1040 h 1298"/>
                <a:gd name="T24" fmla="*/ 976 w 1672"/>
                <a:gd name="T25" fmla="*/ 1041 h 1298"/>
                <a:gd name="T26" fmla="*/ 984 w 1672"/>
                <a:gd name="T27" fmla="*/ 1081 h 1298"/>
                <a:gd name="T28" fmla="*/ 1015 w 1672"/>
                <a:gd name="T29" fmla="*/ 1117 h 1298"/>
                <a:gd name="T30" fmla="*/ 1061 w 1672"/>
                <a:gd name="T31" fmla="*/ 1137 h 1298"/>
                <a:gd name="T32" fmla="*/ 1112 w 1672"/>
                <a:gd name="T33" fmla="*/ 1139 h 1298"/>
                <a:gd name="T34" fmla="*/ 1161 w 1672"/>
                <a:gd name="T35" fmla="*/ 1116 h 1298"/>
                <a:gd name="T36" fmla="*/ 1509 w 1672"/>
                <a:gd name="T37" fmla="*/ 738 h 1298"/>
                <a:gd name="T38" fmla="*/ 1543 w 1672"/>
                <a:gd name="T39" fmla="*/ 696 h 1298"/>
                <a:gd name="T40" fmla="*/ 1587 w 1672"/>
                <a:gd name="T41" fmla="*/ 623 h 1298"/>
                <a:gd name="T42" fmla="*/ 1624 w 1672"/>
                <a:gd name="T43" fmla="*/ 545 h 1298"/>
                <a:gd name="T44" fmla="*/ 1651 w 1672"/>
                <a:gd name="T45" fmla="*/ 468 h 1298"/>
                <a:gd name="T46" fmla="*/ 1668 w 1672"/>
                <a:gd name="T47" fmla="*/ 399 h 1298"/>
                <a:gd name="T48" fmla="*/ 1672 w 1672"/>
                <a:gd name="T49" fmla="*/ 360 h 1298"/>
                <a:gd name="T50" fmla="*/ 1667 w 1672"/>
                <a:gd name="T51" fmla="*/ 287 h 1298"/>
                <a:gd name="T52" fmla="*/ 1647 w 1672"/>
                <a:gd name="T53" fmla="*/ 222 h 1298"/>
                <a:gd name="T54" fmla="*/ 1613 w 1672"/>
                <a:gd name="T55" fmla="*/ 167 h 1298"/>
                <a:gd name="T56" fmla="*/ 1570 w 1672"/>
                <a:gd name="T57" fmla="*/ 118 h 1298"/>
                <a:gd name="T58" fmla="*/ 1520 w 1672"/>
                <a:gd name="T59" fmla="*/ 78 h 1298"/>
                <a:gd name="T60" fmla="*/ 1463 w 1672"/>
                <a:gd name="T61" fmla="*/ 45 h 1298"/>
                <a:gd name="T62" fmla="*/ 1405 w 1672"/>
                <a:gd name="T63" fmla="*/ 23 h 1298"/>
                <a:gd name="T64" fmla="*/ 1349 w 1672"/>
                <a:gd name="T65" fmla="*/ 6 h 1298"/>
                <a:gd name="T66" fmla="*/ 1293 w 1672"/>
                <a:gd name="T67" fmla="*/ 0 h 1298"/>
                <a:gd name="T68" fmla="*/ 1243 w 1672"/>
                <a:gd name="T69" fmla="*/ 1 h 1298"/>
                <a:gd name="T70" fmla="*/ 1215 w 1672"/>
                <a:gd name="T71" fmla="*/ 6 h 1298"/>
                <a:gd name="T72" fmla="*/ 1071 w 1672"/>
                <a:gd name="T73" fmla="*/ 43 h 1298"/>
                <a:gd name="T74" fmla="*/ 1015 w 1672"/>
                <a:gd name="T75" fmla="*/ 66 h 1298"/>
                <a:gd name="T76" fmla="*/ 981 w 1672"/>
                <a:gd name="T77" fmla="*/ 89 h 1298"/>
                <a:gd name="T78" fmla="*/ 39 w 1672"/>
                <a:gd name="T79" fmla="*/ 1108 h 1298"/>
                <a:gd name="T80" fmla="*/ 14 w 1672"/>
                <a:gd name="T81" fmla="*/ 1144 h 1298"/>
                <a:gd name="T82" fmla="*/ 2 w 1672"/>
                <a:gd name="T83" fmla="*/ 1178 h 1298"/>
                <a:gd name="T84" fmla="*/ 2 w 1672"/>
                <a:gd name="T85" fmla="*/ 1210 h 1298"/>
                <a:gd name="T86" fmla="*/ 12 w 1672"/>
                <a:gd name="T87" fmla="*/ 1240 h 1298"/>
                <a:gd name="T88" fmla="*/ 31 w 1672"/>
                <a:gd name="T89" fmla="*/ 1264 h 1298"/>
                <a:gd name="T90" fmla="*/ 56 w 1672"/>
                <a:gd name="T91" fmla="*/ 1283 h 1298"/>
                <a:gd name="T92" fmla="*/ 85 w 1672"/>
                <a:gd name="T93" fmla="*/ 1294 h 1298"/>
                <a:gd name="T94" fmla="*/ 118 w 1672"/>
                <a:gd name="T95" fmla="*/ 1298 h 1298"/>
                <a:gd name="T96" fmla="*/ 149 w 1672"/>
                <a:gd name="T97" fmla="*/ 1292 h 1298"/>
                <a:gd name="T98" fmla="*/ 180 w 1672"/>
                <a:gd name="T99" fmla="*/ 1275 h 1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672" h="1298">
                  <a:moveTo>
                    <a:pt x="199" y="1259"/>
                  </a:moveTo>
                  <a:lnTo>
                    <a:pt x="595" y="827"/>
                  </a:lnTo>
                  <a:lnTo>
                    <a:pt x="595" y="827"/>
                  </a:lnTo>
                  <a:lnTo>
                    <a:pt x="594" y="835"/>
                  </a:lnTo>
                  <a:lnTo>
                    <a:pt x="594" y="844"/>
                  </a:lnTo>
                  <a:lnTo>
                    <a:pt x="597" y="861"/>
                  </a:lnTo>
                  <a:lnTo>
                    <a:pt x="602" y="877"/>
                  </a:lnTo>
                  <a:lnTo>
                    <a:pt x="610" y="892"/>
                  </a:lnTo>
                  <a:lnTo>
                    <a:pt x="620" y="904"/>
                  </a:lnTo>
                  <a:lnTo>
                    <a:pt x="632" y="916"/>
                  </a:lnTo>
                  <a:lnTo>
                    <a:pt x="645" y="925"/>
                  </a:lnTo>
                  <a:lnTo>
                    <a:pt x="662" y="933"/>
                  </a:lnTo>
                  <a:lnTo>
                    <a:pt x="678" y="940"/>
                  </a:lnTo>
                  <a:lnTo>
                    <a:pt x="694" y="943"/>
                  </a:lnTo>
                  <a:lnTo>
                    <a:pt x="712" y="946"/>
                  </a:lnTo>
                  <a:lnTo>
                    <a:pt x="729" y="944"/>
                  </a:lnTo>
                  <a:lnTo>
                    <a:pt x="747" y="942"/>
                  </a:lnTo>
                  <a:lnTo>
                    <a:pt x="764" y="936"/>
                  </a:lnTo>
                  <a:lnTo>
                    <a:pt x="780" y="927"/>
                  </a:lnTo>
                  <a:lnTo>
                    <a:pt x="797" y="916"/>
                  </a:lnTo>
                  <a:lnTo>
                    <a:pt x="797" y="916"/>
                  </a:lnTo>
                  <a:lnTo>
                    <a:pt x="793" y="933"/>
                  </a:lnTo>
                  <a:lnTo>
                    <a:pt x="793" y="951"/>
                  </a:lnTo>
                  <a:lnTo>
                    <a:pt x="795" y="967"/>
                  </a:lnTo>
                  <a:lnTo>
                    <a:pt x="801" y="982"/>
                  </a:lnTo>
                  <a:lnTo>
                    <a:pt x="809" y="996"/>
                  </a:lnTo>
                  <a:lnTo>
                    <a:pt x="820" y="1009"/>
                  </a:lnTo>
                  <a:lnTo>
                    <a:pt x="830" y="1020"/>
                  </a:lnTo>
                  <a:lnTo>
                    <a:pt x="844" y="1029"/>
                  </a:lnTo>
                  <a:lnTo>
                    <a:pt x="859" y="1037"/>
                  </a:lnTo>
                  <a:lnTo>
                    <a:pt x="875" y="1043"/>
                  </a:lnTo>
                  <a:lnTo>
                    <a:pt x="891" y="1047"/>
                  </a:lnTo>
                  <a:lnTo>
                    <a:pt x="909" y="1048"/>
                  </a:lnTo>
                  <a:lnTo>
                    <a:pt x="926" y="1048"/>
                  </a:lnTo>
                  <a:lnTo>
                    <a:pt x="942" y="1046"/>
                  </a:lnTo>
                  <a:lnTo>
                    <a:pt x="960" y="1040"/>
                  </a:lnTo>
                  <a:lnTo>
                    <a:pt x="976" y="1032"/>
                  </a:lnTo>
                  <a:lnTo>
                    <a:pt x="976" y="1032"/>
                  </a:lnTo>
                  <a:lnTo>
                    <a:pt x="976" y="1041"/>
                  </a:lnTo>
                  <a:lnTo>
                    <a:pt x="976" y="1050"/>
                  </a:lnTo>
                  <a:lnTo>
                    <a:pt x="979" y="1066"/>
                  </a:lnTo>
                  <a:lnTo>
                    <a:pt x="984" y="1081"/>
                  </a:lnTo>
                  <a:lnTo>
                    <a:pt x="992" y="1094"/>
                  </a:lnTo>
                  <a:lnTo>
                    <a:pt x="1003" y="1106"/>
                  </a:lnTo>
                  <a:lnTo>
                    <a:pt x="1015" y="1117"/>
                  </a:lnTo>
                  <a:lnTo>
                    <a:pt x="1030" y="1126"/>
                  </a:lnTo>
                  <a:lnTo>
                    <a:pt x="1045" y="1133"/>
                  </a:lnTo>
                  <a:lnTo>
                    <a:pt x="1061" y="1137"/>
                  </a:lnTo>
                  <a:lnTo>
                    <a:pt x="1079" y="1140"/>
                  </a:lnTo>
                  <a:lnTo>
                    <a:pt x="1095" y="1141"/>
                  </a:lnTo>
                  <a:lnTo>
                    <a:pt x="1112" y="1139"/>
                  </a:lnTo>
                  <a:lnTo>
                    <a:pt x="1130" y="1135"/>
                  </a:lnTo>
                  <a:lnTo>
                    <a:pt x="1146" y="1126"/>
                  </a:lnTo>
                  <a:lnTo>
                    <a:pt x="1161" y="1116"/>
                  </a:lnTo>
                  <a:lnTo>
                    <a:pt x="1169" y="1110"/>
                  </a:lnTo>
                  <a:lnTo>
                    <a:pt x="1176" y="1102"/>
                  </a:lnTo>
                  <a:lnTo>
                    <a:pt x="1509" y="738"/>
                  </a:lnTo>
                  <a:lnTo>
                    <a:pt x="1509" y="738"/>
                  </a:lnTo>
                  <a:lnTo>
                    <a:pt x="1527" y="718"/>
                  </a:lnTo>
                  <a:lnTo>
                    <a:pt x="1543" y="696"/>
                  </a:lnTo>
                  <a:lnTo>
                    <a:pt x="1559" y="673"/>
                  </a:lnTo>
                  <a:lnTo>
                    <a:pt x="1574" y="649"/>
                  </a:lnTo>
                  <a:lnTo>
                    <a:pt x="1587" y="623"/>
                  </a:lnTo>
                  <a:lnTo>
                    <a:pt x="1601" y="597"/>
                  </a:lnTo>
                  <a:lnTo>
                    <a:pt x="1613" y="572"/>
                  </a:lnTo>
                  <a:lnTo>
                    <a:pt x="1624" y="545"/>
                  </a:lnTo>
                  <a:lnTo>
                    <a:pt x="1635" y="519"/>
                  </a:lnTo>
                  <a:lnTo>
                    <a:pt x="1644" y="494"/>
                  </a:lnTo>
                  <a:lnTo>
                    <a:pt x="1651" y="468"/>
                  </a:lnTo>
                  <a:lnTo>
                    <a:pt x="1658" y="444"/>
                  </a:lnTo>
                  <a:lnTo>
                    <a:pt x="1663" y="421"/>
                  </a:lnTo>
                  <a:lnTo>
                    <a:pt x="1668" y="399"/>
                  </a:lnTo>
                  <a:lnTo>
                    <a:pt x="1671" y="379"/>
                  </a:lnTo>
                  <a:lnTo>
                    <a:pt x="1672" y="360"/>
                  </a:lnTo>
                  <a:lnTo>
                    <a:pt x="1672" y="360"/>
                  </a:lnTo>
                  <a:lnTo>
                    <a:pt x="1672" y="336"/>
                  </a:lnTo>
                  <a:lnTo>
                    <a:pt x="1671" y="311"/>
                  </a:lnTo>
                  <a:lnTo>
                    <a:pt x="1667" y="287"/>
                  </a:lnTo>
                  <a:lnTo>
                    <a:pt x="1662" y="265"/>
                  </a:lnTo>
                  <a:lnTo>
                    <a:pt x="1655" y="244"/>
                  </a:lnTo>
                  <a:lnTo>
                    <a:pt x="1647" y="222"/>
                  </a:lnTo>
                  <a:lnTo>
                    <a:pt x="1637" y="203"/>
                  </a:lnTo>
                  <a:lnTo>
                    <a:pt x="1625" y="184"/>
                  </a:lnTo>
                  <a:lnTo>
                    <a:pt x="1613" y="167"/>
                  </a:lnTo>
                  <a:lnTo>
                    <a:pt x="1600" y="149"/>
                  </a:lnTo>
                  <a:lnTo>
                    <a:pt x="1586" y="133"/>
                  </a:lnTo>
                  <a:lnTo>
                    <a:pt x="1570" y="118"/>
                  </a:lnTo>
                  <a:lnTo>
                    <a:pt x="1554" y="104"/>
                  </a:lnTo>
                  <a:lnTo>
                    <a:pt x="1537" y="90"/>
                  </a:lnTo>
                  <a:lnTo>
                    <a:pt x="1520" y="78"/>
                  </a:lnTo>
                  <a:lnTo>
                    <a:pt x="1501" y="67"/>
                  </a:lnTo>
                  <a:lnTo>
                    <a:pt x="1482" y="56"/>
                  </a:lnTo>
                  <a:lnTo>
                    <a:pt x="1463" y="45"/>
                  </a:lnTo>
                  <a:lnTo>
                    <a:pt x="1444" y="37"/>
                  </a:lnTo>
                  <a:lnTo>
                    <a:pt x="1425" y="29"/>
                  </a:lnTo>
                  <a:lnTo>
                    <a:pt x="1405" y="23"/>
                  </a:lnTo>
                  <a:lnTo>
                    <a:pt x="1386" y="16"/>
                  </a:lnTo>
                  <a:lnTo>
                    <a:pt x="1367" y="12"/>
                  </a:lnTo>
                  <a:lnTo>
                    <a:pt x="1349" y="6"/>
                  </a:lnTo>
                  <a:lnTo>
                    <a:pt x="1330" y="4"/>
                  </a:lnTo>
                  <a:lnTo>
                    <a:pt x="1311" y="1"/>
                  </a:lnTo>
                  <a:lnTo>
                    <a:pt x="1293" y="0"/>
                  </a:lnTo>
                  <a:lnTo>
                    <a:pt x="1276" y="0"/>
                  </a:lnTo>
                  <a:lnTo>
                    <a:pt x="1259" y="0"/>
                  </a:lnTo>
                  <a:lnTo>
                    <a:pt x="1243" y="1"/>
                  </a:lnTo>
                  <a:lnTo>
                    <a:pt x="1230" y="2"/>
                  </a:lnTo>
                  <a:lnTo>
                    <a:pt x="1215" y="6"/>
                  </a:lnTo>
                  <a:lnTo>
                    <a:pt x="1215" y="6"/>
                  </a:lnTo>
                  <a:lnTo>
                    <a:pt x="1138" y="25"/>
                  </a:lnTo>
                  <a:lnTo>
                    <a:pt x="1103" y="33"/>
                  </a:lnTo>
                  <a:lnTo>
                    <a:pt x="1071" y="43"/>
                  </a:lnTo>
                  <a:lnTo>
                    <a:pt x="1042" y="54"/>
                  </a:lnTo>
                  <a:lnTo>
                    <a:pt x="1029" y="59"/>
                  </a:lnTo>
                  <a:lnTo>
                    <a:pt x="1015" y="66"/>
                  </a:lnTo>
                  <a:lnTo>
                    <a:pt x="1003" y="72"/>
                  </a:lnTo>
                  <a:lnTo>
                    <a:pt x="992" y="81"/>
                  </a:lnTo>
                  <a:lnTo>
                    <a:pt x="981" y="89"/>
                  </a:lnTo>
                  <a:lnTo>
                    <a:pt x="972" y="98"/>
                  </a:lnTo>
                  <a:lnTo>
                    <a:pt x="39" y="1108"/>
                  </a:lnTo>
                  <a:lnTo>
                    <a:pt x="39" y="1108"/>
                  </a:lnTo>
                  <a:lnTo>
                    <a:pt x="30" y="1120"/>
                  </a:lnTo>
                  <a:lnTo>
                    <a:pt x="21" y="1132"/>
                  </a:lnTo>
                  <a:lnTo>
                    <a:pt x="14" y="1144"/>
                  </a:lnTo>
                  <a:lnTo>
                    <a:pt x="8" y="1155"/>
                  </a:lnTo>
                  <a:lnTo>
                    <a:pt x="4" y="1167"/>
                  </a:lnTo>
                  <a:lnTo>
                    <a:pt x="2" y="1178"/>
                  </a:lnTo>
                  <a:lnTo>
                    <a:pt x="0" y="1189"/>
                  </a:lnTo>
                  <a:lnTo>
                    <a:pt x="0" y="1199"/>
                  </a:lnTo>
                  <a:lnTo>
                    <a:pt x="2" y="1210"/>
                  </a:lnTo>
                  <a:lnTo>
                    <a:pt x="4" y="1221"/>
                  </a:lnTo>
                  <a:lnTo>
                    <a:pt x="8" y="1230"/>
                  </a:lnTo>
                  <a:lnTo>
                    <a:pt x="12" y="1240"/>
                  </a:lnTo>
                  <a:lnTo>
                    <a:pt x="18" y="1248"/>
                  </a:lnTo>
                  <a:lnTo>
                    <a:pt x="25" y="1256"/>
                  </a:lnTo>
                  <a:lnTo>
                    <a:pt x="31" y="1264"/>
                  </a:lnTo>
                  <a:lnTo>
                    <a:pt x="39" y="1271"/>
                  </a:lnTo>
                  <a:lnTo>
                    <a:pt x="48" y="1278"/>
                  </a:lnTo>
                  <a:lnTo>
                    <a:pt x="56" y="1283"/>
                  </a:lnTo>
                  <a:lnTo>
                    <a:pt x="65" y="1287"/>
                  </a:lnTo>
                  <a:lnTo>
                    <a:pt x="76" y="1291"/>
                  </a:lnTo>
                  <a:lnTo>
                    <a:pt x="85" y="1294"/>
                  </a:lnTo>
                  <a:lnTo>
                    <a:pt x="96" y="1297"/>
                  </a:lnTo>
                  <a:lnTo>
                    <a:pt x="107" y="1298"/>
                  </a:lnTo>
                  <a:lnTo>
                    <a:pt x="118" y="1298"/>
                  </a:lnTo>
                  <a:lnTo>
                    <a:pt x="129" y="1297"/>
                  </a:lnTo>
                  <a:lnTo>
                    <a:pt x="139" y="1295"/>
                  </a:lnTo>
                  <a:lnTo>
                    <a:pt x="149" y="1292"/>
                  </a:lnTo>
                  <a:lnTo>
                    <a:pt x="160" y="1287"/>
                  </a:lnTo>
                  <a:lnTo>
                    <a:pt x="170" y="1282"/>
                  </a:lnTo>
                  <a:lnTo>
                    <a:pt x="180" y="1275"/>
                  </a:lnTo>
                  <a:lnTo>
                    <a:pt x="189" y="1268"/>
                  </a:lnTo>
                  <a:lnTo>
                    <a:pt x="199" y="1259"/>
                  </a:lnTo>
                  <a:close/>
                </a:path>
              </a:pathLst>
            </a:custGeom>
            <a:solidFill>
              <a:srgbClr val="FED6B7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58" name="Freeform 95"/>
            <p:cNvSpPr>
              <a:spLocks/>
            </p:cNvSpPr>
            <p:nvPr/>
          </p:nvSpPr>
          <p:spPr bwMode="auto">
            <a:xfrm flipV="1">
              <a:off x="8300999" y="4916922"/>
              <a:ext cx="1713755" cy="1330415"/>
            </a:xfrm>
            <a:custGeom>
              <a:avLst/>
              <a:gdLst>
                <a:gd name="T0" fmla="*/ 595 w 1672"/>
                <a:gd name="T1" fmla="*/ 827 h 1298"/>
                <a:gd name="T2" fmla="*/ 597 w 1672"/>
                <a:gd name="T3" fmla="*/ 861 h 1298"/>
                <a:gd name="T4" fmla="*/ 620 w 1672"/>
                <a:gd name="T5" fmla="*/ 904 h 1298"/>
                <a:gd name="T6" fmla="*/ 662 w 1672"/>
                <a:gd name="T7" fmla="*/ 933 h 1298"/>
                <a:gd name="T8" fmla="*/ 712 w 1672"/>
                <a:gd name="T9" fmla="*/ 946 h 1298"/>
                <a:gd name="T10" fmla="*/ 764 w 1672"/>
                <a:gd name="T11" fmla="*/ 936 h 1298"/>
                <a:gd name="T12" fmla="*/ 797 w 1672"/>
                <a:gd name="T13" fmla="*/ 916 h 1298"/>
                <a:gd name="T14" fmla="*/ 795 w 1672"/>
                <a:gd name="T15" fmla="*/ 967 h 1298"/>
                <a:gd name="T16" fmla="*/ 820 w 1672"/>
                <a:gd name="T17" fmla="*/ 1009 h 1298"/>
                <a:gd name="T18" fmla="*/ 859 w 1672"/>
                <a:gd name="T19" fmla="*/ 1037 h 1298"/>
                <a:gd name="T20" fmla="*/ 909 w 1672"/>
                <a:gd name="T21" fmla="*/ 1048 h 1298"/>
                <a:gd name="T22" fmla="*/ 960 w 1672"/>
                <a:gd name="T23" fmla="*/ 1040 h 1298"/>
                <a:gd name="T24" fmla="*/ 976 w 1672"/>
                <a:gd name="T25" fmla="*/ 1041 h 1298"/>
                <a:gd name="T26" fmla="*/ 984 w 1672"/>
                <a:gd name="T27" fmla="*/ 1081 h 1298"/>
                <a:gd name="T28" fmla="*/ 1015 w 1672"/>
                <a:gd name="T29" fmla="*/ 1117 h 1298"/>
                <a:gd name="T30" fmla="*/ 1061 w 1672"/>
                <a:gd name="T31" fmla="*/ 1137 h 1298"/>
                <a:gd name="T32" fmla="*/ 1112 w 1672"/>
                <a:gd name="T33" fmla="*/ 1139 h 1298"/>
                <a:gd name="T34" fmla="*/ 1161 w 1672"/>
                <a:gd name="T35" fmla="*/ 1116 h 1298"/>
                <a:gd name="T36" fmla="*/ 1509 w 1672"/>
                <a:gd name="T37" fmla="*/ 738 h 1298"/>
                <a:gd name="T38" fmla="*/ 1543 w 1672"/>
                <a:gd name="T39" fmla="*/ 696 h 1298"/>
                <a:gd name="T40" fmla="*/ 1587 w 1672"/>
                <a:gd name="T41" fmla="*/ 623 h 1298"/>
                <a:gd name="T42" fmla="*/ 1624 w 1672"/>
                <a:gd name="T43" fmla="*/ 545 h 1298"/>
                <a:gd name="T44" fmla="*/ 1651 w 1672"/>
                <a:gd name="T45" fmla="*/ 468 h 1298"/>
                <a:gd name="T46" fmla="*/ 1668 w 1672"/>
                <a:gd name="T47" fmla="*/ 399 h 1298"/>
                <a:gd name="T48" fmla="*/ 1672 w 1672"/>
                <a:gd name="T49" fmla="*/ 360 h 1298"/>
                <a:gd name="T50" fmla="*/ 1667 w 1672"/>
                <a:gd name="T51" fmla="*/ 287 h 1298"/>
                <a:gd name="T52" fmla="*/ 1647 w 1672"/>
                <a:gd name="T53" fmla="*/ 222 h 1298"/>
                <a:gd name="T54" fmla="*/ 1613 w 1672"/>
                <a:gd name="T55" fmla="*/ 167 h 1298"/>
                <a:gd name="T56" fmla="*/ 1570 w 1672"/>
                <a:gd name="T57" fmla="*/ 118 h 1298"/>
                <a:gd name="T58" fmla="*/ 1520 w 1672"/>
                <a:gd name="T59" fmla="*/ 78 h 1298"/>
                <a:gd name="T60" fmla="*/ 1463 w 1672"/>
                <a:gd name="T61" fmla="*/ 45 h 1298"/>
                <a:gd name="T62" fmla="*/ 1405 w 1672"/>
                <a:gd name="T63" fmla="*/ 23 h 1298"/>
                <a:gd name="T64" fmla="*/ 1349 w 1672"/>
                <a:gd name="T65" fmla="*/ 6 h 1298"/>
                <a:gd name="T66" fmla="*/ 1293 w 1672"/>
                <a:gd name="T67" fmla="*/ 0 h 1298"/>
                <a:gd name="T68" fmla="*/ 1243 w 1672"/>
                <a:gd name="T69" fmla="*/ 1 h 1298"/>
                <a:gd name="T70" fmla="*/ 1215 w 1672"/>
                <a:gd name="T71" fmla="*/ 6 h 1298"/>
                <a:gd name="T72" fmla="*/ 1071 w 1672"/>
                <a:gd name="T73" fmla="*/ 43 h 1298"/>
                <a:gd name="T74" fmla="*/ 1015 w 1672"/>
                <a:gd name="T75" fmla="*/ 66 h 1298"/>
                <a:gd name="T76" fmla="*/ 981 w 1672"/>
                <a:gd name="T77" fmla="*/ 89 h 1298"/>
                <a:gd name="T78" fmla="*/ 39 w 1672"/>
                <a:gd name="T79" fmla="*/ 1108 h 1298"/>
                <a:gd name="T80" fmla="*/ 14 w 1672"/>
                <a:gd name="T81" fmla="*/ 1144 h 1298"/>
                <a:gd name="T82" fmla="*/ 2 w 1672"/>
                <a:gd name="T83" fmla="*/ 1178 h 1298"/>
                <a:gd name="T84" fmla="*/ 2 w 1672"/>
                <a:gd name="T85" fmla="*/ 1210 h 1298"/>
                <a:gd name="T86" fmla="*/ 12 w 1672"/>
                <a:gd name="T87" fmla="*/ 1240 h 1298"/>
                <a:gd name="T88" fmla="*/ 31 w 1672"/>
                <a:gd name="T89" fmla="*/ 1264 h 1298"/>
                <a:gd name="T90" fmla="*/ 56 w 1672"/>
                <a:gd name="T91" fmla="*/ 1283 h 1298"/>
                <a:gd name="T92" fmla="*/ 85 w 1672"/>
                <a:gd name="T93" fmla="*/ 1294 h 1298"/>
                <a:gd name="T94" fmla="*/ 118 w 1672"/>
                <a:gd name="T95" fmla="*/ 1298 h 1298"/>
                <a:gd name="T96" fmla="*/ 149 w 1672"/>
                <a:gd name="T97" fmla="*/ 1292 h 1298"/>
                <a:gd name="T98" fmla="*/ 180 w 1672"/>
                <a:gd name="T99" fmla="*/ 1275 h 1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672" h="1298">
                  <a:moveTo>
                    <a:pt x="199" y="1259"/>
                  </a:moveTo>
                  <a:lnTo>
                    <a:pt x="595" y="827"/>
                  </a:lnTo>
                  <a:lnTo>
                    <a:pt x="595" y="827"/>
                  </a:lnTo>
                  <a:lnTo>
                    <a:pt x="594" y="835"/>
                  </a:lnTo>
                  <a:lnTo>
                    <a:pt x="594" y="844"/>
                  </a:lnTo>
                  <a:lnTo>
                    <a:pt x="597" y="861"/>
                  </a:lnTo>
                  <a:lnTo>
                    <a:pt x="602" y="877"/>
                  </a:lnTo>
                  <a:lnTo>
                    <a:pt x="610" y="892"/>
                  </a:lnTo>
                  <a:lnTo>
                    <a:pt x="620" y="904"/>
                  </a:lnTo>
                  <a:lnTo>
                    <a:pt x="632" y="916"/>
                  </a:lnTo>
                  <a:lnTo>
                    <a:pt x="645" y="925"/>
                  </a:lnTo>
                  <a:lnTo>
                    <a:pt x="662" y="933"/>
                  </a:lnTo>
                  <a:lnTo>
                    <a:pt x="678" y="940"/>
                  </a:lnTo>
                  <a:lnTo>
                    <a:pt x="694" y="943"/>
                  </a:lnTo>
                  <a:lnTo>
                    <a:pt x="712" y="946"/>
                  </a:lnTo>
                  <a:lnTo>
                    <a:pt x="729" y="944"/>
                  </a:lnTo>
                  <a:lnTo>
                    <a:pt x="747" y="942"/>
                  </a:lnTo>
                  <a:lnTo>
                    <a:pt x="764" y="936"/>
                  </a:lnTo>
                  <a:lnTo>
                    <a:pt x="780" y="927"/>
                  </a:lnTo>
                  <a:lnTo>
                    <a:pt x="797" y="916"/>
                  </a:lnTo>
                  <a:lnTo>
                    <a:pt x="797" y="916"/>
                  </a:lnTo>
                  <a:lnTo>
                    <a:pt x="793" y="933"/>
                  </a:lnTo>
                  <a:lnTo>
                    <a:pt x="793" y="951"/>
                  </a:lnTo>
                  <a:lnTo>
                    <a:pt x="795" y="967"/>
                  </a:lnTo>
                  <a:lnTo>
                    <a:pt x="801" y="982"/>
                  </a:lnTo>
                  <a:lnTo>
                    <a:pt x="809" y="996"/>
                  </a:lnTo>
                  <a:lnTo>
                    <a:pt x="820" y="1009"/>
                  </a:lnTo>
                  <a:lnTo>
                    <a:pt x="830" y="1020"/>
                  </a:lnTo>
                  <a:lnTo>
                    <a:pt x="844" y="1029"/>
                  </a:lnTo>
                  <a:lnTo>
                    <a:pt x="859" y="1037"/>
                  </a:lnTo>
                  <a:lnTo>
                    <a:pt x="875" y="1043"/>
                  </a:lnTo>
                  <a:lnTo>
                    <a:pt x="891" y="1047"/>
                  </a:lnTo>
                  <a:lnTo>
                    <a:pt x="909" y="1048"/>
                  </a:lnTo>
                  <a:lnTo>
                    <a:pt x="926" y="1048"/>
                  </a:lnTo>
                  <a:lnTo>
                    <a:pt x="942" y="1046"/>
                  </a:lnTo>
                  <a:lnTo>
                    <a:pt x="960" y="1040"/>
                  </a:lnTo>
                  <a:lnTo>
                    <a:pt x="976" y="1032"/>
                  </a:lnTo>
                  <a:lnTo>
                    <a:pt x="976" y="1032"/>
                  </a:lnTo>
                  <a:lnTo>
                    <a:pt x="976" y="1041"/>
                  </a:lnTo>
                  <a:lnTo>
                    <a:pt x="976" y="1050"/>
                  </a:lnTo>
                  <a:lnTo>
                    <a:pt x="979" y="1066"/>
                  </a:lnTo>
                  <a:lnTo>
                    <a:pt x="984" y="1081"/>
                  </a:lnTo>
                  <a:lnTo>
                    <a:pt x="992" y="1094"/>
                  </a:lnTo>
                  <a:lnTo>
                    <a:pt x="1003" y="1106"/>
                  </a:lnTo>
                  <a:lnTo>
                    <a:pt x="1015" y="1117"/>
                  </a:lnTo>
                  <a:lnTo>
                    <a:pt x="1030" y="1126"/>
                  </a:lnTo>
                  <a:lnTo>
                    <a:pt x="1045" y="1133"/>
                  </a:lnTo>
                  <a:lnTo>
                    <a:pt x="1061" y="1137"/>
                  </a:lnTo>
                  <a:lnTo>
                    <a:pt x="1079" y="1140"/>
                  </a:lnTo>
                  <a:lnTo>
                    <a:pt x="1095" y="1141"/>
                  </a:lnTo>
                  <a:lnTo>
                    <a:pt x="1112" y="1139"/>
                  </a:lnTo>
                  <a:lnTo>
                    <a:pt x="1130" y="1135"/>
                  </a:lnTo>
                  <a:lnTo>
                    <a:pt x="1146" y="1126"/>
                  </a:lnTo>
                  <a:lnTo>
                    <a:pt x="1161" y="1116"/>
                  </a:lnTo>
                  <a:lnTo>
                    <a:pt x="1169" y="1110"/>
                  </a:lnTo>
                  <a:lnTo>
                    <a:pt x="1176" y="1102"/>
                  </a:lnTo>
                  <a:lnTo>
                    <a:pt x="1509" y="738"/>
                  </a:lnTo>
                  <a:lnTo>
                    <a:pt x="1509" y="738"/>
                  </a:lnTo>
                  <a:lnTo>
                    <a:pt x="1527" y="718"/>
                  </a:lnTo>
                  <a:lnTo>
                    <a:pt x="1543" y="696"/>
                  </a:lnTo>
                  <a:lnTo>
                    <a:pt x="1559" y="673"/>
                  </a:lnTo>
                  <a:lnTo>
                    <a:pt x="1574" y="649"/>
                  </a:lnTo>
                  <a:lnTo>
                    <a:pt x="1587" y="623"/>
                  </a:lnTo>
                  <a:lnTo>
                    <a:pt x="1601" y="597"/>
                  </a:lnTo>
                  <a:lnTo>
                    <a:pt x="1613" y="572"/>
                  </a:lnTo>
                  <a:lnTo>
                    <a:pt x="1624" y="545"/>
                  </a:lnTo>
                  <a:lnTo>
                    <a:pt x="1635" y="519"/>
                  </a:lnTo>
                  <a:lnTo>
                    <a:pt x="1644" y="494"/>
                  </a:lnTo>
                  <a:lnTo>
                    <a:pt x="1651" y="468"/>
                  </a:lnTo>
                  <a:lnTo>
                    <a:pt x="1658" y="444"/>
                  </a:lnTo>
                  <a:lnTo>
                    <a:pt x="1663" y="421"/>
                  </a:lnTo>
                  <a:lnTo>
                    <a:pt x="1668" y="399"/>
                  </a:lnTo>
                  <a:lnTo>
                    <a:pt x="1671" y="379"/>
                  </a:lnTo>
                  <a:lnTo>
                    <a:pt x="1672" y="360"/>
                  </a:lnTo>
                  <a:lnTo>
                    <a:pt x="1672" y="360"/>
                  </a:lnTo>
                  <a:lnTo>
                    <a:pt x="1672" y="336"/>
                  </a:lnTo>
                  <a:lnTo>
                    <a:pt x="1671" y="311"/>
                  </a:lnTo>
                  <a:lnTo>
                    <a:pt x="1667" y="287"/>
                  </a:lnTo>
                  <a:lnTo>
                    <a:pt x="1662" y="265"/>
                  </a:lnTo>
                  <a:lnTo>
                    <a:pt x="1655" y="244"/>
                  </a:lnTo>
                  <a:lnTo>
                    <a:pt x="1647" y="222"/>
                  </a:lnTo>
                  <a:lnTo>
                    <a:pt x="1637" y="203"/>
                  </a:lnTo>
                  <a:lnTo>
                    <a:pt x="1625" y="184"/>
                  </a:lnTo>
                  <a:lnTo>
                    <a:pt x="1613" y="167"/>
                  </a:lnTo>
                  <a:lnTo>
                    <a:pt x="1600" y="149"/>
                  </a:lnTo>
                  <a:lnTo>
                    <a:pt x="1586" y="133"/>
                  </a:lnTo>
                  <a:lnTo>
                    <a:pt x="1570" y="118"/>
                  </a:lnTo>
                  <a:lnTo>
                    <a:pt x="1554" y="104"/>
                  </a:lnTo>
                  <a:lnTo>
                    <a:pt x="1537" y="90"/>
                  </a:lnTo>
                  <a:lnTo>
                    <a:pt x="1520" y="78"/>
                  </a:lnTo>
                  <a:lnTo>
                    <a:pt x="1501" y="67"/>
                  </a:lnTo>
                  <a:lnTo>
                    <a:pt x="1482" y="56"/>
                  </a:lnTo>
                  <a:lnTo>
                    <a:pt x="1463" y="45"/>
                  </a:lnTo>
                  <a:lnTo>
                    <a:pt x="1444" y="37"/>
                  </a:lnTo>
                  <a:lnTo>
                    <a:pt x="1425" y="29"/>
                  </a:lnTo>
                  <a:lnTo>
                    <a:pt x="1405" y="23"/>
                  </a:lnTo>
                  <a:lnTo>
                    <a:pt x="1386" y="16"/>
                  </a:lnTo>
                  <a:lnTo>
                    <a:pt x="1367" y="12"/>
                  </a:lnTo>
                  <a:lnTo>
                    <a:pt x="1349" y="6"/>
                  </a:lnTo>
                  <a:lnTo>
                    <a:pt x="1330" y="4"/>
                  </a:lnTo>
                  <a:lnTo>
                    <a:pt x="1311" y="1"/>
                  </a:lnTo>
                  <a:lnTo>
                    <a:pt x="1293" y="0"/>
                  </a:lnTo>
                  <a:lnTo>
                    <a:pt x="1276" y="0"/>
                  </a:lnTo>
                  <a:lnTo>
                    <a:pt x="1259" y="0"/>
                  </a:lnTo>
                  <a:lnTo>
                    <a:pt x="1243" y="1"/>
                  </a:lnTo>
                  <a:lnTo>
                    <a:pt x="1230" y="2"/>
                  </a:lnTo>
                  <a:lnTo>
                    <a:pt x="1215" y="6"/>
                  </a:lnTo>
                  <a:lnTo>
                    <a:pt x="1215" y="6"/>
                  </a:lnTo>
                  <a:lnTo>
                    <a:pt x="1138" y="25"/>
                  </a:lnTo>
                  <a:lnTo>
                    <a:pt x="1103" y="33"/>
                  </a:lnTo>
                  <a:lnTo>
                    <a:pt x="1071" y="43"/>
                  </a:lnTo>
                  <a:lnTo>
                    <a:pt x="1042" y="54"/>
                  </a:lnTo>
                  <a:lnTo>
                    <a:pt x="1029" y="59"/>
                  </a:lnTo>
                  <a:lnTo>
                    <a:pt x="1015" y="66"/>
                  </a:lnTo>
                  <a:lnTo>
                    <a:pt x="1003" y="72"/>
                  </a:lnTo>
                  <a:lnTo>
                    <a:pt x="992" y="81"/>
                  </a:lnTo>
                  <a:lnTo>
                    <a:pt x="981" y="89"/>
                  </a:lnTo>
                  <a:lnTo>
                    <a:pt x="972" y="98"/>
                  </a:lnTo>
                  <a:lnTo>
                    <a:pt x="39" y="1108"/>
                  </a:lnTo>
                  <a:lnTo>
                    <a:pt x="39" y="1108"/>
                  </a:lnTo>
                  <a:lnTo>
                    <a:pt x="30" y="1120"/>
                  </a:lnTo>
                  <a:lnTo>
                    <a:pt x="21" y="1132"/>
                  </a:lnTo>
                  <a:lnTo>
                    <a:pt x="14" y="1144"/>
                  </a:lnTo>
                  <a:lnTo>
                    <a:pt x="8" y="1155"/>
                  </a:lnTo>
                  <a:lnTo>
                    <a:pt x="4" y="1167"/>
                  </a:lnTo>
                  <a:lnTo>
                    <a:pt x="2" y="1178"/>
                  </a:lnTo>
                  <a:lnTo>
                    <a:pt x="0" y="1189"/>
                  </a:lnTo>
                  <a:lnTo>
                    <a:pt x="0" y="1199"/>
                  </a:lnTo>
                  <a:lnTo>
                    <a:pt x="2" y="1210"/>
                  </a:lnTo>
                  <a:lnTo>
                    <a:pt x="4" y="1221"/>
                  </a:lnTo>
                  <a:lnTo>
                    <a:pt x="8" y="1230"/>
                  </a:lnTo>
                  <a:lnTo>
                    <a:pt x="12" y="1240"/>
                  </a:lnTo>
                  <a:lnTo>
                    <a:pt x="18" y="1248"/>
                  </a:lnTo>
                  <a:lnTo>
                    <a:pt x="25" y="1256"/>
                  </a:lnTo>
                  <a:lnTo>
                    <a:pt x="31" y="1264"/>
                  </a:lnTo>
                  <a:lnTo>
                    <a:pt x="39" y="1271"/>
                  </a:lnTo>
                  <a:lnTo>
                    <a:pt x="48" y="1278"/>
                  </a:lnTo>
                  <a:lnTo>
                    <a:pt x="56" y="1283"/>
                  </a:lnTo>
                  <a:lnTo>
                    <a:pt x="65" y="1287"/>
                  </a:lnTo>
                  <a:lnTo>
                    <a:pt x="76" y="1291"/>
                  </a:lnTo>
                  <a:lnTo>
                    <a:pt x="85" y="1294"/>
                  </a:lnTo>
                  <a:lnTo>
                    <a:pt x="96" y="1297"/>
                  </a:lnTo>
                  <a:lnTo>
                    <a:pt x="107" y="1298"/>
                  </a:lnTo>
                  <a:lnTo>
                    <a:pt x="118" y="1298"/>
                  </a:lnTo>
                  <a:lnTo>
                    <a:pt x="129" y="1297"/>
                  </a:lnTo>
                  <a:lnTo>
                    <a:pt x="139" y="1295"/>
                  </a:lnTo>
                  <a:lnTo>
                    <a:pt x="149" y="1292"/>
                  </a:lnTo>
                  <a:lnTo>
                    <a:pt x="160" y="1287"/>
                  </a:lnTo>
                  <a:lnTo>
                    <a:pt x="170" y="1282"/>
                  </a:lnTo>
                  <a:lnTo>
                    <a:pt x="180" y="1275"/>
                  </a:lnTo>
                  <a:lnTo>
                    <a:pt x="189" y="1268"/>
                  </a:lnTo>
                  <a:lnTo>
                    <a:pt x="199" y="125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59" name="Freeform 96"/>
            <p:cNvSpPr>
              <a:spLocks noEditPoints="1"/>
            </p:cNvSpPr>
            <p:nvPr/>
          </p:nvSpPr>
          <p:spPr bwMode="auto">
            <a:xfrm flipV="1">
              <a:off x="8909833" y="5173165"/>
              <a:ext cx="516586" cy="404865"/>
            </a:xfrm>
            <a:custGeom>
              <a:avLst/>
              <a:gdLst>
                <a:gd name="T0" fmla="*/ 504 w 504"/>
                <a:gd name="T1" fmla="*/ 256 h 395"/>
                <a:gd name="T2" fmla="*/ 504 w 504"/>
                <a:gd name="T3" fmla="*/ 256 h 395"/>
                <a:gd name="T4" fmla="*/ 382 w 504"/>
                <a:gd name="T5" fmla="*/ 395 h 395"/>
                <a:gd name="T6" fmla="*/ 382 w 504"/>
                <a:gd name="T7" fmla="*/ 395 h 395"/>
                <a:gd name="T8" fmla="*/ 382 w 504"/>
                <a:gd name="T9" fmla="*/ 379 h 395"/>
                <a:gd name="T10" fmla="*/ 382 w 504"/>
                <a:gd name="T11" fmla="*/ 379 h 395"/>
                <a:gd name="T12" fmla="*/ 371 w 504"/>
                <a:gd name="T13" fmla="*/ 386 h 395"/>
                <a:gd name="T14" fmla="*/ 359 w 504"/>
                <a:gd name="T15" fmla="*/ 390 h 395"/>
                <a:gd name="T16" fmla="*/ 359 w 504"/>
                <a:gd name="T17" fmla="*/ 390 h 395"/>
                <a:gd name="T18" fmla="*/ 456 w 504"/>
                <a:gd name="T19" fmla="*/ 301 h 395"/>
                <a:gd name="T20" fmla="*/ 504 w 504"/>
                <a:gd name="T21" fmla="*/ 256 h 395"/>
                <a:gd name="T22" fmla="*/ 0 w 504"/>
                <a:gd name="T23" fmla="*/ 177 h 395"/>
                <a:gd name="T24" fmla="*/ 0 w 504"/>
                <a:gd name="T25" fmla="*/ 177 h 395"/>
                <a:gd name="T26" fmla="*/ 0 w 504"/>
                <a:gd name="T27" fmla="*/ 189 h 395"/>
                <a:gd name="T28" fmla="*/ 1 w 504"/>
                <a:gd name="T29" fmla="*/ 201 h 395"/>
                <a:gd name="T30" fmla="*/ 1 w 504"/>
                <a:gd name="T31" fmla="*/ 201 h 395"/>
                <a:gd name="T32" fmla="*/ 55 w 504"/>
                <a:gd name="T33" fmla="*/ 139 h 395"/>
                <a:gd name="T34" fmla="*/ 111 w 504"/>
                <a:gd name="T35" fmla="*/ 74 h 395"/>
                <a:gd name="T36" fmla="*/ 173 w 504"/>
                <a:gd name="T37" fmla="*/ 0 h 395"/>
                <a:gd name="T38" fmla="*/ 173 w 504"/>
                <a:gd name="T39" fmla="*/ 0 h 395"/>
                <a:gd name="T40" fmla="*/ 105 w 504"/>
                <a:gd name="T41" fmla="*/ 67 h 395"/>
                <a:gd name="T42" fmla="*/ 49 w 504"/>
                <a:gd name="T43" fmla="*/ 124 h 395"/>
                <a:gd name="T44" fmla="*/ 1 w 504"/>
                <a:gd name="T45" fmla="*/ 174 h 395"/>
                <a:gd name="T46" fmla="*/ 1 w 504"/>
                <a:gd name="T47" fmla="*/ 174 h 395"/>
                <a:gd name="T48" fmla="*/ 1 w 504"/>
                <a:gd name="T49" fmla="*/ 174 h 395"/>
                <a:gd name="T50" fmla="*/ 0 w 504"/>
                <a:gd name="T51" fmla="*/ 177 h 395"/>
                <a:gd name="T52" fmla="*/ 165 w 504"/>
                <a:gd name="T53" fmla="*/ 285 h 395"/>
                <a:gd name="T54" fmla="*/ 165 w 504"/>
                <a:gd name="T55" fmla="*/ 285 h 395"/>
                <a:gd name="T56" fmla="*/ 174 w 504"/>
                <a:gd name="T57" fmla="*/ 280 h 395"/>
                <a:gd name="T58" fmla="*/ 185 w 504"/>
                <a:gd name="T59" fmla="*/ 275 h 395"/>
                <a:gd name="T60" fmla="*/ 193 w 504"/>
                <a:gd name="T61" fmla="*/ 270 h 395"/>
                <a:gd name="T62" fmla="*/ 203 w 504"/>
                <a:gd name="T63" fmla="*/ 263 h 395"/>
                <a:gd name="T64" fmla="*/ 203 w 504"/>
                <a:gd name="T65" fmla="*/ 263 h 395"/>
                <a:gd name="T66" fmla="*/ 200 w 504"/>
                <a:gd name="T67" fmla="*/ 272 h 395"/>
                <a:gd name="T68" fmla="*/ 199 w 504"/>
                <a:gd name="T69" fmla="*/ 282 h 395"/>
                <a:gd name="T70" fmla="*/ 199 w 504"/>
                <a:gd name="T71" fmla="*/ 282 h 395"/>
                <a:gd name="T72" fmla="*/ 343 w 504"/>
                <a:gd name="T73" fmla="*/ 121 h 395"/>
                <a:gd name="T74" fmla="*/ 343 w 504"/>
                <a:gd name="T75" fmla="*/ 121 h 395"/>
                <a:gd name="T76" fmla="*/ 279 w 504"/>
                <a:gd name="T77" fmla="*/ 179 h 395"/>
                <a:gd name="T78" fmla="*/ 221 w 504"/>
                <a:gd name="T79" fmla="*/ 232 h 395"/>
                <a:gd name="T80" fmla="*/ 165 w 504"/>
                <a:gd name="T81" fmla="*/ 285 h 3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04" h="395">
                  <a:moveTo>
                    <a:pt x="504" y="256"/>
                  </a:moveTo>
                  <a:lnTo>
                    <a:pt x="504" y="256"/>
                  </a:lnTo>
                  <a:lnTo>
                    <a:pt x="382" y="395"/>
                  </a:lnTo>
                  <a:lnTo>
                    <a:pt x="382" y="395"/>
                  </a:lnTo>
                  <a:lnTo>
                    <a:pt x="382" y="379"/>
                  </a:lnTo>
                  <a:lnTo>
                    <a:pt x="382" y="379"/>
                  </a:lnTo>
                  <a:lnTo>
                    <a:pt x="371" y="386"/>
                  </a:lnTo>
                  <a:lnTo>
                    <a:pt x="359" y="390"/>
                  </a:lnTo>
                  <a:lnTo>
                    <a:pt x="359" y="390"/>
                  </a:lnTo>
                  <a:lnTo>
                    <a:pt x="456" y="301"/>
                  </a:lnTo>
                  <a:lnTo>
                    <a:pt x="504" y="256"/>
                  </a:lnTo>
                  <a:close/>
                  <a:moveTo>
                    <a:pt x="0" y="177"/>
                  </a:moveTo>
                  <a:lnTo>
                    <a:pt x="0" y="177"/>
                  </a:lnTo>
                  <a:lnTo>
                    <a:pt x="0" y="189"/>
                  </a:lnTo>
                  <a:lnTo>
                    <a:pt x="1" y="201"/>
                  </a:lnTo>
                  <a:lnTo>
                    <a:pt x="1" y="201"/>
                  </a:lnTo>
                  <a:lnTo>
                    <a:pt x="55" y="139"/>
                  </a:lnTo>
                  <a:lnTo>
                    <a:pt x="111" y="74"/>
                  </a:lnTo>
                  <a:lnTo>
                    <a:pt x="173" y="0"/>
                  </a:lnTo>
                  <a:lnTo>
                    <a:pt x="173" y="0"/>
                  </a:lnTo>
                  <a:lnTo>
                    <a:pt x="105" y="67"/>
                  </a:lnTo>
                  <a:lnTo>
                    <a:pt x="49" y="124"/>
                  </a:lnTo>
                  <a:lnTo>
                    <a:pt x="1" y="174"/>
                  </a:lnTo>
                  <a:lnTo>
                    <a:pt x="1" y="174"/>
                  </a:lnTo>
                  <a:lnTo>
                    <a:pt x="1" y="174"/>
                  </a:lnTo>
                  <a:lnTo>
                    <a:pt x="0" y="177"/>
                  </a:lnTo>
                  <a:close/>
                  <a:moveTo>
                    <a:pt x="165" y="285"/>
                  </a:moveTo>
                  <a:lnTo>
                    <a:pt x="165" y="285"/>
                  </a:lnTo>
                  <a:lnTo>
                    <a:pt x="174" y="280"/>
                  </a:lnTo>
                  <a:lnTo>
                    <a:pt x="185" y="275"/>
                  </a:lnTo>
                  <a:lnTo>
                    <a:pt x="193" y="270"/>
                  </a:lnTo>
                  <a:lnTo>
                    <a:pt x="203" y="263"/>
                  </a:lnTo>
                  <a:lnTo>
                    <a:pt x="203" y="263"/>
                  </a:lnTo>
                  <a:lnTo>
                    <a:pt x="200" y="272"/>
                  </a:lnTo>
                  <a:lnTo>
                    <a:pt x="199" y="282"/>
                  </a:lnTo>
                  <a:lnTo>
                    <a:pt x="199" y="282"/>
                  </a:lnTo>
                  <a:lnTo>
                    <a:pt x="343" y="121"/>
                  </a:lnTo>
                  <a:lnTo>
                    <a:pt x="343" y="121"/>
                  </a:lnTo>
                  <a:lnTo>
                    <a:pt x="279" y="179"/>
                  </a:lnTo>
                  <a:lnTo>
                    <a:pt x="221" y="232"/>
                  </a:lnTo>
                  <a:lnTo>
                    <a:pt x="165" y="285"/>
                  </a:lnTo>
                  <a:close/>
                </a:path>
              </a:pathLst>
            </a:custGeom>
            <a:solidFill>
              <a:srgbClr val="D4B1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60" name="Freeform 97"/>
            <p:cNvSpPr>
              <a:spLocks/>
            </p:cNvSpPr>
            <p:nvPr/>
          </p:nvSpPr>
          <p:spPr bwMode="auto">
            <a:xfrm flipV="1">
              <a:off x="9277798" y="5173165"/>
              <a:ext cx="148621" cy="142472"/>
            </a:xfrm>
            <a:custGeom>
              <a:avLst/>
              <a:gdLst>
                <a:gd name="T0" fmla="*/ 145 w 145"/>
                <a:gd name="T1" fmla="*/ 0 h 139"/>
                <a:gd name="T2" fmla="*/ 145 w 145"/>
                <a:gd name="T3" fmla="*/ 0 h 139"/>
                <a:gd name="T4" fmla="*/ 23 w 145"/>
                <a:gd name="T5" fmla="*/ 139 h 139"/>
                <a:gd name="T6" fmla="*/ 23 w 145"/>
                <a:gd name="T7" fmla="*/ 139 h 139"/>
                <a:gd name="T8" fmla="*/ 23 w 145"/>
                <a:gd name="T9" fmla="*/ 123 h 139"/>
                <a:gd name="T10" fmla="*/ 23 w 145"/>
                <a:gd name="T11" fmla="*/ 123 h 139"/>
                <a:gd name="T12" fmla="*/ 12 w 145"/>
                <a:gd name="T13" fmla="*/ 130 h 139"/>
                <a:gd name="T14" fmla="*/ 0 w 145"/>
                <a:gd name="T15" fmla="*/ 134 h 139"/>
                <a:gd name="T16" fmla="*/ 0 w 145"/>
                <a:gd name="T17" fmla="*/ 134 h 139"/>
                <a:gd name="T18" fmla="*/ 97 w 145"/>
                <a:gd name="T19" fmla="*/ 45 h 139"/>
                <a:gd name="T20" fmla="*/ 145 w 145"/>
                <a:gd name="T21" fmla="*/ 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5" h="139">
                  <a:moveTo>
                    <a:pt x="145" y="0"/>
                  </a:moveTo>
                  <a:lnTo>
                    <a:pt x="145" y="0"/>
                  </a:lnTo>
                  <a:lnTo>
                    <a:pt x="23" y="139"/>
                  </a:lnTo>
                  <a:lnTo>
                    <a:pt x="23" y="139"/>
                  </a:lnTo>
                  <a:lnTo>
                    <a:pt x="23" y="123"/>
                  </a:lnTo>
                  <a:lnTo>
                    <a:pt x="23" y="123"/>
                  </a:lnTo>
                  <a:lnTo>
                    <a:pt x="12" y="130"/>
                  </a:lnTo>
                  <a:lnTo>
                    <a:pt x="0" y="134"/>
                  </a:lnTo>
                  <a:lnTo>
                    <a:pt x="0" y="134"/>
                  </a:lnTo>
                  <a:lnTo>
                    <a:pt x="97" y="45"/>
                  </a:lnTo>
                  <a:lnTo>
                    <a:pt x="14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61" name="Freeform 98"/>
            <p:cNvSpPr>
              <a:spLocks/>
            </p:cNvSpPr>
            <p:nvPr/>
          </p:nvSpPr>
          <p:spPr bwMode="auto">
            <a:xfrm flipV="1">
              <a:off x="8909833" y="5372010"/>
              <a:ext cx="177321" cy="206020"/>
            </a:xfrm>
            <a:custGeom>
              <a:avLst/>
              <a:gdLst>
                <a:gd name="T0" fmla="*/ 0 w 173"/>
                <a:gd name="T1" fmla="*/ 177 h 201"/>
                <a:gd name="T2" fmla="*/ 0 w 173"/>
                <a:gd name="T3" fmla="*/ 177 h 201"/>
                <a:gd name="T4" fmla="*/ 0 w 173"/>
                <a:gd name="T5" fmla="*/ 189 h 201"/>
                <a:gd name="T6" fmla="*/ 1 w 173"/>
                <a:gd name="T7" fmla="*/ 201 h 201"/>
                <a:gd name="T8" fmla="*/ 1 w 173"/>
                <a:gd name="T9" fmla="*/ 201 h 201"/>
                <a:gd name="T10" fmla="*/ 55 w 173"/>
                <a:gd name="T11" fmla="*/ 139 h 201"/>
                <a:gd name="T12" fmla="*/ 111 w 173"/>
                <a:gd name="T13" fmla="*/ 74 h 201"/>
                <a:gd name="T14" fmla="*/ 173 w 173"/>
                <a:gd name="T15" fmla="*/ 0 h 201"/>
                <a:gd name="T16" fmla="*/ 173 w 173"/>
                <a:gd name="T17" fmla="*/ 0 h 201"/>
                <a:gd name="T18" fmla="*/ 105 w 173"/>
                <a:gd name="T19" fmla="*/ 67 h 201"/>
                <a:gd name="T20" fmla="*/ 49 w 173"/>
                <a:gd name="T21" fmla="*/ 124 h 201"/>
                <a:gd name="T22" fmla="*/ 1 w 173"/>
                <a:gd name="T23" fmla="*/ 174 h 201"/>
                <a:gd name="T24" fmla="*/ 1 w 173"/>
                <a:gd name="T25" fmla="*/ 174 h 201"/>
                <a:gd name="T26" fmla="*/ 1 w 173"/>
                <a:gd name="T27" fmla="*/ 174 h 201"/>
                <a:gd name="T28" fmla="*/ 0 w 173"/>
                <a:gd name="T29" fmla="*/ 17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3" h="201">
                  <a:moveTo>
                    <a:pt x="0" y="177"/>
                  </a:moveTo>
                  <a:lnTo>
                    <a:pt x="0" y="177"/>
                  </a:lnTo>
                  <a:lnTo>
                    <a:pt x="0" y="189"/>
                  </a:lnTo>
                  <a:lnTo>
                    <a:pt x="1" y="201"/>
                  </a:lnTo>
                  <a:lnTo>
                    <a:pt x="1" y="201"/>
                  </a:lnTo>
                  <a:lnTo>
                    <a:pt x="55" y="139"/>
                  </a:lnTo>
                  <a:lnTo>
                    <a:pt x="111" y="74"/>
                  </a:lnTo>
                  <a:lnTo>
                    <a:pt x="173" y="0"/>
                  </a:lnTo>
                  <a:lnTo>
                    <a:pt x="173" y="0"/>
                  </a:lnTo>
                  <a:lnTo>
                    <a:pt x="105" y="67"/>
                  </a:lnTo>
                  <a:lnTo>
                    <a:pt x="49" y="124"/>
                  </a:lnTo>
                  <a:lnTo>
                    <a:pt x="1" y="174"/>
                  </a:lnTo>
                  <a:lnTo>
                    <a:pt x="1" y="174"/>
                  </a:lnTo>
                  <a:lnTo>
                    <a:pt x="1" y="174"/>
                  </a:lnTo>
                  <a:lnTo>
                    <a:pt x="0" y="17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62" name="Freeform 99"/>
            <p:cNvSpPr>
              <a:spLocks/>
            </p:cNvSpPr>
            <p:nvPr/>
          </p:nvSpPr>
          <p:spPr bwMode="auto">
            <a:xfrm flipV="1">
              <a:off x="9078954" y="5285912"/>
              <a:ext cx="182445" cy="168096"/>
            </a:xfrm>
            <a:custGeom>
              <a:avLst/>
              <a:gdLst>
                <a:gd name="T0" fmla="*/ 0 w 178"/>
                <a:gd name="T1" fmla="*/ 164 h 164"/>
                <a:gd name="T2" fmla="*/ 0 w 178"/>
                <a:gd name="T3" fmla="*/ 164 h 164"/>
                <a:gd name="T4" fmla="*/ 9 w 178"/>
                <a:gd name="T5" fmla="*/ 159 h 164"/>
                <a:gd name="T6" fmla="*/ 20 w 178"/>
                <a:gd name="T7" fmla="*/ 154 h 164"/>
                <a:gd name="T8" fmla="*/ 28 w 178"/>
                <a:gd name="T9" fmla="*/ 149 h 164"/>
                <a:gd name="T10" fmla="*/ 38 w 178"/>
                <a:gd name="T11" fmla="*/ 142 h 164"/>
                <a:gd name="T12" fmla="*/ 38 w 178"/>
                <a:gd name="T13" fmla="*/ 142 h 164"/>
                <a:gd name="T14" fmla="*/ 35 w 178"/>
                <a:gd name="T15" fmla="*/ 151 h 164"/>
                <a:gd name="T16" fmla="*/ 34 w 178"/>
                <a:gd name="T17" fmla="*/ 161 h 164"/>
                <a:gd name="T18" fmla="*/ 34 w 178"/>
                <a:gd name="T19" fmla="*/ 161 h 164"/>
                <a:gd name="T20" fmla="*/ 178 w 178"/>
                <a:gd name="T21" fmla="*/ 0 h 164"/>
                <a:gd name="T22" fmla="*/ 178 w 178"/>
                <a:gd name="T23" fmla="*/ 0 h 164"/>
                <a:gd name="T24" fmla="*/ 114 w 178"/>
                <a:gd name="T25" fmla="*/ 58 h 164"/>
                <a:gd name="T26" fmla="*/ 56 w 178"/>
                <a:gd name="T27" fmla="*/ 111 h 164"/>
                <a:gd name="T28" fmla="*/ 0 w 178"/>
                <a:gd name="T29" fmla="*/ 16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8" h="164">
                  <a:moveTo>
                    <a:pt x="0" y="164"/>
                  </a:moveTo>
                  <a:lnTo>
                    <a:pt x="0" y="164"/>
                  </a:lnTo>
                  <a:lnTo>
                    <a:pt x="9" y="159"/>
                  </a:lnTo>
                  <a:lnTo>
                    <a:pt x="20" y="154"/>
                  </a:lnTo>
                  <a:lnTo>
                    <a:pt x="28" y="149"/>
                  </a:lnTo>
                  <a:lnTo>
                    <a:pt x="38" y="142"/>
                  </a:lnTo>
                  <a:lnTo>
                    <a:pt x="38" y="142"/>
                  </a:lnTo>
                  <a:lnTo>
                    <a:pt x="35" y="151"/>
                  </a:lnTo>
                  <a:lnTo>
                    <a:pt x="34" y="161"/>
                  </a:lnTo>
                  <a:lnTo>
                    <a:pt x="34" y="161"/>
                  </a:lnTo>
                  <a:lnTo>
                    <a:pt x="178" y="0"/>
                  </a:lnTo>
                  <a:lnTo>
                    <a:pt x="178" y="0"/>
                  </a:lnTo>
                  <a:lnTo>
                    <a:pt x="114" y="58"/>
                  </a:lnTo>
                  <a:lnTo>
                    <a:pt x="56" y="111"/>
                  </a:lnTo>
                  <a:lnTo>
                    <a:pt x="0" y="16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63" name="Freeform 102"/>
            <p:cNvSpPr>
              <a:spLocks/>
            </p:cNvSpPr>
            <p:nvPr/>
          </p:nvSpPr>
          <p:spPr bwMode="auto">
            <a:xfrm flipV="1">
              <a:off x="10182849" y="6073091"/>
              <a:ext cx="79948" cy="80973"/>
            </a:xfrm>
            <a:custGeom>
              <a:avLst/>
              <a:gdLst>
                <a:gd name="T0" fmla="*/ 63 w 78"/>
                <a:gd name="T1" fmla="*/ 10 h 79"/>
                <a:gd name="T2" fmla="*/ 63 w 78"/>
                <a:gd name="T3" fmla="*/ 10 h 79"/>
                <a:gd name="T4" fmla="*/ 69 w 78"/>
                <a:gd name="T5" fmla="*/ 15 h 79"/>
                <a:gd name="T6" fmla="*/ 74 w 78"/>
                <a:gd name="T7" fmla="*/ 22 h 79"/>
                <a:gd name="T8" fmla="*/ 77 w 78"/>
                <a:gd name="T9" fmla="*/ 29 h 79"/>
                <a:gd name="T10" fmla="*/ 78 w 78"/>
                <a:gd name="T11" fmla="*/ 35 h 79"/>
                <a:gd name="T12" fmla="*/ 78 w 78"/>
                <a:gd name="T13" fmla="*/ 44 h 79"/>
                <a:gd name="T14" fmla="*/ 77 w 78"/>
                <a:gd name="T15" fmla="*/ 52 h 79"/>
                <a:gd name="T16" fmla="*/ 74 w 78"/>
                <a:gd name="T17" fmla="*/ 58 h 79"/>
                <a:gd name="T18" fmla="*/ 69 w 78"/>
                <a:gd name="T19" fmla="*/ 65 h 79"/>
                <a:gd name="T20" fmla="*/ 69 w 78"/>
                <a:gd name="T21" fmla="*/ 65 h 79"/>
                <a:gd name="T22" fmla="*/ 63 w 78"/>
                <a:gd name="T23" fmla="*/ 71 h 79"/>
                <a:gd name="T24" fmla="*/ 56 w 78"/>
                <a:gd name="T25" fmla="*/ 75 h 79"/>
                <a:gd name="T26" fmla="*/ 50 w 78"/>
                <a:gd name="T27" fmla="*/ 77 h 79"/>
                <a:gd name="T28" fmla="*/ 43 w 78"/>
                <a:gd name="T29" fmla="*/ 79 h 79"/>
                <a:gd name="T30" fmla="*/ 35 w 78"/>
                <a:gd name="T31" fmla="*/ 79 h 79"/>
                <a:gd name="T32" fmla="*/ 27 w 78"/>
                <a:gd name="T33" fmla="*/ 77 h 79"/>
                <a:gd name="T34" fmla="*/ 20 w 78"/>
                <a:gd name="T35" fmla="*/ 75 h 79"/>
                <a:gd name="T36" fmla="*/ 13 w 78"/>
                <a:gd name="T37" fmla="*/ 71 h 79"/>
                <a:gd name="T38" fmla="*/ 13 w 78"/>
                <a:gd name="T39" fmla="*/ 71 h 79"/>
                <a:gd name="T40" fmla="*/ 8 w 78"/>
                <a:gd name="T41" fmla="*/ 65 h 79"/>
                <a:gd name="T42" fmla="*/ 4 w 78"/>
                <a:gd name="T43" fmla="*/ 58 h 79"/>
                <a:gd name="T44" fmla="*/ 1 w 78"/>
                <a:gd name="T45" fmla="*/ 52 h 79"/>
                <a:gd name="T46" fmla="*/ 0 w 78"/>
                <a:gd name="T47" fmla="*/ 44 h 79"/>
                <a:gd name="T48" fmla="*/ 0 w 78"/>
                <a:gd name="T49" fmla="*/ 37 h 79"/>
                <a:gd name="T50" fmla="*/ 1 w 78"/>
                <a:gd name="T51" fmla="*/ 29 h 79"/>
                <a:gd name="T52" fmla="*/ 4 w 78"/>
                <a:gd name="T53" fmla="*/ 22 h 79"/>
                <a:gd name="T54" fmla="*/ 8 w 78"/>
                <a:gd name="T55" fmla="*/ 15 h 79"/>
                <a:gd name="T56" fmla="*/ 8 w 78"/>
                <a:gd name="T57" fmla="*/ 15 h 79"/>
                <a:gd name="T58" fmla="*/ 13 w 78"/>
                <a:gd name="T59" fmla="*/ 10 h 79"/>
                <a:gd name="T60" fmla="*/ 20 w 78"/>
                <a:gd name="T61" fmla="*/ 4 h 79"/>
                <a:gd name="T62" fmla="*/ 27 w 78"/>
                <a:gd name="T63" fmla="*/ 2 h 79"/>
                <a:gd name="T64" fmla="*/ 35 w 78"/>
                <a:gd name="T65" fmla="*/ 0 h 79"/>
                <a:gd name="T66" fmla="*/ 42 w 78"/>
                <a:gd name="T67" fmla="*/ 0 h 79"/>
                <a:gd name="T68" fmla="*/ 50 w 78"/>
                <a:gd name="T69" fmla="*/ 2 h 79"/>
                <a:gd name="T70" fmla="*/ 56 w 78"/>
                <a:gd name="T71" fmla="*/ 4 h 79"/>
                <a:gd name="T72" fmla="*/ 63 w 78"/>
                <a:gd name="T73" fmla="*/ 1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8" h="79">
                  <a:moveTo>
                    <a:pt x="63" y="10"/>
                  </a:moveTo>
                  <a:lnTo>
                    <a:pt x="63" y="10"/>
                  </a:lnTo>
                  <a:lnTo>
                    <a:pt x="69" y="15"/>
                  </a:lnTo>
                  <a:lnTo>
                    <a:pt x="74" y="22"/>
                  </a:lnTo>
                  <a:lnTo>
                    <a:pt x="77" y="29"/>
                  </a:lnTo>
                  <a:lnTo>
                    <a:pt x="78" y="35"/>
                  </a:lnTo>
                  <a:lnTo>
                    <a:pt x="78" y="44"/>
                  </a:lnTo>
                  <a:lnTo>
                    <a:pt x="77" y="52"/>
                  </a:lnTo>
                  <a:lnTo>
                    <a:pt x="74" y="58"/>
                  </a:lnTo>
                  <a:lnTo>
                    <a:pt x="69" y="65"/>
                  </a:lnTo>
                  <a:lnTo>
                    <a:pt x="69" y="65"/>
                  </a:lnTo>
                  <a:lnTo>
                    <a:pt x="63" y="71"/>
                  </a:lnTo>
                  <a:lnTo>
                    <a:pt x="56" y="75"/>
                  </a:lnTo>
                  <a:lnTo>
                    <a:pt x="50" y="77"/>
                  </a:lnTo>
                  <a:lnTo>
                    <a:pt x="43" y="79"/>
                  </a:lnTo>
                  <a:lnTo>
                    <a:pt x="35" y="79"/>
                  </a:lnTo>
                  <a:lnTo>
                    <a:pt x="27" y="77"/>
                  </a:lnTo>
                  <a:lnTo>
                    <a:pt x="20" y="75"/>
                  </a:lnTo>
                  <a:lnTo>
                    <a:pt x="13" y="71"/>
                  </a:lnTo>
                  <a:lnTo>
                    <a:pt x="13" y="71"/>
                  </a:lnTo>
                  <a:lnTo>
                    <a:pt x="8" y="65"/>
                  </a:lnTo>
                  <a:lnTo>
                    <a:pt x="4" y="58"/>
                  </a:lnTo>
                  <a:lnTo>
                    <a:pt x="1" y="52"/>
                  </a:lnTo>
                  <a:lnTo>
                    <a:pt x="0" y="44"/>
                  </a:lnTo>
                  <a:lnTo>
                    <a:pt x="0" y="37"/>
                  </a:lnTo>
                  <a:lnTo>
                    <a:pt x="1" y="29"/>
                  </a:lnTo>
                  <a:lnTo>
                    <a:pt x="4" y="22"/>
                  </a:lnTo>
                  <a:lnTo>
                    <a:pt x="8" y="15"/>
                  </a:lnTo>
                  <a:lnTo>
                    <a:pt x="8" y="15"/>
                  </a:lnTo>
                  <a:lnTo>
                    <a:pt x="13" y="10"/>
                  </a:lnTo>
                  <a:lnTo>
                    <a:pt x="20" y="4"/>
                  </a:lnTo>
                  <a:lnTo>
                    <a:pt x="27" y="2"/>
                  </a:lnTo>
                  <a:lnTo>
                    <a:pt x="35" y="0"/>
                  </a:lnTo>
                  <a:lnTo>
                    <a:pt x="42" y="0"/>
                  </a:lnTo>
                  <a:lnTo>
                    <a:pt x="50" y="2"/>
                  </a:lnTo>
                  <a:lnTo>
                    <a:pt x="56" y="4"/>
                  </a:lnTo>
                  <a:lnTo>
                    <a:pt x="63" y="10"/>
                  </a:lnTo>
                  <a:close/>
                </a:path>
              </a:pathLst>
            </a:custGeom>
            <a:solidFill>
              <a:srgbClr val="6330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64" name="Freeform 103"/>
            <p:cNvSpPr>
              <a:spLocks/>
            </p:cNvSpPr>
            <p:nvPr/>
          </p:nvSpPr>
          <p:spPr bwMode="auto">
            <a:xfrm flipV="1">
              <a:off x="10182849" y="6073091"/>
              <a:ext cx="79948" cy="80973"/>
            </a:xfrm>
            <a:custGeom>
              <a:avLst/>
              <a:gdLst>
                <a:gd name="T0" fmla="*/ 63 w 78"/>
                <a:gd name="T1" fmla="*/ 10 h 79"/>
                <a:gd name="T2" fmla="*/ 63 w 78"/>
                <a:gd name="T3" fmla="*/ 10 h 79"/>
                <a:gd name="T4" fmla="*/ 69 w 78"/>
                <a:gd name="T5" fmla="*/ 15 h 79"/>
                <a:gd name="T6" fmla="*/ 74 w 78"/>
                <a:gd name="T7" fmla="*/ 22 h 79"/>
                <a:gd name="T8" fmla="*/ 77 w 78"/>
                <a:gd name="T9" fmla="*/ 29 h 79"/>
                <a:gd name="T10" fmla="*/ 78 w 78"/>
                <a:gd name="T11" fmla="*/ 35 h 79"/>
                <a:gd name="T12" fmla="*/ 78 w 78"/>
                <a:gd name="T13" fmla="*/ 44 h 79"/>
                <a:gd name="T14" fmla="*/ 77 w 78"/>
                <a:gd name="T15" fmla="*/ 52 h 79"/>
                <a:gd name="T16" fmla="*/ 74 w 78"/>
                <a:gd name="T17" fmla="*/ 58 h 79"/>
                <a:gd name="T18" fmla="*/ 69 w 78"/>
                <a:gd name="T19" fmla="*/ 65 h 79"/>
                <a:gd name="T20" fmla="*/ 69 w 78"/>
                <a:gd name="T21" fmla="*/ 65 h 79"/>
                <a:gd name="T22" fmla="*/ 63 w 78"/>
                <a:gd name="T23" fmla="*/ 71 h 79"/>
                <a:gd name="T24" fmla="*/ 56 w 78"/>
                <a:gd name="T25" fmla="*/ 75 h 79"/>
                <a:gd name="T26" fmla="*/ 50 w 78"/>
                <a:gd name="T27" fmla="*/ 77 h 79"/>
                <a:gd name="T28" fmla="*/ 43 w 78"/>
                <a:gd name="T29" fmla="*/ 79 h 79"/>
                <a:gd name="T30" fmla="*/ 35 w 78"/>
                <a:gd name="T31" fmla="*/ 79 h 79"/>
                <a:gd name="T32" fmla="*/ 27 w 78"/>
                <a:gd name="T33" fmla="*/ 77 h 79"/>
                <a:gd name="T34" fmla="*/ 20 w 78"/>
                <a:gd name="T35" fmla="*/ 75 h 79"/>
                <a:gd name="T36" fmla="*/ 13 w 78"/>
                <a:gd name="T37" fmla="*/ 71 h 79"/>
                <a:gd name="T38" fmla="*/ 13 w 78"/>
                <a:gd name="T39" fmla="*/ 71 h 79"/>
                <a:gd name="T40" fmla="*/ 8 w 78"/>
                <a:gd name="T41" fmla="*/ 65 h 79"/>
                <a:gd name="T42" fmla="*/ 4 w 78"/>
                <a:gd name="T43" fmla="*/ 58 h 79"/>
                <a:gd name="T44" fmla="*/ 1 w 78"/>
                <a:gd name="T45" fmla="*/ 52 h 79"/>
                <a:gd name="T46" fmla="*/ 0 w 78"/>
                <a:gd name="T47" fmla="*/ 44 h 79"/>
                <a:gd name="T48" fmla="*/ 0 w 78"/>
                <a:gd name="T49" fmla="*/ 37 h 79"/>
                <a:gd name="T50" fmla="*/ 1 w 78"/>
                <a:gd name="T51" fmla="*/ 29 h 79"/>
                <a:gd name="T52" fmla="*/ 4 w 78"/>
                <a:gd name="T53" fmla="*/ 22 h 79"/>
                <a:gd name="T54" fmla="*/ 8 w 78"/>
                <a:gd name="T55" fmla="*/ 15 h 79"/>
                <a:gd name="T56" fmla="*/ 8 w 78"/>
                <a:gd name="T57" fmla="*/ 15 h 79"/>
                <a:gd name="T58" fmla="*/ 13 w 78"/>
                <a:gd name="T59" fmla="*/ 10 h 79"/>
                <a:gd name="T60" fmla="*/ 20 w 78"/>
                <a:gd name="T61" fmla="*/ 4 h 79"/>
                <a:gd name="T62" fmla="*/ 27 w 78"/>
                <a:gd name="T63" fmla="*/ 2 h 79"/>
                <a:gd name="T64" fmla="*/ 35 w 78"/>
                <a:gd name="T65" fmla="*/ 0 h 79"/>
                <a:gd name="T66" fmla="*/ 42 w 78"/>
                <a:gd name="T67" fmla="*/ 0 h 79"/>
                <a:gd name="T68" fmla="*/ 50 w 78"/>
                <a:gd name="T69" fmla="*/ 2 h 79"/>
                <a:gd name="T70" fmla="*/ 56 w 78"/>
                <a:gd name="T71" fmla="*/ 4 h 79"/>
                <a:gd name="T72" fmla="*/ 63 w 78"/>
                <a:gd name="T73" fmla="*/ 1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8" h="79">
                  <a:moveTo>
                    <a:pt x="63" y="10"/>
                  </a:moveTo>
                  <a:lnTo>
                    <a:pt x="63" y="10"/>
                  </a:lnTo>
                  <a:lnTo>
                    <a:pt x="69" y="15"/>
                  </a:lnTo>
                  <a:lnTo>
                    <a:pt x="74" y="22"/>
                  </a:lnTo>
                  <a:lnTo>
                    <a:pt x="77" y="29"/>
                  </a:lnTo>
                  <a:lnTo>
                    <a:pt x="78" y="35"/>
                  </a:lnTo>
                  <a:lnTo>
                    <a:pt x="78" y="44"/>
                  </a:lnTo>
                  <a:lnTo>
                    <a:pt x="77" y="52"/>
                  </a:lnTo>
                  <a:lnTo>
                    <a:pt x="74" y="58"/>
                  </a:lnTo>
                  <a:lnTo>
                    <a:pt x="69" y="65"/>
                  </a:lnTo>
                  <a:lnTo>
                    <a:pt x="69" y="65"/>
                  </a:lnTo>
                  <a:lnTo>
                    <a:pt x="63" y="71"/>
                  </a:lnTo>
                  <a:lnTo>
                    <a:pt x="56" y="75"/>
                  </a:lnTo>
                  <a:lnTo>
                    <a:pt x="50" y="77"/>
                  </a:lnTo>
                  <a:lnTo>
                    <a:pt x="43" y="79"/>
                  </a:lnTo>
                  <a:lnTo>
                    <a:pt x="35" y="79"/>
                  </a:lnTo>
                  <a:lnTo>
                    <a:pt x="27" y="77"/>
                  </a:lnTo>
                  <a:lnTo>
                    <a:pt x="20" y="75"/>
                  </a:lnTo>
                  <a:lnTo>
                    <a:pt x="13" y="71"/>
                  </a:lnTo>
                  <a:lnTo>
                    <a:pt x="13" y="71"/>
                  </a:lnTo>
                  <a:lnTo>
                    <a:pt x="8" y="65"/>
                  </a:lnTo>
                  <a:lnTo>
                    <a:pt x="4" y="58"/>
                  </a:lnTo>
                  <a:lnTo>
                    <a:pt x="1" y="52"/>
                  </a:lnTo>
                  <a:lnTo>
                    <a:pt x="0" y="44"/>
                  </a:lnTo>
                  <a:lnTo>
                    <a:pt x="0" y="37"/>
                  </a:lnTo>
                  <a:lnTo>
                    <a:pt x="1" y="29"/>
                  </a:lnTo>
                  <a:lnTo>
                    <a:pt x="4" y="22"/>
                  </a:lnTo>
                  <a:lnTo>
                    <a:pt x="8" y="15"/>
                  </a:lnTo>
                  <a:lnTo>
                    <a:pt x="8" y="15"/>
                  </a:lnTo>
                  <a:lnTo>
                    <a:pt x="13" y="10"/>
                  </a:lnTo>
                  <a:lnTo>
                    <a:pt x="20" y="4"/>
                  </a:lnTo>
                  <a:lnTo>
                    <a:pt x="27" y="2"/>
                  </a:lnTo>
                  <a:lnTo>
                    <a:pt x="35" y="0"/>
                  </a:lnTo>
                  <a:lnTo>
                    <a:pt x="42" y="0"/>
                  </a:lnTo>
                  <a:lnTo>
                    <a:pt x="50" y="2"/>
                  </a:lnTo>
                  <a:lnTo>
                    <a:pt x="56" y="4"/>
                  </a:lnTo>
                  <a:lnTo>
                    <a:pt x="63" y="1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65" name="Freeform 104"/>
            <p:cNvSpPr>
              <a:spLocks/>
            </p:cNvSpPr>
            <p:nvPr/>
          </p:nvSpPr>
          <p:spPr bwMode="auto">
            <a:xfrm flipV="1">
              <a:off x="8843210" y="5683602"/>
              <a:ext cx="359766" cy="334141"/>
            </a:xfrm>
            <a:custGeom>
              <a:avLst/>
              <a:gdLst>
                <a:gd name="T0" fmla="*/ 27 w 351"/>
                <a:gd name="T1" fmla="*/ 324 h 326"/>
                <a:gd name="T2" fmla="*/ 351 w 351"/>
                <a:gd name="T3" fmla="*/ 0 h 326"/>
                <a:gd name="T4" fmla="*/ 0 w 351"/>
                <a:gd name="T5" fmla="*/ 326 h 326"/>
                <a:gd name="T6" fmla="*/ 27 w 351"/>
                <a:gd name="T7" fmla="*/ 324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1" h="326">
                  <a:moveTo>
                    <a:pt x="27" y="324"/>
                  </a:moveTo>
                  <a:lnTo>
                    <a:pt x="351" y="0"/>
                  </a:lnTo>
                  <a:lnTo>
                    <a:pt x="0" y="326"/>
                  </a:lnTo>
                  <a:lnTo>
                    <a:pt x="27" y="324"/>
                  </a:lnTo>
                  <a:close/>
                </a:path>
              </a:pathLst>
            </a:custGeom>
            <a:solidFill>
              <a:srgbClr val="D4B1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66" name="Freeform 65"/>
            <p:cNvSpPr/>
            <p:nvPr/>
          </p:nvSpPr>
          <p:spPr>
            <a:xfrm rot="18911395">
              <a:off x="8337301" y="4957204"/>
              <a:ext cx="150477" cy="126769"/>
            </a:xfrm>
            <a:custGeom>
              <a:avLst/>
              <a:gdLst>
                <a:gd name="connsiteX0" fmla="*/ 168382 w 336764"/>
                <a:gd name="connsiteY0" fmla="*/ 0 h 205435"/>
                <a:gd name="connsiteX1" fmla="*/ 336764 w 336764"/>
                <a:gd name="connsiteY1" fmla="*/ 168382 h 205435"/>
                <a:gd name="connsiteX2" fmla="*/ 336764 w 336764"/>
                <a:gd name="connsiteY2" fmla="*/ 205435 h 205435"/>
                <a:gd name="connsiteX3" fmla="*/ 0 w 336764"/>
                <a:gd name="connsiteY3" fmla="*/ 205435 h 205435"/>
                <a:gd name="connsiteX4" fmla="*/ 0 w 336764"/>
                <a:gd name="connsiteY4" fmla="*/ 168382 h 205435"/>
                <a:gd name="connsiteX5" fmla="*/ 168382 w 336764"/>
                <a:gd name="connsiteY5" fmla="*/ 0 h 2054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36764" h="205435">
                  <a:moveTo>
                    <a:pt x="168382" y="0"/>
                  </a:moveTo>
                  <a:cubicBezTo>
                    <a:pt x="261377" y="0"/>
                    <a:pt x="336764" y="75387"/>
                    <a:pt x="336764" y="168382"/>
                  </a:cubicBezTo>
                  <a:lnTo>
                    <a:pt x="336764" y="205435"/>
                  </a:lnTo>
                  <a:lnTo>
                    <a:pt x="0" y="205435"/>
                  </a:lnTo>
                  <a:lnTo>
                    <a:pt x="0" y="168382"/>
                  </a:lnTo>
                  <a:cubicBezTo>
                    <a:pt x="0" y="75387"/>
                    <a:pt x="75387" y="0"/>
                    <a:pt x="168382" y="0"/>
                  </a:cubicBezTo>
                  <a:close/>
                </a:path>
              </a:pathLst>
            </a:custGeom>
            <a:solidFill>
              <a:srgbClr val="F9E1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</p:grpSp>
      <p:sp>
        <p:nvSpPr>
          <p:cNvPr id="41" name="Shape 3965"/>
          <p:cNvSpPr/>
          <p:nvPr/>
        </p:nvSpPr>
        <p:spPr>
          <a:xfrm>
            <a:off x="1491485" y="2948212"/>
            <a:ext cx="4015393" cy="549360"/>
          </a:xfrm>
          <a:prstGeom prst="roundRect">
            <a:avLst>
              <a:gd name="adj" fmla="val 38018"/>
            </a:avLst>
          </a:prstGeom>
          <a:solidFill>
            <a:schemeClr val="bg1">
              <a:lumMod val="95000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Light"/>
              <a:sym typeface="Helvetica Light"/>
            </a:endParaRPr>
          </a:p>
        </p:txBody>
      </p:sp>
      <p:sp>
        <p:nvSpPr>
          <p:cNvPr id="43" name="Shape 3966"/>
          <p:cNvSpPr/>
          <p:nvPr/>
        </p:nvSpPr>
        <p:spPr>
          <a:xfrm>
            <a:off x="1465555" y="3668577"/>
            <a:ext cx="4179167" cy="587442"/>
          </a:xfrm>
          <a:prstGeom prst="roundRect">
            <a:avLst>
              <a:gd name="adj" fmla="val 38018"/>
            </a:avLst>
          </a:prstGeom>
          <a:solidFill>
            <a:schemeClr val="bg1">
              <a:lumMod val="95000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Light"/>
              <a:sym typeface="Helvetica Light"/>
            </a:endParaRPr>
          </a:p>
        </p:txBody>
      </p:sp>
      <p:sp>
        <p:nvSpPr>
          <p:cNvPr id="67" name="Shape 3973"/>
          <p:cNvSpPr/>
          <p:nvPr/>
        </p:nvSpPr>
        <p:spPr>
          <a:xfrm>
            <a:off x="2251528" y="2951725"/>
            <a:ext cx="3083352" cy="563887"/>
          </a:xfrm>
          <a:prstGeom prst="roundRect">
            <a:avLst>
              <a:gd name="adj" fmla="val 38018"/>
            </a:avLst>
          </a:prstGeom>
          <a:solidFill>
            <a:schemeClr val="bg1">
              <a:lumMod val="50000"/>
              <a:alpha val="75000"/>
            </a:schemeClr>
          </a:solidFill>
          <a:ln w="12700">
            <a:miter lim="400000"/>
          </a:ln>
        </p:spPr>
        <p:txBody>
          <a:bodyPr lIns="0" tIns="0" rIns="0" bIns="0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Light"/>
              <a:sym typeface="Helvetica Light"/>
            </a:endParaRPr>
          </a:p>
        </p:txBody>
      </p:sp>
      <p:sp>
        <p:nvSpPr>
          <p:cNvPr id="68" name="Shape 3975"/>
          <p:cNvSpPr/>
          <p:nvPr/>
        </p:nvSpPr>
        <p:spPr>
          <a:xfrm>
            <a:off x="2273666" y="3696367"/>
            <a:ext cx="3224365" cy="514890"/>
          </a:xfrm>
          <a:prstGeom prst="roundRect">
            <a:avLst>
              <a:gd name="adj" fmla="val 38018"/>
            </a:avLst>
          </a:prstGeom>
          <a:solidFill>
            <a:schemeClr val="bg1">
              <a:lumMod val="50000"/>
              <a:alpha val="75000"/>
            </a:schemeClr>
          </a:solidFill>
          <a:ln w="12700">
            <a:miter lim="400000"/>
          </a:ln>
        </p:spPr>
        <p:txBody>
          <a:bodyPr lIns="0" tIns="0" rIns="0" bIns="0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Light"/>
              <a:sym typeface="Helvetica Light"/>
            </a:endParaRPr>
          </a:p>
        </p:txBody>
      </p:sp>
      <p:sp>
        <p:nvSpPr>
          <p:cNvPr id="69" name="Shape 4008"/>
          <p:cNvSpPr/>
          <p:nvPr/>
        </p:nvSpPr>
        <p:spPr>
          <a:xfrm>
            <a:off x="1455594" y="2929170"/>
            <a:ext cx="1004366" cy="587442"/>
          </a:xfrm>
          <a:prstGeom prst="roundRect">
            <a:avLst>
              <a:gd name="adj" fmla="val 38018"/>
            </a:avLst>
          </a:prstGeom>
          <a:solidFill>
            <a:schemeClr val="accent1"/>
          </a:solidFill>
          <a:ln w="3175" cap="flat">
            <a:solidFill>
              <a:srgbClr val="FFFFFF"/>
            </a:solidFill>
            <a:prstDash val="solid"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r>
              <a:rPr lang="en-US" sz="2400" dirty="0">
                <a:solidFill>
                  <a:srgbClr val="FFFFFF"/>
                </a:solidFill>
                <a:latin typeface="Helvetica Light"/>
                <a:sym typeface="Helvetica Light"/>
              </a:rPr>
              <a:t>3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Light"/>
              <a:sym typeface="Helvetica Light"/>
            </a:endParaRPr>
          </a:p>
        </p:txBody>
      </p:sp>
      <p:sp>
        <p:nvSpPr>
          <p:cNvPr id="70" name="Shape 3987"/>
          <p:cNvSpPr/>
          <p:nvPr/>
        </p:nvSpPr>
        <p:spPr>
          <a:xfrm>
            <a:off x="1455594" y="3634840"/>
            <a:ext cx="1004366" cy="587442"/>
          </a:xfrm>
          <a:prstGeom prst="roundRect">
            <a:avLst>
              <a:gd name="adj" fmla="val 38018"/>
            </a:avLst>
          </a:prstGeom>
          <a:solidFill>
            <a:schemeClr val="accent4"/>
          </a:solidFill>
          <a:ln w="3175" cap="flat">
            <a:solidFill>
              <a:srgbClr val="FFFFFF"/>
            </a:solidFill>
            <a:prstDash val="solid"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r>
              <a:rPr lang="en-US" sz="2400" dirty="0">
                <a:solidFill>
                  <a:srgbClr val="FFFFFF"/>
                </a:solidFill>
                <a:latin typeface="Helvetica Light"/>
                <a:sym typeface="Helvetica Light"/>
              </a:rPr>
              <a:t>4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Light"/>
              <a:sym typeface="Helvetica Light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2514225" y="3659137"/>
            <a:ext cx="3104912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ontserrat Light"/>
                <a:ea typeface="+mn-ea"/>
                <a:cs typeface="Clear Sans Light" panose="020B0303030202020304" pitchFamily="34" charset="0"/>
              </a:rPr>
              <a:t>PEKERJA BUKAN PENERIMA UPAH DAN BP</a:t>
            </a:r>
            <a:endParaRPr kumimoji="0" lang="en-GB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Montserrat Light"/>
              <a:ea typeface="+mn-ea"/>
              <a:cs typeface="Clear Sans Light" panose="020B0303030202020304" pitchFamily="34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2537583" y="2976089"/>
            <a:ext cx="239897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 smtClean="0">
                <a:solidFill>
                  <a:srgbClr val="002060"/>
                </a:solidFill>
                <a:latin typeface="Montserrat Light"/>
                <a:cs typeface="Clear Sans Light" panose="020B0303030202020304" pitchFamily="34" charset="0"/>
              </a:rPr>
              <a:t>PEKERJA PENERIMA UPAH</a:t>
            </a:r>
            <a:endParaRPr kumimoji="0" lang="en-GB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Montserrat Light"/>
              <a:cs typeface="Clear Sans Light" panose="020B0303030202020304" pitchFamily="34" charset="0"/>
            </a:endParaRPr>
          </a:p>
        </p:txBody>
      </p:sp>
      <p:sp>
        <p:nvSpPr>
          <p:cNvPr id="73" name="Shape 3965"/>
          <p:cNvSpPr/>
          <p:nvPr/>
        </p:nvSpPr>
        <p:spPr>
          <a:xfrm>
            <a:off x="1429112" y="4436718"/>
            <a:ext cx="3894024" cy="549360"/>
          </a:xfrm>
          <a:prstGeom prst="roundRect">
            <a:avLst>
              <a:gd name="adj" fmla="val 38018"/>
            </a:avLst>
          </a:prstGeom>
          <a:solidFill>
            <a:schemeClr val="bg1">
              <a:lumMod val="95000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Light"/>
              <a:sym typeface="Helvetica Light"/>
            </a:endParaRPr>
          </a:p>
        </p:txBody>
      </p:sp>
      <p:sp>
        <p:nvSpPr>
          <p:cNvPr id="75" name="Shape 3973"/>
          <p:cNvSpPr/>
          <p:nvPr/>
        </p:nvSpPr>
        <p:spPr>
          <a:xfrm>
            <a:off x="2220878" y="4461452"/>
            <a:ext cx="2956764" cy="491967"/>
          </a:xfrm>
          <a:prstGeom prst="roundRect">
            <a:avLst>
              <a:gd name="adj" fmla="val 38018"/>
            </a:avLst>
          </a:prstGeom>
          <a:solidFill>
            <a:schemeClr val="bg1">
              <a:lumMod val="50000"/>
              <a:alpha val="75000"/>
            </a:schemeClr>
          </a:solidFill>
          <a:ln w="12700">
            <a:miter lim="400000"/>
          </a:ln>
        </p:spPr>
        <p:txBody>
          <a:bodyPr lIns="0" tIns="0" rIns="0" bIns="0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Light"/>
              <a:sym typeface="Helvetica Light"/>
            </a:endParaRPr>
          </a:p>
        </p:txBody>
      </p:sp>
      <p:sp>
        <p:nvSpPr>
          <p:cNvPr id="77" name="Shape 4008"/>
          <p:cNvSpPr/>
          <p:nvPr/>
        </p:nvSpPr>
        <p:spPr>
          <a:xfrm>
            <a:off x="1434602" y="4422258"/>
            <a:ext cx="1004366" cy="587442"/>
          </a:xfrm>
          <a:prstGeom prst="roundRect">
            <a:avLst>
              <a:gd name="adj" fmla="val 38018"/>
            </a:avLst>
          </a:prstGeom>
          <a:solidFill>
            <a:schemeClr val="accent1"/>
          </a:solidFill>
          <a:ln w="3175" cap="flat">
            <a:solidFill>
              <a:srgbClr val="FFFFFF"/>
            </a:solidFill>
            <a:prstDash val="solid"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r>
              <a:rPr lang="en-US" sz="2400" dirty="0">
                <a:solidFill>
                  <a:srgbClr val="FFFFFF"/>
                </a:solidFill>
                <a:latin typeface="Helvetica Light"/>
                <a:sym typeface="Helvetica Light"/>
              </a:rPr>
              <a:t>5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Light"/>
              <a:sym typeface="Helvetica Light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2540466" y="4572898"/>
            <a:ext cx="2199090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 smtClean="0">
                <a:solidFill>
                  <a:srgbClr val="002060"/>
                </a:solidFill>
                <a:latin typeface="Montserrat Light"/>
                <a:cs typeface="Clear Sans Light" panose="020B0303030202020304" pitchFamily="34" charset="0"/>
              </a:rPr>
              <a:t>PBI APBN/ APBD</a:t>
            </a:r>
            <a:endParaRPr kumimoji="0" lang="en-GB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Montserrat Light"/>
              <a:cs typeface="Clear Sans Light" panose="020B0303030202020304" pitchFamily="34" charset="0"/>
            </a:endParaRPr>
          </a:p>
        </p:txBody>
      </p:sp>
      <p:pic>
        <p:nvPicPr>
          <p:cNvPr id="74" name="Picture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66" y="-2561"/>
            <a:ext cx="2243224" cy="654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6" name="Shape 3965"/>
          <p:cNvSpPr/>
          <p:nvPr/>
        </p:nvSpPr>
        <p:spPr>
          <a:xfrm>
            <a:off x="1491485" y="5204352"/>
            <a:ext cx="3876121" cy="549360"/>
          </a:xfrm>
          <a:prstGeom prst="roundRect">
            <a:avLst>
              <a:gd name="adj" fmla="val 38018"/>
            </a:avLst>
          </a:prstGeom>
          <a:solidFill>
            <a:schemeClr val="bg1">
              <a:lumMod val="95000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Light"/>
              <a:sym typeface="Helvetica Light"/>
            </a:endParaRPr>
          </a:p>
        </p:txBody>
      </p:sp>
      <p:sp>
        <p:nvSpPr>
          <p:cNvPr id="78" name="Shape 3973"/>
          <p:cNvSpPr/>
          <p:nvPr/>
        </p:nvSpPr>
        <p:spPr>
          <a:xfrm>
            <a:off x="2233338" y="5212777"/>
            <a:ext cx="2956764" cy="530049"/>
          </a:xfrm>
          <a:prstGeom prst="roundRect">
            <a:avLst>
              <a:gd name="adj" fmla="val 38018"/>
            </a:avLst>
          </a:prstGeom>
          <a:solidFill>
            <a:schemeClr val="bg1">
              <a:lumMod val="50000"/>
              <a:alpha val="75000"/>
            </a:schemeClr>
          </a:solidFill>
          <a:ln w="12700">
            <a:miter lim="400000"/>
          </a:ln>
        </p:spPr>
        <p:txBody>
          <a:bodyPr lIns="0" tIns="0" rIns="0" bIns="0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Light"/>
              <a:sym typeface="Helvetica Light"/>
            </a:endParaRPr>
          </a:p>
        </p:txBody>
      </p:sp>
      <p:sp>
        <p:nvSpPr>
          <p:cNvPr id="83" name="Shape 4008"/>
          <p:cNvSpPr/>
          <p:nvPr/>
        </p:nvSpPr>
        <p:spPr>
          <a:xfrm>
            <a:off x="1468834" y="5184469"/>
            <a:ext cx="1004366" cy="587442"/>
          </a:xfrm>
          <a:prstGeom prst="roundRect">
            <a:avLst>
              <a:gd name="adj" fmla="val 38018"/>
            </a:avLst>
          </a:prstGeom>
          <a:solidFill>
            <a:srgbClr val="FF9900"/>
          </a:solidFill>
          <a:ln w="3175" cap="flat">
            <a:solidFill>
              <a:srgbClr val="FFFFFF"/>
            </a:solidFill>
            <a:prstDash val="solid"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r>
              <a:rPr lang="en-US" sz="2400" noProof="0" dirty="0">
                <a:solidFill>
                  <a:srgbClr val="FFFFFF"/>
                </a:solidFill>
                <a:latin typeface="Helvetica Light"/>
                <a:sym typeface="Helvetica Light"/>
              </a:rPr>
              <a:t>6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Light"/>
              <a:sym typeface="Helvetica Light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2551682" y="5329517"/>
            <a:ext cx="2459627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 smtClean="0">
                <a:solidFill>
                  <a:srgbClr val="002060"/>
                </a:solidFill>
                <a:latin typeface="Montserrat Light"/>
                <a:cs typeface="Clear Sans Light" panose="020B0303030202020304" pitchFamily="34" charset="0"/>
              </a:rPr>
              <a:t>IDENTITAS PESERTA</a:t>
            </a:r>
            <a:endParaRPr kumimoji="0" lang="en-GB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Montserrat Light"/>
              <a:cs typeface="Clear Sans Light" panose="020B03030302020203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0803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0" grpId="0" animBg="1"/>
      <p:bldP spid="11" grpId="0" animBg="1"/>
      <p:bldP spid="29" grpId="0"/>
      <p:bldP spid="30" grpId="0"/>
      <p:bldP spid="41" grpId="0" animBg="1"/>
      <p:bldP spid="43" grpId="0" animBg="1"/>
      <p:bldP spid="67" grpId="0" animBg="1"/>
      <p:bldP spid="68" grpId="0" animBg="1"/>
      <p:bldP spid="71" grpId="0"/>
      <p:bldP spid="72" grpId="0"/>
      <p:bldP spid="73" grpId="0" animBg="1"/>
      <p:bldP spid="75" grpId="0" animBg="1"/>
      <p:bldP spid="80" grpId="0"/>
      <p:bldP spid="76" grpId="0" animBg="1"/>
      <p:bldP spid="78" grpId="0" animBg="1"/>
      <p:bldP spid="8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>
            <a:grpSpLocks noChangeAspect="1"/>
          </p:cNvGrpSpPr>
          <p:nvPr/>
        </p:nvGrpSpPr>
        <p:grpSpPr>
          <a:xfrm rot="5400000">
            <a:off x="1810965" y="1251929"/>
            <a:ext cx="795131" cy="1098833"/>
            <a:chOff x="3149600" y="2480384"/>
            <a:chExt cx="1201204" cy="1660005"/>
          </a:xfrm>
        </p:grpSpPr>
        <p:sp>
          <p:nvSpPr>
            <p:cNvPr id="8" name="等腰三角形 51"/>
            <p:cNvSpPr/>
            <p:nvPr/>
          </p:nvSpPr>
          <p:spPr>
            <a:xfrm flipV="1">
              <a:off x="3149600" y="3200460"/>
              <a:ext cx="1201204" cy="939929"/>
            </a:xfrm>
            <a:prstGeom prst="triangle">
              <a:avLst/>
            </a:prstGeom>
            <a:gradFill>
              <a:gsLst>
                <a:gs pos="0">
                  <a:schemeClr val="accent1"/>
                </a:gs>
                <a:gs pos="100000">
                  <a:srgbClr val="EEECE1">
                    <a:lumMod val="90000"/>
                    <a:alpha val="0"/>
                  </a:srgbClr>
                </a:gs>
              </a:gsLst>
              <a:lin ang="54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685800">
                <a:defRPr/>
              </a:pPr>
              <a:endParaRPr lang="zh-CN" altLang="en-US" sz="1350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9" name="矩形 52"/>
            <p:cNvSpPr/>
            <p:nvPr/>
          </p:nvSpPr>
          <p:spPr>
            <a:xfrm>
              <a:off x="3630724" y="2480384"/>
              <a:ext cx="720080" cy="720080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isometricOffAxis2Top">
                <a:rot lat="19390491" lon="18812960" rev="21592509"/>
              </a:camera>
              <a:lightRig rig="chilly" dir="t">
                <a:rot lat="0" lon="0" rev="600000"/>
              </a:lightRig>
            </a:scene3d>
            <a:sp3d extrusionH="666750"/>
          </p:spPr>
          <p:txBody>
            <a:bodyPr anchor="ctr"/>
            <a:lstStyle/>
            <a:p>
              <a:pPr algn="ctr" defTabSz="685800">
                <a:defRPr/>
              </a:pPr>
              <a:endParaRPr lang="zh-CN" altLang="en-US" sz="1350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10" name="Group 9"/>
          <p:cNvGrpSpPr>
            <a:grpSpLocks noChangeAspect="1"/>
          </p:cNvGrpSpPr>
          <p:nvPr/>
        </p:nvGrpSpPr>
        <p:grpSpPr>
          <a:xfrm rot="5400000">
            <a:off x="1810965" y="2198284"/>
            <a:ext cx="795131" cy="1098833"/>
            <a:chOff x="3149600" y="2480384"/>
            <a:chExt cx="1201204" cy="1660005"/>
          </a:xfrm>
        </p:grpSpPr>
        <p:sp>
          <p:nvSpPr>
            <p:cNvPr id="11" name="等腰三角形 51"/>
            <p:cNvSpPr/>
            <p:nvPr/>
          </p:nvSpPr>
          <p:spPr>
            <a:xfrm flipV="1">
              <a:off x="3149600" y="3200460"/>
              <a:ext cx="1201204" cy="939929"/>
            </a:xfrm>
            <a:prstGeom prst="triangle">
              <a:avLst/>
            </a:prstGeom>
            <a:gradFill>
              <a:gsLst>
                <a:gs pos="0">
                  <a:schemeClr val="accent2"/>
                </a:gs>
                <a:gs pos="100000">
                  <a:srgbClr val="EEECE1">
                    <a:lumMod val="90000"/>
                    <a:alpha val="0"/>
                  </a:srgbClr>
                </a:gs>
              </a:gsLst>
              <a:lin ang="54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685800">
                <a:defRPr/>
              </a:pPr>
              <a:endParaRPr lang="zh-CN" altLang="en-US" sz="1350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12" name="矩形 52"/>
            <p:cNvSpPr/>
            <p:nvPr/>
          </p:nvSpPr>
          <p:spPr>
            <a:xfrm>
              <a:off x="3630724" y="2480384"/>
              <a:ext cx="720080" cy="720080"/>
            </a:xfrm>
            <a:prstGeom prst="rect">
              <a:avLst/>
            </a:prstGeom>
            <a:solidFill>
              <a:schemeClr val="accent2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isometricOffAxis2Top">
                <a:rot lat="19390491" lon="18812960" rev="21592509"/>
              </a:camera>
              <a:lightRig rig="chilly" dir="t">
                <a:rot lat="0" lon="0" rev="600000"/>
              </a:lightRig>
            </a:scene3d>
            <a:sp3d extrusionH="666750"/>
          </p:spPr>
          <p:txBody>
            <a:bodyPr anchor="ctr"/>
            <a:lstStyle/>
            <a:p>
              <a:pPr algn="ctr" defTabSz="685800">
                <a:defRPr/>
              </a:pPr>
              <a:endParaRPr lang="zh-CN" altLang="en-US" sz="1350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13" name="Group 12"/>
          <p:cNvGrpSpPr>
            <a:grpSpLocks noChangeAspect="1"/>
          </p:cNvGrpSpPr>
          <p:nvPr/>
        </p:nvGrpSpPr>
        <p:grpSpPr>
          <a:xfrm rot="5400000">
            <a:off x="1810965" y="3144639"/>
            <a:ext cx="795131" cy="1098833"/>
            <a:chOff x="3149600" y="2480384"/>
            <a:chExt cx="1201204" cy="1660005"/>
          </a:xfrm>
        </p:grpSpPr>
        <p:sp>
          <p:nvSpPr>
            <p:cNvPr id="14" name="等腰三角形 51"/>
            <p:cNvSpPr/>
            <p:nvPr/>
          </p:nvSpPr>
          <p:spPr>
            <a:xfrm flipV="1">
              <a:off x="3149600" y="3200460"/>
              <a:ext cx="1201204" cy="939929"/>
            </a:xfrm>
            <a:prstGeom prst="triangle">
              <a:avLst/>
            </a:prstGeom>
            <a:gradFill>
              <a:gsLst>
                <a:gs pos="0">
                  <a:schemeClr val="accent4"/>
                </a:gs>
                <a:gs pos="100000">
                  <a:srgbClr val="EEECE1">
                    <a:lumMod val="90000"/>
                    <a:alpha val="0"/>
                  </a:srgbClr>
                </a:gs>
              </a:gsLst>
              <a:lin ang="54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685800">
                <a:defRPr/>
              </a:pPr>
              <a:endParaRPr lang="zh-CN" altLang="en-US" sz="1350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15" name="矩形 52"/>
            <p:cNvSpPr/>
            <p:nvPr/>
          </p:nvSpPr>
          <p:spPr>
            <a:xfrm>
              <a:off x="3630724" y="2480384"/>
              <a:ext cx="720080" cy="720080"/>
            </a:xfrm>
            <a:prstGeom prst="rect">
              <a:avLst/>
            </a:prstGeom>
            <a:solidFill>
              <a:schemeClr val="accent4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isometricOffAxis2Top">
                <a:rot lat="19390491" lon="18812960" rev="21592509"/>
              </a:camera>
              <a:lightRig rig="chilly" dir="t">
                <a:rot lat="0" lon="0" rev="600000"/>
              </a:lightRig>
            </a:scene3d>
            <a:sp3d extrusionH="666750"/>
          </p:spPr>
          <p:txBody>
            <a:bodyPr anchor="ctr"/>
            <a:lstStyle/>
            <a:p>
              <a:pPr algn="ctr" defTabSz="685800">
                <a:defRPr/>
              </a:pPr>
              <a:endParaRPr lang="zh-CN" altLang="en-US" sz="1350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 rot="5400000">
            <a:off x="-403350" y="2721868"/>
            <a:ext cx="3811902" cy="33362"/>
            <a:chOff x="3197803" y="4036682"/>
            <a:chExt cx="5758637" cy="50400"/>
          </a:xfrm>
        </p:grpSpPr>
        <p:sp>
          <p:nvSpPr>
            <p:cNvPr id="20" name="Rectangle 19"/>
            <p:cNvSpPr/>
            <p:nvPr/>
          </p:nvSpPr>
          <p:spPr>
            <a:xfrm>
              <a:off x="3197803" y="4036682"/>
              <a:ext cx="1440000" cy="504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900">
                <a:solidFill>
                  <a:prstClr val="white"/>
                </a:solidFill>
                <a:latin typeface="Roboto" panose="02000000000000000000" pitchFamily="2" charset="0"/>
                <a:ea typeface="Roboto" panose="02000000000000000000" pitchFamily="2" charset="0"/>
                <a:cs typeface="Helvetica Neue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4640528" y="4036682"/>
              <a:ext cx="1440000" cy="50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900">
                <a:solidFill>
                  <a:prstClr val="white"/>
                </a:solidFill>
                <a:latin typeface="Roboto" panose="02000000000000000000" pitchFamily="2" charset="0"/>
                <a:ea typeface="Roboto" panose="02000000000000000000" pitchFamily="2" charset="0"/>
                <a:cs typeface="Helvetica Neue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6073723" y="4036682"/>
              <a:ext cx="1440000" cy="504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900">
                <a:solidFill>
                  <a:prstClr val="white"/>
                </a:solidFill>
                <a:latin typeface="Roboto" panose="02000000000000000000" pitchFamily="2" charset="0"/>
                <a:ea typeface="Roboto" panose="02000000000000000000" pitchFamily="2" charset="0"/>
                <a:cs typeface="Helvetica Neue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7516440" y="4036682"/>
              <a:ext cx="1440000" cy="504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900">
                <a:solidFill>
                  <a:prstClr val="white"/>
                </a:solidFill>
                <a:latin typeface="Roboto" panose="02000000000000000000" pitchFamily="2" charset="0"/>
                <a:ea typeface="Roboto" panose="02000000000000000000" pitchFamily="2" charset="0"/>
                <a:cs typeface="Helvetica Neue"/>
              </a:endParaRPr>
            </a:p>
          </p:txBody>
        </p:sp>
      </p:grpSp>
      <p:sp>
        <p:nvSpPr>
          <p:cNvPr id="27" name="Oval 26"/>
          <p:cNvSpPr>
            <a:spLocks noChangeAspect="1"/>
          </p:cNvSpPr>
          <p:nvPr/>
        </p:nvSpPr>
        <p:spPr>
          <a:xfrm rot="5400000">
            <a:off x="1371473" y="1674906"/>
            <a:ext cx="257470" cy="257469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id-ID" sz="1350">
              <a:solidFill>
                <a:prstClr val="white"/>
              </a:solidFill>
              <a:latin typeface="Montserrat Light"/>
            </a:endParaRPr>
          </a:p>
        </p:txBody>
      </p:sp>
      <p:sp>
        <p:nvSpPr>
          <p:cNvPr id="28" name="Oval 27"/>
          <p:cNvSpPr>
            <a:spLocks noChangeAspect="1"/>
          </p:cNvSpPr>
          <p:nvPr/>
        </p:nvSpPr>
        <p:spPr>
          <a:xfrm rot="5400000">
            <a:off x="1371218" y="2616942"/>
            <a:ext cx="257470" cy="257469"/>
          </a:xfrm>
          <a:prstGeom prst="ellipse">
            <a:avLst/>
          </a:prstGeom>
          <a:solidFill>
            <a:schemeClr val="accent2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id-ID" sz="1350">
              <a:solidFill>
                <a:prstClr val="white"/>
              </a:solidFill>
              <a:latin typeface="Montserrat Light"/>
            </a:endParaRPr>
          </a:p>
        </p:txBody>
      </p:sp>
      <p:sp>
        <p:nvSpPr>
          <p:cNvPr id="29" name="Oval 28"/>
          <p:cNvSpPr>
            <a:spLocks noChangeAspect="1"/>
          </p:cNvSpPr>
          <p:nvPr/>
        </p:nvSpPr>
        <p:spPr>
          <a:xfrm rot="5400000">
            <a:off x="1371473" y="3573146"/>
            <a:ext cx="257470" cy="257469"/>
          </a:xfrm>
          <a:prstGeom prst="ellipse">
            <a:avLst/>
          </a:prstGeom>
          <a:solidFill>
            <a:schemeClr val="accent4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id-ID" sz="1350">
              <a:solidFill>
                <a:prstClr val="white"/>
              </a:solidFill>
              <a:latin typeface="Montserrat Light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903475" y="1675297"/>
            <a:ext cx="2099452" cy="275519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pPr lvl="0"/>
            <a:r>
              <a:rPr lang="id-ID" sz="1600" b="1" dirty="0">
                <a:solidFill>
                  <a:srgbClr val="002060"/>
                </a:solidFill>
              </a:rPr>
              <a:t>Pekerja Penerima Upah (PPU</a:t>
            </a:r>
            <a:r>
              <a:rPr lang="id-ID" sz="1600" b="1" dirty="0" smtClean="0">
                <a:solidFill>
                  <a:srgbClr val="002060"/>
                </a:solidFill>
              </a:rPr>
              <a:t>)</a:t>
            </a:r>
            <a:r>
              <a:rPr lang="en-US" sz="1600" b="1" dirty="0" smtClean="0">
                <a:solidFill>
                  <a:srgbClr val="002060"/>
                </a:solidFill>
              </a:rPr>
              <a:t> </a:t>
            </a:r>
            <a:r>
              <a:rPr lang="en-US" sz="1600" b="1" dirty="0" err="1" smtClean="0">
                <a:solidFill>
                  <a:srgbClr val="002060"/>
                </a:solidFill>
              </a:rPr>
              <a:t>dan</a:t>
            </a:r>
            <a:r>
              <a:rPr lang="en-US" sz="1600" b="1" dirty="0" smtClean="0">
                <a:solidFill>
                  <a:srgbClr val="002060"/>
                </a:solidFill>
              </a:rPr>
              <a:t> </a:t>
            </a:r>
            <a:r>
              <a:rPr lang="en-US" sz="1600" b="1" dirty="0" err="1" smtClean="0">
                <a:solidFill>
                  <a:srgbClr val="002060"/>
                </a:solidFill>
              </a:rPr>
              <a:t>Anggota</a:t>
            </a:r>
            <a:r>
              <a:rPr lang="en-US" sz="1600" b="1" dirty="0" smtClean="0">
                <a:solidFill>
                  <a:srgbClr val="002060"/>
                </a:solidFill>
              </a:rPr>
              <a:t> </a:t>
            </a:r>
            <a:r>
              <a:rPr lang="en-US" sz="1600" b="1" dirty="0" err="1" smtClean="0">
                <a:solidFill>
                  <a:srgbClr val="002060"/>
                </a:solidFill>
              </a:rPr>
              <a:t>Keluarganya</a:t>
            </a:r>
            <a:endParaRPr lang="en-US" sz="1600" dirty="0">
              <a:solidFill>
                <a:srgbClr val="002060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2903475" y="2552420"/>
            <a:ext cx="2099452" cy="597216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pPr lvl="0"/>
            <a:r>
              <a:rPr lang="id-ID" sz="1600" b="1" dirty="0">
                <a:solidFill>
                  <a:srgbClr val="002060"/>
                </a:solidFill>
              </a:rPr>
              <a:t>Pekerja Bukan Penerima Upah (PBPU</a:t>
            </a:r>
            <a:r>
              <a:rPr lang="id-ID" sz="1600" b="1" dirty="0" smtClean="0">
                <a:solidFill>
                  <a:srgbClr val="002060"/>
                </a:solidFill>
              </a:rPr>
              <a:t>)</a:t>
            </a:r>
            <a:endParaRPr lang="en-US" sz="1600" b="1" dirty="0" smtClean="0">
              <a:solidFill>
                <a:srgbClr val="002060"/>
              </a:solidFill>
            </a:endParaRPr>
          </a:p>
          <a:p>
            <a:pPr lvl="0"/>
            <a:r>
              <a:rPr lang="en-US" sz="1600" b="1" dirty="0" err="1" smtClean="0">
                <a:solidFill>
                  <a:srgbClr val="002060"/>
                </a:solidFill>
              </a:rPr>
              <a:t>dan</a:t>
            </a:r>
            <a:r>
              <a:rPr lang="en-US" sz="1600" b="1" dirty="0" smtClean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Anggota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Keluarganya</a:t>
            </a:r>
            <a:endParaRPr lang="en-US" sz="1600" dirty="0">
              <a:solidFill>
                <a:srgbClr val="002060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903475" y="3555097"/>
            <a:ext cx="2099452" cy="275519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pPr lvl="0"/>
            <a:r>
              <a:rPr lang="id-ID" sz="1600" b="1" dirty="0">
                <a:solidFill>
                  <a:srgbClr val="002060"/>
                </a:solidFill>
              </a:rPr>
              <a:t>Bukan Pekerja (BP</a:t>
            </a:r>
            <a:r>
              <a:rPr lang="id-ID" sz="1600" b="1" dirty="0" smtClean="0">
                <a:solidFill>
                  <a:srgbClr val="002060"/>
                </a:solidFill>
              </a:rPr>
              <a:t>)</a:t>
            </a:r>
            <a:r>
              <a:rPr lang="en-US" sz="1600" b="1" dirty="0" smtClean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dan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Anggota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Keluarganya</a:t>
            </a:r>
            <a:endParaRPr lang="en-US" sz="1600" dirty="0">
              <a:solidFill>
                <a:srgbClr val="002060"/>
              </a:solidFill>
            </a:endParaRPr>
          </a:p>
        </p:txBody>
      </p:sp>
      <p:sp>
        <p:nvSpPr>
          <p:cNvPr id="8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58830" y="5599506"/>
            <a:ext cx="453604" cy="273844"/>
          </a:xfrm>
        </p:spPr>
        <p:txBody>
          <a:bodyPr/>
          <a:lstStyle/>
          <a:p>
            <a:pPr algn="ctr" defTabSz="685800"/>
            <a:fld id="{98C37ADA-FE03-4EF7-8F15-3521BBE76F4D}" type="slidenum">
              <a:rPr lang="en-US">
                <a:solidFill>
                  <a:prstClr val="white"/>
                </a:solidFill>
                <a:latin typeface="Montserrat"/>
              </a:rPr>
              <a:pPr algn="ctr" defTabSz="685800"/>
              <a:t>6</a:t>
            </a:fld>
            <a:endParaRPr lang="en-US" dirty="0">
              <a:solidFill>
                <a:prstClr val="white"/>
              </a:solidFill>
              <a:latin typeface="Montserrat"/>
            </a:endParaRPr>
          </a:p>
        </p:txBody>
      </p:sp>
      <p:pic>
        <p:nvPicPr>
          <p:cNvPr id="77" name="Picture 22" descr="LOGO bpjsBawah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72250"/>
            <a:ext cx="9144000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4106330" y="576846"/>
            <a:ext cx="503767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dirty="0">
                <a:ln w="0"/>
                <a:solidFill>
                  <a:srgbClr val="0070C0"/>
                </a:solidFill>
                <a:effectLst>
                  <a:reflection blurRad="6350" stA="53000" endA="300" endPos="35500" dir="5400000" sy="-90000" algn="bl" rotWithShape="0"/>
                </a:effectLst>
              </a:rPr>
              <a:t>1</a:t>
            </a:r>
            <a:r>
              <a:rPr lang="en-US" sz="2800" b="1" cap="none" spc="0" dirty="0" smtClean="0">
                <a:ln w="0"/>
                <a:solidFill>
                  <a:srgbClr val="0070C0"/>
                </a:solidFill>
                <a:effectLst>
                  <a:reflection blurRad="6350" stA="53000" endA="300" endPos="35500" dir="5400000" sy="-90000" algn="bl" rotWithShape="0"/>
                </a:effectLst>
              </a:rPr>
              <a:t>. JENIS KEPESERTAAN</a:t>
            </a:r>
            <a:endParaRPr lang="en-US" sz="2800" b="1" cap="none" spc="0" dirty="0">
              <a:ln w="0"/>
              <a:solidFill>
                <a:srgbClr val="0070C0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7781" y="1936405"/>
            <a:ext cx="1236502" cy="1477328"/>
          </a:xfrm>
          <a:prstGeom prst="rect">
            <a:avLst/>
          </a:prstGeom>
          <a:ln>
            <a:solidFill>
              <a:srgbClr val="002060"/>
            </a:solidFill>
            <a:prstDash val="dash"/>
          </a:ln>
        </p:spPr>
        <p:txBody>
          <a:bodyPr wrap="square">
            <a:spAutoFit/>
          </a:bodyPr>
          <a:lstStyle/>
          <a:p>
            <a:pPr lvl="0"/>
            <a:r>
              <a:rPr lang="en-US" b="1" dirty="0" err="1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Bukan</a:t>
            </a:r>
            <a:r>
              <a:rPr lang="en-US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b="1" dirty="0" err="1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Penerima</a:t>
            </a:r>
            <a:r>
              <a:rPr lang="en-US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b="1" dirty="0" err="1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Bantuan</a:t>
            </a:r>
            <a:r>
              <a:rPr lang="en-US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b="1" dirty="0" err="1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Iuran</a:t>
            </a:r>
            <a:r>
              <a:rPr lang="en-US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(PBI)</a:t>
            </a:r>
            <a:endParaRPr lang="en-US" dirty="0">
              <a:solidFill>
                <a:srgbClr val="002060"/>
              </a:solidFill>
            </a:endParaRPr>
          </a:p>
        </p:txBody>
      </p:sp>
      <p:grpSp>
        <p:nvGrpSpPr>
          <p:cNvPr id="101" name="Group 100"/>
          <p:cNvGrpSpPr/>
          <p:nvPr/>
        </p:nvGrpSpPr>
        <p:grpSpPr>
          <a:xfrm>
            <a:off x="-15890" y="4083546"/>
            <a:ext cx="2604291" cy="2521803"/>
            <a:chOff x="10175875" y="5221288"/>
            <a:chExt cx="1403350" cy="1358900"/>
          </a:xfrm>
        </p:grpSpPr>
        <p:sp>
          <p:nvSpPr>
            <p:cNvPr id="102" name="Freeform 172"/>
            <p:cNvSpPr>
              <a:spLocks noEditPoints="1"/>
            </p:cNvSpPr>
            <p:nvPr/>
          </p:nvSpPr>
          <p:spPr bwMode="auto">
            <a:xfrm>
              <a:off x="10175875" y="6119813"/>
              <a:ext cx="1316038" cy="460375"/>
            </a:xfrm>
            <a:custGeom>
              <a:avLst/>
              <a:gdLst>
                <a:gd name="T0" fmla="*/ 756 w 829"/>
                <a:gd name="T1" fmla="*/ 278 h 290"/>
                <a:gd name="T2" fmla="*/ 783 w 829"/>
                <a:gd name="T3" fmla="*/ 290 h 290"/>
                <a:gd name="T4" fmla="*/ 823 w 829"/>
                <a:gd name="T5" fmla="*/ 282 h 290"/>
                <a:gd name="T6" fmla="*/ 819 w 829"/>
                <a:gd name="T7" fmla="*/ 271 h 290"/>
                <a:gd name="T8" fmla="*/ 663 w 829"/>
                <a:gd name="T9" fmla="*/ 122 h 290"/>
                <a:gd name="T10" fmla="*/ 619 w 829"/>
                <a:gd name="T11" fmla="*/ 72 h 290"/>
                <a:gd name="T12" fmla="*/ 497 w 829"/>
                <a:gd name="T13" fmla="*/ 44 h 290"/>
                <a:gd name="T14" fmla="*/ 503 w 829"/>
                <a:gd name="T15" fmla="*/ 21 h 290"/>
                <a:gd name="T16" fmla="*/ 413 w 829"/>
                <a:gd name="T17" fmla="*/ 40 h 290"/>
                <a:gd name="T18" fmla="*/ 415 w 829"/>
                <a:gd name="T19" fmla="*/ 110 h 290"/>
                <a:gd name="T20" fmla="*/ 447 w 829"/>
                <a:gd name="T21" fmla="*/ 97 h 290"/>
                <a:gd name="T22" fmla="*/ 417 w 829"/>
                <a:gd name="T23" fmla="*/ 122 h 290"/>
                <a:gd name="T24" fmla="*/ 419 w 829"/>
                <a:gd name="T25" fmla="*/ 139 h 290"/>
                <a:gd name="T26" fmla="*/ 489 w 829"/>
                <a:gd name="T27" fmla="*/ 145 h 290"/>
                <a:gd name="T28" fmla="*/ 671 w 829"/>
                <a:gd name="T29" fmla="*/ 269 h 290"/>
                <a:gd name="T30" fmla="*/ 659 w 829"/>
                <a:gd name="T31" fmla="*/ 286 h 290"/>
                <a:gd name="T32" fmla="*/ 724 w 829"/>
                <a:gd name="T33" fmla="*/ 286 h 290"/>
                <a:gd name="T34" fmla="*/ 747 w 829"/>
                <a:gd name="T35" fmla="*/ 276 h 290"/>
                <a:gd name="T36" fmla="*/ 623 w 829"/>
                <a:gd name="T37" fmla="*/ 164 h 290"/>
                <a:gd name="T38" fmla="*/ 417 w 829"/>
                <a:gd name="T39" fmla="*/ 288 h 290"/>
                <a:gd name="T40" fmla="*/ 451 w 829"/>
                <a:gd name="T41" fmla="*/ 271 h 290"/>
                <a:gd name="T42" fmla="*/ 507 w 829"/>
                <a:gd name="T43" fmla="*/ 288 h 290"/>
                <a:gd name="T44" fmla="*/ 417 w 829"/>
                <a:gd name="T45" fmla="*/ 282 h 290"/>
                <a:gd name="T46" fmla="*/ 385 w 829"/>
                <a:gd name="T47" fmla="*/ 6 h 290"/>
                <a:gd name="T48" fmla="*/ 413 w 829"/>
                <a:gd name="T49" fmla="*/ 40 h 290"/>
                <a:gd name="T50" fmla="*/ 394 w 829"/>
                <a:gd name="T51" fmla="*/ 67 h 290"/>
                <a:gd name="T52" fmla="*/ 242 w 829"/>
                <a:gd name="T53" fmla="*/ 68 h 290"/>
                <a:gd name="T54" fmla="*/ 167 w 829"/>
                <a:gd name="T55" fmla="*/ 160 h 290"/>
                <a:gd name="T56" fmla="*/ 223 w 829"/>
                <a:gd name="T57" fmla="*/ 227 h 290"/>
                <a:gd name="T58" fmla="*/ 320 w 829"/>
                <a:gd name="T59" fmla="*/ 276 h 290"/>
                <a:gd name="T60" fmla="*/ 346 w 829"/>
                <a:gd name="T61" fmla="*/ 284 h 290"/>
                <a:gd name="T62" fmla="*/ 413 w 829"/>
                <a:gd name="T63" fmla="*/ 284 h 290"/>
                <a:gd name="T64" fmla="*/ 247 w 829"/>
                <a:gd name="T65" fmla="*/ 164 h 290"/>
                <a:gd name="T66" fmla="*/ 396 w 829"/>
                <a:gd name="T67" fmla="*/ 276 h 290"/>
                <a:gd name="T68" fmla="*/ 327 w 829"/>
                <a:gd name="T69" fmla="*/ 160 h 290"/>
                <a:gd name="T70" fmla="*/ 413 w 829"/>
                <a:gd name="T71" fmla="*/ 59 h 290"/>
                <a:gd name="T72" fmla="*/ 167 w 829"/>
                <a:gd name="T73" fmla="*/ 55 h 290"/>
                <a:gd name="T74" fmla="*/ 146 w 829"/>
                <a:gd name="T75" fmla="*/ 49 h 290"/>
                <a:gd name="T76" fmla="*/ 146 w 829"/>
                <a:gd name="T77" fmla="*/ 175 h 290"/>
                <a:gd name="T78" fmla="*/ 158 w 829"/>
                <a:gd name="T79" fmla="*/ 168 h 290"/>
                <a:gd name="T80" fmla="*/ 146 w 829"/>
                <a:gd name="T81" fmla="*/ 219 h 290"/>
                <a:gd name="T82" fmla="*/ 148 w 829"/>
                <a:gd name="T83" fmla="*/ 158 h 290"/>
                <a:gd name="T84" fmla="*/ 146 w 829"/>
                <a:gd name="T85" fmla="*/ 30 h 290"/>
                <a:gd name="T86" fmla="*/ 146 w 829"/>
                <a:gd name="T87" fmla="*/ 175 h 290"/>
                <a:gd name="T88" fmla="*/ 146 w 829"/>
                <a:gd name="T89" fmla="*/ 170 h 290"/>
                <a:gd name="T90" fmla="*/ 139 w 829"/>
                <a:gd name="T91" fmla="*/ 25 h 290"/>
                <a:gd name="T92" fmla="*/ 131 w 829"/>
                <a:gd name="T93" fmla="*/ 170 h 290"/>
                <a:gd name="T94" fmla="*/ 137 w 829"/>
                <a:gd name="T95" fmla="*/ 164 h 290"/>
                <a:gd name="T96" fmla="*/ 125 w 829"/>
                <a:gd name="T97" fmla="*/ 215 h 290"/>
                <a:gd name="T98" fmla="*/ 122 w 829"/>
                <a:gd name="T99" fmla="*/ 15 h 290"/>
                <a:gd name="T100" fmla="*/ 125 w 829"/>
                <a:gd name="T101" fmla="*/ 17 h 290"/>
                <a:gd name="T102" fmla="*/ 116 w 829"/>
                <a:gd name="T103" fmla="*/ 11 h 290"/>
                <a:gd name="T104" fmla="*/ 11 w 829"/>
                <a:gd name="T105" fmla="*/ 9 h 290"/>
                <a:gd name="T106" fmla="*/ 78 w 829"/>
                <a:gd name="T107" fmla="*/ 44 h 290"/>
                <a:gd name="T108" fmla="*/ 32 w 829"/>
                <a:gd name="T109" fmla="*/ 65 h 290"/>
                <a:gd name="T110" fmla="*/ 93 w 829"/>
                <a:gd name="T111" fmla="*/ 152 h 290"/>
                <a:gd name="T112" fmla="*/ 81 w 829"/>
                <a:gd name="T113" fmla="*/ 168 h 290"/>
                <a:gd name="T114" fmla="*/ 1 w 829"/>
                <a:gd name="T115" fmla="*/ 194 h 290"/>
                <a:gd name="T116" fmla="*/ 93 w 829"/>
                <a:gd name="T117" fmla="*/ 164 h 290"/>
                <a:gd name="T118" fmla="*/ 106 w 829"/>
                <a:gd name="T119" fmla="*/ 164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829" h="290">
                  <a:moveTo>
                    <a:pt x="623" y="164"/>
                  </a:moveTo>
                  <a:lnTo>
                    <a:pt x="749" y="269"/>
                  </a:lnTo>
                  <a:lnTo>
                    <a:pt x="749" y="269"/>
                  </a:lnTo>
                  <a:lnTo>
                    <a:pt x="756" y="271"/>
                  </a:lnTo>
                  <a:lnTo>
                    <a:pt x="766" y="272"/>
                  </a:lnTo>
                  <a:lnTo>
                    <a:pt x="766" y="272"/>
                  </a:lnTo>
                  <a:lnTo>
                    <a:pt x="762" y="276"/>
                  </a:lnTo>
                  <a:lnTo>
                    <a:pt x="756" y="278"/>
                  </a:lnTo>
                  <a:lnTo>
                    <a:pt x="756" y="278"/>
                  </a:lnTo>
                  <a:lnTo>
                    <a:pt x="751" y="282"/>
                  </a:lnTo>
                  <a:lnTo>
                    <a:pt x="749" y="284"/>
                  </a:lnTo>
                  <a:lnTo>
                    <a:pt x="751" y="286"/>
                  </a:lnTo>
                  <a:lnTo>
                    <a:pt x="751" y="286"/>
                  </a:lnTo>
                  <a:lnTo>
                    <a:pt x="756" y="288"/>
                  </a:lnTo>
                  <a:lnTo>
                    <a:pt x="762" y="290"/>
                  </a:lnTo>
                  <a:lnTo>
                    <a:pt x="783" y="290"/>
                  </a:lnTo>
                  <a:lnTo>
                    <a:pt x="783" y="290"/>
                  </a:lnTo>
                  <a:lnTo>
                    <a:pt x="800" y="288"/>
                  </a:lnTo>
                  <a:lnTo>
                    <a:pt x="808" y="286"/>
                  </a:lnTo>
                  <a:lnTo>
                    <a:pt x="808" y="286"/>
                  </a:lnTo>
                  <a:lnTo>
                    <a:pt x="813" y="284"/>
                  </a:lnTo>
                  <a:lnTo>
                    <a:pt x="819" y="282"/>
                  </a:lnTo>
                  <a:lnTo>
                    <a:pt x="819" y="282"/>
                  </a:lnTo>
                  <a:lnTo>
                    <a:pt x="823" y="282"/>
                  </a:lnTo>
                  <a:lnTo>
                    <a:pt x="827" y="282"/>
                  </a:lnTo>
                  <a:lnTo>
                    <a:pt x="827" y="282"/>
                  </a:lnTo>
                  <a:lnTo>
                    <a:pt x="829" y="280"/>
                  </a:lnTo>
                  <a:lnTo>
                    <a:pt x="827" y="276"/>
                  </a:lnTo>
                  <a:lnTo>
                    <a:pt x="827" y="276"/>
                  </a:lnTo>
                  <a:lnTo>
                    <a:pt x="817" y="271"/>
                  </a:lnTo>
                  <a:lnTo>
                    <a:pt x="817" y="271"/>
                  </a:lnTo>
                  <a:lnTo>
                    <a:pt x="819" y="271"/>
                  </a:lnTo>
                  <a:lnTo>
                    <a:pt x="817" y="269"/>
                  </a:lnTo>
                  <a:lnTo>
                    <a:pt x="688" y="162"/>
                  </a:lnTo>
                  <a:lnTo>
                    <a:pt x="688" y="162"/>
                  </a:lnTo>
                  <a:lnTo>
                    <a:pt x="693" y="160"/>
                  </a:lnTo>
                  <a:lnTo>
                    <a:pt x="657" y="128"/>
                  </a:lnTo>
                  <a:lnTo>
                    <a:pt x="657" y="128"/>
                  </a:lnTo>
                  <a:lnTo>
                    <a:pt x="661" y="126"/>
                  </a:lnTo>
                  <a:lnTo>
                    <a:pt x="663" y="122"/>
                  </a:lnTo>
                  <a:lnTo>
                    <a:pt x="661" y="118"/>
                  </a:lnTo>
                  <a:lnTo>
                    <a:pt x="661" y="118"/>
                  </a:lnTo>
                  <a:lnTo>
                    <a:pt x="642" y="97"/>
                  </a:lnTo>
                  <a:lnTo>
                    <a:pt x="619" y="72"/>
                  </a:lnTo>
                  <a:lnTo>
                    <a:pt x="619" y="72"/>
                  </a:lnTo>
                  <a:lnTo>
                    <a:pt x="619" y="72"/>
                  </a:lnTo>
                  <a:lnTo>
                    <a:pt x="619" y="72"/>
                  </a:lnTo>
                  <a:lnTo>
                    <a:pt x="619" y="72"/>
                  </a:lnTo>
                  <a:lnTo>
                    <a:pt x="615" y="70"/>
                  </a:lnTo>
                  <a:lnTo>
                    <a:pt x="606" y="67"/>
                  </a:lnTo>
                  <a:lnTo>
                    <a:pt x="606" y="67"/>
                  </a:lnTo>
                  <a:lnTo>
                    <a:pt x="606" y="67"/>
                  </a:lnTo>
                  <a:lnTo>
                    <a:pt x="583" y="63"/>
                  </a:lnTo>
                  <a:lnTo>
                    <a:pt x="554" y="57"/>
                  </a:lnTo>
                  <a:lnTo>
                    <a:pt x="505" y="49"/>
                  </a:lnTo>
                  <a:lnTo>
                    <a:pt x="497" y="44"/>
                  </a:lnTo>
                  <a:lnTo>
                    <a:pt x="497" y="44"/>
                  </a:lnTo>
                  <a:lnTo>
                    <a:pt x="497" y="44"/>
                  </a:lnTo>
                  <a:lnTo>
                    <a:pt x="497" y="44"/>
                  </a:lnTo>
                  <a:lnTo>
                    <a:pt x="507" y="40"/>
                  </a:lnTo>
                  <a:lnTo>
                    <a:pt x="508" y="36"/>
                  </a:lnTo>
                  <a:lnTo>
                    <a:pt x="508" y="34"/>
                  </a:lnTo>
                  <a:lnTo>
                    <a:pt x="508" y="28"/>
                  </a:lnTo>
                  <a:lnTo>
                    <a:pt x="503" y="21"/>
                  </a:lnTo>
                  <a:lnTo>
                    <a:pt x="493" y="15"/>
                  </a:lnTo>
                  <a:lnTo>
                    <a:pt x="482" y="9"/>
                  </a:lnTo>
                  <a:lnTo>
                    <a:pt x="467" y="6"/>
                  </a:lnTo>
                  <a:lnTo>
                    <a:pt x="449" y="2"/>
                  </a:lnTo>
                  <a:lnTo>
                    <a:pt x="449" y="2"/>
                  </a:lnTo>
                  <a:lnTo>
                    <a:pt x="432" y="0"/>
                  </a:lnTo>
                  <a:lnTo>
                    <a:pt x="413" y="0"/>
                  </a:lnTo>
                  <a:lnTo>
                    <a:pt x="413" y="40"/>
                  </a:lnTo>
                  <a:lnTo>
                    <a:pt x="413" y="40"/>
                  </a:lnTo>
                  <a:lnTo>
                    <a:pt x="430" y="46"/>
                  </a:lnTo>
                  <a:lnTo>
                    <a:pt x="449" y="51"/>
                  </a:lnTo>
                  <a:lnTo>
                    <a:pt x="449" y="51"/>
                  </a:lnTo>
                  <a:lnTo>
                    <a:pt x="413" y="59"/>
                  </a:lnTo>
                  <a:lnTo>
                    <a:pt x="413" y="110"/>
                  </a:lnTo>
                  <a:lnTo>
                    <a:pt x="415" y="110"/>
                  </a:lnTo>
                  <a:lnTo>
                    <a:pt x="415" y="110"/>
                  </a:lnTo>
                  <a:lnTo>
                    <a:pt x="427" y="110"/>
                  </a:lnTo>
                  <a:lnTo>
                    <a:pt x="434" y="108"/>
                  </a:lnTo>
                  <a:lnTo>
                    <a:pt x="440" y="107"/>
                  </a:lnTo>
                  <a:lnTo>
                    <a:pt x="442" y="105"/>
                  </a:lnTo>
                  <a:lnTo>
                    <a:pt x="442" y="105"/>
                  </a:lnTo>
                  <a:lnTo>
                    <a:pt x="444" y="95"/>
                  </a:lnTo>
                  <a:lnTo>
                    <a:pt x="444" y="95"/>
                  </a:lnTo>
                  <a:lnTo>
                    <a:pt x="447" y="97"/>
                  </a:lnTo>
                  <a:lnTo>
                    <a:pt x="484" y="126"/>
                  </a:lnTo>
                  <a:lnTo>
                    <a:pt x="472" y="126"/>
                  </a:lnTo>
                  <a:lnTo>
                    <a:pt x="463" y="124"/>
                  </a:lnTo>
                  <a:lnTo>
                    <a:pt x="463" y="124"/>
                  </a:lnTo>
                  <a:lnTo>
                    <a:pt x="455" y="124"/>
                  </a:lnTo>
                  <a:lnTo>
                    <a:pt x="432" y="124"/>
                  </a:lnTo>
                  <a:lnTo>
                    <a:pt x="432" y="124"/>
                  </a:lnTo>
                  <a:lnTo>
                    <a:pt x="417" y="122"/>
                  </a:lnTo>
                  <a:lnTo>
                    <a:pt x="417" y="120"/>
                  </a:lnTo>
                  <a:lnTo>
                    <a:pt x="417" y="120"/>
                  </a:lnTo>
                  <a:lnTo>
                    <a:pt x="417" y="120"/>
                  </a:lnTo>
                  <a:lnTo>
                    <a:pt x="413" y="120"/>
                  </a:lnTo>
                  <a:lnTo>
                    <a:pt x="413" y="137"/>
                  </a:lnTo>
                  <a:lnTo>
                    <a:pt x="419" y="139"/>
                  </a:lnTo>
                  <a:lnTo>
                    <a:pt x="419" y="139"/>
                  </a:lnTo>
                  <a:lnTo>
                    <a:pt x="419" y="139"/>
                  </a:lnTo>
                  <a:lnTo>
                    <a:pt x="419" y="137"/>
                  </a:lnTo>
                  <a:lnTo>
                    <a:pt x="434" y="139"/>
                  </a:lnTo>
                  <a:lnTo>
                    <a:pt x="434" y="135"/>
                  </a:lnTo>
                  <a:lnTo>
                    <a:pt x="459" y="139"/>
                  </a:lnTo>
                  <a:lnTo>
                    <a:pt x="459" y="139"/>
                  </a:lnTo>
                  <a:lnTo>
                    <a:pt x="486" y="143"/>
                  </a:lnTo>
                  <a:lnTo>
                    <a:pt x="486" y="143"/>
                  </a:lnTo>
                  <a:lnTo>
                    <a:pt x="489" y="145"/>
                  </a:lnTo>
                  <a:lnTo>
                    <a:pt x="489" y="145"/>
                  </a:lnTo>
                  <a:lnTo>
                    <a:pt x="499" y="145"/>
                  </a:lnTo>
                  <a:lnTo>
                    <a:pt x="508" y="143"/>
                  </a:lnTo>
                  <a:lnTo>
                    <a:pt x="531" y="160"/>
                  </a:lnTo>
                  <a:lnTo>
                    <a:pt x="531" y="160"/>
                  </a:lnTo>
                  <a:lnTo>
                    <a:pt x="541" y="162"/>
                  </a:lnTo>
                  <a:lnTo>
                    <a:pt x="671" y="269"/>
                  </a:lnTo>
                  <a:lnTo>
                    <a:pt x="671" y="269"/>
                  </a:lnTo>
                  <a:lnTo>
                    <a:pt x="678" y="271"/>
                  </a:lnTo>
                  <a:lnTo>
                    <a:pt x="678" y="271"/>
                  </a:lnTo>
                  <a:lnTo>
                    <a:pt x="674" y="274"/>
                  </a:lnTo>
                  <a:lnTo>
                    <a:pt x="667" y="278"/>
                  </a:lnTo>
                  <a:lnTo>
                    <a:pt x="667" y="278"/>
                  </a:lnTo>
                  <a:lnTo>
                    <a:pt x="659" y="282"/>
                  </a:lnTo>
                  <a:lnTo>
                    <a:pt x="657" y="284"/>
                  </a:lnTo>
                  <a:lnTo>
                    <a:pt x="659" y="286"/>
                  </a:lnTo>
                  <a:lnTo>
                    <a:pt x="659" y="286"/>
                  </a:lnTo>
                  <a:lnTo>
                    <a:pt x="663" y="288"/>
                  </a:lnTo>
                  <a:lnTo>
                    <a:pt x="672" y="288"/>
                  </a:lnTo>
                  <a:lnTo>
                    <a:pt x="693" y="290"/>
                  </a:lnTo>
                  <a:lnTo>
                    <a:pt x="693" y="290"/>
                  </a:lnTo>
                  <a:lnTo>
                    <a:pt x="714" y="288"/>
                  </a:lnTo>
                  <a:lnTo>
                    <a:pt x="724" y="286"/>
                  </a:lnTo>
                  <a:lnTo>
                    <a:pt x="724" y="286"/>
                  </a:lnTo>
                  <a:lnTo>
                    <a:pt x="732" y="282"/>
                  </a:lnTo>
                  <a:lnTo>
                    <a:pt x="739" y="282"/>
                  </a:lnTo>
                  <a:lnTo>
                    <a:pt x="739" y="282"/>
                  </a:lnTo>
                  <a:lnTo>
                    <a:pt x="741" y="282"/>
                  </a:lnTo>
                  <a:lnTo>
                    <a:pt x="747" y="280"/>
                  </a:lnTo>
                  <a:lnTo>
                    <a:pt x="747" y="280"/>
                  </a:lnTo>
                  <a:lnTo>
                    <a:pt x="751" y="280"/>
                  </a:lnTo>
                  <a:lnTo>
                    <a:pt x="747" y="276"/>
                  </a:lnTo>
                  <a:lnTo>
                    <a:pt x="747" y="276"/>
                  </a:lnTo>
                  <a:lnTo>
                    <a:pt x="739" y="271"/>
                  </a:lnTo>
                  <a:lnTo>
                    <a:pt x="739" y="271"/>
                  </a:lnTo>
                  <a:lnTo>
                    <a:pt x="739" y="271"/>
                  </a:lnTo>
                  <a:lnTo>
                    <a:pt x="739" y="269"/>
                  </a:lnTo>
                  <a:lnTo>
                    <a:pt x="611" y="164"/>
                  </a:lnTo>
                  <a:lnTo>
                    <a:pt x="611" y="164"/>
                  </a:lnTo>
                  <a:lnTo>
                    <a:pt x="623" y="164"/>
                  </a:lnTo>
                  <a:lnTo>
                    <a:pt x="623" y="164"/>
                  </a:lnTo>
                  <a:close/>
                  <a:moveTo>
                    <a:pt x="413" y="290"/>
                  </a:moveTo>
                  <a:lnTo>
                    <a:pt x="413" y="284"/>
                  </a:lnTo>
                  <a:lnTo>
                    <a:pt x="413" y="284"/>
                  </a:lnTo>
                  <a:lnTo>
                    <a:pt x="417" y="286"/>
                  </a:lnTo>
                  <a:lnTo>
                    <a:pt x="417" y="286"/>
                  </a:lnTo>
                  <a:lnTo>
                    <a:pt x="417" y="288"/>
                  </a:lnTo>
                  <a:lnTo>
                    <a:pt x="417" y="288"/>
                  </a:lnTo>
                  <a:lnTo>
                    <a:pt x="413" y="290"/>
                  </a:lnTo>
                  <a:lnTo>
                    <a:pt x="413" y="290"/>
                  </a:lnTo>
                  <a:close/>
                  <a:moveTo>
                    <a:pt x="413" y="282"/>
                  </a:moveTo>
                  <a:lnTo>
                    <a:pt x="413" y="236"/>
                  </a:lnTo>
                  <a:lnTo>
                    <a:pt x="453" y="269"/>
                  </a:lnTo>
                  <a:lnTo>
                    <a:pt x="453" y="269"/>
                  </a:lnTo>
                  <a:lnTo>
                    <a:pt x="453" y="271"/>
                  </a:lnTo>
                  <a:lnTo>
                    <a:pt x="451" y="271"/>
                  </a:lnTo>
                  <a:lnTo>
                    <a:pt x="451" y="271"/>
                  </a:lnTo>
                  <a:lnTo>
                    <a:pt x="480" y="278"/>
                  </a:lnTo>
                  <a:lnTo>
                    <a:pt x="480" y="278"/>
                  </a:lnTo>
                  <a:lnTo>
                    <a:pt x="497" y="282"/>
                  </a:lnTo>
                  <a:lnTo>
                    <a:pt x="507" y="286"/>
                  </a:lnTo>
                  <a:lnTo>
                    <a:pt x="507" y="286"/>
                  </a:lnTo>
                  <a:lnTo>
                    <a:pt x="507" y="286"/>
                  </a:lnTo>
                  <a:lnTo>
                    <a:pt x="507" y="288"/>
                  </a:lnTo>
                  <a:lnTo>
                    <a:pt x="501" y="288"/>
                  </a:lnTo>
                  <a:lnTo>
                    <a:pt x="480" y="290"/>
                  </a:lnTo>
                  <a:lnTo>
                    <a:pt x="480" y="290"/>
                  </a:lnTo>
                  <a:lnTo>
                    <a:pt x="457" y="288"/>
                  </a:lnTo>
                  <a:lnTo>
                    <a:pt x="440" y="286"/>
                  </a:lnTo>
                  <a:lnTo>
                    <a:pt x="440" y="286"/>
                  </a:lnTo>
                  <a:lnTo>
                    <a:pt x="427" y="282"/>
                  </a:lnTo>
                  <a:lnTo>
                    <a:pt x="417" y="282"/>
                  </a:lnTo>
                  <a:lnTo>
                    <a:pt x="417" y="282"/>
                  </a:lnTo>
                  <a:lnTo>
                    <a:pt x="413" y="282"/>
                  </a:lnTo>
                  <a:lnTo>
                    <a:pt x="413" y="282"/>
                  </a:lnTo>
                  <a:close/>
                  <a:moveTo>
                    <a:pt x="413" y="0"/>
                  </a:moveTo>
                  <a:lnTo>
                    <a:pt x="413" y="0"/>
                  </a:lnTo>
                  <a:lnTo>
                    <a:pt x="398" y="2"/>
                  </a:lnTo>
                  <a:lnTo>
                    <a:pt x="386" y="4"/>
                  </a:lnTo>
                  <a:lnTo>
                    <a:pt x="385" y="6"/>
                  </a:lnTo>
                  <a:lnTo>
                    <a:pt x="381" y="7"/>
                  </a:lnTo>
                  <a:lnTo>
                    <a:pt x="381" y="9"/>
                  </a:lnTo>
                  <a:lnTo>
                    <a:pt x="383" y="13"/>
                  </a:lnTo>
                  <a:lnTo>
                    <a:pt x="383" y="13"/>
                  </a:lnTo>
                  <a:lnTo>
                    <a:pt x="385" y="19"/>
                  </a:lnTo>
                  <a:lnTo>
                    <a:pt x="392" y="27"/>
                  </a:lnTo>
                  <a:lnTo>
                    <a:pt x="402" y="34"/>
                  </a:lnTo>
                  <a:lnTo>
                    <a:pt x="413" y="40"/>
                  </a:lnTo>
                  <a:lnTo>
                    <a:pt x="413" y="0"/>
                  </a:lnTo>
                  <a:lnTo>
                    <a:pt x="413" y="0"/>
                  </a:lnTo>
                  <a:close/>
                  <a:moveTo>
                    <a:pt x="413" y="59"/>
                  </a:moveTo>
                  <a:lnTo>
                    <a:pt x="413" y="59"/>
                  </a:lnTo>
                  <a:lnTo>
                    <a:pt x="400" y="63"/>
                  </a:lnTo>
                  <a:lnTo>
                    <a:pt x="400" y="63"/>
                  </a:lnTo>
                  <a:lnTo>
                    <a:pt x="400" y="63"/>
                  </a:lnTo>
                  <a:lnTo>
                    <a:pt x="394" y="67"/>
                  </a:lnTo>
                  <a:lnTo>
                    <a:pt x="392" y="68"/>
                  </a:lnTo>
                  <a:lnTo>
                    <a:pt x="386" y="91"/>
                  </a:lnTo>
                  <a:lnTo>
                    <a:pt x="285" y="91"/>
                  </a:lnTo>
                  <a:lnTo>
                    <a:pt x="285" y="91"/>
                  </a:lnTo>
                  <a:lnTo>
                    <a:pt x="285" y="91"/>
                  </a:lnTo>
                  <a:lnTo>
                    <a:pt x="285" y="91"/>
                  </a:lnTo>
                  <a:lnTo>
                    <a:pt x="284" y="91"/>
                  </a:lnTo>
                  <a:lnTo>
                    <a:pt x="242" y="68"/>
                  </a:lnTo>
                  <a:lnTo>
                    <a:pt x="242" y="68"/>
                  </a:lnTo>
                  <a:lnTo>
                    <a:pt x="234" y="65"/>
                  </a:lnTo>
                  <a:lnTo>
                    <a:pt x="234" y="65"/>
                  </a:lnTo>
                  <a:lnTo>
                    <a:pt x="234" y="65"/>
                  </a:lnTo>
                  <a:lnTo>
                    <a:pt x="202" y="59"/>
                  </a:lnTo>
                  <a:lnTo>
                    <a:pt x="167" y="55"/>
                  </a:lnTo>
                  <a:lnTo>
                    <a:pt x="167" y="160"/>
                  </a:lnTo>
                  <a:lnTo>
                    <a:pt x="167" y="160"/>
                  </a:lnTo>
                  <a:lnTo>
                    <a:pt x="175" y="162"/>
                  </a:lnTo>
                  <a:lnTo>
                    <a:pt x="203" y="185"/>
                  </a:lnTo>
                  <a:lnTo>
                    <a:pt x="167" y="179"/>
                  </a:lnTo>
                  <a:lnTo>
                    <a:pt x="167" y="221"/>
                  </a:lnTo>
                  <a:lnTo>
                    <a:pt x="205" y="227"/>
                  </a:lnTo>
                  <a:lnTo>
                    <a:pt x="205" y="227"/>
                  </a:lnTo>
                  <a:lnTo>
                    <a:pt x="213" y="227"/>
                  </a:lnTo>
                  <a:lnTo>
                    <a:pt x="223" y="227"/>
                  </a:lnTo>
                  <a:lnTo>
                    <a:pt x="228" y="227"/>
                  </a:lnTo>
                  <a:lnTo>
                    <a:pt x="230" y="223"/>
                  </a:lnTo>
                  <a:lnTo>
                    <a:pt x="234" y="210"/>
                  </a:lnTo>
                  <a:lnTo>
                    <a:pt x="306" y="269"/>
                  </a:lnTo>
                  <a:lnTo>
                    <a:pt x="306" y="269"/>
                  </a:lnTo>
                  <a:lnTo>
                    <a:pt x="314" y="271"/>
                  </a:lnTo>
                  <a:lnTo>
                    <a:pt x="314" y="271"/>
                  </a:lnTo>
                  <a:lnTo>
                    <a:pt x="320" y="276"/>
                  </a:lnTo>
                  <a:lnTo>
                    <a:pt x="320" y="276"/>
                  </a:lnTo>
                  <a:lnTo>
                    <a:pt x="325" y="280"/>
                  </a:lnTo>
                  <a:lnTo>
                    <a:pt x="331" y="282"/>
                  </a:lnTo>
                  <a:lnTo>
                    <a:pt x="331" y="282"/>
                  </a:lnTo>
                  <a:lnTo>
                    <a:pt x="337" y="282"/>
                  </a:lnTo>
                  <a:lnTo>
                    <a:pt x="339" y="282"/>
                  </a:lnTo>
                  <a:lnTo>
                    <a:pt x="339" y="282"/>
                  </a:lnTo>
                  <a:lnTo>
                    <a:pt x="346" y="284"/>
                  </a:lnTo>
                  <a:lnTo>
                    <a:pt x="360" y="286"/>
                  </a:lnTo>
                  <a:lnTo>
                    <a:pt x="360" y="286"/>
                  </a:lnTo>
                  <a:lnTo>
                    <a:pt x="375" y="288"/>
                  </a:lnTo>
                  <a:lnTo>
                    <a:pt x="394" y="290"/>
                  </a:lnTo>
                  <a:lnTo>
                    <a:pt x="394" y="290"/>
                  </a:lnTo>
                  <a:lnTo>
                    <a:pt x="413" y="290"/>
                  </a:lnTo>
                  <a:lnTo>
                    <a:pt x="413" y="284"/>
                  </a:lnTo>
                  <a:lnTo>
                    <a:pt x="413" y="284"/>
                  </a:lnTo>
                  <a:lnTo>
                    <a:pt x="392" y="278"/>
                  </a:lnTo>
                  <a:lnTo>
                    <a:pt x="392" y="278"/>
                  </a:lnTo>
                  <a:lnTo>
                    <a:pt x="369" y="272"/>
                  </a:lnTo>
                  <a:lnTo>
                    <a:pt x="369" y="272"/>
                  </a:lnTo>
                  <a:lnTo>
                    <a:pt x="375" y="271"/>
                  </a:lnTo>
                  <a:lnTo>
                    <a:pt x="375" y="271"/>
                  </a:lnTo>
                  <a:lnTo>
                    <a:pt x="375" y="269"/>
                  </a:lnTo>
                  <a:lnTo>
                    <a:pt x="247" y="164"/>
                  </a:lnTo>
                  <a:lnTo>
                    <a:pt x="247" y="164"/>
                  </a:lnTo>
                  <a:lnTo>
                    <a:pt x="259" y="164"/>
                  </a:lnTo>
                  <a:lnTo>
                    <a:pt x="385" y="269"/>
                  </a:lnTo>
                  <a:lnTo>
                    <a:pt x="385" y="269"/>
                  </a:lnTo>
                  <a:lnTo>
                    <a:pt x="390" y="271"/>
                  </a:lnTo>
                  <a:lnTo>
                    <a:pt x="390" y="271"/>
                  </a:lnTo>
                  <a:lnTo>
                    <a:pt x="396" y="276"/>
                  </a:lnTo>
                  <a:lnTo>
                    <a:pt x="396" y="276"/>
                  </a:lnTo>
                  <a:lnTo>
                    <a:pt x="402" y="280"/>
                  </a:lnTo>
                  <a:lnTo>
                    <a:pt x="407" y="280"/>
                  </a:lnTo>
                  <a:lnTo>
                    <a:pt x="407" y="280"/>
                  </a:lnTo>
                  <a:lnTo>
                    <a:pt x="413" y="282"/>
                  </a:lnTo>
                  <a:lnTo>
                    <a:pt x="413" y="236"/>
                  </a:lnTo>
                  <a:lnTo>
                    <a:pt x="322" y="162"/>
                  </a:lnTo>
                  <a:lnTo>
                    <a:pt x="322" y="162"/>
                  </a:lnTo>
                  <a:lnTo>
                    <a:pt x="327" y="160"/>
                  </a:lnTo>
                  <a:lnTo>
                    <a:pt x="284" y="118"/>
                  </a:lnTo>
                  <a:lnTo>
                    <a:pt x="284" y="118"/>
                  </a:lnTo>
                  <a:lnTo>
                    <a:pt x="297" y="122"/>
                  </a:lnTo>
                  <a:lnTo>
                    <a:pt x="413" y="137"/>
                  </a:lnTo>
                  <a:lnTo>
                    <a:pt x="413" y="120"/>
                  </a:lnTo>
                  <a:lnTo>
                    <a:pt x="343" y="110"/>
                  </a:lnTo>
                  <a:lnTo>
                    <a:pt x="413" y="110"/>
                  </a:lnTo>
                  <a:lnTo>
                    <a:pt x="413" y="59"/>
                  </a:lnTo>
                  <a:lnTo>
                    <a:pt x="413" y="59"/>
                  </a:lnTo>
                  <a:close/>
                  <a:moveTo>
                    <a:pt x="167" y="175"/>
                  </a:moveTo>
                  <a:lnTo>
                    <a:pt x="167" y="170"/>
                  </a:lnTo>
                  <a:lnTo>
                    <a:pt x="167" y="170"/>
                  </a:lnTo>
                  <a:lnTo>
                    <a:pt x="169" y="171"/>
                  </a:lnTo>
                  <a:lnTo>
                    <a:pt x="167" y="175"/>
                  </a:lnTo>
                  <a:close/>
                  <a:moveTo>
                    <a:pt x="167" y="55"/>
                  </a:moveTo>
                  <a:lnTo>
                    <a:pt x="167" y="55"/>
                  </a:lnTo>
                  <a:lnTo>
                    <a:pt x="146" y="51"/>
                  </a:lnTo>
                  <a:lnTo>
                    <a:pt x="146" y="145"/>
                  </a:lnTo>
                  <a:lnTo>
                    <a:pt x="167" y="160"/>
                  </a:lnTo>
                  <a:lnTo>
                    <a:pt x="167" y="160"/>
                  </a:lnTo>
                  <a:lnTo>
                    <a:pt x="167" y="55"/>
                  </a:lnTo>
                  <a:lnTo>
                    <a:pt x="167" y="55"/>
                  </a:lnTo>
                  <a:close/>
                  <a:moveTo>
                    <a:pt x="146" y="49"/>
                  </a:moveTo>
                  <a:lnTo>
                    <a:pt x="146" y="49"/>
                  </a:lnTo>
                  <a:lnTo>
                    <a:pt x="150" y="46"/>
                  </a:lnTo>
                  <a:lnTo>
                    <a:pt x="152" y="42"/>
                  </a:lnTo>
                  <a:lnTo>
                    <a:pt x="150" y="36"/>
                  </a:lnTo>
                  <a:lnTo>
                    <a:pt x="146" y="30"/>
                  </a:lnTo>
                  <a:lnTo>
                    <a:pt x="146" y="49"/>
                  </a:lnTo>
                  <a:lnTo>
                    <a:pt x="146" y="49"/>
                  </a:lnTo>
                  <a:close/>
                  <a:moveTo>
                    <a:pt x="146" y="219"/>
                  </a:moveTo>
                  <a:lnTo>
                    <a:pt x="146" y="175"/>
                  </a:lnTo>
                  <a:lnTo>
                    <a:pt x="156" y="177"/>
                  </a:lnTo>
                  <a:lnTo>
                    <a:pt x="158" y="173"/>
                  </a:lnTo>
                  <a:lnTo>
                    <a:pt x="158" y="173"/>
                  </a:lnTo>
                  <a:lnTo>
                    <a:pt x="156" y="171"/>
                  </a:lnTo>
                  <a:lnTo>
                    <a:pt x="150" y="170"/>
                  </a:lnTo>
                  <a:lnTo>
                    <a:pt x="146" y="170"/>
                  </a:lnTo>
                  <a:lnTo>
                    <a:pt x="146" y="158"/>
                  </a:lnTo>
                  <a:lnTo>
                    <a:pt x="158" y="168"/>
                  </a:lnTo>
                  <a:lnTo>
                    <a:pt x="162" y="168"/>
                  </a:lnTo>
                  <a:lnTo>
                    <a:pt x="162" y="168"/>
                  </a:lnTo>
                  <a:lnTo>
                    <a:pt x="167" y="170"/>
                  </a:lnTo>
                  <a:lnTo>
                    <a:pt x="167" y="175"/>
                  </a:lnTo>
                  <a:lnTo>
                    <a:pt x="167" y="179"/>
                  </a:lnTo>
                  <a:lnTo>
                    <a:pt x="167" y="179"/>
                  </a:lnTo>
                  <a:lnTo>
                    <a:pt x="167" y="221"/>
                  </a:lnTo>
                  <a:lnTo>
                    <a:pt x="146" y="219"/>
                  </a:lnTo>
                  <a:lnTo>
                    <a:pt x="146" y="219"/>
                  </a:lnTo>
                  <a:close/>
                  <a:moveTo>
                    <a:pt x="146" y="156"/>
                  </a:moveTo>
                  <a:lnTo>
                    <a:pt x="146" y="150"/>
                  </a:lnTo>
                  <a:lnTo>
                    <a:pt x="148" y="154"/>
                  </a:lnTo>
                  <a:lnTo>
                    <a:pt x="148" y="154"/>
                  </a:lnTo>
                  <a:lnTo>
                    <a:pt x="148" y="154"/>
                  </a:lnTo>
                  <a:lnTo>
                    <a:pt x="146" y="154"/>
                  </a:lnTo>
                  <a:lnTo>
                    <a:pt x="148" y="158"/>
                  </a:lnTo>
                  <a:lnTo>
                    <a:pt x="146" y="156"/>
                  </a:lnTo>
                  <a:close/>
                  <a:moveTo>
                    <a:pt x="146" y="51"/>
                  </a:moveTo>
                  <a:lnTo>
                    <a:pt x="146" y="51"/>
                  </a:lnTo>
                  <a:lnTo>
                    <a:pt x="142" y="49"/>
                  </a:lnTo>
                  <a:lnTo>
                    <a:pt x="142" y="49"/>
                  </a:lnTo>
                  <a:lnTo>
                    <a:pt x="146" y="49"/>
                  </a:lnTo>
                  <a:lnTo>
                    <a:pt x="146" y="30"/>
                  </a:lnTo>
                  <a:lnTo>
                    <a:pt x="146" y="30"/>
                  </a:lnTo>
                  <a:lnTo>
                    <a:pt x="139" y="25"/>
                  </a:lnTo>
                  <a:lnTo>
                    <a:pt x="139" y="139"/>
                  </a:lnTo>
                  <a:lnTo>
                    <a:pt x="146" y="145"/>
                  </a:lnTo>
                  <a:lnTo>
                    <a:pt x="146" y="51"/>
                  </a:lnTo>
                  <a:lnTo>
                    <a:pt x="146" y="51"/>
                  </a:lnTo>
                  <a:close/>
                  <a:moveTo>
                    <a:pt x="139" y="217"/>
                  </a:moveTo>
                  <a:lnTo>
                    <a:pt x="146" y="219"/>
                  </a:lnTo>
                  <a:lnTo>
                    <a:pt x="146" y="175"/>
                  </a:lnTo>
                  <a:lnTo>
                    <a:pt x="139" y="175"/>
                  </a:lnTo>
                  <a:lnTo>
                    <a:pt x="139" y="217"/>
                  </a:lnTo>
                  <a:lnTo>
                    <a:pt x="139" y="217"/>
                  </a:lnTo>
                  <a:close/>
                  <a:moveTo>
                    <a:pt x="146" y="150"/>
                  </a:moveTo>
                  <a:lnTo>
                    <a:pt x="146" y="156"/>
                  </a:lnTo>
                  <a:lnTo>
                    <a:pt x="144" y="156"/>
                  </a:lnTo>
                  <a:lnTo>
                    <a:pt x="146" y="158"/>
                  </a:lnTo>
                  <a:lnTo>
                    <a:pt x="146" y="170"/>
                  </a:lnTo>
                  <a:lnTo>
                    <a:pt x="139" y="168"/>
                  </a:lnTo>
                  <a:lnTo>
                    <a:pt x="139" y="166"/>
                  </a:lnTo>
                  <a:lnTo>
                    <a:pt x="142" y="166"/>
                  </a:lnTo>
                  <a:lnTo>
                    <a:pt x="142" y="166"/>
                  </a:lnTo>
                  <a:lnTo>
                    <a:pt x="139" y="164"/>
                  </a:lnTo>
                  <a:lnTo>
                    <a:pt x="139" y="143"/>
                  </a:lnTo>
                  <a:lnTo>
                    <a:pt x="146" y="150"/>
                  </a:lnTo>
                  <a:close/>
                  <a:moveTo>
                    <a:pt x="139" y="25"/>
                  </a:moveTo>
                  <a:lnTo>
                    <a:pt x="139" y="25"/>
                  </a:lnTo>
                  <a:lnTo>
                    <a:pt x="125" y="17"/>
                  </a:lnTo>
                  <a:lnTo>
                    <a:pt x="125" y="166"/>
                  </a:lnTo>
                  <a:lnTo>
                    <a:pt x="125" y="166"/>
                  </a:lnTo>
                  <a:lnTo>
                    <a:pt x="125" y="166"/>
                  </a:lnTo>
                  <a:lnTo>
                    <a:pt x="125" y="166"/>
                  </a:lnTo>
                  <a:lnTo>
                    <a:pt x="127" y="168"/>
                  </a:lnTo>
                  <a:lnTo>
                    <a:pt x="131" y="170"/>
                  </a:lnTo>
                  <a:lnTo>
                    <a:pt x="131" y="170"/>
                  </a:lnTo>
                  <a:lnTo>
                    <a:pt x="131" y="170"/>
                  </a:lnTo>
                  <a:lnTo>
                    <a:pt x="135" y="170"/>
                  </a:lnTo>
                  <a:lnTo>
                    <a:pt x="137" y="168"/>
                  </a:lnTo>
                  <a:lnTo>
                    <a:pt x="137" y="168"/>
                  </a:lnTo>
                  <a:lnTo>
                    <a:pt x="139" y="168"/>
                  </a:lnTo>
                  <a:lnTo>
                    <a:pt x="139" y="166"/>
                  </a:lnTo>
                  <a:lnTo>
                    <a:pt x="137" y="164"/>
                  </a:lnTo>
                  <a:lnTo>
                    <a:pt x="137" y="164"/>
                  </a:lnTo>
                  <a:lnTo>
                    <a:pt x="139" y="164"/>
                  </a:lnTo>
                  <a:lnTo>
                    <a:pt x="139" y="143"/>
                  </a:lnTo>
                  <a:lnTo>
                    <a:pt x="133" y="135"/>
                  </a:lnTo>
                  <a:lnTo>
                    <a:pt x="139" y="139"/>
                  </a:lnTo>
                  <a:lnTo>
                    <a:pt x="139" y="25"/>
                  </a:lnTo>
                  <a:lnTo>
                    <a:pt x="139" y="25"/>
                  </a:lnTo>
                  <a:close/>
                  <a:moveTo>
                    <a:pt x="125" y="215"/>
                  </a:moveTo>
                  <a:lnTo>
                    <a:pt x="139" y="217"/>
                  </a:lnTo>
                  <a:lnTo>
                    <a:pt x="139" y="175"/>
                  </a:lnTo>
                  <a:lnTo>
                    <a:pt x="125" y="173"/>
                  </a:lnTo>
                  <a:lnTo>
                    <a:pt x="125" y="215"/>
                  </a:lnTo>
                  <a:close/>
                  <a:moveTo>
                    <a:pt x="125" y="17"/>
                  </a:moveTo>
                  <a:lnTo>
                    <a:pt x="125" y="17"/>
                  </a:lnTo>
                  <a:lnTo>
                    <a:pt x="122" y="15"/>
                  </a:lnTo>
                  <a:lnTo>
                    <a:pt x="122" y="15"/>
                  </a:lnTo>
                  <a:lnTo>
                    <a:pt x="116" y="11"/>
                  </a:lnTo>
                  <a:lnTo>
                    <a:pt x="116" y="162"/>
                  </a:lnTo>
                  <a:lnTo>
                    <a:pt x="116" y="162"/>
                  </a:lnTo>
                  <a:lnTo>
                    <a:pt x="116" y="162"/>
                  </a:lnTo>
                  <a:lnTo>
                    <a:pt x="116" y="162"/>
                  </a:lnTo>
                  <a:lnTo>
                    <a:pt x="116" y="164"/>
                  </a:lnTo>
                  <a:lnTo>
                    <a:pt x="125" y="166"/>
                  </a:lnTo>
                  <a:lnTo>
                    <a:pt x="125" y="17"/>
                  </a:lnTo>
                  <a:lnTo>
                    <a:pt x="125" y="17"/>
                  </a:lnTo>
                  <a:close/>
                  <a:moveTo>
                    <a:pt x="116" y="213"/>
                  </a:moveTo>
                  <a:lnTo>
                    <a:pt x="125" y="215"/>
                  </a:lnTo>
                  <a:lnTo>
                    <a:pt x="125" y="173"/>
                  </a:lnTo>
                  <a:lnTo>
                    <a:pt x="116" y="171"/>
                  </a:lnTo>
                  <a:lnTo>
                    <a:pt x="116" y="213"/>
                  </a:lnTo>
                  <a:close/>
                  <a:moveTo>
                    <a:pt x="116" y="11"/>
                  </a:moveTo>
                  <a:lnTo>
                    <a:pt x="116" y="11"/>
                  </a:lnTo>
                  <a:lnTo>
                    <a:pt x="95" y="6"/>
                  </a:lnTo>
                  <a:lnTo>
                    <a:pt x="72" y="2"/>
                  </a:lnTo>
                  <a:lnTo>
                    <a:pt x="47" y="0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15" y="4"/>
                  </a:lnTo>
                  <a:lnTo>
                    <a:pt x="11" y="6"/>
                  </a:lnTo>
                  <a:lnTo>
                    <a:pt x="11" y="9"/>
                  </a:lnTo>
                  <a:lnTo>
                    <a:pt x="9" y="11"/>
                  </a:lnTo>
                  <a:lnTo>
                    <a:pt x="11" y="15"/>
                  </a:lnTo>
                  <a:lnTo>
                    <a:pt x="17" y="21"/>
                  </a:lnTo>
                  <a:lnTo>
                    <a:pt x="26" y="27"/>
                  </a:lnTo>
                  <a:lnTo>
                    <a:pt x="40" y="34"/>
                  </a:lnTo>
                  <a:lnTo>
                    <a:pt x="57" y="40"/>
                  </a:lnTo>
                  <a:lnTo>
                    <a:pt x="78" y="44"/>
                  </a:lnTo>
                  <a:lnTo>
                    <a:pt x="78" y="44"/>
                  </a:lnTo>
                  <a:lnTo>
                    <a:pt x="80" y="44"/>
                  </a:lnTo>
                  <a:lnTo>
                    <a:pt x="87" y="49"/>
                  </a:lnTo>
                  <a:lnTo>
                    <a:pt x="87" y="49"/>
                  </a:lnTo>
                  <a:lnTo>
                    <a:pt x="61" y="57"/>
                  </a:lnTo>
                  <a:lnTo>
                    <a:pt x="45" y="61"/>
                  </a:lnTo>
                  <a:lnTo>
                    <a:pt x="32" y="65"/>
                  </a:lnTo>
                  <a:lnTo>
                    <a:pt x="32" y="65"/>
                  </a:lnTo>
                  <a:lnTo>
                    <a:pt x="32" y="65"/>
                  </a:lnTo>
                  <a:lnTo>
                    <a:pt x="30" y="67"/>
                  </a:lnTo>
                  <a:lnTo>
                    <a:pt x="28" y="67"/>
                  </a:lnTo>
                  <a:lnTo>
                    <a:pt x="28" y="72"/>
                  </a:lnTo>
                  <a:lnTo>
                    <a:pt x="32" y="78"/>
                  </a:lnTo>
                  <a:lnTo>
                    <a:pt x="91" y="152"/>
                  </a:lnTo>
                  <a:lnTo>
                    <a:pt x="91" y="152"/>
                  </a:lnTo>
                  <a:lnTo>
                    <a:pt x="91" y="152"/>
                  </a:lnTo>
                  <a:lnTo>
                    <a:pt x="93" y="152"/>
                  </a:lnTo>
                  <a:lnTo>
                    <a:pt x="95" y="154"/>
                  </a:lnTo>
                  <a:lnTo>
                    <a:pt x="99" y="154"/>
                  </a:lnTo>
                  <a:lnTo>
                    <a:pt x="97" y="158"/>
                  </a:lnTo>
                  <a:lnTo>
                    <a:pt x="93" y="158"/>
                  </a:lnTo>
                  <a:lnTo>
                    <a:pt x="93" y="158"/>
                  </a:lnTo>
                  <a:lnTo>
                    <a:pt x="85" y="158"/>
                  </a:lnTo>
                  <a:lnTo>
                    <a:pt x="83" y="160"/>
                  </a:lnTo>
                  <a:lnTo>
                    <a:pt x="81" y="168"/>
                  </a:lnTo>
                  <a:lnTo>
                    <a:pt x="34" y="160"/>
                  </a:lnTo>
                  <a:lnTo>
                    <a:pt x="34" y="160"/>
                  </a:lnTo>
                  <a:lnTo>
                    <a:pt x="17" y="160"/>
                  </a:lnTo>
                  <a:lnTo>
                    <a:pt x="11" y="162"/>
                  </a:lnTo>
                  <a:lnTo>
                    <a:pt x="7" y="164"/>
                  </a:lnTo>
                  <a:lnTo>
                    <a:pt x="0" y="190"/>
                  </a:lnTo>
                  <a:lnTo>
                    <a:pt x="0" y="190"/>
                  </a:lnTo>
                  <a:lnTo>
                    <a:pt x="1" y="194"/>
                  </a:lnTo>
                  <a:lnTo>
                    <a:pt x="5" y="196"/>
                  </a:lnTo>
                  <a:lnTo>
                    <a:pt x="13" y="200"/>
                  </a:lnTo>
                  <a:lnTo>
                    <a:pt x="22" y="202"/>
                  </a:lnTo>
                  <a:lnTo>
                    <a:pt x="116" y="213"/>
                  </a:lnTo>
                  <a:lnTo>
                    <a:pt x="116" y="171"/>
                  </a:lnTo>
                  <a:lnTo>
                    <a:pt x="91" y="168"/>
                  </a:lnTo>
                  <a:lnTo>
                    <a:pt x="93" y="164"/>
                  </a:lnTo>
                  <a:lnTo>
                    <a:pt x="93" y="164"/>
                  </a:lnTo>
                  <a:lnTo>
                    <a:pt x="97" y="162"/>
                  </a:lnTo>
                  <a:lnTo>
                    <a:pt x="97" y="164"/>
                  </a:lnTo>
                  <a:lnTo>
                    <a:pt x="97" y="164"/>
                  </a:lnTo>
                  <a:lnTo>
                    <a:pt x="102" y="166"/>
                  </a:lnTo>
                  <a:lnTo>
                    <a:pt x="102" y="166"/>
                  </a:lnTo>
                  <a:lnTo>
                    <a:pt x="102" y="166"/>
                  </a:lnTo>
                  <a:lnTo>
                    <a:pt x="106" y="166"/>
                  </a:lnTo>
                  <a:lnTo>
                    <a:pt x="106" y="164"/>
                  </a:lnTo>
                  <a:lnTo>
                    <a:pt x="106" y="164"/>
                  </a:lnTo>
                  <a:lnTo>
                    <a:pt x="116" y="164"/>
                  </a:lnTo>
                  <a:lnTo>
                    <a:pt x="116" y="162"/>
                  </a:lnTo>
                  <a:lnTo>
                    <a:pt x="114" y="162"/>
                  </a:lnTo>
                  <a:lnTo>
                    <a:pt x="116" y="162"/>
                  </a:lnTo>
                  <a:lnTo>
                    <a:pt x="116" y="11"/>
                  </a:lnTo>
                  <a:close/>
                </a:path>
              </a:pathLst>
            </a:custGeom>
            <a:solidFill>
              <a:srgbClr val="152B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03" name="Freeform 173"/>
            <p:cNvSpPr>
              <a:spLocks/>
            </p:cNvSpPr>
            <p:nvPr/>
          </p:nvSpPr>
          <p:spPr bwMode="auto">
            <a:xfrm>
              <a:off x="11376025" y="6464300"/>
              <a:ext cx="136525" cy="115888"/>
            </a:xfrm>
            <a:custGeom>
              <a:avLst/>
              <a:gdLst>
                <a:gd name="T0" fmla="*/ 80 w 86"/>
                <a:gd name="T1" fmla="*/ 0 h 73"/>
                <a:gd name="T2" fmla="*/ 80 w 86"/>
                <a:gd name="T3" fmla="*/ 0 h 73"/>
                <a:gd name="T4" fmla="*/ 82 w 86"/>
                <a:gd name="T5" fmla="*/ 8 h 73"/>
                <a:gd name="T6" fmla="*/ 84 w 86"/>
                <a:gd name="T7" fmla="*/ 17 h 73"/>
                <a:gd name="T8" fmla="*/ 86 w 86"/>
                <a:gd name="T9" fmla="*/ 34 h 73"/>
                <a:gd name="T10" fmla="*/ 86 w 86"/>
                <a:gd name="T11" fmla="*/ 34 h 73"/>
                <a:gd name="T12" fmla="*/ 84 w 86"/>
                <a:gd name="T13" fmla="*/ 44 h 73"/>
                <a:gd name="T14" fmla="*/ 82 w 86"/>
                <a:gd name="T15" fmla="*/ 46 h 73"/>
                <a:gd name="T16" fmla="*/ 80 w 86"/>
                <a:gd name="T17" fmla="*/ 48 h 73"/>
                <a:gd name="T18" fmla="*/ 80 w 86"/>
                <a:gd name="T19" fmla="*/ 48 h 73"/>
                <a:gd name="T20" fmla="*/ 75 w 86"/>
                <a:gd name="T21" fmla="*/ 52 h 73"/>
                <a:gd name="T22" fmla="*/ 75 w 86"/>
                <a:gd name="T23" fmla="*/ 50 h 73"/>
                <a:gd name="T24" fmla="*/ 73 w 86"/>
                <a:gd name="T25" fmla="*/ 50 h 73"/>
                <a:gd name="T26" fmla="*/ 73 w 86"/>
                <a:gd name="T27" fmla="*/ 50 h 73"/>
                <a:gd name="T28" fmla="*/ 71 w 86"/>
                <a:gd name="T29" fmla="*/ 50 h 73"/>
                <a:gd name="T30" fmla="*/ 67 w 86"/>
                <a:gd name="T31" fmla="*/ 54 h 73"/>
                <a:gd name="T32" fmla="*/ 57 w 86"/>
                <a:gd name="T33" fmla="*/ 61 h 73"/>
                <a:gd name="T34" fmla="*/ 57 w 86"/>
                <a:gd name="T35" fmla="*/ 61 h 73"/>
                <a:gd name="T36" fmla="*/ 44 w 86"/>
                <a:gd name="T37" fmla="*/ 69 h 73"/>
                <a:gd name="T38" fmla="*/ 37 w 86"/>
                <a:gd name="T39" fmla="*/ 71 h 73"/>
                <a:gd name="T40" fmla="*/ 27 w 86"/>
                <a:gd name="T41" fmla="*/ 73 h 73"/>
                <a:gd name="T42" fmla="*/ 27 w 86"/>
                <a:gd name="T43" fmla="*/ 73 h 73"/>
                <a:gd name="T44" fmla="*/ 16 w 86"/>
                <a:gd name="T45" fmla="*/ 73 h 73"/>
                <a:gd name="T46" fmla="*/ 8 w 86"/>
                <a:gd name="T47" fmla="*/ 71 h 73"/>
                <a:gd name="T48" fmla="*/ 2 w 86"/>
                <a:gd name="T49" fmla="*/ 67 h 73"/>
                <a:gd name="T50" fmla="*/ 0 w 86"/>
                <a:gd name="T51" fmla="*/ 65 h 73"/>
                <a:gd name="T52" fmla="*/ 0 w 86"/>
                <a:gd name="T53" fmla="*/ 61 h 73"/>
                <a:gd name="T54" fmla="*/ 0 w 86"/>
                <a:gd name="T55" fmla="*/ 61 h 73"/>
                <a:gd name="T56" fmla="*/ 0 w 86"/>
                <a:gd name="T57" fmla="*/ 55 h 73"/>
                <a:gd name="T58" fmla="*/ 4 w 86"/>
                <a:gd name="T59" fmla="*/ 50 h 73"/>
                <a:gd name="T60" fmla="*/ 14 w 86"/>
                <a:gd name="T61" fmla="*/ 40 h 73"/>
                <a:gd name="T62" fmla="*/ 14 w 86"/>
                <a:gd name="T63" fmla="*/ 40 h 73"/>
                <a:gd name="T64" fmla="*/ 21 w 86"/>
                <a:gd name="T65" fmla="*/ 33 h 73"/>
                <a:gd name="T66" fmla="*/ 29 w 86"/>
                <a:gd name="T67" fmla="*/ 23 h 73"/>
                <a:gd name="T68" fmla="*/ 38 w 86"/>
                <a:gd name="T69" fmla="*/ 8 h 73"/>
                <a:gd name="T70" fmla="*/ 38 w 86"/>
                <a:gd name="T71" fmla="*/ 8 h 73"/>
                <a:gd name="T72" fmla="*/ 40 w 86"/>
                <a:gd name="T73" fmla="*/ 2 h 73"/>
                <a:gd name="T74" fmla="*/ 46 w 86"/>
                <a:gd name="T75" fmla="*/ 2 h 73"/>
                <a:gd name="T76" fmla="*/ 52 w 86"/>
                <a:gd name="T77" fmla="*/ 2 h 73"/>
                <a:gd name="T78" fmla="*/ 56 w 86"/>
                <a:gd name="T79" fmla="*/ 4 h 73"/>
                <a:gd name="T80" fmla="*/ 56 w 86"/>
                <a:gd name="T81" fmla="*/ 4 h 73"/>
                <a:gd name="T82" fmla="*/ 59 w 86"/>
                <a:gd name="T83" fmla="*/ 8 h 73"/>
                <a:gd name="T84" fmla="*/ 63 w 86"/>
                <a:gd name="T85" fmla="*/ 12 h 73"/>
                <a:gd name="T86" fmla="*/ 67 w 86"/>
                <a:gd name="T87" fmla="*/ 15 h 73"/>
                <a:gd name="T88" fmla="*/ 69 w 86"/>
                <a:gd name="T89" fmla="*/ 15 h 73"/>
                <a:gd name="T90" fmla="*/ 71 w 86"/>
                <a:gd name="T91" fmla="*/ 15 h 73"/>
                <a:gd name="T92" fmla="*/ 71 w 86"/>
                <a:gd name="T93" fmla="*/ 15 h 73"/>
                <a:gd name="T94" fmla="*/ 75 w 86"/>
                <a:gd name="T95" fmla="*/ 12 h 73"/>
                <a:gd name="T96" fmla="*/ 77 w 86"/>
                <a:gd name="T97" fmla="*/ 6 h 73"/>
                <a:gd name="T98" fmla="*/ 78 w 86"/>
                <a:gd name="T99" fmla="*/ 2 h 73"/>
                <a:gd name="T100" fmla="*/ 80 w 86"/>
                <a:gd name="T101" fmla="*/ 0 h 73"/>
                <a:gd name="T102" fmla="*/ 80 w 86"/>
                <a:gd name="T103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86" h="73">
                  <a:moveTo>
                    <a:pt x="80" y="0"/>
                  </a:moveTo>
                  <a:lnTo>
                    <a:pt x="80" y="0"/>
                  </a:lnTo>
                  <a:lnTo>
                    <a:pt x="82" y="8"/>
                  </a:lnTo>
                  <a:lnTo>
                    <a:pt x="84" y="17"/>
                  </a:lnTo>
                  <a:lnTo>
                    <a:pt x="86" y="34"/>
                  </a:lnTo>
                  <a:lnTo>
                    <a:pt x="86" y="34"/>
                  </a:lnTo>
                  <a:lnTo>
                    <a:pt x="84" y="44"/>
                  </a:lnTo>
                  <a:lnTo>
                    <a:pt x="82" y="46"/>
                  </a:lnTo>
                  <a:lnTo>
                    <a:pt x="80" y="48"/>
                  </a:lnTo>
                  <a:lnTo>
                    <a:pt x="80" y="48"/>
                  </a:lnTo>
                  <a:lnTo>
                    <a:pt x="75" y="52"/>
                  </a:lnTo>
                  <a:lnTo>
                    <a:pt x="75" y="50"/>
                  </a:lnTo>
                  <a:lnTo>
                    <a:pt x="73" y="50"/>
                  </a:lnTo>
                  <a:lnTo>
                    <a:pt x="73" y="50"/>
                  </a:lnTo>
                  <a:lnTo>
                    <a:pt x="71" y="50"/>
                  </a:lnTo>
                  <a:lnTo>
                    <a:pt x="67" y="54"/>
                  </a:lnTo>
                  <a:lnTo>
                    <a:pt x="57" y="61"/>
                  </a:lnTo>
                  <a:lnTo>
                    <a:pt x="57" y="61"/>
                  </a:lnTo>
                  <a:lnTo>
                    <a:pt x="44" y="69"/>
                  </a:lnTo>
                  <a:lnTo>
                    <a:pt x="37" y="71"/>
                  </a:lnTo>
                  <a:lnTo>
                    <a:pt x="27" y="73"/>
                  </a:lnTo>
                  <a:lnTo>
                    <a:pt x="27" y="73"/>
                  </a:lnTo>
                  <a:lnTo>
                    <a:pt x="16" y="73"/>
                  </a:lnTo>
                  <a:lnTo>
                    <a:pt x="8" y="71"/>
                  </a:lnTo>
                  <a:lnTo>
                    <a:pt x="2" y="67"/>
                  </a:lnTo>
                  <a:lnTo>
                    <a:pt x="0" y="65"/>
                  </a:lnTo>
                  <a:lnTo>
                    <a:pt x="0" y="61"/>
                  </a:lnTo>
                  <a:lnTo>
                    <a:pt x="0" y="61"/>
                  </a:lnTo>
                  <a:lnTo>
                    <a:pt x="0" y="55"/>
                  </a:lnTo>
                  <a:lnTo>
                    <a:pt x="4" y="50"/>
                  </a:lnTo>
                  <a:lnTo>
                    <a:pt x="14" y="40"/>
                  </a:lnTo>
                  <a:lnTo>
                    <a:pt x="14" y="40"/>
                  </a:lnTo>
                  <a:lnTo>
                    <a:pt x="21" y="33"/>
                  </a:lnTo>
                  <a:lnTo>
                    <a:pt x="29" y="23"/>
                  </a:lnTo>
                  <a:lnTo>
                    <a:pt x="38" y="8"/>
                  </a:lnTo>
                  <a:lnTo>
                    <a:pt x="38" y="8"/>
                  </a:lnTo>
                  <a:lnTo>
                    <a:pt x="40" y="2"/>
                  </a:lnTo>
                  <a:lnTo>
                    <a:pt x="46" y="2"/>
                  </a:lnTo>
                  <a:lnTo>
                    <a:pt x="52" y="2"/>
                  </a:lnTo>
                  <a:lnTo>
                    <a:pt x="56" y="4"/>
                  </a:lnTo>
                  <a:lnTo>
                    <a:pt x="56" y="4"/>
                  </a:lnTo>
                  <a:lnTo>
                    <a:pt x="59" y="8"/>
                  </a:lnTo>
                  <a:lnTo>
                    <a:pt x="63" y="12"/>
                  </a:lnTo>
                  <a:lnTo>
                    <a:pt x="67" y="15"/>
                  </a:lnTo>
                  <a:lnTo>
                    <a:pt x="69" y="15"/>
                  </a:lnTo>
                  <a:lnTo>
                    <a:pt x="71" y="15"/>
                  </a:lnTo>
                  <a:lnTo>
                    <a:pt x="71" y="15"/>
                  </a:lnTo>
                  <a:lnTo>
                    <a:pt x="75" y="12"/>
                  </a:lnTo>
                  <a:lnTo>
                    <a:pt x="77" y="6"/>
                  </a:lnTo>
                  <a:lnTo>
                    <a:pt x="78" y="2"/>
                  </a:lnTo>
                  <a:lnTo>
                    <a:pt x="80" y="0"/>
                  </a:lnTo>
                  <a:lnTo>
                    <a:pt x="80" y="0"/>
                  </a:lnTo>
                  <a:close/>
                </a:path>
              </a:pathLst>
            </a:custGeom>
            <a:solidFill>
              <a:srgbClr val="9E5D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04" name="Freeform 174"/>
            <p:cNvSpPr>
              <a:spLocks/>
            </p:cNvSpPr>
            <p:nvPr/>
          </p:nvSpPr>
          <p:spPr bwMode="auto">
            <a:xfrm>
              <a:off x="11231563" y="6464300"/>
              <a:ext cx="157163" cy="109538"/>
            </a:xfrm>
            <a:custGeom>
              <a:avLst/>
              <a:gdLst>
                <a:gd name="T0" fmla="*/ 91 w 99"/>
                <a:gd name="T1" fmla="*/ 0 h 69"/>
                <a:gd name="T2" fmla="*/ 91 w 99"/>
                <a:gd name="T3" fmla="*/ 0 h 69"/>
                <a:gd name="T4" fmla="*/ 95 w 99"/>
                <a:gd name="T5" fmla="*/ 8 h 69"/>
                <a:gd name="T6" fmla="*/ 97 w 99"/>
                <a:gd name="T7" fmla="*/ 15 h 69"/>
                <a:gd name="T8" fmla="*/ 99 w 99"/>
                <a:gd name="T9" fmla="*/ 25 h 69"/>
                <a:gd name="T10" fmla="*/ 99 w 99"/>
                <a:gd name="T11" fmla="*/ 33 h 69"/>
                <a:gd name="T12" fmla="*/ 99 w 99"/>
                <a:gd name="T13" fmla="*/ 33 h 69"/>
                <a:gd name="T14" fmla="*/ 97 w 99"/>
                <a:gd name="T15" fmla="*/ 42 h 69"/>
                <a:gd name="T16" fmla="*/ 95 w 99"/>
                <a:gd name="T17" fmla="*/ 44 h 69"/>
                <a:gd name="T18" fmla="*/ 93 w 99"/>
                <a:gd name="T19" fmla="*/ 46 h 69"/>
                <a:gd name="T20" fmla="*/ 93 w 99"/>
                <a:gd name="T21" fmla="*/ 46 h 69"/>
                <a:gd name="T22" fmla="*/ 87 w 99"/>
                <a:gd name="T23" fmla="*/ 48 h 69"/>
                <a:gd name="T24" fmla="*/ 86 w 99"/>
                <a:gd name="T25" fmla="*/ 48 h 69"/>
                <a:gd name="T26" fmla="*/ 84 w 99"/>
                <a:gd name="T27" fmla="*/ 48 h 69"/>
                <a:gd name="T28" fmla="*/ 84 w 99"/>
                <a:gd name="T29" fmla="*/ 48 h 69"/>
                <a:gd name="T30" fmla="*/ 82 w 99"/>
                <a:gd name="T31" fmla="*/ 48 h 69"/>
                <a:gd name="T32" fmla="*/ 76 w 99"/>
                <a:gd name="T33" fmla="*/ 52 h 69"/>
                <a:gd name="T34" fmla="*/ 67 w 99"/>
                <a:gd name="T35" fmla="*/ 59 h 69"/>
                <a:gd name="T36" fmla="*/ 67 w 99"/>
                <a:gd name="T37" fmla="*/ 59 h 69"/>
                <a:gd name="T38" fmla="*/ 51 w 99"/>
                <a:gd name="T39" fmla="*/ 65 h 69"/>
                <a:gd name="T40" fmla="*/ 42 w 99"/>
                <a:gd name="T41" fmla="*/ 69 h 69"/>
                <a:gd name="T42" fmla="*/ 30 w 99"/>
                <a:gd name="T43" fmla="*/ 69 h 69"/>
                <a:gd name="T44" fmla="*/ 30 w 99"/>
                <a:gd name="T45" fmla="*/ 69 h 69"/>
                <a:gd name="T46" fmla="*/ 19 w 99"/>
                <a:gd name="T47" fmla="*/ 69 h 69"/>
                <a:gd name="T48" fmla="*/ 9 w 99"/>
                <a:gd name="T49" fmla="*/ 67 h 69"/>
                <a:gd name="T50" fmla="*/ 2 w 99"/>
                <a:gd name="T51" fmla="*/ 65 h 69"/>
                <a:gd name="T52" fmla="*/ 0 w 99"/>
                <a:gd name="T53" fmla="*/ 61 h 69"/>
                <a:gd name="T54" fmla="*/ 0 w 99"/>
                <a:gd name="T55" fmla="*/ 59 h 69"/>
                <a:gd name="T56" fmla="*/ 0 w 99"/>
                <a:gd name="T57" fmla="*/ 59 h 69"/>
                <a:gd name="T58" fmla="*/ 0 w 99"/>
                <a:gd name="T59" fmla="*/ 54 h 69"/>
                <a:gd name="T60" fmla="*/ 4 w 99"/>
                <a:gd name="T61" fmla="*/ 48 h 69"/>
                <a:gd name="T62" fmla="*/ 17 w 99"/>
                <a:gd name="T63" fmla="*/ 38 h 69"/>
                <a:gd name="T64" fmla="*/ 17 w 99"/>
                <a:gd name="T65" fmla="*/ 38 h 69"/>
                <a:gd name="T66" fmla="*/ 25 w 99"/>
                <a:gd name="T67" fmla="*/ 31 h 69"/>
                <a:gd name="T68" fmla="*/ 34 w 99"/>
                <a:gd name="T69" fmla="*/ 21 h 69"/>
                <a:gd name="T70" fmla="*/ 44 w 99"/>
                <a:gd name="T71" fmla="*/ 6 h 69"/>
                <a:gd name="T72" fmla="*/ 44 w 99"/>
                <a:gd name="T73" fmla="*/ 6 h 69"/>
                <a:gd name="T74" fmla="*/ 47 w 99"/>
                <a:gd name="T75" fmla="*/ 2 h 69"/>
                <a:gd name="T76" fmla="*/ 53 w 99"/>
                <a:gd name="T77" fmla="*/ 2 h 69"/>
                <a:gd name="T78" fmla="*/ 59 w 99"/>
                <a:gd name="T79" fmla="*/ 2 h 69"/>
                <a:gd name="T80" fmla="*/ 65 w 99"/>
                <a:gd name="T81" fmla="*/ 4 h 69"/>
                <a:gd name="T82" fmla="*/ 65 w 99"/>
                <a:gd name="T83" fmla="*/ 4 h 69"/>
                <a:gd name="T84" fmla="*/ 68 w 99"/>
                <a:gd name="T85" fmla="*/ 8 h 69"/>
                <a:gd name="T86" fmla="*/ 72 w 99"/>
                <a:gd name="T87" fmla="*/ 12 h 69"/>
                <a:gd name="T88" fmla="*/ 76 w 99"/>
                <a:gd name="T89" fmla="*/ 15 h 69"/>
                <a:gd name="T90" fmla="*/ 78 w 99"/>
                <a:gd name="T91" fmla="*/ 15 h 69"/>
                <a:gd name="T92" fmla="*/ 82 w 99"/>
                <a:gd name="T93" fmla="*/ 15 h 69"/>
                <a:gd name="T94" fmla="*/ 82 w 99"/>
                <a:gd name="T95" fmla="*/ 15 h 69"/>
                <a:gd name="T96" fmla="*/ 86 w 99"/>
                <a:gd name="T97" fmla="*/ 10 h 69"/>
                <a:gd name="T98" fmla="*/ 87 w 99"/>
                <a:gd name="T99" fmla="*/ 6 h 69"/>
                <a:gd name="T100" fmla="*/ 89 w 99"/>
                <a:gd name="T101" fmla="*/ 2 h 69"/>
                <a:gd name="T102" fmla="*/ 91 w 99"/>
                <a:gd name="T103" fmla="*/ 0 h 69"/>
                <a:gd name="T104" fmla="*/ 91 w 99"/>
                <a:gd name="T105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9" h="69">
                  <a:moveTo>
                    <a:pt x="91" y="0"/>
                  </a:moveTo>
                  <a:lnTo>
                    <a:pt x="91" y="0"/>
                  </a:lnTo>
                  <a:lnTo>
                    <a:pt x="95" y="8"/>
                  </a:lnTo>
                  <a:lnTo>
                    <a:pt x="97" y="15"/>
                  </a:lnTo>
                  <a:lnTo>
                    <a:pt x="99" y="25"/>
                  </a:lnTo>
                  <a:lnTo>
                    <a:pt x="99" y="33"/>
                  </a:lnTo>
                  <a:lnTo>
                    <a:pt x="99" y="33"/>
                  </a:lnTo>
                  <a:lnTo>
                    <a:pt x="97" y="42"/>
                  </a:lnTo>
                  <a:lnTo>
                    <a:pt x="95" y="44"/>
                  </a:lnTo>
                  <a:lnTo>
                    <a:pt x="93" y="46"/>
                  </a:lnTo>
                  <a:lnTo>
                    <a:pt x="93" y="46"/>
                  </a:lnTo>
                  <a:lnTo>
                    <a:pt x="87" y="48"/>
                  </a:lnTo>
                  <a:lnTo>
                    <a:pt x="86" y="48"/>
                  </a:lnTo>
                  <a:lnTo>
                    <a:pt x="84" y="48"/>
                  </a:lnTo>
                  <a:lnTo>
                    <a:pt x="84" y="48"/>
                  </a:lnTo>
                  <a:lnTo>
                    <a:pt x="82" y="48"/>
                  </a:lnTo>
                  <a:lnTo>
                    <a:pt x="76" y="52"/>
                  </a:lnTo>
                  <a:lnTo>
                    <a:pt x="67" y="59"/>
                  </a:lnTo>
                  <a:lnTo>
                    <a:pt x="67" y="59"/>
                  </a:lnTo>
                  <a:lnTo>
                    <a:pt x="51" y="65"/>
                  </a:lnTo>
                  <a:lnTo>
                    <a:pt x="42" y="69"/>
                  </a:lnTo>
                  <a:lnTo>
                    <a:pt x="30" y="69"/>
                  </a:lnTo>
                  <a:lnTo>
                    <a:pt x="30" y="69"/>
                  </a:lnTo>
                  <a:lnTo>
                    <a:pt x="19" y="69"/>
                  </a:lnTo>
                  <a:lnTo>
                    <a:pt x="9" y="67"/>
                  </a:lnTo>
                  <a:lnTo>
                    <a:pt x="2" y="65"/>
                  </a:lnTo>
                  <a:lnTo>
                    <a:pt x="0" y="61"/>
                  </a:lnTo>
                  <a:lnTo>
                    <a:pt x="0" y="59"/>
                  </a:lnTo>
                  <a:lnTo>
                    <a:pt x="0" y="59"/>
                  </a:lnTo>
                  <a:lnTo>
                    <a:pt x="0" y="54"/>
                  </a:lnTo>
                  <a:lnTo>
                    <a:pt x="4" y="48"/>
                  </a:lnTo>
                  <a:lnTo>
                    <a:pt x="17" y="38"/>
                  </a:lnTo>
                  <a:lnTo>
                    <a:pt x="17" y="38"/>
                  </a:lnTo>
                  <a:lnTo>
                    <a:pt x="25" y="31"/>
                  </a:lnTo>
                  <a:lnTo>
                    <a:pt x="34" y="21"/>
                  </a:lnTo>
                  <a:lnTo>
                    <a:pt x="44" y="6"/>
                  </a:lnTo>
                  <a:lnTo>
                    <a:pt x="44" y="6"/>
                  </a:lnTo>
                  <a:lnTo>
                    <a:pt x="47" y="2"/>
                  </a:lnTo>
                  <a:lnTo>
                    <a:pt x="53" y="2"/>
                  </a:lnTo>
                  <a:lnTo>
                    <a:pt x="59" y="2"/>
                  </a:lnTo>
                  <a:lnTo>
                    <a:pt x="65" y="4"/>
                  </a:lnTo>
                  <a:lnTo>
                    <a:pt x="65" y="4"/>
                  </a:lnTo>
                  <a:lnTo>
                    <a:pt x="68" y="8"/>
                  </a:lnTo>
                  <a:lnTo>
                    <a:pt x="72" y="12"/>
                  </a:lnTo>
                  <a:lnTo>
                    <a:pt x="76" y="15"/>
                  </a:lnTo>
                  <a:lnTo>
                    <a:pt x="78" y="15"/>
                  </a:lnTo>
                  <a:lnTo>
                    <a:pt x="82" y="15"/>
                  </a:lnTo>
                  <a:lnTo>
                    <a:pt x="82" y="15"/>
                  </a:lnTo>
                  <a:lnTo>
                    <a:pt x="86" y="10"/>
                  </a:lnTo>
                  <a:lnTo>
                    <a:pt x="87" y="6"/>
                  </a:lnTo>
                  <a:lnTo>
                    <a:pt x="89" y="2"/>
                  </a:lnTo>
                  <a:lnTo>
                    <a:pt x="91" y="0"/>
                  </a:lnTo>
                  <a:lnTo>
                    <a:pt x="91" y="0"/>
                  </a:lnTo>
                  <a:close/>
                </a:path>
              </a:pathLst>
            </a:custGeom>
            <a:solidFill>
              <a:srgbClr val="9E5D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05" name="Freeform 175"/>
            <p:cNvSpPr>
              <a:spLocks/>
            </p:cNvSpPr>
            <p:nvPr/>
          </p:nvSpPr>
          <p:spPr bwMode="auto">
            <a:xfrm>
              <a:off x="11406188" y="5922963"/>
              <a:ext cx="109538" cy="571500"/>
            </a:xfrm>
            <a:custGeom>
              <a:avLst/>
              <a:gdLst>
                <a:gd name="T0" fmla="*/ 58 w 69"/>
                <a:gd name="T1" fmla="*/ 0 h 360"/>
                <a:gd name="T2" fmla="*/ 12 w 69"/>
                <a:gd name="T3" fmla="*/ 0 h 360"/>
                <a:gd name="T4" fmla="*/ 12 w 69"/>
                <a:gd name="T5" fmla="*/ 0 h 360"/>
                <a:gd name="T6" fmla="*/ 8 w 69"/>
                <a:gd name="T7" fmla="*/ 2 h 360"/>
                <a:gd name="T8" fmla="*/ 4 w 69"/>
                <a:gd name="T9" fmla="*/ 4 h 360"/>
                <a:gd name="T10" fmla="*/ 2 w 69"/>
                <a:gd name="T11" fmla="*/ 8 h 360"/>
                <a:gd name="T12" fmla="*/ 0 w 69"/>
                <a:gd name="T13" fmla="*/ 11 h 360"/>
                <a:gd name="T14" fmla="*/ 0 w 69"/>
                <a:gd name="T15" fmla="*/ 349 h 360"/>
                <a:gd name="T16" fmla="*/ 0 w 69"/>
                <a:gd name="T17" fmla="*/ 349 h 360"/>
                <a:gd name="T18" fmla="*/ 2 w 69"/>
                <a:gd name="T19" fmla="*/ 355 h 360"/>
                <a:gd name="T20" fmla="*/ 4 w 69"/>
                <a:gd name="T21" fmla="*/ 358 h 360"/>
                <a:gd name="T22" fmla="*/ 8 w 69"/>
                <a:gd name="T23" fmla="*/ 360 h 360"/>
                <a:gd name="T24" fmla="*/ 12 w 69"/>
                <a:gd name="T25" fmla="*/ 360 h 360"/>
                <a:gd name="T26" fmla="*/ 58 w 69"/>
                <a:gd name="T27" fmla="*/ 360 h 360"/>
                <a:gd name="T28" fmla="*/ 58 w 69"/>
                <a:gd name="T29" fmla="*/ 360 h 360"/>
                <a:gd name="T30" fmla="*/ 61 w 69"/>
                <a:gd name="T31" fmla="*/ 360 h 360"/>
                <a:gd name="T32" fmla="*/ 65 w 69"/>
                <a:gd name="T33" fmla="*/ 358 h 360"/>
                <a:gd name="T34" fmla="*/ 69 w 69"/>
                <a:gd name="T35" fmla="*/ 355 h 360"/>
                <a:gd name="T36" fmla="*/ 69 w 69"/>
                <a:gd name="T37" fmla="*/ 349 h 360"/>
                <a:gd name="T38" fmla="*/ 69 w 69"/>
                <a:gd name="T39" fmla="*/ 11 h 360"/>
                <a:gd name="T40" fmla="*/ 69 w 69"/>
                <a:gd name="T41" fmla="*/ 11 h 360"/>
                <a:gd name="T42" fmla="*/ 69 w 69"/>
                <a:gd name="T43" fmla="*/ 8 h 360"/>
                <a:gd name="T44" fmla="*/ 65 w 69"/>
                <a:gd name="T45" fmla="*/ 4 h 360"/>
                <a:gd name="T46" fmla="*/ 61 w 69"/>
                <a:gd name="T47" fmla="*/ 2 h 360"/>
                <a:gd name="T48" fmla="*/ 58 w 69"/>
                <a:gd name="T49" fmla="*/ 0 h 360"/>
                <a:gd name="T50" fmla="*/ 58 w 69"/>
                <a:gd name="T51" fmla="*/ 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9" h="360">
                  <a:moveTo>
                    <a:pt x="58" y="0"/>
                  </a:moveTo>
                  <a:lnTo>
                    <a:pt x="12" y="0"/>
                  </a:lnTo>
                  <a:lnTo>
                    <a:pt x="12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2" y="8"/>
                  </a:lnTo>
                  <a:lnTo>
                    <a:pt x="0" y="11"/>
                  </a:lnTo>
                  <a:lnTo>
                    <a:pt x="0" y="349"/>
                  </a:lnTo>
                  <a:lnTo>
                    <a:pt x="0" y="349"/>
                  </a:lnTo>
                  <a:lnTo>
                    <a:pt x="2" y="355"/>
                  </a:lnTo>
                  <a:lnTo>
                    <a:pt x="4" y="358"/>
                  </a:lnTo>
                  <a:lnTo>
                    <a:pt x="8" y="360"/>
                  </a:lnTo>
                  <a:lnTo>
                    <a:pt x="12" y="360"/>
                  </a:lnTo>
                  <a:lnTo>
                    <a:pt x="58" y="360"/>
                  </a:lnTo>
                  <a:lnTo>
                    <a:pt x="58" y="360"/>
                  </a:lnTo>
                  <a:lnTo>
                    <a:pt x="61" y="360"/>
                  </a:lnTo>
                  <a:lnTo>
                    <a:pt x="65" y="358"/>
                  </a:lnTo>
                  <a:lnTo>
                    <a:pt x="69" y="355"/>
                  </a:lnTo>
                  <a:lnTo>
                    <a:pt x="69" y="349"/>
                  </a:lnTo>
                  <a:lnTo>
                    <a:pt x="69" y="11"/>
                  </a:lnTo>
                  <a:lnTo>
                    <a:pt x="69" y="11"/>
                  </a:lnTo>
                  <a:lnTo>
                    <a:pt x="69" y="8"/>
                  </a:lnTo>
                  <a:lnTo>
                    <a:pt x="65" y="4"/>
                  </a:lnTo>
                  <a:lnTo>
                    <a:pt x="61" y="2"/>
                  </a:lnTo>
                  <a:lnTo>
                    <a:pt x="58" y="0"/>
                  </a:lnTo>
                  <a:lnTo>
                    <a:pt x="58" y="0"/>
                  </a:lnTo>
                  <a:close/>
                </a:path>
              </a:pathLst>
            </a:custGeom>
            <a:solidFill>
              <a:srgbClr val="4281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06" name="Freeform 176"/>
            <p:cNvSpPr>
              <a:spLocks/>
            </p:cNvSpPr>
            <p:nvPr/>
          </p:nvSpPr>
          <p:spPr bwMode="auto">
            <a:xfrm>
              <a:off x="11282363" y="5922963"/>
              <a:ext cx="109538" cy="571500"/>
            </a:xfrm>
            <a:custGeom>
              <a:avLst/>
              <a:gdLst>
                <a:gd name="T0" fmla="*/ 57 w 69"/>
                <a:gd name="T1" fmla="*/ 0 h 360"/>
                <a:gd name="T2" fmla="*/ 12 w 69"/>
                <a:gd name="T3" fmla="*/ 0 h 360"/>
                <a:gd name="T4" fmla="*/ 12 w 69"/>
                <a:gd name="T5" fmla="*/ 0 h 360"/>
                <a:gd name="T6" fmla="*/ 8 w 69"/>
                <a:gd name="T7" fmla="*/ 2 h 360"/>
                <a:gd name="T8" fmla="*/ 4 w 69"/>
                <a:gd name="T9" fmla="*/ 4 h 360"/>
                <a:gd name="T10" fmla="*/ 0 w 69"/>
                <a:gd name="T11" fmla="*/ 8 h 360"/>
                <a:gd name="T12" fmla="*/ 0 w 69"/>
                <a:gd name="T13" fmla="*/ 11 h 360"/>
                <a:gd name="T14" fmla="*/ 0 w 69"/>
                <a:gd name="T15" fmla="*/ 349 h 360"/>
                <a:gd name="T16" fmla="*/ 0 w 69"/>
                <a:gd name="T17" fmla="*/ 349 h 360"/>
                <a:gd name="T18" fmla="*/ 0 w 69"/>
                <a:gd name="T19" fmla="*/ 355 h 360"/>
                <a:gd name="T20" fmla="*/ 4 w 69"/>
                <a:gd name="T21" fmla="*/ 358 h 360"/>
                <a:gd name="T22" fmla="*/ 8 w 69"/>
                <a:gd name="T23" fmla="*/ 360 h 360"/>
                <a:gd name="T24" fmla="*/ 12 w 69"/>
                <a:gd name="T25" fmla="*/ 360 h 360"/>
                <a:gd name="T26" fmla="*/ 57 w 69"/>
                <a:gd name="T27" fmla="*/ 360 h 360"/>
                <a:gd name="T28" fmla="*/ 57 w 69"/>
                <a:gd name="T29" fmla="*/ 360 h 360"/>
                <a:gd name="T30" fmla="*/ 61 w 69"/>
                <a:gd name="T31" fmla="*/ 360 h 360"/>
                <a:gd name="T32" fmla="*/ 65 w 69"/>
                <a:gd name="T33" fmla="*/ 358 h 360"/>
                <a:gd name="T34" fmla="*/ 67 w 69"/>
                <a:gd name="T35" fmla="*/ 355 h 360"/>
                <a:gd name="T36" fmla="*/ 69 w 69"/>
                <a:gd name="T37" fmla="*/ 349 h 360"/>
                <a:gd name="T38" fmla="*/ 69 w 69"/>
                <a:gd name="T39" fmla="*/ 11 h 360"/>
                <a:gd name="T40" fmla="*/ 69 w 69"/>
                <a:gd name="T41" fmla="*/ 11 h 360"/>
                <a:gd name="T42" fmla="*/ 67 w 69"/>
                <a:gd name="T43" fmla="*/ 8 h 360"/>
                <a:gd name="T44" fmla="*/ 65 w 69"/>
                <a:gd name="T45" fmla="*/ 4 h 360"/>
                <a:gd name="T46" fmla="*/ 61 w 69"/>
                <a:gd name="T47" fmla="*/ 2 h 360"/>
                <a:gd name="T48" fmla="*/ 57 w 69"/>
                <a:gd name="T49" fmla="*/ 0 h 360"/>
                <a:gd name="T50" fmla="*/ 57 w 69"/>
                <a:gd name="T51" fmla="*/ 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9" h="360">
                  <a:moveTo>
                    <a:pt x="57" y="0"/>
                  </a:moveTo>
                  <a:lnTo>
                    <a:pt x="12" y="0"/>
                  </a:lnTo>
                  <a:lnTo>
                    <a:pt x="12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0" y="8"/>
                  </a:lnTo>
                  <a:lnTo>
                    <a:pt x="0" y="11"/>
                  </a:lnTo>
                  <a:lnTo>
                    <a:pt x="0" y="349"/>
                  </a:lnTo>
                  <a:lnTo>
                    <a:pt x="0" y="349"/>
                  </a:lnTo>
                  <a:lnTo>
                    <a:pt x="0" y="355"/>
                  </a:lnTo>
                  <a:lnTo>
                    <a:pt x="4" y="358"/>
                  </a:lnTo>
                  <a:lnTo>
                    <a:pt x="8" y="360"/>
                  </a:lnTo>
                  <a:lnTo>
                    <a:pt x="12" y="360"/>
                  </a:lnTo>
                  <a:lnTo>
                    <a:pt x="57" y="360"/>
                  </a:lnTo>
                  <a:lnTo>
                    <a:pt x="57" y="360"/>
                  </a:lnTo>
                  <a:lnTo>
                    <a:pt x="61" y="360"/>
                  </a:lnTo>
                  <a:lnTo>
                    <a:pt x="65" y="358"/>
                  </a:lnTo>
                  <a:lnTo>
                    <a:pt x="67" y="355"/>
                  </a:lnTo>
                  <a:lnTo>
                    <a:pt x="69" y="349"/>
                  </a:lnTo>
                  <a:lnTo>
                    <a:pt x="69" y="11"/>
                  </a:lnTo>
                  <a:lnTo>
                    <a:pt x="69" y="11"/>
                  </a:lnTo>
                  <a:lnTo>
                    <a:pt x="67" y="8"/>
                  </a:lnTo>
                  <a:lnTo>
                    <a:pt x="65" y="4"/>
                  </a:lnTo>
                  <a:lnTo>
                    <a:pt x="61" y="2"/>
                  </a:lnTo>
                  <a:lnTo>
                    <a:pt x="57" y="0"/>
                  </a:lnTo>
                  <a:lnTo>
                    <a:pt x="57" y="0"/>
                  </a:lnTo>
                  <a:close/>
                </a:path>
              </a:pathLst>
            </a:custGeom>
            <a:solidFill>
              <a:srgbClr val="4281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07" name="Freeform 177"/>
            <p:cNvSpPr>
              <a:spLocks/>
            </p:cNvSpPr>
            <p:nvPr/>
          </p:nvSpPr>
          <p:spPr bwMode="auto">
            <a:xfrm>
              <a:off x="10883900" y="5632450"/>
              <a:ext cx="117475" cy="77788"/>
            </a:xfrm>
            <a:custGeom>
              <a:avLst/>
              <a:gdLst>
                <a:gd name="T0" fmla="*/ 74 w 74"/>
                <a:gd name="T1" fmla="*/ 21 h 49"/>
                <a:gd name="T2" fmla="*/ 68 w 74"/>
                <a:gd name="T3" fmla="*/ 49 h 49"/>
                <a:gd name="T4" fmla="*/ 40 w 74"/>
                <a:gd name="T5" fmla="*/ 49 h 49"/>
                <a:gd name="T6" fmla="*/ 40 w 74"/>
                <a:gd name="T7" fmla="*/ 49 h 49"/>
                <a:gd name="T8" fmla="*/ 21 w 74"/>
                <a:gd name="T9" fmla="*/ 49 h 49"/>
                <a:gd name="T10" fmla="*/ 11 w 74"/>
                <a:gd name="T11" fmla="*/ 48 h 49"/>
                <a:gd name="T12" fmla="*/ 5 w 74"/>
                <a:gd name="T13" fmla="*/ 44 h 49"/>
                <a:gd name="T14" fmla="*/ 5 w 74"/>
                <a:gd name="T15" fmla="*/ 44 h 49"/>
                <a:gd name="T16" fmla="*/ 1 w 74"/>
                <a:gd name="T17" fmla="*/ 34 h 49"/>
                <a:gd name="T18" fmla="*/ 0 w 74"/>
                <a:gd name="T19" fmla="*/ 23 h 49"/>
                <a:gd name="T20" fmla="*/ 0 w 74"/>
                <a:gd name="T21" fmla="*/ 17 h 49"/>
                <a:gd name="T22" fmla="*/ 1 w 74"/>
                <a:gd name="T23" fmla="*/ 11 h 49"/>
                <a:gd name="T24" fmla="*/ 3 w 74"/>
                <a:gd name="T25" fmla="*/ 8 h 49"/>
                <a:gd name="T26" fmla="*/ 7 w 74"/>
                <a:gd name="T27" fmla="*/ 6 h 49"/>
                <a:gd name="T28" fmla="*/ 45 w 74"/>
                <a:gd name="T29" fmla="*/ 0 h 49"/>
                <a:gd name="T30" fmla="*/ 74 w 74"/>
                <a:gd name="T31" fmla="*/ 2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4" h="49">
                  <a:moveTo>
                    <a:pt x="74" y="21"/>
                  </a:moveTo>
                  <a:lnTo>
                    <a:pt x="68" y="49"/>
                  </a:lnTo>
                  <a:lnTo>
                    <a:pt x="40" y="49"/>
                  </a:lnTo>
                  <a:lnTo>
                    <a:pt x="40" y="49"/>
                  </a:lnTo>
                  <a:lnTo>
                    <a:pt x="21" y="49"/>
                  </a:lnTo>
                  <a:lnTo>
                    <a:pt x="11" y="48"/>
                  </a:lnTo>
                  <a:lnTo>
                    <a:pt x="5" y="44"/>
                  </a:lnTo>
                  <a:lnTo>
                    <a:pt x="5" y="44"/>
                  </a:lnTo>
                  <a:lnTo>
                    <a:pt x="1" y="34"/>
                  </a:lnTo>
                  <a:lnTo>
                    <a:pt x="0" y="23"/>
                  </a:lnTo>
                  <a:lnTo>
                    <a:pt x="0" y="17"/>
                  </a:lnTo>
                  <a:lnTo>
                    <a:pt x="1" y="11"/>
                  </a:lnTo>
                  <a:lnTo>
                    <a:pt x="3" y="8"/>
                  </a:lnTo>
                  <a:lnTo>
                    <a:pt x="7" y="6"/>
                  </a:lnTo>
                  <a:lnTo>
                    <a:pt x="45" y="0"/>
                  </a:lnTo>
                  <a:lnTo>
                    <a:pt x="74" y="21"/>
                  </a:lnTo>
                  <a:close/>
                </a:path>
              </a:pathLst>
            </a:custGeom>
            <a:solidFill>
              <a:srgbClr val="FED6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08" name="Freeform 178"/>
            <p:cNvSpPr>
              <a:spLocks/>
            </p:cNvSpPr>
            <p:nvPr/>
          </p:nvSpPr>
          <p:spPr bwMode="auto">
            <a:xfrm>
              <a:off x="10980738" y="5649913"/>
              <a:ext cx="44450" cy="82550"/>
            </a:xfrm>
            <a:custGeom>
              <a:avLst/>
              <a:gdLst>
                <a:gd name="T0" fmla="*/ 28 w 28"/>
                <a:gd name="T1" fmla="*/ 2 h 52"/>
                <a:gd name="T2" fmla="*/ 22 w 28"/>
                <a:gd name="T3" fmla="*/ 52 h 52"/>
                <a:gd name="T4" fmla="*/ 0 w 28"/>
                <a:gd name="T5" fmla="*/ 50 h 52"/>
                <a:gd name="T6" fmla="*/ 7 w 28"/>
                <a:gd name="T7" fmla="*/ 0 h 52"/>
                <a:gd name="T8" fmla="*/ 28 w 28"/>
                <a:gd name="T9" fmla="*/ 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52">
                  <a:moveTo>
                    <a:pt x="28" y="2"/>
                  </a:moveTo>
                  <a:lnTo>
                    <a:pt x="22" y="52"/>
                  </a:lnTo>
                  <a:lnTo>
                    <a:pt x="0" y="50"/>
                  </a:lnTo>
                  <a:lnTo>
                    <a:pt x="7" y="0"/>
                  </a:lnTo>
                  <a:lnTo>
                    <a:pt x="28" y="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09" name="Freeform 179"/>
            <p:cNvSpPr>
              <a:spLocks/>
            </p:cNvSpPr>
            <p:nvPr/>
          </p:nvSpPr>
          <p:spPr bwMode="auto">
            <a:xfrm>
              <a:off x="11004550" y="5489575"/>
              <a:ext cx="333375" cy="252413"/>
            </a:xfrm>
            <a:custGeom>
              <a:avLst/>
              <a:gdLst>
                <a:gd name="T0" fmla="*/ 210 w 210"/>
                <a:gd name="T1" fmla="*/ 17 h 159"/>
                <a:gd name="T2" fmla="*/ 210 w 210"/>
                <a:gd name="T3" fmla="*/ 17 h 159"/>
                <a:gd name="T4" fmla="*/ 210 w 210"/>
                <a:gd name="T5" fmla="*/ 14 h 159"/>
                <a:gd name="T6" fmla="*/ 210 w 210"/>
                <a:gd name="T7" fmla="*/ 10 h 159"/>
                <a:gd name="T8" fmla="*/ 208 w 210"/>
                <a:gd name="T9" fmla="*/ 2 h 159"/>
                <a:gd name="T10" fmla="*/ 208 w 210"/>
                <a:gd name="T11" fmla="*/ 2 h 159"/>
                <a:gd name="T12" fmla="*/ 198 w 210"/>
                <a:gd name="T13" fmla="*/ 0 h 159"/>
                <a:gd name="T14" fmla="*/ 189 w 210"/>
                <a:gd name="T15" fmla="*/ 2 h 159"/>
                <a:gd name="T16" fmla="*/ 177 w 210"/>
                <a:gd name="T17" fmla="*/ 6 h 159"/>
                <a:gd name="T18" fmla="*/ 168 w 210"/>
                <a:gd name="T19" fmla="*/ 10 h 159"/>
                <a:gd name="T20" fmla="*/ 158 w 210"/>
                <a:gd name="T21" fmla="*/ 16 h 159"/>
                <a:gd name="T22" fmla="*/ 150 w 210"/>
                <a:gd name="T23" fmla="*/ 23 h 159"/>
                <a:gd name="T24" fmla="*/ 145 w 210"/>
                <a:gd name="T25" fmla="*/ 29 h 159"/>
                <a:gd name="T26" fmla="*/ 139 w 210"/>
                <a:gd name="T27" fmla="*/ 37 h 159"/>
                <a:gd name="T28" fmla="*/ 107 w 210"/>
                <a:gd name="T29" fmla="*/ 101 h 159"/>
                <a:gd name="T30" fmla="*/ 6 w 210"/>
                <a:gd name="T31" fmla="*/ 101 h 159"/>
                <a:gd name="T32" fmla="*/ 6 w 210"/>
                <a:gd name="T33" fmla="*/ 101 h 159"/>
                <a:gd name="T34" fmla="*/ 6 w 210"/>
                <a:gd name="T35" fmla="*/ 101 h 159"/>
                <a:gd name="T36" fmla="*/ 0 w 210"/>
                <a:gd name="T37" fmla="*/ 155 h 159"/>
                <a:gd name="T38" fmla="*/ 0 w 210"/>
                <a:gd name="T39" fmla="*/ 155 h 159"/>
                <a:gd name="T40" fmla="*/ 0 w 210"/>
                <a:gd name="T41" fmla="*/ 155 h 159"/>
                <a:gd name="T42" fmla="*/ 112 w 210"/>
                <a:gd name="T43" fmla="*/ 159 h 159"/>
                <a:gd name="T44" fmla="*/ 112 w 210"/>
                <a:gd name="T45" fmla="*/ 159 h 159"/>
                <a:gd name="T46" fmla="*/ 120 w 210"/>
                <a:gd name="T47" fmla="*/ 157 h 159"/>
                <a:gd name="T48" fmla="*/ 126 w 210"/>
                <a:gd name="T49" fmla="*/ 157 h 159"/>
                <a:gd name="T50" fmla="*/ 135 w 210"/>
                <a:gd name="T51" fmla="*/ 151 h 159"/>
                <a:gd name="T52" fmla="*/ 141 w 210"/>
                <a:gd name="T53" fmla="*/ 145 h 159"/>
                <a:gd name="T54" fmla="*/ 147 w 210"/>
                <a:gd name="T55" fmla="*/ 139 h 159"/>
                <a:gd name="T56" fmla="*/ 147 w 210"/>
                <a:gd name="T57" fmla="*/ 139 h 159"/>
                <a:gd name="T58" fmla="*/ 179 w 210"/>
                <a:gd name="T59" fmla="*/ 77 h 159"/>
                <a:gd name="T60" fmla="*/ 210 w 210"/>
                <a:gd name="T61" fmla="*/ 17 h 159"/>
                <a:gd name="T62" fmla="*/ 210 w 210"/>
                <a:gd name="T63" fmla="*/ 17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10" h="159">
                  <a:moveTo>
                    <a:pt x="210" y="17"/>
                  </a:moveTo>
                  <a:lnTo>
                    <a:pt x="210" y="17"/>
                  </a:lnTo>
                  <a:lnTo>
                    <a:pt x="210" y="14"/>
                  </a:lnTo>
                  <a:lnTo>
                    <a:pt x="210" y="10"/>
                  </a:lnTo>
                  <a:lnTo>
                    <a:pt x="208" y="2"/>
                  </a:lnTo>
                  <a:lnTo>
                    <a:pt x="208" y="2"/>
                  </a:lnTo>
                  <a:lnTo>
                    <a:pt x="198" y="0"/>
                  </a:lnTo>
                  <a:lnTo>
                    <a:pt x="189" y="2"/>
                  </a:lnTo>
                  <a:lnTo>
                    <a:pt x="177" y="6"/>
                  </a:lnTo>
                  <a:lnTo>
                    <a:pt x="168" y="10"/>
                  </a:lnTo>
                  <a:lnTo>
                    <a:pt x="158" y="16"/>
                  </a:lnTo>
                  <a:lnTo>
                    <a:pt x="150" y="23"/>
                  </a:lnTo>
                  <a:lnTo>
                    <a:pt x="145" y="29"/>
                  </a:lnTo>
                  <a:lnTo>
                    <a:pt x="139" y="37"/>
                  </a:lnTo>
                  <a:lnTo>
                    <a:pt x="107" y="101"/>
                  </a:lnTo>
                  <a:lnTo>
                    <a:pt x="6" y="101"/>
                  </a:lnTo>
                  <a:lnTo>
                    <a:pt x="6" y="101"/>
                  </a:lnTo>
                  <a:lnTo>
                    <a:pt x="6" y="101"/>
                  </a:lnTo>
                  <a:lnTo>
                    <a:pt x="0" y="155"/>
                  </a:lnTo>
                  <a:lnTo>
                    <a:pt x="0" y="155"/>
                  </a:lnTo>
                  <a:lnTo>
                    <a:pt x="0" y="155"/>
                  </a:lnTo>
                  <a:lnTo>
                    <a:pt x="112" y="159"/>
                  </a:lnTo>
                  <a:lnTo>
                    <a:pt x="112" y="159"/>
                  </a:lnTo>
                  <a:lnTo>
                    <a:pt x="120" y="157"/>
                  </a:lnTo>
                  <a:lnTo>
                    <a:pt x="126" y="157"/>
                  </a:lnTo>
                  <a:lnTo>
                    <a:pt x="135" y="151"/>
                  </a:lnTo>
                  <a:lnTo>
                    <a:pt x="141" y="145"/>
                  </a:lnTo>
                  <a:lnTo>
                    <a:pt x="147" y="139"/>
                  </a:lnTo>
                  <a:lnTo>
                    <a:pt x="147" y="139"/>
                  </a:lnTo>
                  <a:lnTo>
                    <a:pt x="179" y="77"/>
                  </a:lnTo>
                  <a:lnTo>
                    <a:pt x="210" y="17"/>
                  </a:lnTo>
                  <a:lnTo>
                    <a:pt x="210" y="17"/>
                  </a:lnTo>
                  <a:close/>
                </a:path>
              </a:pathLst>
            </a:custGeom>
            <a:solidFill>
              <a:srgbClr val="4281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10" name="Freeform 180"/>
            <p:cNvSpPr>
              <a:spLocks/>
            </p:cNvSpPr>
            <p:nvPr/>
          </p:nvSpPr>
          <p:spPr bwMode="auto">
            <a:xfrm>
              <a:off x="11249025" y="5453063"/>
              <a:ext cx="330200" cy="539750"/>
            </a:xfrm>
            <a:custGeom>
              <a:avLst/>
              <a:gdLst>
                <a:gd name="T0" fmla="*/ 14 w 208"/>
                <a:gd name="T1" fmla="*/ 328 h 340"/>
                <a:gd name="T2" fmla="*/ 14 w 208"/>
                <a:gd name="T3" fmla="*/ 328 h 340"/>
                <a:gd name="T4" fmla="*/ 35 w 208"/>
                <a:gd name="T5" fmla="*/ 332 h 340"/>
                <a:gd name="T6" fmla="*/ 54 w 208"/>
                <a:gd name="T7" fmla="*/ 336 h 340"/>
                <a:gd name="T8" fmla="*/ 75 w 208"/>
                <a:gd name="T9" fmla="*/ 338 h 340"/>
                <a:gd name="T10" fmla="*/ 94 w 208"/>
                <a:gd name="T11" fmla="*/ 340 h 340"/>
                <a:gd name="T12" fmla="*/ 115 w 208"/>
                <a:gd name="T13" fmla="*/ 338 h 340"/>
                <a:gd name="T14" fmla="*/ 136 w 208"/>
                <a:gd name="T15" fmla="*/ 336 h 340"/>
                <a:gd name="T16" fmla="*/ 155 w 208"/>
                <a:gd name="T17" fmla="*/ 332 h 340"/>
                <a:gd name="T18" fmla="*/ 176 w 208"/>
                <a:gd name="T19" fmla="*/ 328 h 340"/>
                <a:gd name="T20" fmla="*/ 183 w 208"/>
                <a:gd name="T21" fmla="*/ 140 h 340"/>
                <a:gd name="T22" fmla="*/ 183 w 208"/>
                <a:gd name="T23" fmla="*/ 140 h 340"/>
                <a:gd name="T24" fmla="*/ 185 w 208"/>
                <a:gd name="T25" fmla="*/ 128 h 340"/>
                <a:gd name="T26" fmla="*/ 189 w 208"/>
                <a:gd name="T27" fmla="*/ 117 h 340"/>
                <a:gd name="T28" fmla="*/ 198 w 208"/>
                <a:gd name="T29" fmla="*/ 96 h 340"/>
                <a:gd name="T30" fmla="*/ 206 w 208"/>
                <a:gd name="T31" fmla="*/ 77 h 340"/>
                <a:gd name="T32" fmla="*/ 208 w 208"/>
                <a:gd name="T33" fmla="*/ 67 h 340"/>
                <a:gd name="T34" fmla="*/ 208 w 208"/>
                <a:gd name="T35" fmla="*/ 61 h 340"/>
                <a:gd name="T36" fmla="*/ 208 w 208"/>
                <a:gd name="T37" fmla="*/ 61 h 340"/>
                <a:gd name="T38" fmla="*/ 200 w 208"/>
                <a:gd name="T39" fmla="*/ 52 h 340"/>
                <a:gd name="T40" fmla="*/ 191 w 208"/>
                <a:gd name="T41" fmla="*/ 42 h 340"/>
                <a:gd name="T42" fmla="*/ 178 w 208"/>
                <a:gd name="T43" fmla="*/ 35 h 340"/>
                <a:gd name="T44" fmla="*/ 164 w 208"/>
                <a:gd name="T45" fmla="*/ 27 h 340"/>
                <a:gd name="T46" fmla="*/ 139 w 208"/>
                <a:gd name="T47" fmla="*/ 14 h 340"/>
                <a:gd name="T48" fmla="*/ 128 w 208"/>
                <a:gd name="T49" fmla="*/ 6 h 340"/>
                <a:gd name="T50" fmla="*/ 118 w 208"/>
                <a:gd name="T51" fmla="*/ 0 h 340"/>
                <a:gd name="T52" fmla="*/ 118 w 208"/>
                <a:gd name="T53" fmla="*/ 0 h 340"/>
                <a:gd name="T54" fmla="*/ 107 w 208"/>
                <a:gd name="T55" fmla="*/ 8 h 340"/>
                <a:gd name="T56" fmla="*/ 101 w 208"/>
                <a:gd name="T57" fmla="*/ 10 h 340"/>
                <a:gd name="T58" fmla="*/ 94 w 208"/>
                <a:gd name="T59" fmla="*/ 10 h 340"/>
                <a:gd name="T60" fmla="*/ 94 w 208"/>
                <a:gd name="T61" fmla="*/ 10 h 340"/>
                <a:gd name="T62" fmla="*/ 88 w 208"/>
                <a:gd name="T63" fmla="*/ 10 h 340"/>
                <a:gd name="T64" fmla="*/ 82 w 208"/>
                <a:gd name="T65" fmla="*/ 8 h 340"/>
                <a:gd name="T66" fmla="*/ 71 w 208"/>
                <a:gd name="T67" fmla="*/ 0 h 340"/>
                <a:gd name="T68" fmla="*/ 71 w 208"/>
                <a:gd name="T69" fmla="*/ 0 h 340"/>
                <a:gd name="T70" fmla="*/ 57 w 208"/>
                <a:gd name="T71" fmla="*/ 10 h 340"/>
                <a:gd name="T72" fmla="*/ 38 w 208"/>
                <a:gd name="T73" fmla="*/ 19 h 340"/>
                <a:gd name="T74" fmla="*/ 17 w 208"/>
                <a:gd name="T75" fmla="*/ 29 h 340"/>
                <a:gd name="T76" fmla="*/ 0 w 208"/>
                <a:gd name="T77" fmla="*/ 42 h 340"/>
                <a:gd name="T78" fmla="*/ 0 w 208"/>
                <a:gd name="T79" fmla="*/ 42 h 340"/>
                <a:gd name="T80" fmla="*/ 4 w 208"/>
                <a:gd name="T81" fmla="*/ 56 h 340"/>
                <a:gd name="T82" fmla="*/ 6 w 208"/>
                <a:gd name="T83" fmla="*/ 69 h 340"/>
                <a:gd name="T84" fmla="*/ 6 w 208"/>
                <a:gd name="T85" fmla="*/ 90 h 340"/>
                <a:gd name="T86" fmla="*/ 6 w 208"/>
                <a:gd name="T87" fmla="*/ 113 h 340"/>
                <a:gd name="T88" fmla="*/ 6 w 208"/>
                <a:gd name="T89" fmla="*/ 141 h 340"/>
                <a:gd name="T90" fmla="*/ 14 w 208"/>
                <a:gd name="T91" fmla="*/ 328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08" h="340">
                  <a:moveTo>
                    <a:pt x="14" y="328"/>
                  </a:moveTo>
                  <a:lnTo>
                    <a:pt x="14" y="328"/>
                  </a:lnTo>
                  <a:lnTo>
                    <a:pt x="35" y="332"/>
                  </a:lnTo>
                  <a:lnTo>
                    <a:pt x="54" y="336"/>
                  </a:lnTo>
                  <a:lnTo>
                    <a:pt x="75" y="338"/>
                  </a:lnTo>
                  <a:lnTo>
                    <a:pt x="94" y="340"/>
                  </a:lnTo>
                  <a:lnTo>
                    <a:pt x="115" y="338"/>
                  </a:lnTo>
                  <a:lnTo>
                    <a:pt x="136" y="336"/>
                  </a:lnTo>
                  <a:lnTo>
                    <a:pt x="155" y="332"/>
                  </a:lnTo>
                  <a:lnTo>
                    <a:pt x="176" y="328"/>
                  </a:lnTo>
                  <a:lnTo>
                    <a:pt x="183" y="140"/>
                  </a:lnTo>
                  <a:lnTo>
                    <a:pt x="183" y="140"/>
                  </a:lnTo>
                  <a:lnTo>
                    <a:pt x="185" y="128"/>
                  </a:lnTo>
                  <a:lnTo>
                    <a:pt x="189" y="117"/>
                  </a:lnTo>
                  <a:lnTo>
                    <a:pt x="198" y="96"/>
                  </a:lnTo>
                  <a:lnTo>
                    <a:pt x="206" y="77"/>
                  </a:lnTo>
                  <a:lnTo>
                    <a:pt x="208" y="67"/>
                  </a:lnTo>
                  <a:lnTo>
                    <a:pt x="208" y="61"/>
                  </a:lnTo>
                  <a:lnTo>
                    <a:pt x="208" y="61"/>
                  </a:lnTo>
                  <a:lnTo>
                    <a:pt x="200" y="52"/>
                  </a:lnTo>
                  <a:lnTo>
                    <a:pt x="191" y="42"/>
                  </a:lnTo>
                  <a:lnTo>
                    <a:pt x="178" y="35"/>
                  </a:lnTo>
                  <a:lnTo>
                    <a:pt x="164" y="27"/>
                  </a:lnTo>
                  <a:lnTo>
                    <a:pt x="139" y="14"/>
                  </a:lnTo>
                  <a:lnTo>
                    <a:pt x="128" y="6"/>
                  </a:lnTo>
                  <a:lnTo>
                    <a:pt x="118" y="0"/>
                  </a:lnTo>
                  <a:lnTo>
                    <a:pt x="118" y="0"/>
                  </a:lnTo>
                  <a:lnTo>
                    <a:pt x="107" y="8"/>
                  </a:lnTo>
                  <a:lnTo>
                    <a:pt x="101" y="10"/>
                  </a:lnTo>
                  <a:lnTo>
                    <a:pt x="94" y="10"/>
                  </a:lnTo>
                  <a:lnTo>
                    <a:pt x="94" y="10"/>
                  </a:lnTo>
                  <a:lnTo>
                    <a:pt x="88" y="10"/>
                  </a:lnTo>
                  <a:lnTo>
                    <a:pt x="82" y="8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57" y="10"/>
                  </a:lnTo>
                  <a:lnTo>
                    <a:pt x="38" y="19"/>
                  </a:lnTo>
                  <a:lnTo>
                    <a:pt x="17" y="29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4" y="56"/>
                  </a:lnTo>
                  <a:lnTo>
                    <a:pt x="6" y="69"/>
                  </a:lnTo>
                  <a:lnTo>
                    <a:pt x="6" y="90"/>
                  </a:lnTo>
                  <a:lnTo>
                    <a:pt x="6" y="113"/>
                  </a:lnTo>
                  <a:lnTo>
                    <a:pt x="6" y="141"/>
                  </a:lnTo>
                  <a:lnTo>
                    <a:pt x="14" y="328"/>
                  </a:lnTo>
                  <a:close/>
                </a:path>
              </a:pathLst>
            </a:custGeom>
            <a:solidFill>
              <a:srgbClr val="4E96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11" name="Freeform 181"/>
            <p:cNvSpPr>
              <a:spLocks/>
            </p:cNvSpPr>
            <p:nvPr/>
          </p:nvSpPr>
          <p:spPr bwMode="auto">
            <a:xfrm>
              <a:off x="11325225" y="5456238"/>
              <a:ext cx="147638" cy="266700"/>
            </a:xfrm>
            <a:custGeom>
              <a:avLst/>
              <a:gdLst>
                <a:gd name="T0" fmla="*/ 93 w 93"/>
                <a:gd name="T1" fmla="*/ 14 h 168"/>
                <a:gd name="T2" fmla="*/ 88 w 93"/>
                <a:gd name="T3" fmla="*/ 61 h 168"/>
                <a:gd name="T4" fmla="*/ 46 w 93"/>
                <a:gd name="T5" fmla="*/ 168 h 168"/>
                <a:gd name="T6" fmla="*/ 6 w 93"/>
                <a:gd name="T7" fmla="*/ 61 h 168"/>
                <a:gd name="T8" fmla="*/ 0 w 93"/>
                <a:gd name="T9" fmla="*/ 14 h 168"/>
                <a:gd name="T10" fmla="*/ 19 w 93"/>
                <a:gd name="T11" fmla="*/ 0 h 168"/>
                <a:gd name="T12" fmla="*/ 72 w 93"/>
                <a:gd name="T13" fmla="*/ 0 h 168"/>
                <a:gd name="T14" fmla="*/ 93 w 93"/>
                <a:gd name="T15" fmla="*/ 1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168">
                  <a:moveTo>
                    <a:pt x="93" y="14"/>
                  </a:moveTo>
                  <a:lnTo>
                    <a:pt x="88" y="61"/>
                  </a:lnTo>
                  <a:lnTo>
                    <a:pt x="46" y="168"/>
                  </a:lnTo>
                  <a:lnTo>
                    <a:pt x="6" y="61"/>
                  </a:lnTo>
                  <a:lnTo>
                    <a:pt x="0" y="14"/>
                  </a:lnTo>
                  <a:lnTo>
                    <a:pt x="19" y="0"/>
                  </a:lnTo>
                  <a:lnTo>
                    <a:pt x="72" y="0"/>
                  </a:lnTo>
                  <a:lnTo>
                    <a:pt x="93" y="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12" name="Rectangle 182"/>
            <p:cNvSpPr>
              <a:spLocks noChangeArrowheads="1"/>
            </p:cNvSpPr>
            <p:nvPr/>
          </p:nvSpPr>
          <p:spPr bwMode="auto">
            <a:xfrm>
              <a:off x="11358563" y="5429250"/>
              <a:ext cx="80963" cy="69850"/>
            </a:xfrm>
            <a:prstGeom prst="rect">
              <a:avLst/>
            </a:prstGeom>
            <a:solidFill>
              <a:srgbClr val="D2A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13" name="Freeform 183"/>
            <p:cNvSpPr>
              <a:spLocks/>
            </p:cNvSpPr>
            <p:nvPr/>
          </p:nvSpPr>
          <p:spPr bwMode="auto">
            <a:xfrm>
              <a:off x="11382375" y="5492750"/>
              <a:ext cx="33338" cy="49213"/>
            </a:xfrm>
            <a:custGeom>
              <a:avLst/>
              <a:gdLst>
                <a:gd name="T0" fmla="*/ 4 w 21"/>
                <a:gd name="T1" fmla="*/ 31 h 31"/>
                <a:gd name="T2" fmla="*/ 0 w 21"/>
                <a:gd name="T3" fmla="*/ 25 h 31"/>
                <a:gd name="T4" fmla="*/ 10 w 21"/>
                <a:gd name="T5" fmla="*/ 0 h 31"/>
                <a:gd name="T6" fmla="*/ 21 w 21"/>
                <a:gd name="T7" fmla="*/ 23 h 31"/>
                <a:gd name="T8" fmla="*/ 17 w 21"/>
                <a:gd name="T9" fmla="*/ 31 h 31"/>
                <a:gd name="T10" fmla="*/ 17 w 21"/>
                <a:gd name="T11" fmla="*/ 31 h 31"/>
                <a:gd name="T12" fmla="*/ 4 w 21"/>
                <a:gd name="T13" fmla="*/ 31 h 31"/>
                <a:gd name="T14" fmla="*/ 4 w 21"/>
                <a:gd name="T15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31">
                  <a:moveTo>
                    <a:pt x="4" y="31"/>
                  </a:moveTo>
                  <a:lnTo>
                    <a:pt x="0" y="25"/>
                  </a:lnTo>
                  <a:lnTo>
                    <a:pt x="10" y="0"/>
                  </a:lnTo>
                  <a:lnTo>
                    <a:pt x="21" y="23"/>
                  </a:lnTo>
                  <a:lnTo>
                    <a:pt x="17" y="31"/>
                  </a:lnTo>
                  <a:lnTo>
                    <a:pt x="17" y="31"/>
                  </a:lnTo>
                  <a:lnTo>
                    <a:pt x="4" y="31"/>
                  </a:lnTo>
                  <a:lnTo>
                    <a:pt x="4" y="31"/>
                  </a:lnTo>
                  <a:close/>
                </a:path>
              </a:pathLst>
            </a:custGeom>
            <a:solidFill>
              <a:srgbClr val="FAAE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14" name="Freeform 184"/>
            <p:cNvSpPr>
              <a:spLocks/>
            </p:cNvSpPr>
            <p:nvPr/>
          </p:nvSpPr>
          <p:spPr bwMode="auto">
            <a:xfrm>
              <a:off x="11398250" y="5456238"/>
              <a:ext cx="63500" cy="100013"/>
            </a:xfrm>
            <a:custGeom>
              <a:avLst/>
              <a:gdLst>
                <a:gd name="T0" fmla="*/ 26 w 40"/>
                <a:gd name="T1" fmla="*/ 0 h 63"/>
                <a:gd name="T2" fmla="*/ 0 w 40"/>
                <a:gd name="T3" fmla="*/ 23 h 63"/>
                <a:gd name="T4" fmla="*/ 15 w 40"/>
                <a:gd name="T5" fmla="*/ 63 h 63"/>
                <a:gd name="T6" fmla="*/ 40 w 40"/>
                <a:gd name="T7" fmla="*/ 10 h 63"/>
                <a:gd name="T8" fmla="*/ 26 w 40"/>
                <a:gd name="T9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63">
                  <a:moveTo>
                    <a:pt x="26" y="0"/>
                  </a:moveTo>
                  <a:lnTo>
                    <a:pt x="0" y="23"/>
                  </a:lnTo>
                  <a:lnTo>
                    <a:pt x="15" y="63"/>
                  </a:lnTo>
                  <a:lnTo>
                    <a:pt x="40" y="10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CD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15" name="Freeform 185"/>
            <p:cNvSpPr>
              <a:spLocks/>
            </p:cNvSpPr>
            <p:nvPr/>
          </p:nvSpPr>
          <p:spPr bwMode="auto">
            <a:xfrm>
              <a:off x="11398250" y="5472113"/>
              <a:ext cx="101600" cy="250825"/>
            </a:xfrm>
            <a:custGeom>
              <a:avLst/>
              <a:gdLst>
                <a:gd name="T0" fmla="*/ 40 w 64"/>
                <a:gd name="T1" fmla="*/ 0 h 158"/>
                <a:gd name="T2" fmla="*/ 0 w 64"/>
                <a:gd name="T3" fmla="*/ 158 h 158"/>
                <a:gd name="T4" fmla="*/ 55 w 64"/>
                <a:gd name="T5" fmla="*/ 70 h 158"/>
                <a:gd name="T6" fmla="*/ 49 w 64"/>
                <a:gd name="T7" fmla="*/ 55 h 158"/>
                <a:gd name="T8" fmla="*/ 64 w 64"/>
                <a:gd name="T9" fmla="*/ 42 h 158"/>
                <a:gd name="T10" fmla="*/ 47 w 64"/>
                <a:gd name="T11" fmla="*/ 4 h 158"/>
                <a:gd name="T12" fmla="*/ 40 w 64"/>
                <a:gd name="T13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58">
                  <a:moveTo>
                    <a:pt x="40" y="0"/>
                  </a:moveTo>
                  <a:lnTo>
                    <a:pt x="0" y="158"/>
                  </a:lnTo>
                  <a:lnTo>
                    <a:pt x="55" y="70"/>
                  </a:lnTo>
                  <a:lnTo>
                    <a:pt x="49" y="55"/>
                  </a:lnTo>
                  <a:lnTo>
                    <a:pt x="64" y="42"/>
                  </a:lnTo>
                  <a:lnTo>
                    <a:pt x="47" y="4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4281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16" name="Freeform 186"/>
            <p:cNvSpPr>
              <a:spLocks/>
            </p:cNvSpPr>
            <p:nvPr/>
          </p:nvSpPr>
          <p:spPr bwMode="auto">
            <a:xfrm>
              <a:off x="11337925" y="5456238"/>
              <a:ext cx="60325" cy="100013"/>
            </a:xfrm>
            <a:custGeom>
              <a:avLst/>
              <a:gdLst>
                <a:gd name="T0" fmla="*/ 11 w 38"/>
                <a:gd name="T1" fmla="*/ 0 h 63"/>
                <a:gd name="T2" fmla="*/ 38 w 38"/>
                <a:gd name="T3" fmla="*/ 23 h 63"/>
                <a:gd name="T4" fmla="*/ 24 w 38"/>
                <a:gd name="T5" fmla="*/ 63 h 63"/>
                <a:gd name="T6" fmla="*/ 0 w 38"/>
                <a:gd name="T7" fmla="*/ 10 h 63"/>
                <a:gd name="T8" fmla="*/ 11 w 38"/>
                <a:gd name="T9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63">
                  <a:moveTo>
                    <a:pt x="11" y="0"/>
                  </a:moveTo>
                  <a:lnTo>
                    <a:pt x="38" y="23"/>
                  </a:lnTo>
                  <a:lnTo>
                    <a:pt x="24" y="63"/>
                  </a:lnTo>
                  <a:lnTo>
                    <a:pt x="0" y="10"/>
                  </a:lnTo>
                  <a:lnTo>
                    <a:pt x="11" y="0"/>
                  </a:lnTo>
                  <a:close/>
                </a:path>
              </a:pathLst>
            </a:custGeom>
            <a:solidFill>
              <a:srgbClr val="CD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17" name="Freeform 187"/>
            <p:cNvSpPr>
              <a:spLocks/>
            </p:cNvSpPr>
            <p:nvPr/>
          </p:nvSpPr>
          <p:spPr bwMode="auto">
            <a:xfrm>
              <a:off x="11376025" y="5565775"/>
              <a:ext cx="42863" cy="157163"/>
            </a:xfrm>
            <a:custGeom>
              <a:avLst/>
              <a:gdLst>
                <a:gd name="T0" fmla="*/ 21 w 27"/>
                <a:gd name="T1" fmla="*/ 0 h 99"/>
                <a:gd name="T2" fmla="*/ 8 w 27"/>
                <a:gd name="T3" fmla="*/ 0 h 99"/>
                <a:gd name="T4" fmla="*/ 0 w 27"/>
                <a:gd name="T5" fmla="*/ 67 h 99"/>
                <a:gd name="T6" fmla="*/ 14 w 27"/>
                <a:gd name="T7" fmla="*/ 99 h 99"/>
                <a:gd name="T8" fmla="*/ 27 w 27"/>
                <a:gd name="T9" fmla="*/ 67 h 99"/>
                <a:gd name="T10" fmla="*/ 21 w 27"/>
                <a:gd name="T11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" h="99">
                  <a:moveTo>
                    <a:pt x="21" y="0"/>
                  </a:moveTo>
                  <a:lnTo>
                    <a:pt x="8" y="0"/>
                  </a:lnTo>
                  <a:lnTo>
                    <a:pt x="0" y="67"/>
                  </a:lnTo>
                  <a:lnTo>
                    <a:pt x="14" y="99"/>
                  </a:lnTo>
                  <a:lnTo>
                    <a:pt x="27" y="67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FAAE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18" name="Freeform 188"/>
            <p:cNvSpPr>
              <a:spLocks/>
            </p:cNvSpPr>
            <p:nvPr/>
          </p:nvSpPr>
          <p:spPr bwMode="auto">
            <a:xfrm>
              <a:off x="11398250" y="5456238"/>
              <a:ext cx="63500" cy="85725"/>
            </a:xfrm>
            <a:custGeom>
              <a:avLst/>
              <a:gdLst>
                <a:gd name="T0" fmla="*/ 26 w 40"/>
                <a:gd name="T1" fmla="*/ 0 h 54"/>
                <a:gd name="T2" fmla="*/ 0 w 40"/>
                <a:gd name="T3" fmla="*/ 23 h 54"/>
                <a:gd name="T4" fmla="*/ 15 w 40"/>
                <a:gd name="T5" fmla="*/ 54 h 54"/>
                <a:gd name="T6" fmla="*/ 40 w 40"/>
                <a:gd name="T7" fmla="*/ 10 h 54"/>
                <a:gd name="T8" fmla="*/ 26 w 40"/>
                <a:gd name="T9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54">
                  <a:moveTo>
                    <a:pt x="26" y="0"/>
                  </a:moveTo>
                  <a:lnTo>
                    <a:pt x="0" y="23"/>
                  </a:lnTo>
                  <a:lnTo>
                    <a:pt x="15" y="54"/>
                  </a:lnTo>
                  <a:lnTo>
                    <a:pt x="40" y="10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19" name="Freeform 189"/>
            <p:cNvSpPr>
              <a:spLocks/>
            </p:cNvSpPr>
            <p:nvPr/>
          </p:nvSpPr>
          <p:spPr bwMode="auto">
            <a:xfrm>
              <a:off x="11398250" y="5472113"/>
              <a:ext cx="90488" cy="250825"/>
            </a:xfrm>
            <a:custGeom>
              <a:avLst/>
              <a:gdLst>
                <a:gd name="T0" fmla="*/ 40 w 57"/>
                <a:gd name="T1" fmla="*/ 0 h 158"/>
                <a:gd name="T2" fmla="*/ 0 w 57"/>
                <a:gd name="T3" fmla="*/ 158 h 158"/>
                <a:gd name="T4" fmla="*/ 49 w 57"/>
                <a:gd name="T5" fmla="*/ 63 h 158"/>
                <a:gd name="T6" fmla="*/ 42 w 57"/>
                <a:gd name="T7" fmla="*/ 51 h 158"/>
                <a:gd name="T8" fmla="*/ 57 w 57"/>
                <a:gd name="T9" fmla="*/ 40 h 158"/>
                <a:gd name="T10" fmla="*/ 47 w 57"/>
                <a:gd name="T11" fmla="*/ 4 h 158"/>
                <a:gd name="T12" fmla="*/ 40 w 57"/>
                <a:gd name="T13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7" h="158">
                  <a:moveTo>
                    <a:pt x="40" y="0"/>
                  </a:moveTo>
                  <a:lnTo>
                    <a:pt x="0" y="158"/>
                  </a:lnTo>
                  <a:lnTo>
                    <a:pt x="49" y="63"/>
                  </a:lnTo>
                  <a:lnTo>
                    <a:pt x="42" y="51"/>
                  </a:lnTo>
                  <a:lnTo>
                    <a:pt x="57" y="40"/>
                  </a:lnTo>
                  <a:lnTo>
                    <a:pt x="47" y="4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4E96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20" name="Freeform 190"/>
            <p:cNvSpPr>
              <a:spLocks/>
            </p:cNvSpPr>
            <p:nvPr/>
          </p:nvSpPr>
          <p:spPr bwMode="auto">
            <a:xfrm>
              <a:off x="11298238" y="5472113"/>
              <a:ext cx="100013" cy="250825"/>
            </a:xfrm>
            <a:custGeom>
              <a:avLst/>
              <a:gdLst>
                <a:gd name="T0" fmla="*/ 25 w 63"/>
                <a:gd name="T1" fmla="*/ 0 h 158"/>
                <a:gd name="T2" fmla="*/ 63 w 63"/>
                <a:gd name="T3" fmla="*/ 158 h 158"/>
                <a:gd name="T4" fmla="*/ 9 w 63"/>
                <a:gd name="T5" fmla="*/ 70 h 158"/>
                <a:gd name="T6" fmla="*/ 15 w 63"/>
                <a:gd name="T7" fmla="*/ 55 h 158"/>
                <a:gd name="T8" fmla="*/ 0 w 63"/>
                <a:gd name="T9" fmla="*/ 42 h 158"/>
                <a:gd name="T10" fmla="*/ 17 w 63"/>
                <a:gd name="T11" fmla="*/ 4 h 158"/>
                <a:gd name="T12" fmla="*/ 25 w 63"/>
                <a:gd name="T13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58">
                  <a:moveTo>
                    <a:pt x="25" y="0"/>
                  </a:moveTo>
                  <a:lnTo>
                    <a:pt x="63" y="158"/>
                  </a:lnTo>
                  <a:lnTo>
                    <a:pt x="9" y="70"/>
                  </a:lnTo>
                  <a:lnTo>
                    <a:pt x="15" y="55"/>
                  </a:lnTo>
                  <a:lnTo>
                    <a:pt x="0" y="42"/>
                  </a:lnTo>
                  <a:lnTo>
                    <a:pt x="17" y="4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4281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21" name="Freeform 191"/>
            <p:cNvSpPr>
              <a:spLocks/>
            </p:cNvSpPr>
            <p:nvPr/>
          </p:nvSpPr>
          <p:spPr bwMode="auto">
            <a:xfrm>
              <a:off x="11306175" y="5472113"/>
              <a:ext cx="92075" cy="250825"/>
            </a:xfrm>
            <a:custGeom>
              <a:avLst/>
              <a:gdLst>
                <a:gd name="T0" fmla="*/ 20 w 58"/>
                <a:gd name="T1" fmla="*/ 0 h 158"/>
                <a:gd name="T2" fmla="*/ 58 w 58"/>
                <a:gd name="T3" fmla="*/ 158 h 158"/>
                <a:gd name="T4" fmla="*/ 8 w 58"/>
                <a:gd name="T5" fmla="*/ 63 h 158"/>
                <a:gd name="T6" fmla="*/ 18 w 58"/>
                <a:gd name="T7" fmla="*/ 51 h 158"/>
                <a:gd name="T8" fmla="*/ 0 w 58"/>
                <a:gd name="T9" fmla="*/ 40 h 158"/>
                <a:gd name="T10" fmla="*/ 12 w 58"/>
                <a:gd name="T11" fmla="*/ 4 h 158"/>
                <a:gd name="T12" fmla="*/ 20 w 58"/>
                <a:gd name="T13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" h="158">
                  <a:moveTo>
                    <a:pt x="20" y="0"/>
                  </a:moveTo>
                  <a:lnTo>
                    <a:pt x="58" y="158"/>
                  </a:lnTo>
                  <a:lnTo>
                    <a:pt x="8" y="63"/>
                  </a:lnTo>
                  <a:lnTo>
                    <a:pt x="18" y="51"/>
                  </a:lnTo>
                  <a:lnTo>
                    <a:pt x="0" y="40"/>
                  </a:lnTo>
                  <a:lnTo>
                    <a:pt x="12" y="4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4E96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22" name="Freeform 192"/>
            <p:cNvSpPr>
              <a:spLocks/>
            </p:cNvSpPr>
            <p:nvPr/>
          </p:nvSpPr>
          <p:spPr bwMode="auto">
            <a:xfrm>
              <a:off x="11337925" y="5456238"/>
              <a:ext cx="60325" cy="85725"/>
            </a:xfrm>
            <a:custGeom>
              <a:avLst/>
              <a:gdLst>
                <a:gd name="T0" fmla="*/ 11 w 38"/>
                <a:gd name="T1" fmla="*/ 0 h 54"/>
                <a:gd name="T2" fmla="*/ 38 w 38"/>
                <a:gd name="T3" fmla="*/ 23 h 54"/>
                <a:gd name="T4" fmla="*/ 22 w 38"/>
                <a:gd name="T5" fmla="*/ 54 h 54"/>
                <a:gd name="T6" fmla="*/ 0 w 38"/>
                <a:gd name="T7" fmla="*/ 10 h 54"/>
                <a:gd name="T8" fmla="*/ 11 w 38"/>
                <a:gd name="T9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54">
                  <a:moveTo>
                    <a:pt x="11" y="0"/>
                  </a:moveTo>
                  <a:lnTo>
                    <a:pt x="38" y="23"/>
                  </a:lnTo>
                  <a:lnTo>
                    <a:pt x="22" y="54"/>
                  </a:lnTo>
                  <a:lnTo>
                    <a:pt x="0" y="10"/>
                  </a:lnTo>
                  <a:lnTo>
                    <a:pt x="1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23" name="Freeform 193"/>
            <p:cNvSpPr>
              <a:spLocks/>
            </p:cNvSpPr>
            <p:nvPr/>
          </p:nvSpPr>
          <p:spPr bwMode="auto">
            <a:xfrm>
              <a:off x="11385550" y="5538788"/>
              <a:ext cx="26988" cy="26988"/>
            </a:xfrm>
            <a:custGeom>
              <a:avLst/>
              <a:gdLst>
                <a:gd name="T0" fmla="*/ 15 w 17"/>
                <a:gd name="T1" fmla="*/ 0 h 17"/>
                <a:gd name="T2" fmla="*/ 2 w 17"/>
                <a:gd name="T3" fmla="*/ 0 h 17"/>
                <a:gd name="T4" fmla="*/ 2 w 17"/>
                <a:gd name="T5" fmla="*/ 0 h 17"/>
                <a:gd name="T6" fmla="*/ 0 w 17"/>
                <a:gd name="T7" fmla="*/ 9 h 17"/>
                <a:gd name="T8" fmla="*/ 2 w 17"/>
                <a:gd name="T9" fmla="*/ 17 h 17"/>
                <a:gd name="T10" fmla="*/ 15 w 17"/>
                <a:gd name="T11" fmla="*/ 17 h 17"/>
                <a:gd name="T12" fmla="*/ 15 w 17"/>
                <a:gd name="T13" fmla="*/ 17 h 17"/>
                <a:gd name="T14" fmla="*/ 17 w 17"/>
                <a:gd name="T15" fmla="*/ 9 h 17"/>
                <a:gd name="T16" fmla="*/ 15 w 17"/>
                <a:gd name="T17" fmla="*/ 0 h 17"/>
                <a:gd name="T18" fmla="*/ 15 w 17"/>
                <a:gd name="T1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17">
                  <a:moveTo>
                    <a:pt x="15" y="0"/>
                  </a:moveTo>
                  <a:lnTo>
                    <a:pt x="2" y="0"/>
                  </a:lnTo>
                  <a:lnTo>
                    <a:pt x="2" y="0"/>
                  </a:lnTo>
                  <a:lnTo>
                    <a:pt x="0" y="9"/>
                  </a:lnTo>
                  <a:lnTo>
                    <a:pt x="2" y="17"/>
                  </a:lnTo>
                  <a:lnTo>
                    <a:pt x="15" y="17"/>
                  </a:lnTo>
                  <a:lnTo>
                    <a:pt x="15" y="17"/>
                  </a:lnTo>
                  <a:lnTo>
                    <a:pt x="17" y="9"/>
                  </a:lnTo>
                  <a:lnTo>
                    <a:pt x="15" y="0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FAAE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24" name="Freeform 194"/>
            <p:cNvSpPr>
              <a:spLocks/>
            </p:cNvSpPr>
            <p:nvPr/>
          </p:nvSpPr>
          <p:spPr bwMode="auto">
            <a:xfrm>
              <a:off x="11391900" y="5729288"/>
              <a:ext cx="11113" cy="263525"/>
            </a:xfrm>
            <a:custGeom>
              <a:avLst/>
              <a:gdLst>
                <a:gd name="T0" fmla="*/ 4 w 7"/>
                <a:gd name="T1" fmla="*/ 166 h 166"/>
                <a:gd name="T2" fmla="*/ 4 w 7"/>
                <a:gd name="T3" fmla="*/ 166 h 166"/>
                <a:gd name="T4" fmla="*/ 7 w 7"/>
                <a:gd name="T5" fmla="*/ 126 h 166"/>
                <a:gd name="T6" fmla="*/ 7 w 7"/>
                <a:gd name="T7" fmla="*/ 86 h 166"/>
                <a:gd name="T8" fmla="*/ 7 w 7"/>
                <a:gd name="T9" fmla="*/ 44 h 166"/>
                <a:gd name="T10" fmla="*/ 4 w 7"/>
                <a:gd name="T11" fmla="*/ 0 h 166"/>
                <a:gd name="T12" fmla="*/ 4 w 7"/>
                <a:gd name="T13" fmla="*/ 0 h 166"/>
                <a:gd name="T14" fmla="*/ 2 w 7"/>
                <a:gd name="T15" fmla="*/ 44 h 166"/>
                <a:gd name="T16" fmla="*/ 0 w 7"/>
                <a:gd name="T17" fmla="*/ 86 h 166"/>
                <a:gd name="T18" fmla="*/ 0 w 7"/>
                <a:gd name="T19" fmla="*/ 126 h 166"/>
                <a:gd name="T20" fmla="*/ 4 w 7"/>
                <a:gd name="T21" fmla="*/ 166 h 166"/>
                <a:gd name="T22" fmla="*/ 4 w 7"/>
                <a:gd name="T23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166">
                  <a:moveTo>
                    <a:pt x="4" y="166"/>
                  </a:moveTo>
                  <a:lnTo>
                    <a:pt x="4" y="166"/>
                  </a:lnTo>
                  <a:lnTo>
                    <a:pt x="7" y="126"/>
                  </a:lnTo>
                  <a:lnTo>
                    <a:pt x="7" y="86"/>
                  </a:lnTo>
                  <a:lnTo>
                    <a:pt x="7" y="44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44"/>
                  </a:lnTo>
                  <a:lnTo>
                    <a:pt x="0" y="86"/>
                  </a:lnTo>
                  <a:lnTo>
                    <a:pt x="0" y="126"/>
                  </a:lnTo>
                  <a:lnTo>
                    <a:pt x="4" y="166"/>
                  </a:lnTo>
                  <a:lnTo>
                    <a:pt x="4" y="166"/>
                  </a:lnTo>
                  <a:close/>
                </a:path>
              </a:pathLst>
            </a:custGeom>
            <a:solidFill>
              <a:srgbClr val="4281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25" name="Freeform 195"/>
            <p:cNvSpPr>
              <a:spLocks/>
            </p:cNvSpPr>
            <p:nvPr/>
          </p:nvSpPr>
          <p:spPr bwMode="auto">
            <a:xfrm>
              <a:off x="11185525" y="5807075"/>
              <a:ext cx="93663" cy="22225"/>
            </a:xfrm>
            <a:custGeom>
              <a:avLst/>
              <a:gdLst>
                <a:gd name="T0" fmla="*/ 59 w 59"/>
                <a:gd name="T1" fmla="*/ 10 h 14"/>
                <a:gd name="T2" fmla="*/ 59 w 59"/>
                <a:gd name="T3" fmla="*/ 14 h 14"/>
                <a:gd name="T4" fmla="*/ 54 w 59"/>
                <a:gd name="T5" fmla="*/ 14 h 14"/>
                <a:gd name="T6" fmla="*/ 12 w 59"/>
                <a:gd name="T7" fmla="*/ 14 h 14"/>
                <a:gd name="T8" fmla="*/ 12 w 59"/>
                <a:gd name="T9" fmla="*/ 14 h 14"/>
                <a:gd name="T10" fmla="*/ 6 w 59"/>
                <a:gd name="T11" fmla="*/ 12 h 14"/>
                <a:gd name="T12" fmla="*/ 2 w 59"/>
                <a:gd name="T13" fmla="*/ 10 h 14"/>
                <a:gd name="T14" fmla="*/ 2 w 59"/>
                <a:gd name="T15" fmla="*/ 10 h 14"/>
                <a:gd name="T16" fmla="*/ 0 w 59"/>
                <a:gd name="T17" fmla="*/ 4 h 14"/>
                <a:gd name="T18" fmla="*/ 0 w 59"/>
                <a:gd name="T19" fmla="*/ 2 h 14"/>
                <a:gd name="T20" fmla="*/ 2 w 59"/>
                <a:gd name="T21" fmla="*/ 0 h 14"/>
                <a:gd name="T22" fmla="*/ 50 w 59"/>
                <a:gd name="T23" fmla="*/ 0 h 14"/>
                <a:gd name="T24" fmla="*/ 50 w 59"/>
                <a:gd name="T25" fmla="*/ 0 h 14"/>
                <a:gd name="T26" fmla="*/ 54 w 59"/>
                <a:gd name="T27" fmla="*/ 2 h 14"/>
                <a:gd name="T28" fmla="*/ 55 w 59"/>
                <a:gd name="T29" fmla="*/ 4 h 14"/>
                <a:gd name="T30" fmla="*/ 57 w 59"/>
                <a:gd name="T31" fmla="*/ 6 h 14"/>
                <a:gd name="T32" fmla="*/ 59 w 59"/>
                <a:gd name="T33" fmla="*/ 10 h 14"/>
                <a:gd name="T34" fmla="*/ 59 w 59"/>
                <a:gd name="T35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9" h="14">
                  <a:moveTo>
                    <a:pt x="59" y="10"/>
                  </a:moveTo>
                  <a:lnTo>
                    <a:pt x="59" y="14"/>
                  </a:lnTo>
                  <a:lnTo>
                    <a:pt x="54" y="14"/>
                  </a:lnTo>
                  <a:lnTo>
                    <a:pt x="12" y="14"/>
                  </a:lnTo>
                  <a:lnTo>
                    <a:pt x="12" y="14"/>
                  </a:lnTo>
                  <a:lnTo>
                    <a:pt x="6" y="12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0" y="4"/>
                  </a:lnTo>
                  <a:lnTo>
                    <a:pt x="0" y="2"/>
                  </a:lnTo>
                  <a:lnTo>
                    <a:pt x="2" y="0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54" y="2"/>
                  </a:lnTo>
                  <a:lnTo>
                    <a:pt x="55" y="4"/>
                  </a:lnTo>
                  <a:lnTo>
                    <a:pt x="57" y="6"/>
                  </a:lnTo>
                  <a:lnTo>
                    <a:pt x="59" y="10"/>
                  </a:lnTo>
                  <a:lnTo>
                    <a:pt x="59" y="10"/>
                  </a:lnTo>
                  <a:close/>
                </a:path>
              </a:pathLst>
            </a:custGeom>
            <a:solidFill>
              <a:srgbClr val="FED6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26" name="Freeform 196"/>
            <p:cNvSpPr>
              <a:spLocks/>
            </p:cNvSpPr>
            <p:nvPr/>
          </p:nvSpPr>
          <p:spPr bwMode="auto">
            <a:xfrm>
              <a:off x="11185525" y="5807075"/>
              <a:ext cx="19050" cy="6350"/>
            </a:xfrm>
            <a:custGeom>
              <a:avLst/>
              <a:gdLst>
                <a:gd name="T0" fmla="*/ 0 w 12"/>
                <a:gd name="T1" fmla="*/ 2 h 4"/>
                <a:gd name="T2" fmla="*/ 0 w 12"/>
                <a:gd name="T3" fmla="*/ 2 h 4"/>
                <a:gd name="T4" fmla="*/ 0 w 12"/>
                <a:gd name="T5" fmla="*/ 0 h 4"/>
                <a:gd name="T6" fmla="*/ 12 w 12"/>
                <a:gd name="T7" fmla="*/ 0 h 4"/>
                <a:gd name="T8" fmla="*/ 12 w 12"/>
                <a:gd name="T9" fmla="*/ 0 h 4"/>
                <a:gd name="T10" fmla="*/ 10 w 12"/>
                <a:gd name="T11" fmla="*/ 2 h 4"/>
                <a:gd name="T12" fmla="*/ 8 w 12"/>
                <a:gd name="T13" fmla="*/ 4 h 4"/>
                <a:gd name="T14" fmla="*/ 2 w 12"/>
                <a:gd name="T15" fmla="*/ 4 h 4"/>
                <a:gd name="T16" fmla="*/ 2 w 12"/>
                <a:gd name="T17" fmla="*/ 4 h 4"/>
                <a:gd name="T18" fmla="*/ 0 w 12"/>
                <a:gd name="T19" fmla="*/ 2 h 4"/>
                <a:gd name="T20" fmla="*/ 0 w 12"/>
                <a:gd name="T2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" h="4">
                  <a:moveTo>
                    <a:pt x="0" y="2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0" y="2"/>
                  </a:lnTo>
                  <a:lnTo>
                    <a:pt x="8" y="4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FEE6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27" name="Freeform 197"/>
            <p:cNvSpPr>
              <a:spLocks/>
            </p:cNvSpPr>
            <p:nvPr/>
          </p:nvSpPr>
          <p:spPr bwMode="auto">
            <a:xfrm>
              <a:off x="11158538" y="5802313"/>
              <a:ext cx="120650" cy="90488"/>
            </a:xfrm>
            <a:custGeom>
              <a:avLst/>
              <a:gdLst>
                <a:gd name="T0" fmla="*/ 6 w 76"/>
                <a:gd name="T1" fmla="*/ 3 h 57"/>
                <a:gd name="T2" fmla="*/ 0 w 76"/>
                <a:gd name="T3" fmla="*/ 32 h 57"/>
                <a:gd name="T4" fmla="*/ 23 w 76"/>
                <a:gd name="T5" fmla="*/ 45 h 57"/>
                <a:gd name="T6" fmla="*/ 23 w 76"/>
                <a:gd name="T7" fmla="*/ 45 h 57"/>
                <a:gd name="T8" fmla="*/ 42 w 76"/>
                <a:gd name="T9" fmla="*/ 55 h 57"/>
                <a:gd name="T10" fmla="*/ 50 w 76"/>
                <a:gd name="T11" fmla="*/ 57 h 57"/>
                <a:gd name="T12" fmla="*/ 57 w 76"/>
                <a:gd name="T13" fmla="*/ 57 h 57"/>
                <a:gd name="T14" fmla="*/ 57 w 76"/>
                <a:gd name="T15" fmla="*/ 57 h 57"/>
                <a:gd name="T16" fmla="*/ 65 w 76"/>
                <a:gd name="T17" fmla="*/ 51 h 57"/>
                <a:gd name="T18" fmla="*/ 72 w 76"/>
                <a:gd name="T19" fmla="*/ 40 h 57"/>
                <a:gd name="T20" fmla="*/ 74 w 76"/>
                <a:gd name="T21" fmla="*/ 34 h 57"/>
                <a:gd name="T22" fmla="*/ 76 w 76"/>
                <a:gd name="T23" fmla="*/ 30 h 57"/>
                <a:gd name="T24" fmla="*/ 76 w 76"/>
                <a:gd name="T25" fmla="*/ 24 h 57"/>
                <a:gd name="T26" fmla="*/ 74 w 76"/>
                <a:gd name="T27" fmla="*/ 23 h 57"/>
                <a:gd name="T28" fmla="*/ 44 w 76"/>
                <a:gd name="T29" fmla="*/ 0 h 57"/>
                <a:gd name="T30" fmla="*/ 6 w 76"/>
                <a:gd name="T31" fmla="*/ 3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6" h="57">
                  <a:moveTo>
                    <a:pt x="6" y="3"/>
                  </a:moveTo>
                  <a:lnTo>
                    <a:pt x="0" y="32"/>
                  </a:lnTo>
                  <a:lnTo>
                    <a:pt x="23" y="45"/>
                  </a:lnTo>
                  <a:lnTo>
                    <a:pt x="23" y="45"/>
                  </a:lnTo>
                  <a:lnTo>
                    <a:pt x="42" y="55"/>
                  </a:lnTo>
                  <a:lnTo>
                    <a:pt x="50" y="57"/>
                  </a:lnTo>
                  <a:lnTo>
                    <a:pt x="57" y="57"/>
                  </a:lnTo>
                  <a:lnTo>
                    <a:pt x="57" y="57"/>
                  </a:lnTo>
                  <a:lnTo>
                    <a:pt x="65" y="51"/>
                  </a:lnTo>
                  <a:lnTo>
                    <a:pt x="72" y="40"/>
                  </a:lnTo>
                  <a:lnTo>
                    <a:pt x="74" y="34"/>
                  </a:lnTo>
                  <a:lnTo>
                    <a:pt x="76" y="30"/>
                  </a:lnTo>
                  <a:lnTo>
                    <a:pt x="76" y="24"/>
                  </a:lnTo>
                  <a:lnTo>
                    <a:pt x="74" y="23"/>
                  </a:lnTo>
                  <a:lnTo>
                    <a:pt x="44" y="0"/>
                  </a:lnTo>
                  <a:lnTo>
                    <a:pt x="6" y="3"/>
                  </a:lnTo>
                  <a:close/>
                </a:path>
              </a:pathLst>
            </a:custGeom>
            <a:solidFill>
              <a:srgbClr val="FED6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28" name="Freeform 198"/>
            <p:cNvSpPr>
              <a:spLocks/>
            </p:cNvSpPr>
            <p:nvPr/>
          </p:nvSpPr>
          <p:spPr bwMode="auto">
            <a:xfrm>
              <a:off x="11204575" y="5807075"/>
              <a:ext cx="120650" cy="88900"/>
            </a:xfrm>
            <a:custGeom>
              <a:avLst/>
              <a:gdLst>
                <a:gd name="T0" fmla="*/ 72 w 76"/>
                <a:gd name="T1" fmla="*/ 8 h 56"/>
                <a:gd name="T2" fmla="*/ 76 w 76"/>
                <a:gd name="T3" fmla="*/ 37 h 56"/>
                <a:gd name="T4" fmla="*/ 51 w 76"/>
                <a:gd name="T5" fmla="*/ 48 h 56"/>
                <a:gd name="T6" fmla="*/ 51 w 76"/>
                <a:gd name="T7" fmla="*/ 48 h 56"/>
                <a:gd name="T8" fmla="*/ 42 w 76"/>
                <a:gd name="T9" fmla="*/ 54 h 56"/>
                <a:gd name="T10" fmla="*/ 32 w 76"/>
                <a:gd name="T11" fmla="*/ 56 h 56"/>
                <a:gd name="T12" fmla="*/ 24 w 76"/>
                <a:gd name="T13" fmla="*/ 56 h 56"/>
                <a:gd name="T14" fmla="*/ 17 w 76"/>
                <a:gd name="T15" fmla="*/ 54 h 56"/>
                <a:gd name="T16" fmla="*/ 17 w 76"/>
                <a:gd name="T17" fmla="*/ 54 h 56"/>
                <a:gd name="T18" fmla="*/ 9 w 76"/>
                <a:gd name="T19" fmla="*/ 46 h 56"/>
                <a:gd name="T20" fmla="*/ 3 w 76"/>
                <a:gd name="T21" fmla="*/ 37 h 56"/>
                <a:gd name="T22" fmla="*/ 2 w 76"/>
                <a:gd name="T23" fmla="*/ 31 h 56"/>
                <a:gd name="T24" fmla="*/ 0 w 76"/>
                <a:gd name="T25" fmla="*/ 25 h 56"/>
                <a:gd name="T26" fmla="*/ 2 w 76"/>
                <a:gd name="T27" fmla="*/ 21 h 56"/>
                <a:gd name="T28" fmla="*/ 5 w 76"/>
                <a:gd name="T29" fmla="*/ 18 h 56"/>
                <a:gd name="T30" fmla="*/ 40 w 76"/>
                <a:gd name="T31" fmla="*/ 0 h 56"/>
                <a:gd name="T32" fmla="*/ 72 w 76"/>
                <a:gd name="T33" fmla="*/ 8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6" h="56">
                  <a:moveTo>
                    <a:pt x="72" y="8"/>
                  </a:moveTo>
                  <a:lnTo>
                    <a:pt x="76" y="37"/>
                  </a:lnTo>
                  <a:lnTo>
                    <a:pt x="51" y="48"/>
                  </a:lnTo>
                  <a:lnTo>
                    <a:pt x="51" y="48"/>
                  </a:lnTo>
                  <a:lnTo>
                    <a:pt x="42" y="54"/>
                  </a:lnTo>
                  <a:lnTo>
                    <a:pt x="32" y="56"/>
                  </a:lnTo>
                  <a:lnTo>
                    <a:pt x="24" y="56"/>
                  </a:lnTo>
                  <a:lnTo>
                    <a:pt x="17" y="54"/>
                  </a:lnTo>
                  <a:lnTo>
                    <a:pt x="17" y="54"/>
                  </a:lnTo>
                  <a:lnTo>
                    <a:pt x="9" y="46"/>
                  </a:lnTo>
                  <a:lnTo>
                    <a:pt x="3" y="37"/>
                  </a:lnTo>
                  <a:lnTo>
                    <a:pt x="2" y="31"/>
                  </a:lnTo>
                  <a:lnTo>
                    <a:pt x="0" y="25"/>
                  </a:lnTo>
                  <a:lnTo>
                    <a:pt x="2" y="21"/>
                  </a:lnTo>
                  <a:lnTo>
                    <a:pt x="5" y="18"/>
                  </a:lnTo>
                  <a:lnTo>
                    <a:pt x="40" y="0"/>
                  </a:lnTo>
                  <a:lnTo>
                    <a:pt x="72" y="8"/>
                  </a:lnTo>
                  <a:close/>
                </a:path>
              </a:pathLst>
            </a:custGeom>
            <a:solidFill>
              <a:srgbClr val="D2A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29" name="Freeform 199"/>
            <p:cNvSpPr>
              <a:spLocks/>
            </p:cNvSpPr>
            <p:nvPr/>
          </p:nvSpPr>
          <p:spPr bwMode="auto">
            <a:xfrm>
              <a:off x="11209338" y="5807075"/>
              <a:ext cx="122238" cy="92075"/>
            </a:xfrm>
            <a:custGeom>
              <a:avLst/>
              <a:gdLst>
                <a:gd name="T0" fmla="*/ 73 w 77"/>
                <a:gd name="T1" fmla="*/ 8 h 58"/>
                <a:gd name="T2" fmla="*/ 77 w 77"/>
                <a:gd name="T3" fmla="*/ 39 h 58"/>
                <a:gd name="T4" fmla="*/ 52 w 77"/>
                <a:gd name="T5" fmla="*/ 50 h 58"/>
                <a:gd name="T6" fmla="*/ 52 w 77"/>
                <a:gd name="T7" fmla="*/ 50 h 58"/>
                <a:gd name="T8" fmla="*/ 33 w 77"/>
                <a:gd name="T9" fmla="*/ 58 h 58"/>
                <a:gd name="T10" fmla="*/ 23 w 77"/>
                <a:gd name="T11" fmla="*/ 58 h 58"/>
                <a:gd name="T12" fmla="*/ 16 w 77"/>
                <a:gd name="T13" fmla="*/ 56 h 58"/>
                <a:gd name="T14" fmla="*/ 16 w 77"/>
                <a:gd name="T15" fmla="*/ 56 h 58"/>
                <a:gd name="T16" fmla="*/ 10 w 77"/>
                <a:gd name="T17" fmla="*/ 50 h 58"/>
                <a:gd name="T18" fmla="*/ 2 w 77"/>
                <a:gd name="T19" fmla="*/ 39 h 58"/>
                <a:gd name="T20" fmla="*/ 0 w 77"/>
                <a:gd name="T21" fmla="*/ 33 h 58"/>
                <a:gd name="T22" fmla="*/ 0 w 77"/>
                <a:gd name="T23" fmla="*/ 27 h 58"/>
                <a:gd name="T24" fmla="*/ 0 w 77"/>
                <a:gd name="T25" fmla="*/ 23 h 58"/>
                <a:gd name="T26" fmla="*/ 4 w 77"/>
                <a:gd name="T27" fmla="*/ 20 h 58"/>
                <a:gd name="T28" fmla="*/ 37 w 77"/>
                <a:gd name="T29" fmla="*/ 0 h 58"/>
                <a:gd name="T30" fmla="*/ 73 w 77"/>
                <a:gd name="T31" fmla="*/ 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7" h="58">
                  <a:moveTo>
                    <a:pt x="73" y="8"/>
                  </a:moveTo>
                  <a:lnTo>
                    <a:pt x="77" y="39"/>
                  </a:lnTo>
                  <a:lnTo>
                    <a:pt x="52" y="50"/>
                  </a:lnTo>
                  <a:lnTo>
                    <a:pt x="52" y="50"/>
                  </a:lnTo>
                  <a:lnTo>
                    <a:pt x="33" y="58"/>
                  </a:lnTo>
                  <a:lnTo>
                    <a:pt x="23" y="58"/>
                  </a:lnTo>
                  <a:lnTo>
                    <a:pt x="16" y="56"/>
                  </a:lnTo>
                  <a:lnTo>
                    <a:pt x="16" y="56"/>
                  </a:lnTo>
                  <a:lnTo>
                    <a:pt x="10" y="50"/>
                  </a:lnTo>
                  <a:lnTo>
                    <a:pt x="2" y="39"/>
                  </a:lnTo>
                  <a:lnTo>
                    <a:pt x="0" y="33"/>
                  </a:lnTo>
                  <a:lnTo>
                    <a:pt x="0" y="27"/>
                  </a:lnTo>
                  <a:lnTo>
                    <a:pt x="0" y="23"/>
                  </a:lnTo>
                  <a:lnTo>
                    <a:pt x="4" y="20"/>
                  </a:lnTo>
                  <a:lnTo>
                    <a:pt x="37" y="0"/>
                  </a:lnTo>
                  <a:lnTo>
                    <a:pt x="73" y="8"/>
                  </a:lnTo>
                  <a:close/>
                </a:path>
              </a:pathLst>
            </a:custGeom>
            <a:solidFill>
              <a:srgbClr val="FED6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30" name="Freeform 200"/>
            <p:cNvSpPr>
              <a:spLocks/>
            </p:cNvSpPr>
            <p:nvPr/>
          </p:nvSpPr>
          <p:spPr bwMode="auto">
            <a:xfrm>
              <a:off x="11309350" y="5802313"/>
              <a:ext cx="52388" cy="84138"/>
            </a:xfrm>
            <a:custGeom>
              <a:avLst/>
              <a:gdLst>
                <a:gd name="T0" fmla="*/ 21 w 33"/>
                <a:gd name="T1" fmla="*/ 0 h 53"/>
                <a:gd name="T2" fmla="*/ 33 w 33"/>
                <a:gd name="T3" fmla="*/ 49 h 53"/>
                <a:gd name="T4" fmla="*/ 12 w 33"/>
                <a:gd name="T5" fmla="*/ 53 h 53"/>
                <a:gd name="T6" fmla="*/ 0 w 33"/>
                <a:gd name="T7" fmla="*/ 5 h 53"/>
                <a:gd name="T8" fmla="*/ 21 w 33"/>
                <a:gd name="T9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53">
                  <a:moveTo>
                    <a:pt x="21" y="0"/>
                  </a:moveTo>
                  <a:lnTo>
                    <a:pt x="33" y="49"/>
                  </a:lnTo>
                  <a:lnTo>
                    <a:pt x="12" y="53"/>
                  </a:lnTo>
                  <a:lnTo>
                    <a:pt x="0" y="5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31" name="Freeform 201"/>
            <p:cNvSpPr>
              <a:spLocks/>
            </p:cNvSpPr>
            <p:nvPr/>
          </p:nvSpPr>
          <p:spPr bwMode="auto">
            <a:xfrm>
              <a:off x="11331575" y="5538788"/>
              <a:ext cx="247650" cy="347663"/>
            </a:xfrm>
            <a:custGeom>
              <a:avLst/>
              <a:gdLst>
                <a:gd name="T0" fmla="*/ 156 w 156"/>
                <a:gd name="T1" fmla="*/ 15 h 219"/>
                <a:gd name="T2" fmla="*/ 156 w 156"/>
                <a:gd name="T3" fmla="*/ 15 h 219"/>
                <a:gd name="T4" fmla="*/ 156 w 156"/>
                <a:gd name="T5" fmla="*/ 11 h 219"/>
                <a:gd name="T6" fmla="*/ 156 w 156"/>
                <a:gd name="T7" fmla="*/ 7 h 219"/>
                <a:gd name="T8" fmla="*/ 150 w 156"/>
                <a:gd name="T9" fmla="*/ 0 h 219"/>
                <a:gd name="T10" fmla="*/ 150 w 156"/>
                <a:gd name="T11" fmla="*/ 0 h 219"/>
                <a:gd name="T12" fmla="*/ 141 w 156"/>
                <a:gd name="T13" fmla="*/ 4 h 219"/>
                <a:gd name="T14" fmla="*/ 131 w 156"/>
                <a:gd name="T15" fmla="*/ 9 h 219"/>
                <a:gd name="T16" fmla="*/ 124 w 156"/>
                <a:gd name="T17" fmla="*/ 17 h 219"/>
                <a:gd name="T18" fmla="*/ 116 w 156"/>
                <a:gd name="T19" fmla="*/ 25 h 219"/>
                <a:gd name="T20" fmla="*/ 108 w 156"/>
                <a:gd name="T21" fmla="*/ 34 h 219"/>
                <a:gd name="T22" fmla="*/ 103 w 156"/>
                <a:gd name="T23" fmla="*/ 44 h 219"/>
                <a:gd name="T24" fmla="*/ 101 w 156"/>
                <a:gd name="T25" fmla="*/ 53 h 219"/>
                <a:gd name="T26" fmla="*/ 99 w 156"/>
                <a:gd name="T27" fmla="*/ 63 h 219"/>
                <a:gd name="T28" fmla="*/ 93 w 156"/>
                <a:gd name="T29" fmla="*/ 129 h 219"/>
                <a:gd name="T30" fmla="*/ 0 w 156"/>
                <a:gd name="T31" fmla="*/ 166 h 219"/>
                <a:gd name="T32" fmla="*/ 0 w 156"/>
                <a:gd name="T33" fmla="*/ 166 h 219"/>
                <a:gd name="T34" fmla="*/ 0 w 156"/>
                <a:gd name="T35" fmla="*/ 166 h 219"/>
                <a:gd name="T36" fmla="*/ 13 w 156"/>
                <a:gd name="T37" fmla="*/ 219 h 219"/>
                <a:gd name="T38" fmla="*/ 13 w 156"/>
                <a:gd name="T39" fmla="*/ 219 h 219"/>
                <a:gd name="T40" fmla="*/ 13 w 156"/>
                <a:gd name="T41" fmla="*/ 219 h 219"/>
                <a:gd name="T42" fmla="*/ 118 w 156"/>
                <a:gd name="T43" fmla="*/ 181 h 219"/>
                <a:gd name="T44" fmla="*/ 118 w 156"/>
                <a:gd name="T45" fmla="*/ 181 h 219"/>
                <a:gd name="T46" fmla="*/ 126 w 156"/>
                <a:gd name="T47" fmla="*/ 177 h 219"/>
                <a:gd name="T48" fmla="*/ 129 w 156"/>
                <a:gd name="T49" fmla="*/ 173 h 219"/>
                <a:gd name="T50" fmla="*/ 137 w 156"/>
                <a:gd name="T51" fmla="*/ 166 h 219"/>
                <a:gd name="T52" fmla="*/ 141 w 156"/>
                <a:gd name="T53" fmla="*/ 158 h 219"/>
                <a:gd name="T54" fmla="*/ 143 w 156"/>
                <a:gd name="T55" fmla="*/ 150 h 219"/>
                <a:gd name="T56" fmla="*/ 143 w 156"/>
                <a:gd name="T57" fmla="*/ 150 h 219"/>
                <a:gd name="T58" fmla="*/ 150 w 156"/>
                <a:gd name="T59" fmla="*/ 80 h 219"/>
                <a:gd name="T60" fmla="*/ 156 w 156"/>
                <a:gd name="T61" fmla="*/ 15 h 219"/>
                <a:gd name="T62" fmla="*/ 156 w 156"/>
                <a:gd name="T63" fmla="*/ 15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56" h="219">
                  <a:moveTo>
                    <a:pt x="156" y="15"/>
                  </a:moveTo>
                  <a:lnTo>
                    <a:pt x="156" y="15"/>
                  </a:lnTo>
                  <a:lnTo>
                    <a:pt x="156" y="11"/>
                  </a:lnTo>
                  <a:lnTo>
                    <a:pt x="156" y="7"/>
                  </a:lnTo>
                  <a:lnTo>
                    <a:pt x="150" y="0"/>
                  </a:lnTo>
                  <a:lnTo>
                    <a:pt x="150" y="0"/>
                  </a:lnTo>
                  <a:lnTo>
                    <a:pt x="141" y="4"/>
                  </a:lnTo>
                  <a:lnTo>
                    <a:pt x="131" y="9"/>
                  </a:lnTo>
                  <a:lnTo>
                    <a:pt x="124" y="17"/>
                  </a:lnTo>
                  <a:lnTo>
                    <a:pt x="116" y="25"/>
                  </a:lnTo>
                  <a:lnTo>
                    <a:pt x="108" y="34"/>
                  </a:lnTo>
                  <a:lnTo>
                    <a:pt x="103" y="44"/>
                  </a:lnTo>
                  <a:lnTo>
                    <a:pt x="101" y="53"/>
                  </a:lnTo>
                  <a:lnTo>
                    <a:pt x="99" y="63"/>
                  </a:lnTo>
                  <a:lnTo>
                    <a:pt x="93" y="129"/>
                  </a:lnTo>
                  <a:lnTo>
                    <a:pt x="0" y="166"/>
                  </a:lnTo>
                  <a:lnTo>
                    <a:pt x="0" y="166"/>
                  </a:lnTo>
                  <a:lnTo>
                    <a:pt x="0" y="166"/>
                  </a:lnTo>
                  <a:lnTo>
                    <a:pt x="13" y="219"/>
                  </a:lnTo>
                  <a:lnTo>
                    <a:pt x="13" y="219"/>
                  </a:lnTo>
                  <a:lnTo>
                    <a:pt x="13" y="219"/>
                  </a:lnTo>
                  <a:lnTo>
                    <a:pt x="118" y="181"/>
                  </a:lnTo>
                  <a:lnTo>
                    <a:pt x="118" y="181"/>
                  </a:lnTo>
                  <a:lnTo>
                    <a:pt x="126" y="177"/>
                  </a:lnTo>
                  <a:lnTo>
                    <a:pt x="129" y="173"/>
                  </a:lnTo>
                  <a:lnTo>
                    <a:pt x="137" y="166"/>
                  </a:lnTo>
                  <a:lnTo>
                    <a:pt x="141" y="158"/>
                  </a:lnTo>
                  <a:lnTo>
                    <a:pt x="143" y="150"/>
                  </a:lnTo>
                  <a:lnTo>
                    <a:pt x="143" y="150"/>
                  </a:lnTo>
                  <a:lnTo>
                    <a:pt x="150" y="80"/>
                  </a:lnTo>
                  <a:lnTo>
                    <a:pt x="156" y="15"/>
                  </a:lnTo>
                  <a:lnTo>
                    <a:pt x="156" y="15"/>
                  </a:lnTo>
                  <a:close/>
                </a:path>
              </a:pathLst>
            </a:custGeom>
            <a:solidFill>
              <a:srgbClr val="4281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32" name="Freeform 202"/>
            <p:cNvSpPr>
              <a:spLocks/>
            </p:cNvSpPr>
            <p:nvPr/>
          </p:nvSpPr>
          <p:spPr bwMode="auto">
            <a:xfrm>
              <a:off x="11209338" y="5805488"/>
              <a:ext cx="92075" cy="47625"/>
            </a:xfrm>
            <a:custGeom>
              <a:avLst/>
              <a:gdLst>
                <a:gd name="T0" fmla="*/ 0 w 58"/>
                <a:gd name="T1" fmla="*/ 5 h 30"/>
                <a:gd name="T2" fmla="*/ 0 w 58"/>
                <a:gd name="T3" fmla="*/ 7 h 30"/>
                <a:gd name="T4" fmla="*/ 42 w 58"/>
                <a:gd name="T5" fmla="*/ 28 h 30"/>
                <a:gd name="T6" fmla="*/ 42 w 58"/>
                <a:gd name="T7" fmla="*/ 28 h 30"/>
                <a:gd name="T8" fmla="*/ 48 w 58"/>
                <a:gd name="T9" fmla="*/ 30 h 30"/>
                <a:gd name="T10" fmla="*/ 54 w 58"/>
                <a:gd name="T11" fmla="*/ 28 h 30"/>
                <a:gd name="T12" fmla="*/ 54 w 58"/>
                <a:gd name="T13" fmla="*/ 28 h 30"/>
                <a:gd name="T14" fmla="*/ 58 w 58"/>
                <a:gd name="T15" fmla="*/ 22 h 30"/>
                <a:gd name="T16" fmla="*/ 58 w 58"/>
                <a:gd name="T17" fmla="*/ 21 h 30"/>
                <a:gd name="T18" fmla="*/ 58 w 58"/>
                <a:gd name="T19" fmla="*/ 19 h 30"/>
                <a:gd name="T20" fmla="*/ 12 w 58"/>
                <a:gd name="T21" fmla="*/ 1 h 30"/>
                <a:gd name="T22" fmla="*/ 12 w 58"/>
                <a:gd name="T23" fmla="*/ 1 h 30"/>
                <a:gd name="T24" fmla="*/ 8 w 58"/>
                <a:gd name="T25" fmla="*/ 0 h 30"/>
                <a:gd name="T26" fmla="*/ 6 w 58"/>
                <a:gd name="T27" fmla="*/ 1 h 30"/>
                <a:gd name="T28" fmla="*/ 2 w 58"/>
                <a:gd name="T29" fmla="*/ 3 h 30"/>
                <a:gd name="T30" fmla="*/ 0 w 58"/>
                <a:gd name="T31" fmla="*/ 5 h 30"/>
                <a:gd name="T32" fmla="*/ 0 w 58"/>
                <a:gd name="T33" fmla="*/ 5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8" h="30">
                  <a:moveTo>
                    <a:pt x="0" y="5"/>
                  </a:moveTo>
                  <a:lnTo>
                    <a:pt x="0" y="7"/>
                  </a:lnTo>
                  <a:lnTo>
                    <a:pt x="42" y="28"/>
                  </a:lnTo>
                  <a:lnTo>
                    <a:pt x="42" y="28"/>
                  </a:lnTo>
                  <a:lnTo>
                    <a:pt x="48" y="30"/>
                  </a:lnTo>
                  <a:lnTo>
                    <a:pt x="54" y="28"/>
                  </a:lnTo>
                  <a:lnTo>
                    <a:pt x="54" y="28"/>
                  </a:lnTo>
                  <a:lnTo>
                    <a:pt x="58" y="22"/>
                  </a:lnTo>
                  <a:lnTo>
                    <a:pt x="58" y="21"/>
                  </a:lnTo>
                  <a:lnTo>
                    <a:pt x="58" y="19"/>
                  </a:lnTo>
                  <a:lnTo>
                    <a:pt x="12" y="1"/>
                  </a:lnTo>
                  <a:lnTo>
                    <a:pt x="12" y="1"/>
                  </a:lnTo>
                  <a:lnTo>
                    <a:pt x="8" y="0"/>
                  </a:lnTo>
                  <a:lnTo>
                    <a:pt x="6" y="1"/>
                  </a:lnTo>
                  <a:lnTo>
                    <a:pt x="2" y="3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D2A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33" name="Freeform 203"/>
            <p:cNvSpPr>
              <a:spLocks/>
            </p:cNvSpPr>
            <p:nvPr/>
          </p:nvSpPr>
          <p:spPr bwMode="auto">
            <a:xfrm>
              <a:off x="11209338" y="5802313"/>
              <a:ext cx="95250" cy="44450"/>
            </a:xfrm>
            <a:custGeom>
              <a:avLst/>
              <a:gdLst>
                <a:gd name="T0" fmla="*/ 2 w 60"/>
                <a:gd name="T1" fmla="*/ 3 h 28"/>
                <a:gd name="T2" fmla="*/ 0 w 60"/>
                <a:gd name="T3" fmla="*/ 9 h 28"/>
                <a:gd name="T4" fmla="*/ 4 w 60"/>
                <a:gd name="T5" fmla="*/ 11 h 28"/>
                <a:gd name="T6" fmla="*/ 44 w 60"/>
                <a:gd name="T7" fmla="*/ 26 h 28"/>
                <a:gd name="T8" fmla="*/ 44 w 60"/>
                <a:gd name="T9" fmla="*/ 26 h 28"/>
                <a:gd name="T10" fmla="*/ 50 w 60"/>
                <a:gd name="T11" fmla="*/ 28 h 28"/>
                <a:gd name="T12" fmla="*/ 56 w 60"/>
                <a:gd name="T13" fmla="*/ 26 h 28"/>
                <a:gd name="T14" fmla="*/ 56 w 60"/>
                <a:gd name="T15" fmla="*/ 26 h 28"/>
                <a:gd name="T16" fmla="*/ 58 w 60"/>
                <a:gd name="T17" fmla="*/ 23 h 28"/>
                <a:gd name="T18" fmla="*/ 60 w 60"/>
                <a:gd name="T19" fmla="*/ 19 h 28"/>
                <a:gd name="T20" fmla="*/ 60 w 60"/>
                <a:gd name="T21" fmla="*/ 19 h 28"/>
                <a:gd name="T22" fmla="*/ 14 w 60"/>
                <a:gd name="T23" fmla="*/ 0 h 28"/>
                <a:gd name="T24" fmla="*/ 14 w 60"/>
                <a:gd name="T25" fmla="*/ 0 h 28"/>
                <a:gd name="T26" fmla="*/ 8 w 60"/>
                <a:gd name="T27" fmla="*/ 0 h 28"/>
                <a:gd name="T28" fmla="*/ 4 w 60"/>
                <a:gd name="T29" fmla="*/ 2 h 28"/>
                <a:gd name="T30" fmla="*/ 2 w 60"/>
                <a:gd name="T31" fmla="*/ 3 h 28"/>
                <a:gd name="T32" fmla="*/ 2 w 60"/>
                <a:gd name="T33" fmla="*/ 3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0" h="28">
                  <a:moveTo>
                    <a:pt x="2" y="3"/>
                  </a:moveTo>
                  <a:lnTo>
                    <a:pt x="0" y="9"/>
                  </a:lnTo>
                  <a:lnTo>
                    <a:pt x="4" y="11"/>
                  </a:lnTo>
                  <a:lnTo>
                    <a:pt x="44" y="26"/>
                  </a:lnTo>
                  <a:lnTo>
                    <a:pt x="44" y="26"/>
                  </a:lnTo>
                  <a:lnTo>
                    <a:pt x="50" y="28"/>
                  </a:lnTo>
                  <a:lnTo>
                    <a:pt x="56" y="26"/>
                  </a:lnTo>
                  <a:lnTo>
                    <a:pt x="56" y="26"/>
                  </a:lnTo>
                  <a:lnTo>
                    <a:pt x="58" y="23"/>
                  </a:lnTo>
                  <a:lnTo>
                    <a:pt x="60" y="19"/>
                  </a:lnTo>
                  <a:lnTo>
                    <a:pt x="60" y="19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3"/>
                  </a:lnTo>
                  <a:lnTo>
                    <a:pt x="2" y="3"/>
                  </a:lnTo>
                  <a:close/>
                </a:path>
              </a:pathLst>
            </a:custGeom>
            <a:solidFill>
              <a:srgbClr val="FED6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34" name="Freeform 204"/>
            <p:cNvSpPr>
              <a:spLocks/>
            </p:cNvSpPr>
            <p:nvPr/>
          </p:nvSpPr>
          <p:spPr bwMode="auto">
            <a:xfrm>
              <a:off x="11288713" y="5826125"/>
              <a:ext cx="15875" cy="9525"/>
            </a:xfrm>
            <a:custGeom>
              <a:avLst/>
              <a:gdLst>
                <a:gd name="T0" fmla="*/ 10 w 10"/>
                <a:gd name="T1" fmla="*/ 6 h 6"/>
                <a:gd name="T2" fmla="*/ 10 w 10"/>
                <a:gd name="T3" fmla="*/ 6 h 6"/>
                <a:gd name="T4" fmla="*/ 10 w 10"/>
                <a:gd name="T5" fmla="*/ 4 h 6"/>
                <a:gd name="T6" fmla="*/ 0 w 10"/>
                <a:gd name="T7" fmla="*/ 0 h 6"/>
                <a:gd name="T8" fmla="*/ 0 w 10"/>
                <a:gd name="T9" fmla="*/ 0 h 6"/>
                <a:gd name="T10" fmla="*/ 0 w 10"/>
                <a:gd name="T11" fmla="*/ 2 h 6"/>
                <a:gd name="T12" fmla="*/ 2 w 10"/>
                <a:gd name="T13" fmla="*/ 4 h 6"/>
                <a:gd name="T14" fmla="*/ 8 w 10"/>
                <a:gd name="T15" fmla="*/ 6 h 6"/>
                <a:gd name="T16" fmla="*/ 8 w 10"/>
                <a:gd name="T17" fmla="*/ 6 h 6"/>
                <a:gd name="T18" fmla="*/ 10 w 10"/>
                <a:gd name="T19" fmla="*/ 6 h 6"/>
                <a:gd name="T20" fmla="*/ 10 w 10"/>
                <a:gd name="T21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" h="6">
                  <a:moveTo>
                    <a:pt x="10" y="6"/>
                  </a:moveTo>
                  <a:lnTo>
                    <a:pt x="10" y="6"/>
                  </a:lnTo>
                  <a:lnTo>
                    <a:pt x="10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2" y="4"/>
                  </a:lnTo>
                  <a:lnTo>
                    <a:pt x="8" y="6"/>
                  </a:lnTo>
                  <a:lnTo>
                    <a:pt x="8" y="6"/>
                  </a:lnTo>
                  <a:lnTo>
                    <a:pt x="10" y="6"/>
                  </a:lnTo>
                  <a:lnTo>
                    <a:pt x="10" y="6"/>
                  </a:lnTo>
                  <a:close/>
                </a:path>
              </a:pathLst>
            </a:custGeom>
            <a:solidFill>
              <a:srgbClr val="FEE6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35" name="Freeform 206"/>
            <p:cNvSpPr>
              <a:spLocks/>
            </p:cNvSpPr>
            <p:nvPr/>
          </p:nvSpPr>
          <p:spPr bwMode="auto">
            <a:xfrm>
              <a:off x="11125200" y="5786438"/>
              <a:ext cx="60325" cy="87313"/>
            </a:xfrm>
            <a:custGeom>
              <a:avLst/>
              <a:gdLst>
                <a:gd name="T0" fmla="*/ 17 w 38"/>
                <a:gd name="T1" fmla="*/ 0 h 55"/>
                <a:gd name="T2" fmla="*/ 0 w 38"/>
                <a:gd name="T3" fmla="*/ 48 h 55"/>
                <a:gd name="T4" fmla="*/ 21 w 38"/>
                <a:gd name="T5" fmla="*/ 55 h 55"/>
                <a:gd name="T6" fmla="*/ 38 w 38"/>
                <a:gd name="T7" fmla="*/ 8 h 55"/>
                <a:gd name="T8" fmla="*/ 17 w 38"/>
                <a:gd name="T9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55">
                  <a:moveTo>
                    <a:pt x="17" y="0"/>
                  </a:moveTo>
                  <a:lnTo>
                    <a:pt x="0" y="48"/>
                  </a:lnTo>
                  <a:lnTo>
                    <a:pt x="21" y="55"/>
                  </a:lnTo>
                  <a:lnTo>
                    <a:pt x="38" y="8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36" name="Freeform 207"/>
            <p:cNvSpPr>
              <a:spLocks/>
            </p:cNvSpPr>
            <p:nvPr/>
          </p:nvSpPr>
          <p:spPr bwMode="auto">
            <a:xfrm>
              <a:off x="10925175" y="5511800"/>
              <a:ext cx="239713" cy="358775"/>
            </a:xfrm>
            <a:custGeom>
              <a:avLst/>
              <a:gdLst>
                <a:gd name="T0" fmla="*/ 0 w 151"/>
                <a:gd name="T1" fmla="*/ 32 h 226"/>
                <a:gd name="T2" fmla="*/ 0 w 151"/>
                <a:gd name="T3" fmla="*/ 32 h 226"/>
                <a:gd name="T4" fmla="*/ 0 w 151"/>
                <a:gd name="T5" fmla="*/ 15 h 226"/>
                <a:gd name="T6" fmla="*/ 0 w 151"/>
                <a:gd name="T7" fmla="*/ 5 h 226"/>
                <a:gd name="T8" fmla="*/ 2 w 151"/>
                <a:gd name="T9" fmla="*/ 0 h 226"/>
                <a:gd name="T10" fmla="*/ 2 w 151"/>
                <a:gd name="T11" fmla="*/ 0 h 226"/>
                <a:gd name="T12" fmla="*/ 29 w 151"/>
                <a:gd name="T13" fmla="*/ 7 h 226"/>
                <a:gd name="T14" fmla="*/ 36 w 151"/>
                <a:gd name="T15" fmla="*/ 13 h 226"/>
                <a:gd name="T16" fmla="*/ 40 w 151"/>
                <a:gd name="T17" fmla="*/ 21 h 226"/>
                <a:gd name="T18" fmla="*/ 61 w 151"/>
                <a:gd name="T19" fmla="*/ 127 h 226"/>
                <a:gd name="T20" fmla="*/ 151 w 151"/>
                <a:gd name="T21" fmla="*/ 173 h 226"/>
                <a:gd name="T22" fmla="*/ 151 w 151"/>
                <a:gd name="T23" fmla="*/ 173 h 226"/>
                <a:gd name="T24" fmla="*/ 151 w 151"/>
                <a:gd name="T25" fmla="*/ 175 h 226"/>
                <a:gd name="T26" fmla="*/ 132 w 151"/>
                <a:gd name="T27" fmla="*/ 225 h 226"/>
                <a:gd name="T28" fmla="*/ 132 w 151"/>
                <a:gd name="T29" fmla="*/ 225 h 226"/>
                <a:gd name="T30" fmla="*/ 132 w 151"/>
                <a:gd name="T31" fmla="*/ 226 h 226"/>
                <a:gd name="T32" fmla="*/ 31 w 151"/>
                <a:gd name="T33" fmla="*/ 175 h 226"/>
                <a:gd name="T34" fmla="*/ 31 w 151"/>
                <a:gd name="T35" fmla="*/ 175 h 226"/>
                <a:gd name="T36" fmla="*/ 25 w 151"/>
                <a:gd name="T37" fmla="*/ 171 h 226"/>
                <a:gd name="T38" fmla="*/ 21 w 151"/>
                <a:gd name="T39" fmla="*/ 167 h 226"/>
                <a:gd name="T40" fmla="*/ 14 w 151"/>
                <a:gd name="T41" fmla="*/ 160 h 226"/>
                <a:gd name="T42" fmla="*/ 12 w 151"/>
                <a:gd name="T43" fmla="*/ 150 h 226"/>
                <a:gd name="T44" fmla="*/ 10 w 151"/>
                <a:gd name="T45" fmla="*/ 143 h 226"/>
                <a:gd name="T46" fmla="*/ 10 w 151"/>
                <a:gd name="T47" fmla="*/ 143 h 226"/>
                <a:gd name="T48" fmla="*/ 0 w 151"/>
                <a:gd name="T49" fmla="*/ 32 h 226"/>
                <a:gd name="T50" fmla="*/ 0 w 151"/>
                <a:gd name="T51" fmla="*/ 32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51" h="226">
                  <a:moveTo>
                    <a:pt x="0" y="32"/>
                  </a:moveTo>
                  <a:lnTo>
                    <a:pt x="0" y="32"/>
                  </a:lnTo>
                  <a:lnTo>
                    <a:pt x="0" y="15"/>
                  </a:lnTo>
                  <a:lnTo>
                    <a:pt x="0" y="5"/>
                  </a:lnTo>
                  <a:lnTo>
                    <a:pt x="2" y="0"/>
                  </a:lnTo>
                  <a:lnTo>
                    <a:pt x="2" y="0"/>
                  </a:lnTo>
                  <a:lnTo>
                    <a:pt x="29" y="7"/>
                  </a:lnTo>
                  <a:lnTo>
                    <a:pt x="36" y="13"/>
                  </a:lnTo>
                  <a:lnTo>
                    <a:pt x="40" y="21"/>
                  </a:lnTo>
                  <a:lnTo>
                    <a:pt x="61" y="127"/>
                  </a:lnTo>
                  <a:lnTo>
                    <a:pt x="151" y="173"/>
                  </a:lnTo>
                  <a:lnTo>
                    <a:pt x="151" y="173"/>
                  </a:lnTo>
                  <a:lnTo>
                    <a:pt x="151" y="175"/>
                  </a:lnTo>
                  <a:lnTo>
                    <a:pt x="132" y="225"/>
                  </a:lnTo>
                  <a:lnTo>
                    <a:pt x="132" y="225"/>
                  </a:lnTo>
                  <a:lnTo>
                    <a:pt x="132" y="226"/>
                  </a:lnTo>
                  <a:lnTo>
                    <a:pt x="31" y="175"/>
                  </a:lnTo>
                  <a:lnTo>
                    <a:pt x="31" y="175"/>
                  </a:lnTo>
                  <a:lnTo>
                    <a:pt x="25" y="171"/>
                  </a:lnTo>
                  <a:lnTo>
                    <a:pt x="21" y="167"/>
                  </a:lnTo>
                  <a:lnTo>
                    <a:pt x="14" y="160"/>
                  </a:lnTo>
                  <a:lnTo>
                    <a:pt x="12" y="150"/>
                  </a:lnTo>
                  <a:lnTo>
                    <a:pt x="10" y="143"/>
                  </a:lnTo>
                  <a:lnTo>
                    <a:pt x="10" y="143"/>
                  </a:lnTo>
                  <a:lnTo>
                    <a:pt x="0" y="32"/>
                  </a:lnTo>
                  <a:lnTo>
                    <a:pt x="0" y="32"/>
                  </a:lnTo>
                  <a:close/>
                </a:path>
              </a:pathLst>
            </a:custGeom>
            <a:solidFill>
              <a:srgbClr val="4E62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37" name="Freeform 208"/>
            <p:cNvSpPr>
              <a:spLocks/>
            </p:cNvSpPr>
            <p:nvPr/>
          </p:nvSpPr>
          <p:spPr bwMode="auto">
            <a:xfrm>
              <a:off x="10831513" y="6464300"/>
              <a:ext cx="157163" cy="109538"/>
            </a:xfrm>
            <a:custGeom>
              <a:avLst/>
              <a:gdLst>
                <a:gd name="T0" fmla="*/ 8 w 99"/>
                <a:gd name="T1" fmla="*/ 0 h 69"/>
                <a:gd name="T2" fmla="*/ 8 w 99"/>
                <a:gd name="T3" fmla="*/ 0 h 69"/>
                <a:gd name="T4" fmla="*/ 4 w 99"/>
                <a:gd name="T5" fmla="*/ 8 h 69"/>
                <a:gd name="T6" fmla="*/ 2 w 99"/>
                <a:gd name="T7" fmla="*/ 15 h 69"/>
                <a:gd name="T8" fmla="*/ 0 w 99"/>
                <a:gd name="T9" fmla="*/ 25 h 69"/>
                <a:gd name="T10" fmla="*/ 0 w 99"/>
                <a:gd name="T11" fmla="*/ 33 h 69"/>
                <a:gd name="T12" fmla="*/ 0 w 99"/>
                <a:gd name="T13" fmla="*/ 33 h 69"/>
                <a:gd name="T14" fmla="*/ 0 w 99"/>
                <a:gd name="T15" fmla="*/ 42 h 69"/>
                <a:gd name="T16" fmla="*/ 2 w 99"/>
                <a:gd name="T17" fmla="*/ 44 h 69"/>
                <a:gd name="T18" fmla="*/ 6 w 99"/>
                <a:gd name="T19" fmla="*/ 46 h 69"/>
                <a:gd name="T20" fmla="*/ 6 w 99"/>
                <a:gd name="T21" fmla="*/ 46 h 69"/>
                <a:gd name="T22" fmla="*/ 12 w 99"/>
                <a:gd name="T23" fmla="*/ 48 h 69"/>
                <a:gd name="T24" fmla="*/ 14 w 99"/>
                <a:gd name="T25" fmla="*/ 48 h 69"/>
                <a:gd name="T26" fmla="*/ 14 w 99"/>
                <a:gd name="T27" fmla="*/ 48 h 69"/>
                <a:gd name="T28" fmla="*/ 14 w 99"/>
                <a:gd name="T29" fmla="*/ 48 h 69"/>
                <a:gd name="T30" fmla="*/ 17 w 99"/>
                <a:gd name="T31" fmla="*/ 48 h 69"/>
                <a:gd name="T32" fmla="*/ 21 w 99"/>
                <a:gd name="T33" fmla="*/ 52 h 69"/>
                <a:gd name="T34" fmla="*/ 33 w 99"/>
                <a:gd name="T35" fmla="*/ 59 h 69"/>
                <a:gd name="T36" fmla="*/ 33 w 99"/>
                <a:gd name="T37" fmla="*/ 59 h 69"/>
                <a:gd name="T38" fmla="*/ 46 w 99"/>
                <a:gd name="T39" fmla="*/ 65 h 69"/>
                <a:gd name="T40" fmla="*/ 57 w 99"/>
                <a:gd name="T41" fmla="*/ 69 h 69"/>
                <a:gd name="T42" fmla="*/ 69 w 99"/>
                <a:gd name="T43" fmla="*/ 69 h 69"/>
                <a:gd name="T44" fmla="*/ 69 w 99"/>
                <a:gd name="T45" fmla="*/ 69 h 69"/>
                <a:gd name="T46" fmla="*/ 80 w 99"/>
                <a:gd name="T47" fmla="*/ 69 h 69"/>
                <a:gd name="T48" fmla="*/ 90 w 99"/>
                <a:gd name="T49" fmla="*/ 67 h 69"/>
                <a:gd name="T50" fmla="*/ 95 w 99"/>
                <a:gd name="T51" fmla="*/ 65 h 69"/>
                <a:gd name="T52" fmla="*/ 97 w 99"/>
                <a:gd name="T53" fmla="*/ 61 h 69"/>
                <a:gd name="T54" fmla="*/ 99 w 99"/>
                <a:gd name="T55" fmla="*/ 59 h 69"/>
                <a:gd name="T56" fmla="*/ 99 w 99"/>
                <a:gd name="T57" fmla="*/ 59 h 69"/>
                <a:gd name="T58" fmla="*/ 97 w 99"/>
                <a:gd name="T59" fmla="*/ 54 h 69"/>
                <a:gd name="T60" fmla="*/ 95 w 99"/>
                <a:gd name="T61" fmla="*/ 48 h 69"/>
                <a:gd name="T62" fmla="*/ 82 w 99"/>
                <a:gd name="T63" fmla="*/ 38 h 69"/>
                <a:gd name="T64" fmla="*/ 82 w 99"/>
                <a:gd name="T65" fmla="*/ 38 h 69"/>
                <a:gd name="T66" fmla="*/ 73 w 99"/>
                <a:gd name="T67" fmla="*/ 31 h 69"/>
                <a:gd name="T68" fmla="*/ 65 w 99"/>
                <a:gd name="T69" fmla="*/ 21 h 69"/>
                <a:gd name="T70" fmla="*/ 55 w 99"/>
                <a:gd name="T71" fmla="*/ 6 h 69"/>
                <a:gd name="T72" fmla="*/ 55 w 99"/>
                <a:gd name="T73" fmla="*/ 6 h 69"/>
                <a:gd name="T74" fmla="*/ 52 w 99"/>
                <a:gd name="T75" fmla="*/ 2 h 69"/>
                <a:gd name="T76" fmla="*/ 46 w 99"/>
                <a:gd name="T77" fmla="*/ 2 h 69"/>
                <a:gd name="T78" fmla="*/ 40 w 99"/>
                <a:gd name="T79" fmla="*/ 2 h 69"/>
                <a:gd name="T80" fmla="*/ 34 w 99"/>
                <a:gd name="T81" fmla="*/ 4 h 69"/>
                <a:gd name="T82" fmla="*/ 34 w 99"/>
                <a:gd name="T83" fmla="*/ 4 h 69"/>
                <a:gd name="T84" fmla="*/ 31 w 99"/>
                <a:gd name="T85" fmla="*/ 8 h 69"/>
                <a:gd name="T86" fmla="*/ 27 w 99"/>
                <a:gd name="T87" fmla="*/ 12 h 69"/>
                <a:gd name="T88" fmla="*/ 23 w 99"/>
                <a:gd name="T89" fmla="*/ 15 h 69"/>
                <a:gd name="T90" fmla="*/ 19 w 99"/>
                <a:gd name="T91" fmla="*/ 15 h 69"/>
                <a:gd name="T92" fmla="*/ 17 w 99"/>
                <a:gd name="T93" fmla="*/ 15 h 69"/>
                <a:gd name="T94" fmla="*/ 17 w 99"/>
                <a:gd name="T95" fmla="*/ 15 h 69"/>
                <a:gd name="T96" fmla="*/ 14 w 99"/>
                <a:gd name="T97" fmla="*/ 10 h 69"/>
                <a:gd name="T98" fmla="*/ 10 w 99"/>
                <a:gd name="T99" fmla="*/ 6 h 69"/>
                <a:gd name="T100" fmla="*/ 8 w 99"/>
                <a:gd name="T101" fmla="*/ 2 h 69"/>
                <a:gd name="T102" fmla="*/ 8 w 99"/>
                <a:gd name="T103" fmla="*/ 0 h 69"/>
                <a:gd name="T104" fmla="*/ 8 w 99"/>
                <a:gd name="T105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9" h="69">
                  <a:moveTo>
                    <a:pt x="8" y="0"/>
                  </a:moveTo>
                  <a:lnTo>
                    <a:pt x="8" y="0"/>
                  </a:lnTo>
                  <a:lnTo>
                    <a:pt x="4" y="8"/>
                  </a:lnTo>
                  <a:lnTo>
                    <a:pt x="2" y="15"/>
                  </a:lnTo>
                  <a:lnTo>
                    <a:pt x="0" y="25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42"/>
                  </a:lnTo>
                  <a:lnTo>
                    <a:pt x="2" y="44"/>
                  </a:lnTo>
                  <a:lnTo>
                    <a:pt x="6" y="46"/>
                  </a:lnTo>
                  <a:lnTo>
                    <a:pt x="6" y="46"/>
                  </a:lnTo>
                  <a:lnTo>
                    <a:pt x="12" y="48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7" y="48"/>
                  </a:lnTo>
                  <a:lnTo>
                    <a:pt x="21" y="52"/>
                  </a:lnTo>
                  <a:lnTo>
                    <a:pt x="33" y="59"/>
                  </a:lnTo>
                  <a:lnTo>
                    <a:pt x="33" y="59"/>
                  </a:lnTo>
                  <a:lnTo>
                    <a:pt x="46" y="65"/>
                  </a:lnTo>
                  <a:lnTo>
                    <a:pt x="57" y="69"/>
                  </a:lnTo>
                  <a:lnTo>
                    <a:pt x="69" y="69"/>
                  </a:lnTo>
                  <a:lnTo>
                    <a:pt x="69" y="69"/>
                  </a:lnTo>
                  <a:lnTo>
                    <a:pt x="80" y="69"/>
                  </a:lnTo>
                  <a:lnTo>
                    <a:pt x="90" y="67"/>
                  </a:lnTo>
                  <a:lnTo>
                    <a:pt x="95" y="65"/>
                  </a:lnTo>
                  <a:lnTo>
                    <a:pt x="97" y="61"/>
                  </a:lnTo>
                  <a:lnTo>
                    <a:pt x="99" y="59"/>
                  </a:lnTo>
                  <a:lnTo>
                    <a:pt x="99" y="59"/>
                  </a:lnTo>
                  <a:lnTo>
                    <a:pt x="97" y="54"/>
                  </a:lnTo>
                  <a:lnTo>
                    <a:pt x="95" y="48"/>
                  </a:lnTo>
                  <a:lnTo>
                    <a:pt x="82" y="38"/>
                  </a:lnTo>
                  <a:lnTo>
                    <a:pt x="82" y="38"/>
                  </a:lnTo>
                  <a:lnTo>
                    <a:pt x="73" y="31"/>
                  </a:lnTo>
                  <a:lnTo>
                    <a:pt x="65" y="21"/>
                  </a:lnTo>
                  <a:lnTo>
                    <a:pt x="55" y="6"/>
                  </a:lnTo>
                  <a:lnTo>
                    <a:pt x="55" y="6"/>
                  </a:lnTo>
                  <a:lnTo>
                    <a:pt x="52" y="2"/>
                  </a:lnTo>
                  <a:lnTo>
                    <a:pt x="46" y="2"/>
                  </a:lnTo>
                  <a:lnTo>
                    <a:pt x="40" y="2"/>
                  </a:lnTo>
                  <a:lnTo>
                    <a:pt x="34" y="4"/>
                  </a:lnTo>
                  <a:lnTo>
                    <a:pt x="34" y="4"/>
                  </a:lnTo>
                  <a:lnTo>
                    <a:pt x="31" y="8"/>
                  </a:lnTo>
                  <a:lnTo>
                    <a:pt x="27" y="12"/>
                  </a:lnTo>
                  <a:lnTo>
                    <a:pt x="23" y="15"/>
                  </a:lnTo>
                  <a:lnTo>
                    <a:pt x="19" y="15"/>
                  </a:lnTo>
                  <a:lnTo>
                    <a:pt x="17" y="15"/>
                  </a:lnTo>
                  <a:lnTo>
                    <a:pt x="17" y="15"/>
                  </a:lnTo>
                  <a:lnTo>
                    <a:pt x="14" y="10"/>
                  </a:lnTo>
                  <a:lnTo>
                    <a:pt x="10" y="6"/>
                  </a:lnTo>
                  <a:lnTo>
                    <a:pt x="8" y="2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6981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38" name="Freeform 209"/>
            <p:cNvSpPr>
              <a:spLocks/>
            </p:cNvSpPr>
            <p:nvPr/>
          </p:nvSpPr>
          <p:spPr bwMode="auto">
            <a:xfrm>
              <a:off x="10707688" y="6464300"/>
              <a:ext cx="136525" cy="115888"/>
            </a:xfrm>
            <a:custGeom>
              <a:avLst/>
              <a:gdLst>
                <a:gd name="T0" fmla="*/ 6 w 86"/>
                <a:gd name="T1" fmla="*/ 0 h 73"/>
                <a:gd name="T2" fmla="*/ 6 w 86"/>
                <a:gd name="T3" fmla="*/ 0 h 73"/>
                <a:gd name="T4" fmla="*/ 4 w 86"/>
                <a:gd name="T5" fmla="*/ 8 h 73"/>
                <a:gd name="T6" fmla="*/ 2 w 86"/>
                <a:gd name="T7" fmla="*/ 17 h 73"/>
                <a:gd name="T8" fmla="*/ 0 w 86"/>
                <a:gd name="T9" fmla="*/ 34 h 73"/>
                <a:gd name="T10" fmla="*/ 0 w 86"/>
                <a:gd name="T11" fmla="*/ 34 h 73"/>
                <a:gd name="T12" fmla="*/ 2 w 86"/>
                <a:gd name="T13" fmla="*/ 44 h 73"/>
                <a:gd name="T14" fmla="*/ 4 w 86"/>
                <a:gd name="T15" fmla="*/ 46 h 73"/>
                <a:gd name="T16" fmla="*/ 6 w 86"/>
                <a:gd name="T17" fmla="*/ 48 h 73"/>
                <a:gd name="T18" fmla="*/ 6 w 86"/>
                <a:gd name="T19" fmla="*/ 48 h 73"/>
                <a:gd name="T20" fmla="*/ 11 w 86"/>
                <a:gd name="T21" fmla="*/ 52 h 73"/>
                <a:gd name="T22" fmla="*/ 11 w 86"/>
                <a:gd name="T23" fmla="*/ 50 h 73"/>
                <a:gd name="T24" fmla="*/ 13 w 86"/>
                <a:gd name="T25" fmla="*/ 50 h 73"/>
                <a:gd name="T26" fmla="*/ 13 w 86"/>
                <a:gd name="T27" fmla="*/ 50 h 73"/>
                <a:gd name="T28" fmla="*/ 15 w 86"/>
                <a:gd name="T29" fmla="*/ 50 h 73"/>
                <a:gd name="T30" fmla="*/ 19 w 86"/>
                <a:gd name="T31" fmla="*/ 54 h 73"/>
                <a:gd name="T32" fmla="*/ 29 w 86"/>
                <a:gd name="T33" fmla="*/ 61 h 73"/>
                <a:gd name="T34" fmla="*/ 29 w 86"/>
                <a:gd name="T35" fmla="*/ 61 h 73"/>
                <a:gd name="T36" fmla="*/ 42 w 86"/>
                <a:gd name="T37" fmla="*/ 69 h 73"/>
                <a:gd name="T38" fmla="*/ 50 w 86"/>
                <a:gd name="T39" fmla="*/ 71 h 73"/>
                <a:gd name="T40" fmla="*/ 59 w 86"/>
                <a:gd name="T41" fmla="*/ 73 h 73"/>
                <a:gd name="T42" fmla="*/ 59 w 86"/>
                <a:gd name="T43" fmla="*/ 73 h 73"/>
                <a:gd name="T44" fmla="*/ 71 w 86"/>
                <a:gd name="T45" fmla="*/ 73 h 73"/>
                <a:gd name="T46" fmla="*/ 78 w 86"/>
                <a:gd name="T47" fmla="*/ 71 h 73"/>
                <a:gd name="T48" fmla="*/ 84 w 86"/>
                <a:gd name="T49" fmla="*/ 67 h 73"/>
                <a:gd name="T50" fmla="*/ 86 w 86"/>
                <a:gd name="T51" fmla="*/ 65 h 73"/>
                <a:gd name="T52" fmla="*/ 86 w 86"/>
                <a:gd name="T53" fmla="*/ 61 h 73"/>
                <a:gd name="T54" fmla="*/ 86 w 86"/>
                <a:gd name="T55" fmla="*/ 61 h 73"/>
                <a:gd name="T56" fmla="*/ 86 w 86"/>
                <a:gd name="T57" fmla="*/ 55 h 73"/>
                <a:gd name="T58" fmla="*/ 82 w 86"/>
                <a:gd name="T59" fmla="*/ 50 h 73"/>
                <a:gd name="T60" fmla="*/ 72 w 86"/>
                <a:gd name="T61" fmla="*/ 40 h 73"/>
                <a:gd name="T62" fmla="*/ 72 w 86"/>
                <a:gd name="T63" fmla="*/ 40 h 73"/>
                <a:gd name="T64" fmla="*/ 65 w 86"/>
                <a:gd name="T65" fmla="*/ 33 h 73"/>
                <a:gd name="T66" fmla="*/ 57 w 86"/>
                <a:gd name="T67" fmla="*/ 23 h 73"/>
                <a:gd name="T68" fmla="*/ 48 w 86"/>
                <a:gd name="T69" fmla="*/ 8 h 73"/>
                <a:gd name="T70" fmla="*/ 48 w 86"/>
                <a:gd name="T71" fmla="*/ 8 h 73"/>
                <a:gd name="T72" fmla="*/ 46 w 86"/>
                <a:gd name="T73" fmla="*/ 2 h 73"/>
                <a:gd name="T74" fmla="*/ 40 w 86"/>
                <a:gd name="T75" fmla="*/ 2 h 73"/>
                <a:gd name="T76" fmla="*/ 34 w 86"/>
                <a:gd name="T77" fmla="*/ 2 h 73"/>
                <a:gd name="T78" fmla="*/ 31 w 86"/>
                <a:gd name="T79" fmla="*/ 4 h 73"/>
                <a:gd name="T80" fmla="*/ 31 w 86"/>
                <a:gd name="T81" fmla="*/ 4 h 73"/>
                <a:gd name="T82" fmla="*/ 27 w 86"/>
                <a:gd name="T83" fmla="*/ 8 h 73"/>
                <a:gd name="T84" fmla="*/ 23 w 86"/>
                <a:gd name="T85" fmla="*/ 12 h 73"/>
                <a:gd name="T86" fmla="*/ 19 w 86"/>
                <a:gd name="T87" fmla="*/ 15 h 73"/>
                <a:gd name="T88" fmla="*/ 17 w 86"/>
                <a:gd name="T89" fmla="*/ 15 h 73"/>
                <a:gd name="T90" fmla="*/ 15 w 86"/>
                <a:gd name="T91" fmla="*/ 15 h 73"/>
                <a:gd name="T92" fmla="*/ 15 w 86"/>
                <a:gd name="T93" fmla="*/ 15 h 73"/>
                <a:gd name="T94" fmla="*/ 11 w 86"/>
                <a:gd name="T95" fmla="*/ 12 h 73"/>
                <a:gd name="T96" fmla="*/ 10 w 86"/>
                <a:gd name="T97" fmla="*/ 6 h 73"/>
                <a:gd name="T98" fmla="*/ 8 w 86"/>
                <a:gd name="T99" fmla="*/ 2 h 73"/>
                <a:gd name="T100" fmla="*/ 6 w 86"/>
                <a:gd name="T101" fmla="*/ 0 h 73"/>
                <a:gd name="T102" fmla="*/ 6 w 86"/>
                <a:gd name="T103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86" h="73">
                  <a:moveTo>
                    <a:pt x="6" y="0"/>
                  </a:moveTo>
                  <a:lnTo>
                    <a:pt x="6" y="0"/>
                  </a:lnTo>
                  <a:lnTo>
                    <a:pt x="4" y="8"/>
                  </a:lnTo>
                  <a:lnTo>
                    <a:pt x="2" y="17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2" y="44"/>
                  </a:lnTo>
                  <a:lnTo>
                    <a:pt x="4" y="46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11" y="52"/>
                  </a:lnTo>
                  <a:lnTo>
                    <a:pt x="11" y="50"/>
                  </a:lnTo>
                  <a:lnTo>
                    <a:pt x="13" y="50"/>
                  </a:lnTo>
                  <a:lnTo>
                    <a:pt x="13" y="50"/>
                  </a:lnTo>
                  <a:lnTo>
                    <a:pt x="15" y="50"/>
                  </a:lnTo>
                  <a:lnTo>
                    <a:pt x="19" y="54"/>
                  </a:lnTo>
                  <a:lnTo>
                    <a:pt x="29" y="61"/>
                  </a:lnTo>
                  <a:lnTo>
                    <a:pt x="29" y="61"/>
                  </a:lnTo>
                  <a:lnTo>
                    <a:pt x="42" y="69"/>
                  </a:lnTo>
                  <a:lnTo>
                    <a:pt x="50" y="71"/>
                  </a:lnTo>
                  <a:lnTo>
                    <a:pt x="59" y="73"/>
                  </a:lnTo>
                  <a:lnTo>
                    <a:pt x="59" y="73"/>
                  </a:lnTo>
                  <a:lnTo>
                    <a:pt x="71" y="73"/>
                  </a:lnTo>
                  <a:lnTo>
                    <a:pt x="78" y="71"/>
                  </a:lnTo>
                  <a:lnTo>
                    <a:pt x="84" y="67"/>
                  </a:lnTo>
                  <a:lnTo>
                    <a:pt x="86" y="65"/>
                  </a:lnTo>
                  <a:lnTo>
                    <a:pt x="86" y="61"/>
                  </a:lnTo>
                  <a:lnTo>
                    <a:pt x="86" y="61"/>
                  </a:lnTo>
                  <a:lnTo>
                    <a:pt x="86" y="55"/>
                  </a:lnTo>
                  <a:lnTo>
                    <a:pt x="82" y="50"/>
                  </a:lnTo>
                  <a:lnTo>
                    <a:pt x="72" y="40"/>
                  </a:lnTo>
                  <a:lnTo>
                    <a:pt x="72" y="40"/>
                  </a:lnTo>
                  <a:lnTo>
                    <a:pt x="65" y="33"/>
                  </a:lnTo>
                  <a:lnTo>
                    <a:pt x="57" y="23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6" y="2"/>
                  </a:lnTo>
                  <a:lnTo>
                    <a:pt x="40" y="2"/>
                  </a:lnTo>
                  <a:lnTo>
                    <a:pt x="34" y="2"/>
                  </a:lnTo>
                  <a:lnTo>
                    <a:pt x="31" y="4"/>
                  </a:lnTo>
                  <a:lnTo>
                    <a:pt x="31" y="4"/>
                  </a:lnTo>
                  <a:lnTo>
                    <a:pt x="27" y="8"/>
                  </a:lnTo>
                  <a:lnTo>
                    <a:pt x="23" y="12"/>
                  </a:lnTo>
                  <a:lnTo>
                    <a:pt x="19" y="15"/>
                  </a:lnTo>
                  <a:lnTo>
                    <a:pt x="17" y="15"/>
                  </a:lnTo>
                  <a:lnTo>
                    <a:pt x="15" y="15"/>
                  </a:lnTo>
                  <a:lnTo>
                    <a:pt x="15" y="15"/>
                  </a:lnTo>
                  <a:lnTo>
                    <a:pt x="11" y="12"/>
                  </a:lnTo>
                  <a:lnTo>
                    <a:pt x="10" y="6"/>
                  </a:lnTo>
                  <a:lnTo>
                    <a:pt x="8" y="2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6981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39" name="Freeform 210"/>
            <p:cNvSpPr>
              <a:spLocks/>
            </p:cNvSpPr>
            <p:nvPr/>
          </p:nvSpPr>
          <p:spPr bwMode="auto">
            <a:xfrm>
              <a:off x="10828338" y="5922963"/>
              <a:ext cx="109538" cy="571500"/>
            </a:xfrm>
            <a:custGeom>
              <a:avLst/>
              <a:gdLst>
                <a:gd name="T0" fmla="*/ 57 w 69"/>
                <a:gd name="T1" fmla="*/ 0 h 360"/>
                <a:gd name="T2" fmla="*/ 12 w 69"/>
                <a:gd name="T3" fmla="*/ 0 h 360"/>
                <a:gd name="T4" fmla="*/ 12 w 69"/>
                <a:gd name="T5" fmla="*/ 0 h 360"/>
                <a:gd name="T6" fmla="*/ 8 w 69"/>
                <a:gd name="T7" fmla="*/ 2 h 360"/>
                <a:gd name="T8" fmla="*/ 4 w 69"/>
                <a:gd name="T9" fmla="*/ 4 h 360"/>
                <a:gd name="T10" fmla="*/ 0 w 69"/>
                <a:gd name="T11" fmla="*/ 8 h 360"/>
                <a:gd name="T12" fmla="*/ 0 w 69"/>
                <a:gd name="T13" fmla="*/ 11 h 360"/>
                <a:gd name="T14" fmla="*/ 0 w 69"/>
                <a:gd name="T15" fmla="*/ 349 h 360"/>
                <a:gd name="T16" fmla="*/ 0 w 69"/>
                <a:gd name="T17" fmla="*/ 349 h 360"/>
                <a:gd name="T18" fmla="*/ 0 w 69"/>
                <a:gd name="T19" fmla="*/ 355 h 360"/>
                <a:gd name="T20" fmla="*/ 4 w 69"/>
                <a:gd name="T21" fmla="*/ 358 h 360"/>
                <a:gd name="T22" fmla="*/ 8 w 69"/>
                <a:gd name="T23" fmla="*/ 360 h 360"/>
                <a:gd name="T24" fmla="*/ 12 w 69"/>
                <a:gd name="T25" fmla="*/ 360 h 360"/>
                <a:gd name="T26" fmla="*/ 57 w 69"/>
                <a:gd name="T27" fmla="*/ 360 h 360"/>
                <a:gd name="T28" fmla="*/ 57 w 69"/>
                <a:gd name="T29" fmla="*/ 360 h 360"/>
                <a:gd name="T30" fmla="*/ 61 w 69"/>
                <a:gd name="T31" fmla="*/ 360 h 360"/>
                <a:gd name="T32" fmla="*/ 65 w 69"/>
                <a:gd name="T33" fmla="*/ 358 h 360"/>
                <a:gd name="T34" fmla="*/ 67 w 69"/>
                <a:gd name="T35" fmla="*/ 355 h 360"/>
                <a:gd name="T36" fmla="*/ 69 w 69"/>
                <a:gd name="T37" fmla="*/ 349 h 360"/>
                <a:gd name="T38" fmla="*/ 69 w 69"/>
                <a:gd name="T39" fmla="*/ 11 h 360"/>
                <a:gd name="T40" fmla="*/ 69 w 69"/>
                <a:gd name="T41" fmla="*/ 11 h 360"/>
                <a:gd name="T42" fmla="*/ 67 w 69"/>
                <a:gd name="T43" fmla="*/ 8 h 360"/>
                <a:gd name="T44" fmla="*/ 65 w 69"/>
                <a:gd name="T45" fmla="*/ 4 h 360"/>
                <a:gd name="T46" fmla="*/ 61 w 69"/>
                <a:gd name="T47" fmla="*/ 2 h 360"/>
                <a:gd name="T48" fmla="*/ 57 w 69"/>
                <a:gd name="T49" fmla="*/ 0 h 360"/>
                <a:gd name="T50" fmla="*/ 57 w 69"/>
                <a:gd name="T51" fmla="*/ 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9" h="360">
                  <a:moveTo>
                    <a:pt x="57" y="0"/>
                  </a:moveTo>
                  <a:lnTo>
                    <a:pt x="12" y="0"/>
                  </a:lnTo>
                  <a:lnTo>
                    <a:pt x="12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0" y="8"/>
                  </a:lnTo>
                  <a:lnTo>
                    <a:pt x="0" y="11"/>
                  </a:lnTo>
                  <a:lnTo>
                    <a:pt x="0" y="349"/>
                  </a:lnTo>
                  <a:lnTo>
                    <a:pt x="0" y="349"/>
                  </a:lnTo>
                  <a:lnTo>
                    <a:pt x="0" y="355"/>
                  </a:lnTo>
                  <a:lnTo>
                    <a:pt x="4" y="358"/>
                  </a:lnTo>
                  <a:lnTo>
                    <a:pt x="8" y="360"/>
                  </a:lnTo>
                  <a:lnTo>
                    <a:pt x="12" y="360"/>
                  </a:lnTo>
                  <a:lnTo>
                    <a:pt x="57" y="360"/>
                  </a:lnTo>
                  <a:lnTo>
                    <a:pt x="57" y="360"/>
                  </a:lnTo>
                  <a:lnTo>
                    <a:pt x="61" y="360"/>
                  </a:lnTo>
                  <a:lnTo>
                    <a:pt x="65" y="358"/>
                  </a:lnTo>
                  <a:lnTo>
                    <a:pt x="67" y="355"/>
                  </a:lnTo>
                  <a:lnTo>
                    <a:pt x="69" y="349"/>
                  </a:lnTo>
                  <a:lnTo>
                    <a:pt x="69" y="11"/>
                  </a:lnTo>
                  <a:lnTo>
                    <a:pt x="69" y="11"/>
                  </a:lnTo>
                  <a:lnTo>
                    <a:pt x="67" y="8"/>
                  </a:lnTo>
                  <a:lnTo>
                    <a:pt x="65" y="4"/>
                  </a:lnTo>
                  <a:lnTo>
                    <a:pt x="61" y="2"/>
                  </a:lnTo>
                  <a:lnTo>
                    <a:pt x="57" y="0"/>
                  </a:lnTo>
                  <a:lnTo>
                    <a:pt x="57" y="0"/>
                  </a:lnTo>
                  <a:close/>
                </a:path>
              </a:pathLst>
            </a:custGeom>
            <a:solidFill>
              <a:srgbClr val="4E62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40" name="Freeform 211"/>
            <p:cNvSpPr>
              <a:spLocks/>
            </p:cNvSpPr>
            <p:nvPr/>
          </p:nvSpPr>
          <p:spPr bwMode="auto">
            <a:xfrm>
              <a:off x="10704513" y="5922963"/>
              <a:ext cx="109538" cy="571500"/>
            </a:xfrm>
            <a:custGeom>
              <a:avLst/>
              <a:gdLst>
                <a:gd name="T0" fmla="*/ 57 w 69"/>
                <a:gd name="T1" fmla="*/ 0 h 360"/>
                <a:gd name="T2" fmla="*/ 12 w 69"/>
                <a:gd name="T3" fmla="*/ 0 h 360"/>
                <a:gd name="T4" fmla="*/ 12 w 69"/>
                <a:gd name="T5" fmla="*/ 0 h 360"/>
                <a:gd name="T6" fmla="*/ 6 w 69"/>
                <a:gd name="T7" fmla="*/ 2 h 360"/>
                <a:gd name="T8" fmla="*/ 2 w 69"/>
                <a:gd name="T9" fmla="*/ 4 h 360"/>
                <a:gd name="T10" fmla="*/ 0 w 69"/>
                <a:gd name="T11" fmla="*/ 8 h 360"/>
                <a:gd name="T12" fmla="*/ 0 w 69"/>
                <a:gd name="T13" fmla="*/ 11 h 360"/>
                <a:gd name="T14" fmla="*/ 0 w 69"/>
                <a:gd name="T15" fmla="*/ 349 h 360"/>
                <a:gd name="T16" fmla="*/ 0 w 69"/>
                <a:gd name="T17" fmla="*/ 349 h 360"/>
                <a:gd name="T18" fmla="*/ 0 w 69"/>
                <a:gd name="T19" fmla="*/ 355 h 360"/>
                <a:gd name="T20" fmla="*/ 2 w 69"/>
                <a:gd name="T21" fmla="*/ 358 h 360"/>
                <a:gd name="T22" fmla="*/ 6 w 69"/>
                <a:gd name="T23" fmla="*/ 360 h 360"/>
                <a:gd name="T24" fmla="*/ 12 w 69"/>
                <a:gd name="T25" fmla="*/ 360 h 360"/>
                <a:gd name="T26" fmla="*/ 57 w 69"/>
                <a:gd name="T27" fmla="*/ 360 h 360"/>
                <a:gd name="T28" fmla="*/ 57 w 69"/>
                <a:gd name="T29" fmla="*/ 360 h 360"/>
                <a:gd name="T30" fmla="*/ 61 w 69"/>
                <a:gd name="T31" fmla="*/ 360 h 360"/>
                <a:gd name="T32" fmla="*/ 65 w 69"/>
                <a:gd name="T33" fmla="*/ 358 h 360"/>
                <a:gd name="T34" fmla="*/ 67 w 69"/>
                <a:gd name="T35" fmla="*/ 355 h 360"/>
                <a:gd name="T36" fmla="*/ 69 w 69"/>
                <a:gd name="T37" fmla="*/ 349 h 360"/>
                <a:gd name="T38" fmla="*/ 69 w 69"/>
                <a:gd name="T39" fmla="*/ 11 h 360"/>
                <a:gd name="T40" fmla="*/ 69 w 69"/>
                <a:gd name="T41" fmla="*/ 11 h 360"/>
                <a:gd name="T42" fmla="*/ 67 w 69"/>
                <a:gd name="T43" fmla="*/ 8 h 360"/>
                <a:gd name="T44" fmla="*/ 65 w 69"/>
                <a:gd name="T45" fmla="*/ 4 h 360"/>
                <a:gd name="T46" fmla="*/ 61 w 69"/>
                <a:gd name="T47" fmla="*/ 2 h 360"/>
                <a:gd name="T48" fmla="*/ 57 w 69"/>
                <a:gd name="T49" fmla="*/ 0 h 360"/>
                <a:gd name="T50" fmla="*/ 57 w 69"/>
                <a:gd name="T51" fmla="*/ 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9" h="360">
                  <a:moveTo>
                    <a:pt x="57" y="0"/>
                  </a:moveTo>
                  <a:lnTo>
                    <a:pt x="12" y="0"/>
                  </a:lnTo>
                  <a:lnTo>
                    <a:pt x="12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1"/>
                  </a:lnTo>
                  <a:lnTo>
                    <a:pt x="0" y="349"/>
                  </a:lnTo>
                  <a:lnTo>
                    <a:pt x="0" y="349"/>
                  </a:lnTo>
                  <a:lnTo>
                    <a:pt x="0" y="355"/>
                  </a:lnTo>
                  <a:lnTo>
                    <a:pt x="2" y="358"/>
                  </a:lnTo>
                  <a:lnTo>
                    <a:pt x="6" y="360"/>
                  </a:lnTo>
                  <a:lnTo>
                    <a:pt x="12" y="360"/>
                  </a:lnTo>
                  <a:lnTo>
                    <a:pt x="57" y="360"/>
                  </a:lnTo>
                  <a:lnTo>
                    <a:pt x="57" y="360"/>
                  </a:lnTo>
                  <a:lnTo>
                    <a:pt x="61" y="360"/>
                  </a:lnTo>
                  <a:lnTo>
                    <a:pt x="65" y="358"/>
                  </a:lnTo>
                  <a:lnTo>
                    <a:pt x="67" y="355"/>
                  </a:lnTo>
                  <a:lnTo>
                    <a:pt x="69" y="349"/>
                  </a:lnTo>
                  <a:lnTo>
                    <a:pt x="69" y="11"/>
                  </a:lnTo>
                  <a:lnTo>
                    <a:pt x="69" y="11"/>
                  </a:lnTo>
                  <a:lnTo>
                    <a:pt x="67" y="8"/>
                  </a:lnTo>
                  <a:lnTo>
                    <a:pt x="65" y="4"/>
                  </a:lnTo>
                  <a:lnTo>
                    <a:pt x="61" y="2"/>
                  </a:lnTo>
                  <a:lnTo>
                    <a:pt x="57" y="0"/>
                  </a:lnTo>
                  <a:lnTo>
                    <a:pt x="57" y="0"/>
                  </a:lnTo>
                  <a:close/>
                </a:path>
              </a:pathLst>
            </a:custGeom>
            <a:solidFill>
              <a:srgbClr val="4E62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41" name="Freeform 212"/>
            <p:cNvSpPr>
              <a:spLocks noEditPoints="1"/>
            </p:cNvSpPr>
            <p:nvPr/>
          </p:nvSpPr>
          <p:spPr bwMode="auto">
            <a:xfrm>
              <a:off x="10366375" y="5962650"/>
              <a:ext cx="371475" cy="327025"/>
            </a:xfrm>
            <a:custGeom>
              <a:avLst/>
              <a:gdLst>
                <a:gd name="T0" fmla="*/ 223 w 234"/>
                <a:gd name="T1" fmla="*/ 82 h 206"/>
                <a:gd name="T2" fmla="*/ 183 w 234"/>
                <a:gd name="T3" fmla="*/ 63 h 206"/>
                <a:gd name="T4" fmla="*/ 194 w 234"/>
                <a:gd name="T5" fmla="*/ 40 h 206"/>
                <a:gd name="T6" fmla="*/ 194 w 234"/>
                <a:gd name="T7" fmla="*/ 40 h 206"/>
                <a:gd name="T8" fmla="*/ 194 w 234"/>
                <a:gd name="T9" fmla="*/ 38 h 206"/>
                <a:gd name="T10" fmla="*/ 194 w 234"/>
                <a:gd name="T11" fmla="*/ 34 h 206"/>
                <a:gd name="T12" fmla="*/ 192 w 234"/>
                <a:gd name="T13" fmla="*/ 32 h 206"/>
                <a:gd name="T14" fmla="*/ 190 w 234"/>
                <a:gd name="T15" fmla="*/ 30 h 206"/>
                <a:gd name="T16" fmla="*/ 150 w 234"/>
                <a:gd name="T17" fmla="*/ 9 h 206"/>
                <a:gd name="T18" fmla="*/ 150 w 234"/>
                <a:gd name="T19" fmla="*/ 21 h 206"/>
                <a:gd name="T20" fmla="*/ 177 w 234"/>
                <a:gd name="T21" fmla="*/ 34 h 206"/>
                <a:gd name="T22" fmla="*/ 177 w 234"/>
                <a:gd name="T23" fmla="*/ 34 h 206"/>
                <a:gd name="T24" fmla="*/ 179 w 234"/>
                <a:gd name="T25" fmla="*/ 36 h 206"/>
                <a:gd name="T26" fmla="*/ 181 w 234"/>
                <a:gd name="T27" fmla="*/ 38 h 206"/>
                <a:gd name="T28" fmla="*/ 181 w 234"/>
                <a:gd name="T29" fmla="*/ 42 h 206"/>
                <a:gd name="T30" fmla="*/ 181 w 234"/>
                <a:gd name="T31" fmla="*/ 45 h 206"/>
                <a:gd name="T32" fmla="*/ 173 w 234"/>
                <a:gd name="T33" fmla="*/ 57 h 206"/>
                <a:gd name="T34" fmla="*/ 150 w 234"/>
                <a:gd name="T35" fmla="*/ 45 h 206"/>
                <a:gd name="T36" fmla="*/ 150 w 234"/>
                <a:gd name="T37" fmla="*/ 198 h 206"/>
                <a:gd name="T38" fmla="*/ 162 w 234"/>
                <a:gd name="T39" fmla="*/ 204 h 206"/>
                <a:gd name="T40" fmla="*/ 162 w 234"/>
                <a:gd name="T41" fmla="*/ 204 h 206"/>
                <a:gd name="T42" fmla="*/ 169 w 234"/>
                <a:gd name="T43" fmla="*/ 206 h 206"/>
                <a:gd name="T44" fmla="*/ 179 w 234"/>
                <a:gd name="T45" fmla="*/ 204 h 206"/>
                <a:gd name="T46" fmla="*/ 186 w 234"/>
                <a:gd name="T47" fmla="*/ 200 h 206"/>
                <a:gd name="T48" fmla="*/ 190 w 234"/>
                <a:gd name="T49" fmla="*/ 192 h 206"/>
                <a:gd name="T50" fmla="*/ 232 w 234"/>
                <a:gd name="T51" fmla="*/ 110 h 206"/>
                <a:gd name="T52" fmla="*/ 232 w 234"/>
                <a:gd name="T53" fmla="*/ 110 h 206"/>
                <a:gd name="T54" fmla="*/ 234 w 234"/>
                <a:gd name="T55" fmla="*/ 103 h 206"/>
                <a:gd name="T56" fmla="*/ 234 w 234"/>
                <a:gd name="T57" fmla="*/ 95 h 206"/>
                <a:gd name="T58" fmla="*/ 228 w 234"/>
                <a:gd name="T59" fmla="*/ 87 h 206"/>
                <a:gd name="T60" fmla="*/ 223 w 234"/>
                <a:gd name="T61" fmla="*/ 82 h 206"/>
                <a:gd name="T62" fmla="*/ 223 w 234"/>
                <a:gd name="T63" fmla="*/ 82 h 206"/>
                <a:gd name="T64" fmla="*/ 150 w 234"/>
                <a:gd name="T65" fmla="*/ 9 h 206"/>
                <a:gd name="T66" fmla="*/ 133 w 234"/>
                <a:gd name="T67" fmla="*/ 2 h 206"/>
                <a:gd name="T68" fmla="*/ 133 w 234"/>
                <a:gd name="T69" fmla="*/ 2 h 206"/>
                <a:gd name="T70" fmla="*/ 129 w 234"/>
                <a:gd name="T71" fmla="*/ 0 h 206"/>
                <a:gd name="T72" fmla="*/ 127 w 234"/>
                <a:gd name="T73" fmla="*/ 0 h 206"/>
                <a:gd name="T74" fmla="*/ 124 w 234"/>
                <a:gd name="T75" fmla="*/ 2 h 206"/>
                <a:gd name="T76" fmla="*/ 122 w 234"/>
                <a:gd name="T77" fmla="*/ 5 h 206"/>
                <a:gd name="T78" fmla="*/ 112 w 234"/>
                <a:gd name="T79" fmla="*/ 26 h 206"/>
                <a:gd name="T80" fmla="*/ 72 w 234"/>
                <a:gd name="T81" fmla="*/ 5 h 206"/>
                <a:gd name="T82" fmla="*/ 72 w 234"/>
                <a:gd name="T83" fmla="*/ 5 h 206"/>
                <a:gd name="T84" fmla="*/ 63 w 234"/>
                <a:gd name="T85" fmla="*/ 4 h 206"/>
                <a:gd name="T86" fmla="*/ 55 w 234"/>
                <a:gd name="T87" fmla="*/ 5 h 206"/>
                <a:gd name="T88" fmla="*/ 47 w 234"/>
                <a:gd name="T89" fmla="*/ 9 h 206"/>
                <a:gd name="T90" fmla="*/ 42 w 234"/>
                <a:gd name="T91" fmla="*/ 15 h 206"/>
                <a:gd name="T92" fmla="*/ 2 w 234"/>
                <a:gd name="T93" fmla="*/ 97 h 206"/>
                <a:gd name="T94" fmla="*/ 2 w 234"/>
                <a:gd name="T95" fmla="*/ 97 h 206"/>
                <a:gd name="T96" fmla="*/ 0 w 234"/>
                <a:gd name="T97" fmla="*/ 106 h 206"/>
                <a:gd name="T98" fmla="*/ 0 w 234"/>
                <a:gd name="T99" fmla="*/ 114 h 206"/>
                <a:gd name="T100" fmla="*/ 3 w 234"/>
                <a:gd name="T101" fmla="*/ 122 h 206"/>
                <a:gd name="T102" fmla="*/ 11 w 234"/>
                <a:gd name="T103" fmla="*/ 127 h 206"/>
                <a:gd name="T104" fmla="*/ 150 w 234"/>
                <a:gd name="T105" fmla="*/ 198 h 206"/>
                <a:gd name="T106" fmla="*/ 150 w 234"/>
                <a:gd name="T107" fmla="*/ 45 h 206"/>
                <a:gd name="T108" fmla="*/ 120 w 234"/>
                <a:gd name="T109" fmla="*/ 30 h 206"/>
                <a:gd name="T110" fmla="*/ 127 w 234"/>
                <a:gd name="T111" fmla="*/ 19 h 206"/>
                <a:gd name="T112" fmla="*/ 127 w 234"/>
                <a:gd name="T113" fmla="*/ 19 h 206"/>
                <a:gd name="T114" fmla="*/ 129 w 234"/>
                <a:gd name="T115" fmla="*/ 15 h 206"/>
                <a:gd name="T116" fmla="*/ 131 w 234"/>
                <a:gd name="T117" fmla="*/ 13 h 206"/>
                <a:gd name="T118" fmla="*/ 135 w 234"/>
                <a:gd name="T119" fmla="*/ 13 h 206"/>
                <a:gd name="T120" fmla="*/ 137 w 234"/>
                <a:gd name="T121" fmla="*/ 15 h 206"/>
                <a:gd name="T122" fmla="*/ 150 w 234"/>
                <a:gd name="T123" fmla="*/ 21 h 206"/>
                <a:gd name="T124" fmla="*/ 150 w 234"/>
                <a:gd name="T125" fmla="*/ 9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34" h="206">
                  <a:moveTo>
                    <a:pt x="223" y="82"/>
                  </a:moveTo>
                  <a:lnTo>
                    <a:pt x="183" y="63"/>
                  </a:lnTo>
                  <a:lnTo>
                    <a:pt x="194" y="40"/>
                  </a:lnTo>
                  <a:lnTo>
                    <a:pt x="194" y="40"/>
                  </a:lnTo>
                  <a:lnTo>
                    <a:pt x="194" y="38"/>
                  </a:lnTo>
                  <a:lnTo>
                    <a:pt x="194" y="34"/>
                  </a:lnTo>
                  <a:lnTo>
                    <a:pt x="192" y="32"/>
                  </a:lnTo>
                  <a:lnTo>
                    <a:pt x="190" y="30"/>
                  </a:lnTo>
                  <a:lnTo>
                    <a:pt x="150" y="9"/>
                  </a:lnTo>
                  <a:lnTo>
                    <a:pt x="150" y="21"/>
                  </a:lnTo>
                  <a:lnTo>
                    <a:pt x="177" y="34"/>
                  </a:lnTo>
                  <a:lnTo>
                    <a:pt x="177" y="34"/>
                  </a:lnTo>
                  <a:lnTo>
                    <a:pt x="179" y="36"/>
                  </a:lnTo>
                  <a:lnTo>
                    <a:pt x="181" y="38"/>
                  </a:lnTo>
                  <a:lnTo>
                    <a:pt x="181" y="42"/>
                  </a:lnTo>
                  <a:lnTo>
                    <a:pt x="181" y="45"/>
                  </a:lnTo>
                  <a:lnTo>
                    <a:pt x="173" y="57"/>
                  </a:lnTo>
                  <a:lnTo>
                    <a:pt x="150" y="45"/>
                  </a:lnTo>
                  <a:lnTo>
                    <a:pt x="150" y="198"/>
                  </a:lnTo>
                  <a:lnTo>
                    <a:pt x="162" y="204"/>
                  </a:lnTo>
                  <a:lnTo>
                    <a:pt x="162" y="204"/>
                  </a:lnTo>
                  <a:lnTo>
                    <a:pt x="169" y="206"/>
                  </a:lnTo>
                  <a:lnTo>
                    <a:pt x="179" y="204"/>
                  </a:lnTo>
                  <a:lnTo>
                    <a:pt x="186" y="200"/>
                  </a:lnTo>
                  <a:lnTo>
                    <a:pt x="190" y="192"/>
                  </a:lnTo>
                  <a:lnTo>
                    <a:pt x="232" y="110"/>
                  </a:lnTo>
                  <a:lnTo>
                    <a:pt x="232" y="110"/>
                  </a:lnTo>
                  <a:lnTo>
                    <a:pt x="234" y="103"/>
                  </a:lnTo>
                  <a:lnTo>
                    <a:pt x="234" y="95"/>
                  </a:lnTo>
                  <a:lnTo>
                    <a:pt x="228" y="87"/>
                  </a:lnTo>
                  <a:lnTo>
                    <a:pt x="223" y="82"/>
                  </a:lnTo>
                  <a:lnTo>
                    <a:pt x="223" y="82"/>
                  </a:lnTo>
                  <a:close/>
                  <a:moveTo>
                    <a:pt x="150" y="9"/>
                  </a:moveTo>
                  <a:lnTo>
                    <a:pt x="133" y="2"/>
                  </a:lnTo>
                  <a:lnTo>
                    <a:pt x="133" y="2"/>
                  </a:lnTo>
                  <a:lnTo>
                    <a:pt x="129" y="0"/>
                  </a:lnTo>
                  <a:lnTo>
                    <a:pt x="127" y="0"/>
                  </a:lnTo>
                  <a:lnTo>
                    <a:pt x="124" y="2"/>
                  </a:lnTo>
                  <a:lnTo>
                    <a:pt x="122" y="5"/>
                  </a:lnTo>
                  <a:lnTo>
                    <a:pt x="112" y="26"/>
                  </a:lnTo>
                  <a:lnTo>
                    <a:pt x="72" y="5"/>
                  </a:lnTo>
                  <a:lnTo>
                    <a:pt x="72" y="5"/>
                  </a:lnTo>
                  <a:lnTo>
                    <a:pt x="63" y="4"/>
                  </a:lnTo>
                  <a:lnTo>
                    <a:pt x="55" y="5"/>
                  </a:lnTo>
                  <a:lnTo>
                    <a:pt x="47" y="9"/>
                  </a:lnTo>
                  <a:lnTo>
                    <a:pt x="42" y="15"/>
                  </a:lnTo>
                  <a:lnTo>
                    <a:pt x="2" y="97"/>
                  </a:lnTo>
                  <a:lnTo>
                    <a:pt x="2" y="97"/>
                  </a:lnTo>
                  <a:lnTo>
                    <a:pt x="0" y="106"/>
                  </a:lnTo>
                  <a:lnTo>
                    <a:pt x="0" y="114"/>
                  </a:lnTo>
                  <a:lnTo>
                    <a:pt x="3" y="122"/>
                  </a:lnTo>
                  <a:lnTo>
                    <a:pt x="11" y="127"/>
                  </a:lnTo>
                  <a:lnTo>
                    <a:pt x="150" y="198"/>
                  </a:lnTo>
                  <a:lnTo>
                    <a:pt x="150" y="45"/>
                  </a:lnTo>
                  <a:lnTo>
                    <a:pt x="120" y="30"/>
                  </a:lnTo>
                  <a:lnTo>
                    <a:pt x="127" y="19"/>
                  </a:lnTo>
                  <a:lnTo>
                    <a:pt x="127" y="19"/>
                  </a:lnTo>
                  <a:lnTo>
                    <a:pt x="129" y="15"/>
                  </a:lnTo>
                  <a:lnTo>
                    <a:pt x="131" y="13"/>
                  </a:lnTo>
                  <a:lnTo>
                    <a:pt x="135" y="13"/>
                  </a:lnTo>
                  <a:lnTo>
                    <a:pt x="137" y="15"/>
                  </a:lnTo>
                  <a:lnTo>
                    <a:pt x="150" y="21"/>
                  </a:lnTo>
                  <a:lnTo>
                    <a:pt x="150" y="9"/>
                  </a:lnTo>
                  <a:close/>
                </a:path>
              </a:pathLst>
            </a:custGeom>
            <a:solidFill>
              <a:srgbClr val="4281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42" name="Freeform 213"/>
            <p:cNvSpPr>
              <a:spLocks/>
            </p:cNvSpPr>
            <p:nvPr/>
          </p:nvSpPr>
          <p:spPr bwMode="auto">
            <a:xfrm>
              <a:off x="10661650" y="5453063"/>
              <a:ext cx="320675" cy="539750"/>
            </a:xfrm>
            <a:custGeom>
              <a:avLst/>
              <a:gdLst>
                <a:gd name="T0" fmla="*/ 19 w 202"/>
                <a:gd name="T1" fmla="*/ 328 h 340"/>
                <a:gd name="T2" fmla="*/ 19 w 202"/>
                <a:gd name="T3" fmla="*/ 328 h 340"/>
                <a:gd name="T4" fmla="*/ 39 w 202"/>
                <a:gd name="T5" fmla="*/ 332 h 340"/>
                <a:gd name="T6" fmla="*/ 60 w 202"/>
                <a:gd name="T7" fmla="*/ 336 h 340"/>
                <a:gd name="T8" fmla="*/ 80 w 202"/>
                <a:gd name="T9" fmla="*/ 338 h 340"/>
                <a:gd name="T10" fmla="*/ 100 w 202"/>
                <a:gd name="T11" fmla="*/ 340 h 340"/>
                <a:gd name="T12" fmla="*/ 121 w 202"/>
                <a:gd name="T13" fmla="*/ 338 h 340"/>
                <a:gd name="T14" fmla="*/ 140 w 202"/>
                <a:gd name="T15" fmla="*/ 336 h 340"/>
                <a:gd name="T16" fmla="*/ 161 w 202"/>
                <a:gd name="T17" fmla="*/ 332 h 340"/>
                <a:gd name="T18" fmla="*/ 180 w 202"/>
                <a:gd name="T19" fmla="*/ 328 h 340"/>
                <a:gd name="T20" fmla="*/ 189 w 202"/>
                <a:gd name="T21" fmla="*/ 140 h 340"/>
                <a:gd name="T22" fmla="*/ 189 w 202"/>
                <a:gd name="T23" fmla="*/ 140 h 340"/>
                <a:gd name="T24" fmla="*/ 191 w 202"/>
                <a:gd name="T25" fmla="*/ 90 h 340"/>
                <a:gd name="T26" fmla="*/ 195 w 202"/>
                <a:gd name="T27" fmla="*/ 69 h 340"/>
                <a:gd name="T28" fmla="*/ 199 w 202"/>
                <a:gd name="T29" fmla="*/ 60 h 340"/>
                <a:gd name="T30" fmla="*/ 202 w 202"/>
                <a:gd name="T31" fmla="*/ 48 h 340"/>
                <a:gd name="T32" fmla="*/ 202 w 202"/>
                <a:gd name="T33" fmla="*/ 48 h 340"/>
                <a:gd name="T34" fmla="*/ 193 w 202"/>
                <a:gd name="T35" fmla="*/ 40 h 340"/>
                <a:gd name="T36" fmla="*/ 183 w 202"/>
                <a:gd name="T37" fmla="*/ 35 h 340"/>
                <a:gd name="T38" fmla="*/ 161 w 202"/>
                <a:gd name="T39" fmla="*/ 21 h 340"/>
                <a:gd name="T40" fmla="*/ 140 w 202"/>
                <a:gd name="T41" fmla="*/ 10 h 340"/>
                <a:gd name="T42" fmla="*/ 124 w 202"/>
                <a:gd name="T43" fmla="*/ 0 h 340"/>
                <a:gd name="T44" fmla="*/ 124 w 202"/>
                <a:gd name="T45" fmla="*/ 0 h 340"/>
                <a:gd name="T46" fmla="*/ 113 w 202"/>
                <a:gd name="T47" fmla="*/ 8 h 340"/>
                <a:gd name="T48" fmla="*/ 105 w 202"/>
                <a:gd name="T49" fmla="*/ 10 h 340"/>
                <a:gd name="T50" fmla="*/ 100 w 202"/>
                <a:gd name="T51" fmla="*/ 10 h 340"/>
                <a:gd name="T52" fmla="*/ 100 w 202"/>
                <a:gd name="T53" fmla="*/ 10 h 340"/>
                <a:gd name="T54" fmla="*/ 94 w 202"/>
                <a:gd name="T55" fmla="*/ 10 h 340"/>
                <a:gd name="T56" fmla="*/ 88 w 202"/>
                <a:gd name="T57" fmla="*/ 8 h 340"/>
                <a:gd name="T58" fmla="*/ 77 w 202"/>
                <a:gd name="T59" fmla="*/ 0 h 340"/>
                <a:gd name="T60" fmla="*/ 77 w 202"/>
                <a:gd name="T61" fmla="*/ 0 h 340"/>
                <a:gd name="T62" fmla="*/ 61 w 202"/>
                <a:gd name="T63" fmla="*/ 10 h 340"/>
                <a:gd name="T64" fmla="*/ 40 w 202"/>
                <a:gd name="T65" fmla="*/ 19 h 340"/>
                <a:gd name="T66" fmla="*/ 19 w 202"/>
                <a:gd name="T67" fmla="*/ 31 h 340"/>
                <a:gd name="T68" fmla="*/ 0 w 202"/>
                <a:gd name="T69" fmla="*/ 44 h 340"/>
                <a:gd name="T70" fmla="*/ 0 w 202"/>
                <a:gd name="T71" fmla="*/ 44 h 340"/>
                <a:gd name="T72" fmla="*/ 8 w 202"/>
                <a:gd name="T73" fmla="*/ 58 h 340"/>
                <a:gd name="T74" fmla="*/ 12 w 202"/>
                <a:gd name="T75" fmla="*/ 69 h 340"/>
                <a:gd name="T76" fmla="*/ 14 w 202"/>
                <a:gd name="T77" fmla="*/ 79 h 340"/>
                <a:gd name="T78" fmla="*/ 14 w 202"/>
                <a:gd name="T79" fmla="*/ 90 h 340"/>
                <a:gd name="T80" fmla="*/ 12 w 202"/>
                <a:gd name="T81" fmla="*/ 113 h 340"/>
                <a:gd name="T82" fmla="*/ 10 w 202"/>
                <a:gd name="T83" fmla="*/ 126 h 340"/>
                <a:gd name="T84" fmla="*/ 10 w 202"/>
                <a:gd name="T85" fmla="*/ 141 h 340"/>
                <a:gd name="T86" fmla="*/ 19 w 202"/>
                <a:gd name="T87" fmla="*/ 328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02" h="340">
                  <a:moveTo>
                    <a:pt x="19" y="328"/>
                  </a:moveTo>
                  <a:lnTo>
                    <a:pt x="19" y="328"/>
                  </a:lnTo>
                  <a:lnTo>
                    <a:pt x="39" y="332"/>
                  </a:lnTo>
                  <a:lnTo>
                    <a:pt x="60" y="336"/>
                  </a:lnTo>
                  <a:lnTo>
                    <a:pt x="80" y="338"/>
                  </a:lnTo>
                  <a:lnTo>
                    <a:pt x="100" y="340"/>
                  </a:lnTo>
                  <a:lnTo>
                    <a:pt x="121" y="338"/>
                  </a:lnTo>
                  <a:lnTo>
                    <a:pt x="140" y="336"/>
                  </a:lnTo>
                  <a:lnTo>
                    <a:pt x="161" y="332"/>
                  </a:lnTo>
                  <a:lnTo>
                    <a:pt x="180" y="328"/>
                  </a:lnTo>
                  <a:lnTo>
                    <a:pt x="189" y="140"/>
                  </a:lnTo>
                  <a:lnTo>
                    <a:pt x="189" y="140"/>
                  </a:lnTo>
                  <a:lnTo>
                    <a:pt x="191" y="90"/>
                  </a:lnTo>
                  <a:lnTo>
                    <a:pt x="195" y="69"/>
                  </a:lnTo>
                  <a:lnTo>
                    <a:pt x="199" y="60"/>
                  </a:lnTo>
                  <a:lnTo>
                    <a:pt x="202" y="48"/>
                  </a:lnTo>
                  <a:lnTo>
                    <a:pt x="202" y="48"/>
                  </a:lnTo>
                  <a:lnTo>
                    <a:pt x="193" y="40"/>
                  </a:lnTo>
                  <a:lnTo>
                    <a:pt x="183" y="35"/>
                  </a:lnTo>
                  <a:lnTo>
                    <a:pt x="161" y="21"/>
                  </a:lnTo>
                  <a:lnTo>
                    <a:pt x="140" y="1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13" y="8"/>
                  </a:lnTo>
                  <a:lnTo>
                    <a:pt x="105" y="10"/>
                  </a:lnTo>
                  <a:lnTo>
                    <a:pt x="100" y="10"/>
                  </a:lnTo>
                  <a:lnTo>
                    <a:pt x="100" y="10"/>
                  </a:lnTo>
                  <a:lnTo>
                    <a:pt x="94" y="10"/>
                  </a:lnTo>
                  <a:lnTo>
                    <a:pt x="88" y="8"/>
                  </a:lnTo>
                  <a:lnTo>
                    <a:pt x="77" y="0"/>
                  </a:lnTo>
                  <a:lnTo>
                    <a:pt x="77" y="0"/>
                  </a:lnTo>
                  <a:lnTo>
                    <a:pt x="61" y="10"/>
                  </a:lnTo>
                  <a:lnTo>
                    <a:pt x="40" y="19"/>
                  </a:lnTo>
                  <a:lnTo>
                    <a:pt x="19" y="31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8" y="58"/>
                  </a:lnTo>
                  <a:lnTo>
                    <a:pt x="12" y="69"/>
                  </a:lnTo>
                  <a:lnTo>
                    <a:pt x="14" y="79"/>
                  </a:lnTo>
                  <a:lnTo>
                    <a:pt x="14" y="90"/>
                  </a:lnTo>
                  <a:lnTo>
                    <a:pt x="12" y="113"/>
                  </a:lnTo>
                  <a:lnTo>
                    <a:pt x="10" y="126"/>
                  </a:lnTo>
                  <a:lnTo>
                    <a:pt x="10" y="141"/>
                  </a:lnTo>
                  <a:lnTo>
                    <a:pt x="19" y="328"/>
                  </a:lnTo>
                  <a:close/>
                </a:path>
              </a:pathLst>
            </a:custGeom>
            <a:solidFill>
              <a:srgbClr val="6981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43" name="Freeform 214"/>
            <p:cNvSpPr>
              <a:spLocks/>
            </p:cNvSpPr>
            <p:nvPr/>
          </p:nvSpPr>
          <p:spPr bwMode="auto">
            <a:xfrm>
              <a:off x="10747375" y="5456238"/>
              <a:ext cx="147638" cy="266700"/>
            </a:xfrm>
            <a:custGeom>
              <a:avLst/>
              <a:gdLst>
                <a:gd name="T0" fmla="*/ 93 w 93"/>
                <a:gd name="T1" fmla="*/ 14 h 168"/>
                <a:gd name="T2" fmla="*/ 87 w 93"/>
                <a:gd name="T3" fmla="*/ 61 h 168"/>
                <a:gd name="T4" fmla="*/ 46 w 93"/>
                <a:gd name="T5" fmla="*/ 168 h 168"/>
                <a:gd name="T6" fmla="*/ 4 w 93"/>
                <a:gd name="T7" fmla="*/ 61 h 168"/>
                <a:gd name="T8" fmla="*/ 0 w 93"/>
                <a:gd name="T9" fmla="*/ 14 h 168"/>
                <a:gd name="T10" fmla="*/ 19 w 93"/>
                <a:gd name="T11" fmla="*/ 0 h 168"/>
                <a:gd name="T12" fmla="*/ 72 w 93"/>
                <a:gd name="T13" fmla="*/ 0 h 168"/>
                <a:gd name="T14" fmla="*/ 93 w 93"/>
                <a:gd name="T15" fmla="*/ 1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168">
                  <a:moveTo>
                    <a:pt x="93" y="14"/>
                  </a:moveTo>
                  <a:lnTo>
                    <a:pt x="87" y="61"/>
                  </a:lnTo>
                  <a:lnTo>
                    <a:pt x="46" y="168"/>
                  </a:lnTo>
                  <a:lnTo>
                    <a:pt x="4" y="61"/>
                  </a:lnTo>
                  <a:lnTo>
                    <a:pt x="0" y="14"/>
                  </a:lnTo>
                  <a:lnTo>
                    <a:pt x="19" y="0"/>
                  </a:lnTo>
                  <a:lnTo>
                    <a:pt x="72" y="0"/>
                  </a:lnTo>
                  <a:lnTo>
                    <a:pt x="93" y="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44" name="Rectangle 215"/>
            <p:cNvSpPr>
              <a:spLocks noChangeArrowheads="1"/>
            </p:cNvSpPr>
            <p:nvPr/>
          </p:nvSpPr>
          <p:spPr bwMode="auto">
            <a:xfrm>
              <a:off x="10777538" y="5429250"/>
              <a:ext cx="84138" cy="69850"/>
            </a:xfrm>
            <a:prstGeom prst="rect">
              <a:avLst/>
            </a:prstGeom>
            <a:solidFill>
              <a:srgbClr val="D2A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45" name="Freeform 216"/>
            <p:cNvSpPr>
              <a:spLocks/>
            </p:cNvSpPr>
            <p:nvPr/>
          </p:nvSpPr>
          <p:spPr bwMode="auto">
            <a:xfrm>
              <a:off x="10804525" y="5492750"/>
              <a:ext cx="30163" cy="49213"/>
            </a:xfrm>
            <a:custGeom>
              <a:avLst/>
              <a:gdLst>
                <a:gd name="T0" fmla="*/ 4 w 19"/>
                <a:gd name="T1" fmla="*/ 31 h 31"/>
                <a:gd name="T2" fmla="*/ 0 w 19"/>
                <a:gd name="T3" fmla="*/ 25 h 31"/>
                <a:gd name="T4" fmla="*/ 10 w 19"/>
                <a:gd name="T5" fmla="*/ 0 h 31"/>
                <a:gd name="T6" fmla="*/ 19 w 19"/>
                <a:gd name="T7" fmla="*/ 23 h 31"/>
                <a:gd name="T8" fmla="*/ 17 w 19"/>
                <a:gd name="T9" fmla="*/ 31 h 31"/>
                <a:gd name="T10" fmla="*/ 17 w 19"/>
                <a:gd name="T11" fmla="*/ 31 h 31"/>
                <a:gd name="T12" fmla="*/ 4 w 19"/>
                <a:gd name="T13" fmla="*/ 31 h 31"/>
                <a:gd name="T14" fmla="*/ 4 w 19"/>
                <a:gd name="T15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" h="31">
                  <a:moveTo>
                    <a:pt x="4" y="31"/>
                  </a:moveTo>
                  <a:lnTo>
                    <a:pt x="0" y="25"/>
                  </a:lnTo>
                  <a:lnTo>
                    <a:pt x="10" y="0"/>
                  </a:lnTo>
                  <a:lnTo>
                    <a:pt x="19" y="23"/>
                  </a:lnTo>
                  <a:lnTo>
                    <a:pt x="17" y="31"/>
                  </a:lnTo>
                  <a:lnTo>
                    <a:pt x="17" y="31"/>
                  </a:lnTo>
                  <a:lnTo>
                    <a:pt x="4" y="31"/>
                  </a:lnTo>
                  <a:lnTo>
                    <a:pt x="4" y="31"/>
                  </a:lnTo>
                  <a:close/>
                </a:path>
              </a:pathLst>
            </a:custGeom>
            <a:solidFill>
              <a:srgbClr val="66C7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46" name="Freeform 217"/>
            <p:cNvSpPr>
              <a:spLocks/>
            </p:cNvSpPr>
            <p:nvPr/>
          </p:nvSpPr>
          <p:spPr bwMode="auto">
            <a:xfrm>
              <a:off x="10820400" y="5456238"/>
              <a:ext cx="63500" cy="100013"/>
            </a:xfrm>
            <a:custGeom>
              <a:avLst/>
              <a:gdLst>
                <a:gd name="T0" fmla="*/ 26 w 40"/>
                <a:gd name="T1" fmla="*/ 0 h 63"/>
                <a:gd name="T2" fmla="*/ 0 w 40"/>
                <a:gd name="T3" fmla="*/ 23 h 63"/>
                <a:gd name="T4" fmla="*/ 15 w 40"/>
                <a:gd name="T5" fmla="*/ 63 h 63"/>
                <a:gd name="T6" fmla="*/ 40 w 40"/>
                <a:gd name="T7" fmla="*/ 10 h 63"/>
                <a:gd name="T8" fmla="*/ 26 w 40"/>
                <a:gd name="T9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63">
                  <a:moveTo>
                    <a:pt x="26" y="0"/>
                  </a:moveTo>
                  <a:lnTo>
                    <a:pt x="0" y="23"/>
                  </a:lnTo>
                  <a:lnTo>
                    <a:pt x="15" y="63"/>
                  </a:lnTo>
                  <a:lnTo>
                    <a:pt x="40" y="10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CD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47" name="Freeform 218"/>
            <p:cNvSpPr>
              <a:spLocks/>
            </p:cNvSpPr>
            <p:nvPr/>
          </p:nvSpPr>
          <p:spPr bwMode="auto">
            <a:xfrm>
              <a:off x="10820400" y="5472113"/>
              <a:ext cx="98425" cy="250825"/>
            </a:xfrm>
            <a:custGeom>
              <a:avLst/>
              <a:gdLst>
                <a:gd name="T0" fmla="*/ 40 w 62"/>
                <a:gd name="T1" fmla="*/ 0 h 158"/>
                <a:gd name="T2" fmla="*/ 0 w 62"/>
                <a:gd name="T3" fmla="*/ 158 h 158"/>
                <a:gd name="T4" fmla="*/ 55 w 62"/>
                <a:gd name="T5" fmla="*/ 70 h 158"/>
                <a:gd name="T6" fmla="*/ 47 w 62"/>
                <a:gd name="T7" fmla="*/ 55 h 158"/>
                <a:gd name="T8" fmla="*/ 62 w 62"/>
                <a:gd name="T9" fmla="*/ 42 h 158"/>
                <a:gd name="T10" fmla="*/ 47 w 62"/>
                <a:gd name="T11" fmla="*/ 4 h 158"/>
                <a:gd name="T12" fmla="*/ 40 w 62"/>
                <a:gd name="T13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2" h="158">
                  <a:moveTo>
                    <a:pt x="40" y="0"/>
                  </a:moveTo>
                  <a:lnTo>
                    <a:pt x="0" y="158"/>
                  </a:lnTo>
                  <a:lnTo>
                    <a:pt x="55" y="70"/>
                  </a:lnTo>
                  <a:lnTo>
                    <a:pt x="47" y="55"/>
                  </a:lnTo>
                  <a:lnTo>
                    <a:pt x="62" y="42"/>
                  </a:lnTo>
                  <a:lnTo>
                    <a:pt x="47" y="4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4E62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48" name="Freeform 219"/>
            <p:cNvSpPr>
              <a:spLocks/>
            </p:cNvSpPr>
            <p:nvPr/>
          </p:nvSpPr>
          <p:spPr bwMode="auto">
            <a:xfrm>
              <a:off x="10758488" y="5456238"/>
              <a:ext cx="61913" cy="100013"/>
            </a:xfrm>
            <a:custGeom>
              <a:avLst/>
              <a:gdLst>
                <a:gd name="T0" fmla="*/ 12 w 39"/>
                <a:gd name="T1" fmla="*/ 0 h 63"/>
                <a:gd name="T2" fmla="*/ 39 w 39"/>
                <a:gd name="T3" fmla="*/ 23 h 63"/>
                <a:gd name="T4" fmla="*/ 23 w 39"/>
                <a:gd name="T5" fmla="*/ 63 h 63"/>
                <a:gd name="T6" fmla="*/ 0 w 39"/>
                <a:gd name="T7" fmla="*/ 10 h 63"/>
                <a:gd name="T8" fmla="*/ 12 w 39"/>
                <a:gd name="T9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63">
                  <a:moveTo>
                    <a:pt x="12" y="0"/>
                  </a:moveTo>
                  <a:lnTo>
                    <a:pt x="39" y="23"/>
                  </a:lnTo>
                  <a:lnTo>
                    <a:pt x="23" y="63"/>
                  </a:lnTo>
                  <a:lnTo>
                    <a:pt x="0" y="1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CD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49" name="Freeform 220"/>
            <p:cNvSpPr>
              <a:spLocks/>
            </p:cNvSpPr>
            <p:nvPr/>
          </p:nvSpPr>
          <p:spPr bwMode="auto">
            <a:xfrm>
              <a:off x="10798175" y="5565775"/>
              <a:ext cx="42863" cy="157163"/>
            </a:xfrm>
            <a:custGeom>
              <a:avLst/>
              <a:gdLst>
                <a:gd name="T0" fmla="*/ 21 w 27"/>
                <a:gd name="T1" fmla="*/ 0 h 99"/>
                <a:gd name="T2" fmla="*/ 8 w 27"/>
                <a:gd name="T3" fmla="*/ 0 h 99"/>
                <a:gd name="T4" fmla="*/ 0 w 27"/>
                <a:gd name="T5" fmla="*/ 67 h 99"/>
                <a:gd name="T6" fmla="*/ 14 w 27"/>
                <a:gd name="T7" fmla="*/ 99 h 99"/>
                <a:gd name="T8" fmla="*/ 27 w 27"/>
                <a:gd name="T9" fmla="*/ 67 h 99"/>
                <a:gd name="T10" fmla="*/ 21 w 27"/>
                <a:gd name="T11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" h="99">
                  <a:moveTo>
                    <a:pt x="21" y="0"/>
                  </a:moveTo>
                  <a:lnTo>
                    <a:pt x="8" y="0"/>
                  </a:lnTo>
                  <a:lnTo>
                    <a:pt x="0" y="67"/>
                  </a:lnTo>
                  <a:lnTo>
                    <a:pt x="14" y="99"/>
                  </a:lnTo>
                  <a:lnTo>
                    <a:pt x="27" y="67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66C7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50" name="Freeform 221"/>
            <p:cNvSpPr>
              <a:spLocks/>
            </p:cNvSpPr>
            <p:nvPr/>
          </p:nvSpPr>
          <p:spPr bwMode="auto">
            <a:xfrm>
              <a:off x="10820400" y="5456238"/>
              <a:ext cx="63500" cy="85725"/>
            </a:xfrm>
            <a:custGeom>
              <a:avLst/>
              <a:gdLst>
                <a:gd name="T0" fmla="*/ 26 w 40"/>
                <a:gd name="T1" fmla="*/ 0 h 54"/>
                <a:gd name="T2" fmla="*/ 0 w 40"/>
                <a:gd name="T3" fmla="*/ 23 h 54"/>
                <a:gd name="T4" fmla="*/ 15 w 40"/>
                <a:gd name="T5" fmla="*/ 54 h 54"/>
                <a:gd name="T6" fmla="*/ 40 w 40"/>
                <a:gd name="T7" fmla="*/ 10 h 54"/>
                <a:gd name="T8" fmla="*/ 26 w 40"/>
                <a:gd name="T9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54">
                  <a:moveTo>
                    <a:pt x="26" y="0"/>
                  </a:moveTo>
                  <a:lnTo>
                    <a:pt x="0" y="23"/>
                  </a:lnTo>
                  <a:lnTo>
                    <a:pt x="15" y="54"/>
                  </a:lnTo>
                  <a:lnTo>
                    <a:pt x="40" y="10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51" name="Freeform 222"/>
            <p:cNvSpPr>
              <a:spLocks/>
            </p:cNvSpPr>
            <p:nvPr/>
          </p:nvSpPr>
          <p:spPr bwMode="auto">
            <a:xfrm>
              <a:off x="10820400" y="5472113"/>
              <a:ext cx="90488" cy="250825"/>
            </a:xfrm>
            <a:custGeom>
              <a:avLst/>
              <a:gdLst>
                <a:gd name="T0" fmla="*/ 40 w 57"/>
                <a:gd name="T1" fmla="*/ 0 h 158"/>
                <a:gd name="T2" fmla="*/ 0 w 57"/>
                <a:gd name="T3" fmla="*/ 158 h 158"/>
                <a:gd name="T4" fmla="*/ 49 w 57"/>
                <a:gd name="T5" fmla="*/ 63 h 158"/>
                <a:gd name="T6" fmla="*/ 41 w 57"/>
                <a:gd name="T7" fmla="*/ 51 h 158"/>
                <a:gd name="T8" fmla="*/ 57 w 57"/>
                <a:gd name="T9" fmla="*/ 40 h 158"/>
                <a:gd name="T10" fmla="*/ 47 w 57"/>
                <a:gd name="T11" fmla="*/ 4 h 158"/>
                <a:gd name="T12" fmla="*/ 40 w 57"/>
                <a:gd name="T13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7" h="158">
                  <a:moveTo>
                    <a:pt x="40" y="0"/>
                  </a:moveTo>
                  <a:lnTo>
                    <a:pt x="0" y="158"/>
                  </a:lnTo>
                  <a:lnTo>
                    <a:pt x="49" y="63"/>
                  </a:lnTo>
                  <a:lnTo>
                    <a:pt x="41" y="51"/>
                  </a:lnTo>
                  <a:lnTo>
                    <a:pt x="57" y="40"/>
                  </a:lnTo>
                  <a:lnTo>
                    <a:pt x="47" y="4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6981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52" name="Freeform 223"/>
            <p:cNvSpPr>
              <a:spLocks/>
            </p:cNvSpPr>
            <p:nvPr/>
          </p:nvSpPr>
          <p:spPr bwMode="auto">
            <a:xfrm>
              <a:off x="10758488" y="5456238"/>
              <a:ext cx="61913" cy="85725"/>
            </a:xfrm>
            <a:custGeom>
              <a:avLst/>
              <a:gdLst>
                <a:gd name="T0" fmla="*/ 12 w 39"/>
                <a:gd name="T1" fmla="*/ 0 h 54"/>
                <a:gd name="T2" fmla="*/ 39 w 39"/>
                <a:gd name="T3" fmla="*/ 23 h 54"/>
                <a:gd name="T4" fmla="*/ 23 w 39"/>
                <a:gd name="T5" fmla="*/ 54 h 54"/>
                <a:gd name="T6" fmla="*/ 0 w 39"/>
                <a:gd name="T7" fmla="*/ 10 h 54"/>
                <a:gd name="T8" fmla="*/ 12 w 39"/>
                <a:gd name="T9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54">
                  <a:moveTo>
                    <a:pt x="12" y="0"/>
                  </a:moveTo>
                  <a:lnTo>
                    <a:pt x="39" y="23"/>
                  </a:lnTo>
                  <a:lnTo>
                    <a:pt x="23" y="54"/>
                  </a:lnTo>
                  <a:lnTo>
                    <a:pt x="0" y="1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53" name="Freeform 224"/>
            <p:cNvSpPr>
              <a:spLocks/>
            </p:cNvSpPr>
            <p:nvPr/>
          </p:nvSpPr>
          <p:spPr bwMode="auto">
            <a:xfrm>
              <a:off x="10804525" y="5538788"/>
              <a:ext cx="30163" cy="26988"/>
            </a:xfrm>
            <a:custGeom>
              <a:avLst/>
              <a:gdLst>
                <a:gd name="T0" fmla="*/ 17 w 19"/>
                <a:gd name="T1" fmla="*/ 0 h 17"/>
                <a:gd name="T2" fmla="*/ 4 w 19"/>
                <a:gd name="T3" fmla="*/ 0 h 17"/>
                <a:gd name="T4" fmla="*/ 4 w 19"/>
                <a:gd name="T5" fmla="*/ 0 h 17"/>
                <a:gd name="T6" fmla="*/ 0 w 19"/>
                <a:gd name="T7" fmla="*/ 9 h 17"/>
                <a:gd name="T8" fmla="*/ 4 w 19"/>
                <a:gd name="T9" fmla="*/ 17 h 17"/>
                <a:gd name="T10" fmla="*/ 17 w 19"/>
                <a:gd name="T11" fmla="*/ 17 h 17"/>
                <a:gd name="T12" fmla="*/ 17 w 19"/>
                <a:gd name="T13" fmla="*/ 17 h 17"/>
                <a:gd name="T14" fmla="*/ 19 w 19"/>
                <a:gd name="T15" fmla="*/ 9 h 17"/>
                <a:gd name="T16" fmla="*/ 17 w 19"/>
                <a:gd name="T17" fmla="*/ 0 h 17"/>
                <a:gd name="T18" fmla="*/ 17 w 19"/>
                <a:gd name="T1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" h="17">
                  <a:moveTo>
                    <a:pt x="17" y="0"/>
                  </a:moveTo>
                  <a:lnTo>
                    <a:pt x="4" y="0"/>
                  </a:lnTo>
                  <a:lnTo>
                    <a:pt x="4" y="0"/>
                  </a:lnTo>
                  <a:lnTo>
                    <a:pt x="0" y="9"/>
                  </a:lnTo>
                  <a:lnTo>
                    <a:pt x="4" y="17"/>
                  </a:lnTo>
                  <a:lnTo>
                    <a:pt x="17" y="17"/>
                  </a:lnTo>
                  <a:lnTo>
                    <a:pt x="17" y="17"/>
                  </a:lnTo>
                  <a:lnTo>
                    <a:pt x="19" y="9"/>
                  </a:lnTo>
                  <a:lnTo>
                    <a:pt x="17" y="0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66C7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54" name="Freeform 225"/>
            <p:cNvSpPr>
              <a:spLocks/>
            </p:cNvSpPr>
            <p:nvPr/>
          </p:nvSpPr>
          <p:spPr bwMode="auto">
            <a:xfrm>
              <a:off x="10814050" y="5702300"/>
              <a:ext cx="11113" cy="290513"/>
            </a:xfrm>
            <a:custGeom>
              <a:avLst/>
              <a:gdLst>
                <a:gd name="T0" fmla="*/ 4 w 7"/>
                <a:gd name="T1" fmla="*/ 183 h 183"/>
                <a:gd name="T2" fmla="*/ 4 w 7"/>
                <a:gd name="T3" fmla="*/ 183 h 183"/>
                <a:gd name="T4" fmla="*/ 5 w 7"/>
                <a:gd name="T5" fmla="*/ 141 h 183"/>
                <a:gd name="T6" fmla="*/ 7 w 7"/>
                <a:gd name="T7" fmla="*/ 93 h 183"/>
                <a:gd name="T8" fmla="*/ 7 w 7"/>
                <a:gd name="T9" fmla="*/ 45 h 183"/>
                <a:gd name="T10" fmla="*/ 4 w 7"/>
                <a:gd name="T11" fmla="*/ 0 h 183"/>
                <a:gd name="T12" fmla="*/ 4 w 7"/>
                <a:gd name="T13" fmla="*/ 0 h 183"/>
                <a:gd name="T14" fmla="*/ 2 w 7"/>
                <a:gd name="T15" fmla="*/ 45 h 183"/>
                <a:gd name="T16" fmla="*/ 0 w 7"/>
                <a:gd name="T17" fmla="*/ 93 h 183"/>
                <a:gd name="T18" fmla="*/ 0 w 7"/>
                <a:gd name="T19" fmla="*/ 141 h 183"/>
                <a:gd name="T20" fmla="*/ 4 w 7"/>
                <a:gd name="T21" fmla="*/ 183 h 183"/>
                <a:gd name="T22" fmla="*/ 4 w 7"/>
                <a:gd name="T23" fmla="*/ 18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183">
                  <a:moveTo>
                    <a:pt x="4" y="183"/>
                  </a:moveTo>
                  <a:lnTo>
                    <a:pt x="4" y="183"/>
                  </a:lnTo>
                  <a:lnTo>
                    <a:pt x="5" y="141"/>
                  </a:lnTo>
                  <a:lnTo>
                    <a:pt x="7" y="93"/>
                  </a:lnTo>
                  <a:lnTo>
                    <a:pt x="7" y="45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45"/>
                  </a:lnTo>
                  <a:lnTo>
                    <a:pt x="0" y="93"/>
                  </a:lnTo>
                  <a:lnTo>
                    <a:pt x="0" y="141"/>
                  </a:lnTo>
                  <a:lnTo>
                    <a:pt x="4" y="183"/>
                  </a:lnTo>
                  <a:lnTo>
                    <a:pt x="4" y="183"/>
                  </a:lnTo>
                  <a:close/>
                </a:path>
              </a:pathLst>
            </a:custGeom>
            <a:solidFill>
              <a:srgbClr val="4E62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55" name="Freeform 226"/>
            <p:cNvSpPr>
              <a:spLocks/>
            </p:cNvSpPr>
            <p:nvPr/>
          </p:nvSpPr>
          <p:spPr bwMode="auto">
            <a:xfrm>
              <a:off x="11306175" y="5224463"/>
              <a:ext cx="182563" cy="241300"/>
            </a:xfrm>
            <a:custGeom>
              <a:avLst/>
              <a:gdLst>
                <a:gd name="T0" fmla="*/ 35 w 115"/>
                <a:gd name="T1" fmla="*/ 150 h 152"/>
                <a:gd name="T2" fmla="*/ 35 w 115"/>
                <a:gd name="T3" fmla="*/ 150 h 152"/>
                <a:gd name="T4" fmla="*/ 25 w 115"/>
                <a:gd name="T5" fmla="*/ 146 h 152"/>
                <a:gd name="T6" fmla="*/ 18 w 115"/>
                <a:gd name="T7" fmla="*/ 139 h 152"/>
                <a:gd name="T8" fmla="*/ 12 w 115"/>
                <a:gd name="T9" fmla="*/ 129 h 152"/>
                <a:gd name="T10" fmla="*/ 6 w 115"/>
                <a:gd name="T11" fmla="*/ 118 h 152"/>
                <a:gd name="T12" fmla="*/ 2 w 115"/>
                <a:gd name="T13" fmla="*/ 104 h 152"/>
                <a:gd name="T14" fmla="*/ 0 w 115"/>
                <a:gd name="T15" fmla="*/ 89 h 152"/>
                <a:gd name="T16" fmla="*/ 0 w 115"/>
                <a:gd name="T17" fmla="*/ 76 h 152"/>
                <a:gd name="T18" fmla="*/ 2 w 115"/>
                <a:gd name="T19" fmla="*/ 61 h 152"/>
                <a:gd name="T20" fmla="*/ 4 w 115"/>
                <a:gd name="T21" fmla="*/ 45 h 152"/>
                <a:gd name="T22" fmla="*/ 10 w 115"/>
                <a:gd name="T23" fmla="*/ 34 h 152"/>
                <a:gd name="T24" fmla="*/ 16 w 115"/>
                <a:gd name="T25" fmla="*/ 20 h 152"/>
                <a:gd name="T26" fmla="*/ 25 w 115"/>
                <a:gd name="T27" fmla="*/ 11 h 152"/>
                <a:gd name="T28" fmla="*/ 35 w 115"/>
                <a:gd name="T29" fmla="*/ 3 h 152"/>
                <a:gd name="T30" fmla="*/ 48 w 115"/>
                <a:gd name="T31" fmla="*/ 0 h 152"/>
                <a:gd name="T32" fmla="*/ 61 w 115"/>
                <a:gd name="T33" fmla="*/ 0 h 152"/>
                <a:gd name="T34" fmla="*/ 77 w 115"/>
                <a:gd name="T35" fmla="*/ 1 h 152"/>
                <a:gd name="T36" fmla="*/ 77 w 115"/>
                <a:gd name="T37" fmla="*/ 1 h 152"/>
                <a:gd name="T38" fmla="*/ 92 w 115"/>
                <a:gd name="T39" fmla="*/ 7 h 152"/>
                <a:gd name="T40" fmla="*/ 101 w 115"/>
                <a:gd name="T41" fmla="*/ 17 h 152"/>
                <a:gd name="T42" fmla="*/ 109 w 115"/>
                <a:gd name="T43" fmla="*/ 26 h 152"/>
                <a:gd name="T44" fmla="*/ 113 w 115"/>
                <a:gd name="T45" fmla="*/ 38 h 152"/>
                <a:gd name="T46" fmla="*/ 115 w 115"/>
                <a:gd name="T47" fmla="*/ 51 h 152"/>
                <a:gd name="T48" fmla="*/ 115 w 115"/>
                <a:gd name="T49" fmla="*/ 64 h 152"/>
                <a:gd name="T50" fmla="*/ 113 w 115"/>
                <a:gd name="T51" fmla="*/ 78 h 152"/>
                <a:gd name="T52" fmla="*/ 109 w 115"/>
                <a:gd name="T53" fmla="*/ 91 h 152"/>
                <a:gd name="T54" fmla="*/ 101 w 115"/>
                <a:gd name="T55" fmla="*/ 104 h 152"/>
                <a:gd name="T56" fmla="*/ 96 w 115"/>
                <a:gd name="T57" fmla="*/ 116 h 152"/>
                <a:gd name="T58" fmla="*/ 86 w 115"/>
                <a:gd name="T59" fmla="*/ 127 h 152"/>
                <a:gd name="T60" fmla="*/ 77 w 115"/>
                <a:gd name="T61" fmla="*/ 137 h 152"/>
                <a:gd name="T62" fmla="*/ 67 w 115"/>
                <a:gd name="T63" fmla="*/ 144 h 152"/>
                <a:gd name="T64" fmla="*/ 56 w 115"/>
                <a:gd name="T65" fmla="*/ 148 h 152"/>
                <a:gd name="T66" fmla="*/ 46 w 115"/>
                <a:gd name="T67" fmla="*/ 152 h 152"/>
                <a:gd name="T68" fmla="*/ 35 w 115"/>
                <a:gd name="T69" fmla="*/ 150 h 152"/>
                <a:gd name="T70" fmla="*/ 35 w 115"/>
                <a:gd name="T71" fmla="*/ 15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5" h="152">
                  <a:moveTo>
                    <a:pt x="35" y="150"/>
                  </a:moveTo>
                  <a:lnTo>
                    <a:pt x="35" y="150"/>
                  </a:lnTo>
                  <a:lnTo>
                    <a:pt x="25" y="146"/>
                  </a:lnTo>
                  <a:lnTo>
                    <a:pt x="18" y="139"/>
                  </a:lnTo>
                  <a:lnTo>
                    <a:pt x="12" y="129"/>
                  </a:lnTo>
                  <a:lnTo>
                    <a:pt x="6" y="118"/>
                  </a:lnTo>
                  <a:lnTo>
                    <a:pt x="2" y="104"/>
                  </a:lnTo>
                  <a:lnTo>
                    <a:pt x="0" y="89"/>
                  </a:lnTo>
                  <a:lnTo>
                    <a:pt x="0" y="76"/>
                  </a:lnTo>
                  <a:lnTo>
                    <a:pt x="2" y="61"/>
                  </a:lnTo>
                  <a:lnTo>
                    <a:pt x="4" y="45"/>
                  </a:lnTo>
                  <a:lnTo>
                    <a:pt x="10" y="34"/>
                  </a:lnTo>
                  <a:lnTo>
                    <a:pt x="16" y="20"/>
                  </a:lnTo>
                  <a:lnTo>
                    <a:pt x="25" y="11"/>
                  </a:lnTo>
                  <a:lnTo>
                    <a:pt x="35" y="3"/>
                  </a:lnTo>
                  <a:lnTo>
                    <a:pt x="48" y="0"/>
                  </a:lnTo>
                  <a:lnTo>
                    <a:pt x="61" y="0"/>
                  </a:lnTo>
                  <a:lnTo>
                    <a:pt x="77" y="1"/>
                  </a:lnTo>
                  <a:lnTo>
                    <a:pt x="77" y="1"/>
                  </a:lnTo>
                  <a:lnTo>
                    <a:pt x="92" y="7"/>
                  </a:lnTo>
                  <a:lnTo>
                    <a:pt x="101" y="17"/>
                  </a:lnTo>
                  <a:lnTo>
                    <a:pt x="109" y="26"/>
                  </a:lnTo>
                  <a:lnTo>
                    <a:pt x="113" y="38"/>
                  </a:lnTo>
                  <a:lnTo>
                    <a:pt x="115" y="51"/>
                  </a:lnTo>
                  <a:lnTo>
                    <a:pt x="115" y="64"/>
                  </a:lnTo>
                  <a:lnTo>
                    <a:pt x="113" y="78"/>
                  </a:lnTo>
                  <a:lnTo>
                    <a:pt x="109" y="91"/>
                  </a:lnTo>
                  <a:lnTo>
                    <a:pt x="101" y="104"/>
                  </a:lnTo>
                  <a:lnTo>
                    <a:pt x="96" y="116"/>
                  </a:lnTo>
                  <a:lnTo>
                    <a:pt x="86" y="127"/>
                  </a:lnTo>
                  <a:lnTo>
                    <a:pt x="77" y="137"/>
                  </a:lnTo>
                  <a:lnTo>
                    <a:pt x="67" y="144"/>
                  </a:lnTo>
                  <a:lnTo>
                    <a:pt x="56" y="148"/>
                  </a:lnTo>
                  <a:lnTo>
                    <a:pt x="46" y="152"/>
                  </a:lnTo>
                  <a:lnTo>
                    <a:pt x="35" y="150"/>
                  </a:lnTo>
                  <a:lnTo>
                    <a:pt x="35" y="150"/>
                  </a:lnTo>
                  <a:close/>
                </a:path>
              </a:pathLst>
            </a:custGeom>
            <a:solidFill>
              <a:srgbClr val="F2CB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56" name="Freeform 227"/>
            <p:cNvSpPr>
              <a:spLocks/>
            </p:cNvSpPr>
            <p:nvPr/>
          </p:nvSpPr>
          <p:spPr bwMode="auto">
            <a:xfrm>
              <a:off x="11318875" y="5268913"/>
              <a:ext cx="120650" cy="73025"/>
            </a:xfrm>
            <a:custGeom>
              <a:avLst/>
              <a:gdLst>
                <a:gd name="T0" fmla="*/ 0 w 76"/>
                <a:gd name="T1" fmla="*/ 12 h 46"/>
                <a:gd name="T2" fmla="*/ 0 w 76"/>
                <a:gd name="T3" fmla="*/ 12 h 46"/>
                <a:gd name="T4" fmla="*/ 4 w 76"/>
                <a:gd name="T5" fmla="*/ 17 h 46"/>
                <a:gd name="T6" fmla="*/ 10 w 76"/>
                <a:gd name="T7" fmla="*/ 21 h 46"/>
                <a:gd name="T8" fmla="*/ 29 w 76"/>
                <a:gd name="T9" fmla="*/ 33 h 46"/>
                <a:gd name="T10" fmla="*/ 50 w 76"/>
                <a:gd name="T11" fmla="*/ 42 h 46"/>
                <a:gd name="T12" fmla="*/ 69 w 76"/>
                <a:gd name="T13" fmla="*/ 46 h 46"/>
                <a:gd name="T14" fmla="*/ 69 w 76"/>
                <a:gd name="T15" fmla="*/ 46 h 46"/>
                <a:gd name="T16" fmla="*/ 73 w 76"/>
                <a:gd name="T17" fmla="*/ 46 h 46"/>
                <a:gd name="T18" fmla="*/ 74 w 76"/>
                <a:gd name="T19" fmla="*/ 44 h 46"/>
                <a:gd name="T20" fmla="*/ 76 w 76"/>
                <a:gd name="T21" fmla="*/ 40 h 46"/>
                <a:gd name="T22" fmla="*/ 76 w 76"/>
                <a:gd name="T23" fmla="*/ 36 h 46"/>
                <a:gd name="T24" fmla="*/ 74 w 76"/>
                <a:gd name="T25" fmla="*/ 25 h 46"/>
                <a:gd name="T26" fmla="*/ 67 w 76"/>
                <a:gd name="T27" fmla="*/ 15 h 46"/>
                <a:gd name="T28" fmla="*/ 63 w 76"/>
                <a:gd name="T29" fmla="*/ 10 h 46"/>
                <a:gd name="T30" fmla="*/ 57 w 76"/>
                <a:gd name="T31" fmla="*/ 6 h 46"/>
                <a:gd name="T32" fmla="*/ 52 w 76"/>
                <a:gd name="T33" fmla="*/ 2 h 46"/>
                <a:gd name="T34" fmla="*/ 42 w 76"/>
                <a:gd name="T35" fmla="*/ 0 h 46"/>
                <a:gd name="T36" fmla="*/ 34 w 76"/>
                <a:gd name="T37" fmla="*/ 0 h 46"/>
                <a:gd name="T38" fmla="*/ 23 w 76"/>
                <a:gd name="T39" fmla="*/ 2 h 46"/>
                <a:gd name="T40" fmla="*/ 12 w 76"/>
                <a:gd name="T41" fmla="*/ 6 h 46"/>
                <a:gd name="T42" fmla="*/ 0 w 76"/>
                <a:gd name="T43" fmla="*/ 12 h 46"/>
                <a:gd name="T44" fmla="*/ 0 w 76"/>
                <a:gd name="T45" fmla="*/ 1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6" h="46">
                  <a:moveTo>
                    <a:pt x="0" y="12"/>
                  </a:moveTo>
                  <a:lnTo>
                    <a:pt x="0" y="12"/>
                  </a:lnTo>
                  <a:lnTo>
                    <a:pt x="4" y="17"/>
                  </a:lnTo>
                  <a:lnTo>
                    <a:pt x="10" y="21"/>
                  </a:lnTo>
                  <a:lnTo>
                    <a:pt x="29" y="33"/>
                  </a:lnTo>
                  <a:lnTo>
                    <a:pt x="50" y="42"/>
                  </a:lnTo>
                  <a:lnTo>
                    <a:pt x="69" y="46"/>
                  </a:lnTo>
                  <a:lnTo>
                    <a:pt x="69" y="46"/>
                  </a:lnTo>
                  <a:lnTo>
                    <a:pt x="73" y="46"/>
                  </a:lnTo>
                  <a:lnTo>
                    <a:pt x="74" y="44"/>
                  </a:lnTo>
                  <a:lnTo>
                    <a:pt x="76" y="40"/>
                  </a:lnTo>
                  <a:lnTo>
                    <a:pt x="76" y="36"/>
                  </a:lnTo>
                  <a:lnTo>
                    <a:pt x="74" y="25"/>
                  </a:lnTo>
                  <a:lnTo>
                    <a:pt x="67" y="15"/>
                  </a:lnTo>
                  <a:lnTo>
                    <a:pt x="63" y="10"/>
                  </a:lnTo>
                  <a:lnTo>
                    <a:pt x="57" y="6"/>
                  </a:lnTo>
                  <a:lnTo>
                    <a:pt x="52" y="2"/>
                  </a:lnTo>
                  <a:lnTo>
                    <a:pt x="42" y="0"/>
                  </a:lnTo>
                  <a:lnTo>
                    <a:pt x="34" y="0"/>
                  </a:lnTo>
                  <a:lnTo>
                    <a:pt x="23" y="2"/>
                  </a:lnTo>
                  <a:lnTo>
                    <a:pt x="12" y="6"/>
                  </a:lnTo>
                  <a:lnTo>
                    <a:pt x="0" y="1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9E5D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57" name="Freeform 228"/>
            <p:cNvSpPr>
              <a:spLocks/>
            </p:cNvSpPr>
            <p:nvPr/>
          </p:nvSpPr>
          <p:spPr bwMode="auto">
            <a:xfrm>
              <a:off x="11318875" y="5221288"/>
              <a:ext cx="176213" cy="207963"/>
            </a:xfrm>
            <a:custGeom>
              <a:avLst/>
              <a:gdLst>
                <a:gd name="T0" fmla="*/ 82 w 111"/>
                <a:gd name="T1" fmla="*/ 7 h 131"/>
                <a:gd name="T2" fmla="*/ 82 w 111"/>
                <a:gd name="T3" fmla="*/ 7 h 131"/>
                <a:gd name="T4" fmla="*/ 88 w 111"/>
                <a:gd name="T5" fmla="*/ 11 h 131"/>
                <a:gd name="T6" fmla="*/ 93 w 111"/>
                <a:gd name="T7" fmla="*/ 17 h 131"/>
                <a:gd name="T8" fmla="*/ 99 w 111"/>
                <a:gd name="T9" fmla="*/ 22 h 131"/>
                <a:gd name="T10" fmla="*/ 103 w 111"/>
                <a:gd name="T11" fmla="*/ 30 h 131"/>
                <a:gd name="T12" fmla="*/ 109 w 111"/>
                <a:gd name="T13" fmla="*/ 47 h 131"/>
                <a:gd name="T14" fmla="*/ 111 w 111"/>
                <a:gd name="T15" fmla="*/ 64 h 131"/>
                <a:gd name="T16" fmla="*/ 107 w 111"/>
                <a:gd name="T17" fmla="*/ 83 h 131"/>
                <a:gd name="T18" fmla="*/ 101 w 111"/>
                <a:gd name="T19" fmla="*/ 101 h 131"/>
                <a:gd name="T20" fmla="*/ 97 w 111"/>
                <a:gd name="T21" fmla="*/ 110 h 131"/>
                <a:gd name="T22" fmla="*/ 92 w 111"/>
                <a:gd name="T23" fmla="*/ 118 h 131"/>
                <a:gd name="T24" fmla="*/ 84 w 111"/>
                <a:gd name="T25" fmla="*/ 125 h 131"/>
                <a:gd name="T26" fmla="*/ 76 w 111"/>
                <a:gd name="T27" fmla="*/ 131 h 131"/>
                <a:gd name="T28" fmla="*/ 76 w 111"/>
                <a:gd name="T29" fmla="*/ 131 h 131"/>
                <a:gd name="T30" fmla="*/ 80 w 111"/>
                <a:gd name="T31" fmla="*/ 124 h 131"/>
                <a:gd name="T32" fmla="*/ 84 w 111"/>
                <a:gd name="T33" fmla="*/ 114 h 131"/>
                <a:gd name="T34" fmla="*/ 82 w 111"/>
                <a:gd name="T35" fmla="*/ 104 h 131"/>
                <a:gd name="T36" fmla="*/ 80 w 111"/>
                <a:gd name="T37" fmla="*/ 89 h 131"/>
                <a:gd name="T38" fmla="*/ 80 w 111"/>
                <a:gd name="T39" fmla="*/ 89 h 131"/>
                <a:gd name="T40" fmla="*/ 76 w 111"/>
                <a:gd name="T41" fmla="*/ 93 h 131"/>
                <a:gd name="T42" fmla="*/ 73 w 111"/>
                <a:gd name="T43" fmla="*/ 97 h 131"/>
                <a:gd name="T44" fmla="*/ 71 w 111"/>
                <a:gd name="T45" fmla="*/ 95 h 131"/>
                <a:gd name="T46" fmla="*/ 69 w 111"/>
                <a:gd name="T47" fmla="*/ 93 h 131"/>
                <a:gd name="T48" fmla="*/ 69 w 111"/>
                <a:gd name="T49" fmla="*/ 89 h 131"/>
                <a:gd name="T50" fmla="*/ 69 w 111"/>
                <a:gd name="T51" fmla="*/ 82 h 131"/>
                <a:gd name="T52" fmla="*/ 69 w 111"/>
                <a:gd name="T53" fmla="*/ 82 h 131"/>
                <a:gd name="T54" fmla="*/ 69 w 111"/>
                <a:gd name="T55" fmla="*/ 66 h 131"/>
                <a:gd name="T56" fmla="*/ 65 w 111"/>
                <a:gd name="T57" fmla="*/ 55 h 131"/>
                <a:gd name="T58" fmla="*/ 57 w 111"/>
                <a:gd name="T59" fmla="*/ 47 h 131"/>
                <a:gd name="T60" fmla="*/ 50 w 111"/>
                <a:gd name="T61" fmla="*/ 42 h 131"/>
                <a:gd name="T62" fmla="*/ 38 w 111"/>
                <a:gd name="T63" fmla="*/ 40 h 131"/>
                <a:gd name="T64" fmla="*/ 27 w 111"/>
                <a:gd name="T65" fmla="*/ 40 h 131"/>
                <a:gd name="T66" fmla="*/ 13 w 111"/>
                <a:gd name="T67" fmla="*/ 42 h 131"/>
                <a:gd name="T68" fmla="*/ 0 w 111"/>
                <a:gd name="T69" fmla="*/ 43 h 131"/>
                <a:gd name="T70" fmla="*/ 0 w 111"/>
                <a:gd name="T71" fmla="*/ 43 h 131"/>
                <a:gd name="T72" fmla="*/ 0 w 111"/>
                <a:gd name="T73" fmla="*/ 38 h 131"/>
                <a:gd name="T74" fmla="*/ 2 w 111"/>
                <a:gd name="T75" fmla="*/ 30 h 131"/>
                <a:gd name="T76" fmla="*/ 10 w 111"/>
                <a:gd name="T77" fmla="*/ 19 h 131"/>
                <a:gd name="T78" fmla="*/ 19 w 111"/>
                <a:gd name="T79" fmla="*/ 11 h 131"/>
                <a:gd name="T80" fmla="*/ 31 w 111"/>
                <a:gd name="T81" fmla="*/ 5 h 131"/>
                <a:gd name="T82" fmla="*/ 44 w 111"/>
                <a:gd name="T83" fmla="*/ 2 h 131"/>
                <a:gd name="T84" fmla="*/ 57 w 111"/>
                <a:gd name="T85" fmla="*/ 0 h 131"/>
                <a:gd name="T86" fmla="*/ 71 w 111"/>
                <a:gd name="T87" fmla="*/ 2 h 131"/>
                <a:gd name="T88" fmla="*/ 82 w 111"/>
                <a:gd name="T89" fmla="*/ 7 h 131"/>
                <a:gd name="T90" fmla="*/ 82 w 111"/>
                <a:gd name="T91" fmla="*/ 7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11" h="131">
                  <a:moveTo>
                    <a:pt x="82" y="7"/>
                  </a:moveTo>
                  <a:lnTo>
                    <a:pt x="82" y="7"/>
                  </a:lnTo>
                  <a:lnTo>
                    <a:pt x="88" y="11"/>
                  </a:lnTo>
                  <a:lnTo>
                    <a:pt x="93" y="17"/>
                  </a:lnTo>
                  <a:lnTo>
                    <a:pt x="99" y="22"/>
                  </a:lnTo>
                  <a:lnTo>
                    <a:pt x="103" y="30"/>
                  </a:lnTo>
                  <a:lnTo>
                    <a:pt x="109" y="47"/>
                  </a:lnTo>
                  <a:lnTo>
                    <a:pt x="111" y="64"/>
                  </a:lnTo>
                  <a:lnTo>
                    <a:pt x="107" y="83"/>
                  </a:lnTo>
                  <a:lnTo>
                    <a:pt x="101" y="101"/>
                  </a:lnTo>
                  <a:lnTo>
                    <a:pt x="97" y="110"/>
                  </a:lnTo>
                  <a:lnTo>
                    <a:pt x="92" y="118"/>
                  </a:lnTo>
                  <a:lnTo>
                    <a:pt x="84" y="125"/>
                  </a:lnTo>
                  <a:lnTo>
                    <a:pt x="76" y="131"/>
                  </a:lnTo>
                  <a:lnTo>
                    <a:pt x="76" y="131"/>
                  </a:lnTo>
                  <a:lnTo>
                    <a:pt x="80" y="124"/>
                  </a:lnTo>
                  <a:lnTo>
                    <a:pt x="84" y="114"/>
                  </a:lnTo>
                  <a:lnTo>
                    <a:pt x="82" y="104"/>
                  </a:lnTo>
                  <a:lnTo>
                    <a:pt x="80" y="89"/>
                  </a:lnTo>
                  <a:lnTo>
                    <a:pt x="80" y="89"/>
                  </a:lnTo>
                  <a:lnTo>
                    <a:pt x="76" y="93"/>
                  </a:lnTo>
                  <a:lnTo>
                    <a:pt x="73" y="97"/>
                  </a:lnTo>
                  <a:lnTo>
                    <a:pt x="71" y="95"/>
                  </a:lnTo>
                  <a:lnTo>
                    <a:pt x="69" y="93"/>
                  </a:lnTo>
                  <a:lnTo>
                    <a:pt x="69" y="89"/>
                  </a:lnTo>
                  <a:lnTo>
                    <a:pt x="69" y="82"/>
                  </a:lnTo>
                  <a:lnTo>
                    <a:pt x="69" y="82"/>
                  </a:lnTo>
                  <a:lnTo>
                    <a:pt x="69" y="66"/>
                  </a:lnTo>
                  <a:lnTo>
                    <a:pt x="65" y="55"/>
                  </a:lnTo>
                  <a:lnTo>
                    <a:pt x="57" y="47"/>
                  </a:lnTo>
                  <a:lnTo>
                    <a:pt x="50" y="42"/>
                  </a:lnTo>
                  <a:lnTo>
                    <a:pt x="38" y="40"/>
                  </a:lnTo>
                  <a:lnTo>
                    <a:pt x="27" y="40"/>
                  </a:lnTo>
                  <a:lnTo>
                    <a:pt x="13" y="42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38"/>
                  </a:lnTo>
                  <a:lnTo>
                    <a:pt x="2" y="30"/>
                  </a:lnTo>
                  <a:lnTo>
                    <a:pt x="10" y="19"/>
                  </a:lnTo>
                  <a:lnTo>
                    <a:pt x="19" y="11"/>
                  </a:lnTo>
                  <a:lnTo>
                    <a:pt x="31" y="5"/>
                  </a:lnTo>
                  <a:lnTo>
                    <a:pt x="44" y="2"/>
                  </a:lnTo>
                  <a:lnTo>
                    <a:pt x="57" y="0"/>
                  </a:lnTo>
                  <a:lnTo>
                    <a:pt x="71" y="2"/>
                  </a:lnTo>
                  <a:lnTo>
                    <a:pt x="82" y="7"/>
                  </a:lnTo>
                  <a:lnTo>
                    <a:pt x="82" y="7"/>
                  </a:lnTo>
                  <a:close/>
                </a:path>
              </a:pathLst>
            </a:custGeom>
            <a:solidFill>
              <a:srgbClr val="9E5D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58" name="Freeform 229"/>
            <p:cNvSpPr>
              <a:spLocks/>
            </p:cNvSpPr>
            <p:nvPr/>
          </p:nvSpPr>
          <p:spPr bwMode="auto">
            <a:xfrm>
              <a:off x="11439525" y="5321300"/>
              <a:ext cx="33338" cy="63500"/>
            </a:xfrm>
            <a:custGeom>
              <a:avLst/>
              <a:gdLst>
                <a:gd name="T0" fmla="*/ 14 w 21"/>
                <a:gd name="T1" fmla="*/ 0 h 40"/>
                <a:gd name="T2" fmla="*/ 14 w 21"/>
                <a:gd name="T3" fmla="*/ 0 h 40"/>
                <a:gd name="T4" fmla="*/ 8 w 21"/>
                <a:gd name="T5" fmla="*/ 1 h 40"/>
                <a:gd name="T6" fmla="*/ 4 w 21"/>
                <a:gd name="T7" fmla="*/ 5 h 40"/>
                <a:gd name="T8" fmla="*/ 2 w 21"/>
                <a:gd name="T9" fmla="*/ 11 h 40"/>
                <a:gd name="T10" fmla="*/ 0 w 21"/>
                <a:gd name="T11" fmla="*/ 19 h 40"/>
                <a:gd name="T12" fmla="*/ 0 w 21"/>
                <a:gd name="T13" fmla="*/ 19 h 40"/>
                <a:gd name="T14" fmla="*/ 0 w 21"/>
                <a:gd name="T15" fmla="*/ 26 h 40"/>
                <a:gd name="T16" fmla="*/ 2 w 21"/>
                <a:gd name="T17" fmla="*/ 32 h 40"/>
                <a:gd name="T18" fmla="*/ 4 w 21"/>
                <a:gd name="T19" fmla="*/ 38 h 40"/>
                <a:gd name="T20" fmla="*/ 8 w 21"/>
                <a:gd name="T21" fmla="*/ 40 h 40"/>
                <a:gd name="T22" fmla="*/ 8 w 21"/>
                <a:gd name="T23" fmla="*/ 40 h 40"/>
                <a:gd name="T24" fmla="*/ 14 w 21"/>
                <a:gd name="T25" fmla="*/ 38 h 40"/>
                <a:gd name="T26" fmla="*/ 17 w 21"/>
                <a:gd name="T27" fmla="*/ 34 h 40"/>
                <a:gd name="T28" fmla="*/ 19 w 21"/>
                <a:gd name="T29" fmla="*/ 28 h 40"/>
                <a:gd name="T30" fmla="*/ 21 w 21"/>
                <a:gd name="T31" fmla="*/ 20 h 40"/>
                <a:gd name="T32" fmla="*/ 21 w 21"/>
                <a:gd name="T33" fmla="*/ 20 h 40"/>
                <a:gd name="T34" fmla="*/ 21 w 21"/>
                <a:gd name="T35" fmla="*/ 13 h 40"/>
                <a:gd name="T36" fmla="*/ 19 w 21"/>
                <a:gd name="T37" fmla="*/ 7 h 40"/>
                <a:gd name="T38" fmla="*/ 17 w 21"/>
                <a:gd name="T39" fmla="*/ 3 h 40"/>
                <a:gd name="T40" fmla="*/ 14 w 21"/>
                <a:gd name="T41" fmla="*/ 0 h 40"/>
                <a:gd name="T42" fmla="*/ 14 w 21"/>
                <a:gd name="T43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" h="40">
                  <a:moveTo>
                    <a:pt x="14" y="0"/>
                  </a:moveTo>
                  <a:lnTo>
                    <a:pt x="14" y="0"/>
                  </a:lnTo>
                  <a:lnTo>
                    <a:pt x="8" y="1"/>
                  </a:lnTo>
                  <a:lnTo>
                    <a:pt x="4" y="5"/>
                  </a:lnTo>
                  <a:lnTo>
                    <a:pt x="2" y="11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26"/>
                  </a:lnTo>
                  <a:lnTo>
                    <a:pt x="2" y="32"/>
                  </a:lnTo>
                  <a:lnTo>
                    <a:pt x="4" y="38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14" y="38"/>
                  </a:lnTo>
                  <a:lnTo>
                    <a:pt x="17" y="34"/>
                  </a:lnTo>
                  <a:lnTo>
                    <a:pt x="19" y="28"/>
                  </a:lnTo>
                  <a:lnTo>
                    <a:pt x="21" y="20"/>
                  </a:lnTo>
                  <a:lnTo>
                    <a:pt x="21" y="20"/>
                  </a:lnTo>
                  <a:lnTo>
                    <a:pt x="21" y="13"/>
                  </a:lnTo>
                  <a:lnTo>
                    <a:pt x="19" y="7"/>
                  </a:lnTo>
                  <a:lnTo>
                    <a:pt x="17" y="3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F2CB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59" name="Freeform 230"/>
            <p:cNvSpPr>
              <a:spLocks/>
            </p:cNvSpPr>
            <p:nvPr/>
          </p:nvSpPr>
          <p:spPr bwMode="auto">
            <a:xfrm>
              <a:off x="10725150" y="5224463"/>
              <a:ext cx="185738" cy="241300"/>
            </a:xfrm>
            <a:custGeom>
              <a:avLst/>
              <a:gdLst>
                <a:gd name="T0" fmla="*/ 81 w 117"/>
                <a:gd name="T1" fmla="*/ 150 h 152"/>
                <a:gd name="T2" fmla="*/ 81 w 117"/>
                <a:gd name="T3" fmla="*/ 150 h 152"/>
                <a:gd name="T4" fmla="*/ 90 w 117"/>
                <a:gd name="T5" fmla="*/ 146 h 152"/>
                <a:gd name="T6" fmla="*/ 100 w 117"/>
                <a:gd name="T7" fmla="*/ 139 h 152"/>
                <a:gd name="T8" fmla="*/ 105 w 117"/>
                <a:gd name="T9" fmla="*/ 129 h 152"/>
                <a:gd name="T10" fmla="*/ 111 w 117"/>
                <a:gd name="T11" fmla="*/ 118 h 152"/>
                <a:gd name="T12" fmla="*/ 115 w 117"/>
                <a:gd name="T13" fmla="*/ 104 h 152"/>
                <a:gd name="T14" fmla="*/ 117 w 117"/>
                <a:gd name="T15" fmla="*/ 89 h 152"/>
                <a:gd name="T16" fmla="*/ 117 w 117"/>
                <a:gd name="T17" fmla="*/ 76 h 152"/>
                <a:gd name="T18" fmla="*/ 115 w 117"/>
                <a:gd name="T19" fmla="*/ 61 h 152"/>
                <a:gd name="T20" fmla="*/ 111 w 117"/>
                <a:gd name="T21" fmla="*/ 45 h 152"/>
                <a:gd name="T22" fmla="*/ 107 w 117"/>
                <a:gd name="T23" fmla="*/ 34 h 152"/>
                <a:gd name="T24" fmla="*/ 100 w 117"/>
                <a:gd name="T25" fmla="*/ 20 h 152"/>
                <a:gd name="T26" fmla="*/ 92 w 117"/>
                <a:gd name="T27" fmla="*/ 11 h 152"/>
                <a:gd name="T28" fmla="*/ 81 w 117"/>
                <a:gd name="T29" fmla="*/ 3 h 152"/>
                <a:gd name="T30" fmla="*/ 69 w 117"/>
                <a:gd name="T31" fmla="*/ 0 h 152"/>
                <a:gd name="T32" fmla="*/ 56 w 117"/>
                <a:gd name="T33" fmla="*/ 0 h 152"/>
                <a:gd name="T34" fmla="*/ 40 w 117"/>
                <a:gd name="T35" fmla="*/ 1 h 152"/>
                <a:gd name="T36" fmla="*/ 40 w 117"/>
                <a:gd name="T37" fmla="*/ 1 h 152"/>
                <a:gd name="T38" fmla="*/ 25 w 117"/>
                <a:gd name="T39" fmla="*/ 7 h 152"/>
                <a:gd name="T40" fmla="*/ 16 w 117"/>
                <a:gd name="T41" fmla="*/ 17 h 152"/>
                <a:gd name="T42" fmla="*/ 8 w 117"/>
                <a:gd name="T43" fmla="*/ 26 h 152"/>
                <a:gd name="T44" fmla="*/ 2 w 117"/>
                <a:gd name="T45" fmla="*/ 38 h 152"/>
                <a:gd name="T46" fmla="*/ 0 w 117"/>
                <a:gd name="T47" fmla="*/ 51 h 152"/>
                <a:gd name="T48" fmla="*/ 0 w 117"/>
                <a:gd name="T49" fmla="*/ 64 h 152"/>
                <a:gd name="T50" fmla="*/ 4 w 117"/>
                <a:gd name="T51" fmla="*/ 78 h 152"/>
                <a:gd name="T52" fmla="*/ 8 w 117"/>
                <a:gd name="T53" fmla="*/ 91 h 152"/>
                <a:gd name="T54" fmla="*/ 14 w 117"/>
                <a:gd name="T55" fmla="*/ 104 h 152"/>
                <a:gd name="T56" fmla="*/ 21 w 117"/>
                <a:gd name="T57" fmla="*/ 116 h 152"/>
                <a:gd name="T58" fmla="*/ 31 w 117"/>
                <a:gd name="T59" fmla="*/ 127 h 152"/>
                <a:gd name="T60" fmla="*/ 40 w 117"/>
                <a:gd name="T61" fmla="*/ 137 h 152"/>
                <a:gd name="T62" fmla="*/ 50 w 117"/>
                <a:gd name="T63" fmla="*/ 144 h 152"/>
                <a:gd name="T64" fmla="*/ 60 w 117"/>
                <a:gd name="T65" fmla="*/ 148 h 152"/>
                <a:gd name="T66" fmla="*/ 71 w 117"/>
                <a:gd name="T67" fmla="*/ 152 h 152"/>
                <a:gd name="T68" fmla="*/ 81 w 117"/>
                <a:gd name="T69" fmla="*/ 150 h 152"/>
                <a:gd name="T70" fmla="*/ 81 w 117"/>
                <a:gd name="T71" fmla="*/ 15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7" h="152">
                  <a:moveTo>
                    <a:pt x="81" y="150"/>
                  </a:moveTo>
                  <a:lnTo>
                    <a:pt x="81" y="150"/>
                  </a:lnTo>
                  <a:lnTo>
                    <a:pt x="90" y="146"/>
                  </a:lnTo>
                  <a:lnTo>
                    <a:pt x="100" y="139"/>
                  </a:lnTo>
                  <a:lnTo>
                    <a:pt x="105" y="129"/>
                  </a:lnTo>
                  <a:lnTo>
                    <a:pt x="111" y="118"/>
                  </a:lnTo>
                  <a:lnTo>
                    <a:pt x="115" y="104"/>
                  </a:lnTo>
                  <a:lnTo>
                    <a:pt x="117" y="89"/>
                  </a:lnTo>
                  <a:lnTo>
                    <a:pt x="117" y="76"/>
                  </a:lnTo>
                  <a:lnTo>
                    <a:pt x="115" y="61"/>
                  </a:lnTo>
                  <a:lnTo>
                    <a:pt x="111" y="45"/>
                  </a:lnTo>
                  <a:lnTo>
                    <a:pt x="107" y="34"/>
                  </a:lnTo>
                  <a:lnTo>
                    <a:pt x="100" y="20"/>
                  </a:lnTo>
                  <a:lnTo>
                    <a:pt x="92" y="11"/>
                  </a:lnTo>
                  <a:lnTo>
                    <a:pt x="81" y="3"/>
                  </a:lnTo>
                  <a:lnTo>
                    <a:pt x="69" y="0"/>
                  </a:lnTo>
                  <a:lnTo>
                    <a:pt x="56" y="0"/>
                  </a:lnTo>
                  <a:lnTo>
                    <a:pt x="40" y="1"/>
                  </a:lnTo>
                  <a:lnTo>
                    <a:pt x="40" y="1"/>
                  </a:lnTo>
                  <a:lnTo>
                    <a:pt x="25" y="7"/>
                  </a:lnTo>
                  <a:lnTo>
                    <a:pt x="16" y="17"/>
                  </a:lnTo>
                  <a:lnTo>
                    <a:pt x="8" y="26"/>
                  </a:lnTo>
                  <a:lnTo>
                    <a:pt x="2" y="38"/>
                  </a:lnTo>
                  <a:lnTo>
                    <a:pt x="0" y="51"/>
                  </a:lnTo>
                  <a:lnTo>
                    <a:pt x="0" y="64"/>
                  </a:lnTo>
                  <a:lnTo>
                    <a:pt x="4" y="78"/>
                  </a:lnTo>
                  <a:lnTo>
                    <a:pt x="8" y="91"/>
                  </a:lnTo>
                  <a:lnTo>
                    <a:pt x="14" y="104"/>
                  </a:lnTo>
                  <a:lnTo>
                    <a:pt x="21" y="116"/>
                  </a:lnTo>
                  <a:lnTo>
                    <a:pt x="31" y="127"/>
                  </a:lnTo>
                  <a:lnTo>
                    <a:pt x="40" y="137"/>
                  </a:lnTo>
                  <a:lnTo>
                    <a:pt x="50" y="144"/>
                  </a:lnTo>
                  <a:lnTo>
                    <a:pt x="60" y="148"/>
                  </a:lnTo>
                  <a:lnTo>
                    <a:pt x="71" y="152"/>
                  </a:lnTo>
                  <a:lnTo>
                    <a:pt x="81" y="150"/>
                  </a:lnTo>
                  <a:lnTo>
                    <a:pt x="81" y="150"/>
                  </a:lnTo>
                  <a:close/>
                </a:path>
              </a:pathLst>
            </a:custGeom>
            <a:solidFill>
              <a:srgbClr val="F2CB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60" name="Freeform 231"/>
            <p:cNvSpPr>
              <a:spLocks/>
            </p:cNvSpPr>
            <p:nvPr/>
          </p:nvSpPr>
          <p:spPr bwMode="auto">
            <a:xfrm>
              <a:off x="10723563" y="5221288"/>
              <a:ext cx="177800" cy="207963"/>
            </a:xfrm>
            <a:custGeom>
              <a:avLst/>
              <a:gdLst>
                <a:gd name="T0" fmla="*/ 32 w 112"/>
                <a:gd name="T1" fmla="*/ 5 h 131"/>
                <a:gd name="T2" fmla="*/ 32 w 112"/>
                <a:gd name="T3" fmla="*/ 5 h 131"/>
                <a:gd name="T4" fmla="*/ 24 w 112"/>
                <a:gd name="T5" fmla="*/ 9 h 131"/>
                <a:gd name="T6" fmla="*/ 19 w 112"/>
                <a:gd name="T7" fmla="*/ 13 h 131"/>
                <a:gd name="T8" fmla="*/ 13 w 112"/>
                <a:gd name="T9" fmla="*/ 21 h 131"/>
                <a:gd name="T10" fmla="*/ 7 w 112"/>
                <a:gd name="T11" fmla="*/ 28 h 131"/>
                <a:gd name="T12" fmla="*/ 5 w 112"/>
                <a:gd name="T13" fmla="*/ 36 h 131"/>
                <a:gd name="T14" fmla="*/ 1 w 112"/>
                <a:gd name="T15" fmla="*/ 43 h 131"/>
                <a:gd name="T16" fmla="*/ 0 w 112"/>
                <a:gd name="T17" fmla="*/ 63 h 131"/>
                <a:gd name="T18" fmla="*/ 1 w 112"/>
                <a:gd name="T19" fmla="*/ 82 h 131"/>
                <a:gd name="T20" fmla="*/ 9 w 112"/>
                <a:gd name="T21" fmla="*/ 101 h 131"/>
                <a:gd name="T22" fmla="*/ 13 w 112"/>
                <a:gd name="T23" fmla="*/ 110 h 131"/>
                <a:gd name="T24" fmla="*/ 19 w 112"/>
                <a:gd name="T25" fmla="*/ 118 h 131"/>
                <a:gd name="T26" fmla="*/ 26 w 112"/>
                <a:gd name="T27" fmla="*/ 125 h 131"/>
                <a:gd name="T28" fmla="*/ 34 w 112"/>
                <a:gd name="T29" fmla="*/ 131 h 131"/>
                <a:gd name="T30" fmla="*/ 34 w 112"/>
                <a:gd name="T31" fmla="*/ 131 h 131"/>
                <a:gd name="T32" fmla="*/ 28 w 112"/>
                <a:gd name="T33" fmla="*/ 124 h 131"/>
                <a:gd name="T34" fmla="*/ 26 w 112"/>
                <a:gd name="T35" fmla="*/ 114 h 131"/>
                <a:gd name="T36" fmla="*/ 26 w 112"/>
                <a:gd name="T37" fmla="*/ 104 h 131"/>
                <a:gd name="T38" fmla="*/ 30 w 112"/>
                <a:gd name="T39" fmla="*/ 89 h 131"/>
                <a:gd name="T40" fmla="*/ 30 w 112"/>
                <a:gd name="T41" fmla="*/ 89 h 131"/>
                <a:gd name="T42" fmla="*/ 32 w 112"/>
                <a:gd name="T43" fmla="*/ 93 h 131"/>
                <a:gd name="T44" fmla="*/ 36 w 112"/>
                <a:gd name="T45" fmla="*/ 95 h 131"/>
                <a:gd name="T46" fmla="*/ 38 w 112"/>
                <a:gd name="T47" fmla="*/ 95 h 131"/>
                <a:gd name="T48" fmla="*/ 40 w 112"/>
                <a:gd name="T49" fmla="*/ 93 h 131"/>
                <a:gd name="T50" fmla="*/ 41 w 112"/>
                <a:gd name="T51" fmla="*/ 82 h 131"/>
                <a:gd name="T52" fmla="*/ 41 w 112"/>
                <a:gd name="T53" fmla="*/ 82 h 131"/>
                <a:gd name="T54" fmla="*/ 43 w 112"/>
                <a:gd name="T55" fmla="*/ 68 h 131"/>
                <a:gd name="T56" fmla="*/ 47 w 112"/>
                <a:gd name="T57" fmla="*/ 57 h 131"/>
                <a:gd name="T58" fmla="*/ 53 w 112"/>
                <a:gd name="T59" fmla="*/ 51 h 131"/>
                <a:gd name="T60" fmla="*/ 61 w 112"/>
                <a:gd name="T61" fmla="*/ 47 h 131"/>
                <a:gd name="T62" fmla="*/ 68 w 112"/>
                <a:gd name="T63" fmla="*/ 45 h 131"/>
                <a:gd name="T64" fmla="*/ 76 w 112"/>
                <a:gd name="T65" fmla="*/ 45 h 131"/>
                <a:gd name="T66" fmla="*/ 93 w 112"/>
                <a:gd name="T67" fmla="*/ 45 h 131"/>
                <a:gd name="T68" fmla="*/ 93 w 112"/>
                <a:gd name="T69" fmla="*/ 45 h 131"/>
                <a:gd name="T70" fmla="*/ 99 w 112"/>
                <a:gd name="T71" fmla="*/ 43 h 131"/>
                <a:gd name="T72" fmla="*/ 102 w 112"/>
                <a:gd name="T73" fmla="*/ 42 h 131"/>
                <a:gd name="T74" fmla="*/ 106 w 112"/>
                <a:gd name="T75" fmla="*/ 40 h 131"/>
                <a:gd name="T76" fmla="*/ 112 w 112"/>
                <a:gd name="T77" fmla="*/ 45 h 131"/>
                <a:gd name="T78" fmla="*/ 112 w 112"/>
                <a:gd name="T79" fmla="*/ 45 h 131"/>
                <a:gd name="T80" fmla="*/ 108 w 112"/>
                <a:gd name="T81" fmla="*/ 32 h 131"/>
                <a:gd name="T82" fmla="*/ 101 w 112"/>
                <a:gd name="T83" fmla="*/ 22 h 131"/>
                <a:gd name="T84" fmla="*/ 93 w 112"/>
                <a:gd name="T85" fmla="*/ 13 h 131"/>
                <a:gd name="T86" fmla="*/ 83 w 112"/>
                <a:gd name="T87" fmla="*/ 5 h 131"/>
                <a:gd name="T88" fmla="*/ 72 w 112"/>
                <a:gd name="T89" fmla="*/ 2 h 131"/>
                <a:gd name="T90" fmla="*/ 59 w 112"/>
                <a:gd name="T91" fmla="*/ 0 h 131"/>
                <a:gd name="T92" fmla="*/ 45 w 112"/>
                <a:gd name="T93" fmla="*/ 2 h 131"/>
                <a:gd name="T94" fmla="*/ 32 w 112"/>
                <a:gd name="T95" fmla="*/ 5 h 131"/>
                <a:gd name="T96" fmla="*/ 32 w 112"/>
                <a:gd name="T97" fmla="*/ 5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12" h="131">
                  <a:moveTo>
                    <a:pt x="32" y="5"/>
                  </a:moveTo>
                  <a:lnTo>
                    <a:pt x="32" y="5"/>
                  </a:lnTo>
                  <a:lnTo>
                    <a:pt x="24" y="9"/>
                  </a:lnTo>
                  <a:lnTo>
                    <a:pt x="19" y="13"/>
                  </a:lnTo>
                  <a:lnTo>
                    <a:pt x="13" y="21"/>
                  </a:lnTo>
                  <a:lnTo>
                    <a:pt x="7" y="28"/>
                  </a:lnTo>
                  <a:lnTo>
                    <a:pt x="5" y="36"/>
                  </a:lnTo>
                  <a:lnTo>
                    <a:pt x="1" y="43"/>
                  </a:lnTo>
                  <a:lnTo>
                    <a:pt x="0" y="63"/>
                  </a:lnTo>
                  <a:lnTo>
                    <a:pt x="1" y="82"/>
                  </a:lnTo>
                  <a:lnTo>
                    <a:pt x="9" y="101"/>
                  </a:lnTo>
                  <a:lnTo>
                    <a:pt x="13" y="110"/>
                  </a:lnTo>
                  <a:lnTo>
                    <a:pt x="19" y="118"/>
                  </a:lnTo>
                  <a:lnTo>
                    <a:pt x="26" y="125"/>
                  </a:lnTo>
                  <a:lnTo>
                    <a:pt x="34" y="131"/>
                  </a:lnTo>
                  <a:lnTo>
                    <a:pt x="34" y="131"/>
                  </a:lnTo>
                  <a:lnTo>
                    <a:pt x="28" y="124"/>
                  </a:lnTo>
                  <a:lnTo>
                    <a:pt x="26" y="114"/>
                  </a:lnTo>
                  <a:lnTo>
                    <a:pt x="26" y="104"/>
                  </a:lnTo>
                  <a:lnTo>
                    <a:pt x="30" y="89"/>
                  </a:lnTo>
                  <a:lnTo>
                    <a:pt x="30" y="89"/>
                  </a:lnTo>
                  <a:lnTo>
                    <a:pt x="32" y="93"/>
                  </a:lnTo>
                  <a:lnTo>
                    <a:pt x="36" y="95"/>
                  </a:lnTo>
                  <a:lnTo>
                    <a:pt x="38" y="95"/>
                  </a:lnTo>
                  <a:lnTo>
                    <a:pt x="40" y="93"/>
                  </a:lnTo>
                  <a:lnTo>
                    <a:pt x="41" y="82"/>
                  </a:lnTo>
                  <a:lnTo>
                    <a:pt x="41" y="82"/>
                  </a:lnTo>
                  <a:lnTo>
                    <a:pt x="43" y="68"/>
                  </a:lnTo>
                  <a:lnTo>
                    <a:pt x="47" y="57"/>
                  </a:lnTo>
                  <a:lnTo>
                    <a:pt x="53" y="51"/>
                  </a:lnTo>
                  <a:lnTo>
                    <a:pt x="61" y="47"/>
                  </a:lnTo>
                  <a:lnTo>
                    <a:pt x="68" y="45"/>
                  </a:lnTo>
                  <a:lnTo>
                    <a:pt x="76" y="45"/>
                  </a:lnTo>
                  <a:lnTo>
                    <a:pt x="93" y="45"/>
                  </a:lnTo>
                  <a:lnTo>
                    <a:pt x="93" y="45"/>
                  </a:lnTo>
                  <a:lnTo>
                    <a:pt x="99" y="43"/>
                  </a:lnTo>
                  <a:lnTo>
                    <a:pt x="102" y="42"/>
                  </a:lnTo>
                  <a:lnTo>
                    <a:pt x="106" y="40"/>
                  </a:lnTo>
                  <a:lnTo>
                    <a:pt x="112" y="45"/>
                  </a:lnTo>
                  <a:lnTo>
                    <a:pt x="112" y="45"/>
                  </a:lnTo>
                  <a:lnTo>
                    <a:pt x="108" y="32"/>
                  </a:lnTo>
                  <a:lnTo>
                    <a:pt x="101" y="22"/>
                  </a:lnTo>
                  <a:lnTo>
                    <a:pt x="93" y="13"/>
                  </a:lnTo>
                  <a:lnTo>
                    <a:pt x="83" y="5"/>
                  </a:lnTo>
                  <a:lnTo>
                    <a:pt x="72" y="2"/>
                  </a:lnTo>
                  <a:lnTo>
                    <a:pt x="59" y="0"/>
                  </a:lnTo>
                  <a:lnTo>
                    <a:pt x="45" y="2"/>
                  </a:lnTo>
                  <a:lnTo>
                    <a:pt x="32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rgbClr val="FAAE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61" name="Freeform 232"/>
            <p:cNvSpPr>
              <a:spLocks/>
            </p:cNvSpPr>
            <p:nvPr/>
          </p:nvSpPr>
          <p:spPr bwMode="auto">
            <a:xfrm>
              <a:off x="10744200" y="5321300"/>
              <a:ext cx="33338" cy="63500"/>
            </a:xfrm>
            <a:custGeom>
              <a:avLst/>
              <a:gdLst>
                <a:gd name="T0" fmla="*/ 8 w 21"/>
                <a:gd name="T1" fmla="*/ 0 h 40"/>
                <a:gd name="T2" fmla="*/ 8 w 21"/>
                <a:gd name="T3" fmla="*/ 0 h 40"/>
                <a:gd name="T4" fmla="*/ 11 w 21"/>
                <a:gd name="T5" fmla="*/ 1 h 40"/>
                <a:gd name="T6" fmla="*/ 15 w 21"/>
                <a:gd name="T7" fmla="*/ 5 h 40"/>
                <a:gd name="T8" fmla="*/ 19 w 21"/>
                <a:gd name="T9" fmla="*/ 11 h 40"/>
                <a:gd name="T10" fmla="*/ 21 w 21"/>
                <a:gd name="T11" fmla="*/ 19 h 40"/>
                <a:gd name="T12" fmla="*/ 21 w 21"/>
                <a:gd name="T13" fmla="*/ 19 h 40"/>
                <a:gd name="T14" fmla="*/ 21 w 21"/>
                <a:gd name="T15" fmla="*/ 26 h 40"/>
                <a:gd name="T16" fmla="*/ 19 w 21"/>
                <a:gd name="T17" fmla="*/ 32 h 40"/>
                <a:gd name="T18" fmla="*/ 15 w 21"/>
                <a:gd name="T19" fmla="*/ 38 h 40"/>
                <a:gd name="T20" fmla="*/ 11 w 21"/>
                <a:gd name="T21" fmla="*/ 40 h 40"/>
                <a:gd name="T22" fmla="*/ 11 w 21"/>
                <a:gd name="T23" fmla="*/ 40 h 40"/>
                <a:gd name="T24" fmla="*/ 8 w 21"/>
                <a:gd name="T25" fmla="*/ 38 h 40"/>
                <a:gd name="T26" fmla="*/ 4 w 21"/>
                <a:gd name="T27" fmla="*/ 34 h 40"/>
                <a:gd name="T28" fmla="*/ 0 w 21"/>
                <a:gd name="T29" fmla="*/ 28 h 40"/>
                <a:gd name="T30" fmla="*/ 0 w 21"/>
                <a:gd name="T31" fmla="*/ 20 h 40"/>
                <a:gd name="T32" fmla="*/ 0 w 21"/>
                <a:gd name="T33" fmla="*/ 20 h 40"/>
                <a:gd name="T34" fmla="*/ 0 w 21"/>
                <a:gd name="T35" fmla="*/ 13 h 40"/>
                <a:gd name="T36" fmla="*/ 0 w 21"/>
                <a:gd name="T37" fmla="*/ 7 h 40"/>
                <a:gd name="T38" fmla="*/ 4 w 21"/>
                <a:gd name="T39" fmla="*/ 3 h 40"/>
                <a:gd name="T40" fmla="*/ 8 w 21"/>
                <a:gd name="T41" fmla="*/ 0 h 40"/>
                <a:gd name="T42" fmla="*/ 8 w 21"/>
                <a:gd name="T43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" h="40">
                  <a:moveTo>
                    <a:pt x="8" y="0"/>
                  </a:moveTo>
                  <a:lnTo>
                    <a:pt x="8" y="0"/>
                  </a:lnTo>
                  <a:lnTo>
                    <a:pt x="11" y="1"/>
                  </a:lnTo>
                  <a:lnTo>
                    <a:pt x="15" y="5"/>
                  </a:lnTo>
                  <a:lnTo>
                    <a:pt x="19" y="11"/>
                  </a:lnTo>
                  <a:lnTo>
                    <a:pt x="21" y="19"/>
                  </a:lnTo>
                  <a:lnTo>
                    <a:pt x="21" y="19"/>
                  </a:lnTo>
                  <a:lnTo>
                    <a:pt x="21" y="26"/>
                  </a:lnTo>
                  <a:lnTo>
                    <a:pt x="19" y="32"/>
                  </a:lnTo>
                  <a:lnTo>
                    <a:pt x="15" y="38"/>
                  </a:lnTo>
                  <a:lnTo>
                    <a:pt x="11" y="40"/>
                  </a:lnTo>
                  <a:lnTo>
                    <a:pt x="11" y="40"/>
                  </a:lnTo>
                  <a:lnTo>
                    <a:pt x="8" y="38"/>
                  </a:lnTo>
                  <a:lnTo>
                    <a:pt x="4" y="34"/>
                  </a:lnTo>
                  <a:lnTo>
                    <a:pt x="0" y="28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13"/>
                  </a:lnTo>
                  <a:lnTo>
                    <a:pt x="0" y="7"/>
                  </a:lnTo>
                  <a:lnTo>
                    <a:pt x="4" y="3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F2CB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62" name="Freeform 233"/>
            <p:cNvSpPr>
              <a:spLocks/>
            </p:cNvSpPr>
            <p:nvPr/>
          </p:nvSpPr>
          <p:spPr bwMode="auto">
            <a:xfrm>
              <a:off x="10601325" y="5873750"/>
              <a:ext cx="69850" cy="79375"/>
            </a:xfrm>
            <a:custGeom>
              <a:avLst/>
              <a:gdLst>
                <a:gd name="T0" fmla="*/ 0 w 44"/>
                <a:gd name="T1" fmla="*/ 40 h 50"/>
                <a:gd name="T2" fmla="*/ 29 w 44"/>
                <a:gd name="T3" fmla="*/ 50 h 50"/>
                <a:gd name="T4" fmla="*/ 44 w 44"/>
                <a:gd name="T5" fmla="*/ 10 h 50"/>
                <a:gd name="T6" fmla="*/ 16 w 44"/>
                <a:gd name="T7" fmla="*/ 0 h 50"/>
                <a:gd name="T8" fmla="*/ 0 w 44"/>
                <a:gd name="T9" fmla="*/ 4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50">
                  <a:moveTo>
                    <a:pt x="0" y="40"/>
                  </a:moveTo>
                  <a:lnTo>
                    <a:pt x="29" y="50"/>
                  </a:lnTo>
                  <a:lnTo>
                    <a:pt x="44" y="10"/>
                  </a:lnTo>
                  <a:lnTo>
                    <a:pt x="16" y="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rgbClr val="F2CB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63" name="Freeform 234"/>
            <p:cNvSpPr>
              <a:spLocks/>
            </p:cNvSpPr>
            <p:nvPr/>
          </p:nvSpPr>
          <p:spPr bwMode="auto">
            <a:xfrm>
              <a:off x="10593388" y="5895975"/>
              <a:ext cx="68263" cy="93663"/>
            </a:xfrm>
            <a:custGeom>
              <a:avLst/>
              <a:gdLst>
                <a:gd name="T0" fmla="*/ 43 w 43"/>
                <a:gd name="T1" fmla="*/ 4 h 59"/>
                <a:gd name="T2" fmla="*/ 15 w 43"/>
                <a:gd name="T3" fmla="*/ 0 h 59"/>
                <a:gd name="T4" fmla="*/ 13 w 43"/>
                <a:gd name="T5" fmla="*/ 23 h 59"/>
                <a:gd name="T6" fmla="*/ 0 w 43"/>
                <a:gd name="T7" fmla="*/ 46 h 59"/>
                <a:gd name="T8" fmla="*/ 0 w 43"/>
                <a:gd name="T9" fmla="*/ 46 h 59"/>
                <a:gd name="T10" fmla="*/ 11 w 43"/>
                <a:gd name="T11" fmla="*/ 47 h 59"/>
                <a:gd name="T12" fmla="*/ 21 w 43"/>
                <a:gd name="T13" fmla="*/ 47 h 59"/>
                <a:gd name="T14" fmla="*/ 26 w 43"/>
                <a:gd name="T15" fmla="*/ 47 h 59"/>
                <a:gd name="T16" fmla="*/ 30 w 43"/>
                <a:gd name="T17" fmla="*/ 49 h 59"/>
                <a:gd name="T18" fmla="*/ 32 w 43"/>
                <a:gd name="T19" fmla="*/ 53 h 59"/>
                <a:gd name="T20" fmla="*/ 34 w 43"/>
                <a:gd name="T21" fmla="*/ 59 h 59"/>
                <a:gd name="T22" fmla="*/ 43 w 43"/>
                <a:gd name="T23" fmla="*/ 4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3" h="59">
                  <a:moveTo>
                    <a:pt x="43" y="4"/>
                  </a:moveTo>
                  <a:lnTo>
                    <a:pt x="15" y="0"/>
                  </a:lnTo>
                  <a:lnTo>
                    <a:pt x="13" y="23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11" y="47"/>
                  </a:lnTo>
                  <a:lnTo>
                    <a:pt x="21" y="47"/>
                  </a:lnTo>
                  <a:lnTo>
                    <a:pt x="26" y="47"/>
                  </a:lnTo>
                  <a:lnTo>
                    <a:pt x="30" y="49"/>
                  </a:lnTo>
                  <a:lnTo>
                    <a:pt x="32" y="53"/>
                  </a:lnTo>
                  <a:lnTo>
                    <a:pt x="34" y="59"/>
                  </a:lnTo>
                  <a:lnTo>
                    <a:pt x="43" y="4"/>
                  </a:lnTo>
                  <a:close/>
                </a:path>
              </a:pathLst>
            </a:custGeom>
            <a:solidFill>
              <a:srgbClr val="F2CB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64" name="Freeform 235"/>
            <p:cNvSpPr>
              <a:spLocks/>
            </p:cNvSpPr>
            <p:nvPr/>
          </p:nvSpPr>
          <p:spPr bwMode="auto">
            <a:xfrm>
              <a:off x="10587038" y="5899150"/>
              <a:ext cx="74613" cy="101600"/>
            </a:xfrm>
            <a:custGeom>
              <a:avLst/>
              <a:gdLst>
                <a:gd name="T0" fmla="*/ 2 w 47"/>
                <a:gd name="T1" fmla="*/ 53 h 64"/>
                <a:gd name="T2" fmla="*/ 15 w 47"/>
                <a:gd name="T3" fmla="*/ 9 h 64"/>
                <a:gd name="T4" fmla="*/ 15 w 47"/>
                <a:gd name="T5" fmla="*/ 9 h 64"/>
                <a:gd name="T6" fmla="*/ 19 w 47"/>
                <a:gd name="T7" fmla="*/ 5 h 64"/>
                <a:gd name="T8" fmla="*/ 23 w 47"/>
                <a:gd name="T9" fmla="*/ 5 h 64"/>
                <a:gd name="T10" fmla="*/ 23 w 47"/>
                <a:gd name="T11" fmla="*/ 5 h 64"/>
                <a:gd name="T12" fmla="*/ 23 w 47"/>
                <a:gd name="T13" fmla="*/ 5 h 64"/>
                <a:gd name="T14" fmla="*/ 25 w 47"/>
                <a:gd name="T15" fmla="*/ 7 h 64"/>
                <a:gd name="T16" fmla="*/ 26 w 47"/>
                <a:gd name="T17" fmla="*/ 3 h 64"/>
                <a:gd name="T18" fmla="*/ 26 w 47"/>
                <a:gd name="T19" fmla="*/ 3 h 64"/>
                <a:gd name="T20" fmla="*/ 28 w 47"/>
                <a:gd name="T21" fmla="*/ 0 h 64"/>
                <a:gd name="T22" fmla="*/ 34 w 47"/>
                <a:gd name="T23" fmla="*/ 0 h 64"/>
                <a:gd name="T24" fmla="*/ 34 w 47"/>
                <a:gd name="T25" fmla="*/ 0 h 64"/>
                <a:gd name="T26" fmla="*/ 34 w 47"/>
                <a:gd name="T27" fmla="*/ 0 h 64"/>
                <a:gd name="T28" fmla="*/ 38 w 47"/>
                <a:gd name="T29" fmla="*/ 2 h 64"/>
                <a:gd name="T30" fmla="*/ 38 w 47"/>
                <a:gd name="T31" fmla="*/ 5 h 64"/>
                <a:gd name="T32" fmla="*/ 38 w 47"/>
                <a:gd name="T33" fmla="*/ 5 h 64"/>
                <a:gd name="T34" fmla="*/ 44 w 47"/>
                <a:gd name="T35" fmla="*/ 5 h 64"/>
                <a:gd name="T36" fmla="*/ 44 w 47"/>
                <a:gd name="T37" fmla="*/ 5 h 64"/>
                <a:gd name="T38" fmla="*/ 44 w 47"/>
                <a:gd name="T39" fmla="*/ 5 h 64"/>
                <a:gd name="T40" fmla="*/ 46 w 47"/>
                <a:gd name="T41" fmla="*/ 5 h 64"/>
                <a:gd name="T42" fmla="*/ 47 w 47"/>
                <a:gd name="T43" fmla="*/ 9 h 64"/>
                <a:gd name="T44" fmla="*/ 47 w 47"/>
                <a:gd name="T45" fmla="*/ 15 h 64"/>
                <a:gd name="T46" fmla="*/ 28 w 47"/>
                <a:gd name="T47" fmla="*/ 61 h 64"/>
                <a:gd name="T48" fmla="*/ 25 w 47"/>
                <a:gd name="T49" fmla="*/ 64 h 64"/>
                <a:gd name="T50" fmla="*/ 25 w 47"/>
                <a:gd name="T51" fmla="*/ 64 h 64"/>
                <a:gd name="T52" fmla="*/ 23 w 47"/>
                <a:gd name="T53" fmla="*/ 64 h 64"/>
                <a:gd name="T54" fmla="*/ 21 w 47"/>
                <a:gd name="T55" fmla="*/ 63 h 64"/>
                <a:gd name="T56" fmla="*/ 17 w 47"/>
                <a:gd name="T57" fmla="*/ 59 h 64"/>
                <a:gd name="T58" fmla="*/ 17 w 47"/>
                <a:gd name="T59" fmla="*/ 59 h 64"/>
                <a:gd name="T60" fmla="*/ 17 w 47"/>
                <a:gd name="T61" fmla="*/ 59 h 64"/>
                <a:gd name="T62" fmla="*/ 13 w 47"/>
                <a:gd name="T63" fmla="*/ 55 h 64"/>
                <a:gd name="T64" fmla="*/ 13 w 47"/>
                <a:gd name="T65" fmla="*/ 51 h 64"/>
                <a:gd name="T66" fmla="*/ 13 w 47"/>
                <a:gd name="T67" fmla="*/ 51 h 64"/>
                <a:gd name="T68" fmla="*/ 11 w 47"/>
                <a:gd name="T69" fmla="*/ 51 h 64"/>
                <a:gd name="T70" fmla="*/ 5 w 47"/>
                <a:gd name="T71" fmla="*/ 53 h 64"/>
                <a:gd name="T72" fmla="*/ 2 w 47"/>
                <a:gd name="T73" fmla="*/ 55 h 64"/>
                <a:gd name="T74" fmla="*/ 0 w 47"/>
                <a:gd name="T75" fmla="*/ 55 h 64"/>
                <a:gd name="T76" fmla="*/ 2 w 47"/>
                <a:gd name="T77" fmla="*/ 53 h 64"/>
                <a:gd name="T78" fmla="*/ 2 w 47"/>
                <a:gd name="T79" fmla="*/ 5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47" h="64">
                  <a:moveTo>
                    <a:pt x="2" y="53"/>
                  </a:moveTo>
                  <a:lnTo>
                    <a:pt x="15" y="9"/>
                  </a:lnTo>
                  <a:lnTo>
                    <a:pt x="15" y="9"/>
                  </a:lnTo>
                  <a:lnTo>
                    <a:pt x="19" y="5"/>
                  </a:lnTo>
                  <a:lnTo>
                    <a:pt x="23" y="5"/>
                  </a:lnTo>
                  <a:lnTo>
                    <a:pt x="23" y="5"/>
                  </a:lnTo>
                  <a:lnTo>
                    <a:pt x="23" y="5"/>
                  </a:lnTo>
                  <a:lnTo>
                    <a:pt x="25" y="7"/>
                  </a:lnTo>
                  <a:lnTo>
                    <a:pt x="26" y="3"/>
                  </a:lnTo>
                  <a:lnTo>
                    <a:pt x="26" y="3"/>
                  </a:lnTo>
                  <a:lnTo>
                    <a:pt x="28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38" y="2"/>
                  </a:lnTo>
                  <a:lnTo>
                    <a:pt x="38" y="5"/>
                  </a:lnTo>
                  <a:lnTo>
                    <a:pt x="38" y="5"/>
                  </a:lnTo>
                  <a:lnTo>
                    <a:pt x="44" y="5"/>
                  </a:lnTo>
                  <a:lnTo>
                    <a:pt x="44" y="5"/>
                  </a:lnTo>
                  <a:lnTo>
                    <a:pt x="44" y="5"/>
                  </a:lnTo>
                  <a:lnTo>
                    <a:pt x="46" y="5"/>
                  </a:lnTo>
                  <a:lnTo>
                    <a:pt x="47" y="9"/>
                  </a:lnTo>
                  <a:lnTo>
                    <a:pt x="47" y="15"/>
                  </a:lnTo>
                  <a:lnTo>
                    <a:pt x="28" y="61"/>
                  </a:lnTo>
                  <a:lnTo>
                    <a:pt x="25" y="64"/>
                  </a:lnTo>
                  <a:lnTo>
                    <a:pt x="25" y="64"/>
                  </a:lnTo>
                  <a:lnTo>
                    <a:pt x="23" y="64"/>
                  </a:lnTo>
                  <a:lnTo>
                    <a:pt x="21" y="63"/>
                  </a:lnTo>
                  <a:lnTo>
                    <a:pt x="17" y="59"/>
                  </a:lnTo>
                  <a:lnTo>
                    <a:pt x="17" y="59"/>
                  </a:lnTo>
                  <a:lnTo>
                    <a:pt x="17" y="59"/>
                  </a:lnTo>
                  <a:lnTo>
                    <a:pt x="13" y="55"/>
                  </a:lnTo>
                  <a:lnTo>
                    <a:pt x="13" y="51"/>
                  </a:lnTo>
                  <a:lnTo>
                    <a:pt x="13" y="51"/>
                  </a:lnTo>
                  <a:lnTo>
                    <a:pt x="11" y="51"/>
                  </a:lnTo>
                  <a:lnTo>
                    <a:pt x="5" y="53"/>
                  </a:lnTo>
                  <a:lnTo>
                    <a:pt x="2" y="55"/>
                  </a:lnTo>
                  <a:lnTo>
                    <a:pt x="0" y="55"/>
                  </a:lnTo>
                  <a:lnTo>
                    <a:pt x="2" y="53"/>
                  </a:lnTo>
                  <a:lnTo>
                    <a:pt x="2" y="53"/>
                  </a:lnTo>
                  <a:close/>
                </a:path>
              </a:pathLst>
            </a:custGeom>
            <a:solidFill>
              <a:srgbClr val="F2CB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65" name="Freeform 236"/>
            <p:cNvSpPr>
              <a:spLocks/>
            </p:cNvSpPr>
            <p:nvPr/>
          </p:nvSpPr>
          <p:spPr bwMode="auto">
            <a:xfrm>
              <a:off x="10614025" y="5980113"/>
              <a:ext cx="23813" cy="33338"/>
            </a:xfrm>
            <a:custGeom>
              <a:avLst/>
              <a:gdLst>
                <a:gd name="T0" fmla="*/ 2 w 15"/>
                <a:gd name="T1" fmla="*/ 21 h 21"/>
                <a:gd name="T2" fmla="*/ 2 w 15"/>
                <a:gd name="T3" fmla="*/ 21 h 21"/>
                <a:gd name="T4" fmla="*/ 2 w 15"/>
                <a:gd name="T5" fmla="*/ 21 h 21"/>
                <a:gd name="T6" fmla="*/ 0 w 15"/>
                <a:gd name="T7" fmla="*/ 17 h 21"/>
                <a:gd name="T8" fmla="*/ 0 w 15"/>
                <a:gd name="T9" fmla="*/ 13 h 21"/>
                <a:gd name="T10" fmla="*/ 4 w 15"/>
                <a:gd name="T11" fmla="*/ 4 h 21"/>
                <a:gd name="T12" fmla="*/ 4 w 15"/>
                <a:gd name="T13" fmla="*/ 4 h 21"/>
                <a:gd name="T14" fmla="*/ 15 w 15"/>
                <a:gd name="T15" fmla="*/ 0 h 21"/>
                <a:gd name="T16" fmla="*/ 9 w 15"/>
                <a:gd name="T17" fmla="*/ 17 h 21"/>
                <a:gd name="T18" fmla="*/ 9 w 15"/>
                <a:gd name="T19" fmla="*/ 17 h 21"/>
                <a:gd name="T20" fmla="*/ 6 w 15"/>
                <a:gd name="T21" fmla="*/ 21 h 21"/>
                <a:gd name="T22" fmla="*/ 2 w 15"/>
                <a:gd name="T23" fmla="*/ 21 h 21"/>
                <a:gd name="T24" fmla="*/ 2 w 15"/>
                <a:gd name="T2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" h="21">
                  <a:moveTo>
                    <a:pt x="2" y="21"/>
                  </a:moveTo>
                  <a:lnTo>
                    <a:pt x="2" y="21"/>
                  </a:lnTo>
                  <a:lnTo>
                    <a:pt x="2" y="21"/>
                  </a:lnTo>
                  <a:lnTo>
                    <a:pt x="0" y="17"/>
                  </a:lnTo>
                  <a:lnTo>
                    <a:pt x="0" y="13"/>
                  </a:lnTo>
                  <a:lnTo>
                    <a:pt x="4" y="4"/>
                  </a:lnTo>
                  <a:lnTo>
                    <a:pt x="4" y="4"/>
                  </a:lnTo>
                  <a:lnTo>
                    <a:pt x="15" y="0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6" y="21"/>
                  </a:lnTo>
                  <a:lnTo>
                    <a:pt x="2" y="21"/>
                  </a:lnTo>
                  <a:lnTo>
                    <a:pt x="2" y="21"/>
                  </a:lnTo>
                  <a:close/>
                </a:path>
              </a:pathLst>
            </a:custGeom>
            <a:solidFill>
              <a:srgbClr val="F2CB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66" name="Freeform 237"/>
            <p:cNvSpPr>
              <a:spLocks/>
            </p:cNvSpPr>
            <p:nvPr/>
          </p:nvSpPr>
          <p:spPr bwMode="auto">
            <a:xfrm>
              <a:off x="10614025" y="5913438"/>
              <a:ext cx="47625" cy="93663"/>
            </a:xfrm>
            <a:custGeom>
              <a:avLst/>
              <a:gdLst>
                <a:gd name="T0" fmla="*/ 19 w 30"/>
                <a:gd name="T1" fmla="*/ 54 h 59"/>
                <a:gd name="T2" fmla="*/ 19 w 30"/>
                <a:gd name="T3" fmla="*/ 54 h 59"/>
                <a:gd name="T4" fmla="*/ 19 w 30"/>
                <a:gd name="T5" fmla="*/ 50 h 59"/>
                <a:gd name="T6" fmla="*/ 17 w 30"/>
                <a:gd name="T7" fmla="*/ 48 h 59"/>
                <a:gd name="T8" fmla="*/ 13 w 30"/>
                <a:gd name="T9" fmla="*/ 50 h 59"/>
                <a:gd name="T10" fmla="*/ 11 w 30"/>
                <a:gd name="T11" fmla="*/ 52 h 59"/>
                <a:gd name="T12" fmla="*/ 0 w 30"/>
                <a:gd name="T13" fmla="*/ 14 h 59"/>
                <a:gd name="T14" fmla="*/ 15 w 30"/>
                <a:gd name="T15" fmla="*/ 0 h 59"/>
                <a:gd name="T16" fmla="*/ 25 w 30"/>
                <a:gd name="T17" fmla="*/ 15 h 59"/>
                <a:gd name="T18" fmla="*/ 25 w 30"/>
                <a:gd name="T19" fmla="*/ 15 h 59"/>
                <a:gd name="T20" fmla="*/ 27 w 30"/>
                <a:gd name="T21" fmla="*/ 17 h 59"/>
                <a:gd name="T22" fmla="*/ 29 w 30"/>
                <a:gd name="T23" fmla="*/ 19 h 59"/>
                <a:gd name="T24" fmla="*/ 30 w 30"/>
                <a:gd name="T25" fmla="*/ 27 h 59"/>
                <a:gd name="T26" fmla="*/ 30 w 30"/>
                <a:gd name="T27" fmla="*/ 59 h 59"/>
                <a:gd name="T28" fmla="*/ 19 w 30"/>
                <a:gd name="T29" fmla="*/ 54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0" h="59">
                  <a:moveTo>
                    <a:pt x="19" y="54"/>
                  </a:moveTo>
                  <a:lnTo>
                    <a:pt x="19" y="54"/>
                  </a:lnTo>
                  <a:lnTo>
                    <a:pt x="19" y="50"/>
                  </a:lnTo>
                  <a:lnTo>
                    <a:pt x="17" y="48"/>
                  </a:lnTo>
                  <a:lnTo>
                    <a:pt x="13" y="50"/>
                  </a:lnTo>
                  <a:lnTo>
                    <a:pt x="11" y="52"/>
                  </a:lnTo>
                  <a:lnTo>
                    <a:pt x="0" y="14"/>
                  </a:lnTo>
                  <a:lnTo>
                    <a:pt x="15" y="0"/>
                  </a:lnTo>
                  <a:lnTo>
                    <a:pt x="25" y="15"/>
                  </a:lnTo>
                  <a:lnTo>
                    <a:pt x="25" y="15"/>
                  </a:lnTo>
                  <a:lnTo>
                    <a:pt x="27" y="17"/>
                  </a:lnTo>
                  <a:lnTo>
                    <a:pt x="29" y="19"/>
                  </a:lnTo>
                  <a:lnTo>
                    <a:pt x="30" y="27"/>
                  </a:lnTo>
                  <a:lnTo>
                    <a:pt x="30" y="59"/>
                  </a:lnTo>
                  <a:lnTo>
                    <a:pt x="19" y="54"/>
                  </a:lnTo>
                  <a:close/>
                </a:path>
              </a:pathLst>
            </a:custGeom>
            <a:solidFill>
              <a:srgbClr val="F2CB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67" name="Freeform 238"/>
            <p:cNvSpPr>
              <a:spLocks/>
            </p:cNvSpPr>
            <p:nvPr/>
          </p:nvSpPr>
          <p:spPr bwMode="auto">
            <a:xfrm>
              <a:off x="10583863" y="5965825"/>
              <a:ext cx="26988" cy="34925"/>
            </a:xfrm>
            <a:custGeom>
              <a:avLst/>
              <a:gdLst>
                <a:gd name="T0" fmla="*/ 4 w 17"/>
                <a:gd name="T1" fmla="*/ 22 h 22"/>
                <a:gd name="T2" fmla="*/ 4 w 17"/>
                <a:gd name="T3" fmla="*/ 22 h 22"/>
                <a:gd name="T4" fmla="*/ 4 w 17"/>
                <a:gd name="T5" fmla="*/ 22 h 22"/>
                <a:gd name="T6" fmla="*/ 2 w 17"/>
                <a:gd name="T7" fmla="*/ 21 h 22"/>
                <a:gd name="T8" fmla="*/ 0 w 17"/>
                <a:gd name="T9" fmla="*/ 17 h 22"/>
                <a:gd name="T10" fmla="*/ 6 w 17"/>
                <a:gd name="T11" fmla="*/ 0 h 22"/>
                <a:gd name="T12" fmla="*/ 17 w 17"/>
                <a:gd name="T13" fmla="*/ 5 h 22"/>
                <a:gd name="T14" fmla="*/ 11 w 17"/>
                <a:gd name="T15" fmla="*/ 19 h 22"/>
                <a:gd name="T16" fmla="*/ 11 w 17"/>
                <a:gd name="T17" fmla="*/ 19 h 22"/>
                <a:gd name="T18" fmla="*/ 7 w 17"/>
                <a:gd name="T19" fmla="*/ 22 h 22"/>
                <a:gd name="T20" fmla="*/ 4 w 17"/>
                <a:gd name="T21" fmla="*/ 22 h 22"/>
                <a:gd name="T22" fmla="*/ 4 w 17"/>
                <a:gd name="T23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" h="22">
                  <a:moveTo>
                    <a:pt x="4" y="22"/>
                  </a:moveTo>
                  <a:lnTo>
                    <a:pt x="4" y="22"/>
                  </a:lnTo>
                  <a:lnTo>
                    <a:pt x="4" y="22"/>
                  </a:lnTo>
                  <a:lnTo>
                    <a:pt x="2" y="21"/>
                  </a:lnTo>
                  <a:lnTo>
                    <a:pt x="0" y="17"/>
                  </a:lnTo>
                  <a:lnTo>
                    <a:pt x="6" y="0"/>
                  </a:lnTo>
                  <a:lnTo>
                    <a:pt x="17" y="5"/>
                  </a:lnTo>
                  <a:lnTo>
                    <a:pt x="11" y="19"/>
                  </a:lnTo>
                  <a:lnTo>
                    <a:pt x="11" y="19"/>
                  </a:lnTo>
                  <a:lnTo>
                    <a:pt x="7" y="22"/>
                  </a:lnTo>
                  <a:lnTo>
                    <a:pt x="4" y="22"/>
                  </a:lnTo>
                  <a:lnTo>
                    <a:pt x="4" y="22"/>
                  </a:lnTo>
                  <a:close/>
                </a:path>
              </a:pathLst>
            </a:custGeom>
            <a:solidFill>
              <a:srgbClr val="F2CB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68" name="Freeform 239"/>
            <p:cNvSpPr>
              <a:spLocks/>
            </p:cNvSpPr>
            <p:nvPr/>
          </p:nvSpPr>
          <p:spPr bwMode="auto">
            <a:xfrm>
              <a:off x="10598150" y="5956300"/>
              <a:ext cx="19050" cy="50800"/>
            </a:xfrm>
            <a:custGeom>
              <a:avLst/>
              <a:gdLst>
                <a:gd name="T0" fmla="*/ 4 w 12"/>
                <a:gd name="T1" fmla="*/ 32 h 32"/>
                <a:gd name="T2" fmla="*/ 4 w 12"/>
                <a:gd name="T3" fmla="*/ 32 h 32"/>
                <a:gd name="T4" fmla="*/ 4 w 12"/>
                <a:gd name="T5" fmla="*/ 32 h 32"/>
                <a:gd name="T6" fmla="*/ 0 w 12"/>
                <a:gd name="T7" fmla="*/ 28 h 32"/>
                <a:gd name="T8" fmla="*/ 0 w 12"/>
                <a:gd name="T9" fmla="*/ 25 h 32"/>
                <a:gd name="T10" fmla="*/ 4 w 12"/>
                <a:gd name="T11" fmla="*/ 15 h 32"/>
                <a:gd name="T12" fmla="*/ 4 w 12"/>
                <a:gd name="T13" fmla="*/ 0 h 32"/>
                <a:gd name="T14" fmla="*/ 12 w 12"/>
                <a:gd name="T15" fmla="*/ 23 h 32"/>
                <a:gd name="T16" fmla="*/ 10 w 12"/>
                <a:gd name="T17" fmla="*/ 28 h 32"/>
                <a:gd name="T18" fmla="*/ 10 w 12"/>
                <a:gd name="T19" fmla="*/ 28 h 32"/>
                <a:gd name="T20" fmla="*/ 8 w 12"/>
                <a:gd name="T21" fmla="*/ 32 h 32"/>
                <a:gd name="T22" fmla="*/ 4 w 12"/>
                <a:gd name="T23" fmla="*/ 32 h 32"/>
                <a:gd name="T24" fmla="*/ 4 w 12"/>
                <a:gd name="T25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" h="32">
                  <a:moveTo>
                    <a:pt x="4" y="32"/>
                  </a:moveTo>
                  <a:lnTo>
                    <a:pt x="4" y="32"/>
                  </a:lnTo>
                  <a:lnTo>
                    <a:pt x="4" y="32"/>
                  </a:lnTo>
                  <a:lnTo>
                    <a:pt x="0" y="28"/>
                  </a:lnTo>
                  <a:lnTo>
                    <a:pt x="0" y="25"/>
                  </a:lnTo>
                  <a:lnTo>
                    <a:pt x="4" y="15"/>
                  </a:lnTo>
                  <a:lnTo>
                    <a:pt x="4" y="0"/>
                  </a:lnTo>
                  <a:lnTo>
                    <a:pt x="12" y="23"/>
                  </a:lnTo>
                  <a:lnTo>
                    <a:pt x="10" y="28"/>
                  </a:lnTo>
                  <a:lnTo>
                    <a:pt x="10" y="28"/>
                  </a:lnTo>
                  <a:lnTo>
                    <a:pt x="8" y="32"/>
                  </a:lnTo>
                  <a:lnTo>
                    <a:pt x="4" y="32"/>
                  </a:lnTo>
                  <a:lnTo>
                    <a:pt x="4" y="32"/>
                  </a:lnTo>
                  <a:close/>
                </a:path>
              </a:pathLst>
            </a:custGeom>
            <a:solidFill>
              <a:srgbClr val="F2CB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69" name="Freeform 240"/>
            <p:cNvSpPr>
              <a:spLocks/>
            </p:cNvSpPr>
            <p:nvPr/>
          </p:nvSpPr>
          <p:spPr bwMode="auto">
            <a:xfrm>
              <a:off x="10574338" y="5946775"/>
              <a:ext cx="39688" cy="49213"/>
            </a:xfrm>
            <a:custGeom>
              <a:avLst/>
              <a:gdLst>
                <a:gd name="T0" fmla="*/ 4 w 25"/>
                <a:gd name="T1" fmla="*/ 31 h 31"/>
                <a:gd name="T2" fmla="*/ 4 w 25"/>
                <a:gd name="T3" fmla="*/ 31 h 31"/>
                <a:gd name="T4" fmla="*/ 4 w 25"/>
                <a:gd name="T5" fmla="*/ 31 h 31"/>
                <a:gd name="T6" fmla="*/ 0 w 25"/>
                <a:gd name="T7" fmla="*/ 29 h 31"/>
                <a:gd name="T8" fmla="*/ 0 w 25"/>
                <a:gd name="T9" fmla="*/ 25 h 31"/>
                <a:gd name="T10" fmla="*/ 13 w 25"/>
                <a:gd name="T11" fmla="*/ 0 h 31"/>
                <a:gd name="T12" fmla="*/ 25 w 25"/>
                <a:gd name="T13" fmla="*/ 4 h 31"/>
                <a:gd name="T14" fmla="*/ 10 w 25"/>
                <a:gd name="T15" fmla="*/ 25 h 31"/>
                <a:gd name="T16" fmla="*/ 10 w 25"/>
                <a:gd name="T17" fmla="*/ 27 h 31"/>
                <a:gd name="T18" fmla="*/ 10 w 25"/>
                <a:gd name="T19" fmla="*/ 27 h 31"/>
                <a:gd name="T20" fmla="*/ 8 w 25"/>
                <a:gd name="T21" fmla="*/ 31 h 31"/>
                <a:gd name="T22" fmla="*/ 4 w 25"/>
                <a:gd name="T23" fmla="*/ 31 h 31"/>
                <a:gd name="T24" fmla="*/ 4 w 25"/>
                <a:gd name="T25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5" h="31">
                  <a:moveTo>
                    <a:pt x="4" y="31"/>
                  </a:moveTo>
                  <a:lnTo>
                    <a:pt x="4" y="31"/>
                  </a:lnTo>
                  <a:lnTo>
                    <a:pt x="4" y="31"/>
                  </a:lnTo>
                  <a:lnTo>
                    <a:pt x="0" y="29"/>
                  </a:lnTo>
                  <a:lnTo>
                    <a:pt x="0" y="25"/>
                  </a:lnTo>
                  <a:lnTo>
                    <a:pt x="13" y="0"/>
                  </a:lnTo>
                  <a:lnTo>
                    <a:pt x="25" y="4"/>
                  </a:lnTo>
                  <a:lnTo>
                    <a:pt x="10" y="25"/>
                  </a:lnTo>
                  <a:lnTo>
                    <a:pt x="10" y="27"/>
                  </a:lnTo>
                  <a:lnTo>
                    <a:pt x="10" y="27"/>
                  </a:lnTo>
                  <a:lnTo>
                    <a:pt x="8" y="31"/>
                  </a:lnTo>
                  <a:lnTo>
                    <a:pt x="4" y="31"/>
                  </a:lnTo>
                  <a:lnTo>
                    <a:pt x="4" y="31"/>
                  </a:lnTo>
                  <a:close/>
                </a:path>
              </a:pathLst>
            </a:custGeom>
            <a:solidFill>
              <a:srgbClr val="F2CB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70" name="Freeform 241"/>
            <p:cNvSpPr>
              <a:spLocks/>
            </p:cNvSpPr>
            <p:nvPr/>
          </p:nvSpPr>
          <p:spPr bwMode="auto">
            <a:xfrm>
              <a:off x="10590213" y="5929313"/>
              <a:ext cx="80963" cy="30163"/>
            </a:xfrm>
            <a:custGeom>
              <a:avLst/>
              <a:gdLst>
                <a:gd name="T0" fmla="*/ 0 w 51"/>
                <a:gd name="T1" fmla="*/ 11 h 19"/>
                <a:gd name="T2" fmla="*/ 49 w 51"/>
                <a:gd name="T3" fmla="*/ 19 h 19"/>
                <a:gd name="T4" fmla="*/ 51 w 51"/>
                <a:gd name="T5" fmla="*/ 7 h 19"/>
                <a:gd name="T6" fmla="*/ 2 w 51"/>
                <a:gd name="T7" fmla="*/ 0 h 19"/>
                <a:gd name="T8" fmla="*/ 0 w 51"/>
                <a:gd name="T9" fmla="*/ 11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19">
                  <a:moveTo>
                    <a:pt x="0" y="11"/>
                  </a:moveTo>
                  <a:lnTo>
                    <a:pt x="49" y="19"/>
                  </a:lnTo>
                  <a:lnTo>
                    <a:pt x="51" y="7"/>
                  </a:lnTo>
                  <a:lnTo>
                    <a:pt x="2" y="0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71" name="Freeform 242"/>
            <p:cNvSpPr>
              <a:spLocks/>
            </p:cNvSpPr>
            <p:nvPr/>
          </p:nvSpPr>
          <p:spPr bwMode="auto">
            <a:xfrm>
              <a:off x="10587038" y="5522913"/>
              <a:ext cx="138113" cy="420688"/>
            </a:xfrm>
            <a:custGeom>
              <a:avLst/>
              <a:gdLst>
                <a:gd name="T0" fmla="*/ 87 w 87"/>
                <a:gd name="T1" fmla="*/ 27 h 265"/>
                <a:gd name="T2" fmla="*/ 49 w 87"/>
                <a:gd name="T3" fmla="*/ 0 h 265"/>
                <a:gd name="T4" fmla="*/ 49 w 87"/>
                <a:gd name="T5" fmla="*/ 0 h 265"/>
                <a:gd name="T6" fmla="*/ 44 w 87"/>
                <a:gd name="T7" fmla="*/ 4 h 265"/>
                <a:gd name="T8" fmla="*/ 40 w 87"/>
                <a:gd name="T9" fmla="*/ 10 h 265"/>
                <a:gd name="T10" fmla="*/ 34 w 87"/>
                <a:gd name="T11" fmla="*/ 23 h 265"/>
                <a:gd name="T12" fmla="*/ 32 w 87"/>
                <a:gd name="T13" fmla="*/ 35 h 265"/>
                <a:gd name="T14" fmla="*/ 30 w 87"/>
                <a:gd name="T15" fmla="*/ 42 h 265"/>
                <a:gd name="T16" fmla="*/ 0 w 87"/>
                <a:gd name="T17" fmla="*/ 258 h 265"/>
                <a:gd name="T18" fmla="*/ 0 w 87"/>
                <a:gd name="T19" fmla="*/ 258 h 265"/>
                <a:gd name="T20" fmla="*/ 0 w 87"/>
                <a:gd name="T21" fmla="*/ 258 h 265"/>
                <a:gd name="T22" fmla="*/ 55 w 87"/>
                <a:gd name="T23" fmla="*/ 265 h 265"/>
                <a:gd name="T24" fmla="*/ 55 w 87"/>
                <a:gd name="T25" fmla="*/ 265 h 265"/>
                <a:gd name="T26" fmla="*/ 55 w 87"/>
                <a:gd name="T27" fmla="*/ 265 h 265"/>
                <a:gd name="T28" fmla="*/ 87 w 87"/>
                <a:gd name="T29" fmla="*/ 27 h 265"/>
                <a:gd name="T30" fmla="*/ 87 w 87"/>
                <a:gd name="T31" fmla="*/ 27 h 265"/>
                <a:gd name="T32" fmla="*/ 87 w 87"/>
                <a:gd name="T33" fmla="*/ 27 h 265"/>
                <a:gd name="T34" fmla="*/ 87 w 87"/>
                <a:gd name="T35" fmla="*/ 27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7" h="265">
                  <a:moveTo>
                    <a:pt x="87" y="27"/>
                  </a:moveTo>
                  <a:lnTo>
                    <a:pt x="49" y="0"/>
                  </a:lnTo>
                  <a:lnTo>
                    <a:pt x="49" y="0"/>
                  </a:lnTo>
                  <a:lnTo>
                    <a:pt x="44" y="4"/>
                  </a:lnTo>
                  <a:lnTo>
                    <a:pt x="40" y="10"/>
                  </a:lnTo>
                  <a:lnTo>
                    <a:pt x="34" y="23"/>
                  </a:lnTo>
                  <a:lnTo>
                    <a:pt x="32" y="35"/>
                  </a:lnTo>
                  <a:lnTo>
                    <a:pt x="30" y="42"/>
                  </a:lnTo>
                  <a:lnTo>
                    <a:pt x="0" y="258"/>
                  </a:lnTo>
                  <a:lnTo>
                    <a:pt x="0" y="258"/>
                  </a:lnTo>
                  <a:lnTo>
                    <a:pt x="0" y="258"/>
                  </a:lnTo>
                  <a:lnTo>
                    <a:pt x="55" y="265"/>
                  </a:lnTo>
                  <a:lnTo>
                    <a:pt x="55" y="265"/>
                  </a:lnTo>
                  <a:lnTo>
                    <a:pt x="55" y="265"/>
                  </a:lnTo>
                  <a:lnTo>
                    <a:pt x="87" y="27"/>
                  </a:lnTo>
                  <a:lnTo>
                    <a:pt x="87" y="27"/>
                  </a:lnTo>
                  <a:lnTo>
                    <a:pt x="87" y="27"/>
                  </a:lnTo>
                  <a:lnTo>
                    <a:pt x="87" y="27"/>
                  </a:lnTo>
                  <a:close/>
                </a:path>
              </a:pathLst>
            </a:custGeom>
            <a:solidFill>
              <a:srgbClr val="4E62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72" name="Freeform 243"/>
            <p:cNvSpPr>
              <a:spLocks/>
            </p:cNvSpPr>
            <p:nvPr/>
          </p:nvSpPr>
          <p:spPr bwMode="auto">
            <a:xfrm>
              <a:off x="10661650" y="5516563"/>
              <a:ext cx="109538" cy="396875"/>
            </a:xfrm>
            <a:custGeom>
              <a:avLst/>
              <a:gdLst>
                <a:gd name="T0" fmla="*/ 0 w 69"/>
                <a:gd name="T1" fmla="*/ 4 h 250"/>
                <a:gd name="T2" fmla="*/ 0 w 69"/>
                <a:gd name="T3" fmla="*/ 4 h 250"/>
                <a:gd name="T4" fmla="*/ 4 w 69"/>
                <a:gd name="T5" fmla="*/ 12 h 250"/>
                <a:gd name="T6" fmla="*/ 8 w 69"/>
                <a:gd name="T7" fmla="*/ 20 h 250"/>
                <a:gd name="T8" fmla="*/ 12 w 69"/>
                <a:gd name="T9" fmla="*/ 31 h 250"/>
                <a:gd name="T10" fmla="*/ 14 w 69"/>
                <a:gd name="T11" fmla="*/ 48 h 250"/>
                <a:gd name="T12" fmla="*/ 14 w 69"/>
                <a:gd name="T13" fmla="*/ 48 h 250"/>
                <a:gd name="T14" fmla="*/ 16 w 69"/>
                <a:gd name="T15" fmla="*/ 79 h 250"/>
                <a:gd name="T16" fmla="*/ 16 w 69"/>
                <a:gd name="T17" fmla="*/ 122 h 250"/>
                <a:gd name="T18" fmla="*/ 16 w 69"/>
                <a:gd name="T19" fmla="*/ 222 h 250"/>
                <a:gd name="T20" fmla="*/ 16 w 69"/>
                <a:gd name="T21" fmla="*/ 222 h 250"/>
                <a:gd name="T22" fmla="*/ 18 w 69"/>
                <a:gd name="T23" fmla="*/ 231 h 250"/>
                <a:gd name="T24" fmla="*/ 18 w 69"/>
                <a:gd name="T25" fmla="*/ 239 h 250"/>
                <a:gd name="T26" fmla="*/ 21 w 69"/>
                <a:gd name="T27" fmla="*/ 244 h 250"/>
                <a:gd name="T28" fmla="*/ 25 w 69"/>
                <a:gd name="T29" fmla="*/ 248 h 250"/>
                <a:gd name="T30" fmla="*/ 29 w 69"/>
                <a:gd name="T31" fmla="*/ 250 h 250"/>
                <a:gd name="T32" fmla="*/ 33 w 69"/>
                <a:gd name="T33" fmla="*/ 250 h 250"/>
                <a:gd name="T34" fmla="*/ 42 w 69"/>
                <a:gd name="T35" fmla="*/ 244 h 250"/>
                <a:gd name="T36" fmla="*/ 52 w 69"/>
                <a:gd name="T37" fmla="*/ 239 h 250"/>
                <a:gd name="T38" fmla="*/ 60 w 69"/>
                <a:gd name="T39" fmla="*/ 231 h 250"/>
                <a:gd name="T40" fmla="*/ 69 w 69"/>
                <a:gd name="T41" fmla="*/ 222 h 250"/>
                <a:gd name="T42" fmla="*/ 54 w 69"/>
                <a:gd name="T43" fmla="*/ 29 h 250"/>
                <a:gd name="T44" fmla="*/ 25 w 69"/>
                <a:gd name="T45" fmla="*/ 0 h 250"/>
                <a:gd name="T46" fmla="*/ 0 w 69"/>
                <a:gd name="T47" fmla="*/ 4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9" h="250">
                  <a:moveTo>
                    <a:pt x="0" y="4"/>
                  </a:moveTo>
                  <a:lnTo>
                    <a:pt x="0" y="4"/>
                  </a:lnTo>
                  <a:lnTo>
                    <a:pt x="4" y="12"/>
                  </a:lnTo>
                  <a:lnTo>
                    <a:pt x="8" y="20"/>
                  </a:lnTo>
                  <a:lnTo>
                    <a:pt x="12" y="31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6" y="79"/>
                  </a:lnTo>
                  <a:lnTo>
                    <a:pt x="16" y="122"/>
                  </a:lnTo>
                  <a:lnTo>
                    <a:pt x="16" y="222"/>
                  </a:lnTo>
                  <a:lnTo>
                    <a:pt x="16" y="222"/>
                  </a:lnTo>
                  <a:lnTo>
                    <a:pt x="18" y="231"/>
                  </a:lnTo>
                  <a:lnTo>
                    <a:pt x="18" y="239"/>
                  </a:lnTo>
                  <a:lnTo>
                    <a:pt x="21" y="244"/>
                  </a:lnTo>
                  <a:lnTo>
                    <a:pt x="25" y="248"/>
                  </a:lnTo>
                  <a:lnTo>
                    <a:pt x="29" y="250"/>
                  </a:lnTo>
                  <a:lnTo>
                    <a:pt x="33" y="250"/>
                  </a:lnTo>
                  <a:lnTo>
                    <a:pt x="42" y="244"/>
                  </a:lnTo>
                  <a:lnTo>
                    <a:pt x="52" y="239"/>
                  </a:lnTo>
                  <a:lnTo>
                    <a:pt x="60" y="231"/>
                  </a:lnTo>
                  <a:lnTo>
                    <a:pt x="69" y="222"/>
                  </a:lnTo>
                  <a:lnTo>
                    <a:pt x="54" y="29"/>
                  </a:lnTo>
                  <a:lnTo>
                    <a:pt x="25" y="0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6981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73" name="Freeform 244"/>
            <p:cNvSpPr>
              <a:spLocks/>
            </p:cNvSpPr>
            <p:nvPr/>
          </p:nvSpPr>
          <p:spPr bwMode="auto">
            <a:xfrm>
              <a:off x="10720388" y="5472113"/>
              <a:ext cx="100013" cy="250825"/>
            </a:xfrm>
            <a:custGeom>
              <a:avLst/>
              <a:gdLst>
                <a:gd name="T0" fmla="*/ 24 w 63"/>
                <a:gd name="T1" fmla="*/ 0 h 158"/>
                <a:gd name="T2" fmla="*/ 63 w 63"/>
                <a:gd name="T3" fmla="*/ 158 h 158"/>
                <a:gd name="T4" fmla="*/ 7 w 63"/>
                <a:gd name="T5" fmla="*/ 70 h 158"/>
                <a:gd name="T6" fmla="*/ 15 w 63"/>
                <a:gd name="T7" fmla="*/ 55 h 158"/>
                <a:gd name="T8" fmla="*/ 0 w 63"/>
                <a:gd name="T9" fmla="*/ 42 h 158"/>
                <a:gd name="T10" fmla="*/ 17 w 63"/>
                <a:gd name="T11" fmla="*/ 4 h 158"/>
                <a:gd name="T12" fmla="*/ 24 w 63"/>
                <a:gd name="T13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58">
                  <a:moveTo>
                    <a:pt x="24" y="0"/>
                  </a:moveTo>
                  <a:lnTo>
                    <a:pt x="63" y="158"/>
                  </a:lnTo>
                  <a:lnTo>
                    <a:pt x="7" y="70"/>
                  </a:lnTo>
                  <a:lnTo>
                    <a:pt x="15" y="55"/>
                  </a:lnTo>
                  <a:lnTo>
                    <a:pt x="0" y="42"/>
                  </a:lnTo>
                  <a:lnTo>
                    <a:pt x="17" y="4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4E62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74" name="Freeform 245"/>
            <p:cNvSpPr>
              <a:spLocks/>
            </p:cNvSpPr>
            <p:nvPr/>
          </p:nvSpPr>
          <p:spPr bwMode="auto">
            <a:xfrm>
              <a:off x="10728325" y="5472113"/>
              <a:ext cx="92075" cy="250825"/>
            </a:xfrm>
            <a:custGeom>
              <a:avLst/>
              <a:gdLst>
                <a:gd name="T0" fmla="*/ 19 w 58"/>
                <a:gd name="T1" fmla="*/ 0 h 158"/>
                <a:gd name="T2" fmla="*/ 58 w 58"/>
                <a:gd name="T3" fmla="*/ 158 h 158"/>
                <a:gd name="T4" fmla="*/ 8 w 58"/>
                <a:gd name="T5" fmla="*/ 63 h 158"/>
                <a:gd name="T6" fmla="*/ 16 w 58"/>
                <a:gd name="T7" fmla="*/ 51 h 158"/>
                <a:gd name="T8" fmla="*/ 0 w 58"/>
                <a:gd name="T9" fmla="*/ 40 h 158"/>
                <a:gd name="T10" fmla="*/ 12 w 58"/>
                <a:gd name="T11" fmla="*/ 4 h 158"/>
                <a:gd name="T12" fmla="*/ 19 w 58"/>
                <a:gd name="T13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" h="158">
                  <a:moveTo>
                    <a:pt x="19" y="0"/>
                  </a:moveTo>
                  <a:lnTo>
                    <a:pt x="58" y="158"/>
                  </a:lnTo>
                  <a:lnTo>
                    <a:pt x="8" y="63"/>
                  </a:lnTo>
                  <a:lnTo>
                    <a:pt x="16" y="51"/>
                  </a:lnTo>
                  <a:lnTo>
                    <a:pt x="0" y="40"/>
                  </a:lnTo>
                  <a:lnTo>
                    <a:pt x="12" y="4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6981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</p:grpSp>
      <p:sp>
        <p:nvSpPr>
          <p:cNvPr id="175" name="Freeform 112"/>
          <p:cNvSpPr>
            <a:spLocks/>
          </p:cNvSpPr>
          <p:nvPr/>
        </p:nvSpPr>
        <p:spPr bwMode="auto">
          <a:xfrm>
            <a:off x="5179567" y="5116360"/>
            <a:ext cx="1568450" cy="277813"/>
          </a:xfrm>
          <a:custGeom>
            <a:avLst/>
            <a:gdLst>
              <a:gd name="T0" fmla="*/ 988 w 988"/>
              <a:gd name="T1" fmla="*/ 175 h 175"/>
              <a:gd name="T2" fmla="*/ 290 w 988"/>
              <a:gd name="T3" fmla="*/ 175 h 175"/>
              <a:gd name="T4" fmla="*/ 288 w 988"/>
              <a:gd name="T5" fmla="*/ 173 h 175"/>
              <a:gd name="T6" fmla="*/ 0 w 988"/>
              <a:gd name="T7" fmla="*/ 13 h 175"/>
              <a:gd name="T8" fmla="*/ 8 w 988"/>
              <a:gd name="T9" fmla="*/ 0 h 175"/>
              <a:gd name="T10" fmla="*/ 294 w 988"/>
              <a:gd name="T11" fmla="*/ 160 h 175"/>
              <a:gd name="T12" fmla="*/ 988 w 988"/>
              <a:gd name="T13" fmla="*/ 160 h 175"/>
              <a:gd name="T14" fmla="*/ 988 w 988"/>
              <a:gd name="T15" fmla="*/ 175 h 1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88" h="175">
                <a:moveTo>
                  <a:pt x="988" y="175"/>
                </a:moveTo>
                <a:lnTo>
                  <a:pt x="290" y="175"/>
                </a:lnTo>
                <a:lnTo>
                  <a:pt x="288" y="173"/>
                </a:lnTo>
                <a:lnTo>
                  <a:pt x="0" y="13"/>
                </a:lnTo>
                <a:lnTo>
                  <a:pt x="8" y="0"/>
                </a:lnTo>
                <a:lnTo>
                  <a:pt x="294" y="160"/>
                </a:lnTo>
                <a:lnTo>
                  <a:pt x="988" y="160"/>
                </a:lnTo>
                <a:lnTo>
                  <a:pt x="988" y="17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grpSp>
        <p:nvGrpSpPr>
          <p:cNvPr id="176" name="Group 175"/>
          <p:cNvGrpSpPr/>
          <p:nvPr/>
        </p:nvGrpSpPr>
        <p:grpSpPr>
          <a:xfrm>
            <a:off x="4674742" y="4705198"/>
            <a:ext cx="555625" cy="555625"/>
            <a:chOff x="5820908" y="3721694"/>
            <a:chExt cx="555625" cy="555625"/>
          </a:xfrm>
        </p:grpSpPr>
        <p:sp>
          <p:nvSpPr>
            <p:cNvPr id="177" name="Oval 109"/>
            <p:cNvSpPr>
              <a:spLocks noChangeArrowheads="1"/>
            </p:cNvSpPr>
            <p:nvPr/>
          </p:nvSpPr>
          <p:spPr bwMode="auto">
            <a:xfrm>
              <a:off x="5820908" y="3721694"/>
              <a:ext cx="555625" cy="55562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178" name="TextBox 177"/>
            <p:cNvSpPr txBox="1"/>
            <p:nvPr/>
          </p:nvSpPr>
          <p:spPr>
            <a:xfrm>
              <a:off x="5892258" y="3762539"/>
              <a:ext cx="40748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2400" b="1" dirty="0" smtClean="0">
                  <a:solidFill>
                    <a:schemeClr val="bg1"/>
                  </a:solidFill>
                </a:rPr>
                <a:t>A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79" name="Freeform 156"/>
          <p:cNvSpPr>
            <a:spLocks/>
          </p:cNvSpPr>
          <p:nvPr/>
        </p:nvSpPr>
        <p:spPr bwMode="auto">
          <a:xfrm>
            <a:off x="5211133" y="5985332"/>
            <a:ext cx="1566863" cy="276225"/>
          </a:xfrm>
          <a:custGeom>
            <a:avLst/>
            <a:gdLst>
              <a:gd name="T0" fmla="*/ 987 w 987"/>
              <a:gd name="T1" fmla="*/ 174 h 174"/>
              <a:gd name="T2" fmla="*/ 289 w 987"/>
              <a:gd name="T3" fmla="*/ 174 h 174"/>
              <a:gd name="T4" fmla="*/ 287 w 987"/>
              <a:gd name="T5" fmla="*/ 172 h 174"/>
              <a:gd name="T6" fmla="*/ 0 w 987"/>
              <a:gd name="T7" fmla="*/ 12 h 174"/>
              <a:gd name="T8" fmla="*/ 7 w 987"/>
              <a:gd name="T9" fmla="*/ 0 h 174"/>
              <a:gd name="T10" fmla="*/ 293 w 987"/>
              <a:gd name="T11" fmla="*/ 160 h 174"/>
              <a:gd name="T12" fmla="*/ 987 w 987"/>
              <a:gd name="T13" fmla="*/ 160 h 174"/>
              <a:gd name="T14" fmla="*/ 987 w 987"/>
              <a:gd name="T15" fmla="*/ 174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87" h="174">
                <a:moveTo>
                  <a:pt x="987" y="174"/>
                </a:moveTo>
                <a:lnTo>
                  <a:pt x="289" y="174"/>
                </a:lnTo>
                <a:lnTo>
                  <a:pt x="287" y="172"/>
                </a:lnTo>
                <a:lnTo>
                  <a:pt x="0" y="12"/>
                </a:lnTo>
                <a:lnTo>
                  <a:pt x="7" y="0"/>
                </a:lnTo>
                <a:lnTo>
                  <a:pt x="293" y="160"/>
                </a:lnTo>
                <a:lnTo>
                  <a:pt x="987" y="160"/>
                </a:lnTo>
                <a:lnTo>
                  <a:pt x="987" y="174"/>
                </a:lnTo>
                <a:close/>
              </a:path>
            </a:pathLst>
          </a:custGeom>
          <a:solidFill>
            <a:schemeClr val="accent3"/>
          </a:solidFill>
          <a:ln>
            <a:solidFill>
              <a:schemeClr val="accent4"/>
            </a:solidFill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grpSp>
        <p:nvGrpSpPr>
          <p:cNvPr id="180" name="Group 179"/>
          <p:cNvGrpSpPr/>
          <p:nvPr/>
        </p:nvGrpSpPr>
        <p:grpSpPr>
          <a:xfrm>
            <a:off x="4688456" y="5594807"/>
            <a:ext cx="555625" cy="555625"/>
            <a:chOff x="5819775" y="5286104"/>
            <a:chExt cx="555625" cy="555625"/>
          </a:xfrm>
        </p:grpSpPr>
        <p:sp>
          <p:nvSpPr>
            <p:cNvPr id="181" name="Oval 153"/>
            <p:cNvSpPr>
              <a:spLocks noChangeArrowheads="1"/>
            </p:cNvSpPr>
            <p:nvPr/>
          </p:nvSpPr>
          <p:spPr bwMode="auto">
            <a:xfrm>
              <a:off x="5819775" y="5286104"/>
              <a:ext cx="555625" cy="55562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182" name="TextBox 181"/>
            <p:cNvSpPr txBox="1"/>
            <p:nvPr/>
          </p:nvSpPr>
          <p:spPr>
            <a:xfrm>
              <a:off x="5892258" y="5314976"/>
              <a:ext cx="40748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2400" b="1" dirty="0" smtClean="0">
                  <a:solidFill>
                    <a:schemeClr val="bg1"/>
                  </a:solidFill>
                </a:rPr>
                <a:t>B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83" name="TextBox 182"/>
          <p:cNvSpPr txBox="1"/>
          <p:nvPr/>
        </p:nvSpPr>
        <p:spPr>
          <a:xfrm>
            <a:off x="5529350" y="5051299"/>
            <a:ext cx="2210760" cy="338554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r>
              <a:rPr lang="en-US" sz="1600" b="1" dirty="0" smtClean="0">
                <a:solidFill>
                  <a:srgbClr val="002060"/>
                </a:solidFill>
                <a:latin typeface="+mj-lt"/>
              </a:rPr>
              <a:t>PBI APBN</a:t>
            </a:r>
            <a:endParaRPr lang="id-ID" sz="16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184" name="TextBox 183"/>
          <p:cNvSpPr txBox="1"/>
          <p:nvPr/>
        </p:nvSpPr>
        <p:spPr>
          <a:xfrm>
            <a:off x="5497696" y="5888044"/>
            <a:ext cx="2210760" cy="338554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r>
              <a:rPr lang="en-US" sz="1600" b="1" dirty="0" smtClean="0">
                <a:solidFill>
                  <a:srgbClr val="002060"/>
                </a:solidFill>
                <a:latin typeface="+mj-lt"/>
              </a:rPr>
              <a:t>PBI APBD</a:t>
            </a:r>
            <a:endParaRPr lang="id-ID" sz="16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186" name="Rectangle 185"/>
          <p:cNvSpPr/>
          <p:nvPr/>
        </p:nvSpPr>
        <p:spPr>
          <a:xfrm>
            <a:off x="3145852" y="5077782"/>
            <a:ext cx="1445651" cy="923330"/>
          </a:xfrm>
          <a:prstGeom prst="rect">
            <a:avLst/>
          </a:prstGeom>
          <a:ln>
            <a:solidFill>
              <a:srgbClr val="002060"/>
            </a:solidFill>
            <a:prstDash val="dash"/>
          </a:ln>
        </p:spPr>
        <p:txBody>
          <a:bodyPr wrap="square">
            <a:spAutoFit/>
          </a:bodyPr>
          <a:lstStyle/>
          <a:p>
            <a:pPr lvl="0"/>
            <a:r>
              <a:rPr lang="en-US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Penerima</a:t>
            </a:r>
            <a:r>
              <a:rPr lang="en-US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b="1" dirty="0" err="1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Bantuan</a:t>
            </a:r>
            <a:r>
              <a:rPr lang="en-US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b="1" dirty="0" err="1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Iuran</a:t>
            </a:r>
            <a:r>
              <a:rPr lang="en-US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(PBI)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185" name="TextBox 184"/>
          <p:cNvSpPr txBox="1"/>
          <p:nvPr/>
        </p:nvSpPr>
        <p:spPr>
          <a:xfrm>
            <a:off x="2208365" y="1469329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chemeClr val="bg1"/>
                </a:solidFill>
              </a:rPr>
              <a:t>A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187" name="TextBox 186"/>
          <p:cNvSpPr txBox="1"/>
          <p:nvPr/>
        </p:nvSpPr>
        <p:spPr>
          <a:xfrm>
            <a:off x="2208365" y="2428702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bg1"/>
                </a:solidFill>
              </a:rPr>
              <a:t>B</a:t>
            </a:r>
          </a:p>
        </p:txBody>
      </p:sp>
      <p:sp>
        <p:nvSpPr>
          <p:cNvPr id="188" name="TextBox 187"/>
          <p:cNvSpPr txBox="1"/>
          <p:nvPr/>
        </p:nvSpPr>
        <p:spPr>
          <a:xfrm>
            <a:off x="2208365" y="3354433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chemeClr val="bg1"/>
                </a:solidFill>
              </a:rPr>
              <a:t>C</a:t>
            </a:r>
            <a:endParaRPr lang="en-GB" sz="2400" b="1" dirty="0">
              <a:solidFill>
                <a:schemeClr val="bg1"/>
              </a:solidFill>
            </a:endParaRPr>
          </a:p>
        </p:txBody>
      </p:sp>
      <p:pic>
        <p:nvPicPr>
          <p:cNvPr id="189" name="Picture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005" y="3789"/>
            <a:ext cx="2199681" cy="641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04" name="Shape 1967"/>
          <p:cNvGrpSpPr/>
          <p:nvPr/>
        </p:nvGrpSpPr>
        <p:grpSpPr>
          <a:xfrm>
            <a:off x="8215902" y="5661984"/>
            <a:ext cx="866703" cy="922920"/>
            <a:chOff x="5726139" y="3290903"/>
            <a:chExt cx="471490" cy="471490"/>
          </a:xfrm>
        </p:grpSpPr>
        <p:sp>
          <p:nvSpPr>
            <p:cNvPr id="305" name="Shape 1968"/>
            <p:cNvSpPr/>
            <p:nvPr/>
          </p:nvSpPr>
          <p:spPr>
            <a:xfrm>
              <a:off x="5726139" y="3290903"/>
              <a:ext cx="471490" cy="471490"/>
            </a:xfrm>
            <a:prstGeom prst="ellipse">
              <a:avLst/>
            </a:prstGeom>
            <a:solidFill>
              <a:srgbClr val="D8D8D8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06" name="Shape 1969"/>
            <p:cNvSpPr/>
            <p:nvPr/>
          </p:nvSpPr>
          <p:spPr>
            <a:xfrm>
              <a:off x="5749953" y="3316305"/>
              <a:ext cx="422277" cy="420690"/>
            </a:xfrm>
            <a:prstGeom prst="ellipse">
              <a:avLst/>
            </a:prstGeom>
            <a:solidFill>
              <a:srgbClr val="ED423D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07" name="Shape 1970"/>
            <p:cNvSpPr/>
            <p:nvPr/>
          </p:nvSpPr>
          <p:spPr>
            <a:xfrm>
              <a:off x="5842028" y="3595705"/>
              <a:ext cx="238126" cy="14128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1052" y="21176"/>
                  </a:moveTo>
                  <a:cubicBezTo>
                    <a:pt x="10526" y="35294"/>
                    <a:pt x="6315" y="56470"/>
                    <a:pt x="0" y="88235"/>
                  </a:cubicBezTo>
                  <a:cubicBezTo>
                    <a:pt x="16842" y="105882"/>
                    <a:pt x="37894" y="120000"/>
                    <a:pt x="61052" y="120000"/>
                  </a:cubicBezTo>
                  <a:cubicBezTo>
                    <a:pt x="82105" y="120000"/>
                    <a:pt x="103157" y="105882"/>
                    <a:pt x="119999" y="88235"/>
                  </a:cubicBezTo>
                  <a:cubicBezTo>
                    <a:pt x="113684" y="56470"/>
                    <a:pt x="109473" y="31764"/>
                    <a:pt x="98947" y="21176"/>
                  </a:cubicBezTo>
                  <a:cubicBezTo>
                    <a:pt x="82105" y="3529"/>
                    <a:pt x="71578" y="0"/>
                    <a:pt x="61052" y="0"/>
                  </a:cubicBezTo>
                  <a:cubicBezTo>
                    <a:pt x="48421" y="0"/>
                    <a:pt x="37894" y="3529"/>
                    <a:pt x="21052" y="21176"/>
                  </a:cubicBezTo>
                  <a:close/>
                </a:path>
              </a:pathLst>
            </a:custGeom>
            <a:solidFill>
              <a:srgbClr val="F0817F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08" name="Shape 1971"/>
            <p:cNvSpPr/>
            <p:nvPr/>
          </p:nvSpPr>
          <p:spPr>
            <a:xfrm>
              <a:off x="6054755" y="3641742"/>
              <a:ext cx="25399" cy="7143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2000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60000" y="21176"/>
                    <a:pt x="80000" y="56470"/>
                    <a:pt x="120000" y="98823"/>
                  </a:cubicBezTo>
                  <a:cubicBezTo>
                    <a:pt x="80000" y="105882"/>
                    <a:pt x="40000" y="112941"/>
                    <a:pt x="0" y="120000"/>
                  </a:cubicBezTo>
                  <a:close/>
                </a:path>
              </a:pathLst>
            </a:custGeom>
            <a:solidFill>
              <a:srgbClr val="D95957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09" name="Shape 1972"/>
            <p:cNvSpPr/>
            <p:nvPr/>
          </p:nvSpPr>
          <p:spPr>
            <a:xfrm>
              <a:off x="6013480" y="3608405"/>
              <a:ext cx="25399" cy="12065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12413"/>
                  </a:moveTo>
                  <a:cubicBezTo>
                    <a:pt x="120000" y="111724"/>
                    <a:pt x="120000" y="111724"/>
                    <a:pt x="120000" y="111724"/>
                  </a:cubicBezTo>
                  <a:cubicBezTo>
                    <a:pt x="80000" y="115862"/>
                    <a:pt x="40000" y="115862"/>
                    <a:pt x="0" y="12000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0000" y="4137"/>
                    <a:pt x="80000" y="8275"/>
                    <a:pt x="120000" y="12413"/>
                  </a:cubicBezTo>
                  <a:close/>
                </a:path>
              </a:pathLst>
            </a:custGeom>
            <a:solidFill>
              <a:srgbClr val="D95957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10" name="Shape 1973"/>
            <p:cNvSpPr/>
            <p:nvPr/>
          </p:nvSpPr>
          <p:spPr>
            <a:xfrm>
              <a:off x="5972203" y="3595705"/>
              <a:ext cx="23813" cy="14128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3529"/>
                  </a:moveTo>
                  <a:cubicBezTo>
                    <a:pt x="120000" y="116470"/>
                    <a:pt x="120000" y="116470"/>
                    <a:pt x="120000" y="116470"/>
                  </a:cubicBezTo>
                  <a:cubicBezTo>
                    <a:pt x="80000" y="116470"/>
                    <a:pt x="40000" y="116470"/>
                    <a:pt x="0" y="12000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0000" y="0"/>
                    <a:pt x="80000" y="0"/>
                    <a:pt x="120000" y="3529"/>
                  </a:cubicBezTo>
                  <a:close/>
                </a:path>
              </a:pathLst>
            </a:custGeom>
            <a:solidFill>
              <a:srgbClr val="D95957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11" name="Shape 1974"/>
            <p:cNvSpPr/>
            <p:nvPr/>
          </p:nvSpPr>
          <p:spPr>
            <a:xfrm>
              <a:off x="5926166" y="3595705"/>
              <a:ext cx="25399" cy="14128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0"/>
                  </a:moveTo>
                  <a:cubicBezTo>
                    <a:pt x="120000" y="120000"/>
                    <a:pt x="120000" y="120000"/>
                    <a:pt x="120000" y="120000"/>
                  </a:cubicBezTo>
                  <a:cubicBezTo>
                    <a:pt x="80000" y="116470"/>
                    <a:pt x="40000" y="116470"/>
                    <a:pt x="0" y="116470"/>
                  </a:cubicBezTo>
                  <a:cubicBezTo>
                    <a:pt x="0" y="3529"/>
                    <a:pt x="0" y="3529"/>
                    <a:pt x="0" y="3529"/>
                  </a:cubicBezTo>
                  <a:cubicBezTo>
                    <a:pt x="40000" y="0"/>
                    <a:pt x="80000" y="0"/>
                    <a:pt x="120000" y="0"/>
                  </a:cubicBezTo>
                  <a:close/>
                </a:path>
              </a:pathLst>
            </a:custGeom>
            <a:solidFill>
              <a:srgbClr val="D95957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12" name="Shape 1975"/>
            <p:cNvSpPr/>
            <p:nvPr/>
          </p:nvSpPr>
          <p:spPr>
            <a:xfrm>
              <a:off x="5883303" y="3608405"/>
              <a:ext cx="25399" cy="12065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0"/>
                  </a:moveTo>
                  <a:cubicBezTo>
                    <a:pt x="120000" y="120000"/>
                    <a:pt x="120000" y="120000"/>
                    <a:pt x="120000" y="120000"/>
                  </a:cubicBezTo>
                  <a:cubicBezTo>
                    <a:pt x="80000" y="115862"/>
                    <a:pt x="40000" y="115862"/>
                    <a:pt x="0" y="111724"/>
                  </a:cubicBezTo>
                  <a:cubicBezTo>
                    <a:pt x="0" y="12413"/>
                    <a:pt x="0" y="12413"/>
                    <a:pt x="0" y="12413"/>
                  </a:cubicBezTo>
                  <a:cubicBezTo>
                    <a:pt x="40000" y="8275"/>
                    <a:pt x="80000" y="4137"/>
                    <a:pt x="120000" y="0"/>
                  </a:cubicBezTo>
                  <a:close/>
                </a:path>
              </a:pathLst>
            </a:custGeom>
            <a:solidFill>
              <a:srgbClr val="D95957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13" name="Shape 1976"/>
            <p:cNvSpPr/>
            <p:nvPr/>
          </p:nvSpPr>
          <p:spPr>
            <a:xfrm>
              <a:off x="5842028" y="3641742"/>
              <a:ext cx="25399" cy="7143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0"/>
                  </a:moveTo>
                  <a:cubicBezTo>
                    <a:pt x="120000" y="120000"/>
                    <a:pt x="120000" y="120000"/>
                    <a:pt x="120000" y="120000"/>
                  </a:cubicBezTo>
                  <a:cubicBezTo>
                    <a:pt x="80000" y="112941"/>
                    <a:pt x="40000" y="105882"/>
                    <a:pt x="0" y="98823"/>
                  </a:cubicBezTo>
                  <a:cubicBezTo>
                    <a:pt x="40000" y="56470"/>
                    <a:pt x="60000" y="21176"/>
                    <a:pt x="120000" y="0"/>
                  </a:cubicBezTo>
                  <a:close/>
                </a:path>
              </a:pathLst>
            </a:custGeom>
            <a:solidFill>
              <a:srgbClr val="D95957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14" name="Shape 1977"/>
            <p:cNvSpPr/>
            <p:nvPr/>
          </p:nvSpPr>
          <p:spPr>
            <a:xfrm>
              <a:off x="5859491" y="3624280"/>
              <a:ext cx="203201" cy="2539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244" y="0"/>
                  </a:moveTo>
                  <a:cubicBezTo>
                    <a:pt x="7346" y="40000"/>
                    <a:pt x="2448" y="80000"/>
                    <a:pt x="0" y="120000"/>
                  </a:cubicBezTo>
                  <a:cubicBezTo>
                    <a:pt x="119999" y="120000"/>
                    <a:pt x="119999" y="120000"/>
                    <a:pt x="119999" y="120000"/>
                  </a:cubicBezTo>
                  <a:cubicBezTo>
                    <a:pt x="117551" y="80000"/>
                    <a:pt x="112653" y="40000"/>
                    <a:pt x="110204" y="0"/>
                  </a:cubicBezTo>
                  <a:lnTo>
                    <a:pt x="12244" y="0"/>
                  </a:lnTo>
                  <a:close/>
                </a:path>
              </a:pathLst>
            </a:custGeom>
            <a:solidFill>
              <a:srgbClr val="D95957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15" name="Shape 1978"/>
            <p:cNvSpPr/>
            <p:nvPr/>
          </p:nvSpPr>
          <p:spPr>
            <a:xfrm>
              <a:off x="5842028" y="3670317"/>
              <a:ext cx="238126" cy="2539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4210" y="0"/>
                  </a:moveTo>
                  <a:cubicBezTo>
                    <a:pt x="4210" y="40000"/>
                    <a:pt x="2105" y="80000"/>
                    <a:pt x="0" y="120000"/>
                  </a:cubicBezTo>
                  <a:cubicBezTo>
                    <a:pt x="119999" y="120000"/>
                    <a:pt x="119999" y="120000"/>
                    <a:pt x="119999" y="120000"/>
                  </a:cubicBezTo>
                  <a:cubicBezTo>
                    <a:pt x="117894" y="80000"/>
                    <a:pt x="115789" y="40000"/>
                    <a:pt x="115789" y="0"/>
                  </a:cubicBezTo>
                  <a:lnTo>
                    <a:pt x="4210" y="0"/>
                  </a:lnTo>
                  <a:close/>
                </a:path>
              </a:pathLst>
            </a:custGeom>
            <a:solidFill>
              <a:srgbClr val="D95957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16" name="Shape 1979"/>
            <p:cNvSpPr/>
            <p:nvPr/>
          </p:nvSpPr>
          <p:spPr>
            <a:xfrm>
              <a:off x="5867428" y="3713182"/>
              <a:ext cx="187326" cy="2381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0"/>
                  </a:moveTo>
                  <a:cubicBezTo>
                    <a:pt x="18666" y="80000"/>
                    <a:pt x="37333" y="120000"/>
                    <a:pt x="61333" y="120000"/>
                  </a:cubicBezTo>
                  <a:cubicBezTo>
                    <a:pt x="82666" y="120000"/>
                    <a:pt x="101333" y="80000"/>
                    <a:pt x="12000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D95957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17" name="Shape 1980"/>
            <p:cNvSpPr/>
            <p:nvPr/>
          </p:nvSpPr>
          <p:spPr>
            <a:xfrm>
              <a:off x="6054755" y="3641742"/>
              <a:ext cx="7937" cy="793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20000"/>
                  </a:moveTo>
                  <a:cubicBezTo>
                    <a:pt x="120000" y="120000"/>
                    <a:pt x="120000" y="120000"/>
                    <a:pt x="120000" y="120000"/>
                  </a:cubicBezTo>
                  <a:cubicBezTo>
                    <a:pt x="120000" y="120000"/>
                    <a:pt x="120000" y="120000"/>
                    <a:pt x="120000" y="120000"/>
                  </a:cubicBezTo>
                  <a:cubicBezTo>
                    <a:pt x="120000" y="120000"/>
                    <a:pt x="120000" y="120000"/>
                    <a:pt x="120000" y="120000"/>
                  </a:cubicBezTo>
                  <a:cubicBezTo>
                    <a:pt x="120000" y="120000"/>
                    <a:pt x="120000" y="120000"/>
                    <a:pt x="120000" y="120000"/>
                  </a:cubicBezTo>
                  <a:cubicBezTo>
                    <a:pt x="120000" y="120000"/>
                    <a:pt x="120000" y="120000"/>
                    <a:pt x="60000" y="120000"/>
                  </a:cubicBezTo>
                  <a:cubicBezTo>
                    <a:pt x="60000" y="60000"/>
                    <a:pt x="60000" y="60000"/>
                    <a:pt x="60000" y="60000"/>
                  </a:cubicBezTo>
                  <a:cubicBezTo>
                    <a:pt x="60000" y="60000"/>
                    <a:pt x="60000" y="60000"/>
                    <a:pt x="60000" y="60000"/>
                  </a:cubicBezTo>
                  <a:cubicBezTo>
                    <a:pt x="60000" y="60000"/>
                    <a:pt x="60000" y="60000"/>
                    <a:pt x="60000" y="60000"/>
                  </a:cubicBezTo>
                  <a:cubicBezTo>
                    <a:pt x="60000" y="60000"/>
                    <a:pt x="60000" y="60000"/>
                    <a:pt x="60000" y="60000"/>
                  </a:cubicBezTo>
                  <a:cubicBezTo>
                    <a:pt x="60000" y="60000"/>
                    <a:pt x="60000" y="60000"/>
                    <a:pt x="60000" y="60000"/>
                  </a:cubicBezTo>
                  <a:cubicBezTo>
                    <a:pt x="60000" y="60000"/>
                    <a:pt x="60000" y="60000"/>
                    <a:pt x="60000" y="60000"/>
                  </a:cubicBezTo>
                  <a:cubicBezTo>
                    <a:pt x="60000" y="60000"/>
                    <a:pt x="60000" y="60000"/>
                    <a:pt x="60000" y="60000"/>
                  </a:cubicBezTo>
                  <a:cubicBezTo>
                    <a:pt x="60000" y="60000"/>
                    <a:pt x="60000" y="60000"/>
                    <a:pt x="60000" y="60000"/>
                  </a:cubicBezTo>
                  <a:cubicBezTo>
                    <a:pt x="60000" y="60000"/>
                    <a:pt x="60000" y="60000"/>
                    <a:pt x="60000" y="60000"/>
                  </a:cubicBezTo>
                  <a:cubicBezTo>
                    <a:pt x="60000" y="0"/>
                    <a:pt x="60000" y="0"/>
                    <a:pt x="60000" y="0"/>
                  </a:cubicBezTo>
                  <a:cubicBezTo>
                    <a:pt x="60000" y="0"/>
                    <a:pt x="60000" y="0"/>
                    <a:pt x="60000" y="0"/>
                  </a:cubicBezTo>
                  <a:cubicBezTo>
                    <a:pt x="60000" y="0"/>
                    <a:pt x="60000" y="0"/>
                    <a:pt x="60000" y="0"/>
                  </a:cubicBezTo>
                  <a:cubicBezTo>
                    <a:pt x="60000" y="0"/>
                    <a:pt x="60000" y="0"/>
                    <a:pt x="60000" y="0"/>
                  </a:cubicBezTo>
                  <a:cubicBezTo>
                    <a:pt x="60000" y="0"/>
                    <a:pt x="60000" y="0"/>
                    <a:pt x="60000" y="0"/>
                  </a:cubicBezTo>
                  <a:cubicBezTo>
                    <a:pt x="60000" y="0"/>
                    <a:pt x="60000" y="0"/>
                    <a:pt x="60000" y="0"/>
                  </a:cubicBezTo>
                  <a:cubicBezTo>
                    <a:pt x="60000" y="0"/>
                    <a:pt x="60000" y="0"/>
                    <a:pt x="60000" y="0"/>
                  </a:cubicBezTo>
                  <a:cubicBezTo>
                    <a:pt x="60000" y="0"/>
                    <a:pt x="60000" y="0"/>
                    <a:pt x="60000" y="0"/>
                  </a:cubicBezTo>
                  <a:cubicBezTo>
                    <a:pt x="60000" y="0"/>
                    <a:pt x="60000" y="0"/>
                    <a:pt x="60000" y="0"/>
                  </a:cubicBezTo>
                  <a:cubicBezTo>
                    <a:pt x="60000" y="0"/>
                    <a:pt x="60000" y="0"/>
                    <a:pt x="6000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20000"/>
                  </a:lnTo>
                  <a:close/>
                </a:path>
              </a:pathLst>
            </a:custGeom>
            <a:solidFill>
              <a:srgbClr val="F0817F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18" name="Shape 1981"/>
            <p:cNvSpPr/>
            <p:nvPr/>
          </p:nvSpPr>
          <p:spPr>
            <a:xfrm>
              <a:off x="6054757" y="3670317"/>
              <a:ext cx="25399" cy="2539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20000"/>
                  </a:moveTo>
                  <a:lnTo>
                    <a:pt x="120000" y="120000"/>
                  </a:lnTo>
                  <a:lnTo>
                    <a:pt x="120000" y="120000"/>
                  </a:lnTo>
                  <a:lnTo>
                    <a:pt x="120000" y="120000"/>
                  </a:lnTo>
                  <a:lnTo>
                    <a:pt x="120000" y="120000"/>
                  </a:lnTo>
                  <a:lnTo>
                    <a:pt x="120000" y="120000"/>
                  </a:lnTo>
                  <a:lnTo>
                    <a:pt x="120000" y="120000"/>
                  </a:lnTo>
                  <a:lnTo>
                    <a:pt x="120000" y="105000"/>
                  </a:lnTo>
                  <a:lnTo>
                    <a:pt x="120000" y="105000"/>
                  </a:lnTo>
                  <a:lnTo>
                    <a:pt x="120000" y="105000"/>
                  </a:lnTo>
                  <a:lnTo>
                    <a:pt x="120000" y="105000"/>
                  </a:lnTo>
                  <a:lnTo>
                    <a:pt x="120000" y="105000"/>
                  </a:lnTo>
                  <a:lnTo>
                    <a:pt x="120000" y="105000"/>
                  </a:lnTo>
                  <a:lnTo>
                    <a:pt x="120000" y="105000"/>
                  </a:lnTo>
                  <a:lnTo>
                    <a:pt x="120000" y="105000"/>
                  </a:lnTo>
                  <a:lnTo>
                    <a:pt x="97500" y="105000"/>
                  </a:lnTo>
                  <a:lnTo>
                    <a:pt x="97500" y="105000"/>
                  </a:lnTo>
                  <a:lnTo>
                    <a:pt x="97500" y="82500"/>
                  </a:lnTo>
                  <a:lnTo>
                    <a:pt x="97500" y="82500"/>
                  </a:lnTo>
                  <a:lnTo>
                    <a:pt x="97500" y="82500"/>
                  </a:lnTo>
                  <a:lnTo>
                    <a:pt x="97500" y="82500"/>
                  </a:lnTo>
                  <a:lnTo>
                    <a:pt x="97500" y="82500"/>
                  </a:lnTo>
                  <a:lnTo>
                    <a:pt x="97500" y="82500"/>
                  </a:lnTo>
                  <a:lnTo>
                    <a:pt x="97500" y="60000"/>
                  </a:lnTo>
                  <a:lnTo>
                    <a:pt x="97500" y="60000"/>
                  </a:lnTo>
                  <a:lnTo>
                    <a:pt x="97500" y="60000"/>
                  </a:lnTo>
                  <a:lnTo>
                    <a:pt x="97500" y="60000"/>
                  </a:lnTo>
                  <a:lnTo>
                    <a:pt x="97500" y="60000"/>
                  </a:lnTo>
                  <a:lnTo>
                    <a:pt x="97500" y="60000"/>
                  </a:lnTo>
                  <a:lnTo>
                    <a:pt x="97500" y="60000"/>
                  </a:lnTo>
                  <a:lnTo>
                    <a:pt x="97500" y="60000"/>
                  </a:lnTo>
                  <a:lnTo>
                    <a:pt x="97500" y="60000"/>
                  </a:lnTo>
                  <a:lnTo>
                    <a:pt x="97500" y="60000"/>
                  </a:lnTo>
                  <a:lnTo>
                    <a:pt x="97500" y="45000"/>
                  </a:lnTo>
                  <a:lnTo>
                    <a:pt x="97500" y="45000"/>
                  </a:lnTo>
                  <a:lnTo>
                    <a:pt x="97500" y="45000"/>
                  </a:lnTo>
                  <a:lnTo>
                    <a:pt x="97500" y="45000"/>
                  </a:lnTo>
                  <a:lnTo>
                    <a:pt x="97500" y="45000"/>
                  </a:lnTo>
                  <a:lnTo>
                    <a:pt x="97500" y="45000"/>
                  </a:lnTo>
                  <a:lnTo>
                    <a:pt x="82500" y="45000"/>
                  </a:lnTo>
                  <a:lnTo>
                    <a:pt x="82500" y="45000"/>
                  </a:lnTo>
                  <a:lnTo>
                    <a:pt x="82500" y="45000"/>
                  </a:lnTo>
                  <a:lnTo>
                    <a:pt x="82500" y="45000"/>
                  </a:lnTo>
                  <a:lnTo>
                    <a:pt x="82500" y="45000"/>
                  </a:lnTo>
                  <a:lnTo>
                    <a:pt x="82500" y="45000"/>
                  </a:lnTo>
                  <a:lnTo>
                    <a:pt x="82500" y="45000"/>
                  </a:lnTo>
                  <a:lnTo>
                    <a:pt x="82500" y="22500"/>
                  </a:lnTo>
                  <a:lnTo>
                    <a:pt x="82500" y="22500"/>
                  </a:lnTo>
                  <a:lnTo>
                    <a:pt x="82500" y="22500"/>
                  </a:lnTo>
                  <a:lnTo>
                    <a:pt x="82500" y="22500"/>
                  </a:lnTo>
                  <a:lnTo>
                    <a:pt x="82500" y="22500"/>
                  </a:lnTo>
                  <a:lnTo>
                    <a:pt x="82500" y="22500"/>
                  </a:lnTo>
                  <a:lnTo>
                    <a:pt x="82500" y="22500"/>
                  </a:lnTo>
                  <a:lnTo>
                    <a:pt x="82500" y="22500"/>
                  </a:lnTo>
                  <a:lnTo>
                    <a:pt x="82500" y="22500"/>
                  </a:lnTo>
                  <a:lnTo>
                    <a:pt x="82500" y="22500"/>
                  </a:lnTo>
                  <a:lnTo>
                    <a:pt x="82500" y="22500"/>
                  </a:lnTo>
                  <a:lnTo>
                    <a:pt x="82500" y="22500"/>
                  </a:lnTo>
                  <a:lnTo>
                    <a:pt x="82500" y="22500"/>
                  </a:lnTo>
                  <a:lnTo>
                    <a:pt x="82500" y="0"/>
                  </a:lnTo>
                  <a:lnTo>
                    <a:pt x="82500" y="0"/>
                  </a:lnTo>
                  <a:lnTo>
                    <a:pt x="82500" y="0"/>
                  </a:lnTo>
                  <a:lnTo>
                    <a:pt x="82500" y="0"/>
                  </a:lnTo>
                  <a:lnTo>
                    <a:pt x="82500" y="0"/>
                  </a:lnTo>
                  <a:lnTo>
                    <a:pt x="82500" y="0"/>
                  </a:lnTo>
                  <a:lnTo>
                    <a:pt x="82500" y="0"/>
                  </a:lnTo>
                  <a:lnTo>
                    <a:pt x="82500" y="0"/>
                  </a:lnTo>
                  <a:lnTo>
                    <a:pt x="0" y="0"/>
                  </a:lnTo>
                  <a:lnTo>
                    <a:pt x="0" y="120000"/>
                  </a:lnTo>
                  <a:close/>
                </a:path>
              </a:pathLst>
            </a:custGeom>
            <a:solidFill>
              <a:srgbClr val="F0817F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19" name="Shape 1982"/>
            <p:cNvSpPr/>
            <p:nvPr/>
          </p:nvSpPr>
          <p:spPr>
            <a:xfrm>
              <a:off x="6013482" y="3624280"/>
              <a:ext cx="25399" cy="25399"/>
            </a:xfrm>
            <a:prstGeom prst="rect">
              <a:avLst/>
            </a:prstGeom>
            <a:solidFill>
              <a:srgbClr val="F0817F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20" name="Shape 1983"/>
            <p:cNvSpPr/>
            <p:nvPr/>
          </p:nvSpPr>
          <p:spPr>
            <a:xfrm>
              <a:off x="6013482" y="3670317"/>
              <a:ext cx="25399" cy="25399"/>
            </a:xfrm>
            <a:prstGeom prst="rect">
              <a:avLst/>
            </a:prstGeom>
            <a:solidFill>
              <a:srgbClr val="F0817F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21" name="Shape 1984"/>
            <p:cNvSpPr/>
            <p:nvPr/>
          </p:nvSpPr>
          <p:spPr>
            <a:xfrm>
              <a:off x="6013482" y="3713182"/>
              <a:ext cx="25399" cy="1587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20000"/>
                  </a:moveTo>
                  <a:lnTo>
                    <a:pt x="0" y="120000"/>
                  </a:lnTo>
                  <a:lnTo>
                    <a:pt x="0" y="120000"/>
                  </a:lnTo>
                  <a:lnTo>
                    <a:pt x="0" y="120000"/>
                  </a:lnTo>
                  <a:lnTo>
                    <a:pt x="0" y="120000"/>
                  </a:lnTo>
                  <a:lnTo>
                    <a:pt x="22500" y="120000"/>
                  </a:lnTo>
                  <a:lnTo>
                    <a:pt x="22500" y="120000"/>
                  </a:lnTo>
                  <a:lnTo>
                    <a:pt x="22500" y="120000"/>
                  </a:lnTo>
                  <a:lnTo>
                    <a:pt x="22500" y="120000"/>
                  </a:lnTo>
                  <a:lnTo>
                    <a:pt x="22500" y="120000"/>
                  </a:lnTo>
                  <a:lnTo>
                    <a:pt x="22500" y="120000"/>
                  </a:lnTo>
                  <a:lnTo>
                    <a:pt x="22500" y="120000"/>
                  </a:lnTo>
                  <a:lnTo>
                    <a:pt x="37500" y="120000"/>
                  </a:lnTo>
                  <a:lnTo>
                    <a:pt x="37500" y="120000"/>
                  </a:lnTo>
                  <a:lnTo>
                    <a:pt x="37500" y="120000"/>
                  </a:lnTo>
                  <a:lnTo>
                    <a:pt x="37500" y="120000"/>
                  </a:lnTo>
                  <a:lnTo>
                    <a:pt x="37500" y="96000"/>
                  </a:lnTo>
                  <a:lnTo>
                    <a:pt x="37500" y="96000"/>
                  </a:lnTo>
                  <a:lnTo>
                    <a:pt x="37500" y="96000"/>
                  </a:lnTo>
                  <a:lnTo>
                    <a:pt x="37500" y="96000"/>
                  </a:lnTo>
                  <a:lnTo>
                    <a:pt x="37500" y="96000"/>
                  </a:lnTo>
                  <a:lnTo>
                    <a:pt x="37500" y="96000"/>
                  </a:lnTo>
                  <a:lnTo>
                    <a:pt x="60000" y="96000"/>
                  </a:lnTo>
                  <a:lnTo>
                    <a:pt x="60000" y="96000"/>
                  </a:lnTo>
                  <a:lnTo>
                    <a:pt x="60000" y="96000"/>
                  </a:lnTo>
                  <a:lnTo>
                    <a:pt x="60000" y="96000"/>
                  </a:lnTo>
                  <a:lnTo>
                    <a:pt x="60000" y="96000"/>
                  </a:lnTo>
                  <a:lnTo>
                    <a:pt x="60000" y="96000"/>
                  </a:lnTo>
                  <a:lnTo>
                    <a:pt x="60000" y="96000"/>
                  </a:lnTo>
                  <a:lnTo>
                    <a:pt x="60000" y="96000"/>
                  </a:lnTo>
                  <a:lnTo>
                    <a:pt x="60000" y="96000"/>
                  </a:lnTo>
                  <a:lnTo>
                    <a:pt x="60000" y="96000"/>
                  </a:lnTo>
                  <a:lnTo>
                    <a:pt x="75000" y="96000"/>
                  </a:lnTo>
                  <a:lnTo>
                    <a:pt x="75000" y="96000"/>
                  </a:lnTo>
                  <a:lnTo>
                    <a:pt x="75000" y="96000"/>
                  </a:lnTo>
                  <a:lnTo>
                    <a:pt x="75000" y="96000"/>
                  </a:lnTo>
                  <a:lnTo>
                    <a:pt x="75000" y="96000"/>
                  </a:lnTo>
                  <a:lnTo>
                    <a:pt x="97500" y="96000"/>
                  </a:lnTo>
                  <a:lnTo>
                    <a:pt x="97500" y="96000"/>
                  </a:lnTo>
                  <a:lnTo>
                    <a:pt x="97500" y="96000"/>
                  </a:lnTo>
                  <a:lnTo>
                    <a:pt x="97500" y="96000"/>
                  </a:lnTo>
                  <a:lnTo>
                    <a:pt x="97500" y="60000"/>
                  </a:lnTo>
                  <a:lnTo>
                    <a:pt x="97500" y="60000"/>
                  </a:lnTo>
                  <a:lnTo>
                    <a:pt x="97500" y="60000"/>
                  </a:lnTo>
                  <a:lnTo>
                    <a:pt x="97500" y="60000"/>
                  </a:lnTo>
                  <a:lnTo>
                    <a:pt x="97500" y="60000"/>
                  </a:lnTo>
                  <a:lnTo>
                    <a:pt x="97500" y="60000"/>
                  </a:lnTo>
                  <a:lnTo>
                    <a:pt x="97500" y="60000"/>
                  </a:lnTo>
                  <a:lnTo>
                    <a:pt x="120000" y="60000"/>
                  </a:lnTo>
                  <a:lnTo>
                    <a:pt x="120000" y="60000"/>
                  </a:lnTo>
                  <a:lnTo>
                    <a:pt x="120000" y="60000"/>
                  </a:lnTo>
                  <a:lnTo>
                    <a:pt x="120000" y="60000"/>
                  </a:lnTo>
                  <a:lnTo>
                    <a:pt x="120000" y="60000"/>
                  </a:lnTo>
                  <a:lnTo>
                    <a:pt x="120000" y="60000"/>
                  </a:lnTo>
                  <a:lnTo>
                    <a:pt x="120000" y="60000"/>
                  </a:lnTo>
                  <a:lnTo>
                    <a:pt x="120000" y="60000"/>
                  </a:lnTo>
                  <a:lnTo>
                    <a:pt x="120000" y="60000"/>
                  </a:lnTo>
                  <a:lnTo>
                    <a:pt x="120000" y="0"/>
                  </a:lnTo>
                  <a:lnTo>
                    <a:pt x="0" y="0"/>
                  </a:lnTo>
                  <a:lnTo>
                    <a:pt x="0" y="120000"/>
                  </a:lnTo>
                  <a:lnTo>
                    <a:pt x="0" y="120000"/>
                  </a:lnTo>
                  <a:close/>
                </a:path>
              </a:pathLst>
            </a:custGeom>
            <a:solidFill>
              <a:srgbClr val="F0817F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22" name="Shape 1985"/>
            <p:cNvSpPr/>
            <p:nvPr/>
          </p:nvSpPr>
          <p:spPr>
            <a:xfrm>
              <a:off x="5972205" y="3624280"/>
              <a:ext cx="23813" cy="25399"/>
            </a:xfrm>
            <a:prstGeom prst="rect">
              <a:avLst/>
            </a:prstGeom>
            <a:solidFill>
              <a:srgbClr val="F0817F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23" name="Shape 1986"/>
            <p:cNvSpPr/>
            <p:nvPr/>
          </p:nvSpPr>
          <p:spPr>
            <a:xfrm>
              <a:off x="5972205" y="3670317"/>
              <a:ext cx="23813" cy="25399"/>
            </a:xfrm>
            <a:prstGeom prst="rect">
              <a:avLst/>
            </a:prstGeom>
            <a:solidFill>
              <a:srgbClr val="F0817F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24" name="Shape 1987"/>
            <p:cNvSpPr/>
            <p:nvPr/>
          </p:nvSpPr>
          <p:spPr>
            <a:xfrm>
              <a:off x="5972205" y="3713182"/>
              <a:ext cx="23813" cy="2381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00000"/>
                  </a:moveTo>
                  <a:cubicBezTo>
                    <a:pt x="0" y="100000"/>
                    <a:pt x="0" y="100000"/>
                    <a:pt x="0" y="100000"/>
                  </a:cubicBezTo>
                  <a:cubicBezTo>
                    <a:pt x="0" y="100000"/>
                    <a:pt x="0" y="100000"/>
                    <a:pt x="0" y="100000"/>
                  </a:cubicBezTo>
                  <a:cubicBezTo>
                    <a:pt x="0" y="100000"/>
                    <a:pt x="0" y="100000"/>
                    <a:pt x="0" y="100000"/>
                  </a:cubicBezTo>
                  <a:cubicBezTo>
                    <a:pt x="20000" y="100000"/>
                    <a:pt x="20000" y="100000"/>
                    <a:pt x="20000" y="100000"/>
                  </a:cubicBezTo>
                  <a:cubicBezTo>
                    <a:pt x="20000" y="100000"/>
                    <a:pt x="20000" y="100000"/>
                    <a:pt x="20000" y="100000"/>
                  </a:cubicBezTo>
                  <a:cubicBezTo>
                    <a:pt x="20000" y="100000"/>
                    <a:pt x="20000" y="100000"/>
                    <a:pt x="20000" y="100000"/>
                  </a:cubicBezTo>
                  <a:cubicBezTo>
                    <a:pt x="20000" y="100000"/>
                    <a:pt x="20000" y="100000"/>
                    <a:pt x="20000" y="100000"/>
                  </a:cubicBezTo>
                  <a:cubicBezTo>
                    <a:pt x="20000" y="100000"/>
                    <a:pt x="20000" y="100000"/>
                    <a:pt x="20000" y="100000"/>
                  </a:cubicBezTo>
                  <a:cubicBezTo>
                    <a:pt x="20000" y="100000"/>
                    <a:pt x="20000" y="100000"/>
                    <a:pt x="20000" y="100000"/>
                  </a:cubicBezTo>
                  <a:cubicBezTo>
                    <a:pt x="40000" y="100000"/>
                    <a:pt x="40000" y="100000"/>
                    <a:pt x="40000" y="100000"/>
                  </a:cubicBezTo>
                  <a:cubicBezTo>
                    <a:pt x="40000" y="100000"/>
                    <a:pt x="40000" y="100000"/>
                    <a:pt x="40000" y="100000"/>
                  </a:cubicBezTo>
                  <a:cubicBezTo>
                    <a:pt x="40000" y="100000"/>
                    <a:pt x="40000" y="100000"/>
                    <a:pt x="40000" y="100000"/>
                  </a:cubicBezTo>
                  <a:cubicBezTo>
                    <a:pt x="40000" y="100000"/>
                    <a:pt x="40000" y="100000"/>
                    <a:pt x="40000" y="100000"/>
                  </a:cubicBezTo>
                  <a:cubicBezTo>
                    <a:pt x="40000" y="100000"/>
                    <a:pt x="40000" y="100000"/>
                    <a:pt x="40000" y="100000"/>
                  </a:cubicBezTo>
                  <a:cubicBezTo>
                    <a:pt x="40000" y="100000"/>
                    <a:pt x="40000" y="100000"/>
                    <a:pt x="40000" y="100000"/>
                  </a:cubicBezTo>
                  <a:cubicBezTo>
                    <a:pt x="40000" y="100000"/>
                    <a:pt x="40000" y="100000"/>
                    <a:pt x="40000" y="100000"/>
                  </a:cubicBezTo>
                  <a:cubicBezTo>
                    <a:pt x="40000" y="100000"/>
                    <a:pt x="40000" y="100000"/>
                    <a:pt x="40000" y="100000"/>
                  </a:cubicBezTo>
                  <a:cubicBezTo>
                    <a:pt x="40000" y="100000"/>
                    <a:pt x="40000" y="100000"/>
                    <a:pt x="40000" y="100000"/>
                  </a:cubicBezTo>
                  <a:cubicBezTo>
                    <a:pt x="60000" y="100000"/>
                    <a:pt x="60000" y="100000"/>
                    <a:pt x="60000" y="100000"/>
                  </a:cubicBezTo>
                  <a:cubicBezTo>
                    <a:pt x="60000" y="100000"/>
                    <a:pt x="60000" y="100000"/>
                    <a:pt x="60000" y="100000"/>
                  </a:cubicBezTo>
                  <a:cubicBezTo>
                    <a:pt x="60000" y="100000"/>
                    <a:pt x="60000" y="100000"/>
                    <a:pt x="60000" y="100000"/>
                  </a:cubicBezTo>
                  <a:cubicBezTo>
                    <a:pt x="60000" y="100000"/>
                    <a:pt x="60000" y="100000"/>
                    <a:pt x="60000" y="100000"/>
                  </a:cubicBezTo>
                  <a:cubicBezTo>
                    <a:pt x="60000" y="100000"/>
                    <a:pt x="60000" y="100000"/>
                    <a:pt x="60000" y="100000"/>
                  </a:cubicBezTo>
                  <a:cubicBezTo>
                    <a:pt x="60000" y="100000"/>
                    <a:pt x="60000" y="100000"/>
                    <a:pt x="60000" y="100000"/>
                  </a:cubicBezTo>
                  <a:cubicBezTo>
                    <a:pt x="60000" y="100000"/>
                    <a:pt x="60000" y="100000"/>
                    <a:pt x="60000" y="100000"/>
                  </a:cubicBezTo>
                  <a:cubicBezTo>
                    <a:pt x="80000" y="100000"/>
                    <a:pt x="80000" y="100000"/>
                    <a:pt x="80000" y="100000"/>
                  </a:cubicBezTo>
                  <a:cubicBezTo>
                    <a:pt x="80000" y="100000"/>
                    <a:pt x="80000" y="100000"/>
                    <a:pt x="80000" y="100000"/>
                  </a:cubicBezTo>
                  <a:cubicBezTo>
                    <a:pt x="80000" y="100000"/>
                    <a:pt x="80000" y="100000"/>
                    <a:pt x="80000" y="100000"/>
                  </a:cubicBezTo>
                  <a:cubicBezTo>
                    <a:pt x="80000" y="100000"/>
                    <a:pt x="80000" y="100000"/>
                    <a:pt x="80000" y="100000"/>
                  </a:cubicBezTo>
                  <a:cubicBezTo>
                    <a:pt x="80000" y="100000"/>
                    <a:pt x="80000" y="100000"/>
                    <a:pt x="80000" y="100000"/>
                  </a:cubicBezTo>
                  <a:cubicBezTo>
                    <a:pt x="80000" y="100000"/>
                    <a:pt x="80000" y="100000"/>
                    <a:pt x="80000" y="100000"/>
                  </a:cubicBezTo>
                  <a:cubicBezTo>
                    <a:pt x="80000" y="100000"/>
                    <a:pt x="80000" y="100000"/>
                    <a:pt x="80000" y="100000"/>
                  </a:cubicBezTo>
                  <a:cubicBezTo>
                    <a:pt x="80000" y="100000"/>
                    <a:pt x="80000" y="100000"/>
                    <a:pt x="80000" y="100000"/>
                  </a:cubicBezTo>
                  <a:cubicBezTo>
                    <a:pt x="80000" y="100000"/>
                    <a:pt x="100000" y="100000"/>
                    <a:pt x="100000" y="100000"/>
                  </a:cubicBezTo>
                  <a:cubicBezTo>
                    <a:pt x="100000" y="100000"/>
                    <a:pt x="100000" y="100000"/>
                    <a:pt x="100000" y="100000"/>
                  </a:cubicBezTo>
                  <a:cubicBezTo>
                    <a:pt x="100000" y="100000"/>
                    <a:pt x="100000" y="100000"/>
                    <a:pt x="120000" y="100000"/>
                  </a:cubicBezTo>
                  <a:cubicBezTo>
                    <a:pt x="120000" y="0"/>
                    <a:pt x="120000" y="0"/>
                    <a:pt x="12000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0000"/>
                    <a:pt x="0" y="120000"/>
                    <a:pt x="0" y="120000"/>
                  </a:cubicBezTo>
                  <a:lnTo>
                    <a:pt x="0" y="100000"/>
                  </a:lnTo>
                  <a:close/>
                </a:path>
              </a:pathLst>
            </a:custGeom>
            <a:solidFill>
              <a:srgbClr val="F0817F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25" name="Shape 1988"/>
            <p:cNvSpPr/>
            <p:nvPr/>
          </p:nvSpPr>
          <p:spPr>
            <a:xfrm>
              <a:off x="5926167" y="3624280"/>
              <a:ext cx="25399" cy="25399"/>
            </a:xfrm>
            <a:prstGeom prst="rect">
              <a:avLst/>
            </a:prstGeom>
            <a:solidFill>
              <a:srgbClr val="F0817F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26" name="Shape 1989"/>
            <p:cNvSpPr/>
            <p:nvPr/>
          </p:nvSpPr>
          <p:spPr>
            <a:xfrm>
              <a:off x="5926167" y="3670317"/>
              <a:ext cx="25399" cy="25399"/>
            </a:xfrm>
            <a:prstGeom prst="rect">
              <a:avLst/>
            </a:prstGeom>
            <a:solidFill>
              <a:srgbClr val="F0817F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27" name="Shape 1990"/>
            <p:cNvSpPr/>
            <p:nvPr/>
          </p:nvSpPr>
          <p:spPr>
            <a:xfrm>
              <a:off x="5926167" y="3713182"/>
              <a:ext cx="25399" cy="2381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00000"/>
                  </a:moveTo>
                  <a:cubicBezTo>
                    <a:pt x="0" y="100000"/>
                    <a:pt x="0" y="100000"/>
                    <a:pt x="0" y="100000"/>
                  </a:cubicBezTo>
                  <a:cubicBezTo>
                    <a:pt x="0" y="100000"/>
                    <a:pt x="0" y="100000"/>
                    <a:pt x="0" y="100000"/>
                  </a:cubicBezTo>
                  <a:cubicBezTo>
                    <a:pt x="0" y="100000"/>
                    <a:pt x="0" y="100000"/>
                    <a:pt x="0" y="100000"/>
                  </a:cubicBezTo>
                  <a:cubicBezTo>
                    <a:pt x="0" y="100000"/>
                    <a:pt x="0" y="100000"/>
                    <a:pt x="0" y="100000"/>
                  </a:cubicBezTo>
                  <a:cubicBezTo>
                    <a:pt x="20000" y="100000"/>
                    <a:pt x="20000" y="100000"/>
                    <a:pt x="20000" y="100000"/>
                  </a:cubicBezTo>
                  <a:cubicBezTo>
                    <a:pt x="20000" y="100000"/>
                    <a:pt x="20000" y="100000"/>
                    <a:pt x="20000" y="100000"/>
                  </a:cubicBezTo>
                  <a:cubicBezTo>
                    <a:pt x="20000" y="100000"/>
                    <a:pt x="20000" y="100000"/>
                    <a:pt x="20000" y="100000"/>
                  </a:cubicBezTo>
                  <a:cubicBezTo>
                    <a:pt x="20000" y="100000"/>
                    <a:pt x="20000" y="100000"/>
                    <a:pt x="20000" y="100000"/>
                  </a:cubicBezTo>
                  <a:cubicBezTo>
                    <a:pt x="20000" y="100000"/>
                    <a:pt x="20000" y="100000"/>
                    <a:pt x="20000" y="100000"/>
                  </a:cubicBezTo>
                  <a:cubicBezTo>
                    <a:pt x="20000" y="100000"/>
                    <a:pt x="20000" y="100000"/>
                    <a:pt x="20000" y="100000"/>
                  </a:cubicBezTo>
                  <a:cubicBezTo>
                    <a:pt x="20000" y="100000"/>
                    <a:pt x="20000" y="100000"/>
                    <a:pt x="20000" y="100000"/>
                  </a:cubicBezTo>
                  <a:cubicBezTo>
                    <a:pt x="20000" y="100000"/>
                    <a:pt x="20000" y="100000"/>
                    <a:pt x="20000" y="100000"/>
                  </a:cubicBezTo>
                  <a:cubicBezTo>
                    <a:pt x="20000" y="100000"/>
                    <a:pt x="20000" y="100000"/>
                    <a:pt x="20000" y="100000"/>
                  </a:cubicBezTo>
                  <a:cubicBezTo>
                    <a:pt x="40000" y="100000"/>
                    <a:pt x="40000" y="100000"/>
                    <a:pt x="40000" y="100000"/>
                  </a:cubicBezTo>
                  <a:cubicBezTo>
                    <a:pt x="40000" y="100000"/>
                    <a:pt x="40000" y="100000"/>
                    <a:pt x="40000" y="100000"/>
                  </a:cubicBezTo>
                  <a:cubicBezTo>
                    <a:pt x="40000" y="100000"/>
                    <a:pt x="40000" y="100000"/>
                    <a:pt x="40000" y="100000"/>
                  </a:cubicBezTo>
                  <a:cubicBezTo>
                    <a:pt x="40000" y="100000"/>
                    <a:pt x="40000" y="100000"/>
                    <a:pt x="40000" y="100000"/>
                  </a:cubicBezTo>
                  <a:cubicBezTo>
                    <a:pt x="40000" y="100000"/>
                    <a:pt x="40000" y="100000"/>
                    <a:pt x="40000" y="100000"/>
                  </a:cubicBezTo>
                  <a:cubicBezTo>
                    <a:pt x="40000" y="100000"/>
                    <a:pt x="40000" y="100000"/>
                    <a:pt x="40000" y="100000"/>
                  </a:cubicBezTo>
                  <a:cubicBezTo>
                    <a:pt x="60000" y="100000"/>
                    <a:pt x="60000" y="100000"/>
                    <a:pt x="60000" y="100000"/>
                  </a:cubicBezTo>
                  <a:cubicBezTo>
                    <a:pt x="60000" y="100000"/>
                    <a:pt x="60000" y="100000"/>
                    <a:pt x="60000" y="100000"/>
                  </a:cubicBezTo>
                  <a:cubicBezTo>
                    <a:pt x="60000" y="100000"/>
                    <a:pt x="60000" y="100000"/>
                    <a:pt x="60000" y="100000"/>
                  </a:cubicBezTo>
                  <a:cubicBezTo>
                    <a:pt x="60000" y="100000"/>
                    <a:pt x="60000" y="100000"/>
                    <a:pt x="60000" y="100000"/>
                  </a:cubicBezTo>
                  <a:cubicBezTo>
                    <a:pt x="60000" y="100000"/>
                    <a:pt x="60000" y="100000"/>
                    <a:pt x="60000" y="100000"/>
                  </a:cubicBezTo>
                  <a:cubicBezTo>
                    <a:pt x="60000" y="100000"/>
                    <a:pt x="60000" y="100000"/>
                    <a:pt x="60000" y="100000"/>
                  </a:cubicBezTo>
                  <a:cubicBezTo>
                    <a:pt x="60000" y="100000"/>
                    <a:pt x="60000" y="100000"/>
                    <a:pt x="60000" y="100000"/>
                  </a:cubicBezTo>
                  <a:cubicBezTo>
                    <a:pt x="60000" y="100000"/>
                    <a:pt x="60000" y="100000"/>
                    <a:pt x="60000" y="100000"/>
                  </a:cubicBezTo>
                  <a:cubicBezTo>
                    <a:pt x="60000" y="100000"/>
                    <a:pt x="60000" y="100000"/>
                    <a:pt x="60000" y="100000"/>
                  </a:cubicBezTo>
                  <a:cubicBezTo>
                    <a:pt x="60000" y="100000"/>
                    <a:pt x="60000" y="100000"/>
                    <a:pt x="60000" y="100000"/>
                  </a:cubicBezTo>
                  <a:cubicBezTo>
                    <a:pt x="60000" y="100000"/>
                    <a:pt x="60000" y="100000"/>
                    <a:pt x="60000" y="100000"/>
                  </a:cubicBezTo>
                  <a:cubicBezTo>
                    <a:pt x="80000" y="100000"/>
                    <a:pt x="80000" y="100000"/>
                    <a:pt x="80000" y="100000"/>
                  </a:cubicBezTo>
                  <a:cubicBezTo>
                    <a:pt x="80000" y="100000"/>
                    <a:pt x="80000" y="100000"/>
                    <a:pt x="80000" y="100000"/>
                  </a:cubicBezTo>
                  <a:cubicBezTo>
                    <a:pt x="80000" y="100000"/>
                    <a:pt x="80000" y="100000"/>
                    <a:pt x="80000" y="100000"/>
                  </a:cubicBezTo>
                  <a:cubicBezTo>
                    <a:pt x="100000" y="100000"/>
                    <a:pt x="120000" y="100000"/>
                    <a:pt x="120000" y="120000"/>
                  </a:cubicBezTo>
                  <a:cubicBezTo>
                    <a:pt x="120000" y="0"/>
                    <a:pt x="120000" y="0"/>
                    <a:pt x="12000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00000"/>
                  </a:lnTo>
                  <a:close/>
                </a:path>
              </a:pathLst>
            </a:custGeom>
            <a:solidFill>
              <a:srgbClr val="F0817F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28" name="Shape 1991"/>
            <p:cNvSpPr/>
            <p:nvPr/>
          </p:nvSpPr>
          <p:spPr>
            <a:xfrm>
              <a:off x="5883305" y="3624282"/>
              <a:ext cx="25399" cy="25399"/>
            </a:xfrm>
            <a:prstGeom prst="rect">
              <a:avLst/>
            </a:prstGeom>
            <a:solidFill>
              <a:srgbClr val="F0817F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29" name="Shape 1992"/>
            <p:cNvSpPr/>
            <p:nvPr/>
          </p:nvSpPr>
          <p:spPr>
            <a:xfrm>
              <a:off x="5883305" y="3670319"/>
              <a:ext cx="25399" cy="25399"/>
            </a:xfrm>
            <a:prstGeom prst="rect">
              <a:avLst/>
            </a:prstGeom>
            <a:solidFill>
              <a:srgbClr val="F0817F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30" name="Shape 1993"/>
            <p:cNvSpPr/>
            <p:nvPr/>
          </p:nvSpPr>
          <p:spPr>
            <a:xfrm>
              <a:off x="5883305" y="3713180"/>
              <a:ext cx="25399" cy="1587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60000"/>
                  </a:moveTo>
                  <a:lnTo>
                    <a:pt x="0" y="60000"/>
                  </a:lnTo>
                  <a:lnTo>
                    <a:pt x="0" y="60000"/>
                  </a:lnTo>
                  <a:lnTo>
                    <a:pt x="0" y="60000"/>
                  </a:lnTo>
                  <a:lnTo>
                    <a:pt x="0" y="60000"/>
                  </a:lnTo>
                  <a:lnTo>
                    <a:pt x="0" y="60000"/>
                  </a:lnTo>
                  <a:lnTo>
                    <a:pt x="22500" y="60000"/>
                  </a:lnTo>
                  <a:lnTo>
                    <a:pt x="22500" y="60000"/>
                  </a:lnTo>
                  <a:lnTo>
                    <a:pt x="22500" y="60000"/>
                  </a:lnTo>
                  <a:lnTo>
                    <a:pt x="22500" y="60000"/>
                  </a:lnTo>
                  <a:lnTo>
                    <a:pt x="22500" y="60000"/>
                  </a:lnTo>
                  <a:lnTo>
                    <a:pt x="22500" y="60000"/>
                  </a:lnTo>
                  <a:lnTo>
                    <a:pt x="22500" y="60000"/>
                  </a:lnTo>
                  <a:lnTo>
                    <a:pt x="22500" y="60000"/>
                  </a:lnTo>
                  <a:lnTo>
                    <a:pt x="22500" y="96000"/>
                  </a:lnTo>
                  <a:lnTo>
                    <a:pt x="22500" y="96000"/>
                  </a:lnTo>
                  <a:lnTo>
                    <a:pt x="22500" y="96000"/>
                  </a:lnTo>
                  <a:lnTo>
                    <a:pt x="45000" y="96000"/>
                  </a:lnTo>
                  <a:lnTo>
                    <a:pt x="45000" y="96000"/>
                  </a:lnTo>
                  <a:lnTo>
                    <a:pt x="45000" y="96000"/>
                  </a:lnTo>
                  <a:lnTo>
                    <a:pt x="45000" y="96000"/>
                  </a:lnTo>
                  <a:lnTo>
                    <a:pt x="45000" y="96000"/>
                  </a:lnTo>
                  <a:lnTo>
                    <a:pt x="45000" y="96000"/>
                  </a:lnTo>
                  <a:lnTo>
                    <a:pt x="45000" y="96000"/>
                  </a:lnTo>
                  <a:lnTo>
                    <a:pt x="45000" y="96000"/>
                  </a:lnTo>
                  <a:lnTo>
                    <a:pt x="45000" y="96000"/>
                  </a:lnTo>
                  <a:lnTo>
                    <a:pt x="60000" y="96000"/>
                  </a:lnTo>
                  <a:lnTo>
                    <a:pt x="60000" y="96000"/>
                  </a:lnTo>
                  <a:lnTo>
                    <a:pt x="60000" y="96000"/>
                  </a:lnTo>
                  <a:lnTo>
                    <a:pt x="60000" y="96000"/>
                  </a:lnTo>
                  <a:lnTo>
                    <a:pt x="60000" y="96000"/>
                  </a:lnTo>
                  <a:lnTo>
                    <a:pt x="60000" y="96000"/>
                  </a:lnTo>
                  <a:lnTo>
                    <a:pt x="60000" y="96000"/>
                  </a:lnTo>
                  <a:lnTo>
                    <a:pt x="60000" y="96000"/>
                  </a:lnTo>
                  <a:lnTo>
                    <a:pt x="60000" y="96000"/>
                  </a:lnTo>
                  <a:lnTo>
                    <a:pt x="60000" y="96000"/>
                  </a:lnTo>
                  <a:lnTo>
                    <a:pt x="60000" y="96000"/>
                  </a:lnTo>
                  <a:lnTo>
                    <a:pt x="82500" y="96000"/>
                  </a:lnTo>
                  <a:lnTo>
                    <a:pt x="82500" y="96000"/>
                  </a:lnTo>
                  <a:lnTo>
                    <a:pt x="82500" y="96000"/>
                  </a:lnTo>
                  <a:lnTo>
                    <a:pt x="82500" y="96000"/>
                  </a:lnTo>
                  <a:lnTo>
                    <a:pt x="82500" y="96000"/>
                  </a:lnTo>
                  <a:lnTo>
                    <a:pt x="82500" y="96000"/>
                  </a:lnTo>
                  <a:lnTo>
                    <a:pt x="82500" y="96000"/>
                  </a:lnTo>
                  <a:lnTo>
                    <a:pt x="82500" y="96000"/>
                  </a:lnTo>
                  <a:lnTo>
                    <a:pt x="82500" y="96000"/>
                  </a:lnTo>
                  <a:lnTo>
                    <a:pt x="82500" y="120000"/>
                  </a:lnTo>
                  <a:lnTo>
                    <a:pt x="105000" y="120000"/>
                  </a:lnTo>
                  <a:lnTo>
                    <a:pt x="105000" y="120000"/>
                  </a:lnTo>
                  <a:lnTo>
                    <a:pt x="105000" y="120000"/>
                  </a:lnTo>
                  <a:lnTo>
                    <a:pt x="105000" y="120000"/>
                  </a:lnTo>
                  <a:lnTo>
                    <a:pt x="105000" y="120000"/>
                  </a:lnTo>
                  <a:lnTo>
                    <a:pt x="105000" y="120000"/>
                  </a:lnTo>
                  <a:lnTo>
                    <a:pt x="105000" y="120000"/>
                  </a:lnTo>
                  <a:lnTo>
                    <a:pt x="105000" y="120000"/>
                  </a:lnTo>
                  <a:lnTo>
                    <a:pt x="105000" y="120000"/>
                  </a:lnTo>
                  <a:lnTo>
                    <a:pt x="105000" y="120000"/>
                  </a:lnTo>
                  <a:lnTo>
                    <a:pt x="105000" y="120000"/>
                  </a:lnTo>
                  <a:lnTo>
                    <a:pt x="120000" y="120000"/>
                  </a:lnTo>
                  <a:lnTo>
                    <a:pt x="120000" y="120000"/>
                  </a:lnTo>
                  <a:lnTo>
                    <a:pt x="120000" y="120000"/>
                  </a:lnTo>
                  <a:lnTo>
                    <a:pt x="120000" y="120000"/>
                  </a:lnTo>
                  <a:lnTo>
                    <a:pt x="120000" y="120000"/>
                  </a:lnTo>
                  <a:lnTo>
                    <a:pt x="120000" y="0"/>
                  </a:lnTo>
                  <a:lnTo>
                    <a:pt x="0" y="0"/>
                  </a:lnTo>
                  <a:lnTo>
                    <a:pt x="0" y="60000"/>
                  </a:lnTo>
                  <a:lnTo>
                    <a:pt x="0" y="60000"/>
                  </a:lnTo>
                  <a:close/>
                </a:path>
              </a:pathLst>
            </a:custGeom>
            <a:solidFill>
              <a:srgbClr val="F0817F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31" name="Shape 1994"/>
            <p:cNvSpPr/>
            <p:nvPr/>
          </p:nvSpPr>
          <p:spPr>
            <a:xfrm>
              <a:off x="5859492" y="3641742"/>
              <a:ext cx="7937" cy="793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0"/>
                  </a:moveTo>
                  <a:lnTo>
                    <a:pt x="120000" y="0"/>
                  </a:lnTo>
                  <a:lnTo>
                    <a:pt x="120000" y="0"/>
                  </a:lnTo>
                  <a:lnTo>
                    <a:pt x="48000" y="0"/>
                  </a:lnTo>
                  <a:lnTo>
                    <a:pt x="48000" y="0"/>
                  </a:lnTo>
                  <a:lnTo>
                    <a:pt x="48000" y="0"/>
                  </a:lnTo>
                  <a:lnTo>
                    <a:pt x="48000" y="0"/>
                  </a:lnTo>
                  <a:lnTo>
                    <a:pt x="48000" y="0"/>
                  </a:lnTo>
                  <a:lnTo>
                    <a:pt x="48000" y="0"/>
                  </a:lnTo>
                  <a:lnTo>
                    <a:pt x="48000" y="0"/>
                  </a:lnTo>
                  <a:lnTo>
                    <a:pt x="48000" y="0"/>
                  </a:lnTo>
                  <a:lnTo>
                    <a:pt x="48000" y="72000"/>
                  </a:lnTo>
                  <a:lnTo>
                    <a:pt x="48000" y="72000"/>
                  </a:lnTo>
                  <a:lnTo>
                    <a:pt x="48000" y="72000"/>
                  </a:lnTo>
                  <a:lnTo>
                    <a:pt x="48000" y="72000"/>
                  </a:lnTo>
                  <a:lnTo>
                    <a:pt x="48000" y="72000"/>
                  </a:lnTo>
                  <a:lnTo>
                    <a:pt x="48000" y="72000"/>
                  </a:lnTo>
                  <a:lnTo>
                    <a:pt x="48000" y="72000"/>
                  </a:lnTo>
                  <a:lnTo>
                    <a:pt x="48000" y="72000"/>
                  </a:lnTo>
                  <a:lnTo>
                    <a:pt x="48000" y="72000"/>
                  </a:lnTo>
                  <a:lnTo>
                    <a:pt x="48000" y="72000"/>
                  </a:lnTo>
                  <a:lnTo>
                    <a:pt x="48000" y="72000"/>
                  </a:lnTo>
                  <a:lnTo>
                    <a:pt x="48000" y="72000"/>
                  </a:lnTo>
                  <a:lnTo>
                    <a:pt x="48000" y="72000"/>
                  </a:lnTo>
                  <a:lnTo>
                    <a:pt x="48000" y="72000"/>
                  </a:lnTo>
                  <a:lnTo>
                    <a:pt x="48000" y="120000"/>
                  </a:lnTo>
                  <a:lnTo>
                    <a:pt x="48000" y="120000"/>
                  </a:lnTo>
                  <a:lnTo>
                    <a:pt x="48000" y="120000"/>
                  </a:lnTo>
                  <a:lnTo>
                    <a:pt x="48000" y="120000"/>
                  </a:lnTo>
                  <a:lnTo>
                    <a:pt x="0" y="120000"/>
                  </a:lnTo>
                  <a:lnTo>
                    <a:pt x="0" y="120000"/>
                  </a:lnTo>
                  <a:lnTo>
                    <a:pt x="0" y="120000"/>
                  </a:lnTo>
                  <a:lnTo>
                    <a:pt x="0" y="120000"/>
                  </a:lnTo>
                  <a:lnTo>
                    <a:pt x="0" y="120000"/>
                  </a:lnTo>
                  <a:lnTo>
                    <a:pt x="0" y="120000"/>
                  </a:lnTo>
                  <a:lnTo>
                    <a:pt x="120000" y="120000"/>
                  </a:lnTo>
                  <a:lnTo>
                    <a:pt x="120000" y="0"/>
                  </a:lnTo>
                  <a:close/>
                </a:path>
              </a:pathLst>
            </a:custGeom>
            <a:solidFill>
              <a:srgbClr val="F0817F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32" name="Shape 1995"/>
            <p:cNvSpPr/>
            <p:nvPr/>
          </p:nvSpPr>
          <p:spPr>
            <a:xfrm>
              <a:off x="5842028" y="3670317"/>
              <a:ext cx="25399" cy="2539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37500" y="0"/>
                  </a:moveTo>
                  <a:lnTo>
                    <a:pt x="37500" y="0"/>
                  </a:lnTo>
                  <a:lnTo>
                    <a:pt x="37500" y="0"/>
                  </a:lnTo>
                  <a:lnTo>
                    <a:pt x="37500" y="0"/>
                  </a:lnTo>
                  <a:lnTo>
                    <a:pt x="37500" y="0"/>
                  </a:lnTo>
                  <a:lnTo>
                    <a:pt x="37500" y="0"/>
                  </a:lnTo>
                  <a:lnTo>
                    <a:pt x="37500" y="0"/>
                  </a:lnTo>
                  <a:lnTo>
                    <a:pt x="37500" y="0"/>
                  </a:lnTo>
                  <a:lnTo>
                    <a:pt x="37500" y="0"/>
                  </a:lnTo>
                  <a:lnTo>
                    <a:pt x="37500" y="0"/>
                  </a:lnTo>
                  <a:lnTo>
                    <a:pt x="37500" y="0"/>
                  </a:lnTo>
                  <a:lnTo>
                    <a:pt x="37500" y="0"/>
                  </a:lnTo>
                  <a:lnTo>
                    <a:pt x="37500" y="22500"/>
                  </a:lnTo>
                  <a:lnTo>
                    <a:pt x="37500" y="22500"/>
                  </a:lnTo>
                  <a:lnTo>
                    <a:pt x="37500" y="22500"/>
                  </a:lnTo>
                  <a:lnTo>
                    <a:pt x="37500" y="22500"/>
                  </a:lnTo>
                  <a:lnTo>
                    <a:pt x="37500" y="22500"/>
                  </a:lnTo>
                  <a:lnTo>
                    <a:pt x="37500" y="22500"/>
                  </a:lnTo>
                  <a:lnTo>
                    <a:pt x="37500" y="22500"/>
                  </a:lnTo>
                  <a:lnTo>
                    <a:pt x="37500" y="22500"/>
                  </a:lnTo>
                  <a:lnTo>
                    <a:pt x="37500" y="22500"/>
                  </a:lnTo>
                  <a:lnTo>
                    <a:pt x="37500" y="22500"/>
                  </a:lnTo>
                  <a:lnTo>
                    <a:pt x="37500" y="22500"/>
                  </a:lnTo>
                  <a:lnTo>
                    <a:pt x="37500" y="22500"/>
                  </a:lnTo>
                  <a:lnTo>
                    <a:pt x="37500" y="22500"/>
                  </a:lnTo>
                  <a:lnTo>
                    <a:pt x="37500" y="22500"/>
                  </a:lnTo>
                  <a:lnTo>
                    <a:pt x="37500" y="45000"/>
                  </a:lnTo>
                  <a:lnTo>
                    <a:pt x="37500" y="45000"/>
                  </a:lnTo>
                  <a:lnTo>
                    <a:pt x="37500" y="45000"/>
                  </a:lnTo>
                  <a:lnTo>
                    <a:pt x="37500" y="45000"/>
                  </a:lnTo>
                  <a:lnTo>
                    <a:pt x="37500" y="45000"/>
                  </a:lnTo>
                  <a:lnTo>
                    <a:pt x="37500" y="45000"/>
                  </a:lnTo>
                  <a:lnTo>
                    <a:pt x="37500" y="45000"/>
                  </a:lnTo>
                  <a:lnTo>
                    <a:pt x="37500" y="45000"/>
                  </a:lnTo>
                  <a:lnTo>
                    <a:pt x="37500" y="45000"/>
                  </a:lnTo>
                  <a:lnTo>
                    <a:pt x="37500" y="45000"/>
                  </a:lnTo>
                  <a:lnTo>
                    <a:pt x="22500" y="45000"/>
                  </a:lnTo>
                  <a:lnTo>
                    <a:pt x="22500" y="45000"/>
                  </a:lnTo>
                  <a:lnTo>
                    <a:pt x="22500" y="45000"/>
                  </a:lnTo>
                  <a:lnTo>
                    <a:pt x="22500" y="45000"/>
                  </a:lnTo>
                  <a:lnTo>
                    <a:pt x="22500" y="45000"/>
                  </a:lnTo>
                  <a:lnTo>
                    <a:pt x="22500" y="60000"/>
                  </a:lnTo>
                  <a:lnTo>
                    <a:pt x="22500" y="60000"/>
                  </a:lnTo>
                  <a:lnTo>
                    <a:pt x="22500" y="60000"/>
                  </a:lnTo>
                  <a:lnTo>
                    <a:pt x="22500" y="60000"/>
                  </a:lnTo>
                  <a:lnTo>
                    <a:pt x="22500" y="60000"/>
                  </a:lnTo>
                  <a:lnTo>
                    <a:pt x="22500" y="60000"/>
                  </a:lnTo>
                  <a:lnTo>
                    <a:pt x="22500" y="60000"/>
                  </a:lnTo>
                  <a:lnTo>
                    <a:pt x="22500" y="60000"/>
                  </a:lnTo>
                  <a:lnTo>
                    <a:pt x="22500" y="60000"/>
                  </a:lnTo>
                  <a:lnTo>
                    <a:pt x="22500" y="60000"/>
                  </a:lnTo>
                  <a:lnTo>
                    <a:pt x="22500" y="60000"/>
                  </a:lnTo>
                  <a:lnTo>
                    <a:pt x="22500" y="60000"/>
                  </a:lnTo>
                  <a:lnTo>
                    <a:pt x="22500" y="60000"/>
                  </a:lnTo>
                  <a:lnTo>
                    <a:pt x="22500" y="60000"/>
                  </a:lnTo>
                  <a:lnTo>
                    <a:pt x="22500" y="82500"/>
                  </a:lnTo>
                  <a:lnTo>
                    <a:pt x="22500" y="82500"/>
                  </a:lnTo>
                  <a:lnTo>
                    <a:pt x="22500" y="82500"/>
                  </a:lnTo>
                  <a:lnTo>
                    <a:pt x="22500" y="82500"/>
                  </a:lnTo>
                  <a:lnTo>
                    <a:pt x="22500" y="82500"/>
                  </a:lnTo>
                  <a:lnTo>
                    <a:pt x="22500" y="82500"/>
                  </a:lnTo>
                  <a:lnTo>
                    <a:pt x="22500" y="82500"/>
                  </a:lnTo>
                  <a:lnTo>
                    <a:pt x="22500" y="82500"/>
                  </a:lnTo>
                  <a:lnTo>
                    <a:pt x="22500" y="82500"/>
                  </a:lnTo>
                  <a:lnTo>
                    <a:pt x="22500" y="82500"/>
                  </a:lnTo>
                  <a:lnTo>
                    <a:pt x="22500" y="82500"/>
                  </a:lnTo>
                  <a:lnTo>
                    <a:pt x="22500" y="105000"/>
                  </a:lnTo>
                  <a:lnTo>
                    <a:pt x="22500" y="105000"/>
                  </a:lnTo>
                  <a:lnTo>
                    <a:pt x="22500" y="105000"/>
                  </a:lnTo>
                  <a:lnTo>
                    <a:pt x="22500" y="105000"/>
                  </a:lnTo>
                  <a:lnTo>
                    <a:pt x="22500" y="105000"/>
                  </a:lnTo>
                  <a:lnTo>
                    <a:pt x="22500" y="105000"/>
                  </a:lnTo>
                  <a:lnTo>
                    <a:pt x="22500" y="105000"/>
                  </a:lnTo>
                  <a:lnTo>
                    <a:pt x="0" y="105000"/>
                  </a:lnTo>
                  <a:lnTo>
                    <a:pt x="0" y="105000"/>
                  </a:lnTo>
                  <a:lnTo>
                    <a:pt x="0" y="105000"/>
                  </a:lnTo>
                  <a:lnTo>
                    <a:pt x="0" y="105000"/>
                  </a:lnTo>
                  <a:lnTo>
                    <a:pt x="0" y="105000"/>
                  </a:lnTo>
                  <a:lnTo>
                    <a:pt x="0" y="105000"/>
                  </a:lnTo>
                  <a:lnTo>
                    <a:pt x="0" y="105000"/>
                  </a:lnTo>
                  <a:lnTo>
                    <a:pt x="0" y="120000"/>
                  </a:lnTo>
                  <a:lnTo>
                    <a:pt x="0" y="120000"/>
                  </a:lnTo>
                  <a:lnTo>
                    <a:pt x="0" y="120000"/>
                  </a:lnTo>
                  <a:lnTo>
                    <a:pt x="0" y="120000"/>
                  </a:lnTo>
                  <a:lnTo>
                    <a:pt x="0" y="120000"/>
                  </a:lnTo>
                  <a:lnTo>
                    <a:pt x="0" y="120000"/>
                  </a:lnTo>
                  <a:lnTo>
                    <a:pt x="120000" y="120000"/>
                  </a:lnTo>
                  <a:lnTo>
                    <a:pt x="120000" y="0"/>
                  </a:lnTo>
                  <a:lnTo>
                    <a:pt x="37500" y="0"/>
                  </a:lnTo>
                  <a:close/>
                </a:path>
              </a:pathLst>
            </a:custGeom>
            <a:solidFill>
              <a:srgbClr val="F0817F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33" name="Shape 1996"/>
            <p:cNvSpPr/>
            <p:nvPr/>
          </p:nvSpPr>
          <p:spPr>
            <a:xfrm>
              <a:off x="5929341" y="3516330"/>
              <a:ext cx="63500" cy="11747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0"/>
                  </a:moveTo>
                  <a:cubicBezTo>
                    <a:pt x="120000" y="0"/>
                    <a:pt x="120000" y="0"/>
                    <a:pt x="120000" y="0"/>
                  </a:cubicBezTo>
                  <a:cubicBezTo>
                    <a:pt x="120000" y="85714"/>
                    <a:pt x="120000" y="85714"/>
                    <a:pt x="120000" y="85714"/>
                  </a:cubicBezTo>
                  <a:cubicBezTo>
                    <a:pt x="120000" y="115714"/>
                    <a:pt x="0" y="119999"/>
                    <a:pt x="0" y="8571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DDB8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34" name="Shape 1997"/>
            <p:cNvSpPr/>
            <p:nvPr/>
          </p:nvSpPr>
          <p:spPr>
            <a:xfrm>
              <a:off x="5929341" y="3557605"/>
              <a:ext cx="63500" cy="4286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35555"/>
                  </a:moveTo>
                  <a:lnTo>
                    <a:pt x="120000" y="0"/>
                  </a:lnTo>
                  <a:lnTo>
                    <a:pt x="0" y="0"/>
                  </a:lnTo>
                  <a:lnTo>
                    <a:pt x="0" y="120000"/>
                  </a:lnTo>
                  <a:lnTo>
                    <a:pt x="120000" y="35555"/>
                  </a:lnTo>
                  <a:close/>
                </a:path>
              </a:pathLst>
            </a:custGeom>
            <a:solidFill>
              <a:srgbClr val="E8C5A0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35" name="Shape 1998"/>
            <p:cNvSpPr/>
            <p:nvPr/>
          </p:nvSpPr>
          <p:spPr>
            <a:xfrm>
              <a:off x="5872191" y="3378216"/>
              <a:ext cx="179388" cy="13493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58604" y="45000"/>
                  </a:moveTo>
                  <a:cubicBezTo>
                    <a:pt x="86511" y="45000"/>
                    <a:pt x="103255" y="63750"/>
                    <a:pt x="103255" y="90000"/>
                  </a:cubicBezTo>
                  <a:cubicBezTo>
                    <a:pt x="106046" y="112500"/>
                    <a:pt x="108837" y="108750"/>
                    <a:pt x="114418" y="90000"/>
                  </a:cubicBezTo>
                  <a:cubicBezTo>
                    <a:pt x="120000" y="75000"/>
                    <a:pt x="106046" y="0"/>
                    <a:pt x="61395" y="0"/>
                  </a:cubicBezTo>
                  <a:cubicBezTo>
                    <a:pt x="16744" y="0"/>
                    <a:pt x="0" y="56250"/>
                    <a:pt x="5581" y="86250"/>
                  </a:cubicBezTo>
                  <a:cubicBezTo>
                    <a:pt x="11162" y="120000"/>
                    <a:pt x="11162" y="112500"/>
                    <a:pt x="16744" y="86250"/>
                  </a:cubicBezTo>
                  <a:cubicBezTo>
                    <a:pt x="19534" y="63750"/>
                    <a:pt x="27906" y="45000"/>
                    <a:pt x="58604" y="45000"/>
                  </a:cubicBezTo>
                  <a:close/>
                </a:path>
              </a:pathLst>
            </a:custGeom>
            <a:solidFill>
              <a:srgbClr val="7D5F54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36" name="Shape 1999"/>
            <p:cNvSpPr/>
            <p:nvPr/>
          </p:nvSpPr>
          <p:spPr>
            <a:xfrm>
              <a:off x="5883303" y="3349642"/>
              <a:ext cx="155576" cy="14128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3513" y="42352"/>
                  </a:moveTo>
                  <a:cubicBezTo>
                    <a:pt x="120000" y="91764"/>
                    <a:pt x="120000" y="91764"/>
                    <a:pt x="120000" y="91764"/>
                  </a:cubicBezTo>
                  <a:cubicBezTo>
                    <a:pt x="120000" y="109411"/>
                    <a:pt x="103783" y="120000"/>
                    <a:pt x="94054" y="120000"/>
                  </a:cubicBezTo>
                  <a:cubicBezTo>
                    <a:pt x="25945" y="120000"/>
                    <a:pt x="25945" y="120000"/>
                    <a:pt x="25945" y="120000"/>
                  </a:cubicBezTo>
                  <a:cubicBezTo>
                    <a:pt x="16216" y="120000"/>
                    <a:pt x="0" y="109411"/>
                    <a:pt x="0" y="91764"/>
                  </a:cubicBezTo>
                  <a:cubicBezTo>
                    <a:pt x="6486" y="42352"/>
                    <a:pt x="6486" y="42352"/>
                    <a:pt x="6486" y="42352"/>
                  </a:cubicBezTo>
                  <a:cubicBezTo>
                    <a:pt x="12972" y="0"/>
                    <a:pt x="107027" y="0"/>
                    <a:pt x="113513" y="42352"/>
                  </a:cubicBezTo>
                  <a:close/>
                </a:path>
              </a:pathLst>
            </a:custGeom>
            <a:solidFill>
              <a:srgbClr val="6AC6DD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37" name="Shape 2000"/>
            <p:cNvSpPr/>
            <p:nvPr/>
          </p:nvSpPr>
          <p:spPr>
            <a:xfrm>
              <a:off x="5854723" y="3421080"/>
              <a:ext cx="217488" cy="79375"/>
            </a:xfrm>
            <a:prstGeom prst="ellipse">
              <a:avLst/>
            </a:prstGeom>
            <a:solidFill>
              <a:srgbClr val="238DB5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38" name="Shape 2001"/>
            <p:cNvSpPr/>
            <p:nvPr/>
          </p:nvSpPr>
          <p:spPr>
            <a:xfrm>
              <a:off x="5875360" y="3411555"/>
              <a:ext cx="171451" cy="15875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1219" y="31578"/>
                  </a:moveTo>
                  <a:cubicBezTo>
                    <a:pt x="120000" y="69473"/>
                    <a:pt x="93658" y="120000"/>
                    <a:pt x="61463" y="120000"/>
                  </a:cubicBezTo>
                  <a:cubicBezTo>
                    <a:pt x="26341" y="120000"/>
                    <a:pt x="0" y="69473"/>
                    <a:pt x="8780" y="31578"/>
                  </a:cubicBezTo>
                  <a:cubicBezTo>
                    <a:pt x="35121" y="18947"/>
                    <a:pt x="79024" y="0"/>
                    <a:pt x="111219" y="31578"/>
                  </a:cubicBezTo>
                  <a:close/>
                </a:path>
              </a:pathLst>
            </a:custGeom>
            <a:solidFill>
              <a:srgbClr val="FFDDB8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39" name="Shape 2002"/>
            <p:cNvSpPr/>
            <p:nvPr/>
          </p:nvSpPr>
          <p:spPr>
            <a:xfrm>
              <a:off x="5913460" y="3362342"/>
              <a:ext cx="95250" cy="5397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20000"/>
                  </a:moveTo>
                  <a:cubicBezTo>
                    <a:pt x="15652" y="73846"/>
                    <a:pt x="36521" y="0"/>
                    <a:pt x="62608" y="9230"/>
                  </a:cubicBezTo>
                  <a:cubicBezTo>
                    <a:pt x="83478" y="0"/>
                    <a:pt x="104347" y="64615"/>
                    <a:pt x="120000" y="120000"/>
                  </a:cubicBezTo>
                  <a:cubicBezTo>
                    <a:pt x="104347" y="110769"/>
                    <a:pt x="88695" y="110769"/>
                    <a:pt x="67826" y="110769"/>
                  </a:cubicBezTo>
                  <a:cubicBezTo>
                    <a:pt x="41739" y="110769"/>
                    <a:pt x="20869" y="110769"/>
                    <a:pt x="0" y="120000"/>
                  </a:cubicBezTo>
                  <a:close/>
                </a:path>
              </a:pathLst>
            </a:custGeom>
            <a:solidFill>
              <a:srgbClr val="238DB5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40" name="Shape 2003"/>
            <p:cNvSpPr/>
            <p:nvPr/>
          </p:nvSpPr>
          <p:spPr>
            <a:xfrm>
              <a:off x="5875360" y="3424253"/>
              <a:ext cx="166688" cy="7937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5000" y="69473"/>
                  </a:moveTo>
                  <a:cubicBezTo>
                    <a:pt x="105000" y="50526"/>
                    <a:pt x="96000" y="31578"/>
                    <a:pt x="90000" y="25263"/>
                  </a:cubicBezTo>
                  <a:cubicBezTo>
                    <a:pt x="84000" y="18947"/>
                    <a:pt x="54000" y="25263"/>
                    <a:pt x="39000" y="44210"/>
                  </a:cubicBezTo>
                  <a:cubicBezTo>
                    <a:pt x="24000" y="69473"/>
                    <a:pt x="18000" y="82105"/>
                    <a:pt x="18000" y="107368"/>
                  </a:cubicBezTo>
                  <a:cubicBezTo>
                    <a:pt x="18000" y="113684"/>
                    <a:pt x="18000" y="120000"/>
                    <a:pt x="15000" y="113684"/>
                  </a:cubicBezTo>
                  <a:cubicBezTo>
                    <a:pt x="9000" y="113684"/>
                    <a:pt x="9000" y="82105"/>
                    <a:pt x="6000" y="75789"/>
                  </a:cubicBezTo>
                  <a:cubicBezTo>
                    <a:pt x="0" y="69473"/>
                    <a:pt x="0" y="56842"/>
                    <a:pt x="3000" y="37894"/>
                  </a:cubicBezTo>
                  <a:cubicBezTo>
                    <a:pt x="6000" y="12631"/>
                    <a:pt x="36000" y="0"/>
                    <a:pt x="60000" y="0"/>
                  </a:cubicBezTo>
                  <a:cubicBezTo>
                    <a:pt x="84000" y="0"/>
                    <a:pt x="102000" y="12631"/>
                    <a:pt x="108000" y="25263"/>
                  </a:cubicBezTo>
                  <a:cubicBezTo>
                    <a:pt x="117000" y="37894"/>
                    <a:pt x="120000" y="63157"/>
                    <a:pt x="117000" y="82105"/>
                  </a:cubicBezTo>
                  <a:cubicBezTo>
                    <a:pt x="114000" y="94736"/>
                    <a:pt x="111000" y="113684"/>
                    <a:pt x="105000" y="113684"/>
                  </a:cubicBezTo>
                  <a:cubicBezTo>
                    <a:pt x="105000" y="107368"/>
                    <a:pt x="105000" y="82105"/>
                    <a:pt x="105000" y="69473"/>
                  </a:cubicBezTo>
                  <a:close/>
                </a:path>
              </a:pathLst>
            </a:custGeom>
            <a:solidFill>
              <a:srgbClr val="FFAE00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41" name="Shape 2004"/>
            <p:cNvSpPr/>
            <p:nvPr/>
          </p:nvSpPr>
          <p:spPr>
            <a:xfrm>
              <a:off x="6026175" y="3462351"/>
              <a:ext cx="20638" cy="4127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6000" y="0"/>
                  </a:moveTo>
                  <a:cubicBezTo>
                    <a:pt x="120000" y="12000"/>
                    <a:pt x="120000" y="36000"/>
                    <a:pt x="120000" y="60000"/>
                  </a:cubicBezTo>
                  <a:cubicBezTo>
                    <a:pt x="96000" y="96000"/>
                    <a:pt x="72000" y="120000"/>
                    <a:pt x="48000" y="120000"/>
                  </a:cubicBezTo>
                  <a:cubicBezTo>
                    <a:pt x="24000" y="108000"/>
                    <a:pt x="0" y="84000"/>
                    <a:pt x="24000" y="60000"/>
                  </a:cubicBezTo>
                  <a:cubicBezTo>
                    <a:pt x="24000" y="24000"/>
                    <a:pt x="72000" y="0"/>
                    <a:pt x="96000" y="0"/>
                  </a:cubicBezTo>
                  <a:close/>
                </a:path>
              </a:pathLst>
            </a:custGeom>
            <a:solidFill>
              <a:srgbClr val="FFDDB8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42" name="Shape 2005"/>
            <p:cNvSpPr/>
            <p:nvPr/>
          </p:nvSpPr>
          <p:spPr>
            <a:xfrm>
              <a:off x="5875360" y="3462353"/>
              <a:ext cx="20638" cy="4127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4000" y="0"/>
                  </a:moveTo>
                  <a:cubicBezTo>
                    <a:pt x="0" y="12000"/>
                    <a:pt x="0" y="36000"/>
                    <a:pt x="0" y="60000"/>
                  </a:cubicBezTo>
                  <a:cubicBezTo>
                    <a:pt x="24000" y="96000"/>
                    <a:pt x="48000" y="120000"/>
                    <a:pt x="72000" y="120000"/>
                  </a:cubicBezTo>
                  <a:cubicBezTo>
                    <a:pt x="96000" y="108000"/>
                    <a:pt x="120000" y="84000"/>
                    <a:pt x="96000" y="60000"/>
                  </a:cubicBezTo>
                  <a:cubicBezTo>
                    <a:pt x="96000" y="24000"/>
                    <a:pt x="48000" y="0"/>
                    <a:pt x="24000" y="0"/>
                  </a:cubicBezTo>
                  <a:close/>
                </a:path>
              </a:pathLst>
            </a:custGeom>
            <a:solidFill>
              <a:srgbClr val="F7D6B2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43" name="Shape 2006"/>
            <p:cNvSpPr/>
            <p:nvPr/>
          </p:nvSpPr>
          <p:spPr>
            <a:xfrm>
              <a:off x="5875353" y="3608403"/>
              <a:ext cx="46037" cy="11747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76363" y="0"/>
                  </a:moveTo>
                  <a:cubicBezTo>
                    <a:pt x="10909" y="0"/>
                    <a:pt x="0" y="0"/>
                    <a:pt x="0" y="17142"/>
                  </a:cubicBezTo>
                  <a:cubicBezTo>
                    <a:pt x="0" y="34285"/>
                    <a:pt x="10909" y="77142"/>
                    <a:pt x="43636" y="98571"/>
                  </a:cubicBezTo>
                  <a:cubicBezTo>
                    <a:pt x="87272" y="119999"/>
                    <a:pt x="65454" y="94285"/>
                    <a:pt x="76363" y="77142"/>
                  </a:cubicBezTo>
                  <a:cubicBezTo>
                    <a:pt x="76363" y="59999"/>
                    <a:pt x="87272" y="102857"/>
                    <a:pt x="109090" y="81428"/>
                  </a:cubicBezTo>
                  <a:cubicBezTo>
                    <a:pt x="120000" y="59999"/>
                    <a:pt x="98181" y="47142"/>
                    <a:pt x="76363" y="0"/>
                  </a:cubicBezTo>
                  <a:close/>
                </a:path>
              </a:pathLst>
            </a:custGeom>
            <a:solidFill>
              <a:srgbClr val="FFAE00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44" name="Shape 2007"/>
            <p:cNvSpPr/>
            <p:nvPr/>
          </p:nvSpPr>
          <p:spPr>
            <a:xfrm>
              <a:off x="5996005" y="3600464"/>
              <a:ext cx="58738" cy="12858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8571" y="11612"/>
                  </a:moveTo>
                  <a:cubicBezTo>
                    <a:pt x="94285" y="11612"/>
                    <a:pt x="119999" y="19354"/>
                    <a:pt x="102857" y="34838"/>
                  </a:cubicBezTo>
                  <a:cubicBezTo>
                    <a:pt x="77142" y="50322"/>
                    <a:pt x="68571" y="85161"/>
                    <a:pt x="68571" y="96774"/>
                  </a:cubicBezTo>
                  <a:cubicBezTo>
                    <a:pt x="68571" y="112258"/>
                    <a:pt x="51428" y="120000"/>
                    <a:pt x="51428" y="108387"/>
                  </a:cubicBezTo>
                  <a:cubicBezTo>
                    <a:pt x="51428" y="96774"/>
                    <a:pt x="34285" y="69677"/>
                    <a:pt x="25714" y="81290"/>
                  </a:cubicBezTo>
                  <a:cubicBezTo>
                    <a:pt x="17142" y="92903"/>
                    <a:pt x="0" y="108387"/>
                    <a:pt x="0" y="85161"/>
                  </a:cubicBezTo>
                  <a:cubicBezTo>
                    <a:pt x="8571" y="61935"/>
                    <a:pt x="17142" y="0"/>
                    <a:pt x="68571" y="11612"/>
                  </a:cubicBezTo>
                  <a:close/>
                </a:path>
              </a:pathLst>
            </a:custGeom>
            <a:solidFill>
              <a:srgbClr val="FFAE00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45" name="Shape 2008"/>
            <p:cNvSpPr/>
            <p:nvPr/>
          </p:nvSpPr>
          <p:spPr>
            <a:xfrm>
              <a:off x="5892817" y="3579826"/>
              <a:ext cx="146050" cy="9048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3142" y="49090"/>
                  </a:moveTo>
                  <a:cubicBezTo>
                    <a:pt x="96000" y="81818"/>
                    <a:pt x="41142" y="120000"/>
                    <a:pt x="3428" y="49090"/>
                  </a:cubicBezTo>
                  <a:cubicBezTo>
                    <a:pt x="0" y="27272"/>
                    <a:pt x="3428" y="21818"/>
                    <a:pt x="13714" y="21818"/>
                  </a:cubicBezTo>
                  <a:cubicBezTo>
                    <a:pt x="10285" y="5454"/>
                    <a:pt x="20571" y="0"/>
                    <a:pt x="30857" y="10909"/>
                  </a:cubicBezTo>
                  <a:cubicBezTo>
                    <a:pt x="44571" y="32727"/>
                    <a:pt x="75428" y="21818"/>
                    <a:pt x="82285" y="5454"/>
                  </a:cubicBezTo>
                  <a:cubicBezTo>
                    <a:pt x="92571" y="0"/>
                    <a:pt x="96000" y="5454"/>
                    <a:pt x="96000" y="27272"/>
                  </a:cubicBezTo>
                  <a:cubicBezTo>
                    <a:pt x="116571" y="10909"/>
                    <a:pt x="120000" y="32727"/>
                    <a:pt x="113142" y="49090"/>
                  </a:cubicBezTo>
                  <a:close/>
                </a:path>
              </a:pathLst>
            </a:custGeom>
            <a:solidFill>
              <a:srgbClr val="FFAE00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46" name="Shape 2009"/>
            <p:cNvSpPr/>
            <p:nvPr/>
          </p:nvSpPr>
          <p:spPr>
            <a:xfrm>
              <a:off x="5883294" y="3600462"/>
              <a:ext cx="150813" cy="7937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0000" y="69473"/>
                  </a:moveTo>
                  <a:cubicBezTo>
                    <a:pt x="110000" y="56842"/>
                    <a:pt x="110000" y="56842"/>
                    <a:pt x="110000" y="56842"/>
                  </a:cubicBezTo>
                  <a:cubicBezTo>
                    <a:pt x="113333" y="44210"/>
                    <a:pt x="116666" y="37894"/>
                    <a:pt x="120000" y="31578"/>
                  </a:cubicBezTo>
                  <a:cubicBezTo>
                    <a:pt x="116666" y="37894"/>
                    <a:pt x="113333" y="50526"/>
                    <a:pt x="110000" y="69473"/>
                  </a:cubicBezTo>
                  <a:close/>
                  <a:moveTo>
                    <a:pt x="110000" y="44210"/>
                  </a:moveTo>
                  <a:cubicBezTo>
                    <a:pt x="113333" y="37894"/>
                    <a:pt x="116666" y="31578"/>
                    <a:pt x="116666" y="25263"/>
                  </a:cubicBezTo>
                  <a:cubicBezTo>
                    <a:pt x="116666" y="25263"/>
                    <a:pt x="116666" y="25263"/>
                    <a:pt x="116666" y="25263"/>
                  </a:cubicBezTo>
                  <a:cubicBezTo>
                    <a:pt x="116666" y="25263"/>
                    <a:pt x="113333" y="31578"/>
                    <a:pt x="110000" y="37894"/>
                  </a:cubicBezTo>
                  <a:lnTo>
                    <a:pt x="110000" y="44210"/>
                  </a:lnTo>
                  <a:close/>
                  <a:moveTo>
                    <a:pt x="110000" y="37894"/>
                  </a:moveTo>
                  <a:cubicBezTo>
                    <a:pt x="110000" y="44210"/>
                    <a:pt x="110000" y="44210"/>
                    <a:pt x="110000" y="44210"/>
                  </a:cubicBezTo>
                  <a:cubicBezTo>
                    <a:pt x="106666" y="50526"/>
                    <a:pt x="103333" y="50526"/>
                    <a:pt x="100000" y="50526"/>
                  </a:cubicBezTo>
                  <a:cubicBezTo>
                    <a:pt x="100000" y="50526"/>
                    <a:pt x="100000" y="50526"/>
                    <a:pt x="100000" y="50526"/>
                  </a:cubicBezTo>
                  <a:cubicBezTo>
                    <a:pt x="103333" y="44210"/>
                    <a:pt x="106666" y="44210"/>
                    <a:pt x="110000" y="37894"/>
                  </a:cubicBezTo>
                  <a:close/>
                  <a:moveTo>
                    <a:pt x="110000" y="56842"/>
                  </a:moveTo>
                  <a:cubicBezTo>
                    <a:pt x="110000" y="69473"/>
                    <a:pt x="110000" y="69473"/>
                    <a:pt x="110000" y="69473"/>
                  </a:cubicBezTo>
                  <a:cubicBezTo>
                    <a:pt x="103333" y="88421"/>
                    <a:pt x="100000" y="107368"/>
                    <a:pt x="100000" y="120000"/>
                  </a:cubicBezTo>
                  <a:cubicBezTo>
                    <a:pt x="100000" y="101052"/>
                    <a:pt x="103333" y="75789"/>
                    <a:pt x="110000" y="56842"/>
                  </a:cubicBezTo>
                  <a:close/>
                  <a:moveTo>
                    <a:pt x="100000" y="0"/>
                  </a:moveTo>
                  <a:cubicBezTo>
                    <a:pt x="100000" y="0"/>
                    <a:pt x="100000" y="0"/>
                    <a:pt x="100000" y="0"/>
                  </a:cubicBezTo>
                  <a:cubicBezTo>
                    <a:pt x="100000" y="0"/>
                    <a:pt x="100000" y="0"/>
                    <a:pt x="100000" y="0"/>
                  </a:cubicBezTo>
                  <a:cubicBezTo>
                    <a:pt x="100000" y="0"/>
                    <a:pt x="100000" y="0"/>
                    <a:pt x="100000" y="0"/>
                  </a:cubicBezTo>
                  <a:cubicBezTo>
                    <a:pt x="100000" y="0"/>
                    <a:pt x="100000" y="0"/>
                    <a:pt x="100000" y="0"/>
                  </a:cubicBezTo>
                  <a:close/>
                  <a:moveTo>
                    <a:pt x="13333" y="107368"/>
                  </a:moveTo>
                  <a:cubicBezTo>
                    <a:pt x="13333" y="107368"/>
                    <a:pt x="13333" y="101052"/>
                    <a:pt x="13333" y="101052"/>
                  </a:cubicBezTo>
                  <a:cubicBezTo>
                    <a:pt x="13333" y="101052"/>
                    <a:pt x="13333" y="101052"/>
                    <a:pt x="13333" y="101052"/>
                  </a:cubicBezTo>
                  <a:cubicBezTo>
                    <a:pt x="13333" y="107368"/>
                    <a:pt x="13333" y="107368"/>
                    <a:pt x="13333" y="107368"/>
                  </a:cubicBezTo>
                  <a:close/>
                  <a:moveTo>
                    <a:pt x="100000" y="0"/>
                  </a:moveTo>
                  <a:cubicBezTo>
                    <a:pt x="100000" y="0"/>
                    <a:pt x="100000" y="0"/>
                    <a:pt x="100000" y="0"/>
                  </a:cubicBezTo>
                  <a:cubicBezTo>
                    <a:pt x="83333" y="31578"/>
                    <a:pt x="50000" y="56842"/>
                    <a:pt x="23333" y="0"/>
                  </a:cubicBezTo>
                  <a:cubicBezTo>
                    <a:pt x="53333" y="44210"/>
                    <a:pt x="86666" y="18947"/>
                    <a:pt x="100000" y="0"/>
                  </a:cubicBezTo>
                  <a:close/>
                  <a:moveTo>
                    <a:pt x="100000" y="50526"/>
                  </a:moveTo>
                  <a:cubicBezTo>
                    <a:pt x="100000" y="50526"/>
                    <a:pt x="100000" y="50526"/>
                    <a:pt x="100000" y="50526"/>
                  </a:cubicBezTo>
                  <a:cubicBezTo>
                    <a:pt x="100000" y="50526"/>
                    <a:pt x="100000" y="50526"/>
                    <a:pt x="100000" y="50526"/>
                  </a:cubicBezTo>
                  <a:cubicBezTo>
                    <a:pt x="100000" y="50526"/>
                    <a:pt x="100000" y="50526"/>
                    <a:pt x="100000" y="50526"/>
                  </a:cubicBezTo>
                  <a:close/>
                  <a:moveTo>
                    <a:pt x="13333" y="37894"/>
                  </a:moveTo>
                  <a:cubicBezTo>
                    <a:pt x="13333" y="25263"/>
                    <a:pt x="13333" y="25263"/>
                    <a:pt x="13333" y="25263"/>
                  </a:cubicBezTo>
                  <a:cubicBezTo>
                    <a:pt x="16666" y="31578"/>
                    <a:pt x="20000" y="37894"/>
                    <a:pt x="20000" y="44210"/>
                  </a:cubicBezTo>
                  <a:cubicBezTo>
                    <a:pt x="16666" y="44210"/>
                    <a:pt x="13333" y="37894"/>
                    <a:pt x="13333" y="37894"/>
                  </a:cubicBezTo>
                  <a:close/>
                  <a:moveTo>
                    <a:pt x="13333" y="101052"/>
                  </a:moveTo>
                  <a:cubicBezTo>
                    <a:pt x="6666" y="75789"/>
                    <a:pt x="3333" y="31578"/>
                    <a:pt x="6666" y="25263"/>
                  </a:cubicBezTo>
                  <a:cubicBezTo>
                    <a:pt x="0" y="31578"/>
                    <a:pt x="3333" y="82105"/>
                    <a:pt x="13333" y="101052"/>
                  </a:cubicBezTo>
                  <a:cubicBezTo>
                    <a:pt x="13333" y="101052"/>
                    <a:pt x="13333" y="101052"/>
                    <a:pt x="13333" y="101052"/>
                  </a:cubicBezTo>
                  <a:close/>
                  <a:moveTo>
                    <a:pt x="13333" y="25263"/>
                  </a:moveTo>
                  <a:cubicBezTo>
                    <a:pt x="13333" y="37894"/>
                    <a:pt x="13333" y="37894"/>
                    <a:pt x="13333" y="37894"/>
                  </a:cubicBezTo>
                  <a:cubicBezTo>
                    <a:pt x="10000" y="31578"/>
                    <a:pt x="10000" y="25263"/>
                    <a:pt x="10000" y="18947"/>
                  </a:cubicBezTo>
                  <a:cubicBezTo>
                    <a:pt x="10000" y="25263"/>
                    <a:pt x="10000" y="25263"/>
                    <a:pt x="13333" y="25263"/>
                  </a:cubicBezTo>
                  <a:close/>
                </a:path>
              </a:pathLst>
            </a:custGeom>
            <a:solidFill>
              <a:srgbClr val="E09A0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47" name="Shape 2010"/>
            <p:cNvSpPr/>
            <p:nvPr/>
          </p:nvSpPr>
          <p:spPr>
            <a:xfrm>
              <a:off x="5888048" y="3470289"/>
              <a:ext cx="146050" cy="12065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285" y="8275"/>
                  </a:moveTo>
                  <a:cubicBezTo>
                    <a:pt x="6857" y="20689"/>
                    <a:pt x="10285" y="49655"/>
                    <a:pt x="17142" y="62068"/>
                  </a:cubicBezTo>
                  <a:cubicBezTo>
                    <a:pt x="27428" y="70344"/>
                    <a:pt x="34285" y="70344"/>
                    <a:pt x="34285" y="62068"/>
                  </a:cubicBezTo>
                  <a:cubicBezTo>
                    <a:pt x="37714" y="41379"/>
                    <a:pt x="82285" y="41379"/>
                    <a:pt x="85714" y="62068"/>
                  </a:cubicBezTo>
                  <a:cubicBezTo>
                    <a:pt x="85714" y="70344"/>
                    <a:pt x="92571" y="70344"/>
                    <a:pt x="102857" y="62068"/>
                  </a:cubicBezTo>
                  <a:cubicBezTo>
                    <a:pt x="109714" y="49655"/>
                    <a:pt x="113142" y="20689"/>
                    <a:pt x="109714" y="8275"/>
                  </a:cubicBezTo>
                  <a:cubicBezTo>
                    <a:pt x="109714" y="0"/>
                    <a:pt x="116571" y="0"/>
                    <a:pt x="116571" y="8275"/>
                  </a:cubicBezTo>
                  <a:cubicBezTo>
                    <a:pt x="113142" y="12413"/>
                    <a:pt x="116571" y="20689"/>
                    <a:pt x="116571" y="24827"/>
                  </a:cubicBezTo>
                  <a:cubicBezTo>
                    <a:pt x="120000" y="37241"/>
                    <a:pt x="120000" y="53793"/>
                    <a:pt x="109714" y="74482"/>
                  </a:cubicBezTo>
                  <a:cubicBezTo>
                    <a:pt x="89142" y="120000"/>
                    <a:pt x="30857" y="120000"/>
                    <a:pt x="10285" y="74482"/>
                  </a:cubicBezTo>
                  <a:cubicBezTo>
                    <a:pt x="0" y="53793"/>
                    <a:pt x="0" y="37241"/>
                    <a:pt x="3428" y="24827"/>
                  </a:cubicBezTo>
                  <a:cubicBezTo>
                    <a:pt x="3428" y="20689"/>
                    <a:pt x="6857" y="12413"/>
                    <a:pt x="3428" y="8275"/>
                  </a:cubicBezTo>
                  <a:cubicBezTo>
                    <a:pt x="3428" y="0"/>
                    <a:pt x="10285" y="0"/>
                    <a:pt x="10285" y="8275"/>
                  </a:cubicBezTo>
                  <a:close/>
                </a:path>
              </a:pathLst>
            </a:custGeom>
            <a:solidFill>
              <a:srgbClr val="FFAE00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48" name="Shape 2011"/>
            <p:cNvSpPr/>
            <p:nvPr/>
          </p:nvSpPr>
          <p:spPr>
            <a:xfrm>
              <a:off x="5934085" y="3521094"/>
              <a:ext cx="53974" cy="3651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4615" y="0"/>
                  </a:moveTo>
                  <a:cubicBezTo>
                    <a:pt x="92307" y="0"/>
                    <a:pt x="120000" y="26666"/>
                    <a:pt x="120000" y="66666"/>
                  </a:cubicBezTo>
                  <a:cubicBezTo>
                    <a:pt x="120000" y="80000"/>
                    <a:pt x="120000" y="120000"/>
                    <a:pt x="92307" y="120000"/>
                  </a:cubicBezTo>
                  <a:cubicBezTo>
                    <a:pt x="73846" y="120000"/>
                    <a:pt x="73846" y="80000"/>
                    <a:pt x="64615" y="80000"/>
                  </a:cubicBezTo>
                  <a:cubicBezTo>
                    <a:pt x="46153" y="80000"/>
                    <a:pt x="46153" y="120000"/>
                    <a:pt x="27692" y="120000"/>
                  </a:cubicBezTo>
                  <a:cubicBezTo>
                    <a:pt x="0" y="120000"/>
                    <a:pt x="0" y="80000"/>
                    <a:pt x="0" y="66666"/>
                  </a:cubicBezTo>
                  <a:cubicBezTo>
                    <a:pt x="0" y="26666"/>
                    <a:pt x="27692" y="0"/>
                    <a:pt x="64615" y="0"/>
                  </a:cubicBezTo>
                  <a:close/>
                </a:path>
              </a:pathLst>
            </a:custGeom>
            <a:solidFill>
              <a:srgbClr val="F7D6B2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49" name="Shape 2012"/>
            <p:cNvSpPr/>
            <p:nvPr/>
          </p:nvSpPr>
          <p:spPr>
            <a:xfrm>
              <a:off x="5905501" y="3467100"/>
              <a:ext cx="112713" cy="3651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8888" y="120000"/>
                  </a:moveTo>
                  <a:cubicBezTo>
                    <a:pt x="93333" y="120000"/>
                    <a:pt x="93333" y="120000"/>
                    <a:pt x="93333" y="120000"/>
                  </a:cubicBezTo>
                  <a:cubicBezTo>
                    <a:pt x="111111" y="120000"/>
                    <a:pt x="111111" y="93333"/>
                    <a:pt x="115555" y="66666"/>
                  </a:cubicBezTo>
                  <a:cubicBezTo>
                    <a:pt x="115555" y="40000"/>
                    <a:pt x="115555" y="40000"/>
                    <a:pt x="120000" y="26666"/>
                  </a:cubicBezTo>
                  <a:cubicBezTo>
                    <a:pt x="120000" y="26666"/>
                    <a:pt x="120000" y="26666"/>
                    <a:pt x="120000" y="13333"/>
                  </a:cubicBezTo>
                  <a:cubicBezTo>
                    <a:pt x="120000" y="13333"/>
                    <a:pt x="120000" y="13333"/>
                    <a:pt x="115555" y="0"/>
                  </a:cubicBezTo>
                  <a:cubicBezTo>
                    <a:pt x="115555" y="0"/>
                    <a:pt x="102222" y="0"/>
                    <a:pt x="88888" y="0"/>
                  </a:cubicBezTo>
                  <a:cubicBezTo>
                    <a:pt x="88888" y="13333"/>
                    <a:pt x="88888" y="13333"/>
                    <a:pt x="88888" y="13333"/>
                  </a:cubicBezTo>
                  <a:cubicBezTo>
                    <a:pt x="97777" y="13333"/>
                    <a:pt x="106666" y="13333"/>
                    <a:pt x="111111" y="13333"/>
                  </a:cubicBezTo>
                  <a:cubicBezTo>
                    <a:pt x="115555" y="26666"/>
                    <a:pt x="115555" y="66666"/>
                    <a:pt x="111111" y="93333"/>
                  </a:cubicBezTo>
                  <a:cubicBezTo>
                    <a:pt x="106666" y="106666"/>
                    <a:pt x="97777" y="120000"/>
                    <a:pt x="88888" y="120000"/>
                  </a:cubicBezTo>
                  <a:close/>
                  <a:moveTo>
                    <a:pt x="57777" y="13333"/>
                  </a:moveTo>
                  <a:cubicBezTo>
                    <a:pt x="57777" y="13333"/>
                    <a:pt x="40000" y="0"/>
                    <a:pt x="31111" y="0"/>
                  </a:cubicBezTo>
                  <a:cubicBezTo>
                    <a:pt x="31111" y="0"/>
                    <a:pt x="31111" y="0"/>
                    <a:pt x="26666" y="0"/>
                  </a:cubicBezTo>
                  <a:cubicBezTo>
                    <a:pt x="26666" y="13333"/>
                    <a:pt x="26666" y="13333"/>
                    <a:pt x="26666" y="13333"/>
                  </a:cubicBezTo>
                  <a:cubicBezTo>
                    <a:pt x="35555" y="13333"/>
                    <a:pt x="44444" y="13333"/>
                    <a:pt x="48888" y="26666"/>
                  </a:cubicBezTo>
                  <a:cubicBezTo>
                    <a:pt x="53333" y="53333"/>
                    <a:pt x="44444" y="93333"/>
                    <a:pt x="40000" y="106666"/>
                  </a:cubicBezTo>
                  <a:cubicBezTo>
                    <a:pt x="35555" y="120000"/>
                    <a:pt x="31111" y="120000"/>
                    <a:pt x="26666" y="120000"/>
                  </a:cubicBezTo>
                  <a:cubicBezTo>
                    <a:pt x="26666" y="120000"/>
                    <a:pt x="26666" y="120000"/>
                    <a:pt x="26666" y="120000"/>
                  </a:cubicBezTo>
                  <a:cubicBezTo>
                    <a:pt x="44444" y="120000"/>
                    <a:pt x="48888" y="93333"/>
                    <a:pt x="48888" y="80000"/>
                  </a:cubicBezTo>
                  <a:cubicBezTo>
                    <a:pt x="53333" y="66666"/>
                    <a:pt x="53333" y="40000"/>
                    <a:pt x="57777" y="40000"/>
                  </a:cubicBezTo>
                  <a:cubicBezTo>
                    <a:pt x="66666" y="40000"/>
                    <a:pt x="66666" y="66666"/>
                    <a:pt x="71111" y="80000"/>
                  </a:cubicBezTo>
                  <a:cubicBezTo>
                    <a:pt x="71111" y="93333"/>
                    <a:pt x="75555" y="120000"/>
                    <a:pt x="88888" y="120000"/>
                  </a:cubicBezTo>
                  <a:cubicBezTo>
                    <a:pt x="88888" y="120000"/>
                    <a:pt x="88888" y="120000"/>
                    <a:pt x="88888" y="120000"/>
                  </a:cubicBezTo>
                  <a:cubicBezTo>
                    <a:pt x="88888" y="120000"/>
                    <a:pt x="84444" y="120000"/>
                    <a:pt x="80000" y="106666"/>
                  </a:cubicBezTo>
                  <a:cubicBezTo>
                    <a:pt x="75555" y="93333"/>
                    <a:pt x="66666" y="53333"/>
                    <a:pt x="71111" y="26666"/>
                  </a:cubicBezTo>
                  <a:cubicBezTo>
                    <a:pt x="75555" y="13333"/>
                    <a:pt x="84444" y="13333"/>
                    <a:pt x="88888" y="13333"/>
                  </a:cubicBezTo>
                  <a:cubicBezTo>
                    <a:pt x="88888" y="0"/>
                    <a:pt x="88888" y="0"/>
                    <a:pt x="88888" y="0"/>
                  </a:cubicBezTo>
                  <a:cubicBezTo>
                    <a:pt x="88888" y="0"/>
                    <a:pt x="88888" y="0"/>
                    <a:pt x="88888" y="0"/>
                  </a:cubicBezTo>
                  <a:cubicBezTo>
                    <a:pt x="80000" y="0"/>
                    <a:pt x="66666" y="13333"/>
                    <a:pt x="57777" y="13333"/>
                  </a:cubicBezTo>
                  <a:close/>
                  <a:moveTo>
                    <a:pt x="26666" y="0"/>
                  </a:moveTo>
                  <a:cubicBezTo>
                    <a:pt x="17777" y="0"/>
                    <a:pt x="4444" y="0"/>
                    <a:pt x="4444" y="0"/>
                  </a:cubicBezTo>
                  <a:cubicBezTo>
                    <a:pt x="0" y="13333"/>
                    <a:pt x="0" y="13333"/>
                    <a:pt x="0" y="13333"/>
                  </a:cubicBezTo>
                  <a:cubicBezTo>
                    <a:pt x="0" y="26666"/>
                    <a:pt x="0" y="26666"/>
                    <a:pt x="0" y="26666"/>
                  </a:cubicBezTo>
                  <a:cubicBezTo>
                    <a:pt x="4444" y="40000"/>
                    <a:pt x="4444" y="40000"/>
                    <a:pt x="4444" y="66666"/>
                  </a:cubicBezTo>
                  <a:cubicBezTo>
                    <a:pt x="8888" y="93333"/>
                    <a:pt x="8888" y="120000"/>
                    <a:pt x="26666" y="120000"/>
                  </a:cubicBezTo>
                  <a:cubicBezTo>
                    <a:pt x="26666" y="120000"/>
                    <a:pt x="26666" y="120000"/>
                    <a:pt x="26666" y="120000"/>
                  </a:cubicBezTo>
                  <a:cubicBezTo>
                    <a:pt x="26666" y="120000"/>
                    <a:pt x="26666" y="120000"/>
                    <a:pt x="26666" y="120000"/>
                  </a:cubicBezTo>
                  <a:cubicBezTo>
                    <a:pt x="22222" y="120000"/>
                    <a:pt x="13333" y="106666"/>
                    <a:pt x="8888" y="93333"/>
                  </a:cubicBezTo>
                  <a:cubicBezTo>
                    <a:pt x="4444" y="66666"/>
                    <a:pt x="4444" y="26666"/>
                    <a:pt x="8888" y="13333"/>
                  </a:cubicBezTo>
                  <a:cubicBezTo>
                    <a:pt x="13333" y="13333"/>
                    <a:pt x="22222" y="13333"/>
                    <a:pt x="26666" y="13333"/>
                  </a:cubicBezTo>
                  <a:lnTo>
                    <a:pt x="26666" y="0"/>
                  </a:lnTo>
                  <a:close/>
                </a:path>
              </a:pathLst>
            </a:custGeom>
            <a:solidFill>
              <a:srgbClr val="238DB5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371" name="Shape 2154"/>
          <p:cNvGrpSpPr/>
          <p:nvPr/>
        </p:nvGrpSpPr>
        <p:grpSpPr>
          <a:xfrm>
            <a:off x="7881301" y="4803543"/>
            <a:ext cx="872381" cy="880067"/>
            <a:chOff x="3297230" y="2211383"/>
            <a:chExt cx="371473" cy="374649"/>
          </a:xfrm>
        </p:grpSpPr>
        <p:sp>
          <p:nvSpPr>
            <p:cNvPr id="372" name="Shape 2155"/>
            <p:cNvSpPr/>
            <p:nvPr/>
          </p:nvSpPr>
          <p:spPr>
            <a:xfrm>
              <a:off x="3297230" y="2211383"/>
              <a:ext cx="371473" cy="374649"/>
            </a:xfrm>
            <a:prstGeom prst="ellipse">
              <a:avLst/>
            </a:prstGeom>
            <a:solidFill>
              <a:srgbClr val="D8D8D8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73" name="Shape 2156"/>
            <p:cNvSpPr/>
            <p:nvPr/>
          </p:nvSpPr>
          <p:spPr>
            <a:xfrm>
              <a:off x="3327392" y="2239958"/>
              <a:ext cx="315912" cy="317499"/>
            </a:xfrm>
            <a:prstGeom prst="ellipse">
              <a:avLst/>
            </a:prstGeom>
            <a:solidFill>
              <a:srgbClr val="54BE71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74" name="Shape 2157"/>
            <p:cNvSpPr/>
            <p:nvPr/>
          </p:nvSpPr>
          <p:spPr>
            <a:xfrm>
              <a:off x="3394067" y="2327269"/>
              <a:ext cx="123824" cy="19685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8000" y="40851"/>
                  </a:moveTo>
                  <a:cubicBezTo>
                    <a:pt x="32000" y="58723"/>
                    <a:pt x="16000" y="81702"/>
                    <a:pt x="12000" y="66382"/>
                  </a:cubicBezTo>
                  <a:cubicBezTo>
                    <a:pt x="0" y="76595"/>
                    <a:pt x="12000" y="120000"/>
                    <a:pt x="68000" y="99574"/>
                  </a:cubicBezTo>
                  <a:cubicBezTo>
                    <a:pt x="120000" y="79148"/>
                    <a:pt x="76000" y="0"/>
                    <a:pt x="28000" y="40851"/>
                  </a:cubicBezTo>
                  <a:close/>
                </a:path>
              </a:pathLst>
            </a:custGeom>
            <a:solidFill>
              <a:srgbClr val="7D5F54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75" name="Shape 2158"/>
            <p:cNvSpPr/>
            <p:nvPr/>
          </p:nvSpPr>
          <p:spPr>
            <a:xfrm>
              <a:off x="3448041" y="2327269"/>
              <a:ext cx="128587" cy="19685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2903" y="40851"/>
                  </a:moveTo>
                  <a:cubicBezTo>
                    <a:pt x="85161" y="61276"/>
                    <a:pt x="100645" y="81702"/>
                    <a:pt x="108387" y="66382"/>
                  </a:cubicBezTo>
                  <a:cubicBezTo>
                    <a:pt x="120000" y="76595"/>
                    <a:pt x="104516" y="120000"/>
                    <a:pt x="54193" y="99574"/>
                  </a:cubicBezTo>
                  <a:cubicBezTo>
                    <a:pt x="0" y="79148"/>
                    <a:pt x="42580" y="0"/>
                    <a:pt x="92903" y="40851"/>
                  </a:cubicBezTo>
                  <a:close/>
                </a:path>
              </a:pathLst>
            </a:custGeom>
            <a:solidFill>
              <a:srgbClr val="7D5F54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76" name="Shape 2159"/>
            <p:cNvSpPr/>
            <p:nvPr/>
          </p:nvSpPr>
          <p:spPr>
            <a:xfrm>
              <a:off x="3402003" y="2478083"/>
              <a:ext cx="161925" cy="7937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5384" y="31578"/>
                  </a:moveTo>
                  <a:cubicBezTo>
                    <a:pt x="9230" y="44210"/>
                    <a:pt x="3076" y="63157"/>
                    <a:pt x="0" y="88421"/>
                  </a:cubicBezTo>
                  <a:cubicBezTo>
                    <a:pt x="18461" y="107368"/>
                    <a:pt x="36923" y="120000"/>
                    <a:pt x="61538" y="120000"/>
                  </a:cubicBezTo>
                  <a:cubicBezTo>
                    <a:pt x="83076" y="120000"/>
                    <a:pt x="104615" y="107368"/>
                    <a:pt x="120000" y="88421"/>
                  </a:cubicBezTo>
                  <a:cubicBezTo>
                    <a:pt x="116923" y="63157"/>
                    <a:pt x="110769" y="44210"/>
                    <a:pt x="104615" y="31578"/>
                  </a:cubicBezTo>
                  <a:cubicBezTo>
                    <a:pt x="83076" y="6315"/>
                    <a:pt x="70769" y="0"/>
                    <a:pt x="61538" y="0"/>
                  </a:cubicBezTo>
                  <a:cubicBezTo>
                    <a:pt x="49230" y="0"/>
                    <a:pt x="36923" y="6315"/>
                    <a:pt x="15384" y="31578"/>
                  </a:cubicBezTo>
                  <a:close/>
                </a:path>
              </a:pathLst>
            </a:custGeom>
            <a:solidFill>
              <a:srgbClr val="FFAE00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77" name="Shape 2160"/>
            <p:cNvSpPr/>
            <p:nvPr/>
          </p:nvSpPr>
          <p:spPr>
            <a:xfrm>
              <a:off x="3460741" y="2419344"/>
              <a:ext cx="46037" cy="8731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0"/>
                  </a:moveTo>
                  <a:cubicBezTo>
                    <a:pt x="120000" y="0"/>
                    <a:pt x="120000" y="0"/>
                    <a:pt x="120000" y="0"/>
                  </a:cubicBezTo>
                  <a:cubicBezTo>
                    <a:pt x="120000" y="85714"/>
                    <a:pt x="120000" y="85714"/>
                    <a:pt x="120000" y="85714"/>
                  </a:cubicBezTo>
                  <a:cubicBezTo>
                    <a:pt x="120000" y="120000"/>
                    <a:pt x="0" y="120000"/>
                    <a:pt x="0" y="8571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DDB8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78" name="Shape 2161"/>
            <p:cNvSpPr/>
            <p:nvPr/>
          </p:nvSpPr>
          <p:spPr>
            <a:xfrm>
              <a:off x="3460741" y="2452682"/>
              <a:ext cx="46037" cy="2857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33333"/>
                  </a:moveTo>
                  <a:lnTo>
                    <a:pt x="120000" y="0"/>
                  </a:lnTo>
                  <a:lnTo>
                    <a:pt x="0" y="0"/>
                  </a:lnTo>
                  <a:lnTo>
                    <a:pt x="0" y="120000"/>
                  </a:lnTo>
                  <a:lnTo>
                    <a:pt x="120000" y="33333"/>
                  </a:lnTo>
                  <a:close/>
                </a:path>
              </a:pathLst>
            </a:custGeom>
            <a:solidFill>
              <a:srgbClr val="E8C5A0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79" name="Shape 2162"/>
            <p:cNvSpPr/>
            <p:nvPr/>
          </p:nvSpPr>
          <p:spPr>
            <a:xfrm>
              <a:off x="3389301" y="2335208"/>
              <a:ext cx="187324" cy="12541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1333" y="0"/>
                  </a:moveTo>
                  <a:cubicBezTo>
                    <a:pt x="120000" y="0"/>
                    <a:pt x="96000" y="120000"/>
                    <a:pt x="61333" y="120000"/>
                  </a:cubicBezTo>
                  <a:cubicBezTo>
                    <a:pt x="24000" y="120000"/>
                    <a:pt x="0" y="0"/>
                    <a:pt x="61333" y="0"/>
                  </a:cubicBezTo>
                  <a:close/>
                </a:path>
              </a:pathLst>
            </a:custGeom>
            <a:solidFill>
              <a:srgbClr val="FFDDB8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80" name="Shape 2163"/>
            <p:cNvSpPr/>
            <p:nvPr/>
          </p:nvSpPr>
          <p:spPr>
            <a:xfrm>
              <a:off x="3460739" y="2486018"/>
              <a:ext cx="46037" cy="5397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5454" y="120000"/>
                  </a:moveTo>
                  <a:cubicBezTo>
                    <a:pt x="65454" y="101538"/>
                    <a:pt x="0" y="36923"/>
                    <a:pt x="0" y="0"/>
                  </a:cubicBezTo>
                  <a:cubicBezTo>
                    <a:pt x="120000" y="0"/>
                    <a:pt x="120000" y="0"/>
                    <a:pt x="120000" y="0"/>
                  </a:cubicBezTo>
                  <a:cubicBezTo>
                    <a:pt x="120000" y="36923"/>
                    <a:pt x="65454" y="101538"/>
                    <a:pt x="65454" y="120000"/>
                  </a:cubicBezTo>
                  <a:close/>
                </a:path>
              </a:pathLst>
            </a:custGeom>
            <a:solidFill>
              <a:srgbClr val="FFDDB8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81" name="Shape 2164"/>
            <p:cNvSpPr/>
            <p:nvPr/>
          </p:nvSpPr>
          <p:spPr>
            <a:xfrm>
              <a:off x="3427403" y="2470143"/>
              <a:ext cx="53974" cy="8731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1538" y="120000"/>
                  </a:moveTo>
                  <a:cubicBezTo>
                    <a:pt x="83076" y="97142"/>
                    <a:pt x="55384" y="80000"/>
                    <a:pt x="27692" y="80000"/>
                  </a:cubicBezTo>
                  <a:cubicBezTo>
                    <a:pt x="18461" y="68571"/>
                    <a:pt x="27692" y="57142"/>
                    <a:pt x="36923" y="45714"/>
                  </a:cubicBezTo>
                  <a:cubicBezTo>
                    <a:pt x="27692" y="45714"/>
                    <a:pt x="18461" y="45714"/>
                    <a:pt x="0" y="51428"/>
                  </a:cubicBezTo>
                  <a:cubicBezTo>
                    <a:pt x="0" y="34285"/>
                    <a:pt x="36923" y="5714"/>
                    <a:pt x="73846" y="0"/>
                  </a:cubicBezTo>
                  <a:cubicBezTo>
                    <a:pt x="73846" y="11428"/>
                    <a:pt x="73846" y="34285"/>
                    <a:pt x="92307" y="51428"/>
                  </a:cubicBezTo>
                  <a:cubicBezTo>
                    <a:pt x="110769" y="57142"/>
                    <a:pt x="120000" y="91428"/>
                    <a:pt x="120000" y="120000"/>
                  </a:cubicBezTo>
                  <a:cubicBezTo>
                    <a:pt x="120000" y="120000"/>
                    <a:pt x="110769" y="120000"/>
                    <a:pt x="101538" y="120000"/>
                  </a:cubicBezTo>
                  <a:close/>
                </a:path>
              </a:pathLst>
            </a:custGeom>
            <a:solidFill>
              <a:srgbClr val="EDA200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82" name="Shape 2165"/>
            <p:cNvSpPr/>
            <p:nvPr/>
          </p:nvSpPr>
          <p:spPr>
            <a:xfrm>
              <a:off x="3427403" y="2470146"/>
              <a:ext cx="53974" cy="8731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0769" y="120000"/>
                  </a:moveTo>
                  <a:cubicBezTo>
                    <a:pt x="92307" y="97142"/>
                    <a:pt x="55384" y="74285"/>
                    <a:pt x="36923" y="74285"/>
                  </a:cubicBezTo>
                  <a:cubicBezTo>
                    <a:pt x="36923" y="57142"/>
                    <a:pt x="36923" y="51428"/>
                    <a:pt x="46153" y="40000"/>
                  </a:cubicBezTo>
                  <a:cubicBezTo>
                    <a:pt x="27692" y="40000"/>
                    <a:pt x="18461" y="40000"/>
                    <a:pt x="0" y="45714"/>
                  </a:cubicBezTo>
                  <a:cubicBezTo>
                    <a:pt x="9230" y="28571"/>
                    <a:pt x="46153" y="5714"/>
                    <a:pt x="73846" y="0"/>
                  </a:cubicBezTo>
                  <a:cubicBezTo>
                    <a:pt x="73846" y="11428"/>
                    <a:pt x="73846" y="34285"/>
                    <a:pt x="92307" y="51428"/>
                  </a:cubicBezTo>
                  <a:cubicBezTo>
                    <a:pt x="110769" y="62857"/>
                    <a:pt x="120000" y="91428"/>
                    <a:pt x="120000" y="120000"/>
                  </a:cubicBezTo>
                  <a:cubicBezTo>
                    <a:pt x="120000" y="120000"/>
                    <a:pt x="110769" y="120000"/>
                    <a:pt x="110769" y="120000"/>
                  </a:cubicBezTo>
                  <a:close/>
                </a:path>
              </a:pathLst>
            </a:custGeom>
            <a:solidFill>
              <a:srgbClr val="FFAE00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83" name="Shape 2166"/>
            <p:cNvSpPr/>
            <p:nvPr/>
          </p:nvSpPr>
          <p:spPr>
            <a:xfrm>
              <a:off x="3430576" y="2470146"/>
              <a:ext cx="53974" cy="7461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120000"/>
                  </a:moveTo>
                  <a:cubicBezTo>
                    <a:pt x="83076" y="86666"/>
                    <a:pt x="55384" y="73333"/>
                    <a:pt x="27692" y="73333"/>
                  </a:cubicBezTo>
                  <a:cubicBezTo>
                    <a:pt x="36923" y="60000"/>
                    <a:pt x="46153" y="40000"/>
                    <a:pt x="55384" y="33333"/>
                  </a:cubicBezTo>
                  <a:cubicBezTo>
                    <a:pt x="18461" y="33333"/>
                    <a:pt x="9230" y="40000"/>
                    <a:pt x="0" y="46666"/>
                  </a:cubicBezTo>
                  <a:cubicBezTo>
                    <a:pt x="0" y="26666"/>
                    <a:pt x="36923" y="6666"/>
                    <a:pt x="64615" y="0"/>
                  </a:cubicBezTo>
                  <a:cubicBezTo>
                    <a:pt x="64615" y="13333"/>
                    <a:pt x="64615" y="40000"/>
                    <a:pt x="83076" y="60000"/>
                  </a:cubicBezTo>
                  <a:cubicBezTo>
                    <a:pt x="101538" y="73333"/>
                    <a:pt x="120000" y="86666"/>
                    <a:pt x="120000" y="1200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84" name="Shape 2167"/>
            <p:cNvSpPr/>
            <p:nvPr/>
          </p:nvSpPr>
          <p:spPr>
            <a:xfrm>
              <a:off x="3481376" y="2470143"/>
              <a:ext cx="58738" cy="8731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5714" y="120000"/>
                  </a:moveTo>
                  <a:cubicBezTo>
                    <a:pt x="42857" y="97142"/>
                    <a:pt x="68571" y="80000"/>
                    <a:pt x="94285" y="80000"/>
                  </a:cubicBezTo>
                  <a:cubicBezTo>
                    <a:pt x="102857" y="68571"/>
                    <a:pt x="94285" y="57142"/>
                    <a:pt x="85714" y="45714"/>
                  </a:cubicBezTo>
                  <a:cubicBezTo>
                    <a:pt x="102857" y="45714"/>
                    <a:pt x="102857" y="45714"/>
                    <a:pt x="119999" y="51428"/>
                  </a:cubicBezTo>
                  <a:cubicBezTo>
                    <a:pt x="119999" y="34285"/>
                    <a:pt x="85714" y="5714"/>
                    <a:pt x="51428" y="0"/>
                  </a:cubicBezTo>
                  <a:cubicBezTo>
                    <a:pt x="51428" y="11428"/>
                    <a:pt x="68571" y="34285"/>
                    <a:pt x="34285" y="51428"/>
                  </a:cubicBezTo>
                  <a:cubicBezTo>
                    <a:pt x="17142" y="57142"/>
                    <a:pt x="8571" y="91428"/>
                    <a:pt x="0" y="120000"/>
                  </a:cubicBezTo>
                  <a:cubicBezTo>
                    <a:pt x="0" y="120000"/>
                    <a:pt x="0" y="120000"/>
                    <a:pt x="8571" y="120000"/>
                  </a:cubicBezTo>
                  <a:cubicBezTo>
                    <a:pt x="8571" y="120000"/>
                    <a:pt x="17142" y="120000"/>
                    <a:pt x="25714" y="120000"/>
                  </a:cubicBezTo>
                  <a:close/>
                </a:path>
              </a:pathLst>
            </a:custGeom>
            <a:solidFill>
              <a:srgbClr val="EDA200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85" name="Shape 2168"/>
            <p:cNvSpPr/>
            <p:nvPr/>
          </p:nvSpPr>
          <p:spPr>
            <a:xfrm>
              <a:off x="3484551" y="2470142"/>
              <a:ext cx="55562" cy="8731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230" y="120000"/>
                  </a:moveTo>
                  <a:cubicBezTo>
                    <a:pt x="27692" y="97142"/>
                    <a:pt x="64615" y="74285"/>
                    <a:pt x="92307" y="74285"/>
                  </a:cubicBezTo>
                  <a:cubicBezTo>
                    <a:pt x="92307" y="57142"/>
                    <a:pt x="83076" y="51428"/>
                    <a:pt x="73846" y="40000"/>
                  </a:cubicBezTo>
                  <a:cubicBezTo>
                    <a:pt x="92307" y="40000"/>
                    <a:pt x="101538" y="40000"/>
                    <a:pt x="120000" y="45714"/>
                  </a:cubicBezTo>
                  <a:cubicBezTo>
                    <a:pt x="110769" y="28571"/>
                    <a:pt x="73846" y="5714"/>
                    <a:pt x="46153" y="0"/>
                  </a:cubicBezTo>
                  <a:cubicBezTo>
                    <a:pt x="46153" y="11428"/>
                    <a:pt x="46153" y="34285"/>
                    <a:pt x="27692" y="51428"/>
                  </a:cubicBezTo>
                  <a:cubicBezTo>
                    <a:pt x="9230" y="57142"/>
                    <a:pt x="0" y="91428"/>
                    <a:pt x="0" y="120000"/>
                  </a:cubicBezTo>
                  <a:cubicBezTo>
                    <a:pt x="0" y="120000"/>
                    <a:pt x="9230" y="120000"/>
                    <a:pt x="9230" y="120000"/>
                  </a:cubicBezTo>
                  <a:close/>
                </a:path>
              </a:pathLst>
            </a:custGeom>
            <a:solidFill>
              <a:srgbClr val="FFAE00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86" name="Shape 2169"/>
            <p:cNvSpPr/>
            <p:nvPr/>
          </p:nvSpPr>
          <p:spPr>
            <a:xfrm>
              <a:off x="3484551" y="2470144"/>
              <a:ext cx="55562" cy="7461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20000"/>
                  </a:moveTo>
                  <a:cubicBezTo>
                    <a:pt x="27692" y="86666"/>
                    <a:pt x="64615" y="73333"/>
                    <a:pt x="83076" y="73333"/>
                  </a:cubicBezTo>
                  <a:cubicBezTo>
                    <a:pt x="73846" y="60000"/>
                    <a:pt x="64615" y="40000"/>
                    <a:pt x="55384" y="33333"/>
                  </a:cubicBezTo>
                  <a:cubicBezTo>
                    <a:pt x="92307" y="33333"/>
                    <a:pt x="101538" y="40000"/>
                    <a:pt x="120000" y="46666"/>
                  </a:cubicBezTo>
                  <a:cubicBezTo>
                    <a:pt x="110769" y="26666"/>
                    <a:pt x="73846" y="6666"/>
                    <a:pt x="46153" y="0"/>
                  </a:cubicBezTo>
                  <a:cubicBezTo>
                    <a:pt x="46153" y="13333"/>
                    <a:pt x="46153" y="40000"/>
                    <a:pt x="27692" y="60000"/>
                  </a:cubicBezTo>
                  <a:cubicBezTo>
                    <a:pt x="9230" y="73333"/>
                    <a:pt x="0" y="86666"/>
                    <a:pt x="0" y="1200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87" name="Shape 2170"/>
            <p:cNvSpPr/>
            <p:nvPr/>
          </p:nvSpPr>
          <p:spPr>
            <a:xfrm>
              <a:off x="3414703" y="2314567"/>
              <a:ext cx="136524" cy="10001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58181" y="45000"/>
                  </a:moveTo>
                  <a:cubicBezTo>
                    <a:pt x="87272" y="45000"/>
                    <a:pt x="101818" y="70000"/>
                    <a:pt x="101818" y="90000"/>
                  </a:cubicBezTo>
                  <a:cubicBezTo>
                    <a:pt x="101818" y="110000"/>
                    <a:pt x="105454" y="110000"/>
                    <a:pt x="112727" y="90000"/>
                  </a:cubicBezTo>
                  <a:cubicBezTo>
                    <a:pt x="120000" y="75000"/>
                    <a:pt x="105454" y="0"/>
                    <a:pt x="61818" y="0"/>
                  </a:cubicBezTo>
                  <a:cubicBezTo>
                    <a:pt x="18181" y="0"/>
                    <a:pt x="0" y="55000"/>
                    <a:pt x="7272" y="90000"/>
                  </a:cubicBezTo>
                  <a:cubicBezTo>
                    <a:pt x="14545" y="120000"/>
                    <a:pt x="21818" y="100000"/>
                    <a:pt x="21818" y="90000"/>
                  </a:cubicBezTo>
                  <a:cubicBezTo>
                    <a:pt x="18181" y="75000"/>
                    <a:pt x="29090" y="45000"/>
                    <a:pt x="58181" y="45000"/>
                  </a:cubicBezTo>
                  <a:close/>
                </a:path>
              </a:pathLst>
            </a:custGeom>
            <a:solidFill>
              <a:srgbClr val="7D5F54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88" name="Shape 2171"/>
            <p:cNvSpPr/>
            <p:nvPr/>
          </p:nvSpPr>
          <p:spPr>
            <a:xfrm>
              <a:off x="3530591" y="2378071"/>
              <a:ext cx="17462" cy="3333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0000" y="15000"/>
                  </a:moveTo>
                  <a:cubicBezTo>
                    <a:pt x="120000" y="15000"/>
                    <a:pt x="120000" y="30000"/>
                    <a:pt x="120000" y="60000"/>
                  </a:cubicBezTo>
                  <a:cubicBezTo>
                    <a:pt x="90000" y="90000"/>
                    <a:pt x="60000" y="120000"/>
                    <a:pt x="60000" y="105000"/>
                  </a:cubicBezTo>
                  <a:cubicBezTo>
                    <a:pt x="30000" y="105000"/>
                    <a:pt x="0" y="90000"/>
                    <a:pt x="30000" y="60000"/>
                  </a:cubicBezTo>
                  <a:cubicBezTo>
                    <a:pt x="30000" y="30000"/>
                    <a:pt x="60000" y="0"/>
                    <a:pt x="90000" y="15000"/>
                  </a:cubicBezTo>
                  <a:close/>
                </a:path>
              </a:pathLst>
            </a:custGeom>
            <a:solidFill>
              <a:srgbClr val="FFDDB8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89" name="Shape 2172"/>
            <p:cNvSpPr/>
            <p:nvPr/>
          </p:nvSpPr>
          <p:spPr>
            <a:xfrm>
              <a:off x="3417882" y="2378068"/>
              <a:ext cx="17462" cy="3333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30000" y="15000"/>
                  </a:moveTo>
                  <a:cubicBezTo>
                    <a:pt x="0" y="15000"/>
                    <a:pt x="0" y="30000"/>
                    <a:pt x="0" y="60000"/>
                  </a:cubicBezTo>
                  <a:cubicBezTo>
                    <a:pt x="30000" y="90000"/>
                    <a:pt x="60000" y="120000"/>
                    <a:pt x="90000" y="105000"/>
                  </a:cubicBezTo>
                  <a:cubicBezTo>
                    <a:pt x="90000" y="105000"/>
                    <a:pt x="120000" y="90000"/>
                    <a:pt x="90000" y="60000"/>
                  </a:cubicBezTo>
                  <a:cubicBezTo>
                    <a:pt x="90000" y="30000"/>
                    <a:pt x="60000" y="0"/>
                    <a:pt x="30000" y="15000"/>
                  </a:cubicBezTo>
                  <a:close/>
                </a:path>
              </a:pathLst>
            </a:custGeom>
            <a:solidFill>
              <a:srgbClr val="F7D6B2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90" name="Shape 2173"/>
            <p:cNvSpPr/>
            <p:nvPr/>
          </p:nvSpPr>
          <p:spPr>
            <a:xfrm>
              <a:off x="3440112" y="2324100"/>
              <a:ext cx="95250" cy="5715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5217" y="34285"/>
                  </a:moveTo>
                  <a:cubicBezTo>
                    <a:pt x="0" y="77142"/>
                    <a:pt x="67826" y="119999"/>
                    <a:pt x="114782" y="119999"/>
                  </a:cubicBezTo>
                  <a:cubicBezTo>
                    <a:pt x="120000" y="25714"/>
                    <a:pt x="46956" y="0"/>
                    <a:pt x="5217" y="34285"/>
                  </a:cubicBezTo>
                  <a:close/>
                </a:path>
              </a:pathLst>
            </a:custGeom>
            <a:solidFill>
              <a:srgbClr val="7D5F54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391" name="Shape 2206"/>
          <p:cNvGrpSpPr/>
          <p:nvPr/>
        </p:nvGrpSpPr>
        <p:grpSpPr>
          <a:xfrm>
            <a:off x="6975202" y="4125633"/>
            <a:ext cx="1061134" cy="986857"/>
            <a:chOff x="2612074" y="2503486"/>
            <a:chExt cx="471487" cy="474663"/>
          </a:xfrm>
        </p:grpSpPr>
        <p:sp>
          <p:nvSpPr>
            <p:cNvPr id="392" name="Shape 2207"/>
            <p:cNvSpPr/>
            <p:nvPr/>
          </p:nvSpPr>
          <p:spPr>
            <a:xfrm>
              <a:off x="2612074" y="2503486"/>
              <a:ext cx="471487" cy="474663"/>
            </a:xfrm>
            <a:prstGeom prst="ellipse">
              <a:avLst/>
            </a:prstGeom>
            <a:solidFill>
              <a:srgbClr val="D8D8D8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93" name="Shape 2208"/>
            <p:cNvSpPr/>
            <p:nvPr/>
          </p:nvSpPr>
          <p:spPr>
            <a:xfrm>
              <a:off x="2643189" y="2532061"/>
              <a:ext cx="415925" cy="417513"/>
            </a:xfrm>
            <a:prstGeom prst="ellipse">
              <a:avLst/>
            </a:prstGeom>
            <a:solidFill>
              <a:srgbClr val="445469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94" name="Shape 2209"/>
            <p:cNvSpPr/>
            <p:nvPr/>
          </p:nvSpPr>
          <p:spPr>
            <a:xfrm>
              <a:off x="2733676" y="2806698"/>
              <a:ext cx="238124" cy="14287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1052" y="24705"/>
                  </a:moveTo>
                  <a:cubicBezTo>
                    <a:pt x="10526" y="35294"/>
                    <a:pt x="6315" y="60000"/>
                    <a:pt x="0" y="88235"/>
                  </a:cubicBezTo>
                  <a:cubicBezTo>
                    <a:pt x="16842" y="109411"/>
                    <a:pt x="37894" y="120000"/>
                    <a:pt x="58947" y="120000"/>
                  </a:cubicBezTo>
                  <a:cubicBezTo>
                    <a:pt x="82105" y="120000"/>
                    <a:pt x="103157" y="109411"/>
                    <a:pt x="119999" y="88235"/>
                  </a:cubicBezTo>
                  <a:cubicBezTo>
                    <a:pt x="113684" y="60000"/>
                    <a:pt x="109473" y="35294"/>
                    <a:pt x="98947" y="24705"/>
                  </a:cubicBezTo>
                  <a:cubicBezTo>
                    <a:pt x="82105" y="7058"/>
                    <a:pt x="69473" y="3529"/>
                    <a:pt x="58947" y="0"/>
                  </a:cubicBezTo>
                  <a:cubicBezTo>
                    <a:pt x="48421" y="0"/>
                    <a:pt x="37894" y="7058"/>
                    <a:pt x="21052" y="24705"/>
                  </a:cubicBezTo>
                  <a:close/>
                </a:path>
              </a:pathLst>
            </a:custGeom>
            <a:solidFill>
              <a:srgbClr val="FFD67D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95" name="Shape 2210"/>
            <p:cNvSpPr/>
            <p:nvPr/>
          </p:nvSpPr>
          <p:spPr>
            <a:xfrm>
              <a:off x="2805115" y="2806698"/>
              <a:ext cx="96838" cy="5079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30000"/>
                  </a:moveTo>
                  <a:cubicBezTo>
                    <a:pt x="93913" y="10000"/>
                    <a:pt x="78260" y="0"/>
                    <a:pt x="57391" y="0"/>
                  </a:cubicBezTo>
                  <a:cubicBezTo>
                    <a:pt x="41739" y="0"/>
                    <a:pt x="20869" y="10000"/>
                    <a:pt x="0" y="30000"/>
                  </a:cubicBezTo>
                  <a:cubicBezTo>
                    <a:pt x="5217" y="80000"/>
                    <a:pt x="31304" y="120000"/>
                    <a:pt x="57391" y="120000"/>
                  </a:cubicBezTo>
                  <a:cubicBezTo>
                    <a:pt x="88695" y="120000"/>
                    <a:pt x="109565" y="80000"/>
                    <a:pt x="120000" y="30000"/>
                  </a:cubicBezTo>
                  <a:close/>
                </a:path>
              </a:pathLst>
            </a:custGeom>
            <a:solidFill>
              <a:srgbClr val="FFAE00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96" name="Shape 2211"/>
            <p:cNvSpPr/>
            <p:nvPr/>
          </p:nvSpPr>
          <p:spPr>
            <a:xfrm>
              <a:off x="2822576" y="2732085"/>
              <a:ext cx="57150" cy="11747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0"/>
                  </a:moveTo>
                  <a:cubicBezTo>
                    <a:pt x="119999" y="0"/>
                    <a:pt x="119999" y="0"/>
                    <a:pt x="119999" y="0"/>
                  </a:cubicBezTo>
                  <a:cubicBezTo>
                    <a:pt x="119999" y="85714"/>
                    <a:pt x="119999" y="85714"/>
                    <a:pt x="119999" y="85714"/>
                  </a:cubicBezTo>
                  <a:cubicBezTo>
                    <a:pt x="119999" y="115714"/>
                    <a:pt x="0" y="119999"/>
                    <a:pt x="0" y="8571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DDB8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97" name="Shape 2212"/>
            <p:cNvSpPr/>
            <p:nvPr/>
          </p:nvSpPr>
          <p:spPr>
            <a:xfrm>
              <a:off x="2725736" y="2624136"/>
              <a:ext cx="250825" cy="16192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0000" y="0"/>
                  </a:moveTo>
                  <a:cubicBezTo>
                    <a:pt x="120000" y="0"/>
                    <a:pt x="96000" y="120000"/>
                    <a:pt x="60000" y="120000"/>
                  </a:cubicBezTo>
                  <a:cubicBezTo>
                    <a:pt x="26000" y="120000"/>
                    <a:pt x="0" y="0"/>
                    <a:pt x="60000" y="0"/>
                  </a:cubicBezTo>
                  <a:close/>
                </a:path>
              </a:pathLst>
            </a:custGeom>
            <a:solidFill>
              <a:srgbClr val="F0CEAA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98" name="Shape 2213"/>
            <p:cNvSpPr/>
            <p:nvPr/>
          </p:nvSpPr>
          <p:spPr>
            <a:xfrm>
              <a:off x="2851150" y="2624136"/>
              <a:ext cx="125412" cy="16192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0"/>
                  </a:moveTo>
                  <a:cubicBezTo>
                    <a:pt x="120000" y="0"/>
                    <a:pt x="72000" y="120000"/>
                    <a:pt x="0" y="12000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DDB8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99" name="Shape 2214"/>
            <p:cNvSpPr/>
            <p:nvPr/>
          </p:nvSpPr>
          <p:spPr>
            <a:xfrm>
              <a:off x="2763839" y="2590798"/>
              <a:ext cx="179388" cy="13652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58604" y="43636"/>
                  </a:moveTo>
                  <a:cubicBezTo>
                    <a:pt x="66976" y="43636"/>
                    <a:pt x="72558" y="40000"/>
                    <a:pt x="78139" y="43636"/>
                  </a:cubicBezTo>
                  <a:cubicBezTo>
                    <a:pt x="92093" y="50909"/>
                    <a:pt x="103255" y="72727"/>
                    <a:pt x="106046" y="87272"/>
                  </a:cubicBezTo>
                  <a:cubicBezTo>
                    <a:pt x="108837" y="109090"/>
                    <a:pt x="106046" y="109090"/>
                    <a:pt x="114418" y="90909"/>
                  </a:cubicBezTo>
                  <a:cubicBezTo>
                    <a:pt x="120000" y="72727"/>
                    <a:pt x="103255" y="0"/>
                    <a:pt x="61395" y="0"/>
                  </a:cubicBezTo>
                  <a:cubicBezTo>
                    <a:pt x="16744" y="0"/>
                    <a:pt x="0" y="58181"/>
                    <a:pt x="5581" y="87272"/>
                  </a:cubicBezTo>
                  <a:cubicBezTo>
                    <a:pt x="11162" y="120000"/>
                    <a:pt x="11162" y="112727"/>
                    <a:pt x="16744" y="87272"/>
                  </a:cubicBezTo>
                  <a:cubicBezTo>
                    <a:pt x="19534" y="65454"/>
                    <a:pt x="27906" y="47272"/>
                    <a:pt x="58604" y="43636"/>
                  </a:cubicBezTo>
                  <a:close/>
                </a:path>
              </a:pathLst>
            </a:custGeom>
            <a:solidFill>
              <a:srgbClr val="7D5F54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00" name="Shape 2215"/>
            <p:cNvSpPr/>
            <p:nvPr/>
          </p:nvSpPr>
          <p:spPr>
            <a:xfrm>
              <a:off x="2776539" y="2619374"/>
              <a:ext cx="153988" cy="10001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4324" y="25000"/>
                  </a:moveTo>
                  <a:cubicBezTo>
                    <a:pt x="77837" y="35000"/>
                    <a:pt x="55135" y="55000"/>
                    <a:pt x="38918" y="60000"/>
                  </a:cubicBezTo>
                  <a:cubicBezTo>
                    <a:pt x="42162" y="55000"/>
                    <a:pt x="45405" y="50000"/>
                    <a:pt x="48648" y="40000"/>
                  </a:cubicBezTo>
                  <a:cubicBezTo>
                    <a:pt x="48648" y="35000"/>
                    <a:pt x="29189" y="65000"/>
                    <a:pt x="19459" y="65000"/>
                  </a:cubicBezTo>
                  <a:cubicBezTo>
                    <a:pt x="22702" y="60000"/>
                    <a:pt x="25945" y="55000"/>
                    <a:pt x="25945" y="50000"/>
                  </a:cubicBezTo>
                  <a:cubicBezTo>
                    <a:pt x="12972" y="60000"/>
                    <a:pt x="12972" y="85000"/>
                    <a:pt x="12972" y="100000"/>
                  </a:cubicBezTo>
                  <a:cubicBezTo>
                    <a:pt x="12972" y="120000"/>
                    <a:pt x="6486" y="115000"/>
                    <a:pt x="6486" y="95000"/>
                  </a:cubicBezTo>
                  <a:cubicBezTo>
                    <a:pt x="6486" y="75000"/>
                    <a:pt x="0" y="50000"/>
                    <a:pt x="3243" y="35000"/>
                  </a:cubicBezTo>
                  <a:cubicBezTo>
                    <a:pt x="6486" y="20000"/>
                    <a:pt x="61621" y="0"/>
                    <a:pt x="81081" y="0"/>
                  </a:cubicBezTo>
                  <a:cubicBezTo>
                    <a:pt x="97297" y="0"/>
                    <a:pt x="113513" y="25000"/>
                    <a:pt x="116756" y="40000"/>
                  </a:cubicBezTo>
                  <a:cubicBezTo>
                    <a:pt x="120000" y="50000"/>
                    <a:pt x="113513" y="85000"/>
                    <a:pt x="113513" y="95000"/>
                  </a:cubicBezTo>
                  <a:cubicBezTo>
                    <a:pt x="113513" y="105000"/>
                    <a:pt x="107027" y="115000"/>
                    <a:pt x="107027" y="95000"/>
                  </a:cubicBezTo>
                  <a:cubicBezTo>
                    <a:pt x="107027" y="70000"/>
                    <a:pt x="97297" y="50000"/>
                    <a:pt x="84324" y="25000"/>
                  </a:cubicBezTo>
                  <a:close/>
                </a:path>
              </a:pathLst>
            </a:custGeom>
            <a:solidFill>
              <a:srgbClr val="7D5F54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01" name="Shape 2216"/>
            <p:cNvSpPr/>
            <p:nvPr/>
          </p:nvSpPr>
          <p:spPr>
            <a:xfrm>
              <a:off x="2917826" y="2678111"/>
              <a:ext cx="20638" cy="4127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6000" y="0"/>
                  </a:moveTo>
                  <a:cubicBezTo>
                    <a:pt x="120000" y="0"/>
                    <a:pt x="120000" y="36000"/>
                    <a:pt x="120000" y="60000"/>
                  </a:cubicBezTo>
                  <a:cubicBezTo>
                    <a:pt x="96000" y="96000"/>
                    <a:pt x="72000" y="120000"/>
                    <a:pt x="48000" y="108000"/>
                  </a:cubicBezTo>
                  <a:cubicBezTo>
                    <a:pt x="0" y="108000"/>
                    <a:pt x="0" y="84000"/>
                    <a:pt x="24000" y="48000"/>
                  </a:cubicBezTo>
                  <a:cubicBezTo>
                    <a:pt x="24000" y="24000"/>
                    <a:pt x="72000" y="0"/>
                    <a:pt x="96000" y="0"/>
                  </a:cubicBezTo>
                  <a:close/>
                </a:path>
              </a:pathLst>
            </a:custGeom>
            <a:solidFill>
              <a:srgbClr val="FFDDB8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02" name="Shape 2217"/>
            <p:cNvSpPr/>
            <p:nvPr/>
          </p:nvSpPr>
          <p:spPr>
            <a:xfrm>
              <a:off x="2767015" y="2678110"/>
              <a:ext cx="22225" cy="4127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4000" y="0"/>
                  </a:moveTo>
                  <a:cubicBezTo>
                    <a:pt x="0" y="0"/>
                    <a:pt x="0" y="36000"/>
                    <a:pt x="0" y="60000"/>
                  </a:cubicBezTo>
                  <a:cubicBezTo>
                    <a:pt x="24000" y="96000"/>
                    <a:pt x="48000" y="120000"/>
                    <a:pt x="72000" y="108000"/>
                  </a:cubicBezTo>
                  <a:cubicBezTo>
                    <a:pt x="96000" y="108000"/>
                    <a:pt x="120000" y="84000"/>
                    <a:pt x="96000" y="48000"/>
                  </a:cubicBezTo>
                  <a:cubicBezTo>
                    <a:pt x="96000" y="24000"/>
                    <a:pt x="48000" y="0"/>
                    <a:pt x="24000" y="0"/>
                  </a:cubicBezTo>
                  <a:close/>
                </a:path>
              </a:pathLst>
            </a:custGeom>
            <a:solidFill>
              <a:srgbClr val="F7D6B2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03" name="Shape 2218"/>
            <p:cNvSpPr/>
            <p:nvPr/>
          </p:nvSpPr>
          <p:spPr>
            <a:xfrm>
              <a:off x="2733674" y="2844797"/>
              <a:ext cx="46037" cy="9207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76363" y="0"/>
                  </a:moveTo>
                  <a:cubicBezTo>
                    <a:pt x="43636" y="21818"/>
                    <a:pt x="21818" y="54545"/>
                    <a:pt x="0" y="87272"/>
                  </a:cubicBezTo>
                  <a:cubicBezTo>
                    <a:pt x="32727" y="103636"/>
                    <a:pt x="65454" y="109090"/>
                    <a:pt x="109090" y="120000"/>
                  </a:cubicBezTo>
                  <a:cubicBezTo>
                    <a:pt x="120000" y="109090"/>
                    <a:pt x="120000" y="92727"/>
                    <a:pt x="120000" y="81818"/>
                  </a:cubicBezTo>
                  <a:cubicBezTo>
                    <a:pt x="120000" y="49090"/>
                    <a:pt x="109090" y="21818"/>
                    <a:pt x="76363" y="0"/>
                  </a:cubicBezTo>
                  <a:close/>
                </a:path>
              </a:pathLst>
            </a:custGeom>
            <a:solidFill>
              <a:srgbClr val="FFAE00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04" name="Shape 2219"/>
            <p:cNvSpPr/>
            <p:nvPr/>
          </p:nvSpPr>
          <p:spPr>
            <a:xfrm>
              <a:off x="2925763" y="2844800"/>
              <a:ext cx="46037" cy="9207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20000"/>
                  </a:moveTo>
                  <a:cubicBezTo>
                    <a:pt x="43636" y="114545"/>
                    <a:pt x="87272" y="103636"/>
                    <a:pt x="120000" y="87272"/>
                  </a:cubicBezTo>
                  <a:cubicBezTo>
                    <a:pt x="98181" y="54545"/>
                    <a:pt x="76363" y="21818"/>
                    <a:pt x="32727" y="0"/>
                  </a:cubicBezTo>
                  <a:cubicBezTo>
                    <a:pt x="10909" y="21818"/>
                    <a:pt x="0" y="49090"/>
                    <a:pt x="0" y="81818"/>
                  </a:cubicBezTo>
                  <a:cubicBezTo>
                    <a:pt x="0" y="92727"/>
                    <a:pt x="0" y="109090"/>
                    <a:pt x="0" y="120000"/>
                  </a:cubicBezTo>
                  <a:close/>
                </a:path>
              </a:pathLst>
            </a:custGeom>
            <a:solidFill>
              <a:srgbClr val="FFAE00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405" name="Shape 2220"/>
          <p:cNvGrpSpPr/>
          <p:nvPr/>
        </p:nvGrpSpPr>
        <p:grpSpPr>
          <a:xfrm>
            <a:off x="8138882" y="3790811"/>
            <a:ext cx="891024" cy="902443"/>
            <a:chOff x="5162569" y="2155823"/>
            <a:chExt cx="379414" cy="384174"/>
          </a:xfrm>
        </p:grpSpPr>
        <p:sp>
          <p:nvSpPr>
            <p:cNvPr id="406" name="Shape 2221"/>
            <p:cNvSpPr/>
            <p:nvPr/>
          </p:nvSpPr>
          <p:spPr>
            <a:xfrm>
              <a:off x="5162569" y="2155823"/>
              <a:ext cx="379414" cy="384174"/>
            </a:xfrm>
            <a:prstGeom prst="ellipse">
              <a:avLst/>
            </a:prstGeom>
            <a:solidFill>
              <a:srgbClr val="D8D8D8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07" name="Shape 2222"/>
            <p:cNvSpPr/>
            <p:nvPr/>
          </p:nvSpPr>
          <p:spPr>
            <a:xfrm>
              <a:off x="5183205" y="2178047"/>
              <a:ext cx="338139" cy="336549"/>
            </a:xfrm>
            <a:prstGeom prst="ellipse">
              <a:avLst/>
            </a:prstGeom>
            <a:solidFill>
              <a:srgbClr val="2686A7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08" name="Shape 2223"/>
            <p:cNvSpPr/>
            <p:nvPr/>
          </p:nvSpPr>
          <p:spPr>
            <a:xfrm>
              <a:off x="5254644" y="2401884"/>
              <a:ext cx="195263" cy="11271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0425" y="22222"/>
                  </a:moveTo>
                  <a:cubicBezTo>
                    <a:pt x="10212" y="35555"/>
                    <a:pt x="7659" y="57777"/>
                    <a:pt x="0" y="88888"/>
                  </a:cubicBezTo>
                  <a:cubicBezTo>
                    <a:pt x="17872" y="106666"/>
                    <a:pt x="38297" y="120000"/>
                    <a:pt x="61276" y="120000"/>
                  </a:cubicBezTo>
                  <a:cubicBezTo>
                    <a:pt x="81702" y="120000"/>
                    <a:pt x="102127" y="106666"/>
                    <a:pt x="120000" y="88888"/>
                  </a:cubicBezTo>
                  <a:cubicBezTo>
                    <a:pt x="112340" y="57777"/>
                    <a:pt x="109787" y="35555"/>
                    <a:pt x="99574" y="22222"/>
                  </a:cubicBezTo>
                  <a:cubicBezTo>
                    <a:pt x="81702" y="4444"/>
                    <a:pt x="68936" y="0"/>
                    <a:pt x="58723" y="0"/>
                  </a:cubicBezTo>
                  <a:cubicBezTo>
                    <a:pt x="48510" y="0"/>
                    <a:pt x="38297" y="4444"/>
                    <a:pt x="20425" y="22222"/>
                  </a:cubicBezTo>
                  <a:close/>
                </a:path>
              </a:pathLst>
            </a:custGeom>
            <a:solidFill>
              <a:srgbClr val="E6615F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09" name="Shape 2224"/>
            <p:cNvSpPr/>
            <p:nvPr/>
          </p:nvSpPr>
          <p:spPr>
            <a:xfrm>
              <a:off x="5329257" y="2339972"/>
              <a:ext cx="46037" cy="11747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0"/>
                  </a:moveTo>
                  <a:cubicBezTo>
                    <a:pt x="120000" y="0"/>
                    <a:pt x="120000" y="0"/>
                    <a:pt x="120000" y="0"/>
                  </a:cubicBezTo>
                  <a:cubicBezTo>
                    <a:pt x="120000" y="68571"/>
                    <a:pt x="120000" y="68571"/>
                    <a:pt x="120000" y="68571"/>
                  </a:cubicBezTo>
                  <a:cubicBezTo>
                    <a:pt x="120000" y="81428"/>
                    <a:pt x="87272" y="119999"/>
                    <a:pt x="54545" y="119999"/>
                  </a:cubicBezTo>
                  <a:cubicBezTo>
                    <a:pt x="21818" y="119999"/>
                    <a:pt x="0" y="81428"/>
                    <a:pt x="0" y="6857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DDB8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10" name="Shape 2225"/>
            <p:cNvSpPr/>
            <p:nvPr/>
          </p:nvSpPr>
          <p:spPr>
            <a:xfrm>
              <a:off x="5329257" y="2373309"/>
              <a:ext cx="46037" cy="3333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28571"/>
                  </a:moveTo>
                  <a:lnTo>
                    <a:pt x="120000" y="0"/>
                  </a:lnTo>
                  <a:lnTo>
                    <a:pt x="0" y="0"/>
                  </a:lnTo>
                  <a:lnTo>
                    <a:pt x="0" y="120000"/>
                  </a:lnTo>
                  <a:lnTo>
                    <a:pt x="120000" y="28571"/>
                  </a:lnTo>
                  <a:close/>
                </a:path>
              </a:pathLst>
            </a:custGeom>
            <a:solidFill>
              <a:srgbClr val="E8C5A0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11" name="Shape 2226"/>
            <p:cNvSpPr/>
            <p:nvPr/>
          </p:nvSpPr>
          <p:spPr>
            <a:xfrm>
              <a:off x="5249883" y="2247897"/>
              <a:ext cx="204789" cy="13334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58775" y="0"/>
                  </a:moveTo>
                  <a:cubicBezTo>
                    <a:pt x="119999" y="0"/>
                    <a:pt x="95510" y="120000"/>
                    <a:pt x="58775" y="120000"/>
                  </a:cubicBezTo>
                  <a:cubicBezTo>
                    <a:pt x="24489" y="120000"/>
                    <a:pt x="0" y="0"/>
                    <a:pt x="58775" y="0"/>
                  </a:cubicBezTo>
                  <a:close/>
                </a:path>
              </a:pathLst>
            </a:custGeom>
            <a:solidFill>
              <a:srgbClr val="FFDDB8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12" name="Shape 2227"/>
            <p:cNvSpPr/>
            <p:nvPr/>
          </p:nvSpPr>
          <p:spPr>
            <a:xfrm>
              <a:off x="5278458" y="2222498"/>
              <a:ext cx="146050" cy="10953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2285" y="41538"/>
                  </a:moveTo>
                  <a:cubicBezTo>
                    <a:pt x="96000" y="50769"/>
                    <a:pt x="102857" y="73846"/>
                    <a:pt x="106285" y="87692"/>
                  </a:cubicBezTo>
                  <a:cubicBezTo>
                    <a:pt x="109714" y="110769"/>
                    <a:pt x="106285" y="110769"/>
                    <a:pt x="113142" y="92307"/>
                  </a:cubicBezTo>
                  <a:cubicBezTo>
                    <a:pt x="120000" y="73846"/>
                    <a:pt x="106285" y="0"/>
                    <a:pt x="61714" y="0"/>
                  </a:cubicBezTo>
                  <a:cubicBezTo>
                    <a:pt x="20571" y="0"/>
                    <a:pt x="0" y="55384"/>
                    <a:pt x="6857" y="87692"/>
                  </a:cubicBezTo>
                  <a:cubicBezTo>
                    <a:pt x="13714" y="120000"/>
                    <a:pt x="13714" y="110769"/>
                    <a:pt x="17142" y="87692"/>
                  </a:cubicBezTo>
                  <a:cubicBezTo>
                    <a:pt x="27428" y="27692"/>
                    <a:pt x="61714" y="55384"/>
                    <a:pt x="82285" y="41538"/>
                  </a:cubicBezTo>
                  <a:close/>
                </a:path>
              </a:pathLst>
            </a:custGeom>
            <a:solidFill>
              <a:srgbClr val="FFAE00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13" name="Shape 2228"/>
            <p:cNvSpPr/>
            <p:nvPr/>
          </p:nvSpPr>
          <p:spPr>
            <a:xfrm>
              <a:off x="5287983" y="2257424"/>
              <a:ext cx="128589" cy="6191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9032" y="32000"/>
                  </a:moveTo>
                  <a:cubicBezTo>
                    <a:pt x="81290" y="40000"/>
                    <a:pt x="54193" y="80000"/>
                    <a:pt x="38709" y="80000"/>
                  </a:cubicBezTo>
                  <a:cubicBezTo>
                    <a:pt x="27096" y="80000"/>
                    <a:pt x="42580" y="72000"/>
                    <a:pt x="46451" y="64000"/>
                  </a:cubicBezTo>
                  <a:cubicBezTo>
                    <a:pt x="50322" y="56000"/>
                    <a:pt x="23225" y="80000"/>
                    <a:pt x="15483" y="80000"/>
                  </a:cubicBezTo>
                  <a:cubicBezTo>
                    <a:pt x="11612" y="80000"/>
                    <a:pt x="15483" y="80000"/>
                    <a:pt x="19354" y="72000"/>
                  </a:cubicBezTo>
                  <a:cubicBezTo>
                    <a:pt x="23225" y="64000"/>
                    <a:pt x="7741" y="80000"/>
                    <a:pt x="11612" y="104000"/>
                  </a:cubicBezTo>
                  <a:cubicBezTo>
                    <a:pt x="11612" y="120000"/>
                    <a:pt x="3870" y="112000"/>
                    <a:pt x="0" y="96000"/>
                  </a:cubicBezTo>
                  <a:cubicBezTo>
                    <a:pt x="0" y="72000"/>
                    <a:pt x="0" y="72000"/>
                    <a:pt x="3870" y="48000"/>
                  </a:cubicBezTo>
                  <a:cubicBezTo>
                    <a:pt x="11612" y="32000"/>
                    <a:pt x="61935" y="0"/>
                    <a:pt x="81290" y="0"/>
                  </a:cubicBezTo>
                  <a:cubicBezTo>
                    <a:pt x="96774" y="0"/>
                    <a:pt x="112258" y="40000"/>
                    <a:pt x="116129" y="48000"/>
                  </a:cubicBezTo>
                  <a:cubicBezTo>
                    <a:pt x="120000" y="64000"/>
                    <a:pt x="120000" y="80000"/>
                    <a:pt x="116129" y="96000"/>
                  </a:cubicBezTo>
                  <a:cubicBezTo>
                    <a:pt x="116129" y="112000"/>
                    <a:pt x="108387" y="120000"/>
                    <a:pt x="108387" y="96000"/>
                  </a:cubicBezTo>
                  <a:cubicBezTo>
                    <a:pt x="108387" y="80000"/>
                    <a:pt x="96774" y="64000"/>
                    <a:pt x="89032" y="32000"/>
                  </a:cubicBezTo>
                  <a:close/>
                </a:path>
              </a:pathLst>
            </a:custGeom>
            <a:solidFill>
              <a:srgbClr val="FFAE00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14" name="Shape 2229"/>
            <p:cNvSpPr/>
            <p:nvPr/>
          </p:nvSpPr>
          <p:spPr>
            <a:xfrm>
              <a:off x="5403871" y="2293934"/>
              <a:ext cx="17462" cy="3333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0000" y="0"/>
                  </a:moveTo>
                  <a:cubicBezTo>
                    <a:pt x="120000" y="15000"/>
                    <a:pt x="120000" y="30000"/>
                    <a:pt x="120000" y="75000"/>
                  </a:cubicBezTo>
                  <a:cubicBezTo>
                    <a:pt x="90000" y="105000"/>
                    <a:pt x="60000" y="120000"/>
                    <a:pt x="30000" y="120000"/>
                  </a:cubicBezTo>
                  <a:cubicBezTo>
                    <a:pt x="30000" y="120000"/>
                    <a:pt x="0" y="90000"/>
                    <a:pt x="30000" y="60000"/>
                  </a:cubicBezTo>
                  <a:cubicBezTo>
                    <a:pt x="30000" y="30000"/>
                    <a:pt x="60000" y="0"/>
                    <a:pt x="90000" y="0"/>
                  </a:cubicBezTo>
                  <a:close/>
                </a:path>
              </a:pathLst>
            </a:custGeom>
            <a:solidFill>
              <a:srgbClr val="FFDDB8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15" name="Shape 2230"/>
            <p:cNvSpPr/>
            <p:nvPr/>
          </p:nvSpPr>
          <p:spPr>
            <a:xfrm>
              <a:off x="5283221" y="2293935"/>
              <a:ext cx="17462" cy="3333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30000" y="0"/>
                  </a:moveTo>
                  <a:cubicBezTo>
                    <a:pt x="0" y="15000"/>
                    <a:pt x="0" y="30000"/>
                    <a:pt x="0" y="75000"/>
                  </a:cubicBezTo>
                  <a:cubicBezTo>
                    <a:pt x="30000" y="105000"/>
                    <a:pt x="60000" y="120000"/>
                    <a:pt x="90000" y="120000"/>
                  </a:cubicBezTo>
                  <a:cubicBezTo>
                    <a:pt x="120000" y="120000"/>
                    <a:pt x="120000" y="90000"/>
                    <a:pt x="90000" y="60000"/>
                  </a:cubicBezTo>
                  <a:cubicBezTo>
                    <a:pt x="90000" y="30000"/>
                    <a:pt x="60000" y="0"/>
                    <a:pt x="30000" y="0"/>
                  </a:cubicBezTo>
                  <a:close/>
                </a:path>
              </a:pathLst>
            </a:custGeom>
            <a:solidFill>
              <a:srgbClr val="F7D6B2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16" name="Shape 2231"/>
            <p:cNvSpPr/>
            <p:nvPr/>
          </p:nvSpPr>
          <p:spPr>
            <a:xfrm>
              <a:off x="5254650" y="2432047"/>
              <a:ext cx="36513" cy="7143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0000" y="0"/>
                  </a:moveTo>
                  <a:cubicBezTo>
                    <a:pt x="53333" y="21176"/>
                    <a:pt x="26666" y="56470"/>
                    <a:pt x="0" y="91764"/>
                  </a:cubicBezTo>
                  <a:cubicBezTo>
                    <a:pt x="40000" y="105882"/>
                    <a:pt x="80000" y="112941"/>
                    <a:pt x="120000" y="120000"/>
                  </a:cubicBezTo>
                  <a:cubicBezTo>
                    <a:pt x="120000" y="112941"/>
                    <a:pt x="120000" y="98823"/>
                    <a:pt x="120000" y="84705"/>
                  </a:cubicBezTo>
                  <a:cubicBezTo>
                    <a:pt x="120000" y="49411"/>
                    <a:pt x="106666" y="21176"/>
                    <a:pt x="80000" y="0"/>
                  </a:cubicBezTo>
                  <a:close/>
                </a:path>
              </a:pathLst>
            </a:custGeom>
            <a:solidFill>
              <a:srgbClr val="FFAEAD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17" name="Shape 2232"/>
            <p:cNvSpPr/>
            <p:nvPr/>
          </p:nvSpPr>
          <p:spPr>
            <a:xfrm>
              <a:off x="5408612" y="2432050"/>
              <a:ext cx="41275" cy="7143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" y="120000"/>
                  </a:moveTo>
                  <a:cubicBezTo>
                    <a:pt x="48000" y="112941"/>
                    <a:pt x="84000" y="105882"/>
                    <a:pt x="120000" y="91764"/>
                  </a:cubicBezTo>
                  <a:cubicBezTo>
                    <a:pt x="96000" y="56470"/>
                    <a:pt x="72000" y="21176"/>
                    <a:pt x="48000" y="0"/>
                  </a:cubicBezTo>
                  <a:cubicBezTo>
                    <a:pt x="24000" y="21176"/>
                    <a:pt x="0" y="49411"/>
                    <a:pt x="0" y="84705"/>
                  </a:cubicBezTo>
                  <a:cubicBezTo>
                    <a:pt x="0" y="98823"/>
                    <a:pt x="12000" y="112941"/>
                    <a:pt x="12000" y="120000"/>
                  </a:cubicBezTo>
                  <a:close/>
                </a:path>
              </a:pathLst>
            </a:custGeom>
            <a:solidFill>
              <a:srgbClr val="FFAEAD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600" b="0" i="0" u="none" strike="noStrike" kern="0" cap="none" spc="0" normalizeH="0" baseline="0" noProof="0" smtClean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418" name="Shape 2174"/>
          <p:cNvGrpSpPr/>
          <p:nvPr/>
        </p:nvGrpSpPr>
        <p:grpSpPr>
          <a:xfrm>
            <a:off x="7103771" y="5394173"/>
            <a:ext cx="872382" cy="872610"/>
            <a:chOff x="4832348" y="1079498"/>
            <a:chExt cx="371474" cy="371474"/>
          </a:xfrm>
        </p:grpSpPr>
        <p:sp>
          <p:nvSpPr>
            <p:cNvPr id="419" name="Shape 2175"/>
            <p:cNvSpPr/>
            <p:nvPr/>
          </p:nvSpPr>
          <p:spPr>
            <a:xfrm>
              <a:off x="4832348" y="1079498"/>
              <a:ext cx="371474" cy="371474"/>
            </a:xfrm>
            <a:prstGeom prst="ellipse">
              <a:avLst/>
            </a:prstGeom>
            <a:solidFill>
              <a:srgbClr val="D8D8D8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36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20" name="Shape 2176"/>
            <p:cNvSpPr/>
            <p:nvPr/>
          </p:nvSpPr>
          <p:spPr>
            <a:xfrm>
              <a:off x="4857748" y="1109661"/>
              <a:ext cx="317500" cy="312737"/>
            </a:xfrm>
            <a:prstGeom prst="ellipse">
              <a:avLst/>
            </a:prstGeom>
            <a:solidFill>
              <a:schemeClr val="dk2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36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21" name="Shape 2177"/>
            <p:cNvSpPr/>
            <p:nvPr/>
          </p:nvSpPr>
          <p:spPr>
            <a:xfrm>
              <a:off x="4932362" y="1209673"/>
              <a:ext cx="117474" cy="15081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9999" y="6666"/>
                  </a:moveTo>
                  <a:cubicBezTo>
                    <a:pt x="17142" y="16666"/>
                    <a:pt x="0" y="70000"/>
                    <a:pt x="25714" y="103333"/>
                  </a:cubicBezTo>
                  <a:cubicBezTo>
                    <a:pt x="29999" y="110000"/>
                    <a:pt x="38571" y="113333"/>
                    <a:pt x="47142" y="116666"/>
                  </a:cubicBezTo>
                  <a:cubicBezTo>
                    <a:pt x="59999" y="120000"/>
                    <a:pt x="72857" y="120000"/>
                    <a:pt x="85714" y="120000"/>
                  </a:cubicBezTo>
                  <a:cubicBezTo>
                    <a:pt x="98571" y="120000"/>
                    <a:pt x="107142" y="120000"/>
                    <a:pt x="119999" y="120000"/>
                  </a:cubicBezTo>
                  <a:cubicBezTo>
                    <a:pt x="119999" y="116666"/>
                    <a:pt x="119999" y="116666"/>
                    <a:pt x="119999" y="116666"/>
                  </a:cubicBezTo>
                  <a:cubicBezTo>
                    <a:pt x="119999" y="100000"/>
                    <a:pt x="47142" y="0"/>
                    <a:pt x="29999" y="6666"/>
                  </a:cubicBezTo>
                  <a:close/>
                </a:path>
              </a:pathLst>
            </a:custGeom>
            <a:solidFill>
              <a:srgbClr val="FFAE00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36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22" name="Shape 2178"/>
            <p:cNvSpPr/>
            <p:nvPr/>
          </p:nvSpPr>
          <p:spPr>
            <a:xfrm>
              <a:off x="4978398" y="1209673"/>
              <a:ext cx="117474" cy="15081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4285" y="6666"/>
                  </a:moveTo>
                  <a:cubicBezTo>
                    <a:pt x="102857" y="16666"/>
                    <a:pt x="119999" y="66666"/>
                    <a:pt x="94285" y="100000"/>
                  </a:cubicBezTo>
                  <a:cubicBezTo>
                    <a:pt x="89999" y="106666"/>
                    <a:pt x="77142" y="113333"/>
                    <a:pt x="64285" y="120000"/>
                  </a:cubicBezTo>
                  <a:cubicBezTo>
                    <a:pt x="55714" y="120000"/>
                    <a:pt x="47142" y="120000"/>
                    <a:pt x="38571" y="120000"/>
                  </a:cubicBezTo>
                  <a:cubicBezTo>
                    <a:pt x="25714" y="120000"/>
                    <a:pt x="17142" y="120000"/>
                    <a:pt x="4285" y="116666"/>
                  </a:cubicBezTo>
                  <a:cubicBezTo>
                    <a:pt x="4285" y="116666"/>
                    <a:pt x="4285" y="116666"/>
                    <a:pt x="4285" y="116666"/>
                  </a:cubicBezTo>
                  <a:cubicBezTo>
                    <a:pt x="0" y="100000"/>
                    <a:pt x="77142" y="0"/>
                    <a:pt x="94285" y="6666"/>
                  </a:cubicBezTo>
                  <a:close/>
                </a:path>
              </a:pathLst>
            </a:custGeom>
            <a:solidFill>
              <a:srgbClr val="FFAE00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36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23" name="Shape 2179"/>
            <p:cNvSpPr/>
            <p:nvPr/>
          </p:nvSpPr>
          <p:spPr>
            <a:xfrm>
              <a:off x="4937123" y="1343023"/>
              <a:ext cx="161925" cy="7937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5384" y="37894"/>
                  </a:moveTo>
                  <a:cubicBezTo>
                    <a:pt x="6153" y="44210"/>
                    <a:pt x="3076" y="63157"/>
                    <a:pt x="0" y="88421"/>
                  </a:cubicBezTo>
                  <a:cubicBezTo>
                    <a:pt x="15384" y="107368"/>
                    <a:pt x="36923" y="120000"/>
                    <a:pt x="58461" y="120000"/>
                  </a:cubicBezTo>
                  <a:cubicBezTo>
                    <a:pt x="80000" y="120000"/>
                    <a:pt x="101538" y="107368"/>
                    <a:pt x="120000" y="88421"/>
                  </a:cubicBezTo>
                  <a:cubicBezTo>
                    <a:pt x="113846" y="63157"/>
                    <a:pt x="110769" y="44210"/>
                    <a:pt x="101538" y="37894"/>
                  </a:cubicBezTo>
                  <a:cubicBezTo>
                    <a:pt x="83076" y="6315"/>
                    <a:pt x="70769" y="6315"/>
                    <a:pt x="58461" y="0"/>
                  </a:cubicBezTo>
                  <a:cubicBezTo>
                    <a:pt x="46153" y="0"/>
                    <a:pt x="33846" y="6315"/>
                    <a:pt x="15384" y="37894"/>
                  </a:cubicBezTo>
                  <a:close/>
                </a:path>
              </a:pathLst>
            </a:custGeom>
            <a:solidFill>
              <a:srgbClr val="6BB39C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36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24" name="Shape 2180"/>
            <p:cNvSpPr/>
            <p:nvPr/>
          </p:nvSpPr>
          <p:spPr>
            <a:xfrm>
              <a:off x="4995862" y="1284286"/>
              <a:ext cx="46037" cy="9207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0"/>
                  </a:moveTo>
                  <a:cubicBezTo>
                    <a:pt x="120000" y="0"/>
                    <a:pt x="120000" y="0"/>
                    <a:pt x="120000" y="0"/>
                  </a:cubicBezTo>
                  <a:cubicBezTo>
                    <a:pt x="120000" y="87272"/>
                    <a:pt x="120000" y="87272"/>
                    <a:pt x="120000" y="87272"/>
                  </a:cubicBezTo>
                  <a:cubicBezTo>
                    <a:pt x="120000" y="114545"/>
                    <a:pt x="0" y="120000"/>
                    <a:pt x="0" y="8727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DDB8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36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25" name="Shape 2181"/>
            <p:cNvSpPr/>
            <p:nvPr/>
          </p:nvSpPr>
          <p:spPr>
            <a:xfrm>
              <a:off x="4995862" y="1317623"/>
              <a:ext cx="46037" cy="3016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31578"/>
                  </a:moveTo>
                  <a:lnTo>
                    <a:pt x="120000" y="0"/>
                  </a:lnTo>
                  <a:lnTo>
                    <a:pt x="0" y="0"/>
                  </a:lnTo>
                  <a:lnTo>
                    <a:pt x="0" y="120000"/>
                  </a:lnTo>
                  <a:lnTo>
                    <a:pt x="120000" y="31578"/>
                  </a:lnTo>
                  <a:close/>
                </a:path>
              </a:pathLst>
            </a:custGeom>
            <a:solidFill>
              <a:srgbClr val="E8C5A0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36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26" name="Shape 2182"/>
            <p:cNvSpPr/>
            <p:nvPr/>
          </p:nvSpPr>
          <p:spPr>
            <a:xfrm>
              <a:off x="4924423" y="1204911"/>
              <a:ext cx="187324" cy="12541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58666" y="0"/>
                  </a:moveTo>
                  <a:cubicBezTo>
                    <a:pt x="120000" y="0"/>
                    <a:pt x="96000" y="120000"/>
                    <a:pt x="58666" y="120000"/>
                  </a:cubicBezTo>
                  <a:cubicBezTo>
                    <a:pt x="24000" y="120000"/>
                    <a:pt x="0" y="0"/>
                    <a:pt x="58666" y="0"/>
                  </a:cubicBezTo>
                  <a:close/>
                </a:path>
              </a:pathLst>
            </a:custGeom>
            <a:solidFill>
              <a:srgbClr val="FFDDB8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36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27" name="Shape 2183"/>
            <p:cNvSpPr/>
            <p:nvPr/>
          </p:nvSpPr>
          <p:spPr>
            <a:xfrm>
              <a:off x="4949823" y="1181099"/>
              <a:ext cx="133349" cy="10001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78750" y="40000"/>
                  </a:moveTo>
                  <a:cubicBezTo>
                    <a:pt x="93750" y="50000"/>
                    <a:pt x="105000" y="75000"/>
                    <a:pt x="105000" y="95000"/>
                  </a:cubicBezTo>
                  <a:cubicBezTo>
                    <a:pt x="108750" y="120000"/>
                    <a:pt x="108750" y="110000"/>
                    <a:pt x="116250" y="95000"/>
                  </a:cubicBezTo>
                  <a:cubicBezTo>
                    <a:pt x="120000" y="75000"/>
                    <a:pt x="105000" y="0"/>
                    <a:pt x="63750" y="0"/>
                  </a:cubicBezTo>
                  <a:cubicBezTo>
                    <a:pt x="18750" y="0"/>
                    <a:pt x="0" y="60000"/>
                    <a:pt x="7500" y="90000"/>
                  </a:cubicBezTo>
                  <a:cubicBezTo>
                    <a:pt x="11250" y="120000"/>
                    <a:pt x="15000" y="115000"/>
                    <a:pt x="18750" y="90000"/>
                  </a:cubicBezTo>
                  <a:cubicBezTo>
                    <a:pt x="22500" y="65000"/>
                    <a:pt x="41250" y="35000"/>
                    <a:pt x="78750" y="40000"/>
                  </a:cubicBezTo>
                  <a:close/>
                </a:path>
              </a:pathLst>
            </a:custGeom>
            <a:solidFill>
              <a:srgbClr val="FFAE00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36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28" name="Shape 2184"/>
            <p:cNvSpPr/>
            <p:nvPr/>
          </p:nvSpPr>
          <p:spPr>
            <a:xfrm>
              <a:off x="5037132" y="1214436"/>
              <a:ext cx="61913" cy="11112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48000" y="120000"/>
                  </a:moveTo>
                  <a:cubicBezTo>
                    <a:pt x="96000" y="48888"/>
                    <a:pt x="16000" y="4444"/>
                    <a:pt x="0" y="4444"/>
                  </a:cubicBezTo>
                  <a:cubicBezTo>
                    <a:pt x="32000" y="0"/>
                    <a:pt x="120000" y="44444"/>
                    <a:pt x="48000" y="120000"/>
                  </a:cubicBezTo>
                  <a:close/>
                </a:path>
              </a:pathLst>
            </a:custGeom>
            <a:solidFill>
              <a:srgbClr val="DE990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36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29" name="Shape 2185"/>
            <p:cNvSpPr/>
            <p:nvPr/>
          </p:nvSpPr>
          <p:spPr>
            <a:xfrm>
              <a:off x="4995855" y="1347786"/>
              <a:ext cx="46037" cy="4921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0"/>
                  </a:moveTo>
                  <a:cubicBezTo>
                    <a:pt x="109090" y="50000"/>
                    <a:pt x="65454" y="80000"/>
                    <a:pt x="54545" y="120000"/>
                  </a:cubicBezTo>
                  <a:cubicBezTo>
                    <a:pt x="43636" y="80000"/>
                    <a:pt x="0" y="50000"/>
                    <a:pt x="0" y="0"/>
                  </a:cubicBezTo>
                  <a:lnTo>
                    <a:pt x="120000" y="0"/>
                  </a:lnTo>
                  <a:close/>
                </a:path>
              </a:pathLst>
            </a:custGeom>
            <a:solidFill>
              <a:srgbClr val="FFDDB8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36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30" name="Shape 2186"/>
            <p:cNvSpPr/>
            <p:nvPr/>
          </p:nvSpPr>
          <p:spPr>
            <a:xfrm>
              <a:off x="5016494" y="1338261"/>
              <a:ext cx="53974" cy="5873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19999"/>
                  </a:moveTo>
                  <a:cubicBezTo>
                    <a:pt x="27692" y="85714"/>
                    <a:pt x="46153" y="68571"/>
                    <a:pt x="73846" y="68571"/>
                  </a:cubicBezTo>
                  <a:cubicBezTo>
                    <a:pt x="83076" y="59999"/>
                    <a:pt x="110769" y="59999"/>
                    <a:pt x="120000" y="59999"/>
                  </a:cubicBezTo>
                  <a:cubicBezTo>
                    <a:pt x="101538" y="34285"/>
                    <a:pt x="73846" y="25714"/>
                    <a:pt x="55384" y="0"/>
                  </a:cubicBezTo>
                  <a:cubicBezTo>
                    <a:pt x="55384" y="68571"/>
                    <a:pt x="0" y="77142"/>
                    <a:pt x="0" y="119999"/>
                  </a:cubicBezTo>
                  <a:close/>
                </a:path>
              </a:pathLst>
            </a:custGeom>
            <a:solidFill>
              <a:srgbClr val="478C76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36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31" name="Shape 2187"/>
            <p:cNvSpPr/>
            <p:nvPr/>
          </p:nvSpPr>
          <p:spPr>
            <a:xfrm>
              <a:off x="5016496" y="1338261"/>
              <a:ext cx="49212" cy="5873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19999"/>
                  </a:moveTo>
                  <a:cubicBezTo>
                    <a:pt x="20000" y="85714"/>
                    <a:pt x="50000" y="59999"/>
                    <a:pt x="80000" y="51428"/>
                  </a:cubicBezTo>
                  <a:cubicBezTo>
                    <a:pt x="90000" y="51428"/>
                    <a:pt x="100000" y="51428"/>
                    <a:pt x="120000" y="59999"/>
                  </a:cubicBezTo>
                  <a:cubicBezTo>
                    <a:pt x="90000" y="34285"/>
                    <a:pt x="80000" y="17142"/>
                    <a:pt x="60000" y="0"/>
                  </a:cubicBezTo>
                  <a:cubicBezTo>
                    <a:pt x="60000" y="68571"/>
                    <a:pt x="0" y="77142"/>
                    <a:pt x="0" y="119999"/>
                  </a:cubicBezTo>
                  <a:close/>
                </a:path>
              </a:pathLst>
            </a:custGeom>
            <a:solidFill>
              <a:srgbClr val="6BB39C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36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32" name="Shape 2188"/>
            <p:cNvSpPr/>
            <p:nvPr/>
          </p:nvSpPr>
          <p:spPr>
            <a:xfrm>
              <a:off x="4962521" y="1338261"/>
              <a:ext cx="53974" cy="5873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119999"/>
                  </a:moveTo>
                  <a:cubicBezTo>
                    <a:pt x="101538" y="85714"/>
                    <a:pt x="73846" y="68571"/>
                    <a:pt x="55384" y="68571"/>
                  </a:cubicBezTo>
                  <a:cubicBezTo>
                    <a:pt x="36923" y="59999"/>
                    <a:pt x="18461" y="59999"/>
                    <a:pt x="0" y="59999"/>
                  </a:cubicBezTo>
                  <a:cubicBezTo>
                    <a:pt x="27692" y="34285"/>
                    <a:pt x="46153" y="25714"/>
                    <a:pt x="73846" y="0"/>
                  </a:cubicBezTo>
                  <a:cubicBezTo>
                    <a:pt x="73846" y="68571"/>
                    <a:pt x="120000" y="77142"/>
                    <a:pt x="120000" y="119999"/>
                  </a:cubicBezTo>
                  <a:close/>
                </a:path>
              </a:pathLst>
            </a:custGeom>
            <a:solidFill>
              <a:srgbClr val="478C76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36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33" name="Shape 2189"/>
            <p:cNvSpPr/>
            <p:nvPr/>
          </p:nvSpPr>
          <p:spPr>
            <a:xfrm>
              <a:off x="4970458" y="1338262"/>
              <a:ext cx="46037" cy="5873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119999"/>
                  </a:moveTo>
                  <a:cubicBezTo>
                    <a:pt x="109090" y="85714"/>
                    <a:pt x="76363" y="59999"/>
                    <a:pt x="43636" y="51428"/>
                  </a:cubicBezTo>
                  <a:cubicBezTo>
                    <a:pt x="21818" y="51428"/>
                    <a:pt x="10909" y="51428"/>
                    <a:pt x="0" y="59999"/>
                  </a:cubicBezTo>
                  <a:cubicBezTo>
                    <a:pt x="21818" y="34285"/>
                    <a:pt x="32727" y="17142"/>
                    <a:pt x="65454" y="0"/>
                  </a:cubicBezTo>
                  <a:cubicBezTo>
                    <a:pt x="65454" y="68571"/>
                    <a:pt x="120000" y="77142"/>
                    <a:pt x="120000" y="119999"/>
                  </a:cubicBezTo>
                  <a:close/>
                </a:path>
              </a:pathLst>
            </a:custGeom>
            <a:solidFill>
              <a:srgbClr val="6BB39C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36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34" name="Shape 2190"/>
            <p:cNvSpPr/>
            <p:nvPr/>
          </p:nvSpPr>
          <p:spPr>
            <a:xfrm>
              <a:off x="4916487" y="1201737"/>
              <a:ext cx="120649" cy="13652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57931" y="120000"/>
                  </a:moveTo>
                  <a:cubicBezTo>
                    <a:pt x="28965" y="0"/>
                    <a:pt x="103448" y="14545"/>
                    <a:pt x="120000" y="14545"/>
                  </a:cubicBezTo>
                  <a:cubicBezTo>
                    <a:pt x="99310" y="0"/>
                    <a:pt x="0" y="0"/>
                    <a:pt x="57931" y="120000"/>
                  </a:cubicBezTo>
                  <a:close/>
                </a:path>
              </a:pathLst>
            </a:custGeom>
            <a:solidFill>
              <a:srgbClr val="DE990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36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90968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  <p:bldP spid="42" grpId="0"/>
      <p:bldP spid="44" grpId="0"/>
      <p:bldP spid="46" grpId="0"/>
      <p:bldP spid="175" grpId="0" animBg="1"/>
      <p:bldP spid="179" grpId="0" animBg="1"/>
      <p:bldP spid="183" grpId="0"/>
      <p:bldP spid="18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758" y="2699857"/>
            <a:ext cx="1075789" cy="1252560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485176" y="3982915"/>
            <a:ext cx="2043413" cy="487973"/>
            <a:chOff x="646901" y="4167553"/>
            <a:chExt cx="2724550" cy="650630"/>
          </a:xfrm>
        </p:grpSpPr>
        <p:sp>
          <p:nvSpPr>
            <p:cNvPr id="6" name="Rectangle 5"/>
            <p:cNvSpPr/>
            <p:nvPr/>
          </p:nvSpPr>
          <p:spPr>
            <a:xfrm>
              <a:off x="646901" y="4167553"/>
              <a:ext cx="2724550" cy="650630"/>
            </a:xfrm>
            <a:prstGeom prst="rect">
              <a:avLst/>
            </a:prstGeom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GB" sz="1350">
                <a:solidFill>
                  <a:prstClr val="white"/>
                </a:solidFill>
                <a:latin typeface="Lato Light"/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46901" y="4167553"/>
              <a:ext cx="598585" cy="65063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GB" sz="1350">
                <a:solidFill>
                  <a:prstClr val="white"/>
                </a:solidFill>
                <a:latin typeface="Lato Light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328378" y="4308202"/>
              <a:ext cx="759182" cy="400109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rtlCol="0">
              <a:spAutoFit/>
            </a:bodyPr>
            <a:lstStyle/>
            <a:p>
              <a:pPr defTabSz="685800"/>
              <a:r>
                <a:rPr lang="en-US" sz="1350" b="1" dirty="0" smtClean="0">
                  <a:solidFill>
                    <a:prstClr val="white"/>
                  </a:solidFill>
                  <a:latin typeface="Lato Light"/>
                </a:rPr>
                <a:t>2014</a:t>
              </a:r>
              <a:endParaRPr lang="en-GB" sz="1350" b="1" dirty="0">
                <a:solidFill>
                  <a:prstClr val="white"/>
                </a:solidFill>
                <a:latin typeface="Lato Light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2528588" y="3494942"/>
            <a:ext cx="2043413" cy="487973"/>
            <a:chOff x="3371451" y="3516923"/>
            <a:chExt cx="2724550" cy="650630"/>
          </a:xfrm>
        </p:grpSpPr>
        <p:sp>
          <p:nvSpPr>
            <p:cNvPr id="16" name="Rectangle 15"/>
            <p:cNvSpPr/>
            <p:nvPr/>
          </p:nvSpPr>
          <p:spPr>
            <a:xfrm>
              <a:off x="3371451" y="3516923"/>
              <a:ext cx="2724550" cy="65063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GB" sz="1350">
                <a:solidFill>
                  <a:prstClr val="white"/>
                </a:solidFill>
                <a:latin typeface="Lato Light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3371451" y="3516923"/>
              <a:ext cx="598585" cy="65063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GB" sz="1350">
                <a:solidFill>
                  <a:prstClr val="white"/>
                </a:solidFill>
                <a:latin typeface="Lato Light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4029458" y="3657572"/>
              <a:ext cx="759182" cy="400109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rtlCol="0">
              <a:spAutoFit/>
            </a:bodyPr>
            <a:lstStyle/>
            <a:p>
              <a:pPr defTabSz="685800"/>
              <a:r>
                <a:rPr lang="en-US" sz="1350" b="1" dirty="0" smtClean="0">
                  <a:solidFill>
                    <a:prstClr val="white"/>
                  </a:solidFill>
                  <a:latin typeface="Lato Light"/>
                </a:rPr>
                <a:t>2015</a:t>
              </a:r>
              <a:endParaRPr lang="en-GB" sz="1350" b="1" dirty="0">
                <a:solidFill>
                  <a:prstClr val="white"/>
                </a:solidFill>
                <a:latin typeface="Lato Light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4572000" y="3006970"/>
            <a:ext cx="2043413" cy="487973"/>
            <a:chOff x="6096000" y="2866293"/>
            <a:chExt cx="2724550" cy="650630"/>
          </a:xfrm>
        </p:grpSpPr>
        <p:sp>
          <p:nvSpPr>
            <p:cNvPr id="21" name="Rectangle 20"/>
            <p:cNvSpPr/>
            <p:nvPr/>
          </p:nvSpPr>
          <p:spPr>
            <a:xfrm>
              <a:off x="6096000" y="2866293"/>
              <a:ext cx="2724550" cy="65063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GB" sz="1350">
                <a:solidFill>
                  <a:prstClr val="white"/>
                </a:solidFill>
                <a:latin typeface="Lato Light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6096000" y="2866293"/>
              <a:ext cx="598585" cy="65063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GB" sz="1350">
                <a:solidFill>
                  <a:prstClr val="white"/>
                </a:solidFill>
                <a:latin typeface="Lato Light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6796493" y="3006942"/>
              <a:ext cx="759182" cy="400109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rtlCol="0">
              <a:spAutoFit/>
            </a:bodyPr>
            <a:lstStyle/>
            <a:p>
              <a:pPr defTabSz="685800"/>
              <a:r>
                <a:rPr lang="en-US" sz="1350" b="1" dirty="0" smtClean="0">
                  <a:solidFill>
                    <a:prstClr val="white"/>
                  </a:solidFill>
                  <a:latin typeface="Lato Light"/>
                </a:rPr>
                <a:t>2016</a:t>
              </a:r>
              <a:endParaRPr lang="en-GB" sz="1350" b="1" dirty="0">
                <a:solidFill>
                  <a:prstClr val="white"/>
                </a:solidFill>
                <a:latin typeface="Lato Light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6615412" y="2518997"/>
            <a:ext cx="2043413" cy="487973"/>
            <a:chOff x="8820550" y="2215663"/>
            <a:chExt cx="2724550" cy="650630"/>
          </a:xfrm>
        </p:grpSpPr>
        <p:sp>
          <p:nvSpPr>
            <p:cNvPr id="26" name="Rectangle 25"/>
            <p:cNvSpPr/>
            <p:nvPr/>
          </p:nvSpPr>
          <p:spPr>
            <a:xfrm>
              <a:off x="8820550" y="2215663"/>
              <a:ext cx="2724550" cy="65063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GB" sz="1350">
                <a:solidFill>
                  <a:prstClr val="white"/>
                </a:solidFill>
                <a:latin typeface="Lato Light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8820550" y="2215663"/>
              <a:ext cx="598585" cy="65063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GB" sz="1350">
                <a:solidFill>
                  <a:prstClr val="white"/>
                </a:solidFill>
                <a:latin typeface="Lato Light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9495338" y="2356312"/>
              <a:ext cx="759182" cy="400109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rtlCol="0">
              <a:spAutoFit/>
            </a:bodyPr>
            <a:lstStyle/>
            <a:p>
              <a:pPr defTabSz="685800"/>
              <a:r>
                <a:rPr lang="en-US" sz="1350" b="1" dirty="0" smtClean="0">
                  <a:solidFill>
                    <a:prstClr val="white"/>
                  </a:solidFill>
                  <a:latin typeface="Lato Light"/>
                </a:rPr>
                <a:t>2019</a:t>
              </a:r>
              <a:endParaRPr lang="en-GB" sz="1350" b="1" dirty="0">
                <a:solidFill>
                  <a:prstClr val="white"/>
                </a:solidFill>
                <a:latin typeface="Lato Light"/>
              </a:endParaRPr>
            </a:p>
          </p:txBody>
        </p:sp>
      </p:grpSp>
      <p:sp>
        <p:nvSpPr>
          <p:cNvPr id="30" name="Rectangle 29"/>
          <p:cNvSpPr/>
          <p:nvPr/>
        </p:nvSpPr>
        <p:spPr>
          <a:xfrm>
            <a:off x="485176" y="4577986"/>
            <a:ext cx="181437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/>
            <a:r>
              <a:rPr lang="en-GB" sz="1200" dirty="0" err="1">
                <a:solidFill>
                  <a:srgbClr val="002060"/>
                </a:solidFill>
              </a:rPr>
              <a:t>Mulai</a:t>
            </a:r>
            <a:r>
              <a:rPr lang="en-GB" sz="1200" dirty="0">
                <a:solidFill>
                  <a:srgbClr val="002060"/>
                </a:solidFill>
              </a:rPr>
              <a:t> 1 </a:t>
            </a:r>
            <a:r>
              <a:rPr lang="en-GB" sz="1200" dirty="0" err="1">
                <a:solidFill>
                  <a:srgbClr val="002060"/>
                </a:solidFill>
              </a:rPr>
              <a:t>Januari</a:t>
            </a:r>
            <a:r>
              <a:rPr lang="en-GB" sz="1200" dirty="0">
                <a:solidFill>
                  <a:srgbClr val="002060"/>
                </a:solidFill>
              </a:rPr>
              <a:t> 2014</a:t>
            </a:r>
          </a:p>
          <a:p>
            <a:pPr marL="171450" indent="-171450" defTabSz="685800">
              <a:buFont typeface="Wingdings" panose="05000000000000000000" pitchFamily="2" charset="2"/>
              <a:buChar char="v"/>
            </a:pPr>
            <a:r>
              <a:rPr lang="en-GB" sz="1200" dirty="0">
                <a:solidFill>
                  <a:srgbClr val="002060"/>
                </a:solidFill>
              </a:rPr>
              <a:t>PBI </a:t>
            </a:r>
          </a:p>
          <a:p>
            <a:pPr marL="171450" indent="-171450" defTabSz="685800">
              <a:buFont typeface="Wingdings" panose="05000000000000000000" pitchFamily="2" charset="2"/>
              <a:buChar char="v"/>
            </a:pPr>
            <a:r>
              <a:rPr lang="en-GB" sz="1200" dirty="0">
                <a:solidFill>
                  <a:srgbClr val="002060"/>
                </a:solidFill>
              </a:rPr>
              <a:t>TNI/POLRI</a:t>
            </a:r>
          </a:p>
          <a:p>
            <a:pPr marL="171450" indent="-171450" defTabSz="685800">
              <a:buFont typeface="Wingdings" panose="05000000000000000000" pitchFamily="2" charset="2"/>
              <a:buChar char="v"/>
            </a:pPr>
            <a:r>
              <a:rPr lang="en-GB" sz="1200" dirty="0" err="1">
                <a:solidFill>
                  <a:srgbClr val="002060"/>
                </a:solidFill>
              </a:rPr>
              <a:t>Eks</a:t>
            </a:r>
            <a:r>
              <a:rPr lang="en-GB" sz="1200" dirty="0">
                <a:solidFill>
                  <a:srgbClr val="002060"/>
                </a:solidFill>
              </a:rPr>
              <a:t> Askes</a:t>
            </a:r>
          </a:p>
          <a:p>
            <a:pPr marL="171450" indent="-171450" defTabSz="685800">
              <a:buFont typeface="Wingdings" panose="05000000000000000000" pitchFamily="2" charset="2"/>
              <a:buChar char="v"/>
            </a:pPr>
            <a:r>
              <a:rPr lang="en-GB" sz="1200" dirty="0" err="1">
                <a:solidFill>
                  <a:srgbClr val="002060"/>
                </a:solidFill>
              </a:rPr>
              <a:t>Eks</a:t>
            </a:r>
            <a:r>
              <a:rPr lang="en-GB" sz="1200" dirty="0">
                <a:solidFill>
                  <a:srgbClr val="002060"/>
                </a:solidFill>
              </a:rPr>
              <a:t> </a:t>
            </a:r>
            <a:r>
              <a:rPr lang="en-GB" sz="1200" dirty="0" err="1">
                <a:solidFill>
                  <a:srgbClr val="002060"/>
                </a:solidFill>
              </a:rPr>
              <a:t>Jamsostek</a:t>
            </a:r>
            <a:endParaRPr lang="en-GB" sz="1200" dirty="0">
              <a:solidFill>
                <a:srgbClr val="002060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2731662" y="4095601"/>
            <a:ext cx="181437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/>
            <a:r>
              <a:rPr lang="en-GB" sz="1200" dirty="0">
                <a:solidFill>
                  <a:srgbClr val="002060"/>
                </a:solidFill>
              </a:rPr>
              <a:t>Paling </a:t>
            </a:r>
            <a:r>
              <a:rPr lang="en-GB" sz="1200" dirty="0" err="1">
                <a:solidFill>
                  <a:srgbClr val="002060"/>
                </a:solidFill>
              </a:rPr>
              <a:t>lambat</a:t>
            </a:r>
            <a:r>
              <a:rPr lang="en-GB" sz="1200" dirty="0">
                <a:solidFill>
                  <a:srgbClr val="002060"/>
                </a:solidFill>
              </a:rPr>
              <a:t> 1 </a:t>
            </a:r>
            <a:r>
              <a:rPr lang="en-GB" sz="1200" dirty="0" err="1">
                <a:solidFill>
                  <a:srgbClr val="002060"/>
                </a:solidFill>
              </a:rPr>
              <a:t>Januari</a:t>
            </a:r>
            <a:r>
              <a:rPr lang="en-GB" sz="1200" dirty="0">
                <a:solidFill>
                  <a:srgbClr val="002060"/>
                </a:solidFill>
              </a:rPr>
              <a:t> 2015</a:t>
            </a:r>
          </a:p>
          <a:p>
            <a:pPr marL="171450" indent="-171450" defTabSz="685800">
              <a:buFont typeface="Wingdings" panose="05000000000000000000" pitchFamily="2" charset="2"/>
              <a:buChar char="v"/>
            </a:pPr>
            <a:r>
              <a:rPr lang="en-GB" sz="1200" dirty="0">
                <a:solidFill>
                  <a:srgbClr val="002060"/>
                </a:solidFill>
              </a:rPr>
              <a:t>BUMN</a:t>
            </a:r>
          </a:p>
          <a:p>
            <a:pPr marL="171450" indent="-171450" defTabSz="685800">
              <a:buFont typeface="Wingdings" panose="05000000000000000000" pitchFamily="2" charset="2"/>
              <a:buChar char="v"/>
            </a:pPr>
            <a:r>
              <a:rPr lang="en-GB" sz="1200" dirty="0">
                <a:solidFill>
                  <a:srgbClr val="002060"/>
                </a:solidFill>
              </a:rPr>
              <a:t>Usaha </a:t>
            </a:r>
            <a:r>
              <a:rPr lang="en-GB" sz="1200" dirty="0" err="1">
                <a:solidFill>
                  <a:srgbClr val="002060"/>
                </a:solidFill>
              </a:rPr>
              <a:t>besar</a:t>
            </a:r>
            <a:endParaRPr lang="en-GB" sz="1200" dirty="0">
              <a:solidFill>
                <a:srgbClr val="002060"/>
              </a:solidFill>
            </a:endParaRPr>
          </a:p>
          <a:p>
            <a:pPr marL="171450" indent="-171450" defTabSz="685800">
              <a:buFont typeface="Wingdings" panose="05000000000000000000" pitchFamily="2" charset="2"/>
              <a:buChar char="v"/>
            </a:pPr>
            <a:r>
              <a:rPr lang="en-GB" sz="1200" dirty="0">
                <a:solidFill>
                  <a:srgbClr val="002060"/>
                </a:solidFill>
              </a:rPr>
              <a:t>Usaha </a:t>
            </a:r>
            <a:r>
              <a:rPr lang="en-GB" sz="1200" dirty="0" err="1">
                <a:solidFill>
                  <a:srgbClr val="002060"/>
                </a:solidFill>
              </a:rPr>
              <a:t>menengah</a:t>
            </a:r>
            <a:endParaRPr lang="en-GB" sz="1200" dirty="0">
              <a:solidFill>
                <a:srgbClr val="002060"/>
              </a:solidFill>
            </a:endParaRPr>
          </a:p>
          <a:p>
            <a:pPr marL="171450" indent="-171450" defTabSz="685800">
              <a:buFont typeface="Wingdings" panose="05000000000000000000" pitchFamily="2" charset="2"/>
              <a:buChar char="v"/>
            </a:pPr>
            <a:r>
              <a:rPr lang="en-GB" sz="1200" dirty="0">
                <a:solidFill>
                  <a:srgbClr val="002060"/>
                </a:solidFill>
              </a:rPr>
              <a:t>Usaha </a:t>
            </a:r>
            <a:r>
              <a:rPr lang="en-GB" sz="1200" dirty="0" err="1">
                <a:solidFill>
                  <a:srgbClr val="002060"/>
                </a:solidFill>
              </a:rPr>
              <a:t>kecil</a:t>
            </a:r>
            <a:r>
              <a:rPr lang="en-GB" sz="1200" dirty="0">
                <a:solidFill>
                  <a:srgbClr val="002060"/>
                </a:solidFill>
              </a:rPr>
              <a:t> </a:t>
            </a:r>
          </a:p>
        </p:txBody>
      </p:sp>
      <p:sp>
        <p:nvSpPr>
          <p:cNvPr id="32" name="Rectangle 31"/>
          <p:cNvSpPr/>
          <p:nvPr/>
        </p:nvSpPr>
        <p:spPr>
          <a:xfrm>
            <a:off x="4745141" y="3635262"/>
            <a:ext cx="181437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/>
            <a:r>
              <a:rPr lang="sv-SE" sz="1200" dirty="0">
                <a:solidFill>
                  <a:srgbClr val="002060"/>
                </a:solidFill>
              </a:rPr>
              <a:t>Paling lambat 1 Januari 2016</a:t>
            </a:r>
          </a:p>
          <a:p>
            <a:pPr marL="171450" indent="-171450" defTabSz="685800">
              <a:buFont typeface="Wingdings" panose="05000000000000000000" pitchFamily="2" charset="2"/>
              <a:buChar char="v"/>
            </a:pPr>
            <a:r>
              <a:rPr lang="sv-SE" sz="1200" dirty="0">
                <a:solidFill>
                  <a:srgbClr val="002060"/>
                </a:solidFill>
              </a:rPr>
              <a:t>Usaha mikro</a:t>
            </a:r>
          </a:p>
          <a:p>
            <a:pPr defTabSz="685800"/>
            <a:r>
              <a:rPr lang="en-GB" sz="1200" dirty="0" smtClean="0">
                <a:solidFill>
                  <a:srgbClr val="002060"/>
                </a:solidFill>
                <a:latin typeface="Lato Light"/>
              </a:rPr>
              <a:t> </a:t>
            </a:r>
            <a:endParaRPr lang="en-GB" sz="1200" dirty="0">
              <a:solidFill>
                <a:srgbClr val="002060"/>
              </a:solidFill>
              <a:latin typeface="Lato Light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6732656" y="3095305"/>
            <a:ext cx="181437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/>
            <a:r>
              <a:rPr lang="en-GB" sz="1200" i="1" dirty="0" smtClean="0">
                <a:solidFill>
                  <a:srgbClr val="002060"/>
                </a:solidFill>
              </a:rPr>
              <a:t>Universal Coverage</a:t>
            </a:r>
            <a:endParaRPr lang="en-GB" sz="1200" i="1" dirty="0">
              <a:solidFill>
                <a:srgbClr val="002060"/>
              </a:solidFill>
            </a:endParaRPr>
          </a:p>
        </p:txBody>
      </p:sp>
      <p:pic>
        <p:nvPicPr>
          <p:cNvPr id="35" name="Picture 26" descr="LOGO bpjsBawah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97318"/>
            <a:ext cx="9144000" cy="3606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0637" y="2109454"/>
            <a:ext cx="2382929" cy="137634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37423" y="1053097"/>
            <a:ext cx="1107596" cy="1936675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9945" y="1284515"/>
            <a:ext cx="2018408" cy="1189692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66474" y="3573816"/>
            <a:ext cx="2923502" cy="29235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41" name="Flowchart: Process 40"/>
          <p:cNvSpPr/>
          <p:nvPr/>
        </p:nvSpPr>
        <p:spPr>
          <a:xfrm>
            <a:off x="8383466" y="6204857"/>
            <a:ext cx="706510" cy="292461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Box 41"/>
          <p:cNvSpPr txBox="1"/>
          <p:nvPr/>
        </p:nvSpPr>
        <p:spPr>
          <a:xfrm>
            <a:off x="211211" y="5886110"/>
            <a:ext cx="2520451" cy="461665"/>
          </a:xfrm>
          <a:prstGeom prst="rect">
            <a:avLst/>
          </a:prstGeom>
          <a:noFill/>
          <a:ln>
            <a:solidFill>
              <a:srgbClr val="00206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altLang="id-ID" sz="1200" b="1" dirty="0">
                <a:solidFill>
                  <a:srgbClr val="002060"/>
                </a:solidFill>
                <a:latin typeface="Arial" panose="020B0604020202020204" pitchFamily="34" charset="0"/>
              </a:rPr>
              <a:t>P</a:t>
            </a:r>
            <a:r>
              <a:rPr lang="id-ID" altLang="id-ID" sz="1200" b="1" dirty="0">
                <a:solidFill>
                  <a:srgbClr val="002060"/>
                </a:solidFill>
                <a:latin typeface="Arial" panose="020B0604020202020204" pitchFamily="34" charset="0"/>
              </a:rPr>
              <a:t>asal 6</a:t>
            </a:r>
            <a:r>
              <a:rPr lang="en-US" altLang="id-ID" sz="1200" b="1" dirty="0">
                <a:solidFill>
                  <a:srgbClr val="002060"/>
                </a:solidFill>
                <a:latin typeface="Arial" panose="020B0604020202020204" pitchFamily="34" charset="0"/>
              </a:rPr>
              <a:t> (3)</a:t>
            </a:r>
            <a:endParaRPr lang="id-ID" altLang="id-ID" sz="1200" b="1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altLang="id-ID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PerPres </a:t>
            </a:r>
            <a:r>
              <a:rPr kumimoji="0" lang="id-ID" altLang="id-ID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Nomor: 111 Tahun 2013 </a:t>
            </a:r>
            <a:endParaRPr kumimoji="0" lang="en-US" altLang="id-ID" sz="1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-41536" y="773206"/>
            <a:ext cx="5278959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1" dirty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</a:rPr>
              <a:t>2</a:t>
            </a:r>
            <a:r>
              <a:rPr lang="en-US" sz="2400" b="1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</a:rPr>
              <a:t>. PENTAHAPAN KEPESERTAAN</a:t>
            </a:r>
          </a:p>
        </p:txBody>
      </p:sp>
      <p:pic>
        <p:nvPicPr>
          <p:cNvPr id="44" name="Picture 6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005" y="3789"/>
            <a:ext cx="2199681" cy="641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84182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2" fill="hold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2" fill="hold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12" fill="hold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2" fill="hold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9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3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5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7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9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0" grpId="0"/>
          <p:bldP spid="31" grpId="0"/>
          <p:bldP spid="32" grpId="0"/>
          <p:bldP spid="3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9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3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5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7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9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0" grpId="0"/>
          <p:bldP spid="31" grpId="0"/>
          <p:bldP spid="32" grpId="0"/>
          <p:bldP spid="33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6082559" y="2512819"/>
            <a:ext cx="2824106" cy="2736773"/>
            <a:chOff x="7732706" y="1031765"/>
            <a:chExt cx="3765475" cy="3649030"/>
          </a:xfrm>
        </p:grpSpPr>
        <p:grpSp>
          <p:nvGrpSpPr>
            <p:cNvPr id="6" name="Group 5"/>
            <p:cNvGrpSpPr/>
            <p:nvPr/>
          </p:nvGrpSpPr>
          <p:grpSpPr>
            <a:xfrm>
              <a:off x="8712427" y="3889115"/>
              <a:ext cx="791681" cy="791680"/>
              <a:chOff x="1638428" y="2513418"/>
              <a:chExt cx="791681" cy="791680"/>
            </a:xfrm>
          </p:grpSpPr>
          <p:sp>
            <p:nvSpPr>
              <p:cNvPr id="7" name="Freeform 6"/>
              <p:cNvSpPr>
                <a:spLocks/>
              </p:cNvSpPr>
              <p:nvPr/>
            </p:nvSpPr>
            <p:spPr bwMode="auto">
              <a:xfrm>
                <a:off x="1638428" y="2513418"/>
                <a:ext cx="791681" cy="791680"/>
              </a:xfrm>
              <a:custGeom>
                <a:avLst/>
                <a:gdLst>
                  <a:gd name="T0" fmla="*/ 372 w 452"/>
                  <a:gd name="T1" fmla="*/ 372 h 452"/>
                  <a:gd name="T2" fmla="*/ 80 w 452"/>
                  <a:gd name="T3" fmla="*/ 372 h 452"/>
                  <a:gd name="T4" fmla="*/ 80 w 452"/>
                  <a:gd name="T5" fmla="*/ 81 h 452"/>
                  <a:gd name="T6" fmla="*/ 372 w 452"/>
                  <a:gd name="T7" fmla="*/ 81 h 452"/>
                  <a:gd name="T8" fmla="*/ 372 w 452"/>
                  <a:gd name="T9" fmla="*/ 372 h 4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2" h="452">
                    <a:moveTo>
                      <a:pt x="372" y="372"/>
                    </a:moveTo>
                    <a:cubicBezTo>
                      <a:pt x="291" y="452"/>
                      <a:pt x="161" y="452"/>
                      <a:pt x="80" y="372"/>
                    </a:cubicBezTo>
                    <a:cubicBezTo>
                      <a:pt x="0" y="291"/>
                      <a:pt x="0" y="161"/>
                      <a:pt x="80" y="81"/>
                    </a:cubicBezTo>
                    <a:cubicBezTo>
                      <a:pt x="161" y="0"/>
                      <a:pt x="291" y="0"/>
                      <a:pt x="372" y="81"/>
                    </a:cubicBezTo>
                    <a:cubicBezTo>
                      <a:pt x="452" y="161"/>
                      <a:pt x="452" y="291"/>
                      <a:pt x="372" y="372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en-GB" sz="1350">
                  <a:solidFill>
                    <a:prstClr val="black"/>
                  </a:solidFill>
                  <a:latin typeface="Montserrat Light"/>
                </a:endParaRPr>
              </a:p>
            </p:txBody>
          </p:sp>
          <p:sp>
            <p:nvSpPr>
              <p:cNvPr id="8" name="Freeform 7"/>
              <p:cNvSpPr>
                <a:spLocks noEditPoints="1"/>
              </p:cNvSpPr>
              <p:nvPr/>
            </p:nvSpPr>
            <p:spPr bwMode="auto">
              <a:xfrm>
                <a:off x="1909534" y="2733160"/>
                <a:ext cx="249468" cy="345530"/>
              </a:xfrm>
              <a:custGeom>
                <a:avLst/>
                <a:gdLst>
                  <a:gd name="T0" fmla="*/ 62 w 81"/>
                  <a:gd name="T1" fmla="*/ 37 h 112"/>
                  <a:gd name="T2" fmla="*/ 74 w 81"/>
                  <a:gd name="T3" fmla="*/ 36 h 112"/>
                  <a:gd name="T4" fmla="*/ 69 w 81"/>
                  <a:gd name="T5" fmla="*/ 43 h 112"/>
                  <a:gd name="T6" fmla="*/ 69 w 81"/>
                  <a:gd name="T7" fmla="*/ 100 h 112"/>
                  <a:gd name="T8" fmla="*/ 12 w 81"/>
                  <a:gd name="T9" fmla="*/ 100 h 112"/>
                  <a:gd name="T10" fmla="*/ 12 w 81"/>
                  <a:gd name="T11" fmla="*/ 43 h 112"/>
                  <a:gd name="T12" fmla="*/ 36 w 81"/>
                  <a:gd name="T13" fmla="*/ 27 h 112"/>
                  <a:gd name="T14" fmla="*/ 29 w 81"/>
                  <a:gd name="T15" fmla="*/ 21 h 112"/>
                  <a:gd name="T16" fmla="*/ 22 w 81"/>
                  <a:gd name="T17" fmla="*/ 12 h 112"/>
                  <a:gd name="T18" fmla="*/ 41 w 81"/>
                  <a:gd name="T19" fmla="*/ 0 h 112"/>
                  <a:gd name="T20" fmla="*/ 59 w 81"/>
                  <a:gd name="T21" fmla="*/ 12 h 112"/>
                  <a:gd name="T22" fmla="*/ 52 w 81"/>
                  <a:gd name="T23" fmla="*/ 21 h 112"/>
                  <a:gd name="T24" fmla="*/ 45 w 81"/>
                  <a:gd name="T25" fmla="*/ 27 h 112"/>
                  <a:gd name="T26" fmla="*/ 29 w 81"/>
                  <a:gd name="T27" fmla="*/ 15 h 112"/>
                  <a:gd name="T28" fmla="*/ 52 w 81"/>
                  <a:gd name="T29" fmla="*/ 14 h 112"/>
                  <a:gd name="T30" fmla="*/ 53 w 81"/>
                  <a:gd name="T31" fmla="*/ 12 h 112"/>
                  <a:gd name="T32" fmla="*/ 41 w 81"/>
                  <a:gd name="T33" fmla="*/ 5 h 112"/>
                  <a:gd name="T34" fmla="*/ 28 w 81"/>
                  <a:gd name="T35" fmla="*/ 12 h 112"/>
                  <a:gd name="T36" fmla="*/ 20 w 81"/>
                  <a:gd name="T37" fmla="*/ 53 h 112"/>
                  <a:gd name="T38" fmla="*/ 27 w 81"/>
                  <a:gd name="T39" fmla="*/ 56 h 112"/>
                  <a:gd name="T40" fmla="*/ 20 w 81"/>
                  <a:gd name="T41" fmla="*/ 53 h 112"/>
                  <a:gd name="T42" fmla="*/ 27 w 81"/>
                  <a:gd name="T43" fmla="*/ 87 h 112"/>
                  <a:gd name="T44" fmla="*/ 20 w 81"/>
                  <a:gd name="T45" fmla="*/ 90 h 112"/>
                  <a:gd name="T46" fmla="*/ 61 w 81"/>
                  <a:gd name="T47" fmla="*/ 90 h 112"/>
                  <a:gd name="T48" fmla="*/ 54 w 81"/>
                  <a:gd name="T49" fmla="*/ 87 h 112"/>
                  <a:gd name="T50" fmla="*/ 61 w 81"/>
                  <a:gd name="T51" fmla="*/ 90 h 112"/>
                  <a:gd name="T52" fmla="*/ 61 w 81"/>
                  <a:gd name="T53" fmla="*/ 70 h 112"/>
                  <a:gd name="T54" fmla="*/ 68 w 81"/>
                  <a:gd name="T55" fmla="*/ 73 h 112"/>
                  <a:gd name="T56" fmla="*/ 42 w 81"/>
                  <a:gd name="T57" fmla="*/ 99 h 112"/>
                  <a:gd name="T58" fmla="*/ 39 w 81"/>
                  <a:gd name="T59" fmla="*/ 92 h 112"/>
                  <a:gd name="T60" fmla="*/ 42 w 81"/>
                  <a:gd name="T61" fmla="*/ 99 h 112"/>
                  <a:gd name="T62" fmla="*/ 20 w 81"/>
                  <a:gd name="T63" fmla="*/ 73 h 112"/>
                  <a:gd name="T64" fmla="*/ 13 w 81"/>
                  <a:gd name="T65" fmla="*/ 70 h 112"/>
                  <a:gd name="T66" fmla="*/ 39 w 81"/>
                  <a:gd name="T67" fmla="*/ 44 h 112"/>
                  <a:gd name="T68" fmla="*/ 42 w 81"/>
                  <a:gd name="T69" fmla="*/ 51 h 112"/>
                  <a:gd name="T70" fmla="*/ 39 w 81"/>
                  <a:gd name="T71" fmla="*/ 44 h 112"/>
                  <a:gd name="T72" fmla="*/ 45 w 81"/>
                  <a:gd name="T73" fmla="*/ 68 h 112"/>
                  <a:gd name="T74" fmla="*/ 54 w 81"/>
                  <a:gd name="T75" fmla="*/ 49 h 112"/>
                  <a:gd name="T76" fmla="*/ 38 w 81"/>
                  <a:gd name="T77" fmla="*/ 67 h 112"/>
                  <a:gd name="T78" fmla="*/ 43 w 81"/>
                  <a:gd name="T79" fmla="*/ 78 h 112"/>
                  <a:gd name="T80" fmla="*/ 58 w 81"/>
                  <a:gd name="T81" fmla="*/ 82 h 112"/>
                  <a:gd name="T82" fmla="*/ 46 w 81"/>
                  <a:gd name="T83" fmla="*/ 73 h 112"/>
                  <a:gd name="T84" fmla="*/ 61 w 81"/>
                  <a:gd name="T85" fmla="*/ 51 h 112"/>
                  <a:gd name="T86" fmla="*/ 20 w 81"/>
                  <a:gd name="T87" fmla="*/ 51 h 112"/>
                  <a:gd name="T88" fmla="*/ 20 w 81"/>
                  <a:gd name="T89" fmla="*/ 92 h 112"/>
                  <a:gd name="T90" fmla="*/ 61 w 81"/>
                  <a:gd name="T91" fmla="*/ 92 h 112"/>
                  <a:gd name="T92" fmla="*/ 61 w 81"/>
                  <a:gd name="T93" fmla="*/ 51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1" h="112">
                    <a:moveTo>
                      <a:pt x="45" y="31"/>
                    </a:moveTo>
                    <a:cubicBezTo>
                      <a:pt x="51" y="32"/>
                      <a:pt x="57" y="34"/>
                      <a:pt x="62" y="37"/>
                    </a:cubicBezTo>
                    <a:cubicBezTo>
                      <a:pt x="68" y="31"/>
                      <a:pt x="68" y="31"/>
                      <a:pt x="68" y="31"/>
                    </a:cubicBezTo>
                    <a:cubicBezTo>
                      <a:pt x="74" y="36"/>
                      <a:pt x="74" y="36"/>
                      <a:pt x="74" y="36"/>
                    </a:cubicBezTo>
                    <a:cubicBezTo>
                      <a:pt x="69" y="42"/>
                      <a:pt x="69" y="42"/>
                      <a:pt x="69" y="42"/>
                    </a:cubicBezTo>
                    <a:cubicBezTo>
                      <a:pt x="69" y="43"/>
                      <a:pt x="69" y="43"/>
                      <a:pt x="69" y="43"/>
                    </a:cubicBezTo>
                    <a:cubicBezTo>
                      <a:pt x="77" y="50"/>
                      <a:pt x="81" y="60"/>
                      <a:pt x="81" y="72"/>
                    </a:cubicBezTo>
                    <a:cubicBezTo>
                      <a:pt x="81" y="83"/>
                      <a:pt x="77" y="93"/>
                      <a:pt x="69" y="100"/>
                    </a:cubicBezTo>
                    <a:cubicBezTo>
                      <a:pt x="62" y="108"/>
                      <a:pt x="52" y="112"/>
                      <a:pt x="41" y="112"/>
                    </a:cubicBezTo>
                    <a:cubicBezTo>
                      <a:pt x="29" y="112"/>
                      <a:pt x="19" y="108"/>
                      <a:pt x="12" y="100"/>
                    </a:cubicBezTo>
                    <a:cubicBezTo>
                      <a:pt x="5" y="93"/>
                      <a:pt x="0" y="83"/>
                      <a:pt x="0" y="72"/>
                    </a:cubicBezTo>
                    <a:cubicBezTo>
                      <a:pt x="0" y="60"/>
                      <a:pt x="5" y="50"/>
                      <a:pt x="12" y="43"/>
                    </a:cubicBezTo>
                    <a:cubicBezTo>
                      <a:pt x="18" y="37"/>
                      <a:pt x="27" y="32"/>
                      <a:pt x="36" y="31"/>
                    </a:cubicBezTo>
                    <a:cubicBezTo>
                      <a:pt x="36" y="27"/>
                      <a:pt x="36" y="27"/>
                      <a:pt x="36" y="27"/>
                    </a:cubicBezTo>
                    <a:cubicBezTo>
                      <a:pt x="29" y="27"/>
                      <a:pt x="29" y="27"/>
                      <a:pt x="29" y="27"/>
                    </a:cubicBezTo>
                    <a:cubicBezTo>
                      <a:pt x="29" y="21"/>
                      <a:pt x="29" y="21"/>
                      <a:pt x="29" y="21"/>
                    </a:cubicBezTo>
                    <a:cubicBezTo>
                      <a:pt x="29" y="21"/>
                      <a:pt x="29" y="21"/>
                      <a:pt x="28" y="21"/>
                    </a:cubicBezTo>
                    <a:cubicBezTo>
                      <a:pt x="25" y="19"/>
                      <a:pt x="22" y="15"/>
                      <a:pt x="22" y="12"/>
                    </a:cubicBezTo>
                    <a:cubicBezTo>
                      <a:pt x="22" y="8"/>
                      <a:pt x="25" y="5"/>
                      <a:pt x="28" y="3"/>
                    </a:cubicBezTo>
                    <a:cubicBezTo>
                      <a:pt x="32" y="1"/>
                      <a:pt x="36" y="0"/>
                      <a:pt x="41" y="0"/>
                    </a:cubicBezTo>
                    <a:cubicBezTo>
                      <a:pt x="45" y="0"/>
                      <a:pt x="50" y="1"/>
                      <a:pt x="53" y="3"/>
                    </a:cubicBezTo>
                    <a:cubicBezTo>
                      <a:pt x="57" y="5"/>
                      <a:pt x="59" y="8"/>
                      <a:pt x="59" y="12"/>
                    </a:cubicBezTo>
                    <a:cubicBezTo>
                      <a:pt x="59" y="15"/>
                      <a:pt x="57" y="19"/>
                      <a:pt x="53" y="21"/>
                    </a:cubicBezTo>
                    <a:cubicBezTo>
                      <a:pt x="53" y="21"/>
                      <a:pt x="52" y="21"/>
                      <a:pt x="52" y="21"/>
                    </a:cubicBezTo>
                    <a:cubicBezTo>
                      <a:pt x="52" y="27"/>
                      <a:pt x="52" y="27"/>
                      <a:pt x="52" y="27"/>
                    </a:cubicBezTo>
                    <a:cubicBezTo>
                      <a:pt x="45" y="27"/>
                      <a:pt x="45" y="27"/>
                      <a:pt x="45" y="27"/>
                    </a:cubicBezTo>
                    <a:cubicBezTo>
                      <a:pt x="45" y="31"/>
                      <a:pt x="45" y="31"/>
                      <a:pt x="45" y="31"/>
                    </a:cubicBezTo>
                    <a:close/>
                    <a:moveTo>
                      <a:pt x="29" y="15"/>
                    </a:moveTo>
                    <a:cubicBezTo>
                      <a:pt x="29" y="14"/>
                      <a:pt x="29" y="14"/>
                      <a:pt x="29" y="14"/>
                    </a:cubicBezTo>
                    <a:cubicBezTo>
                      <a:pt x="52" y="14"/>
                      <a:pt x="52" y="14"/>
                      <a:pt x="52" y="14"/>
                    </a:cubicBezTo>
                    <a:cubicBezTo>
                      <a:pt x="52" y="15"/>
                      <a:pt x="52" y="15"/>
                      <a:pt x="52" y="15"/>
                    </a:cubicBezTo>
                    <a:cubicBezTo>
                      <a:pt x="53" y="14"/>
                      <a:pt x="53" y="13"/>
                      <a:pt x="53" y="12"/>
                    </a:cubicBezTo>
                    <a:cubicBezTo>
                      <a:pt x="53" y="10"/>
                      <a:pt x="52" y="9"/>
                      <a:pt x="50" y="8"/>
                    </a:cubicBezTo>
                    <a:cubicBezTo>
                      <a:pt x="48" y="6"/>
                      <a:pt x="44" y="5"/>
                      <a:pt x="41" y="5"/>
                    </a:cubicBezTo>
                    <a:cubicBezTo>
                      <a:pt x="37" y="5"/>
                      <a:pt x="33" y="6"/>
                      <a:pt x="31" y="8"/>
                    </a:cubicBezTo>
                    <a:cubicBezTo>
                      <a:pt x="29" y="9"/>
                      <a:pt x="28" y="10"/>
                      <a:pt x="28" y="12"/>
                    </a:cubicBezTo>
                    <a:cubicBezTo>
                      <a:pt x="28" y="13"/>
                      <a:pt x="28" y="14"/>
                      <a:pt x="29" y="15"/>
                    </a:cubicBezTo>
                    <a:close/>
                    <a:moveTo>
                      <a:pt x="20" y="53"/>
                    </a:moveTo>
                    <a:cubicBezTo>
                      <a:pt x="25" y="58"/>
                      <a:pt x="25" y="58"/>
                      <a:pt x="25" y="58"/>
                    </a:cubicBezTo>
                    <a:cubicBezTo>
                      <a:pt x="27" y="56"/>
                      <a:pt x="27" y="56"/>
                      <a:pt x="27" y="56"/>
                    </a:cubicBezTo>
                    <a:cubicBezTo>
                      <a:pt x="22" y="51"/>
                      <a:pt x="22" y="51"/>
                      <a:pt x="22" y="51"/>
                    </a:cubicBezTo>
                    <a:cubicBezTo>
                      <a:pt x="20" y="53"/>
                      <a:pt x="20" y="53"/>
                      <a:pt x="20" y="53"/>
                    </a:cubicBezTo>
                    <a:close/>
                    <a:moveTo>
                      <a:pt x="22" y="92"/>
                    </a:moveTo>
                    <a:cubicBezTo>
                      <a:pt x="27" y="87"/>
                      <a:pt x="27" y="87"/>
                      <a:pt x="27" y="87"/>
                    </a:cubicBezTo>
                    <a:cubicBezTo>
                      <a:pt x="25" y="85"/>
                      <a:pt x="25" y="85"/>
                      <a:pt x="25" y="85"/>
                    </a:cubicBezTo>
                    <a:cubicBezTo>
                      <a:pt x="20" y="90"/>
                      <a:pt x="20" y="90"/>
                      <a:pt x="20" y="90"/>
                    </a:cubicBezTo>
                    <a:cubicBezTo>
                      <a:pt x="22" y="92"/>
                      <a:pt x="22" y="92"/>
                      <a:pt x="22" y="92"/>
                    </a:cubicBezTo>
                    <a:close/>
                    <a:moveTo>
                      <a:pt x="61" y="90"/>
                    </a:moveTo>
                    <a:cubicBezTo>
                      <a:pt x="56" y="85"/>
                      <a:pt x="56" y="85"/>
                      <a:pt x="56" y="85"/>
                    </a:cubicBezTo>
                    <a:cubicBezTo>
                      <a:pt x="54" y="87"/>
                      <a:pt x="54" y="87"/>
                      <a:pt x="54" y="87"/>
                    </a:cubicBezTo>
                    <a:cubicBezTo>
                      <a:pt x="59" y="92"/>
                      <a:pt x="59" y="92"/>
                      <a:pt x="59" y="92"/>
                    </a:cubicBezTo>
                    <a:cubicBezTo>
                      <a:pt x="61" y="90"/>
                      <a:pt x="61" y="90"/>
                      <a:pt x="61" y="90"/>
                    </a:cubicBezTo>
                    <a:close/>
                    <a:moveTo>
                      <a:pt x="68" y="70"/>
                    </a:moveTo>
                    <a:cubicBezTo>
                      <a:pt x="61" y="70"/>
                      <a:pt x="61" y="70"/>
                      <a:pt x="61" y="70"/>
                    </a:cubicBezTo>
                    <a:cubicBezTo>
                      <a:pt x="61" y="73"/>
                      <a:pt x="61" y="73"/>
                      <a:pt x="61" y="73"/>
                    </a:cubicBezTo>
                    <a:cubicBezTo>
                      <a:pt x="68" y="73"/>
                      <a:pt x="68" y="73"/>
                      <a:pt x="68" y="73"/>
                    </a:cubicBezTo>
                    <a:cubicBezTo>
                      <a:pt x="68" y="70"/>
                      <a:pt x="68" y="70"/>
                      <a:pt x="68" y="70"/>
                    </a:cubicBezTo>
                    <a:close/>
                    <a:moveTo>
                      <a:pt x="42" y="99"/>
                    </a:moveTo>
                    <a:cubicBezTo>
                      <a:pt x="42" y="92"/>
                      <a:pt x="42" y="92"/>
                      <a:pt x="42" y="92"/>
                    </a:cubicBezTo>
                    <a:cubicBezTo>
                      <a:pt x="39" y="92"/>
                      <a:pt x="39" y="92"/>
                      <a:pt x="39" y="92"/>
                    </a:cubicBezTo>
                    <a:cubicBezTo>
                      <a:pt x="39" y="99"/>
                      <a:pt x="39" y="99"/>
                      <a:pt x="39" y="99"/>
                    </a:cubicBezTo>
                    <a:cubicBezTo>
                      <a:pt x="42" y="99"/>
                      <a:pt x="42" y="99"/>
                      <a:pt x="42" y="99"/>
                    </a:cubicBezTo>
                    <a:close/>
                    <a:moveTo>
                      <a:pt x="13" y="73"/>
                    </a:moveTo>
                    <a:cubicBezTo>
                      <a:pt x="20" y="73"/>
                      <a:pt x="20" y="73"/>
                      <a:pt x="20" y="73"/>
                    </a:cubicBezTo>
                    <a:cubicBezTo>
                      <a:pt x="20" y="70"/>
                      <a:pt x="20" y="70"/>
                      <a:pt x="20" y="70"/>
                    </a:cubicBezTo>
                    <a:cubicBezTo>
                      <a:pt x="13" y="70"/>
                      <a:pt x="13" y="70"/>
                      <a:pt x="13" y="70"/>
                    </a:cubicBezTo>
                    <a:cubicBezTo>
                      <a:pt x="13" y="73"/>
                      <a:pt x="13" y="73"/>
                      <a:pt x="13" y="73"/>
                    </a:cubicBezTo>
                    <a:close/>
                    <a:moveTo>
                      <a:pt x="39" y="44"/>
                    </a:moveTo>
                    <a:cubicBezTo>
                      <a:pt x="39" y="51"/>
                      <a:pt x="39" y="51"/>
                      <a:pt x="39" y="51"/>
                    </a:cubicBezTo>
                    <a:cubicBezTo>
                      <a:pt x="42" y="51"/>
                      <a:pt x="42" y="51"/>
                      <a:pt x="42" y="51"/>
                    </a:cubicBezTo>
                    <a:cubicBezTo>
                      <a:pt x="42" y="44"/>
                      <a:pt x="42" y="44"/>
                      <a:pt x="42" y="44"/>
                    </a:cubicBezTo>
                    <a:cubicBezTo>
                      <a:pt x="39" y="44"/>
                      <a:pt x="39" y="44"/>
                      <a:pt x="39" y="44"/>
                    </a:cubicBezTo>
                    <a:close/>
                    <a:moveTo>
                      <a:pt x="46" y="70"/>
                    </a:moveTo>
                    <a:cubicBezTo>
                      <a:pt x="45" y="69"/>
                      <a:pt x="45" y="69"/>
                      <a:pt x="45" y="68"/>
                    </a:cubicBezTo>
                    <a:cubicBezTo>
                      <a:pt x="49" y="63"/>
                      <a:pt x="53" y="57"/>
                      <a:pt x="57" y="51"/>
                    </a:cubicBezTo>
                    <a:cubicBezTo>
                      <a:pt x="56" y="50"/>
                      <a:pt x="55" y="49"/>
                      <a:pt x="54" y="49"/>
                    </a:cubicBezTo>
                    <a:cubicBezTo>
                      <a:pt x="49" y="54"/>
                      <a:pt x="45" y="60"/>
                      <a:pt x="41" y="67"/>
                    </a:cubicBezTo>
                    <a:cubicBezTo>
                      <a:pt x="40" y="66"/>
                      <a:pt x="39" y="66"/>
                      <a:pt x="38" y="67"/>
                    </a:cubicBezTo>
                    <a:cubicBezTo>
                      <a:pt x="35" y="68"/>
                      <a:pt x="33" y="72"/>
                      <a:pt x="35" y="75"/>
                    </a:cubicBezTo>
                    <a:cubicBezTo>
                      <a:pt x="36" y="78"/>
                      <a:pt x="40" y="79"/>
                      <a:pt x="43" y="78"/>
                    </a:cubicBezTo>
                    <a:cubicBezTo>
                      <a:pt x="43" y="78"/>
                      <a:pt x="43" y="77"/>
                      <a:pt x="44" y="77"/>
                    </a:cubicBezTo>
                    <a:cubicBezTo>
                      <a:pt x="48" y="79"/>
                      <a:pt x="53" y="81"/>
                      <a:pt x="58" y="82"/>
                    </a:cubicBezTo>
                    <a:cubicBezTo>
                      <a:pt x="58" y="80"/>
                      <a:pt x="59" y="79"/>
                      <a:pt x="59" y="78"/>
                    </a:cubicBezTo>
                    <a:cubicBezTo>
                      <a:pt x="55" y="76"/>
                      <a:pt x="51" y="74"/>
                      <a:pt x="46" y="73"/>
                    </a:cubicBezTo>
                    <a:cubicBezTo>
                      <a:pt x="46" y="72"/>
                      <a:pt x="46" y="71"/>
                      <a:pt x="46" y="70"/>
                    </a:cubicBezTo>
                    <a:close/>
                    <a:moveTo>
                      <a:pt x="61" y="51"/>
                    </a:moveTo>
                    <a:cubicBezTo>
                      <a:pt x="56" y="45"/>
                      <a:pt x="49" y="42"/>
                      <a:pt x="41" y="42"/>
                    </a:cubicBezTo>
                    <a:cubicBezTo>
                      <a:pt x="32" y="42"/>
                      <a:pt x="25" y="45"/>
                      <a:pt x="20" y="51"/>
                    </a:cubicBezTo>
                    <a:cubicBezTo>
                      <a:pt x="14" y="56"/>
                      <a:pt x="11" y="63"/>
                      <a:pt x="11" y="72"/>
                    </a:cubicBezTo>
                    <a:cubicBezTo>
                      <a:pt x="11" y="80"/>
                      <a:pt x="14" y="87"/>
                      <a:pt x="20" y="92"/>
                    </a:cubicBezTo>
                    <a:cubicBezTo>
                      <a:pt x="25" y="98"/>
                      <a:pt x="32" y="101"/>
                      <a:pt x="41" y="101"/>
                    </a:cubicBezTo>
                    <a:cubicBezTo>
                      <a:pt x="49" y="101"/>
                      <a:pt x="56" y="98"/>
                      <a:pt x="61" y="92"/>
                    </a:cubicBezTo>
                    <a:cubicBezTo>
                      <a:pt x="67" y="87"/>
                      <a:pt x="70" y="80"/>
                      <a:pt x="70" y="72"/>
                    </a:cubicBezTo>
                    <a:cubicBezTo>
                      <a:pt x="70" y="63"/>
                      <a:pt x="67" y="56"/>
                      <a:pt x="61" y="5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85800"/>
                <a:endParaRPr lang="zh-CN" altLang="en-US" sz="1350">
                  <a:solidFill>
                    <a:prstClr val="black"/>
                  </a:solidFill>
                  <a:latin typeface="Montserrat Light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9693983" y="1203747"/>
              <a:ext cx="791681" cy="791680"/>
              <a:chOff x="5207285" y="3992356"/>
              <a:chExt cx="791681" cy="791680"/>
            </a:xfrm>
          </p:grpSpPr>
          <p:sp>
            <p:nvSpPr>
              <p:cNvPr id="10" name="Freeform 9"/>
              <p:cNvSpPr>
                <a:spLocks/>
              </p:cNvSpPr>
              <p:nvPr/>
            </p:nvSpPr>
            <p:spPr bwMode="auto">
              <a:xfrm>
                <a:off x="5207285" y="3992356"/>
                <a:ext cx="791681" cy="791680"/>
              </a:xfrm>
              <a:custGeom>
                <a:avLst/>
                <a:gdLst>
                  <a:gd name="T0" fmla="*/ 371 w 452"/>
                  <a:gd name="T1" fmla="*/ 372 h 452"/>
                  <a:gd name="T2" fmla="*/ 80 w 452"/>
                  <a:gd name="T3" fmla="*/ 372 h 452"/>
                  <a:gd name="T4" fmla="*/ 80 w 452"/>
                  <a:gd name="T5" fmla="*/ 81 h 452"/>
                  <a:gd name="T6" fmla="*/ 371 w 452"/>
                  <a:gd name="T7" fmla="*/ 81 h 452"/>
                  <a:gd name="T8" fmla="*/ 371 w 452"/>
                  <a:gd name="T9" fmla="*/ 372 h 4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2" h="452">
                    <a:moveTo>
                      <a:pt x="371" y="372"/>
                    </a:moveTo>
                    <a:cubicBezTo>
                      <a:pt x="291" y="452"/>
                      <a:pt x="161" y="452"/>
                      <a:pt x="80" y="372"/>
                    </a:cubicBezTo>
                    <a:cubicBezTo>
                      <a:pt x="0" y="291"/>
                      <a:pt x="0" y="161"/>
                      <a:pt x="80" y="81"/>
                    </a:cubicBezTo>
                    <a:cubicBezTo>
                      <a:pt x="161" y="0"/>
                      <a:pt x="291" y="0"/>
                      <a:pt x="371" y="81"/>
                    </a:cubicBezTo>
                    <a:cubicBezTo>
                      <a:pt x="452" y="161"/>
                      <a:pt x="452" y="291"/>
                      <a:pt x="371" y="372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en-GB" sz="1350">
                  <a:solidFill>
                    <a:prstClr val="black"/>
                  </a:solidFill>
                  <a:latin typeface="Montserrat Light"/>
                </a:endParaRPr>
              </a:p>
            </p:txBody>
          </p:sp>
          <p:sp>
            <p:nvSpPr>
              <p:cNvPr id="11" name="Freeform 10"/>
              <p:cNvSpPr>
                <a:spLocks noEditPoints="1"/>
              </p:cNvSpPr>
              <p:nvPr/>
            </p:nvSpPr>
            <p:spPr bwMode="auto">
              <a:xfrm>
                <a:off x="5484934" y="4273720"/>
                <a:ext cx="237999" cy="265241"/>
              </a:xfrm>
              <a:custGeom>
                <a:avLst/>
                <a:gdLst>
                  <a:gd name="T0" fmla="*/ 13 w 77"/>
                  <a:gd name="T1" fmla="*/ 8 h 86"/>
                  <a:gd name="T2" fmla="*/ 38 w 77"/>
                  <a:gd name="T3" fmla="*/ 1 h 86"/>
                  <a:gd name="T4" fmla="*/ 59 w 77"/>
                  <a:gd name="T5" fmla="*/ 13 h 86"/>
                  <a:gd name="T6" fmla="*/ 66 w 77"/>
                  <a:gd name="T7" fmla="*/ 38 h 86"/>
                  <a:gd name="T8" fmla="*/ 58 w 77"/>
                  <a:gd name="T9" fmla="*/ 55 h 86"/>
                  <a:gd name="T10" fmla="*/ 64 w 77"/>
                  <a:gd name="T11" fmla="*/ 59 h 86"/>
                  <a:gd name="T12" fmla="*/ 74 w 77"/>
                  <a:gd name="T13" fmla="*/ 72 h 86"/>
                  <a:gd name="T14" fmla="*/ 73 w 77"/>
                  <a:gd name="T15" fmla="*/ 84 h 86"/>
                  <a:gd name="T16" fmla="*/ 73 w 77"/>
                  <a:gd name="T17" fmla="*/ 84 h 86"/>
                  <a:gd name="T18" fmla="*/ 62 w 77"/>
                  <a:gd name="T19" fmla="*/ 82 h 86"/>
                  <a:gd name="T20" fmla="*/ 51 w 77"/>
                  <a:gd name="T21" fmla="*/ 68 h 86"/>
                  <a:gd name="T22" fmla="*/ 49 w 77"/>
                  <a:gd name="T23" fmla="*/ 63 h 86"/>
                  <a:gd name="T24" fmla="*/ 30 w 77"/>
                  <a:gd name="T25" fmla="*/ 66 h 86"/>
                  <a:gd name="T26" fmla="*/ 8 w 77"/>
                  <a:gd name="T27" fmla="*/ 54 h 86"/>
                  <a:gd name="T28" fmla="*/ 1 w 77"/>
                  <a:gd name="T29" fmla="*/ 30 h 86"/>
                  <a:gd name="T30" fmla="*/ 13 w 77"/>
                  <a:gd name="T31" fmla="*/ 8 h 86"/>
                  <a:gd name="T32" fmla="*/ 30 w 77"/>
                  <a:gd name="T33" fmla="*/ 49 h 86"/>
                  <a:gd name="T34" fmla="*/ 38 w 77"/>
                  <a:gd name="T35" fmla="*/ 49 h 86"/>
                  <a:gd name="T36" fmla="*/ 38 w 77"/>
                  <a:gd name="T37" fmla="*/ 40 h 86"/>
                  <a:gd name="T38" fmla="*/ 47 w 77"/>
                  <a:gd name="T39" fmla="*/ 40 h 86"/>
                  <a:gd name="T40" fmla="*/ 47 w 77"/>
                  <a:gd name="T41" fmla="*/ 32 h 86"/>
                  <a:gd name="T42" fmla="*/ 38 w 77"/>
                  <a:gd name="T43" fmla="*/ 32 h 86"/>
                  <a:gd name="T44" fmla="*/ 38 w 77"/>
                  <a:gd name="T45" fmla="*/ 23 h 86"/>
                  <a:gd name="T46" fmla="*/ 30 w 77"/>
                  <a:gd name="T47" fmla="*/ 23 h 86"/>
                  <a:gd name="T48" fmla="*/ 30 w 77"/>
                  <a:gd name="T49" fmla="*/ 32 h 86"/>
                  <a:gd name="T50" fmla="*/ 21 w 77"/>
                  <a:gd name="T51" fmla="*/ 32 h 86"/>
                  <a:gd name="T52" fmla="*/ 21 w 77"/>
                  <a:gd name="T53" fmla="*/ 40 h 86"/>
                  <a:gd name="T54" fmla="*/ 30 w 77"/>
                  <a:gd name="T55" fmla="*/ 40 h 86"/>
                  <a:gd name="T56" fmla="*/ 30 w 77"/>
                  <a:gd name="T57" fmla="*/ 49 h 86"/>
                  <a:gd name="T58" fmla="*/ 18 w 77"/>
                  <a:gd name="T59" fmla="*/ 36 h 86"/>
                  <a:gd name="T60" fmla="*/ 43 w 77"/>
                  <a:gd name="T61" fmla="*/ 19 h 86"/>
                  <a:gd name="T62" fmla="*/ 18 w 77"/>
                  <a:gd name="T63" fmla="*/ 36 h 86"/>
                  <a:gd name="T64" fmla="*/ 36 w 77"/>
                  <a:gd name="T65" fmla="*/ 12 h 86"/>
                  <a:gd name="T66" fmla="*/ 20 w 77"/>
                  <a:gd name="T67" fmla="*/ 16 h 86"/>
                  <a:gd name="T68" fmla="*/ 12 w 77"/>
                  <a:gd name="T69" fmla="*/ 31 h 86"/>
                  <a:gd name="T70" fmla="*/ 16 w 77"/>
                  <a:gd name="T71" fmla="*/ 47 h 86"/>
                  <a:gd name="T72" fmla="*/ 31 w 77"/>
                  <a:gd name="T73" fmla="*/ 55 h 86"/>
                  <a:gd name="T74" fmla="*/ 47 w 77"/>
                  <a:gd name="T75" fmla="*/ 51 h 86"/>
                  <a:gd name="T76" fmla="*/ 55 w 77"/>
                  <a:gd name="T77" fmla="*/ 36 h 86"/>
                  <a:gd name="T78" fmla="*/ 51 w 77"/>
                  <a:gd name="T79" fmla="*/ 20 h 86"/>
                  <a:gd name="T80" fmla="*/ 36 w 77"/>
                  <a:gd name="T81" fmla="*/ 12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77" h="86">
                    <a:moveTo>
                      <a:pt x="13" y="8"/>
                    </a:moveTo>
                    <a:cubicBezTo>
                      <a:pt x="20" y="2"/>
                      <a:pt x="29" y="0"/>
                      <a:pt x="38" y="1"/>
                    </a:cubicBezTo>
                    <a:cubicBezTo>
                      <a:pt x="46" y="2"/>
                      <a:pt x="54" y="6"/>
                      <a:pt x="59" y="13"/>
                    </a:cubicBezTo>
                    <a:cubicBezTo>
                      <a:pt x="65" y="21"/>
                      <a:pt x="67" y="29"/>
                      <a:pt x="66" y="38"/>
                    </a:cubicBezTo>
                    <a:cubicBezTo>
                      <a:pt x="65" y="44"/>
                      <a:pt x="63" y="50"/>
                      <a:pt x="58" y="55"/>
                    </a:cubicBezTo>
                    <a:cubicBezTo>
                      <a:pt x="60" y="56"/>
                      <a:pt x="62" y="57"/>
                      <a:pt x="64" y="59"/>
                    </a:cubicBezTo>
                    <a:cubicBezTo>
                      <a:pt x="74" y="72"/>
                      <a:pt x="74" y="72"/>
                      <a:pt x="74" y="72"/>
                    </a:cubicBezTo>
                    <a:cubicBezTo>
                      <a:pt x="77" y="76"/>
                      <a:pt x="76" y="81"/>
                      <a:pt x="73" y="84"/>
                    </a:cubicBezTo>
                    <a:cubicBezTo>
                      <a:pt x="73" y="84"/>
                      <a:pt x="73" y="84"/>
                      <a:pt x="73" y="84"/>
                    </a:cubicBezTo>
                    <a:cubicBezTo>
                      <a:pt x="69" y="86"/>
                      <a:pt x="64" y="86"/>
                      <a:pt x="62" y="82"/>
                    </a:cubicBezTo>
                    <a:cubicBezTo>
                      <a:pt x="51" y="68"/>
                      <a:pt x="51" y="68"/>
                      <a:pt x="51" y="68"/>
                    </a:cubicBezTo>
                    <a:cubicBezTo>
                      <a:pt x="50" y="67"/>
                      <a:pt x="49" y="65"/>
                      <a:pt x="49" y="63"/>
                    </a:cubicBezTo>
                    <a:cubicBezTo>
                      <a:pt x="43" y="66"/>
                      <a:pt x="36" y="67"/>
                      <a:pt x="30" y="66"/>
                    </a:cubicBezTo>
                    <a:cubicBezTo>
                      <a:pt x="21" y="65"/>
                      <a:pt x="13" y="61"/>
                      <a:pt x="8" y="54"/>
                    </a:cubicBezTo>
                    <a:cubicBezTo>
                      <a:pt x="2" y="47"/>
                      <a:pt x="0" y="38"/>
                      <a:pt x="1" y="30"/>
                    </a:cubicBezTo>
                    <a:cubicBezTo>
                      <a:pt x="2" y="21"/>
                      <a:pt x="6" y="13"/>
                      <a:pt x="13" y="8"/>
                    </a:cubicBezTo>
                    <a:close/>
                    <a:moveTo>
                      <a:pt x="30" y="49"/>
                    </a:moveTo>
                    <a:cubicBezTo>
                      <a:pt x="38" y="49"/>
                      <a:pt x="38" y="49"/>
                      <a:pt x="38" y="49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47" y="40"/>
                      <a:pt x="47" y="40"/>
                      <a:pt x="47" y="40"/>
                    </a:cubicBezTo>
                    <a:cubicBezTo>
                      <a:pt x="47" y="32"/>
                      <a:pt x="47" y="32"/>
                      <a:pt x="47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8" y="23"/>
                      <a:pt x="38" y="23"/>
                      <a:pt x="38" y="23"/>
                    </a:cubicBezTo>
                    <a:cubicBezTo>
                      <a:pt x="30" y="23"/>
                      <a:pt x="30" y="23"/>
                      <a:pt x="30" y="23"/>
                    </a:cubicBezTo>
                    <a:cubicBezTo>
                      <a:pt x="30" y="32"/>
                      <a:pt x="30" y="32"/>
                      <a:pt x="30" y="32"/>
                    </a:cubicBezTo>
                    <a:cubicBezTo>
                      <a:pt x="21" y="32"/>
                      <a:pt x="21" y="32"/>
                      <a:pt x="21" y="32"/>
                    </a:cubicBezTo>
                    <a:cubicBezTo>
                      <a:pt x="21" y="40"/>
                      <a:pt x="21" y="40"/>
                      <a:pt x="21" y="40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30" y="49"/>
                      <a:pt x="30" y="49"/>
                      <a:pt x="30" y="49"/>
                    </a:cubicBezTo>
                    <a:close/>
                    <a:moveTo>
                      <a:pt x="18" y="36"/>
                    </a:moveTo>
                    <a:cubicBezTo>
                      <a:pt x="22" y="26"/>
                      <a:pt x="31" y="21"/>
                      <a:pt x="43" y="19"/>
                    </a:cubicBezTo>
                    <a:cubicBezTo>
                      <a:pt x="31" y="11"/>
                      <a:pt x="16" y="22"/>
                      <a:pt x="18" y="36"/>
                    </a:cubicBezTo>
                    <a:close/>
                    <a:moveTo>
                      <a:pt x="36" y="12"/>
                    </a:moveTo>
                    <a:cubicBezTo>
                      <a:pt x="31" y="11"/>
                      <a:pt x="25" y="13"/>
                      <a:pt x="20" y="16"/>
                    </a:cubicBezTo>
                    <a:cubicBezTo>
                      <a:pt x="15" y="20"/>
                      <a:pt x="13" y="25"/>
                      <a:pt x="12" y="31"/>
                    </a:cubicBezTo>
                    <a:cubicBezTo>
                      <a:pt x="11" y="37"/>
                      <a:pt x="13" y="42"/>
                      <a:pt x="16" y="47"/>
                    </a:cubicBezTo>
                    <a:cubicBezTo>
                      <a:pt x="20" y="52"/>
                      <a:pt x="25" y="55"/>
                      <a:pt x="31" y="55"/>
                    </a:cubicBezTo>
                    <a:cubicBezTo>
                      <a:pt x="36" y="56"/>
                      <a:pt x="42" y="55"/>
                      <a:pt x="47" y="51"/>
                    </a:cubicBezTo>
                    <a:cubicBezTo>
                      <a:pt x="52" y="47"/>
                      <a:pt x="55" y="42"/>
                      <a:pt x="55" y="36"/>
                    </a:cubicBezTo>
                    <a:cubicBezTo>
                      <a:pt x="56" y="31"/>
                      <a:pt x="54" y="25"/>
                      <a:pt x="51" y="20"/>
                    </a:cubicBezTo>
                    <a:cubicBezTo>
                      <a:pt x="47" y="15"/>
                      <a:pt x="42" y="13"/>
                      <a:pt x="36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85800"/>
                <a:endParaRPr lang="zh-CN" altLang="en-US" sz="1350">
                  <a:solidFill>
                    <a:prstClr val="black"/>
                  </a:solidFill>
                  <a:latin typeface="Montserrat Light"/>
                </a:endParaRPr>
              </a:p>
            </p:txBody>
          </p:sp>
        </p:grpSp>
        <p:sp>
          <p:nvSpPr>
            <p:cNvPr id="14" name="Freeform 13"/>
            <p:cNvSpPr>
              <a:spLocks noEditPoints="1"/>
            </p:cNvSpPr>
            <p:nvPr/>
          </p:nvSpPr>
          <p:spPr bwMode="auto">
            <a:xfrm>
              <a:off x="10183678" y="3666145"/>
              <a:ext cx="299649" cy="299651"/>
            </a:xfrm>
            <a:custGeom>
              <a:avLst/>
              <a:gdLst>
                <a:gd name="T0" fmla="*/ 42 w 97"/>
                <a:gd name="T1" fmla="*/ 14 h 97"/>
                <a:gd name="T2" fmla="*/ 55 w 97"/>
                <a:gd name="T3" fmla="*/ 14 h 97"/>
                <a:gd name="T4" fmla="*/ 48 w 97"/>
                <a:gd name="T5" fmla="*/ 0 h 97"/>
                <a:gd name="T6" fmla="*/ 42 w 97"/>
                <a:gd name="T7" fmla="*/ 14 h 97"/>
                <a:gd name="T8" fmla="*/ 49 w 97"/>
                <a:gd name="T9" fmla="*/ 18 h 97"/>
                <a:gd name="T10" fmla="*/ 79 w 97"/>
                <a:gd name="T11" fmla="*/ 48 h 97"/>
                <a:gd name="T12" fmla="*/ 49 w 97"/>
                <a:gd name="T13" fmla="*/ 79 h 97"/>
                <a:gd name="T14" fmla="*/ 18 w 97"/>
                <a:gd name="T15" fmla="*/ 48 h 97"/>
                <a:gd name="T16" fmla="*/ 49 w 97"/>
                <a:gd name="T17" fmla="*/ 18 h 97"/>
                <a:gd name="T18" fmla="*/ 60 w 97"/>
                <a:gd name="T19" fmla="*/ 15 h 97"/>
                <a:gd name="T20" fmla="*/ 71 w 97"/>
                <a:gd name="T21" fmla="*/ 22 h 97"/>
                <a:gd name="T22" fmla="*/ 73 w 97"/>
                <a:gd name="T23" fmla="*/ 6 h 97"/>
                <a:gd name="T24" fmla="*/ 60 w 97"/>
                <a:gd name="T25" fmla="*/ 15 h 97"/>
                <a:gd name="T26" fmla="*/ 75 w 97"/>
                <a:gd name="T27" fmla="*/ 25 h 97"/>
                <a:gd name="T28" fmla="*/ 81 w 97"/>
                <a:gd name="T29" fmla="*/ 36 h 97"/>
                <a:gd name="T30" fmla="*/ 91 w 97"/>
                <a:gd name="T31" fmla="*/ 24 h 97"/>
                <a:gd name="T32" fmla="*/ 75 w 97"/>
                <a:gd name="T33" fmla="*/ 25 h 97"/>
                <a:gd name="T34" fmla="*/ 83 w 97"/>
                <a:gd name="T35" fmla="*/ 42 h 97"/>
                <a:gd name="T36" fmla="*/ 83 w 97"/>
                <a:gd name="T37" fmla="*/ 54 h 97"/>
                <a:gd name="T38" fmla="*/ 97 w 97"/>
                <a:gd name="T39" fmla="*/ 48 h 97"/>
                <a:gd name="T40" fmla="*/ 83 w 97"/>
                <a:gd name="T41" fmla="*/ 42 h 97"/>
                <a:gd name="T42" fmla="*/ 82 w 97"/>
                <a:gd name="T43" fmla="*/ 60 h 97"/>
                <a:gd name="T44" fmla="*/ 75 w 97"/>
                <a:gd name="T45" fmla="*/ 71 h 97"/>
                <a:gd name="T46" fmla="*/ 91 w 97"/>
                <a:gd name="T47" fmla="*/ 72 h 97"/>
                <a:gd name="T48" fmla="*/ 82 w 97"/>
                <a:gd name="T49" fmla="*/ 60 h 97"/>
                <a:gd name="T50" fmla="*/ 72 w 97"/>
                <a:gd name="T51" fmla="*/ 75 h 97"/>
                <a:gd name="T52" fmla="*/ 61 w 97"/>
                <a:gd name="T53" fmla="*/ 81 h 97"/>
                <a:gd name="T54" fmla="*/ 73 w 97"/>
                <a:gd name="T55" fmla="*/ 90 h 97"/>
                <a:gd name="T56" fmla="*/ 72 w 97"/>
                <a:gd name="T57" fmla="*/ 75 h 97"/>
                <a:gd name="T58" fmla="*/ 55 w 97"/>
                <a:gd name="T59" fmla="*/ 83 h 97"/>
                <a:gd name="T60" fmla="*/ 43 w 97"/>
                <a:gd name="T61" fmla="*/ 83 h 97"/>
                <a:gd name="T62" fmla="*/ 49 w 97"/>
                <a:gd name="T63" fmla="*/ 97 h 97"/>
                <a:gd name="T64" fmla="*/ 55 w 97"/>
                <a:gd name="T65" fmla="*/ 83 h 97"/>
                <a:gd name="T66" fmla="*/ 37 w 97"/>
                <a:gd name="T67" fmla="*/ 81 h 97"/>
                <a:gd name="T68" fmla="*/ 26 w 97"/>
                <a:gd name="T69" fmla="*/ 75 h 97"/>
                <a:gd name="T70" fmla="*/ 25 w 97"/>
                <a:gd name="T71" fmla="*/ 91 h 97"/>
                <a:gd name="T72" fmla="*/ 37 w 97"/>
                <a:gd name="T73" fmla="*/ 81 h 97"/>
                <a:gd name="T74" fmla="*/ 22 w 97"/>
                <a:gd name="T75" fmla="*/ 71 h 97"/>
                <a:gd name="T76" fmla="*/ 16 w 97"/>
                <a:gd name="T77" fmla="*/ 60 h 97"/>
                <a:gd name="T78" fmla="*/ 7 w 97"/>
                <a:gd name="T79" fmla="*/ 73 h 97"/>
                <a:gd name="T80" fmla="*/ 22 w 97"/>
                <a:gd name="T81" fmla="*/ 71 h 97"/>
                <a:gd name="T82" fmla="*/ 14 w 97"/>
                <a:gd name="T83" fmla="*/ 55 h 97"/>
                <a:gd name="T84" fmla="*/ 14 w 97"/>
                <a:gd name="T85" fmla="*/ 42 h 97"/>
                <a:gd name="T86" fmla="*/ 0 w 97"/>
                <a:gd name="T87" fmla="*/ 49 h 97"/>
                <a:gd name="T88" fmla="*/ 14 w 97"/>
                <a:gd name="T89" fmla="*/ 55 h 97"/>
                <a:gd name="T90" fmla="*/ 15 w 97"/>
                <a:gd name="T91" fmla="*/ 37 h 97"/>
                <a:gd name="T92" fmla="*/ 22 w 97"/>
                <a:gd name="T93" fmla="*/ 26 h 97"/>
                <a:gd name="T94" fmla="*/ 6 w 97"/>
                <a:gd name="T95" fmla="*/ 24 h 97"/>
                <a:gd name="T96" fmla="*/ 15 w 97"/>
                <a:gd name="T97" fmla="*/ 37 h 97"/>
                <a:gd name="T98" fmla="*/ 26 w 97"/>
                <a:gd name="T99" fmla="*/ 22 h 97"/>
                <a:gd name="T100" fmla="*/ 37 w 97"/>
                <a:gd name="T101" fmla="*/ 16 h 97"/>
                <a:gd name="T102" fmla="*/ 24 w 97"/>
                <a:gd name="T103" fmla="*/ 6 h 97"/>
                <a:gd name="T104" fmla="*/ 26 w 97"/>
                <a:gd name="T105" fmla="*/ 22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7" h="97">
                  <a:moveTo>
                    <a:pt x="42" y="14"/>
                  </a:moveTo>
                  <a:cubicBezTo>
                    <a:pt x="55" y="14"/>
                    <a:pt x="55" y="14"/>
                    <a:pt x="55" y="1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2" y="14"/>
                    <a:pt x="42" y="14"/>
                    <a:pt x="42" y="14"/>
                  </a:cubicBezTo>
                  <a:close/>
                  <a:moveTo>
                    <a:pt x="49" y="18"/>
                  </a:moveTo>
                  <a:cubicBezTo>
                    <a:pt x="65" y="18"/>
                    <a:pt x="79" y="31"/>
                    <a:pt x="79" y="48"/>
                  </a:cubicBezTo>
                  <a:cubicBezTo>
                    <a:pt x="79" y="65"/>
                    <a:pt x="65" y="79"/>
                    <a:pt x="49" y="79"/>
                  </a:cubicBezTo>
                  <a:cubicBezTo>
                    <a:pt x="32" y="79"/>
                    <a:pt x="18" y="65"/>
                    <a:pt x="18" y="48"/>
                  </a:cubicBezTo>
                  <a:cubicBezTo>
                    <a:pt x="18" y="31"/>
                    <a:pt x="32" y="18"/>
                    <a:pt x="49" y="18"/>
                  </a:cubicBezTo>
                  <a:close/>
                  <a:moveTo>
                    <a:pt x="60" y="15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60" y="15"/>
                    <a:pt x="60" y="15"/>
                    <a:pt x="60" y="15"/>
                  </a:cubicBezTo>
                  <a:close/>
                  <a:moveTo>
                    <a:pt x="75" y="25"/>
                  </a:moveTo>
                  <a:cubicBezTo>
                    <a:pt x="81" y="36"/>
                    <a:pt x="81" y="36"/>
                    <a:pt x="81" y="36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75" y="25"/>
                    <a:pt x="75" y="25"/>
                    <a:pt x="75" y="25"/>
                  </a:cubicBezTo>
                  <a:close/>
                  <a:moveTo>
                    <a:pt x="83" y="42"/>
                  </a:moveTo>
                  <a:cubicBezTo>
                    <a:pt x="83" y="54"/>
                    <a:pt x="83" y="54"/>
                    <a:pt x="83" y="54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83" y="42"/>
                    <a:pt x="83" y="42"/>
                    <a:pt x="83" y="42"/>
                  </a:cubicBezTo>
                  <a:close/>
                  <a:moveTo>
                    <a:pt x="82" y="60"/>
                  </a:moveTo>
                  <a:cubicBezTo>
                    <a:pt x="75" y="71"/>
                    <a:pt x="75" y="71"/>
                    <a:pt x="75" y="71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82" y="60"/>
                    <a:pt x="82" y="60"/>
                    <a:pt x="82" y="60"/>
                  </a:cubicBezTo>
                  <a:close/>
                  <a:moveTo>
                    <a:pt x="72" y="75"/>
                  </a:moveTo>
                  <a:cubicBezTo>
                    <a:pt x="61" y="81"/>
                    <a:pt x="61" y="81"/>
                    <a:pt x="61" y="81"/>
                  </a:cubicBezTo>
                  <a:cubicBezTo>
                    <a:pt x="73" y="90"/>
                    <a:pt x="73" y="90"/>
                    <a:pt x="73" y="90"/>
                  </a:cubicBezTo>
                  <a:cubicBezTo>
                    <a:pt x="72" y="75"/>
                    <a:pt x="72" y="75"/>
                    <a:pt x="72" y="75"/>
                  </a:cubicBezTo>
                  <a:close/>
                  <a:moveTo>
                    <a:pt x="55" y="83"/>
                  </a:moveTo>
                  <a:cubicBezTo>
                    <a:pt x="43" y="83"/>
                    <a:pt x="43" y="83"/>
                    <a:pt x="43" y="83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5" y="83"/>
                    <a:pt x="55" y="83"/>
                    <a:pt x="55" y="83"/>
                  </a:cubicBezTo>
                  <a:close/>
                  <a:moveTo>
                    <a:pt x="37" y="81"/>
                  </a:moveTo>
                  <a:cubicBezTo>
                    <a:pt x="26" y="75"/>
                    <a:pt x="26" y="75"/>
                    <a:pt x="26" y="75"/>
                  </a:cubicBezTo>
                  <a:cubicBezTo>
                    <a:pt x="25" y="91"/>
                    <a:pt x="25" y="91"/>
                    <a:pt x="25" y="91"/>
                  </a:cubicBezTo>
                  <a:cubicBezTo>
                    <a:pt x="37" y="81"/>
                    <a:pt x="37" y="81"/>
                    <a:pt x="37" y="81"/>
                  </a:cubicBezTo>
                  <a:close/>
                  <a:moveTo>
                    <a:pt x="22" y="71"/>
                  </a:moveTo>
                  <a:cubicBezTo>
                    <a:pt x="16" y="60"/>
                    <a:pt x="16" y="60"/>
                    <a:pt x="16" y="60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22" y="71"/>
                    <a:pt x="22" y="71"/>
                    <a:pt x="22" y="71"/>
                  </a:cubicBezTo>
                  <a:close/>
                  <a:moveTo>
                    <a:pt x="14" y="55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4" y="55"/>
                    <a:pt x="14" y="55"/>
                    <a:pt x="14" y="55"/>
                  </a:cubicBezTo>
                  <a:close/>
                  <a:moveTo>
                    <a:pt x="15" y="37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15" y="37"/>
                    <a:pt x="15" y="37"/>
                    <a:pt x="15" y="37"/>
                  </a:cubicBezTo>
                  <a:close/>
                  <a:moveTo>
                    <a:pt x="26" y="22"/>
                  </a:moveTo>
                  <a:cubicBezTo>
                    <a:pt x="37" y="16"/>
                    <a:pt x="37" y="16"/>
                    <a:pt x="37" y="16"/>
                  </a:cubicBezTo>
                  <a:cubicBezTo>
                    <a:pt x="24" y="6"/>
                    <a:pt x="24" y="6"/>
                    <a:pt x="24" y="6"/>
                  </a:cubicBezTo>
                  <a:lnTo>
                    <a:pt x="26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85800"/>
              <a:endParaRPr lang="zh-CN" altLang="en-US" sz="1350">
                <a:solidFill>
                  <a:prstClr val="black"/>
                </a:solidFill>
                <a:latin typeface="Montserrat Light"/>
              </a:endParaRPr>
            </a:p>
          </p:txBody>
        </p:sp>
        <p:grpSp>
          <p:nvGrpSpPr>
            <p:cNvPr id="15" name="Group 14"/>
            <p:cNvGrpSpPr/>
            <p:nvPr/>
          </p:nvGrpSpPr>
          <p:grpSpPr>
            <a:xfrm>
              <a:off x="8624910" y="2506526"/>
              <a:ext cx="568766" cy="570987"/>
              <a:chOff x="2286436" y="1883184"/>
              <a:chExt cx="568766" cy="570987"/>
            </a:xfrm>
          </p:grpSpPr>
          <p:sp>
            <p:nvSpPr>
              <p:cNvPr id="16" name="Freeform 15"/>
              <p:cNvSpPr>
                <a:spLocks/>
              </p:cNvSpPr>
              <p:nvPr/>
            </p:nvSpPr>
            <p:spPr bwMode="auto">
              <a:xfrm>
                <a:off x="2286436" y="1883184"/>
                <a:ext cx="568766" cy="570987"/>
              </a:xfrm>
              <a:custGeom>
                <a:avLst/>
                <a:gdLst>
                  <a:gd name="T0" fmla="*/ 267 w 325"/>
                  <a:gd name="T1" fmla="*/ 268 h 326"/>
                  <a:gd name="T2" fmla="*/ 57 w 325"/>
                  <a:gd name="T3" fmla="*/ 268 h 326"/>
                  <a:gd name="T4" fmla="*/ 57 w 325"/>
                  <a:gd name="T5" fmla="*/ 58 h 326"/>
                  <a:gd name="T6" fmla="*/ 267 w 325"/>
                  <a:gd name="T7" fmla="*/ 58 h 326"/>
                  <a:gd name="T8" fmla="*/ 267 w 325"/>
                  <a:gd name="T9" fmla="*/ 268 h 3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5" h="326">
                    <a:moveTo>
                      <a:pt x="267" y="268"/>
                    </a:moveTo>
                    <a:cubicBezTo>
                      <a:pt x="209" y="326"/>
                      <a:pt x="115" y="326"/>
                      <a:pt x="57" y="268"/>
                    </a:cubicBezTo>
                    <a:cubicBezTo>
                      <a:pt x="0" y="210"/>
                      <a:pt x="0" y="116"/>
                      <a:pt x="57" y="58"/>
                    </a:cubicBezTo>
                    <a:cubicBezTo>
                      <a:pt x="115" y="0"/>
                      <a:pt x="209" y="0"/>
                      <a:pt x="267" y="58"/>
                    </a:cubicBezTo>
                    <a:cubicBezTo>
                      <a:pt x="325" y="116"/>
                      <a:pt x="325" y="210"/>
                      <a:pt x="267" y="26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en-GB" sz="1350">
                  <a:solidFill>
                    <a:prstClr val="black"/>
                  </a:solidFill>
                  <a:latin typeface="Montserrat Light"/>
                </a:endParaRPr>
              </a:p>
            </p:txBody>
          </p:sp>
          <p:sp>
            <p:nvSpPr>
              <p:cNvPr id="17" name="Freeform 16"/>
              <p:cNvSpPr>
                <a:spLocks noEditPoints="1"/>
              </p:cNvSpPr>
              <p:nvPr/>
            </p:nvSpPr>
            <p:spPr bwMode="auto">
              <a:xfrm>
                <a:off x="2426207" y="2018679"/>
                <a:ext cx="245168" cy="299650"/>
              </a:xfrm>
              <a:custGeom>
                <a:avLst/>
                <a:gdLst>
                  <a:gd name="T0" fmla="*/ 36 w 79"/>
                  <a:gd name="T1" fmla="*/ 27 h 97"/>
                  <a:gd name="T2" fmla="*/ 40 w 79"/>
                  <a:gd name="T3" fmla="*/ 1 h 97"/>
                  <a:gd name="T4" fmla="*/ 46 w 79"/>
                  <a:gd name="T5" fmla="*/ 5 h 97"/>
                  <a:gd name="T6" fmla="*/ 41 w 79"/>
                  <a:gd name="T7" fmla="*/ 27 h 97"/>
                  <a:gd name="T8" fmla="*/ 39 w 79"/>
                  <a:gd name="T9" fmla="*/ 27 h 97"/>
                  <a:gd name="T10" fmla="*/ 36 w 79"/>
                  <a:gd name="T11" fmla="*/ 27 h 97"/>
                  <a:gd name="T12" fmla="*/ 38 w 79"/>
                  <a:gd name="T13" fmla="*/ 67 h 97"/>
                  <a:gd name="T14" fmla="*/ 34 w 79"/>
                  <a:gd name="T15" fmla="*/ 58 h 97"/>
                  <a:gd name="T16" fmla="*/ 29 w 79"/>
                  <a:gd name="T17" fmla="*/ 64 h 97"/>
                  <a:gd name="T18" fmla="*/ 38 w 79"/>
                  <a:gd name="T19" fmla="*/ 67 h 97"/>
                  <a:gd name="T20" fmla="*/ 41 w 79"/>
                  <a:gd name="T21" fmla="*/ 67 h 97"/>
                  <a:gd name="T22" fmla="*/ 46 w 79"/>
                  <a:gd name="T23" fmla="*/ 58 h 97"/>
                  <a:gd name="T24" fmla="*/ 50 w 79"/>
                  <a:gd name="T25" fmla="*/ 64 h 97"/>
                  <a:gd name="T26" fmla="*/ 41 w 79"/>
                  <a:gd name="T27" fmla="*/ 67 h 97"/>
                  <a:gd name="T28" fmla="*/ 40 w 79"/>
                  <a:gd name="T29" fmla="*/ 94 h 97"/>
                  <a:gd name="T30" fmla="*/ 25 w 79"/>
                  <a:gd name="T31" fmla="*/ 96 h 97"/>
                  <a:gd name="T32" fmla="*/ 16 w 79"/>
                  <a:gd name="T33" fmla="*/ 89 h 97"/>
                  <a:gd name="T34" fmla="*/ 10 w 79"/>
                  <a:gd name="T35" fmla="*/ 81 h 97"/>
                  <a:gd name="T36" fmla="*/ 5 w 79"/>
                  <a:gd name="T37" fmla="*/ 72 h 97"/>
                  <a:gd name="T38" fmla="*/ 0 w 79"/>
                  <a:gd name="T39" fmla="*/ 55 h 97"/>
                  <a:gd name="T40" fmla="*/ 7 w 79"/>
                  <a:gd name="T41" fmla="*/ 37 h 97"/>
                  <a:gd name="T42" fmla="*/ 22 w 79"/>
                  <a:gd name="T43" fmla="*/ 30 h 97"/>
                  <a:gd name="T44" fmla="*/ 40 w 79"/>
                  <a:gd name="T45" fmla="*/ 31 h 97"/>
                  <a:gd name="T46" fmla="*/ 57 w 79"/>
                  <a:gd name="T47" fmla="*/ 30 h 97"/>
                  <a:gd name="T48" fmla="*/ 72 w 79"/>
                  <a:gd name="T49" fmla="*/ 37 h 97"/>
                  <a:gd name="T50" fmla="*/ 79 w 79"/>
                  <a:gd name="T51" fmla="*/ 55 h 97"/>
                  <a:gd name="T52" fmla="*/ 74 w 79"/>
                  <a:gd name="T53" fmla="*/ 72 h 97"/>
                  <a:gd name="T54" fmla="*/ 69 w 79"/>
                  <a:gd name="T55" fmla="*/ 81 h 97"/>
                  <a:gd name="T56" fmla="*/ 63 w 79"/>
                  <a:gd name="T57" fmla="*/ 89 h 97"/>
                  <a:gd name="T58" fmla="*/ 54 w 79"/>
                  <a:gd name="T59" fmla="*/ 96 h 97"/>
                  <a:gd name="T60" fmla="*/ 40 w 79"/>
                  <a:gd name="T61" fmla="*/ 94 h 97"/>
                  <a:gd name="T62" fmla="*/ 29 w 79"/>
                  <a:gd name="T63" fmla="*/ 86 h 97"/>
                  <a:gd name="T64" fmla="*/ 24 w 79"/>
                  <a:gd name="T65" fmla="*/ 82 h 97"/>
                  <a:gd name="T66" fmla="*/ 19 w 79"/>
                  <a:gd name="T67" fmla="*/ 75 h 97"/>
                  <a:gd name="T68" fmla="*/ 15 w 79"/>
                  <a:gd name="T69" fmla="*/ 68 h 97"/>
                  <a:gd name="T70" fmla="*/ 11 w 79"/>
                  <a:gd name="T71" fmla="*/ 56 h 97"/>
                  <a:gd name="T72" fmla="*/ 16 w 79"/>
                  <a:gd name="T73" fmla="*/ 45 h 97"/>
                  <a:gd name="T74" fmla="*/ 25 w 79"/>
                  <a:gd name="T75" fmla="*/ 40 h 97"/>
                  <a:gd name="T76" fmla="*/ 39 w 79"/>
                  <a:gd name="T77" fmla="*/ 41 h 97"/>
                  <a:gd name="T78" fmla="*/ 40 w 79"/>
                  <a:gd name="T79" fmla="*/ 41 h 97"/>
                  <a:gd name="T80" fmla="*/ 40 w 79"/>
                  <a:gd name="T81" fmla="*/ 41 h 97"/>
                  <a:gd name="T82" fmla="*/ 54 w 79"/>
                  <a:gd name="T83" fmla="*/ 40 h 97"/>
                  <a:gd name="T84" fmla="*/ 63 w 79"/>
                  <a:gd name="T85" fmla="*/ 45 h 97"/>
                  <a:gd name="T86" fmla="*/ 68 w 79"/>
                  <a:gd name="T87" fmla="*/ 56 h 97"/>
                  <a:gd name="T88" fmla="*/ 64 w 79"/>
                  <a:gd name="T89" fmla="*/ 68 h 97"/>
                  <a:gd name="T90" fmla="*/ 60 w 79"/>
                  <a:gd name="T91" fmla="*/ 75 h 97"/>
                  <a:gd name="T92" fmla="*/ 55 w 79"/>
                  <a:gd name="T93" fmla="*/ 82 h 97"/>
                  <a:gd name="T94" fmla="*/ 50 w 79"/>
                  <a:gd name="T95" fmla="*/ 86 h 97"/>
                  <a:gd name="T96" fmla="*/ 41 w 79"/>
                  <a:gd name="T97" fmla="*/ 83 h 97"/>
                  <a:gd name="T98" fmla="*/ 40 w 79"/>
                  <a:gd name="T99" fmla="*/ 83 h 97"/>
                  <a:gd name="T100" fmla="*/ 38 w 79"/>
                  <a:gd name="T101" fmla="*/ 83 h 97"/>
                  <a:gd name="T102" fmla="*/ 29 w 79"/>
                  <a:gd name="T103" fmla="*/ 86 h 97"/>
                  <a:gd name="T104" fmla="*/ 43 w 79"/>
                  <a:gd name="T105" fmla="*/ 15 h 97"/>
                  <a:gd name="T106" fmla="*/ 45 w 79"/>
                  <a:gd name="T107" fmla="*/ 13 h 97"/>
                  <a:gd name="T108" fmla="*/ 65 w 79"/>
                  <a:gd name="T109" fmla="*/ 10 h 97"/>
                  <a:gd name="T110" fmla="*/ 44 w 79"/>
                  <a:gd name="T111" fmla="*/ 20 h 97"/>
                  <a:gd name="T112" fmla="*/ 59 w 79"/>
                  <a:gd name="T113" fmla="*/ 23 h 97"/>
                  <a:gd name="T114" fmla="*/ 78 w 79"/>
                  <a:gd name="T115" fmla="*/ 11 h 97"/>
                  <a:gd name="T116" fmla="*/ 54 w 79"/>
                  <a:gd name="T117" fmla="*/ 3 h 97"/>
                  <a:gd name="T118" fmla="*/ 43 w 79"/>
                  <a:gd name="T119" fmla="*/ 15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79" h="97">
                    <a:moveTo>
                      <a:pt x="36" y="27"/>
                    </a:moveTo>
                    <a:cubicBezTo>
                      <a:pt x="33" y="18"/>
                      <a:pt x="30" y="8"/>
                      <a:pt x="40" y="1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38" y="11"/>
                      <a:pt x="39" y="20"/>
                      <a:pt x="41" y="27"/>
                    </a:cubicBezTo>
                    <a:cubicBezTo>
                      <a:pt x="40" y="27"/>
                      <a:pt x="40" y="27"/>
                      <a:pt x="39" y="27"/>
                    </a:cubicBezTo>
                    <a:cubicBezTo>
                      <a:pt x="38" y="27"/>
                      <a:pt x="37" y="27"/>
                      <a:pt x="36" y="27"/>
                    </a:cubicBezTo>
                    <a:close/>
                    <a:moveTo>
                      <a:pt x="38" y="67"/>
                    </a:moveTo>
                    <a:cubicBezTo>
                      <a:pt x="38" y="67"/>
                      <a:pt x="38" y="59"/>
                      <a:pt x="34" y="58"/>
                    </a:cubicBezTo>
                    <a:cubicBezTo>
                      <a:pt x="30" y="58"/>
                      <a:pt x="28" y="62"/>
                      <a:pt x="29" y="64"/>
                    </a:cubicBezTo>
                    <a:cubicBezTo>
                      <a:pt x="30" y="66"/>
                      <a:pt x="38" y="67"/>
                      <a:pt x="38" y="67"/>
                    </a:cubicBezTo>
                    <a:close/>
                    <a:moveTo>
                      <a:pt x="41" y="67"/>
                    </a:moveTo>
                    <a:cubicBezTo>
                      <a:pt x="41" y="67"/>
                      <a:pt x="42" y="59"/>
                      <a:pt x="46" y="58"/>
                    </a:cubicBezTo>
                    <a:cubicBezTo>
                      <a:pt x="50" y="58"/>
                      <a:pt x="52" y="62"/>
                      <a:pt x="50" y="64"/>
                    </a:cubicBezTo>
                    <a:cubicBezTo>
                      <a:pt x="49" y="66"/>
                      <a:pt x="41" y="67"/>
                      <a:pt x="41" y="67"/>
                    </a:cubicBezTo>
                    <a:close/>
                    <a:moveTo>
                      <a:pt x="40" y="94"/>
                    </a:moveTo>
                    <a:cubicBezTo>
                      <a:pt x="33" y="97"/>
                      <a:pt x="29" y="97"/>
                      <a:pt x="25" y="96"/>
                    </a:cubicBezTo>
                    <a:cubicBezTo>
                      <a:pt x="21" y="95"/>
                      <a:pt x="19" y="93"/>
                      <a:pt x="16" y="89"/>
                    </a:cubicBezTo>
                    <a:cubicBezTo>
                      <a:pt x="14" y="86"/>
                      <a:pt x="12" y="83"/>
                      <a:pt x="10" y="81"/>
                    </a:cubicBezTo>
                    <a:cubicBezTo>
                      <a:pt x="8" y="78"/>
                      <a:pt x="7" y="75"/>
                      <a:pt x="5" y="72"/>
                    </a:cubicBezTo>
                    <a:cubicBezTo>
                      <a:pt x="3" y="67"/>
                      <a:pt x="0" y="61"/>
                      <a:pt x="0" y="55"/>
                    </a:cubicBezTo>
                    <a:cubicBezTo>
                      <a:pt x="0" y="48"/>
                      <a:pt x="1" y="42"/>
                      <a:pt x="7" y="37"/>
                    </a:cubicBezTo>
                    <a:cubicBezTo>
                      <a:pt x="11" y="33"/>
                      <a:pt x="16" y="31"/>
                      <a:pt x="22" y="30"/>
                    </a:cubicBezTo>
                    <a:cubicBezTo>
                      <a:pt x="27" y="29"/>
                      <a:pt x="33" y="29"/>
                      <a:pt x="40" y="31"/>
                    </a:cubicBezTo>
                    <a:cubicBezTo>
                      <a:pt x="46" y="29"/>
                      <a:pt x="52" y="29"/>
                      <a:pt x="57" y="30"/>
                    </a:cubicBezTo>
                    <a:cubicBezTo>
                      <a:pt x="63" y="31"/>
                      <a:pt x="68" y="33"/>
                      <a:pt x="72" y="37"/>
                    </a:cubicBezTo>
                    <a:cubicBezTo>
                      <a:pt x="78" y="42"/>
                      <a:pt x="79" y="48"/>
                      <a:pt x="79" y="55"/>
                    </a:cubicBezTo>
                    <a:cubicBezTo>
                      <a:pt x="79" y="61"/>
                      <a:pt x="76" y="67"/>
                      <a:pt x="74" y="72"/>
                    </a:cubicBezTo>
                    <a:cubicBezTo>
                      <a:pt x="72" y="75"/>
                      <a:pt x="71" y="78"/>
                      <a:pt x="69" y="81"/>
                    </a:cubicBezTo>
                    <a:cubicBezTo>
                      <a:pt x="67" y="83"/>
                      <a:pt x="65" y="86"/>
                      <a:pt x="63" y="89"/>
                    </a:cubicBezTo>
                    <a:cubicBezTo>
                      <a:pt x="60" y="93"/>
                      <a:pt x="58" y="95"/>
                      <a:pt x="54" y="96"/>
                    </a:cubicBezTo>
                    <a:cubicBezTo>
                      <a:pt x="50" y="97"/>
                      <a:pt x="46" y="97"/>
                      <a:pt x="40" y="94"/>
                    </a:cubicBezTo>
                    <a:close/>
                    <a:moveTo>
                      <a:pt x="29" y="86"/>
                    </a:moveTo>
                    <a:cubicBezTo>
                      <a:pt x="27" y="86"/>
                      <a:pt x="26" y="84"/>
                      <a:pt x="24" y="82"/>
                    </a:cubicBezTo>
                    <a:cubicBezTo>
                      <a:pt x="22" y="80"/>
                      <a:pt x="21" y="77"/>
                      <a:pt x="19" y="75"/>
                    </a:cubicBezTo>
                    <a:cubicBezTo>
                      <a:pt x="18" y="73"/>
                      <a:pt x="17" y="71"/>
                      <a:pt x="15" y="68"/>
                    </a:cubicBezTo>
                    <a:cubicBezTo>
                      <a:pt x="13" y="64"/>
                      <a:pt x="12" y="60"/>
                      <a:pt x="11" y="56"/>
                    </a:cubicBezTo>
                    <a:cubicBezTo>
                      <a:pt x="11" y="52"/>
                      <a:pt x="12" y="48"/>
                      <a:pt x="16" y="45"/>
                    </a:cubicBezTo>
                    <a:cubicBezTo>
                      <a:pt x="18" y="42"/>
                      <a:pt x="21" y="41"/>
                      <a:pt x="25" y="40"/>
                    </a:cubicBezTo>
                    <a:cubicBezTo>
                      <a:pt x="29" y="40"/>
                      <a:pt x="34" y="40"/>
                      <a:pt x="39" y="41"/>
                    </a:cubicBezTo>
                    <a:cubicBezTo>
                      <a:pt x="40" y="41"/>
                      <a:pt x="40" y="41"/>
                      <a:pt x="40" y="41"/>
                    </a:cubicBezTo>
                    <a:cubicBezTo>
                      <a:pt x="40" y="41"/>
                      <a:pt x="40" y="41"/>
                      <a:pt x="40" y="41"/>
                    </a:cubicBezTo>
                    <a:cubicBezTo>
                      <a:pt x="45" y="40"/>
                      <a:pt x="50" y="40"/>
                      <a:pt x="54" y="40"/>
                    </a:cubicBezTo>
                    <a:cubicBezTo>
                      <a:pt x="58" y="41"/>
                      <a:pt x="61" y="42"/>
                      <a:pt x="63" y="45"/>
                    </a:cubicBezTo>
                    <a:cubicBezTo>
                      <a:pt x="67" y="48"/>
                      <a:pt x="68" y="52"/>
                      <a:pt x="68" y="56"/>
                    </a:cubicBezTo>
                    <a:cubicBezTo>
                      <a:pt x="67" y="60"/>
                      <a:pt x="66" y="64"/>
                      <a:pt x="64" y="68"/>
                    </a:cubicBezTo>
                    <a:cubicBezTo>
                      <a:pt x="62" y="71"/>
                      <a:pt x="61" y="73"/>
                      <a:pt x="60" y="75"/>
                    </a:cubicBezTo>
                    <a:cubicBezTo>
                      <a:pt x="58" y="77"/>
                      <a:pt x="57" y="80"/>
                      <a:pt x="55" y="82"/>
                    </a:cubicBezTo>
                    <a:cubicBezTo>
                      <a:pt x="53" y="84"/>
                      <a:pt x="52" y="86"/>
                      <a:pt x="50" y="86"/>
                    </a:cubicBezTo>
                    <a:cubicBezTo>
                      <a:pt x="48" y="87"/>
                      <a:pt x="45" y="86"/>
                      <a:pt x="41" y="83"/>
                    </a:cubicBezTo>
                    <a:cubicBezTo>
                      <a:pt x="40" y="83"/>
                      <a:pt x="40" y="83"/>
                      <a:pt x="40" y="83"/>
                    </a:cubicBezTo>
                    <a:cubicBezTo>
                      <a:pt x="38" y="83"/>
                      <a:pt x="38" y="83"/>
                      <a:pt x="38" y="83"/>
                    </a:cubicBezTo>
                    <a:cubicBezTo>
                      <a:pt x="34" y="86"/>
                      <a:pt x="31" y="87"/>
                      <a:pt x="29" y="86"/>
                    </a:cubicBezTo>
                    <a:close/>
                    <a:moveTo>
                      <a:pt x="43" y="15"/>
                    </a:moveTo>
                    <a:cubicBezTo>
                      <a:pt x="44" y="14"/>
                      <a:pt x="44" y="14"/>
                      <a:pt x="45" y="13"/>
                    </a:cubicBezTo>
                    <a:cubicBezTo>
                      <a:pt x="52" y="11"/>
                      <a:pt x="65" y="10"/>
                      <a:pt x="65" y="10"/>
                    </a:cubicBezTo>
                    <a:cubicBezTo>
                      <a:pt x="58" y="12"/>
                      <a:pt x="49" y="15"/>
                      <a:pt x="44" y="20"/>
                    </a:cubicBezTo>
                    <a:cubicBezTo>
                      <a:pt x="47" y="22"/>
                      <a:pt x="51" y="25"/>
                      <a:pt x="59" y="23"/>
                    </a:cubicBezTo>
                    <a:cubicBezTo>
                      <a:pt x="68" y="22"/>
                      <a:pt x="78" y="11"/>
                      <a:pt x="78" y="11"/>
                    </a:cubicBezTo>
                    <a:cubicBezTo>
                      <a:pt x="78" y="11"/>
                      <a:pt x="62" y="0"/>
                      <a:pt x="54" y="3"/>
                    </a:cubicBezTo>
                    <a:cubicBezTo>
                      <a:pt x="48" y="5"/>
                      <a:pt x="44" y="11"/>
                      <a:pt x="43" y="1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85800"/>
                <a:endParaRPr lang="zh-CN" altLang="en-US" sz="1350">
                  <a:solidFill>
                    <a:prstClr val="black"/>
                  </a:solidFill>
                  <a:latin typeface="Montserrat Light"/>
                </a:endParaRPr>
              </a:p>
            </p:txBody>
          </p:sp>
        </p:grp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11031520" y="3132365"/>
              <a:ext cx="310531" cy="388599"/>
            </a:xfrm>
            <a:custGeom>
              <a:avLst/>
              <a:gdLst>
                <a:gd name="T0" fmla="*/ 49 w 83"/>
                <a:gd name="T1" fmla="*/ 71 h 104"/>
                <a:gd name="T2" fmla="*/ 43 w 83"/>
                <a:gd name="T3" fmla="*/ 71 h 104"/>
                <a:gd name="T4" fmla="*/ 60 w 83"/>
                <a:gd name="T5" fmla="*/ 99 h 104"/>
                <a:gd name="T6" fmla="*/ 69 w 83"/>
                <a:gd name="T7" fmla="*/ 104 h 104"/>
                <a:gd name="T8" fmla="*/ 77 w 83"/>
                <a:gd name="T9" fmla="*/ 69 h 104"/>
                <a:gd name="T10" fmla="*/ 78 w 83"/>
                <a:gd name="T11" fmla="*/ 27 h 104"/>
                <a:gd name="T12" fmla="*/ 52 w 83"/>
                <a:gd name="T13" fmla="*/ 35 h 104"/>
                <a:gd name="T14" fmla="*/ 32 w 83"/>
                <a:gd name="T15" fmla="*/ 38 h 104"/>
                <a:gd name="T16" fmla="*/ 24 w 83"/>
                <a:gd name="T17" fmla="*/ 37 h 104"/>
                <a:gd name="T18" fmla="*/ 8 w 83"/>
                <a:gd name="T19" fmla="*/ 54 h 104"/>
                <a:gd name="T20" fmla="*/ 12 w 83"/>
                <a:gd name="T21" fmla="*/ 90 h 104"/>
                <a:gd name="T22" fmla="*/ 20 w 83"/>
                <a:gd name="T23" fmla="*/ 104 h 104"/>
                <a:gd name="T24" fmla="*/ 41 w 83"/>
                <a:gd name="T25" fmla="*/ 104 h 104"/>
                <a:gd name="T26" fmla="*/ 42 w 83"/>
                <a:gd name="T27" fmla="*/ 0 h 104"/>
                <a:gd name="T28" fmla="*/ 59 w 83"/>
                <a:gd name="T29" fmla="*/ 17 h 104"/>
                <a:gd name="T30" fmla="*/ 42 w 83"/>
                <a:gd name="T31" fmla="*/ 35 h 104"/>
                <a:gd name="T32" fmla="*/ 25 w 83"/>
                <a:gd name="T33" fmla="*/ 17 h 104"/>
                <a:gd name="T34" fmla="*/ 42 w 83"/>
                <a:gd name="T35" fmla="*/ 0 h 104"/>
                <a:gd name="T36" fmla="*/ 52 w 83"/>
                <a:gd name="T37" fmla="*/ 17 h 104"/>
                <a:gd name="T38" fmla="*/ 42 w 83"/>
                <a:gd name="T39" fmla="*/ 27 h 104"/>
                <a:gd name="T40" fmla="*/ 32 w 83"/>
                <a:gd name="T41" fmla="*/ 17 h 104"/>
                <a:gd name="T42" fmla="*/ 42 w 83"/>
                <a:gd name="T43" fmla="*/ 8 h 104"/>
                <a:gd name="T44" fmla="*/ 41 w 83"/>
                <a:gd name="T45" fmla="*/ 57 h 104"/>
                <a:gd name="T46" fmla="*/ 41 w 83"/>
                <a:gd name="T47" fmla="*/ 85 h 104"/>
                <a:gd name="T48" fmla="*/ 41 w 83"/>
                <a:gd name="T49" fmla="*/ 57 h 104"/>
                <a:gd name="T50" fmla="*/ 21 w 83"/>
                <a:gd name="T51" fmla="*/ 54 h 104"/>
                <a:gd name="T52" fmla="*/ 29 w 83"/>
                <a:gd name="T53" fmla="*/ 48 h 104"/>
                <a:gd name="T54" fmla="*/ 33 w 83"/>
                <a:gd name="T55" fmla="*/ 53 h 104"/>
                <a:gd name="T56" fmla="*/ 27 w 83"/>
                <a:gd name="T57" fmla="*/ 54 h 104"/>
                <a:gd name="T58" fmla="*/ 25 w 83"/>
                <a:gd name="T59" fmla="*/ 57 h 104"/>
                <a:gd name="T60" fmla="*/ 62 w 83"/>
                <a:gd name="T61" fmla="*/ 57 h 104"/>
                <a:gd name="T62" fmla="*/ 58 w 83"/>
                <a:gd name="T63" fmla="*/ 55 h 104"/>
                <a:gd name="T64" fmla="*/ 54 w 83"/>
                <a:gd name="T65" fmla="*/ 53 h 104"/>
                <a:gd name="T66" fmla="*/ 49 w 83"/>
                <a:gd name="T67" fmla="*/ 49 h 104"/>
                <a:gd name="T68" fmla="*/ 59 w 83"/>
                <a:gd name="T69" fmla="*/ 50 h 104"/>
                <a:gd name="T70" fmla="*/ 62 w 83"/>
                <a:gd name="T71" fmla="*/ 57 h 104"/>
                <a:gd name="T72" fmla="*/ 39 w 83"/>
                <a:gd name="T73" fmla="*/ 71 h 104"/>
                <a:gd name="T74" fmla="*/ 33 w 83"/>
                <a:gd name="T75" fmla="*/ 7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3" h="104">
                  <a:moveTo>
                    <a:pt x="46" y="66"/>
                  </a:moveTo>
                  <a:cubicBezTo>
                    <a:pt x="48" y="66"/>
                    <a:pt x="49" y="69"/>
                    <a:pt x="49" y="71"/>
                  </a:cubicBezTo>
                  <a:cubicBezTo>
                    <a:pt x="49" y="74"/>
                    <a:pt x="48" y="76"/>
                    <a:pt x="46" y="76"/>
                  </a:cubicBezTo>
                  <a:cubicBezTo>
                    <a:pt x="45" y="76"/>
                    <a:pt x="43" y="74"/>
                    <a:pt x="43" y="71"/>
                  </a:cubicBezTo>
                  <a:cubicBezTo>
                    <a:pt x="43" y="69"/>
                    <a:pt x="45" y="66"/>
                    <a:pt x="46" y="66"/>
                  </a:cubicBezTo>
                  <a:close/>
                  <a:moveTo>
                    <a:pt x="60" y="99"/>
                  </a:moveTo>
                  <a:cubicBezTo>
                    <a:pt x="62" y="104"/>
                    <a:pt x="62" y="104"/>
                    <a:pt x="62" y="104"/>
                  </a:cubicBezTo>
                  <a:cubicBezTo>
                    <a:pt x="69" y="104"/>
                    <a:pt x="69" y="104"/>
                    <a:pt x="69" y="104"/>
                  </a:cubicBezTo>
                  <a:cubicBezTo>
                    <a:pt x="69" y="91"/>
                    <a:pt x="69" y="91"/>
                    <a:pt x="69" y="91"/>
                  </a:cubicBezTo>
                  <a:cubicBezTo>
                    <a:pt x="74" y="85"/>
                    <a:pt x="77" y="77"/>
                    <a:pt x="77" y="69"/>
                  </a:cubicBezTo>
                  <a:cubicBezTo>
                    <a:pt x="77" y="64"/>
                    <a:pt x="76" y="59"/>
                    <a:pt x="74" y="54"/>
                  </a:cubicBezTo>
                  <a:cubicBezTo>
                    <a:pt x="80" y="48"/>
                    <a:pt x="83" y="37"/>
                    <a:pt x="78" y="27"/>
                  </a:cubicBezTo>
                  <a:cubicBezTo>
                    <a:pt x="70" y="28"/>
                    <a:pt x="63" y="32"/>
                    <a:pt x="58" y="37"/>
                  </a:cubicBezTo>
                  <a:cubicBezTo>
                    <a:pt x="57" y="36"/>
                    <a:pt x="54" y="36"/>
                    <a:pt x="52" y="35"/>
                  </a:cubicBezTo>
                  <a:cubicBezTo>
                    <a:pt x="51" y="38"/>
                    <a:pt x="51" y="38"/>
                    <a:pt x="51" y="38"/>
                  </a:cubicBezTo>
                  <a:cubicBezTo>
                    <a:pt x="44" y="37"/>
                    <a:pt x="40" y="37"/>
                    <a:pt x="32" y="38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29" y="35"/>
                    <a:pt x="26" y="36"/>
                    <a:pt x="24" y="37"/>
                  </a:cubicBezTo>
                  <a:cubicBezTo>
                    <a:pt x="20" y="32"/>
                    <a:pt x="12" y="28"/>
                    <a:pt x="5" y="27"/>
                  </a:cubicBezTo>
                  <a:cubicBezTo>
                    <a:pt x="0" y="37"/>
                    <a:pt x="3" y="48"/>
                    <a:pt x="8" y="54"/>
                  </a:cubicBezTo>
                  <a:cubicBezTo>
                    <a:pt x="6" y="59"/>
                    <a:pt x="5" y="63"/>
                    <a:pt x="5" y="69"/>
                  </a:cubicBezTo>
                  <a:cubicBezTo>
                    <a:pt x="5" y="77"/>
                    <a:pt x="8" y="84"/>
                    <a:pt x="12" y="90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22" y="99"/>
                    <a:pt x="22" y="99"/>
                    <a:pt x="22" y="99"/>
                  </a:cubicBezTo>
                  <a:cubicBezTo>
                    <a:pt x="27" y="102"/>
                    <a:pt x="34" y="104"/>
                    <a:pt x="41" y="104"/>
                  </a:cubicBezTo>
                  <a:cubicBezTo>
                    <a:pt x="48" y="104"/>
                    <a:pt x="55" y="102"/>
                    <a:pt x="60" y="99"/>
                  </a:cubicBezTo>
                  <a:close/>
                  <a:moveTo>
                    <a:pt x="42" y="0"/>
                  </a:moveTo>
                  <a:cubicBezTo>
                    <a:pt x="47" y="0"/>
                    <a:pt x="51" y="2"/>
                    <a:pt x="54" y="5"/>
                  </a:cubicBezTo>
                  <a:cubicBezTo>
                    <a:pt x="57" y="8"/>
                    <a:pt x="59" y="13"/>
                    <a:pt x="59" y="17"/>
                  </a:cubicBezTo>
                  <a:cubicBezTo>
                    <a:pt x="59" y="22"/>
                    <a:pt x="57" y="26"/>
                    <a:pt x="54" y="30"/>
                  </a:cubicBezTo>
                  <a:cubicBezTo>
                    <a:pt x="51" y="33"/>
                    <a:pt x="47" y="35"/>
                    <a:pt x="42" y="35"/>
                  </a:cubicBezTo>
                  <a:cubicBezTo>
                    <a:pt x="37" y="35"/>
                    <a:pt x="33" y="33"/>
                    <a:pt x="30" y="30"/>
                  </a:cubicBezTo>
                  <a:cubicBezTo>
                    <a:pt x="27" y="26"/>
                    <a:pt x="25" y="22"/>
                    <a:pt x="25" y="17"/>
                  </a:cubicBezTo>
                  <a:cubicBezTo>
                    <a:pt x="25" y="13"/>
                    <a:pt x="27" y="8"/>
                    <a:pt x="30" y="5"/>
                  </a:cubicBezTo>
                  <a:cubicBezTo>
                    <a:pt x="33" y="2"/>
                    <a:pt x="37" y="0"/>
                    <a:pt x="42" y="0"/>
                  </a:cubicBezTo>
                  <a:close/>
                  <a:moveTo>
                    <a:pt x="49" y="10"/>
                  </a:moveTo>
                  <a:cubicBezTo>
                    <a:pt x="51" y="12"/>
                    <a:pt x="52" y="15"/>
                    <a:pt x="52" y="17"/>
                  </a:cubicBezTo>
                  <a:cubicBezTo>
                    <a:pt x="52" y="20"/>
                    <a:pt x="51" y="23"/>
                    <a:pt x="49" y="24"/>
                  </a:cubicBezTo>
                  <a:cubicBezTo>
                    <a:pt x="47" y="26"/>
                    <a:pt x="45" y="27"/>
                    <a:pt x="42" y="27"/>
                  </a:cubicBezTo>
                  <a:cubicBezTo>
                    <a:pt x="39" y="27"/>
                    <a:pt x="37" y="26"/>
                    <a:pt x="35" y="24"/>
                  </a:cubicBezTo>
                  <a:cubicBezTo>
                    <a:pt x="33" y="23"/>
                    <a:pt x="32" y="20"/>
                    <a:pt x="32" y="17"/>
                  </a:cubicBezTo>
                  <a:cubicBezTo>
                    <a:pt x="32" y="15"/>
                    <a:pt x="33" y="12"/>
                    <a:pt x="35" y="10"/>
                  </a:cubicBezTo>
                  <a:cubicBezTo>
                    <a:pt x="37" y="9"/>
                    <a:pt x="39" y="8"/>
                    <a:pt x="42" y="8"/>
                  </a:cubicBezTo>
                  <a:cubicBezTo>
                    <a:pt x="45" y="8"/>
                    <a:pt x="47" y="9"/>
                    <a:pt x="49" y="10"/>
                  </a:cubicBezTo>
                  <a:close/>
                  <a:moveTo>
                    <a:pt x="41" y="57"/>
                  </a:moveTo>
                  <a:cubicBezTo>
                    <a:pt x="33" y="57"/>
                    <a:pt x="27" y="64"/>
                    <a:pt x="27" y="71"/>
                  </a:cubicBezTo>
                  <a:cubicBezTo>
                    <a:pt x="27" y="79"/>
                    <a:pt x="33" y="85"/>
                    <a:pt x="41" y="85"/>
                  </a:cubicBezTo>
                  <a:cubicBezTo>
                    <a:pt x="49" y="85"/>
                    <a:pt x="55" y="79"/>
                    <a:pt x="55" y="71"/>
                  </a:cubicBezTo>
                  <a:cubicBezTo>
                    <a:pt x="55" y="64"/>
                    <a:pt x="49" y="57"/>
                    <a:pt x="41" y="57"/>
                  </a:cubicBezTo>
                  <a:close/>
                  <a:moveTo>
                    <a:pt x="21" y="57"/>
                  </a:moveTo>
                  <a:cubicBezTo>
                    <a:pt x="21" y="56"/>
                    <a:pt x="21" y="55"/>
                    <a:pt x="21" y="54"/>
                  </a:cubicBezTo>
                  <a:cubicBezTo>
                    <a:pt x="22" y="52"/>
                    <a:pt x="23" y="51"/>
                    <a:pt x="24" y="50"/>
                  </a:cubicBezTo>
                  <a:cubicBezTo>
                    <a:pt x="26" y="49"/>
                    <a:pt x="27" y="49"/>
                    <a:pt x="29" y="48"/>
                  </a:cubicBezTo>
                  <a:cubicBezTo>
                    <a:pt x="31" y="48"/>
                    <a:pt x="32" y="49"/>
                    <a:pt x="34" y="49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1" y="53"/>
                    <a:pt x="30" y="53"/>
                    <a:pt x="29" y="53"/>
                  </a:cubicBezTo>
                  <a:cubicBezTo>
                    <a:pt x="28" y="53"/>
                    <a:pt x="27" y="53"/>
                    <a:pt x="27" y="54"/>
                  </a:cubicBezTo>
                  <a:cubicBezTo>
                    <a:pt x="26" y="54"/>
                    <a:pt x="26" y="54"/>
                    <a:pt x="25" y="55"/>
                  </a:cubicBezTo>
                  <a:cubicBezTo>
                    <a:pt x="25" y="56"/>
                    <a:pt x="25" y="56"/>
                    <a:pt x="25" y="57"/>
                  </a:cubicBezTo>
                  <a:cubicBezTo>
                    <a:pt x="21" y="57"/>
                    <a:pt x="21" y="57"/>
                    <a:pt x="21" y="57"/>
                  </a:cubicBezTo>
                  <a:close/>
                  <a:moveTo>
                    <a:pt x="62" y="57"/>
                  </a:moveTo>
                  <a:cubicBezTo>
                    <a:pt x="58" y="57"/>
                    <a:pt x="58" y="57"/>
                    <a:pt x="58" y="57"/>
                  </a:cubicBezTo>
                  <a:cubicBezTo>
                    <a:pt x="58" y="56"/>
                    <a:pt x="58" y="56"/>
                    <a:pt x="58" y="55"/>
                  </a:cubicBezTo>
                  <a:cubicBezTo>
                    <a:pt x="57" y="54"/>
                    <a:pt x="57" y="54"/>
                    <a:pt x="56" y="54"/>
                  </a:cubicBezTo>
                  <a:cubicBezTo>
                    <a:pt x="56" y="53"/>
                    <a:pt x="55" y="53"/>
                    <a:pt x="54" y="53"/>
                  </a:cubicBezTo>
                  <a:cubicBezTo>
                    <a:pt x="53" y="53"/>
                    <a:pt x="51" y="53"/>
                    <a:pt x="50" y="53"/>
                  </a:cubicBezTo>
                  <a:cubicBezTo>
                    <a:pt x="49" y="49"/>
                    <a:pt x="49" y="49"/>
                    <a:pt x="49" y="49"/>
                  </a:cubicBezTo>
                  <a:cubicBezTo>
                    <a:pt x="50" y="49"/>
                    <a:pt x="52" y="48"/>
                    <a:pt x="54" y="48"/>
                  </a:cubicBezTo>
                  <a:cubicBezTo>
                    <a:pt x="56" y="49"/>
                    <a:pt x="57" y="49"/>
                    <a:pt x="59" y="50"/>
                  </a:cubicBezTo>
                  <a:cubicBezTo>
                    <a:pt x="60" y="51"/>
                    <a:pt x="61" y="52"/>
                    <a:pt x="62" y="54"/>
                  </a:cubicBezTo>
                  <a:cubicBezTo>
                    <a:pt x="62" y="55"/>
                    <a:pt x="62" y="56"/>
                    <a:pt x="62" y="57"/>
                  </a:cubicBezTo>
                  <a:close/>
                  <a:moveTo>
                    <a:pt x="36" y="66"/>
                  </a:moveTo>
                  <a:cubicBezTo>
                    <a:pt x="37" y="66"/>
                    <a:pt x="39" y="69"/>
                    <a:pt x="39" y="71"/>
                  </a:cubicBezTo>
                  <a:cubicBezTo>
                    <a:pt x="39" y="74"/>
                    <a:pt x="37" y="76"/>
                    <a:pt x="36" y="76"/>
                  </a:cubicBezTo>
                  <a:cubicBezTo>
                    <a:pt x="34" y="76"/>
                    <a:pt x="33" y="74"/>
                    <a:pt x="33" y="71"/>
                  </a:cubicBezTo>
                  <a:cubicBezTo>
                    <a:pt x="33" y="69"/>
                    <a:pt x="34" y="66"/>
                    <a:pt x="36" y="6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85800"/>
              <a:endParaRPr lang="zh-CN" altLang="en-US" sz="1350">
                <a:solidFill>
                  <a:prstClr val="black"/>
                </a:solidFill>
                <a:latin typeface="Montserrat Light"/>
              </a:endParaRPr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9040693" y="2927154"/>
              <a:ext cx="791681" cy="791680"/>
              <a:chOff x="3116627" y="1902439"/>
              <a:chExt cx="791681" cy="791680"/>
            </a:xfrm>
          </p:grpSpPr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3116627" y="1902439"/>
                <a:ext cx="791681" cy="791680"/>
              </a:xfrm>
              <a:custGeom>
                <a:avLst/>
                <a:gdLst>
                  <a:gd name="T0" fmla="*/ 372 w 452"/>
                  <a:gd name="T1" fmla="*/ 371 h 452"/>
                  <a:gd name="T2" fmla="*/ 80 w 452"/>
                  <a:gd name="T3" fmla="*/ 371 h 452"/>
                  <a:gd name="T4" fmla="*/ 80 w 452"/>
                  <a:gd name="T5" fmla="*/ 80 h 452"/>
                  <a:gd name="T6" fmla="*/ 372 w 452"/>
                  <a:gd name="T7" fmla="*/ 80 h 452"/>
                  <a:gd name="T8" fmla="*/ 372 w 452"/>
                  <a:gd name="T9" fmla="*/ 371 h 4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2" h="452">
                    <a:moveTo>
                      <a:pt x="372" y="371"/>
                    </a:moveTo>
                    <a:cubicBezTo>
                      <a:pt x="291" y="452"/>
                      <a:pt x="161" y="452"/>
                      <a:pt x="80" y="371"/>
                    </a:cubicBezTo>
                    <a:cubicBezTo>
                      <a:pt x="0" y="291"/>
                      <a:pt x="0" y="160"/>
                      <a:pt x="80" y="80"/>
                    </a:cubicBezTo>
                    <a:cubicBezTo>
                      <a:pt x="161" y="0"/>
                      <a:pt x="291" y="0"/>
                      <a:pt x="372" y="80"/>
                    </a:cubicBezTo>
                    <a:cubicBezTo>
                      <a:pt x="452" y="160"/>
                      <a:pt x="452" y="291"/>
                      <a:pt x="372" y="37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en-GB" sz="1350">
                  <a:solidFill>
                    <a:prstClr val="black"/>
                  </a:solidFill>
                  <a:latin typeface="Montserrat Light"/>
                </a:endParaRPr>
              </a:p>
            </p:txBody>
          </p:sp>
          <p:sp>
            <p:nvSpPr>
              <p:cNvPr id="23" name="Freeform 22"/>
              <p:cNvSpPr>
                <a:spLocks noEditPoints="1"/>
              </p:cNvSpPr>
              <p:nvPr/>
            </p:nvSpPr>
            <p:spPr bwMode="auto">
              <a:xfrm>
                <a:off x="3340719" y="2138482"/>
                <a:ext cx="343494" cy="329615"/>
              </a:xfrm>
              <a:custGeom>
                <a:avLst/>
                <a:gdLst>
                  <a:gd name="T0" fmla="*/ 80 w 198"/>
                  <a:gd name="T1" fmla="*/ 39 h 190"/>
                  <a:gd name="T2" fmla="*/ 32 w 198"/>
                  <a:gd name="T3" fmla="*/ 39 h 190"/>
                  <a:gd name="T4" fmla="*/ 24 w 198"/>
                  <a:gd name="T5" fmla="*/ 52 h 190"/>
                  <a:gd name="T6" fmla="*/ 32 w 198"/>
                  <a:gd name="T7" fmla="*/ 65 h 190"/>
                  <a:gd name="T8" fmla="*/ 80 w 198"/>
                  <a:gd name="T9" fmla="*/ 65 h 190"/>
                  <a:gd name="T10" fmla="*/ 80 w 198"/>
                  <a:gd name="T11" fmla="*/ 39 h 190"/>
                  <a:gd name="T12" fmla="*/ 80 w 198"/>
                  <a:gd name="T13" fmla="*/ 39 h 190"/>
                  <a:gd name="T14" fmla="*/ 114 w 198"/>
                  <a:gd name="T15" fmla="*/ 65 h 190"/>
                  <a:gd name="T16" fmla="*/ 170 w 198"/>
                  <a:gd name="T17" fmla="*/ 65 h 190"/>
                  <a:gd name="T18" fmla="*/ 177 w 198"/>
                  <a:gd name="T19" fmla="*/ 65 h 190"/>
                  <a:gd name="T20" fmla="*/ 179 w 198"/>
                  <a:gd name="T21" fmla="*/ 69 h 190"/>
                  <a:gd name="T22" fmla="*/ 194 w 198"/>
                  <a:gd name="T23" fmla="*/ 93 h 190"/>
                  <a:gd name="T24" fmla="*/ 198 w 198"/>
                  <a:gd name="T25" fmla="*/ 99 h 190"/>
                  <a:gd name="T26" fmla="*/ 194 w 198"/>
                  <a:gd name="T27" fmla="*/ 103 h 190"/>
                  <a:gd name="T28" fmla="*/ 179 w 198"/>
                  <a:gd name="T29" fmla="*/ 127 h 190"/>
                  <a:gd name="T30" fmla="*/ 177 w 198"/>
                  <a:gd name="T31" fmla="*/ 134 h 190"/>
                  <a:gd name="T32" fmla="*/ 170 w 198"/>
                  <a:gd name="T33" fmla="*/ 134 h 190"/>
                  <a:gd name="T34" fmla="*/ 114 w 198"/>
                  <a:gd name="T35" fmla="*/ 134 h 190"/>
                  <a:gd name="T36" fmla="*/ 114 w 198"/>
                  <a:gd name="T37" fmla="*/ 164 h 190"/>
                  <a:gd name="T38" fmla="*/ 164 w 198"/>
                  <a:gd name="T39" fmla="*/ 164 h 190"/>
                  <a:gd name="T40" fmla="*/ 164 w 198"/>
                  <a:gd name="T41" fmla="*/ 190 h 190"/>
                  <a:gd name="T42" fmla="*/ 37 w 198"/>
                  <a:gd name="T43" fmla="*/ 190 h 190"/>
                  <a:gd name="T44" fmla="*/ 37 w 198"/>
                  <a:gd name="T45" fmla="*/ 164 h 190"/>
                  <a:gd name="T46" fmla="*/ 82 w 198"/>
                  <a:gd name="T47" fmla="*/ 164 h 190"/>
                  <a:gd name="T48" fmla="*/ 82 w 198"/>
                  <a:gd name="T49" fmla="*/ 86 h 190"/>
                  <a:gd name="T50" fmla="*/ 26 w 198"/>
                  <a:gd name="T51" fmla="*/ 86 h 190"/>
                  <a:gd name="T52" fmla="*/ 19 w 198"/>
                  <a:gd name="T53" fmla="*/ 86 h 190"/>
                  <a:gd name="T54" fmla="*/ 17 w 198"/>
                  <a:gd name="T55" fmla="*/ 80 h 190"/>
                  <a:gd name="T56" fmla="*/ 2 w 198"/>
                  <a:gd name="T57" fmla="*/ 56 h 190"/>
                  <a:gd name="T58" fmla="*/ 0 w 198"/>
                  <a:gd name="T59" fmla="*/ 52 h 190"/>
                  <a:gd name="T60" fmla="*/ 2 w 198"/>
                  <a:gd name="T61" fmla="*/ 45 h 190"/>
                  <a:gd name="T62" fmla="*/ 17 w 198"/>
                  <a:gd name="T63" fmla="*/ 21 h 190"/>
                  <a:gd name="T64" fmla="*/ 19 w 198"/>
                  <a:gd name="T65" fmla="*/ 17 h 190"/>
                  <a:gd name="T66" fmla="*/ 26 w 198"/>
                  <a:gd name="T67" fmla="*/ 17 h 190"/>
                  <a:gd name="T68" fmla="*/ 82 w 198"/>
                  <a:gd name="T69" fmla="*/ 17 h 190"/>
                  <a:gd name="T70" fmla="*/ 82 w 198"/>
                  <a:gd name="T71" fmla="*/ 13 h 190"/>
                  <a:gd name="T72" fmla="*/ 99 w 198"/>
                  <a:gd name="T73" fmla="*/ 0 h 190"/>
                  <a:gd name="T74" fmla="*/ 114 w 198"/>
                  <a:gd name="T75" fmla="*/ 13 h 190"/>
                  <a:gd name="T76" fmla="*/ 114 w 198"/>
                  <a:gd name="T77" fmla="*/ 65 h 190"/>
                  <a:gd name="T78" fmla="*/ 114 w 198"/>
                  <a:gd name="T79" fmla="*/ 65 h 190"/>
                  <a:gd name="T80" fmla="*/ 166 w 198"/>
                  <a:gd name="T81" fmla="*/ 84 h 190"/>
                  <a:gd name="T82" fmla="*/ 116 w 198"/>
                  <a:gd name="T83" fmla="*/ 84 h 190"/>
                  <a:gd name="T84" fmla="*/ 116 w 198"/>
                  <a:gd name="T85" fmla="*/ 112 h 190"/>
                  <a:gd name="T86" fmla="*/ 166 w 198"/>
                  <a:gd name="T87" fmla="*/ 112 h 190"/>
                  <a:gd name="T88" fmla="*/ 175 w 198"/>
                  <a:gd name="T89" fmla="*/ 99 h 190"/>
                  <a:gd name="T90" fmla="*/ 166 w 198"/>
                  <a:gd name="T91" fmla="*/ 84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98" h="190">
                    <a:moveTo>
                      <a:pt x="80" y="39"/>
                    </a:moveTo>
                    <a:lnTo>
                      <a:pt x="32" y="39"/>
                    </a:lnTo>
                    <a:lnTo>
                      <a:pt x="24" y="52"/>
                    </a:lnTo>
                    <a:lnTo>
                      <a:pt x="32" y="65"/>
                    </a:lnTo>
                    <a:lnTo>
                      <a:pt x="80" y="65"/>
                    </a:lnTo>
                    <a:lnTo>
                      <a:pt x="80" y="39"/>
                    </a:lnTo>
                    <a:lnTo>
                      <a:pt x="80" y="39"/>
                    </a:lnTo>
                    <a:close/>
                    <a:moveTo>
                      <a:pt x="114" y="65"/>
                    </a:moveTo>
                    <a:lnTo>
                      <a:pt x="170" y="65"/>
                    </a:lnTo>
                    <a:lnTo>
                      <a:pt x="177" y="65"/>
                    </a:lnTo>
                    <a:lnTo>
                      <a:pt x="179" y="69"/>
                    </a:lnTo>
                    <a:lnTo>
                      <a:pt x="194" y="93"/>
                    </a:lnTo>
                    <a:lnTo>
                      <a:pt x="198" y="99"/>
                    </a:lnTo>
                    <a:lnTo>
                      <a:pt x="194" y="103"/>
                    </a:lnTo>
                    <a:lnTo>
                      <a:pt x="179" y="127"/>
                    </a:lnTo>
                    <a:lnTo>
                      <a:pt x="177" y="134"/>
                    </a:lnTo>
                    <a:lnTo>
                      <a:pt x="170" y="134"/>
                    </a:lnTo>
                    <a:lnTo>
                      <a:pt x="114" y="134"/>
                    </a:lnTo>
                    <a:lnTo>
                      <a:pt x="114" y="164"/>
                    </a:lnTo>
                    <a:lnTo>
                      <a:pt x="164" y="164"/>
                    </a:lnTo>
                    <a:lnTo>
                      <a:pt x="164" y="190"/>
                    </a:lnTo>
                    <a:lnTo>
                      <a:pt x="37" y="190"/>
                    </a:lnTo>
                    <a:lnTo>
                      <a:pt x="37" y="164"/>
                    </a:lnTo>
                    <a:lnTo>
                      <a:pt x="82" y="164"/>
                    </a:lnTo>
                    <a:lnTo>
                      <a:pt x="82" y="86"/>
                    </a:lnTo>
                    <a:lnTo>
                      <a:pt x="26" y="86"/>
                    </a:lnTo>
                    <a:lnTo>
                      <a:pt x="19" y="86"/>
                    </a:lnTo>
                    <a:lnTo>
                      <a:pt x="17" y="80"/>
                    </a:lnTo>
                    <a:lnTo>
                      <a:pt x="2" y="56"/>
                    </a:lnTo>
                    <a:lnTo>
                      <a:pt x="0" y="52"/>
                    </a:lnTo>
                    <a:lnTo>
                      <a:pt x="2" y="45"/>
                    </a:lnTo>
                    <a:lnTo>
                      <a:pt x="17" y="21"/>
                    </a:lnTo>
                    <a:lnTo>
                      <a:pt x="19" y="17"/>
                    </a:lnTo>
                    <a:lnTo>
                      <a:pt x="26" y="17"/>
                    </a:lnTo>
                    <a:lnTo>
                      <a:pt x="82" y="17"/>
                    </a:lnTo>
                    <a:lnTo>
                      <a:pt x="82" y="13"/>
                    </a:lnTo>
                    <a:lnTo>
                      <a:pt x="99" y="0"/>
                    </a:lnTo>
                    <a:lnTo>
                      <a:pt x="114" y="13"/>
                    </a:lnTo>
                    <a:lnTo>
                      <a:pt x="114" y="65"/>
                    </a:lnTo>
                    <a:lnTo>
                      <a:pt x="114" y="65"/>
                    </a:lnTo>
                    <a:close/>
                    <a:moveTo>
                      <a:pt x="166" y="84"/>
                    </a:moveTo>
                    <a:lnTo>
                      <a:pt x="116" y="84"/>
                    </a:lnTo>
                    <a:lnTo>
                      <a:pt x="116" y="112"/>
                    </a:lnTo>
                    <a:lnTo>
                      <a:pt x="166" y="112"/>
                    </a:lnTo>
                    <a:lnTo>
                      <a:pt x="175" y="99"/>
                    </a:lnTo>
                    <a:lnTo>
                      <a:pt x="166" y="8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85800"/>
                <a:endParaRPr lang="zh-CN" altLang="en-US" sz="1350">
                  <a:solidFill>
                    <a:prstClr val="black"/>
                  </a:solidFill>
                  <a:latin typeface="Montserrat Light"/>
                </a:endParaRPr>
              </a:p>
            </p:txBody>
          </p:sp>
        </p:grpSp>
        <p:grpSp>
          <p:nvGrpSpPr>
            <p:cNvPr id="24" name="Group 23"/>
            <p:cNvGrpSpPr/>
            <p:nvPr/>
          </p:nvGrpSpPr>
          <p:grpSpPr>
            <a:xfrm>
              <a:off x="10137734" y="2542387"/>
              <a:ext cx="568766" cy="569506"/>
              <a:chOff x="4153439" y="1893552"/>
              <a:chExt cx="568766" cy="569506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4153439" y="1893552"/>
                <a:ext cx="568766" cy="569506"/>
              </a:xfrm>
              <a:custGeom>
                <a:avLst/>
                <a:gdLst>
                  <a:gd name="T0" fmla="*/ 268 w 325"/>
                  <a:gd name="T1" fmla="*/ 268 h 325"/>
                  <a:gd name="T2" fmla="*/ 58 w 325"/>
                  <a:gd name="T3" fmla="*/ 268 h 325"/>
                  <a:gd name="T4" fmla="*/ 58 w 325"/>
                  <a:gd name="T5" fmla="*/ 58 h 325"/>
                  <a:gd name="T6" fmla="*/ 268 w 325"/>
                  <a:gd name="T7" fmla="*/ 58 h 325"/>
                  <a:gd name="T8" fmla="*/ 268 w 325"/>
                  <a:gd name="T9" fmla="*/ 268 h 3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5" h="325">
                    <a:moveTo>
                      <a:pt x="268" y="268"/>
                    </a:moveTo>
                    <a:cubicBezTo>
                      <a:pt x="210" y="325"/>
                      <a:pt x="116" y="325"/>
                      <a:pt x="58" y="268"/>
                    </a:cubicBezTo>
                    <a:cubicBezTo>
                      <a:pt x="0" y="210"/>
                      <a:pt x="0" y="116"/>
                      <a:pt x="58" y="58"/>
                    </a:cubicBezTo>
                    <a:cubicBezTo>
                      <a:pt x="116" y="0"/>
                      <a:pt x="210" y="0"/>
                      <a:pt x="268" y="58"/>
                    </a:cubicBezTo>
                    <a:cubicBezTo>
                      <a:pt x="325" y="116"/>
                      <a:pt x="325" y="210"/>
                      <a:pt x="268" y="268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en-GB" sz="1350">
                  <a:solidFill>
                    <a:prstClr val="black"/>
                  </a:solidFill>
                  <a:latin typeface="Montserrat Light"/>
                </a:endParaRPr>
              </a:p>
            </p:txBody>
          </p:sp>
          <p:sp>
            <p:nvSpPr>
              <p:cNvPr id="26" name="Freeform 25"/>
              <p:cNvSpPr>
                <a:spLocks noEditPoints="1"/>
              </p:cNvSpPr>
              <p:nvPr/>
            </p:nvSpPr>
            <p:spPr bwMode="auto">
              <a:xfrm>
                <a:off x="4301088" y="2049872"/>
                <a:ext cx="253770" cy="248036"/>
              </a:xfrm>
              <a:custGeom>
                <a:avLst/>
                <a:gdLst>
                  <a:gd name="T0" fmla="*/ 74 w 82"/>
                  <a:gd name="T1" fmla="*/ 6 h 80"/>
                  <a:gd name="T2" fmla="*/ 67 w 82"/>
                  <a:gd name="T3" fmla="*/ 27 h 80"/>
                  <a:gd name="T4" fmla="*/ 65 w 82"/>
                  <a:gd name="T5" fmla="*/ 30 h 80"/>
                  <a:gd name="T6" fmla="*/ 75 w 82"/>
                  <a:gd name="T7" fmla="*/ 71 h 80"/>
                  <a:gd name="T8" fmla="*/ 66 w 82"/>
                  <a:gd name="T9" fmla="*/ 80 h 80"/>
                  <a:gd name="T10" fmla="*/ 44 w 82"/>
                  <a:gd name="T11" fmla="*/ 50 h 80"/>
                  <a:gd name="T12" fmla="*/ 36 w 82"/>
                  <a:gd name="T13" fmla="*/ 57 h 80"/>
                  <a:gd name="T14" fmla="*/ 39 w 82"/>
                  <a:gd name="T15" fmla="*/ 70 h 80"/>
                  <a:gd name="T16" fmla="*/ 34 w 82"/>
                  <a:gd name="T17" fmla="*/ 75 h 80"/>
                  <a:gd name="T18" fmla="*/ 26 w 82"/>
                  <a:gd name="T19" fmla="*/ 61 h 80"/>
                  <a:gd name="T20" fmla="*/ 21 w 82"/>
                  <a:gd name="T21" fmla="*/ 67 h 80"/>
                  <a:gd name="T22" fmla="*/ 16 w 82"/>
                  <a:gd name="T23" fmla="*/ 62 h 80"/>
                  <a:gd name="T24" fmla="*/ 21 w 82"/>
                  <a:gd name="T25" fmla="*/ 57 h 80"/>
                  <a:gd name="T26" fmla="*/ 7 w 82"/>
                  <a:gd name="T27" fmla="*/ 50 h 80"/>
                  <a:gd name="T28" fmla="*/ 12 w 82"/>
                  <a:gd name="T29" fmla="*/ 44 h 80"/>
                  <a:gd name="T30" fmla="*/ 25 w 82"/>
                  <a:gd name="T31" fmla="*/ 47 h 80"/>
                  <a:gd name="T32" fmla="*/ 32 w 82"/>
                  <a:gd name="T33" fmla="*/ 39 h 80"/>
                  <a:gd name="T34" fmla="*/ 0 w 82"/>
                  <a:gd name="T35" fmla="*/ 18 h 80"/>
                  <a:gd name="T36" fmla="*/ 9 w 82"/>
                  <a:gd name="T37" fmla="*/ 8 h 80"/>
                  <a:gd name="T38" fmla="*/ 51 w 82"/>
                  <a:gd name="T39" fmla="*/ 16 h 80"/>
                  <a:gd name="T40" fmla="*/ 53 w 82"/>
                  <a:gd name="T41" fmla="*/ 13 h 80"/>
                  <a:gd name="T42" fmla="*/ 74 w 82"/>
                  <a:gd name="T43" fmla="*/ 6 h 80"/>
                  <a:gd name="T44" fmla="*/ 82 w 82"/>
                  <a:gd name="T45" fmla="*/ 50 h 80"/>
                  <a:gd name="T46" fmla="*/ 74 w 82"/>
                  <a:gd name="T47" fmla="*/ 42 h 80"/>
                  <a:gd name="T48" fmla="*/ 72 w 82"/>
                  <a:gd name="T49" fmla="*/ 44 h 80"/>
                  <a:gd name="T50" fmla="*/ 76 w 82"/>
                  <a:gd name="T51" fmla="*/ 57 h 80"/>
                  <a:gd name="T52" fmla="*/ 82 w 82"/>
                  <a:gd name="T53" fmla="*/ 50 h 80"/>
                  <a:gd name="T54" fmla="*/ 29 w 82"/>
                  <a:gd name="T55" fmla="*/ 0 h 80"/>
                  <a:gd name="T56" fmla="*/ 23 w 82"/>
                  <a:gd name="T57" fmla="*/ 7 h 80"/>
                  <a:gd name="T58" fmla="*/ 36 w 82"/>
                  <a:gd name="T59" fmla="*/ 10 h 80"/>
                  <a:gd name="T60" fmla="*/ 37 w 82"/>
                  <a:gd name="T61" fmla="*/ 8 h 80"/>
                  <a:gd name="T62" fmla="*/ 29 w 82"/>
                  <a:gd name="T63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82" h="80">
                    <a:moveTo>
                      <a:pt x="74" y="6"/>
                    </a:moveTo>
                    <a:cubicBezTo>
                      <a:pt x="76" y="15"/>
                      <a:pt x="74" y="21"/>
                      <a:pt x="67" y="27"/>
                    </a:cubicBezTo>
                    <a:cubicBezTo>
                      <a:pt x="65" y="30"/>
                      <a:pt x="65" y="30"/>
                      <a:pt x="65" y="30"/>
                    </a:cubicBezTo>
                    <a:cubicBezTo>
                      <a:pt x="75" y="71"/>
                      <a:pt x="75" y="71"/>
                      <a:pt x="75" y="71"/>
                    </a:cubicBezTo>
                    <a:cubicBezTo>
                      <a:pt x="66" y="80"/>
                      <a:pt x="66" y="80"/>
                      <a:pt x="66" y="80"/>
                    </a:cubicBezTo>
                    <a:cubicBezTo>
                      <a:pt x="44" y="50"/>
                      <a:pt x="44" y="50"/>
                      <a:pt x="44" y="50"/>
                    </a:cubicBezTo>
                    <a:cubicBezTo>
                      <a:pt x="36" y="57"/>
                      <a:pt x="36" y="57"/>
                      <a:pt x="36" y="57"/>
                    </a:cubicBezTo>
                    <a:cubicBezTo>
                      <a:pt x="39" y="70"/>
                      <a:pt x="39" y="70"/>
                      <a:pt x="39" y="70"/>
                    </a:cubicBezTo>
                    <a:cubicBezTo>
                      <a:pt x="34" y="75"/>
                      <a:pt x="34" y="75"/>
                      <a:pt x="34" y="75"/>
                    </a:cubicBezTo>
                    <a:cubicBezTo>
                      <a:pt x="26" y="61"/>
                      <a:pt x="26" y="61"/>
                      <a:pt x="26" y="61"/>
                    </a:cubicBezTo>
                    <a:cubicBezTo>
                      <a:pt x="21" y="67"/>
                      <a:pt x="21" y="67"/>
                      <a:pt x="21" y="67"/>
                    </a:cubicBezTo>
                    <a:cubicBezTo>
                      <a:pt x="16" y="62"/>
                      <a:pt x="16" y="62"/>
                      <a:pt x="16" y="62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7" y="50"/>
                      <a:pt x="7" y="50"/>
                      <a:pt x="7" y="50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51" y="16"/>
                      <a:pt x="51" y="16"/>
                      <a:pt x="51" y="16"/>
                    </a:cubicBezTo>
                    <a:cubicBezTo>
                      <a:pt x="53" y="13"/>
                      <a:pt x="53" y="13"/>
                      <a:pt x="53" y="13"/>
                    </a:cubicBezTo>
                    <a:cubicBezTo>
                      <a:pt x="60" y="5"/>
                      <a:pt x="67" y="4"/>
                      <a:pt x="74" y="6"/>
                    </a:cubicBezTo>
                    <a:close/>
                    <a:moveTo>
                      <a:pt x="82" y="50"/>
                    </a:moveTo>
                    <a:cubicBezTo>
                      <a:pt x="74" y="42"/>
                      <a:pt x="74" y="42"/>
                      <a:pt x="74" y="42"/>
                    </a:cubicBezTo>
                    <a:cubicBezTo>
                      <a:pt x="72" y="44"/>
                      <a:pt x="72" y="44"/>
                      <a:pt x="72" y="44"/>
                    </a:cubicBezTo>
                    <a:cubicBezTo>
                      <a:pt x="76" y="57"/>
                      <a:pt x="76" y="57"/>
                      <a:pt x="76" y="57"/>
                    </a:cubicBezTo>
                    <a:cubicBezTo>
                      <a:pt x="82" y="50"/>
                      <a:pt x="82" y="50"/>
                      <a:pt x="82" y="50"/>
                    </a:cubicBezTo>
                    <a:close/>
                    <a:moveTo>
                      <a:pt x="29" y="0"/>
                    </a:moveTo>
                    <a:cubicBezTo>
                      <a:pt x="23" y="7"/>
                      <a:pt x="23" y="7"/>
                      <a:pt x="23" y="7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7" y="8"/>
                      <a:pt x="37" y="8"/>
                      <a:pt x="37" y="8"/>
                    </a:cubicBezTo>
                    <a:lnTo>
                      <a:pt x="29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85800"/>
                <a:endParaRPr lang="zh-CN" altLang="en-US" sz="1350">
                  <a:solidFill>
                    <a:prstClr val="black"/>
                  </a:solidFill>
                  <a:latin typeface="Montserrat Light"/>
                </a:endParaRPr>
              </a:p>
            </p:txBody>
          </p:sp>
        </p:grpSp>
        <p:grpSp>
          <p:nvGrpSpPr>
            <p:cNvPr id="27" name="Group 26"/>
            <p:cNvGrpSpPr/>
            <p:nvPr/>
          </p:nvGrpSpPr>
          <p:grpSpPr>
            <a:xfrm>
              <a:off x="8434850" y="3180202"/>
              <a:ext cx="570247" cy="570987"/>
              <a:chOff x="3015970" y="4275493"/>
              <a:chExt cx="570247" cy="570987"/>
            </a:xfrm>
          </p:grpSpPr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3015970" y="4275493"/>
                <a:ext cx="570247" cy="570987"/>
              </a:xfrm>
              <a:custGeom>
                <a:avLst/>
                <a:gdLst>
                  <a:gd name="T0" fmla="*/ 268 w 326"/>
                  <a:gd name="T1" fmla="*/ 268 h 326"/>
                  <a:gd name="T2" fmla="*/ 58 w 326"/>
                  <a:gd name="T3" fmla="*/ 268 h 326"/>
                  <a:gd name="T4" fmla="*/ 58 w 326"/>
                  <a:gd name="T5" fmla="*/ 58 h 326"/>
                  <a:gd name="T6" fmla="*/ 268 w 326"/>
                  <a:gd name="T7" fmla="*/ 58 h 326"/>
                  <a:gd name="T8" fmla="*/ 268 w 326"/>
                  <a:gd name="T9" fmla="*/ 268 h 3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6" h="326">
                    <a:moveTo>
                      <a:pt x="268" y="268"/>
                    </a:moveTo>
                    <a:cubicBezTo>
                      <a:pt x="210" y="326"/>
                      <a:pt x="116" y="326"/>
                      <a:pt x="58" y="268"/>
                    </a:cubicBezTo>
                    <a:cubicBezTo>
                      <a:pt x="0" y="210"/>
                      <a:pt x="0" y="116"/>
                      <a:pt x="58" y="58"/>
                    </a:cubicBezTo>
                    <a:cubicBezTo>
                      <a:pt x="116" y="0"/>
                      <a:pt x="210" y="0"/>
                      <a:pt x="268" y="58"/>
                    </a:cubicBezTo>
                    <a:cubicBezTo>
                      <a:pt x="326" y="116"/>
                      <a:pt x="326" y="210"/>
                      <a:pt x="268" y="268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en-GB" sz="1350">
                  <a:solidFill>
                    <a:prstClr val="black"/>
                  </a:solidFill>
                  <a:latin typeface="Montserrat Light"/>
                </a:endParaRPr>
              </a:p>
            </p:txBody>
          </p:sp>
          <p:sp>
            <p:nvSpPr>
              <p:cNvPr id="29" name="Freeform 28"/>
              <p:cNvSpPr>
                <a:spLocks noEditPoints="1"/>
              </p:cNvSpPr>
              <p:nvPr/>
            </p:nvSpPr>
            <p:spPr bwMode="auto">
              <a:xfrm>
                <a:off x="3191294" y="4420322"/>
                <a:ext cx="237999" cy="288180"/>
              </a:xfrm>
              <a:custGeom>
                <a:avLst/>
                <a:gdLst>
                  <a:gd name="T0" fmla="*/ 0 w 77"/>
                  <a:gd name="T1" fmla="*/ 85 h 93"/>
                  <a:gd name="T2" fmla="*/ 30 w 77"/>
                  <a:gd name="T3" fmla="*/ 20 h 93"/>
                  <a:gd name="T4" fmla="*/ 38 w 77"/>
                  <a:gd name="T5" fmla="*/ 26 h 93"/>
                  <a:gd name="T6" fmla="*/ 39 w 77"/>
                  <a:gd name="T7" fmla="*/ 27 h 93"/>
                  <a:gd name="T8" fmla="*/ 39 w 77"/>
                  <a:gd name="T9" fmla="*/ 27 h 93"/>
                  <a:gd name="T10" fmla="*/ 40 w 77"/>
                  <a:gd name="T11" fmla="*/ 27 h 93"/>
                  <a:gd name="T12" fmla="*/ 40 w 77"/>
                  <a:gd name="T13" fmla="*/ 28 h 93"/>
                  <a:gd name="T14" fmla="*/ 40 w 77"/>
                  <a:gd name="T15" fmla="*/ 28 h 93"/>
                  <a:gd name="T16" fmla="*/ 41 w 77"/>
                  <a:gd name="T17" fmla="*/ 28 h 93"/>
                  <a:gd name="T18" fmla="*/ 41 w 77"/>
                  <a:gd name="T19" fmla="*/ 29 h 93"/>
                  <a:gd name="T20" fmla="*/ 42 w 77"/>
                  <a:gd name="T21" fmla="*/ 29 h 93"/>
                  <a:gd name="T22" fmla="*/ 42 w 77"/>
                  <a:gd name="T23" fmla="*/ 29 h 93"/>
                  <a:gd name="T24" fmla="*/ 43 w 77"/>
                  <a:gd name="T25" fmla="*/ 29 h 93"/>
                  <a:gd name="T26" fmla="*/ 43 w 77"/>
                  <a:gd name="T27" fmla="*/ 30 h 93"/>
                  <a:gd name="T28" fmla="*/ 43 w 77"/>
                  <a:gd name="T29" fmla="*/ 30 h 93"/>
                  <a:gd name="T30" fmla="*/ 48 w 77"/>
                  <a:gd name="T31" fmla="*/ 33 h 93"/>
                  <a:gd name="T32" fmla="*/ 48 w 77"/>
                  <a:gd name="T33" fmla="*/ 33 h 93"/>
                  <a:gd name="T34" fmla="*/ 49 w 77"/>
                  <a:gd name="T35" fmla="*/ 34 h 93"/>
                  <a:gd name="T36" fmla="*/ 49 w 77"/>
                  <a:gd name="T37" fmla="*/ 34 h 93"/>
                  <a:gd name="T38" fmla="*/ 50 w 77"/>
                  <a:gd name="T39" fmla="*/ 34 h 93"/>
                  <a:gd name="T40" fmla="*/ 50 w 77"/>
                  <a:gd name="T41" fmla="*/ 35 h 93"/>
                  <a:gd name="T42" fmla="*/ 50 w 77"/>
                  <a:gd name="T43" fmla="*/ 35 h 93"/>
                  <a:gd name="T44" fmla="*/ 51 w 77"/>
                  <a:gd name="T45" fmla="*/ 35 h 93"/>
                  <a:gd name="T46" fmla="*/ 51 w 77"/>
                  <a:gd name="T47" fmla="*/ 36 h 93"/>
                  <a:gd name="T48" fmla="*/ 52 w 77"/>
                  <a:gd name="T49" fmla="*/ 36 h 93"/>
                  <a:gd name="T50" fmla="*/ 52 w 77"/>
                  <a:gd name="T51" fmla="*/ 36 h 93"/>
                  <a:gd name="T52" fmla="*/ 53 w 77"/>
                  <a:gd name="T53" fmla="*/ 37 h 93"/>
                  <a:gd name="T54" fmla="*/ 53 w 77"/>
                  <a:gd name="T55" fmla="*/ 37 h 93"/>
                  <a:gd name="T56" fmla="*/ 48 w 77"/>
                  <a:gd name="T57" fmla="*/ 79 h 93"/>
                  <a:gd name="T58" fmla="*/ 7 w 77"/>
                  <a:gd name="T59" fmla="*/ 91 h 93"/>
                  <a:gd name="T60" fmla="*/ 35 w 77"/>
                  <a:gd name="T61" fmla="*/ 64 h 93"/>
                  <a:gd name="T62" fmla="*/ 19 w 77"/>
                  <a:gd name="T63" fmla="*/ 53 h 93"/>
                  <a:gd name="T64" fmla="*/ 3 w 77"/>
                  <a:gd name="T65" fmla="*/ 88 h 93"/>
                  <a:gd name="T66" fmla="*/ 73 w 77"/>
                  <a:gd name="T67" fmla="*/ 93 h 93"/>
                  <a:gd name="T68" fmla="*/ 54 w 77"/>
                  <a:gd name="T69" fmla="*/ 83 h 93"/>
                  <a:gd name="T70" fmla="*/ 69 w 77"/>
                  <a:gd name="T71" fmla="*/ 42 h 93"/>
                  <a:gd name="T72" fmla="*/ 34 w 77"/>
                  <a:gd name="T73" fmla="*/ 0 h 93"/>
                  <a:gd name="T74" fmla="*/ 69 w 77"/>
                  <a:gd name="T75" fmla="*/ 42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7" h="93">
                    <a:moveTo>
                      <a:pt x="3" y="88"/>
                    </a:moveTo>
                    <a:cubicBezTo>
                      <a:pt x="2" y="87"/>
                      <a:pt x="1" y="86"/>
                      <a:pt x="0" y="85"/>
                    </a:cubicBezTo>
                    <a:cubicBezTo>
                      <a:pt x="0" y="72"/>
                      <a:pt x="0" y="58"/>
                      <a:pt x="0" y="45"/>
                    </a:cubicBezTo>
                    <a:cubicBezTo>
                      <a:pt x="12" y="40"/>
                      <a:pt x="21" y="32"/>
                      <a:pt x="30" y="20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38" y="27"/>
                      <a:pt x="38" y="27"/>
                      <a:pt x="38" y="27"/>
                    </a:cubicBezTo>
                    <a:cubicBezTo>
                      <a:pt x="39" y="27"/>
                      <a:pt x="39" y="27"/>
                      <a:pt x="39" y="27"/>
                    </a:cubicBezTo>
                    <a:cubicBezTo>
                      <a:pt x="39" y="27"/>
                      <a:pt x="39" y="27"/>
                      <a:pt x="39" y="27"/>
                    </a:cubicBezTo>
                    <a:cubicBezTo>
                      <a:pt x="39" y="27"/>
                      <a:pt x="39" y="27"/>
                      <a:pt x="39" y="27"/>
                    </a:cubicBezTo>
                    <a:cubicBezTo>
                      <a:pt x="39" y="27"/>
                      <a:pt x="39" y="27"/>
                      <a:pt x="39" y="27"/>
                    </a:cubicBezTo>
                    <a:cubicBezTo>
                      <a:pt x="40" y="27"/>
                      <a:pt x="40" y="27"/>
                      <a:pt x="40" y="27"/>
                    </a:cubicBezTo>
                    <a:cubicBezTo>
                      <a:pt x="40" y="27"/>
                      <a:pt x="40" y="27"/>
                      <a:pt x="40" y="27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3" y="29"/>
                      <a:pt x="43" y="29"/>
                      <a:pt x="43" y="29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4" y="30"/>
                      <a:pt x="44" y="30"/>
                      <a:pt x="44" y="30"/>
                    </a:cubicBezTo>
                    <a:cubicBezTo>
                      <a:pt x="48" y="33"/>
                      <a:pt x="48" y="33"/>
                      <a:pt x="48" y="33"/>
                    </a:cubicBezTo>
                    <a:cubicBezTo>
                      <a:pt x="48" y="33"/>
                      <a:pt x="48" y="33"/>
                      <a:pt x="48" y="33"/>
                    </a:cubicBezTo>
                    <a:cubicBezTo>
                      <a:pt x="48" y="33"/>
                      <a:pt x="48" y="33"/>
                      <a:pt x="48" y="33"/>
                    </a:cubicBezTo>
                    <a:cubicBezTo>
                      <a:pt x="48" y="34"/>
                      <a:pt x="48" y="34"/>
                      <a:pt x="48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50" y="34"/>
                      <a:pt x="50" y="34"/>
                      <a:pt x="50" y="34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62" y="43"/>
                      <a:pt x="62" y="43"/>
                      <a:pt x="62" y="43"/>
                    </a:cubicBezTo>
                    <a:cubicBezTo>
                      <a:pt x="53" y="55"/>
                      <a:pt x="49" y="67"/>
                      <a:pt x="48" y="79"/>
                    </a:cubicBezTo>
                    <a:cubicBezTo>
                      <a:pt x="36" y="84"/>
                      <a:pt x="23" y="88"/>
                      <a:pt x="11" y="93"/>
                    </a:cubicBezTo>
                    <a:cubicBezTo>
                      <a:pt x="9" y="92"/>
                      <a:pt x="8" y="91"/>
                      <a:pt x="7" y="91"/>
                    </a:cubicBezTo>
                    <a:cubicBezTo>
                      <a:pt x="23" y="68"/>
                      <a:pt x="23" y="68"/>
                      <a:pt x="23" y="68"/>
                    </a:cubicBezTo>
                    <a:cubicBezTo>
                      <a:pt x="27" y="69"/>
                      <a:pt x="32" y="68"/>
                      <a:pt x="35" y="64"/>
                    </a:cubicBezTo>
                    <a:cubicBezTo>
                      <a:pt x="38" y="60"/>
                      <a:pt x="37" y="54"/>
                      <a:pt x="32" y="51"/>
                    </a:cubicBezTo>
                    <a:cubicBezTo>
                      <a:pt x="28" y="47"/>
                      <a:pt x="22" y="49"/>
                      <a:pt x="19" y="53"/>
                    </a:cubicBezTo>
                    <a:cubicBezTo>
                      <a:pt x="16" y="57"/>
                      <a:pt x="16" y="62"/>
                      <a:pt x="19" y="65"/>
                    </a:cubicBezTo>
                    <a:cubicBezTo>
                      <a:pt x="3" y="88"/>
                      <a:pt x="3" y="88"/>
                      <a:pt x="3" y="88"/>
                    </a:cubicBezTo>
                    <a:close/>
                    <a:moveTo>
                      <a:pt x="27" y="93"/>
                    </a:moveTo>
                    <a:cubicBezTo>
                      <a:pt x="73" y="93"/>
                      <a:pt x="73" y="93"/>
                      <a:pt x="73" y="93"/>
                    </a:cubicBezTo>
                    <a:cubicBezTo>
                      <a:pt x="73" y="83"/>
                      <a:pt x="73" y="83"/>
                      <a:pt x="73" y="83"/>
                    </a:cubicBezTo>
                    <a:cubicBezTo>
                      <a:pt x="54" y="83"/>
                      <a:pt x="54" y="83"/>
                      <a:pt x="54" y="83"/>
                    </a:cubicBezTo>
                    <a:cubicBezTo>
                      <a:pt x="27" y="93"/>
                      <a:pt x="27" y="93"/>
                      <a:pt x="27" y="93"/>
                    </a:cubicBezTo>
                    <a:close/>
                    <a:moveTo>
                      <a:pt x="69" y="42"/>
                    </a:moveTo>
                    <a:cubicBezTo>
                      <a:pt x="77" y="31"/>
                      <a:pt x="77" y="31"/>
                      <a:pt x="77" y="31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26" y="12"/>
                      <a:pt x="26" y="12"/>
                      <a:pt x="26" y="12"/>
                    </a:cubicBezTo>
                    <a:lnTo>
                      <a:pt x="69" y="4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85800"/>
                <a:endParaRPr lang="zh-CN" altLang="en-US" sz="1350">
                  <a:solidFill>
                    <a:prstClr val="black"/>
                  </a:solidFill>
                  <a:latin typeface="Montserrat Light"/>
                </a:endParaRPr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10706500" y="1031765"/>
              <a:ext cx="791681" cy="791680"/>
              <a:chOff x="1025227" y="3992356"/>
              <a:chExt cx="791681" cy="791680"/>
            </a:xfrm>
          </p:grpSpPr>
          <p:sp>
            <p:nvSpPr>
              <p:cNvPr id="31" name="Freeform 30"/>
              <p:cNvSpPr>
                <a:spLocks/>
              </p:cNvSpPr>
              <p:nvPr/>
            </p:nvSpPr>
            <p:spPr bwMode="auto">
              <a:xfrm>
                <a:off x="1025227" y="3992356"/>
                <a:ext cx="791681" cy="791680"/>
              </a:xfrm>
              <a:custGeom>
                <a:avLst/>
                <a:gdLst>
                  <a:gd name="T0" fmla="*/ 372 w 452"/>
                  <a:gd name="T1" fmla="*/ 372 h 452"/>
                  <a:gd name="T2" fmla="*/ 81 w 452"/>
                  <a:gd name="T3" fmla="*/ 372 h 452"/>
                  <a:gd name="T4" fmla="*/ 81 w 452"/>
                  <a:gd name="T5" fmla="*/ 81 h 452"/>
                  <a:gd name="T6" fmla="*/ 372 w 452"/>
                  <a:gd name="T7" fmla="*/ 81 h 452"/>
                  <a:gd name="T8" fmla="*/ 372 w 452"/>
                  <a:gd name="T9" fmla="*/ 372 h 4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2" h="452">
                    <a:moveTo>
                      <a:pt x="372" y="372"/>
                    </a:moveTo>
                    <a:cubicBezTo>
                      <a:pt x="291" y="452"/>
                      <a:pt x="161" y="452"/>
                      <a:pt x="81" y="372"/>
                    </a:cubicBezTo>
                    <a:cubicBezTo>
                      <a:pt x="0" y="291"/>
                      <a:pt x="0" y="161"/>
                      <a:pt x="81" y="81"/>
                    </a:cubicBezTo>
                    <a:cubicBezTo>
                      <a:pt x="161" y="0"/>
                      <a:pt x="291" y="0"/>
                      <a:pt x="372" y="81"/>
                    </a:cubicBezTo>
                    <a:cubicBezTo>
                      <a:pt x="452" y="161"/>
                      <a:pt x="452" y="291"/>
                      <a:pt x="372" y="37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en-GB" sz="1350">
                  <a:solidFill>
                    <a:prstClr val="black"/>
                  </a:solidFill>
                  <a:latin typeface="Montserrat Light"/>
                </a:endParaRPr>
              </a:p>
            </p:txBody>
          </p:sp>
          <p:sp>
            <p:nvSpPr>
              <p:cNvPr id="32" name="Freeform 31"/>
              <p:cNvSpPr>
                <a:spLocks noEditPoints="1"/>
              </p:cNvSpPr>
              <p:nvPr/>
            </p:nvSpPr>
            <p:spPr bwMode="auto">
              <a:xfrm>
                <a:off x="1251944" y="4177031"/>
                <a:ext cx="338245" cy="424345"/>
              </a:xfrm>
              <a:custGeom>
                <a:avLst/>
                <a:gdLst>
                  <a:gd name="T0" fmla="*/ 228 w 228"/>
                  <a:gd name="T1" fmla="*/ 76 h 286"/>
                  <a:gd name="T2" fmla="*/ 186 w 228"/>
                  <a:gd name="T3" fmla="*/ 103 h 286"/>
                  <a:gd name="T4" fmla="*/ 0 w 228"/>
                  <a:gd name="T5" fmla="*/ 76 h 286"/>
                  <a:gd name="T6" fmla="*/ 65 w 228"/>
                  <a:gd name="T7" fmla="*/ 278 h 286"/>
                  <a:gd name="T8" fmla="*/ 72 w 228"/>
                  <a:gd name="T9" fmla="*/ 282 h 286"/>
                  <a:gd name="T10" fmla="*/ 153 w 228"/>
                  <a:gd name="T11" fmla="*/ 282 h 286"/>
                  <a:gd name="T12" fmla="*/ 160 w 228"/>
                  <a:gd name="T13" fmla="*/ 278 h 286"/>
                  <a:gd name="T14" fmla="*/ 212 w 228"/>
                  <a:gd name="T15" fmla="*/ 147 h 286"/>
                  <a:gd name="T16" fmla="*/ 165 w 228"/>
                  <a:gd name="T17" fmla="*/ 169 h 286"/>
                  <a:gd name="T18" fmla="*/ 176 w 228"/>
                  <a:gd name="T19" fmla="*/ 174 h 286"/>
                  <a:gd name="T20" fmla="*/ 180 w 228"/>
                  <a:gd name="T21" fmla="*/ 191 h 286"/>
                  <a:gd name="T22" fmla="*/ 176 w 228"/>
                  <a:gd name="T23" fmla="*/ 201 h 286"/>
                  <a:gd name="T24" fmla="*/ 148 w 228"/>
                  <a:gd name="T25" fmla="*/ 206 h 286"/>
                  <a:gd name="T26" fmla="*/ 137 w 228"/>
                  <a:gd name="T27" fmla="*/ 201 h 286"/>
                  <a:gd name="T28" fmla="*/ 133 w 228"/>
                  <a:gd name="T29" fmla="*/ 184 h 286"/>
                  <a:gd name="T30" fmla="*/ 137 w 228"/>
                  <a:gd name="T31" fmla="*/ 174 h 286"/>
                  <a:gd name="T32" fmla="*/ 165 w 228"/>
                  <a:gd name="T33" fmla="*/ 178 h 286"/>
                  <a:gd name="T34" fmla="*/ 172 w 228"/>
                  <a:gd name="T35" fmla="*/ 184 h 286"/>
                  <a:gd name="T36" fmla="*/ 170 w 228"/>
                  <a:gd name="T37" fmla="*/ 195 h 286"/>
                  <a:gd name="T38" fmla="*/ 165 w 228"/>
                  <a:gd name="T39" fmla="*/ 197 h 286"/>
                  <a:gd name="T40" fmla="*/ 143 w 228"/>
                  <a:gd name="T41" fmla="*/ 195 h 286"/>
                  <a:gd name="T42" fmla="*/ 141 w 228"/>
                  <a:gd name="T43" fmla="*/ 191 h 286"/>
                  <a:gd name="T44" fmla="*/ 143 w 228"/>
                  <a:gd name="T45" fmla="*/ 180 h 286"/>
                  <a:gd name="T46" fmla="*/ 148 w 228"/>
                  <a:gd name="T47" fmla="*/ 178 h 286"/>
                  <a:gd name="T48" fmla="*/ 60 w 228"/>
                  <a:gd name="T49" fmla="*/ 170 h 286"/>
                  <a:gd name="T50" fmla="*/ 96 w 228"/>
                  <a:gd name="T51" fmla="*/ 183 h 286"/>
                  <a:gd name="T52" fmla="*/ 82 w 228"/>
                  <a:gd name="T53" fmla="*/ 205 h 286"/>
                  <a:gd name="T54" fmla="*/ 46 w 228"/>
                  <a:gd name="T55" fmla="*/ 192 h 286"/>
                  <a:gd name="T56" fmla="*/ 60 w 228"/>
                  <a:gd name="T57" fmla="*/ 170 h 286"/>
                  <a:gd name="T58" fmla="*/ 39 w 228"/>
                  <a:gd name="T59" fmla="*/ 139 h 286"/>
                  <a:gd name="T60" fmla="*/ 120 w 228"/>
                  <a:gd name="T61" fmla="*/ 157 h 286"/>
                  <a:gd name="T62" fmla="*/ 114 w 228"/>
                  <a:gd name="T63" fmla="*/ 158 h 286"/>
                  <a:gd name="T64" fmla="*/ 139 w 228"/>
                  <a:gd name="T65" fmla="*/ 158 h 286"/>
                  <a:gd name="T66" fmla="*/ 186 w 228"/>
                  <a:gd name="T67" fmla="*/ 140 h 286"/>
                  <a:gd name="T68" fmla="*/ 139 w 228"/>
                  <a:gd name="T69" fmla="*/ 158 h 286"/>
                  <a:gd name="T70" fmla="*/ 145 w 228"/>
                  <a:gd name="T71" fmla="*/ 257 h 286"/>
                  <a:gd name="T72" fmla="*/ 119 w 228"/>
                  <a:gd name="T73" fmla="*/ 258 h 286"/>
                  <a:gd name="T74" fmla="*/ 97 w 228"/>
                  <a:gd name="T75" fmla="*/ 258 h 286"/>
                  <a:gd name="T76" fmla="*/ 80 w 228"/>
                  <a:gd name="T77" fmla="*/ 256 h 286"/>
                  <a:gd name="T78" fmla="*/ 97 w 228"/>
                  <a:gd name="T79" fmla="*/ 217 h 286"/>
                  <a:gd name="T80" fmla="*/ 100 w 228"/>
                  <a:gd name="T81" fmla="*/ 215 h 286"/>
                  <a:gd name="T82" fmla="*/ 119 w 228"/>
                  <a:gd name="T83" fmla="*/ 199 h 286"/>
                  <a:gd name="T84" fmla="*/ 129 w 228"/>
                  <a:gd name="T85" fmla="*/ 217 h 286"/>
                  <a:gd name="T86" fmla="*/ 169 w 228"/>
                  <a:gd name="T87" fmla="*/ 217 h 286"/>
                  <a:gd name="T88" fmla="*/ 187 w 228"/>
                  <a:gd name="T89" fmla="*/ 166 h 286"/>
                  <a:gd name="T90" fmla="*/ 134 w 228"/>
                  <a:gd name="T91" fmla="*/ 209 h 286"/>
                  <a:gd name="T92" fmla="*/ 124 w 228"/>
                  <a:gd name="T93" fmla="*/ 191 h 286"/>
                  <a:gd name="T94" fmla="*/ 107 w 228"/>
                  <a:gd name="T95" fmla="*/ 191 h 286"/>
                  <a:gd name="T96" fmla="*/ 103 w 228"/>
                  <a:gd name="T97" fmla="*/ 193 h 286"/>
                  <a:gd name="T98" fmla="*/ 41 w 228"/>
                  <a:gd name="T99" fmla="*/ 209 h 286"/>
                  <a:gd name="T100" fmla="*/ 114 w 228"/>
                  <a:gd name="T101" fmla="*/ 166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228" h="286">
                    <a:moveTo>
                      <a:pt x="212" y="147"/>
                    </a:moveTo>
                    <a:cubicBezTo>
                      <a:pt x="228" y="76"/>
                      <a:pt x="228" y="76"/>
                      <a:pt x="228" y="76"/>
                    </a:cubicBezTo>
                    <a:cubicBezTo>
                      <a:pt x="221" y="77"/>
                      <a:pt x="213" y="78"/>
                      <a:pt x="206" y="77"/>
                    </a:cubicBezTo>
                    <a:cubicBezTo>
                      <a:pt x="186" y="103"/>
                      <a:pt x="186" y="103"/>
                      <a:pt x="186" y="103"/>
                    </a:cubicBezTo>
                    <a:cubicBezTo>
                      <a:pt x="184" y="74"/>
                      <a:pt x="184" y="74"/>
                      <a:pt x="184" y="74"/>
                    </a:cubicBezTo>
                    <a:cubicBezTo>
                      <a:pt x="123" y="57"/>
                      <a:pt x="64" y="0"/>
                      <a:pt x="0" y="76"/>
                    </a:cubicBezTo>
                    <a:cubicBezTo>
                      <a:pt x="5" y="102"/>
                      <a:pt x="19" y="187"/>
                      <a:pt x="27" y="211"/>
                    </a:cubicBezTo>
                    <a:cubicBezTo>
                      <a:pt x="35" y="238"/>
                      <a:pt x="48" y="260"/>
                      <a:pt x="65" y="278"/>
                    </a:cubicBezTo>
                    <a:cubicBezTo>
                      <a:pt x="68" y="281"/>
                      <a:pt x="68" y="281"/>
                      <a:pt x="68" y="281"/>
                    </a:cubicBezTo>
                    <a:cubicBezTo>
                      <a:pt x="72" y="282"/>
                      <a:pt x="72" y="282"/>
                      <a:pt x="72" y="282"/>
                    </a:cubicBezTo>
                    <a:cubicBezTo>
                      <a:pt x="80" y="283"/>
                      <a:pt x="87" y="284"/>
                      <a:pt x="95" y="284"/>
                    </a:cubicBezTo>
                    <a:cubicBezTo>
                      <a:pt x="114" y="286"/>
                      <a:pt x="132" y="285"/>
                      <a:pt x="153" y="282"/>
                    </a:cubicBezTo>
                    <a:cubicBezTo>
                      <a:pt x="158" y="281"/>
                      <a:pt x="158" y="281"/>
                      <a:pt x="158" y="281"/>
                    </a:cubicBezTo>
                    <a:cubicBezTo>
                      <a:pt x="160" y="278"/>
                      <a:pt x="160" y="278"/>
                      <a:pt x="160" y="278"/>
                    </a:cubicBezTo>
                    <a:cubicBezTo>
                      <a:pt x="177" y="261"/>
                      <a:pt x="190" y="238"/>
                      <a:pt x="199" y="211"/>
                    </a:cubicBezTo>
                    <a:cubicBezTo>
                      <a:pt x="206" y="192"/>
                      <a:pt x="210" y="170"/>
                      <a:pt x="212" y="147"/>
                    </a:cubicBezTo>
                    <a:close/>
                    <a:moveTo>
                      <a:pt x="148" y="169"/>
                    </a:moveTo>
                    <a:cubicBezTo>
                      <a:pt x="165" y="169"/>
                      <a:pt x="165" y="169"/>
                      <a:pt x="165" y="169"/>
                    </a:cubicBezTo>
                    <a:cubicBezTo>
                      <a:pt x="169" y="169"/>
                      <a:pt x="173" y="171"/>
                      <a:pt x="176" y="174"/>
                    </a:cubicBezTo>
                    <a:cubicBezTo>
                      <a:pt x="176" y="174"/>
                      <a:pt x="176" y="174"/>
                      <a:pt x="176" y="174"/>
                    </a:cubicBezTo>
                    <a:cubicBezTo>
                      <a:pt x="179" y="177"/>
                      <a:pt x="180" y="180"/>
                      <a:pt x="180" y="184"/>
                    </a:cubicBezTo>
                    <a:cubicBezTo>
                      <a:pt x="180" y="191"/>
                      <a:pt x="180" y="191"/>
                      <a:pt x="180" y="191"/>
                    </a:cubicBezTo>
                    <a:cubicBezTo>
                      <a:pt x="180" y="195"/>
                      <a:pt x="179" y="199"/>
                      <a:pt x="176" y="201"/>
                    </a:cubicBezTo>
                    <a:cubicBezTo>
                      <a:pt x="176" y="201"/>
                      <a:pt x="176" y="201"/>
                      <a:pt x="176" y="201"/>
                    </a:cubicBezTo>
                    <a:cubicBezTo>
                      <a:pt x="173" y="204"/>
                      <a:pt x="169" y="206"/>
                      <a:pt x="165" y="206"/>
                    </a:cubicBezTo>
                    <a:cubicBezTo>
                      <a:pt x="148" y="206"/>
                      <a:pt x="148" y="206"/>
                      <a:pt x="148" y="206"/>
                    </a:cubicBezTo>
                    <a:cubicBezTo>
                      <a:pt x="144" y="206"/>
                      <a:pt x="140" y="204"/>
                      <a:pt x="137" y="201"/>
                    </a:cubicBezTo>
                    <a:cubicBezTo>
                      <a:pt x="137" y="201"/>
                      <a:pt x="137" y="201"/>
                      <a:pt x="137" y="201"/>
                    </a:cubicBezTo>
                    <a:cubicBezTo>
                      <a:pt x="135" y="198"/>
                      <a:pt x="133" y="195"/>
                      <a:pt x="133" y="191"/>
                    </a:cubicBezTo>
                    <a:cubicBezTo>
                      <a:pt x="133" y="184"/>
                      <a:pt x="133" y="184"/>
                      <a:pt x="133" y="184"/>
                    </a:cubicBezTo>
                    <a:cubicBezTo>
                      <a:pt x="133" y="180"/>
                      <a:pt x="135" y="177"/>
                      <a:pt x="137" y="174"/>
                    </a:cubicBezTo>
                    <a:cubicBezTo>
                      <a:pt x="137" y="174"/>
                      <a:pt x="137" y="174"/>
                      <a:pt x="137" y="174"/>
                    </a:cubicBezTo>
                    <a:cubicBezTo>
                      <a:pt x="140" y="171"/>
                      <a:pt x="144" y="169"/>
                      <a:pt x="148" y="169"/>
                    </a:cubicBezTo>
                    <a:close/>
                    <a:moveTo>
                      <a:pt x="165" y="178"/>
                    </a:moveTo>
                    <a:cubicBezTo>
                      <a:pt x="167" y="178"/>
                      <a:pt x="169" y="179"/>
                      <a:pt x="170" y="180"/>
                    </a:cubicBezTo>
                    <a:cubicBezTo>
                      <a:pt x="171" y="181"/>
                      <a:pt x="172" y="183"/>
                      <a:pt x="172" y="184"/>
                    </a:cubicBezTo>
                    <a:cubicBezTo>
                      <a:pt x="172" y="191"/>
                      <a:pt x="172" y="191"/>
                      <a:pt x="172" y="191"/>
                    </a:cubicBezTo>
                    <a:cubicBezTo>
                      <a:pt x="172" y="192"/>
                      <a:pt x="171" y="194"/>
                      <a:pt x="170" y="195"/>
                    </a:cubicBezTo>
                    <a:cubicBezTo>
                      <a:pt x="170" y="195"/>
                      <a:pt x="170" y="195"/>
                      <a:pt x="170" y="195"/>
                    </a:cubicBezTo>
                    <a:cubicBezTo>
                      <a:pt x="169" y="196"/>
                      <a:pt x="167" y="197"/>
                      <a:pt x="165" y="197"/>
                    </a:cubicBezTo>
                    <a:cubicBezTo>
                      <a:pt x="148" y="197"/>
                      <a:pt x="148" y="197"/>
                      <a:pt x="148" y="197"/>
                    </a:cubicBezTo>
                    <a:cubicBezTo>
                      <a:pt x="146" y="197"/>
                      <a:pt x="144" y="196"/>
                      <a:pt x="143" y="195"/>
                    </a:cubicBezTo>
                    <a:cubicBezTo>
                      <a:pt x="143" y="195"/>
                      <a:pt x="143" y="195"/>
                      <a:pt x="143" y="195"/>
                    </a:cubicBezTo>
                    <a:cubicBezTo>
                      <a:pt x="142" y="194"/>
                      <a:pt x="141" y="192"/>
                      <a:pt x="141" y="191"/>
                    </a:cubicBezTo>
                    <a:cubicBezTo>
                      <a:pt x="141" y="184"/>
                      <a:pt x="141" y="184"/>
                      <a:pt x="141" y="184"/>
                    </a:cubicBezTo>
                    <a:cubicBezTo>
                      <a:pt x="141" y="183"/>
                      <a:pt x="142" y="181"/>
                      <a:pt x="143" y="180"/>
                    </a:cubicBezTo>
                    <a:cubicBezTo>
                      <a:pt x="143" y="180"/>
                      <a:pt x="143" y="180"/>
                      <a:pt x="143" y="180"/>
                    </a:cubicBezTo>
                    <a:cubicBezTo>
                      <a:pt x="144" y="179"/>
                      <a:pt x="146" y="178"/>
                      <a:pt x="148" y="178"/>
                    </a:cubicBezTo>
                    <a:cubicBezTo>
                      <a:pt x="165" y="178"/>
                      <a:pt x="165" y="178"/>
                      <a:pt x="165" y="178"/>
                    </a:cubicBezTo>
                    <a:close/>
                    <a:moveTo>
                      <a:pt x="60" y="170"/>
                    </a:moveTo>
                    <a:cubicBezTo>
                      <a:pt x="82" y="170"/>
                      <a:pt x="82" y="170"/>
                      <a:pt x="82" y="170"/>
                    </a:cubicBezTo>
                    <a:cubicBezTo>
                      <a:pt x="90" y="170"/>
                      <a:pt x="96" y="176"/>
                      <a:pt x="96" y="183"/>
                    </a:cubicBezTo>
                    <a:cubicBezTo>
                      <a:pt x="96" y="192"/>
                      <a:pt x="96" y="192"/>
                      <a:pt x="96" y="192"/>
                    </a:cubicBezTo>
                    <a:cubicBezTo>
                      <a:pt x="96" y="199"/>
                      <a:pt x="90" y="205"/>
                      <a:pt x="82" y="205"/>
                    </a:cubicBezTo>
                    <a:cubicBezTo>
                      <a:pt x="60" y="205"/>
                      <a:pt x="60" y="205"/>
                      <a:pt x="60" y="205"/>
                    </a:cubicBezTo>
                    <a:cubicBezTo>
                      <a:pt x="52" y="205"/>
                      <a:pt x="46" y="199"/>
                      <a:pt x="46" y="192"/>
                    </a:cubicBezTo>
                    <a:cubicBezTo>
                      <a:pt x="46" y="183"/>
                      <a:pt x="46" y="183"/>
                      <a:pt x="46" y="183"/>
                    </a:cubicBezTo>
                    <a:cubicBezTo>
                      <a:pt x="46" y="176"/>
                      <a:pt x="52" y="170"/>
                      <a:pt x="60" y="170"/>
                    </a:cubicBezTo>
                    <a:close/>
                    <a:moveTo>
                      <a:pt x="41" y="158"/>
                    </a:moveTo>
                    <a:cubicBezTo>
                      <a:pt x="40" y="151"/>
                      <a:pt x="40" y="145"/>
                      <a:pt x="39" y="139"/>
                    </a:cubicBezTo>
                    <a:cubicBezTo>
                      <a:pt x="69" y="154"/>
                      <a:pt x="105" y="151"/>
                      <a:pt x="133" y="143"/>
                    </a:cubicBezTo>
                    <a:cubicBezTo>
                      <a:pt x="129" y="148"/>
                      <a:pt x="125" y="153"/>
                      <a:pt x="120" y="157"/>
                    </a:cubicBezTo>
                    <a:cubicBezTo>
                      <a:pt x="121" y="158"/>
                      <a:pt x="121" y="158"/>
                      <a:pt x="121" y="158"/>
                    </a:cubicBezTo>
                    <a:cubicBezTo>
                      <a:pt x="114" y="158"/>
                      <a:pt x="114" y="158"/>
                      <a:pt x="114" y="158"/>
                    </a:cubicBezTo>
                    <a:cubicBezTo>
                      <a:pt x="41" y="158"/>
                      <a:pt x="41" y="158"/>
                      <a:pt x="41" y="158"/>
                    </a:cubicBezTo>
                    <a:close/>
                    <a:moveTo>
                      <a:pt x="139" y="158"/>
                    </a:moveTo>
                    <a:cubicBezTo>
                      <a:pt x="151" y="153"/>
                      <a:pt x="164" y="145"/>
                      <a:pt x="169" y="134"/>
                    </a:cubicBezTo>
                    <a:cubicBezTo>
                      <a:pt x="173" y="133"/>
                      <a:pt x="183" y="140"/>
                      <a:pt x="186" y="140"/>
                    </a:cubicBezTo>
                    <a:cubicBezTo>
                      <a:pt x="186" y="145"/>
                      <a:pt x="185" y="151"/>
                      <a:pt x="185" y="158"/>
                    </a:cubicBezTo>
                    <a:cubicBezTo>
                      <a:pt x="139" y="158"/>
                      <a:pt x="139" y="158"/>
                      <a:pt x="139" y="158"/>
                    </a:cubicBezTo>
                    <a:close/>
                    <a:moveTo>
                      <a:pt x="169" y="217"/>
                    </a:moveTo>
                    <a:cubicBezTo>
                      <a:pt x="163" y="232"/>
                      <a:pt x="155" y="246"/>
                      <a:pt x="145" y="257"/>
                    </a:cubicBezTo>
                    <a:cubicBezTo>
                      <a:pt x="136" y="258"/>
                      <a:pt x="128" y="258"/>
                      <a:pt x="119" y="258"/>
                    </a:cubicBezTo>
                    <a:cubicBezTo>
                      <a:pt x="119" y="258"/>
                      <a:pt x="119" y="258"/>
                      <a:pt x="119" y="258"/>
                    </a:cubicBezTo>
                    <a:cubicBezTo>
                      <a:pt x="115" y="258"/>
                      <a:pt x="111" y="258"/>
                      <a:pt x="107" y="258"/>
                    </a:cubicBezTo>
                    <a:cubicBezTo>
                      <a:pt x="104" y="258"/>
                      <a:pt x="100" y="258"/>
                      <a:pt x="97" y="258"/>
                    </a:cubicBezTo>
                    <a:cubicBezTo>
                      <a:pt x="95" y="258"/>
                      <a:pt x="95" y="258"/>
                      <a:pt x="95" y="258"/>
                    </a:cubicBezTo>
                    <a:cubicBezTo>
                      <a:pt x="90" y="257"/>
                      <a:pt x="85" y="257"/>
                      <a:pt x="80" y="256"/>
                    </a:cubicBezTo>
                    <a:cubicBezTo>
                      <a:pt x="70" y="245"/>
                      <a:pt x="63" y="232"/>
                      <a:pt x="57" y="217"/>
                    </a:cubicBezTo>
                    <a:cubicBezTo>
                      <a:pt x="97" y="217"/>
                      <a:pt x="97" y="217"/>
                      <a:pt x="97" y="217"/>
                    </a:cubicBezTo>
                    <a:cubicBezTo>
                      <a:pt x="99" y="217"/>
                      <a:pt x="99" y="217"/>
                      <a:pt x="99" y="217"/>
                    </a:cubicBezTo>
                    <a:cubicBezTo>
                      <a:pt x="100" y="215"/>
                      <a:pt x="100" y="215"/>
                      <a:pt x="100" y="215"/>
                    </a:cubicBezTo>
                    <a:cubicBezTo>
                      <a:pt x="109" y="199"/>
                      <a:pt x="109" y="199"/>
                      <a:pt x="109" y="199"/>
                    </a:cubicBezTo>
                    <a:cubicBezTo>
                      <a:pt x="119" y="199"/>
                      <a:pt x="119" y="199"/>
                      <a:pt x="119" y="199"/>
                    </a:cubicBezTo>
                    <a:cubicBezTo>
                      <a:pt x="128" y="215"/>
                      <a:pt x="128" y="215"/>
                      <a:pt x="128" y="215"/>
                    </a:cubicBezTo>
                    <a:cubicBezTo>
                      <a:pt x="129" y="217"/>
                      <a:pt x="129" y="217"/>
                      <a:pt x="129" y="217"/>
                    </a:cubicBezTo>
                    <a:cubicBezTo>
                      <a:pt x="132" y="217"/>
                      <a:pt x="132" y="217"/>
                      <a:pt x="132" y="217"/>
                    </a:cubicBezTo>
                    <a:cubicBezTo>
                      <a:pt x="169" y="217"/>
                      <a:pt x="169" y="217"/>
                      <a:pt x="169" y="217"/>
                    </a:cubicBezTo>
                    <a:close/>
                    <a:moveTo>
                      <a:pt x="114" y="166"/>
                    </a:moveTo>
                    <a:cubicBezTo>
                      <a:pt x="187" y="166"/>
                      <a:pt x="187" y="166"/>
                      <a:pt x="187" y="166"/>
                    </a:cubicBezTo>
                    <a:cubicBezTo>
                      <a:pt x="187" y="209"/>
                      <a:pt x="187" y="209"/>
                      <a:pt x="187" y="209"/>
                    </a:cubicBezTo>
                    <a:cubicBezTo>
                      <a:pt x="134" y="209"/>
                      <a:pt x="134" y="209"/>
                      <a:pt x="134" y="209"/>
                    </a:cubicBezTo>
                    <a:cubicBezTo>
                      <a:pt x="125" y="193"/>
                      <a:pt x="125" y="193"/>
                      <a:pt x="125" y="193"/>
                    </a:cubicBezTo>
                    <a:cubicBezTo>
                      <a:pt x="124" y="191"/>
                      <a:pt x="124" y="191"/>
                      <a:pt x="124" y="191"/>
                    </a:cubicBezTo>
                    <a:cubicBezTo>
                      <a:pt x="121" y="191"/>
                      <a:pt x="121" y="191"/>
                      <a:pt x="121" y="191"/>
                    </a:cubicBezTo>
                    <a:cubicBezTo>
                      <a:pt x="107" y="191"/>
                      <a:pt x="107" y="191"/>
                      <a:pt x="107" y="191"/>
                    </a:cubicBezTo>
                    <a:cubicBezTo>
                      <a:pt x="105" y="191"/>
                      <a:pt x="105" y="191"/>
                      <a:pt x="105" y="191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94" y="209"/>
                      <a:pt x="94" y="209"/>
                      <a:pt x="94" y="209"/>
                    </a:cubicBezTo>
                    <a:cubicBezTo>
                      <a:pt x="41" y="209"/>
                      <a:pt x="41" y="209"/>
                      <a:pt x="41" y="209"/>
                    </a:cubicBezTo>
                    <a:cubicBezTo>
                      <a:pt x="41" y="166"/>
                      <a:pt x="41" y="166"/>
                      <a:pt x="41" y="166"/>
                    </a:cubicBezTo>
                    <a:lnTo>
                      <a:pt x="114" y="16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85800"/>
                <a:endParaRPr lang="zh-CN" altLang="en-US" sz="1350">
                  <a:solidFill>
                    <a:prstClr val="black"/>
                  </a:solidFill>
                  <a:latin typeface="Montserrat Light"/>
                </a:endParaRPr>
              </a:p>
            </p:txBody>
          </p:sp>
        </p:grpSp>
        <p:sp>
          <p:nvSpPr>
            <p:cNvPr id="33" name="Freeform 32"/>
            <p:cNvSpPr>
              <a:spLocks noEditPoints="1"/>
            </p:cNvSpPr>
            <p:nvPr/>
          </p:nvSpPr>
          <p:spPr bwMode="auto">
            <a:xfrm>
              <a:off x="10363837" y="1934397"/>
              <a:ext cx="454880" cy="464118"/>
            </a:xfrm>
            <a:custGeom>
              <a:avLst/>
              <a:gdLst>
                <a:gd name="T0" fmla="*/ 87 w 91"/>
                <a:gd name="T1" fmla="*/ 39 h 93"/>
                <a:gd name="T2" fmla="*/ 91 w 91"/>
                <a:gd name="T3" fmla="*/ 46 h 93"/>
                <a:gd name="T4" fmla="*/ 91 w 91"/>
                <a:gd name="T5" fmla="*/ 83 h 93"/>
                <a:gd name="T6" fmla="*/ 81 w 91"/>
                <a:gd name="T7" fmla="*/ 93 h 93"/>
                <a:gd name="T8" fmla="*/ 10 w 91"/>
                <a:gd name="T9" fmla="*/ 93 h 93"/>
                <a:gd name="T10" fmla="*/ 0 w 91"/>
                <a:gd name="T11" fmla="*/ 83 h 93"/>
                <a:gd name="T12" fmla="*/ 0 w 91"/>
                <a:gd name="T13" fmla="*/ 46 h 93"/>
                <a:gd name="T14" fmla="*/ 3 w 91"/>
                <a:gd name="T15" fmla="*/ 40 h 93"/>
                <a:gd name="T16" fmla="*/ 3 w 91"/>
                <a:gd name="T17" fmla="*/ 40 h 93"/>
                <a:gd name="T18" fmla="*/ 3 w 91"/>
                <a:gd name="T19" fmla="*/ 40 h 93"/>
                <a:gd name="T20" fmla="*/ 3 w 91"/>
                <a:gd name="T21" fmla="*/ 39 h 93"/>
                <a:gd name="T22" fmla="*/ 40 w 91"/>
                <a:gd name="T23" fmla="*/ 3 h 93"/>
                <a:gd name="T24" fmla="*/ 51 w 91"/>
                <a:gd name="T25" fmla="*/ 3 h 93"/>
                <a:gd name="T26" fmla="*/ 87 w 91"/>
                <a:gd name="T27" fmla="*/ 39 h 93"/>
                <a:gd name="T28" fmla="*/ 16 w 91"/>
                <a:gd name="T29" fmla="*/ 30 h 93"/>
                <a:gd name="T30" fmla="*/ 16 w 91"/>
                <a:gd name="T31" fmla="*/ 52 h 93"/>
                <a:gd name="T32" fmla="*/ 46 w 91"/>
                <a:gd name="T33" fmla="*/ 75 h 93"/>
                <a:gd name="T34" fmla="*/ 73 w 91"/>
                <a:gd name="T35" fmla="*/ 54 h 93"/>
                <a:gd name="T36" fmla="*/ 73 w 91"/>
                <a:gd name="T37" fmla="*/ 30 h 93"/>
                <a:gd name="T38" fmla="*/ 16 w 91"/>
                <a:gd name="T39" fmla="*/ 30 h 93"/>
                <a:gd name="T40" fmla="*/ 26 w 91"/>
                <a:gd name="T41" fmla="*/ 35 h 93"/>
                <a:gd name="T42" fmla="*/ 26 w 91"/>
                <a:gd name="T43" fmla="*/ 39 h 93"/>
                <a:gd name="T44" fmla="*/ 64 w 91"/>
                <a:gd name="T45" fmla="*/ 39 h 93"/>
                <a:gd name="T46" fmla="*/ 64 w 91"/>
                <a:gd name="T47" fmla="*/ 35 h 93"/>
                <a:gd name="T48" fmla="*/ 26 w 91"/>
                <a:gd name="T49" fmla="*/ 35 h 93"/>
                <a:gd name="T50" fmla="*/ 26 w 91"/>
                <a:gd name="T51" fmla="*/ 51 h 93"/>
                <a:gd name="T52" fmla="*/ 26 w 91"/>
                <a:gd name="T53" fmla="*/ 55 h 93"/>
                <a:gd name="T54" fmla="*/ 64 w 91"/>
                <a:gd name="T55" fmla="*/ 55 h 93"/>
                <a:gd name="T56" fmla="*/ 64 w 91"/>
                <a:gd name="T57" fmla="*/ 51 h 93"/>
                <a:gd name="T58" fmla="*/ 26 w 91"/>
                <a:gd name="T59" fmla="*/ 51 h 93"/>
                <a:gd name="T60" fmla="*/ 26 w 91"/>
                <a:gd name="T61" fmla="*/ 43 h 93"/>
                <a:gd name="T62" fmla="*/ 26 w 91"/>
                <a:gd name="T63" fmla="*/ 47 h 93"/>
                <a:gd name="T64" fmla="*/ 64 w 91"/>
                <a:gd name="T65" fmla="*/ 47 h 93"/>
                <a:gd name="T66" fmla="*/ 64 w 91"/>
                <a:gd name="T67" fmla="*/ 43 h 93"/>
                <a:gd name="T68" fmla="*/ 26 w 91"/>
                <a:gd name="T69" fmla="*/ 43 h 93"/>
                <a:gd name="T70" fmla="*/ 10 w 91"/>
                <a:gd name="T71" fmla="*/ 87 h 93"/>
                <a:gd name="T72" fmla="*/ 28 w 91"/>
                <a:gd name="T73" fmla="*/ 70 h 93"/>
                <a:gd name="T74" fmla="*/ 28 w 91"/>
                <a:gd name="T75" fmla="*/ 67 h 93"/>
                <a:gd name="T76" fmla="*/ 26 w 91"/>
                <a:gd name="T77" fmla="*/ 67 h 93"/>
                <a:gd name="T78" fmla="*/ 8 w 91"/>
                <a:gd name="T79" fmla="*/ 84 h 93"/>
                <a:gd name="T80" fmla="*/ 8 w 91"/>
                <a:gd name="T81" fmla="*/ 87 h 93"/>
                <a:gd name="T82" fmla="*/ 10 w 91"/>
                <a:gd name="T83" fmla="*/ 87 h 93"/>
                <a:gd name="T84" fmla="*/ 85 w 91"/>
                <a:gd name="T85" fmla="*/ 84 h 93"/>
                <a:gd name="T86" fmla="*/ 67 w 91"/>
                <a:gd name="T87" fmla="*/ 67 h 93"/>
                <a:gd name="T88" fmla="*/ 64 w 91"/>
                <a:gd name="T89" fmla="*/ 67 h 93"/>
                <a:gd name="T90" fmla="*/ 64 w 91"/>
                <a:gd name="T91" fmla="*/ 70 h 93"/>
                <a:gd name="T92" fmla="*/ 82 w 91"/>
                <a:gd name="T93" fmla="*/ 87 h 93"/>
                <a:gd name="T94" fmla="*/ 85 w 91"/>
                <a:gd name="T95" fmla="*/ 87 h 93"/>
                <a:gd name="T96" fmla="*/ 85 w 91"/>
                <a:gd name="T97" fmla="*/ 8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1" h="93">
                  <a:moveTo>
                    <a:pt x="87" y="39"/>
                  </a:moveTo>
                  <a:cubicBezTo>
                    <a:pt x="89" y="40"/>
                    <a:pt x="91" y="43"/>
                    <a:pt x="91" y="46"/>
                  </a:cubicBezTo>
                  <a:cubicBezTo>
                    <a:pt x="91" y="83"/>
                    <a:pt x="91" y="83"/>
                    <a:pt x="91" y="83"/>
                  </a:cubicBezTo>
                  <a:cubicBezTo>
                    <a:pt x="91" y="89"/>
                    <a:pt x="86" y="93"/>
                    <a:pt x="81" y="93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5" y="93"/>
                    <a:pt x="0" y="89"/>
                    <a:pt x="0" y="83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1" y="41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39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3" y="0"/>
                    <a:pt x="47" y="0"/>
                    <a:pt x="51" y="3"/>
                  </a:cubicBezTo>
                  <a:cubicBezTo>
                    <a:pt x="87" y="39"/>
                    <a:pt x="87" y="39"/>
                    <a:pt x="87" y="39"/>
                  </a:cubicBezTo>
                  <a:close/>
                  <a:moveTo>
                    <a:pt x="16" y="30"/>
                  </a:moveTo>
                  <a:cubicBezTo>
                    <a:pt x="16" y="52"/>
                    <a:pt x="16" y="52"/>
                    <a:pt x="16" y="52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73" y="54"/>
                    <a:pt x="73" y="54"/>
                    <a:pt x="73" y="54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16" y="30"/>
                    <a:pt x="16" y="30"/>
                    <a:pt x="16" y="30"/>
                  </a:cubicBezTo>
                  <a:close/>
                  <a:moveTo>
                    <a:pt x="26" y="35"/>
                  </a:moveTo>
                  <a:cubicBezTo>
                    <a:pt x="26" y="39"/>
                    <a:pt x="26" y="39"/>
                    <a:pt x="26" y="39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4" y="35"/>
                    <a:pt x="64" y="35"/>
                    <a:pt x="64" y="35"/>
                  </a:cubicBezTo>
                  <a:cubicBezTo>
                    <a:pt x="26" y="35"/>
                    <a:pt x="26" y="35"/>
                    <a:pt x="26" y="35"/>
                  </a:cubicBezTo>
                  <a:close/>
                  <a:moveTo>
                    <a:pt x="26" y="51"/>
                  </a:moveTo>
                  <a:cubicBezTo>
                    <a:pt x="26" y="55"/>
                    <a:pt x="26" y="55"/>
                    <a:pt x="26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4" y="51"/>
                    <a:pt x="64" y="51"/>
                    <a:pt x="64" y="51"/>
                  </a:cubicBezTo>
                  <a:cubicBezTo>
                    <a:pt x="26" y="51"/>
                    <a:pt x="26" y="51"/>
                    <a:pt x="26" y="51"/>
                  </a:cubicBezTo>
                  <a:close/>
                  <a:moveTo>
                    <a:pt x="26" y="43"/>
                  </a:moveTo>
                  <a:cubicBezTo>
                    <a:pt x="26" y="47"/>
                    <a:pt x="26" y="47"/>
                    <a:pt x="26" y="47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43"/>
                    <a:pt x="64" y="43"/>
                    <a:pt x="64" y="43"/>
                  </a:cubicBezTo>
                  <a:cubicBezTo>
                    <a:pt x="26" y="43"/>
                    <a:pt x="26" y="43"/>
                    <a:pt x="26" y="43"/>
                  </a:cubicBezTo>
                  <a:close/>
                  <a:moveTo>
                    <a:pt x="10" y="87"/>
                  </a:moveTo>
                  <a:cubicBezTo>
                    <a:pt x="28" y="70"/>
                    <a:pt x="28" y="70"/>
                    <a:pt x="28" y="70"/>
                  </a:cubicBezTo>
                  <a:cubicBezTo>
                    <a:pt x="29" y="69"/>
                    <a:pt x="29" y="68"/>
                    <a:pt x="28" y="67"/>
                  </a:cubicBezTo>
                  <a:cubicBezTo>
                    <a:pt x="28" y="66"/>
                    <a:pt x="27" y="66"/>
                    <a:pt x="26" y="67"/>
                  </a:cubicBezTo>
                  <a:cubicBezTo>
                    <a:pt x="8" y="84"/>
                    <a:pt x="8" y="84"/>
                    <a:pt x="8" y="84"/>
                  </a:cubicBezTo>
                  <a:cubicBezTo>
                    <a:pt x="7" y="85"/>
                    <a:pt x="7" y="86"/>
                    <a:pt x="8" y="87"/>
                  </a:cubicBezTo>
                  <a:cubicBezTo>
                    <a:pt x="8" y="88"/>
                    <a:pt x="10" y="88"/>
                    <a:pt x="10" y="87"/>
                  </a:cubicBezTo>
                  <a:close/>
                  <a:moveTo>
                    <a:pt x="85" y="84"/>
                  </a:moveTo>
                  <a:cubicBezTo>
                    <a:pt x="67" y="67"/>
                    <a:pt x="67" y="67"/>
                    <a:pt x="67" y="67"/>
                  </a:cubicBezTo>
                  <a:cubicBezTo>
                    <a:pt x="66" y="66"/>
                    <a:pt x="65" y="66"/>
                    <a:pt x="64" y="67"/>
                  </a:cubicBezTo>
                  <a:cubicBezTo>
                    <a:pt x="63" y="68"/>
                    <a:pt x="63" y="69"/>
                    <a:pt x="64" y="70"/>
                  </a:cubicBezTo>
                  <a:cubicBezTo>
                    <a:pt x="82" y="87"/>
                    <a:pt x="82" y="87"/>
                    <a:pt x="82" y="87"/>
                  </a:cubicBezTo>
                  <a:cubicBezTo>
                    <a:pt x="83" y="88"/>
                    <a:pt x="84" y="88"/>
                    <a:pt x="85" y="87"/>
                  </a:cubicBezTo>
                  <a:cubicBezTo>
                    <a:pt x="85" y="86"/>
                    <a:pt x="85" y="85"/>
                    <a:pt x="85" y="8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85800"/>
              <a:endParaRPr lang="zh-CN" altLang="en-US" sz="1350">
                <a:solidFill>
                  <a:prstClr val="black"/>
                </a:solidFill>
                <a:latin typeface="Montserrat Light"/>
              </a:endParaRPr>
            </a:p>
          </p:txBody>
        </p:sp>
        <p:sp>
          <p:nvSpPr>
            <p:cNvPr id="34" name="Freeform 33"/>
            <p:cNvSpPr>
              <a:spLocks noEditPoints="1"/>
            </p:cNvSpPr>
            <p:nvPr/>
          </p:nvSpPr>
          <p:spPr bwMode="auto">
            <a:xfrm>
              <a:off x="8018731" y="3650770"/>
              <a:ext cx="443335" cy="471043"/>
            </a:xfrm>
            <a:custGeom>
              <a:avLst/>
              <a:gdLst>
                <a:gd name="T0" fmla="*/ 75 w 89"/>
                <a:gd name="T1" fmla="*/ 22 h 95"/>
                <a:gd name="T2" fmla="*/ 89 w 89"/>
                <a:gd name="T3" fmla="*/ 53 h 95"/>
                <a:gd name="T4" fmla="*/ 78 w 89"/>
                <a:gd name="T5" fmla="*/ 80 h 95"/>
                <a:gd name="T6" fmla="*/ 47 w 89"/>
                <a:gd name="T7" fmla="*/ 53 h 95"/>
                <a:gd name="T8" fmla="*/ 75 w 89"/>
                <a:gd name="T9" fmla="*/ 22 h 95"/>
                <a:gd name="T10" fmla="*/ 76 w 89"/>
                <a:gd name="T11" fmla="*/ 83 h 95"/>
                <a:gd name="T12" fmla="*/ 69 w 89"/>
                <a:gd name="T13" fmla="*/ 88 h 95"/>
                <a:gd name="T14" fmla="*/ 74 w 89"/>
                <a:gd name="T15" fmla="*/ 81 h 95"/>
                <a:gd name="T16" fmla="*/ 76 w 89"/>
                <a:gd name="T17" fmla="*/ 83 h 95"/>
                <a:gd name="T18" fmla="*/ 64 w 89"/>
                <a:gd name="T19" fmla="*/ 92 h 95"/>
                <a:gd name="T20" fmla="*/ 72 w 89"/>
                <a:gd name="T21" fmla="*/ 79 h 95"/>
                <a:gd name="T22" fmla="*/ 70 w 89"/>
                <a:gd name="T23" fmla="*/ 77 h 95"/>
                <a:gd name="T24" fmla="*/ 60 w 89"/>
                <a:gd name="T25" fmla="*/ 94 h 95"/>
                <a:gd name="T26" fmla="*/ 64 w 89"/>
                <a:gd name="T27" fmla="*/ 92 h 95"/>
                <a:gd name="T28" fmla="*/ 58 w 89"/>
                <a:gd name="T29" fmla="*/ 91 h 95"/>
                <a:gd name="T30" fmla="*/ 67 w 89"/>
                <a:gd name="T31" fmla="*/ 75 h 95"/>
                <a:gd name="T32" fmla="*/ 65 w 89"/>
                <a:gd name="T33" fmla="*/ 74 h 95"/>
                <a:gd name="T34" fmla="*/ 57 w 89"/>
                <a:gd name="T35" fmla="*/ 88 h 95"/>
                <a:gd name="T36" fmla="*/ 58 w 89"/>
                <a:gd name="T37" fmla="*/ 91 h 95"/>
                <a:gd name="T38" fmla="*/ 56 w 89"/>
                <a:gd name="T39" fmla="*/ 84 h 95"/>
                <a:gd name="T40" fmla="*/ 63 w 89"/>
                <a:gd name="T41" fmla="*/ 72 h 95"/>
                <a:gd name="T42" fmla="*/ 61 w 89"/>
                <a:gd name="T43" fmla="*/ 70 h 95"/>
                <a:gd name="T44" fmla="*/ 55 w 89"/>
                <a:gd name="T45" fmla="*/ 81 h 95"/>
                <a:gd name="T46" fmla="*/ 56 w 89"/>
                <a:gd name="T47" fmla="*/ 84 h 95"/>
                <a:gd name="T48" fmla="*/ 53 w 89"/>
                <a:gd name="T49" fmla="*/ 78 h 95"/>
                <a:gd name="T50" fmla="*/ 59 w 89"/>
                <a:gd name="T51" fmla="*/ 68 h 95"/>
                <a:gd name="T52" fmla="*/ 57 w 89"/>
                <a:gd name="T53" fmla="*/ 66 h 95"/>
                <a:gd name="T54" fmla="*/ 52 w 89"/>
                <a:gd name="T55" fmla="*/ 75 h 95"/>
                <a:gd name="T56" fmla="*/ 53 w 89"/>
                <a:gd name="T57" fmla="*/ 78 h 95"/>
                <a:gd name="T58" fmla="*/ 51 w 89"/>
                <a:gd name="T59" fmla="*/ 71 h 95"/>
                <a:gd name="T60" fmla="*/ 55 w 89"/>
                <a:gd name="T61" fmla="*/ 64 h 95"/>
                <a:gd name="T62" fmla="*/ 53 w 89"/>
                <a:gd name="T63" fmla="*/ 62 h 95"/>
                <a:gd name="T64" fmla="*/ 50 w 89"/>
                <a:gd name="T65" fmla="*/ 68 h 95"/>
                <a:gd name="T66" fmla="*/ 51 w 89"/>
                <a:gd name="T67" fmla="*/ 71 h 95"/>
                <a:gd name="T68" fmla="*/ 48 w 89"/>
                <a:gd name="T69" fmla="*/ 65 h 95"/>
                <a:gd name="T70" fmla="*/ 51 w 89"/>
                <a:gd name="T71" fmla="*/ 61 h 95"/>
                <a:gd name="T72" fmla="*/ 49 w 89"/>
                <a:gd name="T73" fmla="*/ 59 h 95"/>
                <a:gd name="T74" fmla="*/ 47 w 89"/>
                <a:gd name="T75" fmla="*/ 61 h 95"/>
                <a:gd name="T76" fmla="*/ 48 w 89"/>
                <a:gd name="T77" fmla="*/ 65 h 95"/>
                <a:gd name="T78" fmla="*/ 46 w 89"/>
                <a:gd name="T79" fmla="*/ 58 h 95"/>
                <a:gd name="T80" fmla="*/ 45 w 89"/>
                <a:gd name="T81" fmla="*/ 55 h 95"/>
                <a:gd name="T82" fmla="*/ 47 w 89"/>
                <a:gd name="T83" fmla="*/ 57 h 95"/>
                <a:gd name="T84" fmla="*/ 46 w 89"/>
                <a:gd name="T85" fmla="*/ 58 h 95"/>
                <a:gd name="T86" fmla="*/ 59 w 89"/>
                <a:gd name="T87" fmla="*/ 17 h 95"/>
                <a:gd name="T88" fmla="*/ 41 w 89"/>
                <a:gd name="T89" fmla="*/ 54 h 95"/>
                <a:gd name="T90" fmla="*/ 36 w 89"/>
                <a:gd name="T91" fmla="*/ 13 h 95"/>
                <a:gd name="T92" fmla="*/ 0 w 89"/>
                <a:gd name="T93" fmla="*/ 54 h 95"/>
                <a:gd name="T94" fmla="*/ 41 w 89"/>
                <a:gd name="T95" fmla="*/ 95 h 95"/>
                <a:gd name="T96" fmla="*/ 55 w 89"/>
                <a:gd name="T97" fmla="*/ 93 h 95"/>
                <a:gd name="T98" fmla="*/ 41 w 89"/>
                <a:gd name="T99" fmla="*/ 54 h 95"/>
                <a:gd name="T100" fmla="*/ 68 w 89"/>
                <a:gd name="T101" fmla="*/ 23 h 95"/>
                <a:gd name="T102" fmla="*/ 59 w 89"/>
                <a:gd name="T103" fmla="*/ 17 h 95"/>
                <a:gd name="T104" fmla="*/ 43 w 89"/>
                <a:gd name="T105" fmla="*/ 0 h 95"/>
                <a:gd name="T106" fmla="*/ 38 w 89"/>
                <a:gd name="T107" fmla="*/ 0 h 95"/>
                <a:gd name="T108" fmla="*/ 43 w 89"/>
                <a:gd name="T109" fmla="*/ 41 h 95"/>
                <a:gd name="T110" fmla="*/ 61 w 89"/>
                <a:gd name="T111" fmla="*/ 4 h 95"/>
                <a:gd name="T112" fmla="*/ 43 w 89"/>
                <a:gd name="T1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9" h="95">
                  <a:moveTo>
                    <a:pt x="75" y="22"/>
                  </a:moveTo>
                  <a:cubicBezTo>
                    <a:pt x="83" y="29"/>
                    <a:pt x="89" y="40"/>
                    <a:pt x="89" y="53"/>
                  </a:cubicBezTo>
                  <a:cubicBezTo>
                    <a:pt x="89" y="63"/>
                    <a:pt x="85" y="73"/>
                    <a:pt x="78" y="80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75" y="22"/>
                    <a:pt x="75" y="22"/>
                    <a:pt x="75" y="22"/>
                  </a:cubicBezTo>
                  <a:close/>
                  <a:moveTo>
                    <a:pt x="76" y="83"/>
                  </a:moveTo>
                  <a:cubicBezTo>
                    <a:pt x="74" y="85"/>
                    <a:pt x="72" y="87"/>
                    <a:pt x="69" y="88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6" y="83"/>
                    <a:pt x="76" y="83"/>
                    <a:pt x="76" y="83"/>
                  </a:cubicBezTo>
                  <a:close/>
                  <a:moveTo>
                    <a:pt x="64" y="92"/>
                  </a:moveTo>
                  <a:cubicBezTo>
                    <a:pt x="72" y="79"/>
                    <a:pt x="72" y="79"/>
                    <a:pt x="72" y="79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1" y="93"/>
                    <a:pt x="63" y="92"/>
                    <a:pt x="64" y="92"/>
                  </a:cubicBezTo>
                  <a:close/>
                  <a:moveTo>
                    <a:pt x="58" y="91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8" y="91"/>
                    <a:pt x="58" y="91"/>
                    <a:pt x="58" y="91"/>
                  </a:cubicBezTo>
                  <a:close/>
                  <a:moveTo>
                    <a:pt x="56" y="84"/>
                  </a:moveTo>
                  <a:cubicBezTo>
                    <a:pt x="63" y="72"/>
                    <a:pt x="63" y="72"/>
                    <a:pt x="63" y="72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6" y="84"/>
                    <a:pt x="56" y="84"/>
                    <a:pt x="56" y="84"/>
                  </a:cubicBezTo>
                  <a:close/>
                  <a:moveTo>
                    <a:pt x="53" y="7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7" y="66"/>
                    <a:pt x="57" y="66"/>
                    <a:pt x="57" y="66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3" y="78"/>
                    <a:pt x="53" y="78"/>
                    <a:pt x="53" y="78"/>
                  </a:cubicBezTo>
                  <a:close/>
                  <a:moveTo>
                    <a:pt x="51" y="71"/>
                  </a:moveTo>
                  <a:cubicBezTo>
                    <a:pt x="55" y="64"/>
                    <a:pt x="55" y="64"/>
                    <a:pt x="55" y="64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71"/>
                    <a:pt x="51" y="71"/>
                    <a:pt x="51" y="71"/>
                  </a:cubicBezTo>
                  <a:close/>
                  <a:moveTo>
                    <a:pt x="48" y="65"/>
                  </a:moveTo>
                  <a:cubicBezTo>
                    <a:pt x="51" y="61"/>
                    <a:pt x="51" y="61"/>
                    <a:pt x="51" y="61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5"/>
                    <a:pt x="48" y="65"/>
                    <a:pt x="48" y="65"/>
                  </a:cubicBezTo>
                  <a:close/>
                  <a:moveTo>
                    <a:pt x="46" y="58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6" y="58"/>
                    <a:pt x="46" y="58"/>
                    <a:pt x="46" y="58"/>
                  </a:cubicBezTo>
                  <a:close/>
                  <a:moveTo>
                    <a:pt x="59" y="17"/>
                  </a:moveTo>
                  <a:cubicBezTo>
                    <a:pt x="41" y="54"/>
                    <a:pt x="41" y="54"/>
                    <a:pt x="41" y="54"/>
                  </a:cubicBezTo>
                  <a:cubicBezTo>
                    <a:pt x="41" y="54"/>
                    <a:pt x="38" y="28"/>
                    <a:pt x="36" y="13"/>
                  </a:cubicBezTo>
                  <a:cubicBezTo>
                    <a:pt x="16" y="15"/>
                    <a:pt x="0" y="33"/>
                    <a:pt x="0" y="54"/>
                  </a:cubicBezTo>
                  <a:cubicBezTo>
                    <a:pt x="0" y="77"/>
                    <a:pt x="18" y="95"/>
                    <a:pt x="41" y="95"/>
                  </a:cubicBezTo>
                  <a:cubicBezTo>
                    <a:pt x="46" y="95"/>
                    <a:pt x="51" y="94"/>
                    <a:pt x="55" y="93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6" y="20"/>
                    <a:pt x="63" y="18"/>
                    <a:pt x="59" y="17"/>
                  </a:cubicBezTo>
                  <a:close/>
                  <a:moveTo>
                    <a:pt x="43" y="0"/>
                  </a:moveTo>
                  <a:cubicBezTo>
                    <a:pt x="41" y="0"/>
                    <a:pt x="40" y="0"/>
                    <a:pt x="38" y="0"/>
                  </a:cubicBezTo>
                  <a:cubicBezTo>
                    <a:pt x="40" y="15"/>
                    <a:pt x="43" y="41"/>
                    <a:pt x="43" y="41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6" y="1"/>
                    <a:pt x="49" y="0"/>
                    <a:pt x="43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85800"/>
              <a:endParaRPr lang="zh-CN" altLang="en-US" sz="1350">
                <a:solidFill>
                  <a:prstClr val="black"/>
                </a:solidFill>
                <a:latin typeface="Montserrat Light"/>
              </a:endParaRPr>
            </a:p>
          </p:txBody>
        </p:sp>
        <p:sp>
          <p:nvSpPr>
            <p:cNvPr id="35" name="Freeform 34"/>
            <p:cNvSpPr>
              <a:spLocks noEditPoints="1"/>
            </p:cNvSpPr>
            <p:nvPr/>
          </p:nvSpPr>
          <p:spPr bwMode="auto">
            <a:xfrm>
              <a:off x="7732706" y="2641515"/>
              <a:ext cx="542623" cy="438717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85800"/>
              <a:endParaRPr lang="zh-CN" altLang="en-US" sz="1350">
                <a:solidFill>
                  <a:prstClr val="black"/>
                </a:solidFill>
                <a:latin typeface="Montserrat Light"/>
              </a:endParaRPr>
            </a:p>
          </p:txBody>
        </p:sp>
        <p:sp>
          <p:nvSpPr>
            <p:cNvPr id="36" name="Freeform 35"/>
            <p:cNvSpPr>
              <a:spLocks noEditPoints="1"/>
            </p:cNvSpPr>
            <p:nvPr/>
          </p:nvSpPr>
          <p:spPr bwMode="auto">
            <a:xfrm>
              <a:off x="8134441" y="1963680"/>
              <a:ext cx="334809" cy="52877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85800"/>
              <a:endParaRPr lang="zh-CN" altLang="en-US" sz="1350">
                <a:solidFill>
                  <a:prstClr val="black"/>
                </a:solidFill>
                <a:latin typeface="Montserrat Light"/>
              </a:endParaRPr>
            </a:p>
          </p:txBody>
        </p:sp>
        <p:grpSp>
          <p:nvGrpSpPr>
            <p:cNvPr id="38" name="Group 37"/>
            <p:cNvGrpSpPr/>
            <p:nvPr/>
          </p:nvGrpSpPr>
          <p:grpSpPr>
            <a:xfrm>
              <a:off x="9435255" y="1963724"/>
              <a:ext cx="687003" cy="687003"/>
              <a:chOff x="884430" y="5686968"/>
              <a:chExt cx="687003" cy="687003"/>
            </a:xfrm>
          </p:grpSpPr>
          <p:sp>
            <p:nvSpPr>
              <p:cNvPr id="39" name="Oval 38"/>
              <p:cNvSpPr/>
              <p:nvPr/>
            </p:nvSpPr>
            <p:spPr>
              <a:xfrm>
                <a:off x="884430" y="5686968"/>
                <a:ext cx="687003" cy="687003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en-GB" sz="1350">
                  <a:solidFill>
                    <a:prstClr val="white"/>
                  </a:solidFill>
                  <a:latin typeface="Montserrat Light"/>
                </a:endParaRPr>
              </a:p>
            </p:txBody>
          </p:sp>
          <p:grpSp>
            <p:nvGrpSpPr>
              <p:cNvPr id="40" name="Group 39"/>
              <p:cNvGrpSpPr/>
              <p:nvPr/>
            </p:nvGrpSpPr>
            <p:grpSpPr>
              <a:xfrm>
                <a:off x="1126614" y="5823852"/>
                <a:ext cx="192892" cy="416116"/>
                <a:chOff x="4395788" y="2198688"/>
                <a:chExt cx="344488" cy="742951"/>
              </a:xfrm>
              <a:solidFill>
                <a:schemeClr val="bg1"/>
              </a:solidFill>
            </p:grpSpPr>
            <p:sp>
              <p:nvSpPr>
                <p:cNvPr id="41" name="Oval 40"/>
                <p:cNvSpPr>
                  <a:spLocks noChangeArrowheads="1"/>
                </p:cNvSpPr>
                <p:nvPr/>
              </p:nvSpPr>
              <p:spPr bwMode="auto">
                <a:xfrm>
                  <a:off x="4511675" y="2198688"/>
                  <a:ext cx="109538" cy="11271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34290" tIns="17145" rIns="34290" bIns="17145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en-US" sz="675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42" name="Freeform 7"/>
                <p:cNvSpPr>
                  <a:spLocks/>
                </p:cNvSpPr>
                <p:nvPr/>
              </p:nvSpPr>
              <p:spPr bwMode="auto">
                <a:xfrm>
                  <a:off x="4395788" y="2333626"/>
                  <a:ext cx="344488" cy="608013"/>
                </a:xfrm>
                <a:custGeom>
                  <a:avLst/>
                  <a:gdLst>
                    <a:gd name="T0" fmla="*/ 91 w 92"/>
                    <a:gd name="T1" fmla="*/ 60 h 162"/>
                    <a:gd name="T2" fmla="*/ 75 w 92"/>
                    <a:gd name="T3" fmla="*/ 10 h 162"/>
                    <a:gd name="T4" fmla="*/ 64 w 92"/>
                    <a:gd name="T5" fmla="*/ 0 h 162"/>
                    <a:gd name="T6" fmla="*/ 28 w 92"/>
                    <a:gd name="T7" fmla="*/ 0 h 162"/>
                    <a:gd name="T8" fmla="*/ 19 w 92"/>
                    <a:gd name="T9" fmla="*/ 5 h 162"/>
                    <a:gd name="T10" fmla="*/ 18 w 92"/>
                    <a:gd name="T11" fmla="*/ 7 h 162"/>
                    <a:gd name="T12" fmla="*/ 18 w 92"/>
                    <a:gd name="T13" fmla="*/ 7 h 162"/>
                    <a:gd name="T14" fmla="*/ 17 w 92"/>
                    <a:gd name="T15" fmla="*/ 8 h 162"/>
                    <a:gd name="T16" fmla="*/ 1 w 92"/>
                    <a:gd name="T17" fmla="*/ 60 h 162"/>
                    <a:gd name="T18" fmla="*/ 5 w 92"/>
                    <a:gd name="T19" fmla="*/ 68 h 162"/>
                    <a:gd name="T20" fmla="*/ 14 w 92"/>
                    <a:gd name="T21" fmla="*/ 64 h 162"/>
                    <a:gd name="T22" fmla="*/ 26 w 92"/>
                    <a:gd name="T23" fmla="*/ 23 h 162"/>
                    <a:gd name="T24" fmla="*/ 28 w 92"/>
                    <a:gd name="T25" fmla="*/ 23 h 162"/>
                    <a:gd name="T26" fmla="*/ 29 w 92"/>
                    <a:gd name="T27" fmla="*/ 23 h 162"/>
                    <a:gd name="T28" fmla="*/ 9 w 92"/>
                    <a:gd name="T29" fmla="*/ 96 h 162"/>
                    <a:gd name="T30" fmla="*/ 29 w 92"/>
                    <a:gd name="T31" fmla="*/ 96 h 162"/>
                    <a:gd name="T32" fmla="*/ 29 w 92"/>
                    <a:gd name="T33" fmla="*/ 154 h 162"/>
                    <a:gd name="T34" fmla="*/ 37 w 92"/>
                    <a:gd name="T35" fmla="*/ 162 h 162"/>
                    <a:gd name="T36" fmla="*/ 44 w 92"/>
                    <a:gd name="T37" fmla="*/ 154 h 162"/>
                    <a:gd name="T38" fmla="*/ 44 w 92"/>
                    <a:gd name="T39" fmla="*/ 96 h 162"/>
                    <a:gd name="T40" fmla="*/ 49 w 92"/>
                    <a:gd name="T41" fmla="*/ 96 h 162"/>
                    <a:gd name="T42" fmla="*/ 49 w 92"/>
                    <a:gd name="T43" fmla="*/ 154 h 162"/>
                    <a:gd name="T44" fmla="*/ 56 w 92"/>
                    <a:gd name="T45" fmla="*/ 162 h 162"/>
                    <a:gd name="T46" fmla="*/ 64 w 92"/>
                    <a:gd name="T47" fmla="*/ 154 h 162"/>
                    <a:gd name="T48" fmla="*/ 64 w 92"/>
                    <a:gd name="T49" fmla="*/ 96 h 162"/>
                    <a:gd name="T50" fmla="*/ 83 w 92"/>
                    <a:gd name="T51" fmla="*/ 96 h 162"/>
                    <a:gd name="T52" fmla="*/ 63 w 92"/>
                    <a:gd name="T53" fmla="*/ 23 h 162"/>
                    <a:gd name="T54" fmla="*/ 64 w 92"/>
                    <a:gd name="T55" fmla="*/ 23 h 162"/>
                    <a:gd name="T56" fmla="*/ 65 w 92"/>
                    <a:gd name="T57" fmla="*/ 23 h 162"/>
                    <a:gd name="T58" fmla="*/ 79 w 92"/>
                    <a:gd name="T59" fmla="*/ 64 h 162"/>
                    <a:gd name="T60" fmla="*/ 87 w 92"/>
                    <a:gd name="T61" fmla="*/ 68 h 162"/>
                    <a:gd name="T62" fmla="*/ 91 w 92"/>
                    <a:gd name="T63" fmla="*/ 60 h 1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92" h="162">
                      <a:moveTo>
                        <a:pt x="91" y="60"/>
                      </a:moveTo>
                      <a:cubicBezTo>
                        <a:pt x="75" y="10"/>
                        <a:pt x="75" y="10"/>
                        <a:pt x="75" y="10"/>
                      </a:cubicBezTo>
                      <a:cubicBezTo>
                        <a:pt x="74" y="4"/>
                        <a:pt x="70" y="0"/>
                        <a:pt x="64" y="0"/>
                      </a:cubicBezTo>
                      <a:cubicBezTo>
                        <a:pt x="28" y="0"/>
                        <a:pt x="28" y="0"/>
                        <a:pt x="28" y="0"/>
                      </a:cubicBezTo>
                      <a:cubicBezTo>
                        <a:pt x="24" y="0"/>
                        <a:pt x="21" y="2"/>
                        <a:pt x="19" y="5"/>
                      </a:cubicBezTo>
                      <a:cubicBezTo>
                        <a:pt x="18" y="5"/>
                        <a:pt x="18" y="6"/>
                        <a:pt x="18" y="7"/>
                      </a:cubicBezTo>
                      <a:cubicBezTo>
                        <a:pt x="18" y="7"/>
                        <a:pt x="18" y="7"/>
                        <a:pt x="18" y="7"/>
                      </a:cubicBezTo>
                      <a:cubicBezTo>
                        <a:pt x="18" y="7"/>
                        <a:pt x="17" y="8"/>
                        <a:pt x="17" y="8"/>
                      </a:cubicBezTo>
                      <a:cubicBezTo>
                        <a:pt x="1" y="60"/>
                        <a:pt x="1" y="60"/>
                        <a:pt x="1" y="60"/>
                      </a:cubicBezTo>
                      <a:cubicBezTo>
                        <a:pt x="0" y="63"/>
                        <a:pt x="2" y="67"/>
                        <a:pt x="5" y="68"/>
                      </a:cubicBezTo>
                      <a:cubicBezTo>
                        <a:pt x="9" y="69"/>
                        <a:pt x="13" y="67"/>
                        <a:pt x="14" y="64"/>
                      </a:cubicBezTo>
                      <a:cubicBezTo>
                        <a:pt x="26" y="23"/>
                        <a:pt x="26" y="23"/>
                        <a:pt x="26" y="23"/>
                      </a:cubicBezTo>
                      <a:cubicBezTo>
                        <a:pt x="27" y="23"/>
                        <a:pt x="27" y="23"/>
                        <a:pt x="28" y="23"/>
                      </a:cubicBezTo>
                      <a:cubicBezTo>
                        <a:pt x="29" y="23"/>
                        <a:pt x="29" y="23"/>
                        <a:pt x="29" y="23"/>
                      </a:cubicBezTo>
                      <a:cubicBezTo>
                        <a:pt x="9" y="96"/>
                        <a:pt x="9" y="96"/>
                        <a:pt x="9" y="96"/>
                      </a:cubicBezTo>
                      <a:cubicBezTo>
                        <a:pt x="29" y="96"/>
                        <a:pt x="29" y="96"/>
                        <a:pt x="29" y="96"/>
                      </a:cubicBezTo>
                      <a:cubicBezTo>
                        <a:pt x="29" y="154"/>
                        <a:pt x="29" y="154"/>
                        <a:pt x="29" y="154"/>
                      </a:cubicBezTo>
                      <a:cubicBezTo>
                        <a:pt x="29" y="159"/>
                        <a:pt x="33" y="162"/>
                        <a:pt x="37" y="162"/>
                      </a:cubicBezTo>
                      <a:cubicBezTo>
                        <a:pt x="41" y="162"/>
                        <a:pt x="44" y="159"/>
                        <a:pt x="44" y="154"/>
                      </a:cubicBezTo>
                      <a:cubicBezTo>
                        <a:pt x="44" y="96"/>
                        <a:pt x="44" y="96"/>
                        <a:pt x="44" y="96"/>
                      </a:cubicBezTo>
                      <a:cubicBezTo>
                        <a:pt x="49" y="96"/>
                        <a:pt x="49" y="96"/>
                        <a:pt x="49" y="96"/>
                      </a:cubicBezTo>
                      <a:cubicBezTo>
                        <a:pt x="49" y="154"/>
                        <a:pt x="49" y="154"/>
                        <a:pt x="49" y="154"/>
                      </a:cubicBezTo>
                      <a:cubicBezTo>
                        <a:pt x="49" y="159"/>
                        <a:pt x="52" y="162"/>
                        <a:pt x="56" y="162"/>
                      </a:cubicBezTo>
                      <a:cubicBezTo>
                        <a:pt x="60" y="162"/>
                        <a:pt x="64" y="159"/>
                        <a:pt x="64" y="154"/>
                      </a:cubicBezTo>
                      <a:cubicBezTo>
                        <a:pt x="64" y="96"/>
                        <a:pt x="64" y="96"/>
                        <a:pt x="64" y="96"/>
                      </a:cubicBezTo>
                      <a:cubicBezTo>
                        <a:pt x="83" y="96"/>
                        <a:pt x="83" y="96"/>
                        <a:pt x="83" y="96"/>
                      </a:cubicBezTo>
                      <a:cubicBezTo>
                        <a:pt x="63" y="23"/>
                        <a:pt x="63" y="23"/>
                        <a:pt x="63" y="23"/>
                      </a:cubicBezTo>
                      <a:cubicBezTo>
                        <a:pt x="64" y="23"/>
                        <a:pt x="64" y="23"/>
                        <a:pt x="64" y="23"/>
                      </a:cubicBezTo>
                      <a:cubicBezTo>
                        <a:pt x="65" y="23"/>
                        <a:pt x="65" y="23"/>
                        <a:pt x="65" y="23"/>
                      </a:cubicBezTo>
                      <a:cubicBezTo>
                        <a:pt x="79" y="64"/>
                        <a:pt x="79" y="64"/>
                        <a:pt x="79" y="64"/>
                      </a:cubicBezTo>
                      <a:cubicBezTo>
                        <a:pt x="80" y="67"/>
                        <a:pt x="84" y="69"/>
                        <a:pt x="87" y="68"/>
                      </a:cubicBezTo>
                      <a:cubicBezTo>
                        <a:pt x="91" y="67"/>
                        <a:pt x="92" y="63"/>
                        <a:pt x="91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34290" tIns="17145" rIns="34290" bIns="17145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en-US" sz="675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</p:grpSp>
        </p:grpSp>
        <p:grpSp>
          <p:nvGrpSpPr>
            <p:cNvPr id="43" name="Group 42"/>
            <p:cNvGrpSpPr/>
            <p:nvPr/>
          </p:nvGrpSpPr>
          <p:grpSpPr>
            <a:xfrm>
              <a:off x="8802303" y="1445169"/>
              <a:ext cx="687003" cy="687003"/>
              <a:chOff x="875060" y="4642117"/>
              <a:chExt cx="687003" cy="687003"/>
            </a:xfrm>
          </p:grpSpPr>
          <p:sp>
            <p:nvSpPr>
              <p:cNvPr id="44" name="Oval 43"/>
              <p:cNvSpPr/>
              <p:nvPr/>
            </p:nvSpPr>
            <p:spPr>
              <a:xfrm>
                <a:off x="875060" y="4642117"/>
                <a:ext cx="687003" cy="687003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en-GB" sz="1350">
                  <a:solidFill>
                    <a:prstClr val="white"/>
                  </a:solidFill>
                  <a:latin typeface="Montserrat Light"/>
                </a:endParaRPr>
              </a:p>
            </p:txBody>
          </p:sp>
          <p:grpSp>
            <p:nvGrpSpPr>
              <p:cNvPr id="45" name="Group 44"/>
              <p:cNvGrpSpPr/>
              <p:nvPr/>
            </p:nvGrpSpPr>
            <p:grpSpPr>
              <a:xfrm>
                <a:off x="1134197" y="4775714"/>
                <a:ext cx="168727" cy="429267"/>
                <a:chOff x="4422775" y="2198688"/>
                <a:chExt cx="292100" cy="742950"/>
              </a:xfrm>
              <a:solidFill>
                <a:schemeClr val="bg1"/>
              </a:solidFill>
            </p:grpSpPr>
            <p:sp>
              <p:nvSpPr>
                <p:cNvPr id="46" name="Freeform 12"/>
                <p:cNvSpPr>
                  <a:spLocks/>
                </p:cNvSpPr>
                <p:nvPr/>
              </p:nvSpPr>
              <p:spPr bwMode="auto">
                <a:xfrm>
                  <a:off x="4422775" y="2325688"/>
                  <a:ext cx="292100" cy="615950"/>
                </a:xfrm>
                <a:custGeom>
                  <a:avLst/>
                  <a:gdLst>
                    <a:gd name="T0" fmla="*/ 59 w 78"/>
                    <a:gd name="T1" fmla="*/ 0 h 164"/>
                    <a:gd name="T2" fmla="*/ 20 w 78"/>
                    <a:gd name="T3" fmla="*/ 0 h 164"/>
                    <a:gd name="T4" fmla="*/ 0 w 78"/>
                    <a:gd name="T5" fmla="*/ 16 h 164"/>
                    <a:gd name="T6" fmla="*/ 0 w 78"/>
                    <a:gd name="T7" fmla="*/ 16 h 164"/>
                    <a:gd name="T8" fmla="*/ 0 w 78"/>
                    <a:gd name="T9" fmla="*/ 19 h 164"/>
                    <a:gd name="T10" fmla="*/ 0 w 78"/>
                    <a:gd name="T11" fmla="*/ 74 h 164"/>
                    <a:gd name="T12" fmla="*/ 7 w 78"/>
                    <a:gd name="T13" fmla="*/ 80 h 164"/>
                    <a:gd name="T14" fmla="*/ 13 w 78"/>
                    <a:gd name="T15" fmla="*/ 74 h 164"/>
                    <a:gd name="T16" fmla="*/ 13 w 78"/>
                    <a:gd name="T17" fmla="*/ 26 h 164"/>
                    <a:gd name="T18" fmla="*/ 19 w 78"/>
                    <a:gd name="T19" fmla="*/ 26 h 164"/>
                    <a:gd name="T20" fmla="*/ 19 w 78"/>
                    <a:gd name="T21" fmla="*/ 72 h 164"/>
                    <a:gd name="T22" fmla="*/ 19 w 78"/>
                    <a:gd name="T23" fmla="*/ 73 h 164"/>
                    <a:gd name="T24" fmla="*/ 19 w 78"/>
                    <a:gd name="T25" fmla="*/ 154 h 164"/>
                    <a:gd name="T26" fmla="*/ 28 w 78"/>
                    <a:gd name="T27" fmla="*/ 164 h 164"/>
                    <a:gd name="T28" fmla="*/ 37 w 78"/>
                    <a:gd name="T29" fmla="*/ 154 h 164"/>
                    <a:gd name="T30" fmla="*/ 37 w 78"/>
                    <a:gd name="T31" fmla="*/ 83 h 164"/>
                    <a:gd name="T32" fmla="*/ 41 w 78"/>
                    <a:gd name="T33" fmla="*/ 83 h 164"/>
                    <a:gd name="T34" fmla="*/ 41 w 78"/>
                    <a:gd name="T35" fmla="*/ 154 h 164"/>
                    <a:gd name="T36" fmla="*/ 50 w 78"/>
                    <a:gd name="T37" fmla="*/ 164 h 164"/>
                    <a:gd name="T38" fmla="*/ 59 w 78"/>
                    <a:gd name="T39" fmla="*/ 154 h 164"/>
                    <a:gd name="T40" fmla="*/ 59 w 78"/>
                    <a:gd name="T41" fmla="*/ 72 h 164"/>
                    <a:gd name="T42" fmla="*/ 59 w 78"/>
                    <a:gd name="T43" fmla="*/ 71 h 164"/>
                    <a:gd name="T44" fmla="*/ 59 w 78"/>
                    <a:gd name="T45" fmla="*/ 26 h 164"/>
                    <a:gd name="T46" fmla="*/ 64 w 78"/>
                    <a:gd name="T47" fmla="*/ 26 h 164"/>
                    <a:gd name="T48" fmla="*/ 64 w 78"/>
                    <a:gd name="T49" fmla="*/ 74 h 164"/>
                    <a:gd name="T50" fmla="*/ 71 w 78"/>
                    <a:gd name="T51" fmla="*/ 80 h 164"/>
                    <a:gd name="T52" fmla="*/ 78 w 78"/>
                    <a:gd name="T53" fmla="*/ 74 h 164"/>
                    <a:gd name="T54" fmla="*/ 78 w 78"/>
                    <a:gd name="T55" fmla="*/ 19 h 164"/>
                    <a:gd name="T56" fmla="*/ 78 w 78"/>
                    <a:gd name="T57" fmla="*/ 16 h 164"/>
                    <a:gd name="T58" fmla="*/ 78 w 78"/>
                    <a:gd name="T59" fmla="*/ 15 h 164"/>
                    <a:gd name="T60" fmla="*/ 59 w 78"/>
                    <a:gd name="T61" fmla="*/ 0 h 1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</a:cxnLst>
                  <a:rect l="0" t="0" r="r" b="b"/>
                  <a:pathLst>
                    <a:path w="78" h="164">
                      <a:moveTo>
                        <a:pt x="59" y="0"/>
                      </a:move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6" y="0"/>
                        <a:pt x="0" y="12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0" y="74"/>
                        <a:pt x="0" y="74"/>
                        <a:pt x="0" y="74"/>
                      </a:cubicBezTo>
                      <a:cubicBezTo>
                        <a:pt x="0" y="77"/>
                        <a:pt x="3" y="80"/>
                        <a:pt x="7" y="80"/>
                      </a:cubicBezTo>
                      <a:cubicBezTo>
                        <a:pt x="10" y="80"/>
                        <a:pt x="13" y="77"/>
                        <a:pt x="13" y="74"/>
                      </a:cubicBezTo>
                      <a:cubicBezTo>
                        <a:pt x="13" y="26"/>
                        <a:pt x="13" y="26"/>
                        <a:pt x="13" y="26"/>
                      </a:cubicBezTo>
                      <a:cubicBezTo>
                        <a:pt x="19" y="26"/>
                        <a:pt x="19" y="26"/>
                        <a:pt x="19" y="26"/>
                      </a:cubicBezTo>
                      <a:cubicBezTo>
                        <a:pt x="19" y="72"/>
                        <a:pt x="19" y="72"/>
                        <a:pt x="19" y="72"/>
                      </a:cubicBezTo>
                      <a:cubicBezTo>
                        <a:pt x="19" y="72"/>
                        <a:pt x="19" y="73"/>
                        <a:pt x="19" y="73"/>
                      </a:cubicBezTo>
                      <a:cubicBezTo>
                        <a:pt x="19" y="154"/>
                        <a:pt x="19" y="154"/>
                        <a:pt x="19" y="154"/>
                      </a:cubicBezTo>
                      <a:cubicBezTo>
                        <a:pt x="19" y="159"/>
                        <a:pt x="23" y="164"/>
                        <a:pt x="28" y="164"/>
                      </a:cubicBezTo>
                      <a:cubicBezTo>
                        <a:pt x="33" y="164"/>
                        <a:pt x="37" y="159"/>
                        <a:pt x="37" y="154"/>
                      </a:cubicBezTo>
                      <a:cubicBezTo>
                        <a:pt x="37" y="83"/>
                        <a:pt x="37" y="83"/>
                        <a:pt x="37" y="83"/>
                      </a:cubicBezTo>
                      <a:cubicBezTo>
                        <a:pt x="41" y="83"/>
                        <a:pt x="41" y="83"/>
                        <a:pt x="41" y="83"/>
                      </a:cubicBezTo>
                      <a:cubicBezTo>
                        <a:pt x="41" y="154"/>
                        <a:pt x="41" y="154"/>
                        <a:pt x="41" y="154"/>
                      </a:cubicBezTo>
                      <a:cubicBezTo>
                        <a:pt x="41" y="159"/>
                        <a:pt x="45" y="164"/>
                        <a:pt x="50" y="164"/>
                      </a:cubicBezTo>
                      <a:cubicBezTo>
                        <a:pt x="55" y="164"/>
                        <a:pt x="59" y="159"/>
                        <a:pt x="59" y="154"/>
                      </a:cubicBezTo>
                      <a:cubicBezTo>
                        <a:pt x="59" y="72"/>
                        <a:pt x="59" y="72"/>
                        <a:pt x="59" y="72"/>
                      </a:cubicBezTo>
                      <a:cubicBezTo>
                        <a:pt x="59" y="71"/>
                        <a:pt x="59" y="71"/>
                        <a:pt x="59" y="71"/>
                      </a:cubicBezTo>
                      <a:cubicBezTo>
                        <a:pt x="59" y="26"/>
                        <a:pt x="59" y="26"/>
                        <a:pt x="59" y="26"/>
                      </a:cubicBezTo>
                      <a:cubicBezTo>
                        <a:pt x="64" y="26"/>
                        <a:pt x="64" y="26"/>
                        <a:pt x="64" y="26"/>
                      </a:cubicBezTo>
                      <a:cubicBezTo>
                        <a:pt x="64" y="74"/>
                        <a:pt x="64" y="74"/>
                        <a:pt x="64" y="74"/>
                      </a:cubicBezTo>
                      <a:cubicBezTo>
                        <a:pt x="64" y="77"/>
                        <a:pt x="67" y="80"/>
                        <a:pt x="71" y="80"/>
                      </a:cubicBezTo>
                      <a:cubicBezTo>
                        <a:pt x="75" y="80"/>
                        <a:pt x="78" y="77"/>
                        <a:pt x="78" y="74"/>
                      </a:cubicBezTo>
                      <a:cubicBezTo>
                        <a:pt x="78" y="19"/>
                        <a:pt x="78" y="19"/>
                        <a:pt x="78" y="19"/>
                      </a:cubicBezTo>
                      <a:cubicBezTo>
                        <a:pt x="78" y="16"/>
                        <a:pt x="78" y="16"/>
                        <a:pt x="78" y="16"/>
                      </a:cubicBezTo>
                      <a:cubicBezTo>
                        <a:pt x="78" y="15"/>
                        <a:pt x="78" y="15"/>
                        <a:pt x="78" y="15"/>
                      </a:cubicBezTo>
                      <a:cubicBezTo>
                        <a:pt x="78" y="10"/>
                        <a:pt x="72" y="0"/>
                        <a:pt x="5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34290" tIns="17145" rIns="34290" bIns="17145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en-US" sz="675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47" name="Oval 13"/>
                <p:cNvSpPr>
                  <a:spLocks noChangeArrowheads="1"/>
                </p:cNvSpPr>
                <p:nvPr/>
              </p:nvSpPr>
              <p:spPr bwMode="auto">
                <a:xfrm>
                  <a:off x="4511675" y="2198688"/>
                  <a:ext cx="115888" cy="115888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34290" tIns="17145" rIns="34290" bIns="17145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en-US" sz="675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</p:grpSp>
        </p:grpSp>
      </p:grpSp>
      <p:grpSp>
        <p:nvGrpSpPr>
          <p:cNvPr id="120" name="Group 119"/>
          <p:cNvGrpSpPr/>
          <p:nvPr/>
        </p:nvGrpSpPr>
        <p:grpSpPr>
          <a:xfrm>
            <a:off x="5407525" y="3718462"/>
            <a:ext cx="1505462" cy="2644921"/>
            <a:chOff x="1436688" y="1433513"/>
            <a:chExt cx="2363788" cy="4152900"/>
          </a:xfrm>
        </p:grpSpPr>
        <p:sp>
          <p:nvSpPr>
            <p:cNvPr id="121" name="Rectangle 81"/>
            <p:cNvSpPr>
              <a:spLocks noChangeArrowheads="1"/>
            </p:cNvSpPr>
            <p:nvPr/>
          </p:nvSpPr>
          <p:spPr bwMode="auto">
            <a:xfrm>
              <a:off x="2662238" y="4065588"/>
              <a:ext cx="195263" cy="752475"/>
            </a:xfrm>
            <a:prstGeom prst="rect">
              <a:avLst/>
            </a:prstGeom>
            <a:solidFill>
              <a:srgbClr val="595A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en-AU" sz="1350">
                <a:solidFill>
                  <a:prstClr val="black"/>
                </a:solidFill>
                <a:latin typeface="Montserrat Light"/>
              </a:endParaRPr>
            </a:p>
          </p:txBody>
        </p:sp>
        <p:sp>
          <p:nvSpPr>
            <p:cNvPr id="122" name="Freeform 82"/>
            <p:cNvSpPr>
              <a:spLocks/>
            </p:cNvSpPr>
            <p:nvPr/>
          </p:nvSpPr>
          <p:spPr bwMode="auto">
            <a:xfrm>
              <a:off x="2173288" y="3973513"/>
              <a:ext cx="1098550" cy="147638"/>
            </a:xfrm>
            <a:custGeom>
              <a:avLst/>
              <a:gdLst>
                <a:gd name="T0" fmla="*/ 692 w 692"/>
                <a:gd name="T1" fmla="*/ 45 h 93"/>
                <a:gd name="T2" fmla="*/ 692 w 692"/>
                <a:gd name="T3" fmla="*/ 45 h 93"/>
                <a:gd name="T4" fmla="*/ 692 w 692"/>
                <a:gd name="T5" fmla="*/ 51 h 93"/>
                <a:gd name="T6" fmla="*/ 689 w 692"/>
                <a:gd name="T7" fmla="*/ 56 h 93"/>
                <a:gd name="T8" fmla="*/ 685 w 692"/>
                <a:gd name="T9" fmla="*/ 59 h 93"/>
                <a:gd name="T10" fmla="*/ 680 w 692"/>
                <a:gd name="T11" fmla="*/ 65 h 93"/>
                <a:gd name="T12" fmla="*/ 664 w 692"/>
                <a:gd name="T13" fmla="*/ 72 h 93"/>
                <a:gd name="T14" fmla="*/ 645 w 692"/>
                <a:gd name="T15" fmla="*/ 79 h 93"/>
                <a:gd name="T16" fmla="*/ 620 w 692"/>
                <a:gd name="T17" fmla="*/ 84 h 93"/>
                <a:gd name="T18" fmla="*/ 592 w 692"/>
                <a:gd name="T19" fmla="*/ 88 h 93"/>
                <a:gd name="T20" fmla="*/ 562 w 692"/>
                <a:gd name="T21" fmla="*/ 91 h 93"/>
                <a:gd name="T22" fmla="*/ 529 w 692"/>
                <a:gd name="T23" fmla="*/ 93 h 93"/>
                <a:gd name="T24" fmla="*/ 163 w 692"/>
                <a:gd name="T25" fmla="*/ 93 h 93"/>
                <a:gd name="T26" fmla="*/ 163 w 692"/>
                <a:gd name="T27" fmla="*/ 93 h 93"/>
                <a:gd name="T28" fmla="*/ 130 w 692"/>
                <a:gd name="T29" fmla="*/ 91 h 93"/>
                <a:gd name="T30" fmla="*/ 100 w 692"/>
                <a:gd name="T31" fmla="*/ 88 h 93"/>
                <a:gd name="T32" fmla="*/ 72 w 692"/>
                <a:gd name="T33" fmla="*/ 84 h 93"/>
                <a:gd name="T34" fmla="*/ 47 w 692"/>
                <a:gd name="T35" fmla="*/ 79 h 93"/>
                <a:gd name="T36" fmla="*/ 28 w 692"/>
                <a:gd name="T37" fmla="*/ 72 h 93"/>
                <a:gd name="T38" fmla="*/ 12 w 692"/>
                <a:gd name="T39" fmla="*/ 65 h 93"/>
                <a:gd name="T40" fmla="*/ 7 w 692"/>
                <a:gd name="T41" fmla="*/ 59 h 93"/>
                <a:gd name="T42" fmla="*/ 3 w 692"/>
                <a:gd name="T43" fmla="*/ 56 h 93"/>
                <a:gd name="T44" fmla="*/ 2 w 692"/>
                <a:gd name="T45" fmla="*/ 51 h 93"/>
                <a:gd name="T46" fmla="*/ 0 w 692"/>
                <a:gd name="T47" fmla="*/ 45 h 93"/>
                <a:gd name="T48" fmla="*/ 0 w 692"/>
                <a:gd name="T49" fmla="*/ 45 h 93"/>
                <a:gd name="T50" fmla="*/ 2 w 692"/>
                <a:gd name="T51" fmla="*/ 42 h 93"/>
                <a:gd name="T52" fmla="*/ 3 w 692"/>
                <a:gd name="T53" fmla="*/ 37 h 93"/>
                <a:gd name="T54" fmla="*/ 7 w 692"/>
                <a:gd name="T55" fmla="*/ 33 h 93"/>
                <a:gd name="T56" fmla="*/ 12 w 692"/>
                <a:gd name="T57" fmla="*/ 28 h 93"/>
                <a:gd name="T58" fmla="*/ 28 w 692"/>
                <a:gd name="T59" fmla="*/ 21 h 93"/>
                <a:gd name="T60" fmla="*/ 47 w 692"/>
                <a:gd name="T61" fmla="*/ 14 h 93"/>
                <a:gd name="T62" fmla="*/ 72 w 692"/>
                <a:gd name="T63" fmla="*/ 9 h 93"/>
                <a:gd name="T64" fmla="*/ 100 w 692"/>
                <a:gd name="T65" fmla="*/ 3 h 93"/>
                <a:gd name="T66" fmla="*/ 130 w 692"/>
                <a:gd name="T67" fmla="*/ 1 h 93"/>
                <a:gd name="T68" fmla="*/ 163 w 692"/>
                <a:gd name="T69" fmla="*/ 0 h 93"/>
                <a:gd name="T70" fmla="*/ 529 w 692"/>
                <a:gd name="T71" fmla="*/ 0 h 93"/>
                <a:gd name="T72" fmla="*/ 529 w 692"/>
                <a:gd name="T73" fmla="*/ 0 h 93"/>
                <a:gd name="T74" fmla="*/ 562 w 692"/>
                <a:gd name="T75" fmla="*/ 1 h 93"/>
                <a:gd name="T76" fmla="*/ 592 w 692"/>
                <a:gd name="T77" fmla="*/ 3 h 93"/>
                <a:gd name="T78" fmla="*/ 620 w 692"/>
                <a:gd name="T79" fmla="*/ 9 h 93"/>
                <a:gd name="T80" fmla="*/ 645 w 692"/>
                <a:gd name="T81" fmla="*/ 14 h 93"/>
                <a:gd name="T82" fmla="*/ 664 w 692"/>
                <a:gd name="T83" fmla="*/ 21 h 93"/>
                <a:gd name="T84" fmla="*/ 680 w 692"/>
                <a:gd name="T85" fmla="*/ 28 h 93"/>
                <a:gd name="T86" fmla="*/ 685 w 692"/>
                <a:gd name="T87" fmla="*/ 33 h 93"/>
                <a:gd name="T88" fmla="*/ 689 w 692"/>
                <a:gd name="T89" fmla="*/ 37 h 93"/>
                <a:gd name="T90" fmla="*/ 692 w 692"/>
                <a:gd name="T91" fmla="*/ 42 h 93"/>
                <a:gd name="T92" fmla="*/ 692 w 692"/>
                <a:gd name="T93" fmla="*/ 4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92" h="93">
                  <a:moveTo>
                    <a:pt x="692" y="45"/>
                  </a:moveTo>
                  <a:lnTo>
                    <a:pt x="692" y="45"/>
                  </a:lnTo>
                  <a:lnTo>
                    <a:pt x="692" y="51"/>
                  </a:lnTo>
                  <a:lnTo>
                    <a:pt x="689" y="56"/>
                  </a:lnTo>
                  <a:lnTo>
                    <a:pt x="685" y="59"/>
                  </a:lnTo>
                  <a:lnTo>
                    <a:pt x="680" y="65"/>
                  </a:lnTo>
                  <a:lnTo>
                    <a:pt x="664" y="72"/>
                  </a:lnTo>
                  <a:lnTo>
                    <a:pt x="645" y="79"/>
                  </a:lnTo>
                  <a:lnTo>
                    <a:pt x="620" y="84"/>
                  </a:lnTo>
                  <a:lnTo>
                    <a:pt x="592" y="88"/>
                  </a:lnTo>
                  <a:lnTo>
                    <a:pt x="562" y="91"/>
                  </a:lnTo>
                  <a:lnTo>
                    <a:pt x="529" y="93"/>
                  </a:lnTo>
                  <a:lnTo>
                    <a:pt x="163" y="93"/>
                  </a:lnTo>
                  <a:lnTo>
                    <a:pt x="163" y="93"/>
                  </a:lnTo>
                  <a:lnTo>
                    <a:pt x="130" y="91"/>
                  </a:lnTo>
                  <a:lnTo>
                    <a:pt x="100" y="88"/>
                  </a:lnTo>
                  <a:lnTo>
                    <a:pt x="72" y="84"/>
                  </a:lnTo>
                  <a:lnTo>
                    <a:pt x="47" y="79"/>
                  </a:lnTo>
                  <a:lnTo>
                    <a:pt x="28" y="72"/>
                  </a:lnTo>
                  <a:lnTo>
                    <a:pt x="12" y="65"/>
                  </a:lnTo>
                  <a:lnTo>
                    <a:pt x="7" y="59"/>
                  </a:lnTo>
                  <a:lnTo>
                    <a:pt x="3" y="56"/>
                  </a:lnTo>
                  <a:lnTo>
                    <a:pt x="2" y="51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2" y="42"/>
                  </a:lnTo>
                  <a:lnTo>
                    <a:pt x="3" y="37"/>
                  </a:lnTo>
                  <a:lnTo>
                    <a:pt x="7" y="33"/>
                  </a:lnTo>
                  <a:lnTo>
                    <a:pt x="12" y="28"/>
                  </a:lnTo>
                  <a:lnTo>
                    <a:pt x="28" y="21"/>
                  </a:lnTo>
                  <a:lnTo>
                    <a:pt x="47" y="14"/>
                  </a:lnTo>
                  <a:lnTo>
                    <a:pt x="72" y="9"/>
                  </a:lnTo>
                  <a:lnTo>
                    <a:pt x="100" y="3"/>
                  </a:lnTo>
                  <a:lnTo>
                    <a:pt x="130" y="1"/>
                  </a:lnTo>
                  <a:lnTo>
                    <a:pt x="163" y="0"/>
                  </a:lnTo>
                  <a:lnTo>
                    <a:pt x="529" y="0"/>
                  </a:lnTo>
                  <a:lnTo>
                    <a:pt x="529" y="0"/>
                  </a:lnTo>
                  <a:lnTo>
                    <a:pt x="562" y="1"/>
                  </a:lnTo>
                  <a:lnTo>
                    <a:pt x="592" y="3"/>
                  </a:lnTo>
                  <a:lnTo>
                    <a:pt x="620" y="9"/>
                  </a:lnTo>
                  <a:lnTo>
                    <a:pt x="645" y="14"/>
                  </a:lnTo>
                  <a:lnTo>
                    <a:pt x="664" y="21"/>
                  </a:lnTo>
                  <a:lnTo>
                    <a:pt x="680" y="28"/>
                  </a:lnTo>
                  <a:lnTo>
                    <a:pt x="685" y="33"/>
                  </a:lnTo>
                  <a:lnTo>
                    <a:pt x="689" y="37"/>
                  </a:lnTo>
                  <a:lnTo>
                    <a:pt x="692" y="42"/>
                  </a:lnTo>
                  <a:lnTo>
                    <a:pt x="692" y="45"/>
                  </a:lnTo>
                  <a:close/>
                </a:path>
              </a:pathLst>
            </a:custGeom>
            <a:solidFill>
              <a:srgbClr val="BBBD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en-AU" sz="1350">
                <a:solidFill>
                  <a:prstClr val="black"/>
                </a:solidFill>
                <a:latin typeface="Montserrat Light"/>
              </a:endParaRPr>
            </a:p>
          </p:txBody>
        </p:sp>
        <p:sp>
          <p:nvSpPr>
            <p:cNvPr id="123" name="Freeform 83"/>
            <p:cNvSpPr>
              <a:spLocks/>
            </p:cNvSpPr>
            <p:nvPr/>
          </p:nvSpPr>
          <p:spPr bwMode="auto">
            <a:xfrm>
              <a:off x="2173288" y="3973513"/>
              <a:ext cx="1098550" cy="147638"/>
            </a:xfrm>
            <a:custGeom>
              <a:avLst/>
              <a:gdLst>
                <a:gd name="T0" fmla="*/ 692 w 692"/>
                <a:gd name="T1" fmla="*/ 45 h 93"/>
                <a:gd name="T2" fmla="*/ 692 w 692"/>
                <a:gd name="T3" fmla="*/ 45 h 93"/>
                <a:gd name="T4" fmla="*/ 692 w 692"/>
                <a:gd name="T5" fmla="*/ 51 h 93"/>
                <a:gd name="T6" fmla="*/ 689 w 692"/>
                <a:gd name="T7" fmla="*/ 56 h 93"/>
                <a:gd name="T8" fmla="*/ 685 w 692"/>
                <a:gd name="T9" fmla="*/ 59 h 93"/>
                <a:gd name="T10" fmla="*/ 680 w 692"/>
                <a:gd name="T11" fmla="*/ 65 h 93"/>
                <a:gd name="T12" fmla="*/ 664 w 692"/>
                <a:gd name="T13" fmla="*/ 72 h 93"/>
                <a:gd name="T14" fmla="*/ 645 w 692"/>
                <a:gd name="T15" fmla="*/ 79 h 93"/>
                <a:gd name="T16" fmla="*/ 620 w 692"/>
                <a:gd name="T17" fmla="*/ 84 h 93"/>
                <a:gd name="T18" fmla="*/ 592 w 692"/>
                <a:gd name="T19" fmla="*/ 88 h 93"/>
                <a:gd name="T20" fmla="*/ 562 w 692"/>
                <a:gd name="T21" fmla="*/ 91 h 93"/>
                <a:gd name="T22" fmla="*/ 529 w 692"/>
                <a:gd name="T23" fmla="*/ 93 h 93"/>
                <a:gd name="T24" fmla="*/ 163 w 692"/>
                <a:gd name="T25" fmla="*/ 93 h 93"/>
                <a:gd name="T26" fmla="*/ 163 w 692"/>
                <a:gd name="T27" fmla="*/ 93 h 93"/>
                <a:gd name="T28" fmla="*/ 130 w 692"/>
                <a:gd name="T29" fmla="*/ 91 h 93"/>
                <a:gd name="T30" fmla="*/ 100 w 692"/>
                <a:gd name="T31" fmla="*/ 88 h 93"/>
                <a:gd name="T32" fmla="*/ 72 w 692"/>
                <a:gd name="T33" fmla="*/ 84 h 93"/>
                <a:gd name="T34" fmla="*/ 47 w 692"/>
                <a:gd name="T35" fmla="*/ 79 h 93"/>
                <a:gd name="T36" fmla="*/ 28 w 692"/>
                <a:gd name="T37" fmla="*/ 72 h 93"/>
                <a:gd name="T38" fmla="*/ 12 w 692"/>
                <a:gd name="T39" fmla="*/ 65 h 93"/>
                <a:gd name="T40" fmla="*/ 7 w 692"/>
                <a:gd name="T41" fmla="*/ 59 h 93"/>
                <a:gd name="T42" fmla="*/ 3 w 692"/>
                <a:gd name="T43" fmla="*/ 56 h 93"/>
                <a:gd name="T44" fmla="*/ 2 w 692"/>
                <a:gd name="T45" fmla="*/ 51 h 93"/>
                <a:gd name="T46" fmla="*/ 0 w 692"/>
                <a:gd name="T47" fmla="*/ 45 h 93"/>
                <a:gd name="T48" fmla="*/ 0 w 692"/>
                <a:gd name="T49" fmla="*/ 45 h 93"/>
                <a:gd name="T50" fmla="*/ 2 w 692"/>
                <a:gd name="T51" fmla="*/ 42 h 93"/>
                <a:gd name="T52" fmla="*/ 3 w 692"/>
                <a:gd name="T53" fmla="*/ 37 h 93"/>
                <a:gd name="T54" fmla="*/ 7 w 692"/>
                <a:gd name="T55" fmla="*/ 33 h 93"/>
                <a:gd name="T56" fmla="*/ 12 w 692"/>
                <a:gd name="T57" fmla="*/ 28 h 93"/>
                <a:gd name="T58" fmla="*/ 28 w 692"/>
                <a:gd name="T59" fmla="*/ 21 h 93"/>
                <a:gd name="T60" fmla="*/ 47 w 692"/>
                <a:gd name="T61" fmla="*/ 14 h 93"/>
                <a:gd name="T62" fmla="*/ 72 w 692"/>
                <a:gd name="T63" fmla="*/ 9 h 93"/>
                <a:gd name="T64" fmla="*/ 100 w 692"/>
                <a:gd name="T65" fmla="*/ 3 h 93"/>
                <a:gd name="T66" fmla="*/ 130 w 692"/>
                <a:gd name="T67" fmla="*/ 1 h 93"/>
                <a:gd name="T68" fmla="*/ 163 w 692"/>
                <a:gd name="T69" fmla="*/ 0 h 93"/>
                <a:gd name="T70" fmla="*/ 529 w 692"/>
                <a:gd name="T71" fmla="*/ 0 h 93"/>
                <a:gd name="T72" fmla="*/ 529 w 692"/>
                <a:gd name="T73" fmla="*/ 0 h 93"/>
                <a:gd name="T74" fmla="*/ 562 w 692"/>
                <a:gd name="T75" fmla="*/ 1 h 93"/>
                <a:gd name="T76" fmla="*/ 592 w 692"/>
                <a:gd name="T77" fmla="*/ 3 h 93"/>
                <a:gd name="T78" fmla="*/ 620 w 692"/>
                <a:gd name="T79" fmla="*/ 9 h 93"/>
                <a:gd name="T80" fmla="*/ 645 w 692"/>
                <a:gd name="T81" fmla="*/ 14 h 93"/>
                <a:gd name="T82" fmla="*/ 664 w 692"/>
                <a:gd name="T83" fmla="*/ 21 h 93"/>
                <a:gd name="T84" fmla="*/ 680 w 692"/>
                <a:gd name="T85" fmla="*/ 28 h 93"/>
                <a:gd name="T86" fmla="*/ 685 w 692"/>
                <a:gd name="T87" fmla="*/ 33 h 93"/>
                <a:gd name="T88" fmla="*/ 689 w 692"/>
                <a:gd name="T89" fmla="*/ 37 h 93"/>
                <a:gd name="T90" fmla="*/ 692 w 692"/>
                <a:gd name="T91" fmla="*/ 42 h 93"/>
                <a:gd name="T92" fmla="*/ 692 w 692"/>
                <a:gd name="T93" fmla="*/ 4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92" h="93">
                  <a:moveTo>
                    <a:pt x="692" y="45"/>
                  </a:moveTo>
                  <a:lnTo>
                    <a:pt x="692" y="45"/>
                  </a:lnTo>
                  <a:lnTo>
                    <a:pt x="692" y="51"/>
                  </a:lnTo>
                  <a:lnTo>
                    <a:pt x="689" y="56"/>
                  </a:lnTo>
                  <a:lnTo>
                    <a:pt x="685" y="59"/>
                  </a:lnTo>
                  <a:lnTo>
                    <a:pt x="680" y="65"/>
                  </a:lnTo>
                  <a:lnTo>
                    <a:pt x="664" y="72"/>
                  </a:lnTo>
                  <a:lnTo>
                    <a:pt x="645" y="79"/>
                  </a:lnTo>
                  <a:lnTo>
                    <a:pt x="620" y="84"/>
                  </a:lnTo>
                  <a:lnTo>
                    <a:pt x="592" y="88"/>
                  </a:lnTo>
                  <a:lnTo>
                    <a:pt x="562" y="91"/>
                  </a:lnTo>
                  <a:lnTo>
                    <a:pt x="529" y="93"/>
                  </a:lnTo>
                  <a:lnTo>
                    <a:pt x="163" y="93"/>
                  </a:lnTo>
                  <a:lnTo>
                    <a:pt x="163" y="93"/>
                  </a:lnTo>
                  <a:lnTo>
                    <a:pt x="130" y="91"/>
                  </a:lnTo>
                  <a:lnTo>
                    <a:pt x="100" y="88"/>
                  </a:lnTo>
                  <a:lnTo>
                    <a:pt x="72" y="84"/>
                  </a:lnTo>
                  <a:lnTo>
                    <a:pt x="47" y="79"/>
                  </a:lnTo>
                  <a:lnTo>
                    <a:pt x="28" y="72"/>
                  </a:lnTo>
                  <a:lnTo>
                    <a:pt x="12" y="65"/>
                  </a:lnTo>
                  <a:lnTo>
                    <a:pt x="7" y="59"/>
                  </a:lnTo>
                  <a:lnTo>
                    <a:pt x="3" y="56"/>
                  </a:lnTo>
                  <a:lnTo>
                    <a:pt x="2" y="51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2" y="42"/>
                  </a:lnTo>
                  <a:lnTo>
                    <a:pt x="3" y="37"/>
                  </a:lnTo>
                  <a:lnTo>
                    <a:pt x="7" y="33"/>
                  </a:lnTo>
                  <a:lnTo>
                    <a:pt x="12" y="28"/>
                  </a:lnTo>
                  <a:lnTo>
                    <a:pt x="28" y="21"/>
                  </a:lnTo>
                  <a:lnTo>
                    <a:pt x="47" y="14"/>
                  </a:lnTo>
                  <a:lnTo>
                    <a:pt x="72" y="9"/>
                  </a:lnTo>
                  <a:lnTo>
                    <a:pt x="100" y="3"/>
                  </a:lnTo>
                  <a:lnTo>
                    <a:pt x="130" y="1"/>
                  </a:lnTo>
                  <a:lnTo>
                    <a:pt x="163" y="0"/>
                  </a:lnTo>
                  <a:lnTo>
                    <a:pt x="529" y="0"/>
                  </a:lnTo>
                  <a:lnTo>
                    <a:pt x="529" y="0"/>
                  </a:lnTo>
                  <a:lnTo>
                    <a:pt x="562" y="1"/>
                  </a:lnTo>
                  <a:lnTo>
                    <a:pt x="592" y="3"/>
                  </a:lnTo>
                  <a:lnTo>
                    <a:pt x="620" y="9"/>
                  </a:lnTo>
                  <a:lnTo>
                    <a:pt x="645" y="14"/>
                  </a:lnTo>
                  <a:lnTo>
                    <a:pt x="664" y="21"/>
                  </a:lnTo>
                  <a:lnTo>
                    <a:pt x="680" y="28"/>
                  </a:lnTo>
                  <a:lnTo>
                    <a:pt x="685" y="33"/>
                  </a:lnTo>
                  <a:lnTo>
                    <a:pt x="689" y="37"/>
                  </a:lnTo>
                  <a:lnTo>
                    <a:pt x="692" y="42"/>
                  </a:lnTo>
                  <a:lnTo>
                    <a:pt x="692" y="4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en-AU" sz="1350">
                <a:solidFill>
                  <a:prstClr val="black"/>
                </a:solidFill>
                <a:latin typeface="Montserrat Light"/>
              </a:endParaRPr>
            </a:p>
          </p:txBody>
        </p:sp>
        <p:sp>
          <p:nvSpPr>
            <p:cNvPr id="124" name="Freeform 84"/>
            <p:cNvSpPr>
              <a:spLocks/>
            </p:cNvSpPr>
            <p:nvPr/>
          </p:nvSpPr>
          <p:spPr bwMode="auto">
            <a:xfrm>
              <a:off x="2884488" y="4927600"/>
              <a:ext cx="673100" cy="457200"/>
            </a:xfrm>
            <a:custGeom>
              <a:avLst/>
              <a:gdLst>
                <a:gd name="T0" fmla="*/ 343 w 424"/>
                <a:gd name="T1" fmla="*/ 288 h 288"/>
                <a:gd name="T2" fmla="*/ 343 w 424"/>
                <a:gd name="T3" fmla="*/ 186 h 288"/>
                <a:gd name="T4" fmla="*/ 0 w 424"/>
                <a:gd name="T5" fmla="*/ 81 h 288"/>
                <a:gd name="T6" fmla="*/ 0 w 424"/>
                <a:gd name="T7" fmla="*/ 0 h 288"/>
                <a:gd name="T8" fmla="*/ 376 w 424"/>
                <a:gd name="T9" fmla="*/ 103 h 288"/>
                <a:gd name="T10" fmla="*/ 376 w 424"/>
                <a:gd name="T11" fmla="*/ 103 h 288"/>
                <a:gd name="T12" fmla="*/ 383 w 424"/>
                <a:gd name="T13" fmla="*/ 105 h 288"/>
                <a:gd name="T14" fmla="*/ 390 w 424"/>
                <a:gd name="T15" fmla="*/ 111 h 288"/>
                <a:gd name="T16" fmla="*/ 399 w 424"/>
                <a:gd name="T17" fmla="*/ 116 h 288"/>
                <a:gd name="T18" fmla="*/ 408 w 424"/>
                <a:gd name="T19" fmla="*/ 123 h 288"/>
                <a:gd name="T20" fmla="*/ 417 w 424"/>
                <a:gd name="T21" fmla="*/ 132 h 288"/>
                <a:gd name="T22" fmla="*/ 422 w 424"/>
                <a:gd name="T23" fmla="*/ 142 h 288"/>
                <a:gd name="T24" fmla="*/ 424 w 424"/>
                <a:gd name="T25" fmla="*/ 149 h 288"/>
                <a:gd name="T26" fmla="*/ 424 w 424"/>
                <a:gd name="T27" fmla="*/ 156 h 288"/>
                <a:gd name="T28" fmla="*/ 424 w 424"/>
                <a:gd name="T29" fmla="*/ 288 h 288"/>
                <a:gd name="T30" fmla="*/ 343 w 424"/>
                <a:gd name="T3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24" h="288">
                  <a:moveTo>
                    <a:pt x="343" y="288"/>
                  </a:moveTo>
                  <a:lnTo>
                    <a:pt x="343" y="186"/>
                  </a:lnTo>
                  <a:lnTo>
                    <a:pt x="0" y="81"/>
                  </a:lnTo>
                  <a:lnTo>
                    <a:pt x="0" y="0"/>
                  </a:lnTo>
                  <a:lnTo>
                    <a:pt x="376" y="103"/>
                  </a:lnTo>
                  <a:lnTo>
                    <a:pt x="376" y="103"/>
                  </a:lnTo>
                  <a:lnTo>
                    <a:pt x="383" y="105"/>
                  </a:lnTo>
                  <a:lnTo>
                    <a:pt x="390" y="111"/>
                  </a:lnTo>
                  <a:lnTo>
                    <a:pt x="399" y="116"/>
                  </a:lnTo>
                  <a:lnTo>
                    <a:pt x="408" y="123"/>
                  </a:lnTo>
                  <a:lnTo>
                    <a:pt x="417" y="132"/>
                  </a:lnTo>
                  <a:lnTo>
                    <a:pt x="422" y="142"/>
                  </a:lnTo>
                  <a:lnTo>
                    <a:pt x="424" y="149"/>
                  </a:lnTo>
                  <a:lnTo>
                    <a:pt x="424" y="156"/>
                  </a:lnTo>
                  <a:lnTo>
                    <a:pt x="424" y="288"/>
                  </a:lnTo>
                  <a:lnTo>
                    <a:pt x="343" y="288"/>
                  </a:lnTo>
                  <a:close/>
                </a:path>
              </a:pathLst>
            </a:custGeom>
            <a:solidFill>
              <a:srgbClr val="9294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en-AU" sz="1350">
                <a:solidFill>
                  <a:prstClr val="black"/>
                </a:solidFill>
                <a:latin typeface="Montserrat Light"/>
              </a:endParaRPr>
            </a:p>
          </p:txBody>
        </p:sp>
        <p:sp>
          <p:nvSpPr>
            <p:cNvPr id="125" name="Freeform 85"/>
            <p:cNvSpPr>
              <a:spLocks/>
            </p:cNvSpPr>
            <p:nvPr/>
          </p:nvSpPr>
          <p:spPr bwMode="auto">
            <a:xfrm>
              <a:off x="3425826" y="5222875"/>
              <a:ext cx="374650" cy="195263"/>
            </a:xfrm>
            <a:custGeom>
              <a:avLst/>
              <a:gdLst>
                <a:gd name="T0" fmla="*/ 2 w 236"/>
                <a:gd name="T1" fmla="*/ 123 h 123"/>
                <a:gd name="T2" fmla="*/ 2 w 236"/>
                <a:gd name="T3" fmla="*/ 123 h 123"/>
                <a:gd name="T4" fmla="*/ 0 w 236"/>
                <a:gd name="T5" fmla="*/ 118 h 123"/>
                <a:gd name="T6" fmla="*/ 0 w 236"/>
                <a:gd name="T7" fmla="*/ 118 h 123"/>
                <a:gd name="T8" fmla="*/ 2 w 236"/>
                <a:gd name="T9" fmla="*/ 106 h 123"/>
                <a:gd name="T10" fmla="*/ 4 w 236"/>
                <a:gd name="T11" fmla="*/ 93 h 123"/>
                <a:gd name="T12" fmla="*/ 5 w 236"/>
                <a:gd name="T13" fmla="*/ 83 h 123"/>
                <a:gd name="T14" fmla="*/ 11 w 236"/>
                <a:gd name="T15" fmla="*/ 72 h 123"/>
                <a:gd name="T16" fmla="*/ 14 w 236"/>
                <a:gd name="T17" fmla="*/ 62 h 123"/>
                <a:gd name="T18" fmla="*/ 21 w 236"/>
                <a:gd name="T19" fmla="*/ 51 h 123"/>
                <a:gd name="T20" fmla="*/ 28 w 236"/>
                <a:gd name="T21" fmla="*/ 42 h 123"/>
                <a:gd name="T22" fmla="*/ 35 w 236"/>
                <a:gd name="T23" fmla="*/ 33 h 123"/>
                <a:gd name="T24" fmla="*/ 44 w 236"/>
                <a:gd name="T25" fmla="*/ 26 h 123"/>
                <a:gd name="T26" fmla="*/ 53 w 236"/>
                <a:gd name="T27" fmla="*/ 19 h 123"/>
                <a:gd name="T28" fmla="*/ 62 w 236"/>
                <a:gd name="T29" fmla="*/ 14 h 123"/>
                <a:gd name="T30" fmla="*/ 72 w 236"/>
                <a:gd name="T31" fmla="*/ 9 h 123"/>
                <a:gd name="T32" fmla="*/ 83 w 236"/>
                <a:gd name="T33" fmla="*/ 5 h 123"/>
                <a:gd name="T34" fmla="*/ 95 w 236"/>
                <a:gd name="T35" fmla="*/ 2 h 123"/>
                <a:gd name="T36" fmla="*/ 106 w 236"/>
                <a:gd name="T37" fmla="*/ 0 h 123"/>
                <a:gd name="T38" fmla="*/ 118 w 236"/>
                <a:gd name="T39" fmla="*/ 0 h 123"/>
                <a:gd name="T40" fmla="*/ 118 w 236"/>
                <a:gd name="T41" fmla="*/ 0 h 123"/>
                <a:gd name="T42" fmla="*/ 130 w 236"/>
                <a:gd name="T43" fmla="*/ 0 h 123"/>
                <a:gd name="T44" fmla="*/ 142 w 236"/>
                <a:gd name="T45" fmla="*/ 2 h 123"/>
                <a:gd name="T46" fmla="*/ 153 w 236"/>
                <a:gd name="T47" fmla="*/ 5 h 123"/>
                <a:gd name="T48" fmla="*/ 164 w 236"/>
                <a:gd name="T49" fmla="*/ 9 h 123"/>
                <a:gd name="T50" fmla="*/ 174 w 236"/>
                <a:gd name="T51" fmla="*/ 14 h 123"/>
                <a:gd name="T52" fmla="*/ 185 w 236"/>
                <a:gd name="T53" fmla="*/ 19 h 123"/>
                <a:gd name="T54" fmla="*/ 193 w 236"/>
                <a:gd name="T55" fmla="*/ 26 h 123"/>
                <a:gd name="T56" fmla="*/ 202 w 236"/>
                <a:gd name="T57" fmla="*/ 33 h 123"/>
                <a:gd name="T58" fmla="*/ 209 w 236"/>
                <a:gd name="T59" fmla="*/ 42 h 123"/>
                <a:gd name="T60" fmla="*/ 216 w 236"/>
                <a:gd name="T61" fmla="*/ 51 h 123"/>
                <a:gd name="T62" fmla="*/ 222 w 236"/>
                <a:gd name="T63" fmla="*/ 62 h 123"/>
                <a:gd name="T64" fmla="*/ 227 w 236"/>
                <a:gd name="T65" fmla="*/ 72 h 123"/>
                <a:gd name="T66" fmla="*/ 230 w 236"/>
                <a:gd name="T67" fmla="*/ 83 h 123"/>
                <a:gd name="T68" fmla="*/ 234 w 236"/>
                <a:gd name="T69" fmla="*/ 93 h 123"/>
                <a:gd name="T70" fmla="*/ 236 w 236"/>
                <a:gd name="T71" fmla="*/ 106 h 123"/>
                <a:gd name="T72" fmla="*/ 236 w 236"/>
                <a:gd name="T73" fmla="*/ 118 h 123"/>
                <a:gd name="T74" fmla="*/ 236 w 236"/>
                <a:gd name="T75" fmla="*/ 118 h 123"/>
                <a:gd name="T76" fmla="*/ 236 w 236"/>
                <a:gd name="T77" fmla="*/ 123 h 123"/>
                <a:gd name="T78" fmla="*/ 2 w 236"/>
                <a:gd name="T79" fmla="*/ 1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36" h="123">
                  <a:moveTo>
                    <a:pt x="2" y="123"/>
                  </a:moveTo>
                  <a:lnTo>
                    <a:pt x="2" y="123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2" y="106"/>
                  </a:lnTo>
                  <a:lnTo>
                    <a:pt x="4" y="93"/>
                  </a:lnTo>
                  <a:lnTo>
                    <a:pt x="5" y="83"/>
                  </a:lnTo>
                  <a:lnTo>
                    <a:pt x="11" y="72"/>
                  </a:lnTo>
                  <a:lnTo>
                    <a:pt x="14" y="62"/>
                  </a:lnTo>
                  <a:lnTo>
                    <a:pt x="21" y="51"/>
                  </a:lnTo>
                  <a:lnTo>
                    <a:pt x="28" y="42"/>
                  </a:lnTo>
                  <a:lnTo>
                    <a:pt x="35" y="33"/>
                  </a:lnTo>
                  <a:lnTo>
                    <a:pt x="44" y="26"/>
                  </a:lnTo>
                  <a:lnTo>
                    <a:pt x="53" y="19"/>
                  </a:lnTo>
                  <a:lnTo>
                    <a:pt x="62" y="14"/>
                  </a:lnTo>
                  <a:lnTo>
                    <a:pt x="72" y="9"/>
                  </a:lnTo>
                  <a:lnTo>
                    <a:pt x="83" y="5"/>
                  </a:lnTo>
                  <a:lnTo>
                    <a:pt x="95" y="2"/>
                  </a:lnTo>
                  <a:lnTo>
                    <a:pt x="106" y="0"/>
                  </a:lnTo>
                  <a:lnTo>
                    <a:pt x="118" y="0"/>
                  </a:lnTo>
                  <a:lnTo>
                    <a:pt x="118" y="0"/>
                  </a:lnTo>
                  <a:lnTo>
                    <a:pt x="130" y="0"/>
                  </a:lnTo>
                  <a:lnTo>
                    <a:pt x="142" y="2"/>
                  </a:lnTo>
                  <a:lnTo>
                    <a:pt x="153" y="5"/>
                  </a:lnTo>
                  <a:lnTo>
                    <a:pt x="164" y="9"/>
                  </a:lnTo>
                  <a:lnTo>
                    <a:pt x="174" y="14"/>
                  </a:lnTo>
                  <a:lnTo>
                    <a:pt x="185" y="19"/>
                  </a:lnTo>
                  <a:lnTo>
                    <a:pt x="193" y="26"/>
                  </a:lnTo>
                  <a:lnTo>
                    <a:pt x="202" y="33"/>
                  </a:lnTo>
                  <a:lnTo>
                    <a:pt x="209" y="42"/>
                  </a:lnTo>
                  <a:lnTo>
                    <a:pt x="216" y="51"/>
                  </a:lnTo>
                  <a:lnTo>
                    <a:pt x="222" y="62"/>
                  </a:lnTo>
                  <a:lnTo>
                    <a:pt x="227" y="72"/>
                  </a:lnTo>
                  <a:lnTo>
                    <a:pt x="230" y="83"/>
                  </a:lnTo>
                  <a:lnTo>
                    <a:pt x="234" y="93"/>
                  </a:lnTo>
                  <a:lnTo>
                    <a:pt x="236" y="106"/>
                  </a:lnTo>
                  <a:lnTo>
                    <a:pt x="236" y="118"/>
                  </a:lnTo>
                  <a:lnTo>
                    <a:pt x="236" y="118"/>
                  </a:lnTo>
                  <a:lnTo>
                    <a:pt x="236" y="123"/>
                  </a:lnTo>
                  <a:lnTo>
                    <a:pt x="2" y="123"/>
                  </a:lnTo>
                  <a:close/>
                </a:path>
              </a:pathLst>
            </a:custGeom>
            <a:solidFill>
              <a:srgbClr val="9294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en-AU" sz="1350">
                <a:solidFill>
                  <a:prstClr val="black"/>
                </a:solidFill>
                <a:latin typeface="Montserrat Light"/>
              </a:endParaRPr>
            </a:p>
          </p:txBody>
        </p:sp>
        <p:sp>
          <p:nvSpPr>
            <p:cNvPr id="126" name="Freeform 86"/>
            <p:cNvSpPr>
              <a:spLocks/>
            </p:cNvSpPr>
            <p:nvPr/>
          </p:nvSpPr>
          <p:spPr bwMode="auto">
            <a:xfrm>
              <a:off x="3444876" y="5251450"/>
              <a:ext cx="334963" cy="334963"/>
            </a:xfrm>
            <a:custGeom>
              <a:avLst/>
              <a:gdLst>
                <a:gd name="T0" fmla="*/ 0 w 211"/>
                <a:gd name="T1" fmla="*/ 105 h 211"/>
                <a:gd name="T2" fmla="*/ 0 w 211"/>
                <a:gd name="T3" fmla="*/ 105 h 211"/>
                <a:gd name="T4" fmla="*/ 0 w 211"/>
                <a:gd name="T5" fmla="*/ 116 h 211"/>
                <a:gd name="T6" fmla="*/ 2 w 211"/>
                <a:gd name="T7" fmla="*/ 126 h 211"/>
                <a:gd name="T8" fmla="*/ 9 w 211"/>
                <a:gd name="T9" fmla="*/ 147 h 211"/>
                <a:gd name="T10" fmla="*/ 18 w 211"/>
                <a:gd name="T11" fmla="*/ 165 h 211"/>
                <a:gd name="T12" fmla="*/ 32 w 211"/>
                <a:gd name="T13" fmla="*/ 181 h 211"/>
                <a:gd name="T14" fmla="*/ 48 w 211"/>
                <a:gd name="T15" fmla="*/ 193 h 211"/>
                <a:gd name="T16" fmla="*/ 65 w 211"/>
                <a:gd name="T17" fmla="*/ 204 h 211"/>
                <a:gd name="T18" fmla="*/ 85 w 211"/>
                <a:gd name="T19" fmla="*/ 209 h 211"/>
                <a:gd name="T20" fmla="*/ 95 w 211"/>
                <a:gd name="T21" fmla="*/ 211 h 211"/>
                <a:gd name="T22" fmla="*/ 106 w 211"/>
                <a:gd name="T23" fmla="*/ 211 h 211"/>
                <a:gd name="T24" fmla="*/ 106 w 211"/>
                <a:gd name="T25" fmla="*/ 211 h 211"/>
                <a:gd name="T26" fmla="*/ 116 w 211"/>
                <a:gd name="T27" fmla="*/ 211 h 211"/>
                <a:gd name="T28" fmla="*/ 127 w 211"/>
                <a:gd name="T29" fmla="*/ 209 h 211"/>
                <a:gd name="T30" fmla="*/ 148 w 211"/>
                <a:gd name="T31" fmla="*/ 204 h 211"/>
                <a:gd name="T32" fmla="*/ 166 w 211"/>
                <a:gd name="T33" fmla="*/ 193 h 211"/>
                <a:gd name="T34" fmla="*/ 181 w 211"/>
                <a:gd name="T35" fmla="*/ 181 h 211"/>
                <a:gd name="T36" fmla="*/ 194 w 211"/>
                <a:gd name="T37" fmla="*/ 165 h 211"/>
                <a:gd name="T38" fmla="*/ 204 w 211"/>
                <a:gd name="T39" fmla="*/ 147 h 211"/>
                <a:gd name="T40" fmla="*/ 210 w 211"/>
                <a:gd name="T41" fmla="*/ 126 h 211"/>
                <a:gd name="T42" fmla="*/ 211 w 211"/>
                <a:gd name="T43" fmla="*/ 116 h 211"/>
                <a:gd name="T44" fmla="*/ 211 w 211"/>
                <a:gd name="T45" fmla="*/ 105 h 211"/>
                <a:gd name="T46" fmla="*/ 211 w 211"/>
                <a:gd name="T47" fmla="*/ 105 h 211"/>
                <a:gd name="T48" fmla="*/ 211 w 211"/>
                <a:gd name="T49" fmla="*/ 95 h 211"/>
                <a:gd name="T50" fmla="*/ 210 w 211"/>
                <a:gd name="T51" fmla="*/ 84 h 211"/>
                <a:gd name="T52" fmla="*/ 204 w 211"/>
                <a:gd name="T53" fmla="*/ 65 h 211"/>
                <a:gd name="T54" fmla="*/ 194 w 211"/>
                <a:gd name="T55" fmla="*/ 45 h 211"/>
                <a:gd name="T56" fmla="*/ 181 w 211"/>
                <a:gd name="T57" fmla="*/ 31 h 211"/>
                <a:gd name="T58" fmla="*/ 166 w 211"/>
                <a:gd name="T59" fmla="*/ 17 h 211"/>
                <a:gd name="T60" fmla="*/ 148 w 211"/>
                <a:gd name="T61" fmla="*/ 8 h 211"/>
                <a:gd name="T62" fmla="*/ 127 w 211"/>
                <a:gd name="T63" fmla="*/ 1 h 211"/>
                <a:gd name="T64" fmla="*/ 116 w 211"/>
                <a:gd name="T65" fmla="*/ 0 h 211"/>
                <a:gd name="T66" fmla="*/ 106 w 211"/>
                <a:gd name="T67" fmla="*/ 0 h 211"/>
                <a:gd name="T68" fmla="*/ 106 w 211"/>
                <a:gd name="T69" fmla="*/ 0 h 211"/>
                <a:gd name="T70" fmla="*/ 95 w 211"/>
                <a:gd name="T71" fmla="*/ 0 h 211"/>
                <a:gd name="T72" fmla="*/ 85 w 211"/>
                <a:gd name="T73" fmla="*/ 1 h 211"/>
                <a:gd name="T74" fmla="*/ 65 w 211"/>
                <a:gd name="T75" fmla="*/ 8 h 211"/>
                <a:gd name="T76" fmla="*/ 48 w 211"/>
                <a:gd name="T77" fmla="*/ 17 h 211"/>
                <a:gd name="T78" fmla="*/ 32 w 211"/>
                <a:gd name="T79" fmla="*/ 31 h 211"/>
                <a:gd name="T80" fmla="*/ 18 w 211"/>
                <a:gd name="T81" fmla="*/ 45 h 211"/>
                <a:gd name="T82" fmla="*/ 9 w 211"/>
                <a:gd name="T83" fmla="*/ 65 h 211"/>
                <a:gd name="T84" fmla="*/ 2 w 211"/>
                <a:gd name="T85" fmla="*/ 84 h 211"/>
                <a:gd name="T86" fmla="*/ 0 w 211"/>
                <a:gd name="T87" fmla="*/ 95 h 211"/>
                <a:gd name="T88" fmla="*/ 0 w 211"/>
                <a:gd name="T89" fmla="*/ 105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11" h="211">
                  <a:moveTo>
                    <a:pt x="0" y="105"/>
                  </a:moveTo>
                  <a:lnTo>
                    <a:pt x="0" y="105"/>
                  </a:lnTo>
                  <a:lnTo>
                    <a:pt x="0" y="116"/>
                  </a:lnTo>
                  <a:lnTo>
                    <a:pt x="2" y="126"/>
                  </a:lnTo>
                  <a:lnTo>
                    <a:pt x="9" y="147"/>
                  </a:lnTo>
                  <a:lnTo>
                    <a:pt x="18" y="165"/>
                  </a:lnTo>
                  <a:lnTo>
                    <a:pt x="32" y="181"/>
                  </a:lnTo>
                  <a:lnTo>
                    <a:pt x="48" y="193"/>
                  </a:lnTo>
                  <a:lnTo>
                    <a:pt x="65" y="204"/>
                  </a:lnTo>
                  <a:lnTo>
                    <a:pt x="85" y="209"/>
                  </a:lnTo>
                  <a:lnTo>
                    <a:pt x="95" y="211"/>
                  </a:lnTo>
                  <a:lnTo>
                    <a:pt x="106" y="211"/>
                  </a:lnTo>
                  <a:lnTo>
                    <a:pt x="106" y="211"/>
                  </a:lnTo>
                  <a:lnTo>
                    <a:pt x="116" y="211"/>
                  </a:lnTo>
                  <a:lnTo>
                    <a:pt x="127" y="209"/>
                  </a:lnTo>
                  <a:lnTo>
                    <a:pt x="148" y="204"/>
                  </a:lnTo>
                  <a:lnTo>
                    <a:pt x="166" y="193"/>
                  </a:lnTo>
                  <a:lnTo>
                    <a:pt x="181" y="181"/>
                  </a:lnTo>
                  <a:lnTo>
                    <a:pt x="194" y="165"/>
                  </a:lnTo>
                  <a:lnTo>
                    <a:pt x="204" y="147"/>
                  </a:lnTo>
                  <a:lnTo>
                    <a:pt x="210" y="126"/>
                  </a:lnTo>
                  <a:lnTo>
                    <a:pt x="211" y="116"/>
                  </a:lnTo>
                  <a:lnTo>
                    <a:pt x="211" y="105"/>
                  </a:lnTo>
                  <a:lnTo>
                    <a:pt x="211" y="105"/>
                  </a:lnTo>
                  <a:lnTo>
                    <a:pt x="211" y="95"/>
                  </a:lnTo>
                  <a:lnTo>
                    <a:pt x="210" y="84"/>
                  </a:lnTo>
                  <a:lnTo>
                    <a:pt x="204" y="65"/>
                  </a:lnTo>
                  <a:lnTo>
                    <a:pt x="194" y="45"/>
                  </a:lnTo>
                  <a:lnTo>
                    <a:pt x="181" y="31"/>
                  </a:lnTo>
                  <a:lnTo>
                    <a:pt x="166" y="17"/>
                  </a:lnTo>
                  <a:lnTo>
                    <a:pt x="148" y="8"/>
                  </a:lnTo>
                  <a:lnTo>
                    <a:pt x="127" y="1"/>
                  </a:lnTo>
                  <a:lnTo>
                    <a:pt x="116" y="0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95" y="0"/>
                  </a:lnTo>
                  <a:lnTo>
                    <a:pt x="85" y="1"/>
                  </a:lnTo>
                  <a:lnTo>
                    <a:pt x="65" y="8"/>
                  </a:lnTo>
                  <a:lnTo>
                    <a:pt x="48" y="17"/>
                  </a:lnTo>
                  <a:lnTo>
                    <a:pt x="32" y="31"/>
                  </a:lnTo>
                  <a:lnTo>
                    <a:pt x="18" y="45"/>
                  </a:lnTo>
                  <a:lnTo>
                    <a:pt x="9" y="65"/>
                  </a:lnTo>
                  <a:lnTo>
                    <a:pt x="2" y="84"/>
                  </a:lnTo>
                  <a:lnTo>
                    <a:pt x="0" y="95"/>
                  </a:lnTo>
                  <a:lnTo>
                    <a:pt x="0" y="105"/>
                  </a:lnTo>
                  <a:close/>
                </a:path>
              </a:pathLst>
            </a:custGeom>
            <a:solidFill>
              <a:srgbClr val="D1D2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en-AU" sz="1350">
                <a:solidFill>
                  <a:prstClr val="black"/>
                </a:solidFill>
                <a:latin typeface="Montserrat Light"/>
              </a:endParaRPr>
            </a:p>
          </p:txBody>
        </p:sp>
        <p:sp>
          <p:nvSpPr>
            <p:cNvPr id="127" name="Freeform 87"/>
            <p:cNvSpPr>
              <a:spLocks/>
            </p:cNvSpPr>
            <p:nvPr/>
          </p:nvSpPr>
          <p:spPr bwMode="auto">
            <a:xfrm>
              <a:off x="3444876" y="5251450"/>
              <a:ext cx="334963" cy="334963"/>
            </a:xfrm>
            <a:custGeom>
              <a:avLst/>
              <a:gdLst>
                <a:gd name="T0" fmla="*/ 0 w 211"/>
                <a:gd name="T1" fmla="*/ 105 h 211"/>
                <a:gd name="T2" fmla="*/ 0 w 211"/>
                <a:gd name="T3" fmla="*/ 105 h 211"/>
                <a:gd name="T4" fmla="*/ 0 w 211"/>
                <a:gd name="T5" fmla="*/ 116 h 211"/>
                <a:gd name="T6" fmla="*/ 2 w 211"/>
                <a:gd name="T7" fmla="*/ 126 h 211"/>
                <a:gd name="T8" fmla="*/ 9 w 211"/>
                <a:gd name="T9" fmla="*/ 147 h 211"/>
                <a:gd name="T10" fmla="*/ 18 w 211"/>
                <a:gd name="T11" fmla="*/ 165 h 211"/>
                <a:gd name="T12" fmla="*/ 32 w 211"/>
                <a:gd name="T13" fmla="*/ 181 h 211"/>
                <a:gd name="T14" fmla="*/ 48 w 211"/>
                <a:gd name="T15" fmla="*/ 193 h 211"/>
                <a:gd name="T16" fmla="*/ 65 w 211"/>
                <a:gd name="T17" fmla="*/ 204 h 211"/>
                <a:gd name="T18" fmla="*/ 85 w 211"/>
                <a:gd name="T19" fmla="*/ 209 h 211"/>
                <a:gd name="T20" fmla="*/ 95 w 211"/>
                <a:gd name="T21" fmla="*/ 211 h 211"/>
                <a:gd name="T22" fmla="*/ 106 w 211"/>
                <a:gd name="T23" fmla="*/ 211 h 211"/>
                <a:gd name="T24" fmla="*/ 106 w 211"/>
                <a:gd name="T25" fmla="*/ 211 h 211"/>
                <a:gd name="T26" fmla="*/ 116 w 211"/>
                <a:gd name="T27" fmla="*/ 211 h 211"/>
                <a:gd name="T28" fmla="*/ 127 w 211"/>
                <a:gd name="T29" fmla="*/ 209 h 211"/>
                <a:gd name="T30" fmla="*/ 148 w 211"/>
                <a:gd name="T31" fmla="*/ 204 h 211"/>
                <a:gd name="T32" fmla="*/ 166 w 211"/>
                <a:gd name="T33" fmla="*/ 193 h 211"/>
                <a:gd name="T34" fmla="*/ 181 w 211"/>
                <a:gd name="T35" fmla="*/ 181 h 211"/>
                <a:gd name="T36" fmla="*/ 194 w 211"/>
                <a:gd name="T37" fmla="*/ 165 h 211"/>
                <a:gd name="T38" fmla="*/ 204 w 211"/>
                <a:gd name="T39" fmla="*/ 147 h 211"/>
                <a:gd name="T40" fmla="*/ 210 w 211"/>
                <a:gd name="T41" fmla="*/ 126 h 211"/>
                <a:gd name="T42" fmla="*/ 211 w 211"/>
                <a:gd name="T43" fmla="*/ 116 h 211"/>
                <a:gd name="T44" fmla="*/ 211 w 211"/>
                <a:gd name="T45" fmla="*/ 105 h 211"/>
                <a:gd name="T46" fmla="*/ 211 w 211"/>
                <a:gd name="T47" fmla="*/ 105 h 211"/>
                <a:gd name="T48" fmla="*/ 211 w 211"/>
                <a:gd name="T49" fmla="*/ 95 h 211"/>
                <a:gd name="T50" fmla="*/ 210 w 211"/>
                <a:gd name="T51" fmla="*/ 84 h 211"/>
                <a:gd name="T52" fmla="*/ 204 w 211"/>
                <a:gd name="T53" fmla="*/ 65 h 211"/>
                <a:gd name="T54" fmla="*/ 194 w 211"/>
                <a:gd name="T55" fmla="*/ 45 h 211"/>
                <a:gd name="T56" fmla="*/ 181 w 211"/>
                <a:gd name="T57" fmla="*/ 31 h 211"/>
                <a:gd name="T58" fmla="*/ 166 w 211"/>
                <a:gd name="T59" fmla="*/ 17 h 211"/>
                <a:gd name="T60" fmla="*/ 148 w 211"/>
                <a:gd name="T61" fmla="*/ 8 h 211"/>
                <a:gd name="T62" fmla="*/ 127 w 211"/>
                <a:gd name="T63" fmla="*/ 1 h 211"/>
                <a:gd name="T64" fmla="*/ 116 w 211"/>
                <a:gd name="T65" fmla="*/ 0 h 211"/>
                <a:gd name="T66" fmla="*/ 106 w 211"/>
                <a:gd name="T67" fmla="*/ 0 h 211"/>
                <a:gd name="T68" fmla="*/ 106 w 211"/>
                <a:gd name="T69" fmla="*/ 0 h 211"/>
                <a:gd name="T70" fmla="*/ 95 w 211"/>
                <a:gd name="T71" fmla="*/ 0 h 211"/>
                <a:gd name="T72" fmla="*/ 85 w 211"/>
                <a:gd name="T73" fmla="*/ 1 h 211"/>
                <a:gd name="T74" fmla="*/ 65 w 211"/>
                <a:gd name="T75" fmla="*/ 8 h 211"/>
                <a:gd name="T76" fmla="*/ 48 w 211"/>
                <a:gd name="T77" fmla="*/ 17 h 211"/>
                <a:gd name="T78" fmla="*/ 32 w 211"/>
                <a:gd name="T79" fmla="*/ 31 h 211"/>
                <a:gd name="T80" fmla="*/ 18 w 211"/>
                <a:gd name="T81" fmla="*/ 45 h 211"/>
                <a:gd name="T82" fmla="*/ 9 w 211"/>
                <a:gd name="T83" fmla="*/ 65 h 211"/>
                <a:gd name="T84" fmla="*/ 2 w 211"/>
                <a:gd name="T85" fmla="*/ 84 h 211"/>
                <a:gd name="T86" fmla="*/ 0 w 211"/>
                <a:gd name="T87" fmla="*/ 95 h 211"/>
                <a:gd name="T88" fmla="*/ 0 w 211"/>
                <a:gd name="T89" fmla="*/ 105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11" h="211">
                  <a:moveTo>
                    <a:pt x="0" y="105"/>
                  </a:moveTo>
                  <a:lnTo>
                    <a:pt x="0" y="105"/>
                  </a:lnTo>
                  <a:lnTo>
                    <a:pt x="0" y="116"/>
                  </a:lnTo>
                  <a:lnTo>
                    <a:pt x="2" y="126"/>
                  </a:lnTo>
                  <a:lnTo>
                    <a:pt x="9" y="147"/>
                  </a:lnTo>
                  <a:lnTo>
                    <a:pt x="18" y="165"/>
                  </a:lnTo>
                  <a:lnTo>
                    <a:pt x="32" y="181"/>
                  </a:lnTo>
                  <a:lnTo>
                    <a:pt x="48" y="193"/>
                  </a:lnTo>
                  <a:lnTo>
                    <a:pt x="65" y="204"/>
                  </a:lnTo>
                  <a:lnTo>
                    <a:pt x="85" y="209"/>
                  </a:lnTo>
                  <a:lnTo>
                    <a:pt x="95" y="211"/>
                  </a:lnTo>
                  <a:lnTo>
                    <a:pt x="106" y="211"/>
                  </a:lnTo>
                  <a:lnTo>
                    <a:pt x="106" y="211"/>
                  </a:lnTo>
                  <a:lnTo>
                    <a:pt x="116" y="211"/>
                  </a:lnTo>
                  <a:lnTo>
                    <a:pt x="127" y="209"/>
                  </a:lnTo>
                  <a:lnTo>
                    <a:pt x="148" y="204"/>
                  </a:lnTo>
                  <a:lnTo>
                    <a:pt x="166" y="193"/>
                  </a:lnTo>
                  <a:lnTo>
                    <a:pt x="181" y="181"/>
                  </a:lnTo>
                  <a:lnTo>
                    <a:pt x="194" y="165"/>
                  </a:lnTo>
                  <a:lnTo>
                    <a:pt x="204" y="147"/>
                  </a:lnTo>
                  <a:lnTo>
                    <a:pt x="210" y="126"/>
                  </a:lnTo>
                  <a:lnTo>
                    <a:pt x="211" y="116"/>
                  </a:lnTo>
                  <a:lnTo>
                    <a:pt x="211" y="105"/>
                  </a:lnTo>
                  <a:lnTo>
                    <a:pt x="211" y="105"/>
                  </a:lnTo>
                  <a:lnTo>
                    <a:pt x="211" y="95"/>
                  </a:lnTo>
                  <a:lnTo>
                    <a:pt x="210" y="84"/>
                  </a:lnTo>
                  <a:lnTo>
                    <a:pt x="204" y="65"/>
                  </a:lnTo>
                  <a:lnTo>
                    <a:pt x="194" y="45"/>
                  </a:lnTo>
                  <a:lnTo>
                    <a:pt x="181" y="31"/>
                  </a:lnTo>
                  <a:lnTo>
                    <a:pt x="166" y="17"/>
                  </a:lnTo>
                  <a:lnTo>
                    <a:pt x="148" y="8"/>
                  </a:lnTo>
                  <a:lnTo>
                    <a:pt x="127" y="1"/>
                  </a:lnTo>
                  <a:lnTo>
                    <a:pt x="116" y="0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95" y="0"/>
                  </a:lnTo>
                  <a:lnTo>
                    <a:pt x="85" y="1"/>
                  </a:lnTo>
                  <a:lnTo>
                    <a:pt x="65" y="8"/>
                  </a:lnTo>
                  <a:lnTo>
                    <a:pt x="48" y="17"/>
                  </a:lnTo>
                  <a:lnTo>
                    <a:pt x="32" y="31"/>
                  </a:lnTo>
                  <a:lnTo>
                    <a:pt x="18" y="45"/>
                  </a:lnTo>
                  <a:lnTo>
                    <a:pt x="9" y="65"/>
                  </a:lnTo>
                  <a:lnTo>
                    <a:pt x="2" y="84"/>
                  </a:lnTo>
                  <a:lnTo>
                    <a:pt x="0" y="95"/>
                  </a:lnTo>
                  <a:lnTo>
                    <a:pt x="0" y="10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en-AU" sz="1350">
                <a:solidFill>
                  <a:prstClr val="black"/>
                </a:solidFill>
                <a:latin typeface="Montserrat Light"/>
              </a:endParaRPr>
            </a:p>
          </p:txBody>
        </p:sp>
        <p:sp>
          <p:nvSpPr>
            <p:cNvPr id="128" name="Freeform 88"/>
            <p:cNvSpPr>
              <a:spLocks/>
            </p:cNvSpPr>
            <p:nvPr/>
          </p:nvSpPr>
          <p:spPr bwMode="auto">
            <a:xfrm>
              <a:off x="1665288" y="2559050"/>
              <a:ext cx="560388" cy="1338263"/>
            </a:xfrm>
            <a:custGeom>
              <a:avLst/>
              <a:gdLst>
                <a:gd name="T0" fmla="*/ 142 w 353"/>
                <a:gd name="T1" fmla="*/ 88 h 843"/>
                <a:gd name="T2" fmla="*/ 142 w 353"/>
                <a:gd name="T3" fmla="*/ 88 h 843"/>
                <a:gd name="T4" fmla="*/ 146 w 353"/>
                <a:gd name="T5" fmla="*/ 109 h 843"/>
                <a:gd name="T6" fmla="*/ 153 w 353"/>
                <a:gd name="T7" fmla="*/ 167 h 843"/>
                <a:gd name="T8" fmla="*/ 167 w 353"/>
                <a:gd name="T9" fmla="*/ 253 h 843"/>
                <a:gd name="T10" fmla="*/ 176 w 353"/>
                <a:gd name="T11" fmla="*/ 302 h 843"/>
                <a:gd name="T12" fmla="*/ 188 w 353"/>
                <a:gd name="T13" fmla="*/ 355 h 843"/>
                <a:gd name="T14" fmla="*/ 200 w 353"/>
                <a:gd name="T15" fmla="*/ 409 h 843"/>
                <a:gd name="T16" fmla="*/ 216 w 353"/>
                <a:gd name="T17" fmla="*/ 464 h 843"/>
                <a:gd name="T18" fmla="*/ 234 w 353"/>
                <a:gd name="T19" fmla="*/ 520 h 843"/>
                <a:gd name="T20" fmla="*/ 253 w 353"/>
                <a:gd name="T21" fmla="*/ 573 h 843"/>
                <a:gd name="T22" fmla="*/ 274 w 353"/>
                <a:gd name="T23" fmla="*/ 624 h 843"/>
                <a:gd name="T24" fmla="*/ 287 w 353"/>
                <a:gd name="T25" fmla="*/ 646 h 843"/>
                <a:gd name="T26" fmla="*/ 299 w 353"/>
                <a:gd name="T27" fmla="*/ 669 h 843"/>
                <a:gd name="T28" fmla="*/ 311 w 353"/>
                <a:gd name="T29" fmla="*/ 690 h 843"/>
                <a:gd name="T30" fmla="*/ 325 w 353"/>
                <a:gd name="T31" fmla="*/ 710 h 843"/>
                <a:gd name="T32" fmla="*/ 339 w 353"/>
                <a:gd name="T33" fmla="*/ 729 h 843"/>
                <a:gd name="T34" fmla="*/ 353 w 353"/>
                <a:gd name="T35" fmla="*/ 745 h 843"/>
                <a:gd name="T36" fmla="*/ 227 w 353"/>
                <a:gd name="T37" fmla="*/ 843 h 843"/>
                <a:gd name="T38" fmla="*/ 227 w 353"/>
                <a:gd name="T39" fmla="*/ 843 h 843"/>
                <a:gd name="T40" fmla="*/ 207 w 353"/>
                <a:gd name="T41" fmla="*/ 813 h 843"/>
                <a:gd name="T42" fmla="*/ 188 w 353"/>
                <a:gd name="T43" fmla="*/ 775 h 843"/>
                <a:gd name="T44" fmla="*/ 162 w 353"/>
                <a:gd name="T45" fmla="*/ 722 h 843"/>
                <a:gd name="T46" fmla="*/ 132 w 353"/>
                <a:gd name="T47" fmla="*/ 655 h 843"/>
                <a:gd name="T48" fmla="*/ 118 w 353"/>
                <a:gd name="T49" fmla="*/ 617 h 843"/>
                <a:gd name="T50" fmla="*/ 102 w 353"/>
                <a:gd name="T51" fmla="*/ 574 h 843"/>
                <a:gd name="T52" fmla="*/ 88 w 353"/>
                <a:gd name="T53" fmla="*/ 529 h 843"/>
                <a:gd name="T54" fmla="*/ 74 w 353"/>
                <a:gd name="T55" fmla="*/ 481 h 843"/>
                <a:gd name="T56" fmla="*/ 60 w 353"/>
                <a:gd name="T57" fmla="*/ 428 h 843"/>
                <a:gd name="T58" fmla="*/ 48 w 353"/>
                <a:gd name="T59" fmla="*/ 372 h 843"/>
                <a:gd name="T60" fmla="*/ 48 w 353"/>
                <a:gd name="T61" fmla="*/ 372 h 843"/>
                <a:gd name="T62" fmla="*/ 28 w 353"/>
                <a:gd name="T63" fmla="*/ 269 h 843"/>
                <a:gd name="T64" fmla="*/ 14 w 353"/>
                <a:gd name="T65" fmla="*/ 186 h 843"/>
                <a:gd name="T66" fmla="*/ 5 w 353"/>
                <a:gd name="T67" fmla="*/ 121 h 843"/>
                <a:gd name="T68" fmla="*/ 2 w 353"/>
                <a:gd name="T69" fmla="*/ 72 h 843"/>
                <a:gd name="T70" fmla="*/ 0 w 353"/>
                <a:gd name="T71" fmla="*/ 37 h 843"/>
                <a:gd name="T72" fmla="*/ 0 w 353"/>
                <a:gd name="T73" fmla="*/ 15 h 843"/>
                <a:gd name="T74" fmla="*/ 2 w 353"/>
                <a:gd name="T75" fmla="*/ 0 h 843"/>
                <a:gd name="T76" fmla="*/ 142 w 353"/>
                <a:gd name="T77" fmla="*/ 88 h 8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53" h="843">
                  <a:moveTo>
                    <a:pt x="142" y="88"/>
                  </a:moveTo>
                  <a:lnTo>
                    <a:pt x="142" y="88"/>
                  </a:lnTo>
                  <a:lnTo>
                    <a:pt x="146" y="109"/>
                  </a:lnTo>
                  <a:lnTo>
                    <a:pt x="153" y="167"/>
                  </a:lnTo>
                  <a:lnTo>
                    <a:pt x="167" y="253"/>
                  </a:lnTo>
                  <a:lnTo>
                    <a:pt x="176" y="302"/>
                  </a:lnTo>
                  <a:lnTo>
                    <a:pt x="188" y="355"/>
                  </a:lnTo>
                  <a:lnTo>
                    <a:pt x="200" y="409"/>
                  </a:lnTo>
                  <a:lnTo>
                    <a:pt x="216" y="464"/>
                  </a:lnTo>
                  <a:lnTo>
                    <a:pt x="234" y="520"/>
                  </a:lnTo>
                  <a:lnTo>
                    <a:pt x="253" y="573"/>
                  </a:lnTo>
                  <a:lnTo>
                    <a:pt x="274" y="624"/>
                  </a:lnTo>
                  <a:lnTo>
                    <a:pt x="287" y="646"/>
                  </a:lnTo>
                  <a:lnTo>
                    <a:pt x="299" y="669"/>
                  </a:lnTo>
                  <a:lnTo>
                    <a:pt x="311" y="690"/>
                  </a:lnTo>
                  <a:lnTo>
                    <a:pt x="325" y="710"/>
                  </a:lnTo>
                  <a:lnTo>
                    <a:pt x="339" y="729"/>
                  </a:lnTo>
                  <a:lnTo>
                    <a:pt x="353" y="745"/>
                  </a:lnTo>
                  <a:lnTo>
                    <a:pt x="227" y="843"/>
                  </a:lnTo>
                  <a:lnTo>
                    <a:pt x="227" y="843"/>
                  </a:lnTo>
                  <a:lnTo>
                    <a:pt x="207" y="813"/>
                  </a:lnTo>
                  <a:lnTo>
                    <a:pt x="188" y="775"/>
                  </a:lnTo>
                  <a:lnTo>
                    <a:pt x="162" y="722"/>
                  </a:lnTo>
                  <a:lnTo>
                    <a:pt x="132" y="655"/>
                  </a:lnTo>
                  <a:lnTo>
                    <a:pt x="118" y="617"/>
                  </a:lnTo>
                  <a:lnTo>
                    <a:pt x="102" y="574"/>
                  </a:lnTo>
                  <a:lnTo>
                    <a:pt x="88" y="529"/>
                  </a:lnTo>
                  <a:lnTo>
                    <a:pt x="74" y="481"/>
                  </a:lnTo>
                  <a:lnTo>
                    <a:pt x="60" y="428"/>
                  </a:lnTo>
                  <a:lnTo>
                    <a:pt x="48" y="372"/>
                  </a:lnTo>
                  <a:lnTo>
                    <a:pt x="48" y="372"/>
                  </a:lnTo>
                  <a:lnTo>
                    <a:pt x="28" y="269"/>
                  </a:lnTo>
                  <a:lnTo>
                    <a:pt x="14" y="186"/>
                  </a:lnTo>
                  <a:lnTo>
                    <a:pt x="5" y="121"/>
                  </a:lnTo>
                  <a:lnTo>
                    <a:pt x="2" y="72"/>
                  </a:lnTo>
                  <a:lnTo>
                    <a:pt x="0" y="37"/>
                  </a:lnTo>
                  <a:lnTo>
                    <a:pt x="0" y="15"/>
                  </a:lnTo>
                  <a:lnTo>
                    <a:pt x="2" y="0"/>
                  </a:lnTo>
                  <a:lnTo>
                    <a:pt x="142" y="88"/>
                  </a:lnTo>
                  <a:close/>
                </a:path>
              </a:pathLst>
            </a:custGeom>
            <a:solidFill>
              <a:srgbClr val="595A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en-AU" sz="1350">
                <a:solidFill>
                  <a:prstClr val="black"/>
                </a:solidFill>
                <a:latin typeface="Montserrat Light"/>
              </a:endParaRPr>
            </a:p>
          </p:txBody>
        </p:sp>
        <p:sp>
          <p:nvSpPr>
            <p:cNvPr id="129" name="Freeform 89"/>
            <p:cNvSpPr>
              <a:spLocks/>
            </p:cNvSpPr>
            <p:nvPr/>
          </p:nvSpPr>
          <p:spPr bwMode="auto">
            <a:xfrm>
              <a:off x="2019301" y="4919663"/>
              <a:ext cx="669925" cy="457200"/>
            </a:xfrm>
            <a:custGeom>
              <a:avLst/>
              <a:gdLst>
                <a:gd name="T0" fmla="*/ 81 w 422"/>
                <a:gd name="T1" fmla="*/ 288 h 288"/>
                <a:gd name="T2" fmla="*/ 81 w 422"/>
                <a:gd name="T3" fmla="*/ 186 h 288"/>
                <a:gd name="T4" fmla="*/ 422 w 422"/>
                <a:gd name="T5" fmla="*/ 80 h 288"/>
                <a:gd name="T6" fmla="*/ 422 w 422"/>
                <a:gd name="T7" fmla="*/ 0 h 288"/>
                <a:gd name="T8" fmla="*/ 48 w 422"/>
                <a:gd name="T9" fmla="*/ 101 h 288"/>
                <a:gd name="T10" fmla="*/ 48 w 422"/>
                <a:gd name="T11" fmla="*/ 101 h 288"/>
                <a:gd name="T12" fmla="*/ 41 w 422"/>
                <a:gd name="T13" fmla="*/ 105 h 288"/>
                <a:gd name="T14" fmla="*/ 32 w 422"/>
                <a:gd name="T15" fmla="*/ 108 h 288"/>
                <a:gd name="T16" fmla="*/ 23 w 422"/>
                <a:gd name="T17" fmla="*/ 114 h 288"/>
                <a:gd name="T18" fmla="*/ 14 w 422"/>
                <a:gd name="T19" fmla="*/ 123 h 288"/>
                <a:gd name="T20" fmla="*/ 7 w 422"/>
                <a:gd name="T21" fmla="*/ 131 h 288"/>
                <a:gd name="T22" fmla="*/ 2 w 422"/>
                <a:gd name="T23" fmla="*/ 142 h 288"/>
                <a:gd name="T24" fmla="*/ 0 w 422"/>
                <a:gd name="T25" fmla="*/ 149 h 288"/>
                <a:gd name="T26" fmla="*/ 0 w 422"/>
                <a:gd name="T27" fmla="*/ 154 h 288"/>
                <a:gd name="T28" fmla="*/ 0 w 422"/>
                <a:gd name="T29" fmla="*/ 288 h 288"/>
                <a:gd name="T30" fmla="*/ 81 w 422"/>
                <a:gd name="T3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22" h="288">
                  <a:moveTo>
                    <a:pt x="81" y="288"/>
                  </a:moveTo>
                  <a:lnTo>
                    <a:pt x="81" y="186"/>
                  </a:lnTo>
                  <a:lnTo>
                    <a:pt x="422" y="80"/>
                  </a:lnTo>
                  <a:lnTo>
                    <a:pt x="422" y="0"/>
                  </a:lnTo>
                  <a:lnTo>
                    <a:pt x="48" y="101"/>
                  </a:lnTo>
                  <a:lnTo>
                    <a:pt x="48" y="101"/>
                  </a:lnTo>
                  <a:lnTo>
                    <a:pt x="41" y="105"/>
                  </a:lnTo>
                  <a:lnTo>
                    <a:pt x="32" y="108"/>
                  </a:lnTo>
                  <a:lnTo>
                    <a:pt x="23" y="114"/>
                  </a:lnTo>
                  <a:lnTo>
                    <a:pt x="14" y="123"/>
                  </a:lnTo>
                  <a:lnTo>
                    <a:pt x="7" y="131"/>
                  </a:lnTo>
                  <a:lnTo>
                    <a:pt x="2" y="142"/>
                  </a:lnTo>
                  <a:lnTo>
                    <a:pt x="0" y="149"/>
                  </a:lnTo>
                  <a:lnTo>
                    <a:pt x="0" y="154"/>
                  </a:lnTo>
                  <a:lnTo>
                    <a:pt x="0" y="288"/>
                  </a:lnTo>
                  <a:lnTo>
                    <a:pt x="81" y="288"/>
                  </a:lnTo>
                  <a:close/>
                </a:path>
              </a:pathLst>
            </a:custGeom>
            <a:solidFill>
              <a:srgbClr val="9294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en-AU" sz="1350">
                <a:solidFill>
                  <a:prstClr val="black"/>
                </a:solidFill>
                <a:latin typeface="Montserrat Light"/>
              </a:endParaRPr>
            </a:p>
          </p:txBody>
        </p:sp>
        <p:sp>
          <p:nvSpPr>
            <p:cNvPr id="130" name="Freeform 90"/>
            <p:cNvSpPr>
              <a:spLocks/>
            </p:cNvSpPr>
            <p:nvPr/>
          </p:nvSpPr>
          <p:spPr bwMode="auto">
            <a:xfrm>
              <a:off x="1665288" y="2559050"/>
              <a:ext cx="396875" cy="1290638"/>
            </a:xfrm>
            <a:custGeom>
              <a:avLst/>
              <a:gdLst>
                <a:gd name="T0" fmla="*/ 250 w 250"/>
                <a:gd name="T1" fmla="*/ 743 h 813"/>
                <a:gd name="T2" fmla="*/ 250 w 250"/>
                <a:gd name="T3" fmla="*/ 743 h 813"/>
                <a:gd name="T4" fmla="*/ 236 w 250"/>
                <a:gd name="T5" fmla="*/ 722 h 813"/>
                <a:gd name="T6" fmla="*/ 220 w 250"/>
                <a:gd name="T7" fmla="*/ 697 h 813"/>
                <a:gd name="T8" fmla="*/ 200 w 250"/>
                <a:gd name="T9" fmla="*/ 660 h 813"/>
                <a:gd name="T10" fmla="*/ 179 w 250"/>
                <a:gd name="T11" fmla="*/ 615 h 813"/>
                <a:gd name="T12" fmla="*/ 157 w 250"/>
                <a:gd name="T13" fmla="*/ 560 h 813"/>
                <a:gd name="T14" fmla="*/ 144 w 250"/>
                <a:gd name="T15" fmla="*/ 529 h 813"/>
                <a:gd name="T16" fmla="*/ 134 w 250"/>
                <a:gd name="T17" fmla="*/ 495 h 813"/>
                <a:gd name="T18" fmla="*/ 123 w 250"/>
                <a:gd name="T19" fmla="*/ 460 h 813"/>
                <a:gd name="T20" fmla="*/ 113 w 250"/>
                <a:gd name="T21" fmla="*/ 421 h 813"/>
                <a:gd name="T22" fmla="*/ 113 w 250"/>
                <a:gd name="T23" fmla="*/ 421 h 813"/>
                <a:gd name="T24" fmla="*/ 100 w 250"/>
                <a:gd name="T25" fmla="*/ 365 h 813"/>
                <a:gd name="T26" fmla="*/ 92 w 250"/>
                <a:gd name="T27" fmla="*/ 311 h 813"/>
                <a:gd name="T28" fmla="*/ 86 w 250"/>
                <a:gd name="T29" fmla="*/ 258 h 813"/>
                <a:gd name="T30" fmla="*/ 81 w 250"/>
                <a:gd name="T31" fmla="*/ 207 h 813"/>
                <a:gd name="T32" fmla="*/ 79 w 250"/>
                <a:gd name="T33" fmla="*/ 160 h 813"/>
                <a:gd name="T34" fmla="*/ 77 w 250"/>
                <a:gd name="T35" fmla="*/ 116 h 813"/>
                <a:gd name="T36" fmla="*/ 79 w 250"/>
                <a:gd name="T37" fmla="*/ 47 h 813"/>
                <a:gd name="T38" fmla="*/ 2 w 250"/>
                <a:gd name="T39" fmla="*/ 0 h 813"/>
                <a:gd name="T40" fmla="*/ 2 w 250"/>
                <a:gd name="T41" fmla="*/ 0 h 813"/>
                <a:gd name="T42" fmla="*/ 0 w 250"/>
                <a:gd name="T43" fmla="*/ 15 h 813"/>
                <a:gd name="T44" fmla="*/ 0 w 250"/>
                <a:gd name="T45" fmla="*/ 37 h 813"/>
                <a:gd name="T46" fmla="*/ 2 w 250"/>
                <a:gd name="T47" fmla="*/ 72 h 813"/>
                <a:gd name="T48" fmla="*/ 5 w 250"/>
                <a:gd name="T49" fmla="*/ 121 h 813"/>
                <a:gd name="T50" fmla="*/ 14 w 250"/>
                <a:gd name="T51" fmla="*/ 186 h 813"/>
                <a:gd name="T52" fmla="*/ 28 w 250"/>
                <a:gd name="T53" fmla="*/ 269 h 813"/>
                <a:gd name="T54" fmla="*/ 48 w 250"/>
                <a:gd name="T55" fmla="*/ 372 h 813"/>
                <a:gd name="T56" fmla="*/ 48 w 250"/>
                <a:gd name="T57" fmla="*/ 372 h 813"/>
                <a:gd name="T58" fmla="*/ 67 w 250"/>
                <a:gd name="T59" fmla="*/ 455 h 813"/>
                <a:gd name="T60" fmla="*/ 88 w 250"/>
                <a:gd name="T61" fmla="*/ 530 h 813"/>
                <a:gd name="T62" fmla="*/ 111 w 250"/>
                <a:gd name="T63" fmla="*/ 597 h 813"/>
                <a:gd name="T64" fmla="*/ 134 w 250"/>
                <a:gd name="T65" fmla="*/ 657 h 813"/>
                <a:gd name="T66" fmla="*/ 155 w 250"/>
                <a:gd name="T67" fmla="*/ 708 h 813"/>
                <a:gd name="T68" fmla="*/ 176 w 250"/>
                <a:gd name="T69" fmla="*/ 752 h 813"/>
                <a:gd name="T70" fmla="*/ 193 w 250"/>
                <a:gd name="T71" fmla="*/ 787 h 813"/>
                <a:gd name="T72" fmla="*/ 209 w 250"/>
                <a:gd name="T73" fmla="*/ 813 h 813"/>
                <a:gd name="T74" fmla="*/ 250 w 250"/>
                <a:gd name="T75" fmla="*/ 743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50" h="813">
                  <a:moveTo>
                    <a:pt x="250" y="743"/>
                  </a:moveTo>
                  <a:lnTo>
                    <a:pt x="250" y="743"/>
                  </a:lnTo>
                  <a:lnTo>
                    <a:pt x="236" y="722"/>
                  </a:lnTo>
                  <a:lnTo>
                    <a:pt x="220" y="697"/>
                  </a:lnTo>
                  <a:lnTo>
                    <a:pt x="200" y="660"/>
                  </a:lnTo>
                  <a:lnTo>
                    <a:pt x="179" y="615"/>
                  </a:lnTo>
                  <a:lnTo>
                    <a:pt x="157" y="560"/>
                  </a:lnTo>
                  <a:lnTo>
                    <a:pt x="144" y="529"/>
                  </a:lnTo>
                  <a:lnTo>
                    <a:pt x="134" y="495"/>
                  </a:lnTo>
                  <a:lnTo>
                    <a:pt x="123" y="460"/>
                  </a:lnTo>
                  <a:lnTo>
                    <a:pt x="113" y="421"/>
                  </a:lnTo>
                  <a:lnTo>
                    <a:pt x="113" y="421"/>
                  </a:lnTo>
                  <a:lnTo>
                    <a:pt x="100" y="365"/>
                  </a:lnTo>
                  <a:lnTo>
                    <a:pt x="92" y="311"/>
                  </a:lnTo>
                  <a:lnTo>
                    <a:pt x="86" y="258"/>
                  </a:lnTo>
                  <a:lnTo>
                    <a:pt x="81" y="207"/>
                  </a:lnTo>
                  <a:lnTo>
                    <a:pt x="79" y="160"/>
                  </a:lnTo>
                  <a:lnTo>
                    <a:pt x="77" y="116"/>
                  </a:lnTo>
                  <a:lnTo>
                    <a:pt x="79" y="47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15"/>
                  </a:lnTo>
                  <a:lnTo>
                    <a:pt x="0" y="37"/>
                  </a:lnTo>
                  <a:lnTo>
                    <a:pt x="2" y="72"/>
                  </a:lnTo>
                  <a:lnTo>
                    <a:pt x="5" y="121"/>
                  </a:lnTo>
                  <a:lnTo>
                    <a:pt x="14" y="186"/>
                  </a:lnTo>
                  <a:lnTo>
                    <a:pt x="28" y="269"/>
                  </a:lnTo>
                  <a:lnTo>
                    <a:pt x="48" y="372"/>
                  </a:lnTo>
                  <a:lnTo>
                    <a:pt x="48" y="372"/>
                  </a:lnTo>
                  <a:lnTo>
                    <a:pt x="67" y="455"/>
                  </a:lnTo>
                  <a:lnTo>
                    <a:pt x="88" y="530"/>
                  </a:lnTo>
                  <a:lnTo>
                    <a:pt x="111" y="597"/>
                  </a:lnTo>
                  <a:lnTo>
                    <a:pt x="134" y="657"/>
                  </a:lnTo>
                  <a:lnTo>
                    <a:pt x="155" y="708"/>
                  </a:lnTo>
                  <a:lnTo>
                    <a:pt x="176" y="752"/>
                  </a:lnTo>
                  <a:lnTo>
                    <a:pt x="193" y="787"/>
                  </a:lnTo>
                  <a:lnTo>
                    <a:pt x="209" y="813"/>
                  </a:lnTo>
                  <a:lnTo>
                    <a:pt x="250" y="743"/>
                  </a:lnTo>
                  <a:close/>
                </a:path>
              </a:pathLst>
            </a:custGeom>
            <a:solidFill>
              <a:srgbClr val="7D7E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en-AU" sz="1350">
                <a:solidFill>
                  <a:prstClr val="black"/>
                </a:solidFill>
                <a:latin typeface="Montserrat Light"/>
              </a:endParaRPr>
            </a:p>
          </p:txBody>
        </p:sp>
        <p:sp>
          <p:nvSpPr>
            <p:cNvPr id="131" name="Freeform 91"/>
            <p:cNvSpPr>
              <a:spLocks/>
            </p:cNvSpPr>
            <p:nvPr/>
          </p:nvSpPr>
          <p:spPr bwMode="auto">
            <a:xfrm>
              <a:off x="1436688" y="1433513"/>
              <a:ext cx="984250" cy="1482725"/>
            </a:xfrm>
            <a:custGeom>
              <a:avLst/>
              <a:gdLst>
                <a:gd name="T0" fmla="*/ 221 w 620"/>
                <a:gd name="T1" fmla="*/ 0 h 934"/>
                <a:gd name="T2" fmla="*/ 274 w 620"/>
                <a:gd name="T3" fmla="*/ 2 h 934"/>
                <a:gd name="T4" fmla="*/ 322 w 620"/>
                <a:gd name="T5" fmla="*/ 11 h 934"/>
                <a:gd name="T6" fmla="*/ 360 w 620"/>
                <a:gd name="T7" fmla="*/ 27 h 934"/>
                <a:gd name="T8" fmla="*/ 395 w 620"/>
                <a:gd name="T9" fmla="*/ 46 h 934"/>
                <a:gd name="T10" fmla="*/ 424 w 620"/>
                <a:gd name="T11" fmla="*/ 71 h 934"/>
                <a:gd name="T12" fmla="*/ 448 w 620"/>
                <a:gd name="T13" fmla="*/ 101 h 934"/>
                <a:gd name="T14" fmla="*/ 469 w 620"/>
                <a:gd name="T15" fmla="*/ 132 h 934"/>
                <a:gd name="T16" fmla="*/ 501 w 620"/>
                <a:gd name="T17" fmla="*/ 204 h 934"/>
                <a:gd name="T18" fmla="*/ 522 w 620"/>
                <a:gd name="T19" fmla="*/ 282 h 934"/>
                <a:gd name="T20" fmla="*/ 545 w 620"/>
                <a:gd name="T21" fmla="*/ 396 h 934"/>
                <a:gd name="T22" fmla="*/ 561 w 620"/>
                <a:gd name="T23" fmla="*/ 461 h 934"/>
                <a:gd name="T24" fmla="*/ 580 w 620"/>
                <a:gd name="T25" fmla="*/ 524 h 934"/>
                <a:gd name="T26" fmla="*/ 608 w 620"/>
                <a:gd name="T27" fmla="*/ 630 h 934"/>
                <a:gd name="T28" fmla="*/ 619 w 620"/>
                <a:gd name="T29" fmla="*/ 702 h 934"/>
                <a:gd name="T30" fmla="*/ 620 w 620"/>
                <a:gd name="T31" fmla="*/ 768 h 934"/>
                <a:gd name="T32" fmla="*/ 613 w 620"/>
                <a:gd name="T33" fmla="*/ 816 h 934"/>
                <a:gd name="T34" fmla="*/ 605 w 620"/>
                <a:gd name="T35" fmla="*/ 842 h 934"/>
                <a:gd name="T36" fmla="*/ 592 w 620"/>
                <a:gd name="T37" fmla="*/ 867 h 934"/>
                <a:gd name="T38" fmla="*/ 573 w 620"/>
                <a:gd name="T39" fmla="*/ 888 h 934"/>
                <a:gd name="T40" fmla="*/ 550 w 620"/>
                <a:gd name="T41" fmla="*/ 904 h 934"/>
                <a:gd name="T42" fmla="*/ 522 w 620"/>
                <a:gd name="T43" fmla="*/ 916 h 934"/>
                <a:gd name="T44" fmla="*/ 504 w 620"/>
                <a:gd name="T45" fmla="*/ 920 h 934"/>
                <a:gd name="T46" fmla="*/ 434 w 620"/>
                <a:gd name="T47" fmla="*/ 930 h 934"/>
                <a:gd name="T48" fmla="*/ 364 w 620"/>
                <a:gd name="T49" fmla="*/ 934 h 934"/>
                <a:gd name="T50" fmla="*/ 295 w 620"/>
                <a:gd name="T51" fmla="*/ 928 h 934"/>
                <a:gd name="T52" fmla="*/ 246 w 620"/>
                <a:gd name="T53" fmla="*/ 914 h 934"/>
                <a:gd name="T54" fmla="*/ 214 w 620"/>
                <a:gd name="T55" fmla="*/ 900 h 934"/>
                <a:gd name="T56" fmla="*/ 185 w 620"/>
                <a:gd name="T57" fmla="*/ 883 h 934"/>
                <a:gd name="T58" fmla="*/ 156 w 620"/>
                <a:gd name="T59" fmla="*/ 858 h 934"/>
                <a:gd name="T60" fmla="*/ 130 w 620"/>
                <a:gd name="T61" fmla="*/ 830 h 934"/>
                <a:gd name="T62" fmla="*/ 105 w 620"/>
                <a:gd name="T63" fmla="*/ 795 h 934"/>
                <a:gd name="T64" fmla="*/ 84 w 620"/>
                <a:gd name="T65" fmla="*/ 754 h 934"/>
                <a:gd name="T66" fmla="*/ 65 w 620"/>
                <a:gd name="T67" fmla="*/ 707 h 934"/>
                <a:gd name="T68" fmla="*/ 49 w 620"/>
                <a:gd name="T69" fmla="*/ 652 h 934"/>
                <a:gd name="T70" fmla="*/ 44 w 620"/>
                <a:gd name="T71" fmla="*/ 623 h 934"/>
                <a:gd name="T72" fmla="*/ 21 w 620"/>
                <a:gd name="T73" fmla="*/ 501 h 934"/>
                <a:gd name="T74" fmla="*/ 5 w 620"/>
                <a:gd name="T75" fmla="*/ 387 h 934"/>
                <a:gd name="T76" fmla="*/ 0 w 620"/>
                <a:gd name="T77" fmla="*/ 283 h 934"/>
                <a:gd name="T78" fmla="*/ 4 w 620"/>
                <a:gd name="T79" fmla="*/ 213 h 934"/>
                <a:gd name="T80" fmla="*/ 11 w 620"/>
                <a:gd name="T81" fmla="*/ 171 h 934"/>
                <a:gd name="T82" fmla="*/ 21 w 620"/>
                <a:gd name="T83" fmla="*/ 132 h 934"/>
                <a:gd name="T84" fmla="*/ 37 w 620"/>
                <a:gd name="T85" fmla="*/ 99 h 934"/>
                <a:gd name="T86" fmla="*/ 58 w 620"/>
                <a:gd name="T87" fmla="*/ 69 h 934"/>
                <a:gd name="T88" fmla="*/ 83 w 620"/>
                <a:gd name="T89" fmla="*/ 44 h 934"/>
                <a:gd name="T90" fmla="*/ 114 w 620"/>
                <a:gd name="T91" fmla="*/ 25 h 934"/>
                <a:gd name="T92" fmla="*/ 153 w 620"/>
                <a:gd name="T93" fmla="*/ 11 h 934"/>
                <a:gd name="T94" fmla="*/ 197 w 620"/>
                <a:gd name="T95" fmla="*/ 2 h 9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20" h="934">
                  <a:moveTo>
                    <a:pt x="221" y="0"/>
                  </a:moveTo>
                  <a:lnTo>
                    <a:pt x="221" y="0"/>
                  </a:lnTo>
                  <a:lnTo>
                    <a:pt x="250" y="0"/>
                  </a:lnTo>
                  <a:lnTo>
                    <a:pt x="274" y="2"/>
                  </a:lnTo>
                  <a:lnTo>
                    <a:pt x="299" y="6"/>
                  </a:lnTo>
                  <a:lnTo>
                    <a:pt x="322" y="11"/>
                  </a:lnTo>
                  <a:lnTo>
                    <a:pt x="341" y="18"/>
                  </a:lnTo>
                  <a:lnTo>
                    <a:pt x="360" y="27"/>
                  </a:lnTo>
                  <a:lnTo>
                    <a:pt x="378" y="36"/>
                  </a:lnTo>
                  <a:lnTo>
                    <a:pt x="395" y="46"/>
                  </a:lnTo>
                  <a:lnTo>
                    <a:pt x="409" y="58"/>
                  </a:lnTo>
                  <a:lnTo>
                    <a:pt x="424" y="71"/>
                  </a:lnTo>
                  <a:lnTo>
                    <a:pt x="438" y="85"/>
                  </a:lnTo>
                  <a:lnTo>
                    <a:pt x="448" y="101"/>
                  </a:lnTo>
                  <a:lnTo>
                    <a:pt x="459" y="116"/>
                  </a:lnTo>
                  <a:lnTo>
                    <a:pt x="469" y="132"/>
                  </a:lnTo>
                  <a:lnTo>
                    <a:pt x="487" y="167"/>
                  </a:lnTo>
                  <a:lnTo>
                    <a:pt x="501" y="204"/>
                  </a:lnTo>
                  <a:lnTo>
                    <a:pt x="511" y="243"/>
                  </a:lnTo>
                  <a:lnTo>
                    <a:pt x="522" y="282"/>
                  </a:lnTo>
                  <a:lnTo>
                    <a:pt x="529" y="320"/>
                  </a:lnTo>
                  <a:lnTo>
                    <a:pt x="545" y="396"/>
                  </a:lnTo>
                  <a:lnTo>
                    <a:pt x="552" y="429"/>
                  </a:lnTo>
                  <a:lnTo>
                    <a:pt x="561" y="461"/>
                  </a:lnTo>
                  <a:lnTo>
                    <a:pt x="561" y="461"/>
                  </a:lnTo>
                  <a:lnTo>
                    <a:pt x="580" y="524"/>
                  </a:lnTo>
                  <a:lnTo>
                    <a:pt x="599" y="593"/>
                  </a:lnTo>
                  <a:lnTo>
                    <a:pt x="608" y="630"/>
                  </a:lnTo>
                  <a:lnTo>
                    <a:pt x="613" y="665"/>
                  </a:lnTo>
                  <a:lnTo>
                    <a:pt x="619" y="702"/>
                  </a:lnTo>
                  <a:lnTo>
                    <a:pt x="620" y="735"/>
                  </a:lnTo>
                  <a:lnTo>
                    <a:pt x="620" y="768"/>
                  </a:lnTo>
                  <a:lnTo>
                    <a:pt x="617" y="800"/>
                  </a:lnTo>
                  <a:lnTo>
                    <a:pt x="613" y="816"/>
                  </a:lnTo>
                  <a:lnTo>
                    <a:pt x="610" y="830"/>
                  </a:lnTo>
                  <a:lnTo>
                    <a:pt x="605" y="842"/>
                  </a:lnTo>
                  <a:lnTo>
                    <a:pt x="599" y="855"/>
                  </a:lnTo>
                  <a:lnTo>
                    <a:pt x="592" y="867"/>
                  </a:lnTo>
                  <a:lnTo>
                    <a:pt x="583" y="877"/>
                  </a:lnTo>
                  <a:lnTo>
                    <a:pt x="573" y="888"/>
                  </a:lnTo>
                  <a:lnTo>
                    <a:pt x="562" y="897"/>
                  </a:lnTo>
                  <a:lnTo>
                    <a:pt x="550" y="904"/>
                  </a:lnTo>
                  <a:lnTo>
                    <a:pt x="536" y="911"/>
                  </a:lnTo>
                  <a:lnTo>
                    <a:pt x="522" y="916"/>
                  </a:lnTo>
                  <a:lnTo>
                    <a:pt x="504" y="920"/>
                  </a:lnTo>
                  <a:lnTo>
                    <a:pt x="504" y="920"/>
                  </a:lnTo>
                  <a:lnTo>
                    <a:pt x="469" y="927"/>
                  </a:lnTo>
                  <a:lnTo>
                    <a:pt x="434" y="930"/>
                  </a:lnTo>
                  <a:lnTo>
                    <a:pt x="399" y="934"/>
                  </a:lnTo>
                  <a:lnTo>
                    <a:pt x="364" y="934"/>
                  </a:lnTo>
                  <a:lnTo>
                    <a:pt x="329" y="934"/>
                  </a:lnTo>
                  <a:lnTo>
                    <a:pt x="295" y="928"/>
                  </a:lnTo>
                  <a:lnTo>
                    <a:pt x="262" y="920"/>
                  </a:lnTo>
                  <a:lnTo>
                    <a:pt x="246" y="914"/>
                  </a:lnTo>
                  <a:lnTo>
                    <a:pt x="228" y="907"/>
                  </a:lnTo>
                  <a:lnTo>
                    <a:pt x="214" y="900"/>
                  </a:lnTo>
                  <a:lnTo>
                    <a:pt x="199" y="891"/>
                  </a:lnTo>
                  <a:lnTo>
                    <a:pt x="185" y="883"/>
                  </a:lnTo>
                  <a:lnTo>
                    <a:pt x="169" y="870"/>
                  </a:lnTo>
                  <a:lnTo>
                    <a:pt x="156" y="858"/>
                  </a:lnTo>
                  <a:lnTo>
                    <a:pt x="142" y="844"/>
                  </a:lnTo>
                  <a:lnTo>
                    <a:pt x="130" y="830"/>
                  </a:lnTo>
                  <a:lnTo>
                    <a:pt x="118" y="812"/>
                  </a:lnTo>
                  <a:lnTo>
                    <a:pt x="105" y="795"/>
                  </a:lnTo>
                  <a:lnTo>
                    <a:pt x="95" y="775"/>
                  </a:lnTo>
                  <a:lnTo>
                    <a:pt x="84" y="754"/>
                  </a:lnTo>
                  <a:lnTo>
                    <a:pt x="74" y="731"/>
                  </a:lnTo>
                  <a:lnTo>
                    <a:pt x="65" y="707"/>
                  </a:lnTo>
                  <a:lnTo>
                    <a:pt x="58" y="681"/>
                  </a:lnTo>
                  <a:lnTo>
                    <a:pt x="49" y="652"/>
                  </a:lnTo>
                  <a:lnTo>
                    <a:pt x="44" y="623"/>
                  </a:lnTo>
                  <a:lnTo>
                    <a:pt x="44" y="623"/>
                  </a:lnTo>
                  <a:lnTo>
                    <a:pt x="32" y="561"/>
                  </a:lnTo>
                  <a:lnTo>
                    <a:pt x="21" y="501"/>
                  </a:lnTo>
                  <a:lnTo>
                    <a:pt x="12" y="443"/>
                  </a:lnTo>
                  <a:lnTo>
                    <a:pt x="5" y="387"/>
                  </a:lnTo>
                  <a:lnTo>
                    <a:pt x="0" y="334"/>
                  </a:lnTo>
                  <a:lnTo>
                    <a:pt x="0" y="283"/>
                  </a:lnTo>
                  <a:lnTo>
                    <a:pt x="0" y="236"/>
                  </a:lnTo>
                  <a:lnTo>
                    <a:pt x="4" y="213"/>
                  </a:lnTo>
                  <a:lnTo>
                    <a:pt x="5" y="192"/>
                  </a:lnTo>
                  <a:lnTo>
                    <a:pt x="11" y="171"/>
                  </a:lnTo>
                  <a:lnTo>
                    <a:pt x="14" y="152"/>
                  </a:lnTo>
                  <a:lnTo>
                    <a:pt x="21" y="132"/>
                  </a:lnTo>
                  <a:lnTo>
                    <a:pt x="28" y="115"/>
                  </a:lnTo>
                  <a:lnTo>
                    <a:pt x="37" y="99"/>
                  </a:lnTo>
                  <a:lnTo>
                    <a:pt x="46" y="83"/>
                  </a:lnTo>
                  <a:lnTo>
                    <a:pt x="58" y="69"/>
                  </a:lnTo>
                  <a:lnTo>
                    <a:pt x="70" y="55"/>
                  </a:lnTo>
                  <a:lnTo>
                    <a:pt x="83" y="44"/>
                  </a:lnTo>
                  <a:lnTo>
                    <a:pt x="98" y="34"/>
                  </a:lnTo>
                  <a:lnTo>
                    <a:pt x="114" y="25"/>
                  </a:lnTo>
                  <a:lnTo>
                    <a:pt x="134" y="16"/>
                  </a:lnTo>
                  <a:lnTo>
                    <a:pt x="153" y="11"/>
                  </a:lnTo>
                  <a:lnTo>
                    <a:pt x="174" y="6"/>
                  </a:lnTo>
                  <a:lnTo>
                    <a:pt x="197" y="2"/>
                  </a:lnTo>
                  <a:lnTo>
                    <a:pt x="221" y="0"/>
                  </a:lnTo>
                  <a:close/>
                </a:path>
              </a:pathLst>
            </a:custGeom>
            <a:solidFill>
              <a:srgbClr val="595A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en-AU" sz="1350">
                <a:solidFill>
                  <a:prstClr val="black"/>
                </a:solidFill>
                <a:latin typeface="Montserrat Light"/>
              </a:endParaRPr>
            </a:p>
          </p:txBody>
        </p:sp>
        <p:sp>
          <p:nvSpPr>
            <p:cNvPr id="132" name="Freeform 92"/>
            <p:cNvSpPr>
              <a:spLocks/>
            </p:cNvSpPr>
            <p:nvPr/>
          </p:nvSpPr>
          <p:spPr bwMode="auto">
            <a:xfrm>
              <a:off x="1436688" y="1433513"/>
              <a:ext cx="984250" cy="1482725"/>
            </a:xfrm>
            <a:custGeom>
              <a:avLst/>
              <a:gdLst>
                <a:gd name="T0" fmla="*/ 221 w 620"/>
                <a:gd name="T1" fmla="*/ 0 h 934"/>
                <a:gd name="T2" fmla="*/ 274 w 620"/>
                <a:gd name="T3" fmla="*/ 2 h 934"/>
                <a:gd name="T4" fmla="*/ 322 w 620"/>
                <a:gd name="T5" fmla="*/ 11 h 934"/>
                <a:gd name="T6" fmla="*/ 360 w 620"/>
                <a:gd name="T7" fmla="*/ 27 h 934"/>
                <a:gd name="T8" fmla="*/ 395 w 620"/>
                <a:gd name="T9" fmla="*/ 46 h 934"/>
                <a:gd name="T10" fmla="*/ 424 w 620"/>
                <a:gd name="T11" fmla="*/ 71 h 934"/>
                <a:gd name="T12" fmla="*/ 448 w 620"/>
                <a:gd name="T13" fmla="*/ 101 h 934"/>
                <a:gd name="T14" fmla="*/ 469 w 620"/>
                <a:gd name="T15" fmla="*/ 132 h 934"/>
                <a:gd name="T16" fmla="*/ 501 w 620"/>
                <a:gd name="T17" fmla="*/ 204 h 934"/>
                <a:gd name="T18" fmla="*/ 522 w 620"/>
                <a:gd name="T19" fmla="*/ 282 h 934"/>
                <a:gd name="T20" fmla="*/ 545 w 620"/>
                <a:gd name="T21" fmla="*/ 396 h 934"/>
                <a:gd name="T22" fmla="*/ 561 w 620"/>
                <a:gd name="T23" fmla="*/ 461 h 934"/>
                <a:gd name="T24" fmla="*/ 580 w 620"/>
                <a:gd name="T25" fmla="*/ 524 h 934"/>
                <a:gd name="T26" fmla="*/ 608 w 620"/>
                <a:gd name="T27" fmla="*/ 630 h 934"/>
                <a:gd name="T28" fmla="*/ 619 w 620"/>
                <a:gd name="T29" fmla="*/ 702 h 934"/>
                <a:gd name="T30" fmla="*/ 620 w 620"/>
                <a:gd name="T31" fmla="*/ 768 h 934"/>
                <a:gd name="T32" fmla="*/ 613 w 620"/>
                <a:gd name="T33" fmla="*/ 816 h 934"/>
                <a:gd name="T34" fmla="*/ 605 w 620"/>
                <a:gd name="T35" fmla="*/ 842 h 934"/>
                <a:gd name="T36" fmla="*/ 592 w 620"/>
                <a:gd name="T37" fmla="*/ 867 h 934"/>
                <a:gd name="T38" fmla="*/ 573 w 620"/>
                <a:gd name="T39" fmla="*/ 888 h 934"/>
                <a:gd name="T40" fmla="*/ 550 w 620"/>
                <a:gd name="T41" fmla="*/ 904 h 934"/>
                <a:gd name="T42" fmla="*/ 522 w 620"/>
                <a:gd name="T43" fmla="*/ 916 h 934"/>
                <a:gd name="T44" fmla="*/ 504 w 620"/>
                <a:gd name="T45" fmla="*/ 920 h 934"/>
                <a:gd name="T46" fmla="*/ 434 w 620"/>
                <a:gd name="T47" fmla="*/ 930 h 934"/>
                <a:gd name="T48" fmla="*/ 364 w 620"/>
                <a:gd name="T49" fmla="*/ 934 h 934"/>
                <a:gd name="T50" fmla="*/ 295 w 620"/>
                <a:gd name="T51" fmla="*/ 928 h 934"/>
                <a:gd name="T52" fmla="*/ 246 w 620"/>
                <a:gd name="T53" fmla="*/ 914 h 934"/>
                <a:gd name="T54" fmla="*/ 214 w 620"/>
                <a:gd name="T55" fmla="*/ 900 h 934"/>
                <a:gd name="T56" fmla="*/ 185 w 620"/>
                <a:gd name="T57" fmla="*/ 883 h 934"/>
                <a:gd name="T58" fmla="*/ 156 w 620"/>
                <a:gd name="T59" fmla="*/ 858 h 934"/>
                <a:gd name="T60" fmla="*/ 130 w 620"/>
                <a:gd name="T61" fmla="*/ 830 h 934"/>
                <a:gd name="T62" fmla="*/ 105 w 620"/>
                <a:gd name="T63" fmla="*/ 795 h 934"/>
                <a:gd name="T64" fmla="*/ 84 w 620"/>
                <a:gd name="T65" fmla="*/ 754 h 934"/>
                <a:gd name="T66" fmla="*/ 65 w 620"/>
                <a:gd name="T67" fmla="*/ 707 h 934"/>
                <a:gd name="T68" fmla="*/ 49 w 620"/>
                <a:gd name="T69" fmla="*/ 652 h 934"/>
                <a:gd name="T70" fmla="*/ 44 w 620"/>
                <a:gd name="T71" fmla="*/ 623 h 934"/>
                <a:gd name="T72" fmla="*/ 21 w 620"/>
                <a:gd name="T73" fmla="*/ 501 h 934"/>
                <a:gd name="T74" fmla="*/ 5 w 620"/>
                <a:gd name="T75" fmla="*/ 387 h 934"/>
                <a:gd name="T76" fmla="*/ 0 w 620"/>
                <a:gd name="T77" fmla="*/ 283 h 934"/>
                <a:gd name="T78" fmla="*/ 4 w 620"/>
                <a:gd name="T79" fmla="*/ 213 h 934"/>
                <a:gd name="T80" fmla="*/ 11 w 620"/>
                <a:gd name="T81" fmla="*/ 171 h 934"/>
                <a:gd name="T82" fmla="*/ 21 w 620"/>
                <a:gd name="T83" fmla="*/ 132 h 934"/>
                <a:gd name="T84" fmla="*/ 37 w 620"/>
                <a:gd name="T85" fmla="*/ 99 h 934"/>
                <a:gd name="T86" fmla="*/ 58 w 620"/>
                <a:gd name="T87" fmla="*/ 69 h 934"/>
                <a:gd name="T88" fmla="*/ 83 w 620"/>
                <a:gd name="T89" fmla="*/ 44 h 934"/>
                <a:gd name="T90" fmla="*/ 114 w 620"/>
                <a:gd name="T91" fmla="*/ 25 h 934"/>
                <a:gd name="T92" fmla="*/ 153 w 620"/>
                <a:gd name="T93" fmla="*/ 11 h 934"/>
                <a:gd name="T94" fmla="*/ 197 w 620"/>
                <a:gd name="T95" fmla="*/ 2 h 9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20" h="934">
                  <a:moveTo>
                    <a:pt x="221" y="0"/>
                  </a:moveTo>
                  <a:lnTo>
                    <a:pt x="221" y="0"/>
                  </a:lnTo>
                  <a:lnTo>
                    <a:pt x="250" y="0"/>
                  </a:lnTo>
                  <a:lnTo>
                    <a:pt x="274" y="2"/>
                  </a:lnTo>
                  <a:lnTo>
                    <a:pt x="299" y="6"/>
                  </a:lnTo>
                  <a:lnTo>
                    <a:pt x="322" y="11"/>
                  </a:lnTo>
                  <a:lnTo>
                    <a:pt x="341" y="18"/>
                  </a:lnTo>
                  <a:lnTo>
                    <a:pt x="360" y="27"/>
                  </a:lnTo>
                  <a:lnTo>
                    <a:pt x="378" y="36"/>
                  </a:lnTo>
                  <a:lnTo>
                    <a:pt x="395" y="46"/>
                  </a:lnTo>
                  <a:lnTo>
                    <a:pt x="409" y="58"/>
                  </a:lnTo>
                  <a:lnTo>
                    <a:pt x="424" y="71"/>
                  </a:lnTo>
                  <a:lnTo>
                    <a:pt x="438" y="85"/>
                  </a:lnTo>
                  <a:lnTo>
                    <a:pt x="448" y="101"/>
                  </a:lnTo>
                  <a:lnTo>
                    <a:pt x="459" y="116"/>
                  </a:lnTo>
                  <a:lnTo>
                    <a:pt x="469" y="132"/>
                  </a:lnTo>
                  <a:lnTo>
                    <a:pt x="487" y="167"/>
                  </a:lnTo>
                  <a:lnTo>
                    <a:pt x="501" y="204"/>
                  </a:lnTo>
                  <a:lnTo>
                    <a:pt x="511" y="243"/>
                  </a:lnTo>
                  <a:lnTo>
                    <a:pt x="522" y="282"/>
                  </a:lnTo>
                  <a:lnTo>
                    <a:pt x="529" y="320"/>
                  </a:lnTo>
                  <a:lnTo>
                    <a:pt x="545" y="396"/>
                  </a:lnTo>
                  <a:lnTo>
                    <a:pt x="552" y="429"/>
                  </a:lnTo>
                  <a:lnTo>
                    <a:pt x="561" y="461"/>
                  </a:lnTo>
                  <a:lnTo>
                    <a:pt x="561" y="461"/>
                  </a:lnTo>
                  <a:lnTo>
                    <a:pt x="580" y="524"/>
                  </a:lnTo>
                  <a:lnTo>
                    <a:pt x="599" y="593"/>
                  </a:lnTo>
                  <a:lnTo>
                    <a:pt x="608" y="630"/>
                  </a:lnTo>
                  <a:lnTo>
                    <a:pt x="613" y="665"/>
                  </a:lnTo>
                  <a:lnTo>
                    <a:pt x="619" y="702"/>
                  </a:lnTo>
                  <a:lnTo>
                    <a:pt x="620" y="735"/>
                  </a:lnTo>
                  <a:lnTo>
                    <a:pt x="620" y="768"/>
                  </a:lnTo>
                  <a:lnTo>
                    <a:pt x="617" y="800"/>
                  </a:lnTo>
                  <a:lnTo>
                    <a:pt x="613" y="816"/>
                  </a:lnTo>
                  <a:lnTo>
                    <a:pt x="610" y="830"/>
                  </a:lnTo>
                  <a:lnTo>
                    <a:pt x="605" y="842"/>
                  </a:lnTo>
                  <a:lnTo>
                    <a:pt x="599" y="855"/>
                  </a:lnTo>
                  <a:lnTo>
                    <a:pt x="592" y="867"/>
                  </a:lnTo>
                  <a:lnTo>
                    <a:pt x="583" y="877"/>
                  </a:lnTo>
                  <a:lnTo>
                    <a:pt x="573" y="888"/>
                  </a:lnTo>
                  <a:lnTo>
                    <a:pt x="562" y="897"/>
                  </a:lnTo>
                  <a:lnTo>
                    <a:pt x="550" y="904"/>
                  </a:lnTo>
                  <a:lnTo>
                    <a:pt x="536" y="911"/>
                  </a:lnTo>
                  <a:lnTo>
                    <a:pt x="522" y="916"/>
                  </a:lnTo>
                  <a:lnTo>
                    <a:pt x="504" y="920"/>
                  </a:lnTo>
                  <a:lnTo>
                    <a:pt x="504" y="920"/>
                  </a:lnTo>
                  <a:lnTo>
                    <a:pt x="469" y="927"/>
                  </a:lnTo>
                  <a:lnTo>
                    <a:pt x="434" y="930"/>
                  </a:lnTo>
                  <a:lnTo>
                    <a:pt x="399" y="934"/>
                  </a:lnTo>
                  <a:lnTo>
                    <a:pt x="364" y="934"/>
                  </a:lnTo>
                  <a:lnTo>
                    <a:pt x="329" y="934"/>
                  </a:lnTo>
                  <a:lnTo>
                    <a:pt x="295" y="928"/>
                  </a:lnTo>
                  <a:lnTo>
                    <a:pt x="262" y="920"/>
                  </a:lnTo>
                  <a:lnTo>
                    <a:pt x="246" y="914"/>
                  </a:lnTo>
                  <a:lnTo>
                    <a:pt x="228" y="907"/>
                  </a:lnTo>
                  <a:lnTo>
                    <a:pt x="214" y="900"/>
                  </a:lnTo>
                  <a:lnTo>
                    <a:pt x="199" y="891"/>
                  </a:lnTo>
                  <a:lnTo>
                    <a:pt x="185" y="883"/>
                  </a:lnTo>
                  <a:lnTo>
                    <a:pt x="169" y="870"/>
                  </a:lnTo>
                  <a:lnTo>
                    <a:pt x="156" y="858"/>
                  </a:lnTo>
                  <a:lnTo>
                    <a:pt x="142" y="844"/>
                  </a:lnTo>
                  <a:lnTo>
                    <a:pt x="130" y="830"/>
                  </a:lnTo>
                  <a:lnTo>
                    <a:pt x="118" y="812"/>
                  </a:lnTo>
                  <a:lnTo>
                    <a:pt x="105" y="795"/>
                  </a:lnTo>
                  <a:lnTo>
                    <a:pt x="95" y="775"/>
                  </a:lnTo>
                  <a:lnTo>
                    <a:pt x="84" y="754"/>
                  </a:lnTo>
                  <a:lnTo>
                    <a:pt x="74" y="731"/>
                  </a:lnTo>
                  <a:lnTo>
                    <a:pt x="65" y="707"/>
                  </a:lnTo>
                  <a:lnTo>
                    <a:pt x="58" y="681"/>
                  </a:lnTo>
                  <a:lnTo>
                    <a:pt x="49" y="652"/>
                  </a:lnTo>
                  <a:lnTo>
                    <a:pt x="44" y="623"/>
                  </a:lnTo>
                  <a:lnTo>
                    <a:pt x="44" y="623"/>
                  </a:lnTo>
                  <a:lnTo>
                    <a:pt x="32" y="561"/>
                  </a:lnTo>
                  <a:lnTo>
                    <a:pt x="21" y="501"/>
                  </a:lnTo>
                  <a:lnTo>
                    <a:pt x="12" y="443"/>
                  </a:lnTo>
                  <a:lnTo>
                    <a:pt x="5" y="387"/>
                  </a:lnTo>
                  <a:lnTo>
                    <a:pt x="0" y="334"/>
                  </a:lnTo>
                  <a:lnTo>
                    <a:pt x="0" y="283"/>
                  </a:lnTo>
                  <a:lnTo>
                    <a:pt x="0" y="236"/>
                  </a:lnTo>
                  <a:lnTo>
                    <a:pt x="4" y="213"/>
                  </a:lnTo>
                  <a:lnTo>
                    <a:pt x="5" y="192"/>
                  </a:lnTo>
                  <a:lnTo>
                    <a:pt x="11" y="171"/>
                  </a:lnTo>
                  <a:lnTo>
                    <a:pt x="14" y="152"/>
                  </a:lnTo>
                  <a:lnTo>
                    <a:pt x="21" y="132"/>
                  </a:lnTo>
                  <a:lnTo>
                    <a:pt x="28" y="115"/>
                  </a:lnTo>
                  <a:lnTo>
                    <a:pt x="37" y="99"/>
                  </a:lnTo>
                  <a:lnTo>
                    <a:pt x="46" y="83"/>
                  </a:lnTo>
                  <a:lnTo>
                    <a:pt x="58" y="69"/>
                  </a:lnTo>
                  <a:lnTo>
                    <a:pt x="70" y="55"/>
                  </a:lnTo>
                  <a:lnTo>
                    <a:pt x="83" y="44"/>
                  </a:lnTo>
                  <a:lnTo>
                    <a:pt x="98" y="34"/>
                  </a:lnTo>
                  <a:lnTo>
                    <a:pt x="114" y="25"/>
                  </a:lnTo>
                  <a:lnTo>
                    <a:pt x="134" y="16"/>
                  </a:lnTo>
                  <a:lnTo>
                    <a:pt x="153" y="11"/>
                  </a:lnTo>
                  <a:lnTo>
                    <a:pt x="174" y="6"/>
                  </a:lnTo>
                  <a:lnTo>
                    <a:pt x="197" y="2"/>
                  </a:lnTo>
                  <a:lnTo>
                    <a:pt x="2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en-AU" sz="1350">
                <a:solidFill>
                  <a:prstClr val="black"/>
                </a:solidFill>
                <a:latin typeface="Montserrat Light"/>
              </a:endParaRPr>
            </a:p>
          </p:txBody>
        </p:sp>
        <p:sp>
          <p:nvSpPr>
            <p:cNvPr id="133" name="Freeform 93"/>
            <p:cNvSpPr>
              <a:spLocks/>
            </p:cNvSpPr>
            <p:nvPr/>
          </p:nvSpPr>
          <p:spPr bwMode="auto">
            <a:xfrm>
              <a:off x="1436688" y="1433513"/>
              <a:ext cx="766763" cy="1482725"/>
            </a:xfrm>
            <a:custGeom>
              <a:avLst/>
              <a:gdLst>
                <a:gd name="T0" fmla="*/ 483 w 483"/>
                <a:gd name="T1" fmla="*/ 923 h 934"/>
                <a:gd name="T2" fmla="*/ 431 w 483"/>
                <a:gd name="T3" fmla="*/ 920 h 934"/>
                <a:gd name="T4" fmla="*/ 385 w 483"/>
                <a:gd name="T5" fmla="*/ 907 h 934"/>
                <a:gd name="T6" fmla="*/ 344 w 483"/>
                <a:gd name="T7" fmla="*/ 888 h 934"/>
                <a:gd name="T8" fmla="*/ 309 w 483"/>
                <a:gd name="T9" fmla="*/ 862 h 934"/>
                <a:gd name="T10" fmla="*/ 278 w 483"/>
                <a:gd name="T11" fmla="*/ 830 h 934"/>
                <a:gd name="T12" fmla="*/ 253 w 483"/>
                <a:gd name="T13" fmla="*/ 795 h 934"/>
                <a:gd name="T14" fmla="*/ 230 w 483"/>
                <a:gd name="T15" fmla="*/ 754 h 934"/>
                <a:gd name="T16" fmla="*/ 213 w 483"/>
                <a:gd name="T17" fmla="*/ 709 h 934"/>
                <a:gd name="T18" fmla="*/ 183 w 483"/>
                <a:gd name="T19" fmla="*/ 614 h 934"/>
                <a:gd name="T20" fmla="*/ 163 w 483"/>
                <a:gd name="T21" fmla="*/ 512 h 934"/>
                <a:gd name="T22" fmla="*/ 132 w 483"/>
                <a:gd name="T23" fmla="*/ 315 h 934"/>
                <a:gd name="T24" fmla="*/ 127 w 483"/>
                <a:gd name="T25" fmla="*/ 273 h 934"/>
                <a:gd name="T26" fmla="*/ 127 w 483"/>
                <a:gd name="T27" fmla="*/ 197 h 934"/>
                <a:gd name="T28" fmla="*/ 137 w 483"/>
                <a:gd name="T29" fmla="*/ 136 h 934"/>
                <a:gd name="T30" fmla="*/ 155 w 483"/>
                <a:gd name="T31" fmla="*/ 88 h 934"/>
                <a:gd name="T32" fmla="*/ 178 w 483"/>
                <a:gd name="T33" fmla="*/ 51 h 934"/>
                <a:gd name="T34" fmla="*/ 200 w 483"/>
                <a:gd name="T35" fmla="*/ 25 h 934"/>
                <a:gd name="T36" fmla="*/ 227 w 483"/>
                <a:gd name="T37" fmla="*/ 4 h 934"/>
                <a:gd name="T38" fmla="*/ 234 w 483"/>
                <a:gd name="T39" fmla="*/ 0 h 934"/>
                <a:gd name="T40" fmla="*/ 221 w 483"/>
                <a:gd name="T41" fmla="*/ 0 h 934"/>
                <a:gd name="T42" fmla="*/ 174 w 483"/>
                <a:gd name="T43" fmla="*/ 6 h 934"/>
                <a:gd name="T44" fmla="*/ 134 w 483"/>
                <a:gd name="T45" fmla="*/ 16 h 934"/>
                <a:gd name="T46" fmla="*/ 98 w 483"/>
                <a:gd name="T47" fmla="*/ 34 h 934"/>
                <a:gd name="T48" fmla="*/ 70 w 483"/>
                <a:gd name="T49" fmla="*/ 55 h 934"/>
                <a:gd name="T50" fmla="*/ 46 w 483"/>
                <a:gd name="T51" fmla="*/ 83 h 934"/>
                <a:gd name="T52" fmla="*/ 28 w 483"/>
                <a:gd name="T53" fmla="*/ 115 h 934"/>
                <a:gd name="T54" fmla="*/ 14 w 483"/>
                <a:gd name="T55" fmla="*/ 152 h 934"/>
                <a:gd name="T56" fmla="*/ 5 w 483"/>
                <a:gd name="T57" fmla="*/ 192 h 934"/>
                <a:gd name="T58" fmla="*/ 0 w 483"/>
                <a:gd name="T59" fmla="*/ 236 h 934"/>
                <a:gd name="T60" fmla="*/ 0 w 483"/>
                <a:gd name="T61" fmla="*/ 334 h 934"/>
                <a:gd name="T62" fmla="*/ 12 w 483"/>
                <a:gd name="T63" fmla="*/ 443 h 934"/>
                <a:gd name="T64" fmla="*/ 32 w 483"/>
                <a:gd name="T65" fmla="*/ 561 h 934"/>
                <a:gd name="T66" fmla="*/ 44 w 483"/>
                <a:gd name="T67" fmla="*/ 623 h 934"/>
                <a:gd name="T68" fmla="*/ 56 w 483"/>
                <a:gd name="T69" fmla="*/ 679 h 934"/>
                <a:gd name="T70" fmla="*/ 74 w 483"/>
                <a:gd name="T71" fmla="*/ 728 h 934"/>
                <a:gd name="T72" fmla="*/ 91 w 483"/>
                <a:gd name="T73" fmla="*/ 770 h 934"/>
                <a:gd name="T74" fmla="*/ 114 w 483"/>
                <a:gd name="T75" fmla="*/ 807 h 934"/>
                <a:gd name="T76" fmla="*/ 137 w 483"/>
                <a:gd name="T77" fmla="*/ 839 h 934"/>
                <a:gd name="T78" fmla="*/ 163 w 483"/>
                <a:gd name="T79" fmla="*/ 865 h 934"/>
                <a:gd name="T80" fmla="*/ 190 w 483"/>
                <a:gd name="T81" fmla="*/ 886 h 934"/>
                <a:gd name="T82" fmla="*/ 220 w 483"/>
                <a:gd name="T83" fmla="*/ 904 h 934"/>
                <a:gd name="T84" fmla="*/ 281 w 483"/>
                <a:gd name="T85" fmla="*/ 925 h 934"/>
                <a:gd name="T86" fmla="*/ 348 w 483"/>
                <a:gd name="T87" fmla="*/ 934 h 934"/>
                <a:gd name="T88" fmla="*/ 415 w 483"/>
                <a:gd name="T89" fmla="*/ 932 h 934"/>
                <a:gd name="T90" fmla="*/ 483 w 483"/>
                <a:gd name="T91" fmla="*/ 923 h 9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83" h="934">
                  <a:moveTo>
                    <a:pt x="483" y="923"/>
                  </a:moveTo>
                  <a:lnTo>
                    <a:pt x="483" y="923"/>
                  </a:lnTo>
                  <a:lnTo>
                    <a:pt x="457" y="923"/>
                  </a:lnTo>
                  <a:lnTo>
                    <a:pt x="431" y="920"/>
                  </a:lnTo>
                  <a:lnTo>
                    <a:pt x="406" y="914"/>
                  </a:lnTo>
                  <a:lnTo>
                    <a:pt x="385" y="907"/>
                  </a:lnTo>
                  <a:lnTo>
                    <a:pt x="364" y="898"/>
                  </a:lnTo>
                  <a:lnTo>
                    <a:pt x="344" y="888"/>
                  </a:lnTo>
                  <a:lnTo>
                    <a:pt x="325" y="876"/>
                  </a:lnTo>
                  <a:lnTo>
                    <a:pt x="309" y="862"/>
                  </a:lnTo>
                  <a:lnTo>
                    <a:pt x="294" y="847"/>
                  </a:lnTo>
                  <a:lnTo>
                    <a:pt x="278" y="830"/>
                  </a:lnTo>
                  <a:lnTo>
                    <a:pt x="265" y="812"/>
                  </a:lnTo>
                  <a:lnTo>
                    <a:pt x="253" y="795"/>
                  </a:lnTo>
                  <a:lnTo>
                    <a:pt x="241" y="774"/>
                  </a:lnTo>
                  <a:lnTo>
                    <a:pt x="230" y="754"/>
                  </a:lnTo>
                  <a:lnTo>
                    <a:pt x="221" y="731"/>
                  </a:lnTo>
                  <a:lnTo>
                    <a:pt x="213" y="709"/>
                  </a:lnTo>
                  <a:lnTo>
                    <a:pt x="197" y="663"/>
                  </a:lnTo>
                  <a:lnTo>
                    <a:pt x="183" y="614"/>
                  </a:lnTo>
                  <a:lnTo>
                    <a:pt x="172" y="563"/>
                  </a:lnTo>
                  <a:lnTo>
                    <a:pt x="163" y="512"/>
                  </a:lnTo>
                  <a:lnTo>
                    <a:pt x="148" y="410"/>
                  </a:lnTo>
                  <a:lnTo>
                    <a:pt x="132" y="315"/>
                  </a:lnTo>
                  <a:lnTo>
                    <a:pt x="132" y="315"/>
                  </a:lnTo>
                  <a:lnTo>
                    <a:pt x="127" y="273"/>
                  </a:lnTo>
                  <a:lnTo>
                    <a:pt x="125" y="232"/>
                  </a:lnTo>
                  <a:lnTo>
                    <a:pt x="127" y="197"/>
                  </a:lnTo>
                  <a:lnTo>
                    <a:pt x="130" y="166"/>
                  </a:lnTo>
                  <a:lnTo>
                    <a:pt x="137" y="136"/>
                  </a:lnTo>
                  <a:lnTo>
                    <a:pt x="146" y="111"/>
                  </a:lnTo>
                  <a:lnTo>
                    <a:pt x="155" y="88"/>
                  </a:lnTo>
                  <a:lnTo>
                    <a:pt x="167" y="69"/>
                  </a:lnTo>
                  <a:lnTo>
                    <a:pt x="178" y="51"/>
                  </a:lnTo>
                  <a:lnTo>
                    <a:pt x="190" y="37"/>
                  </a:lnTo>
                  <a:lnTo>
                    <a:pt x="200" y="25"/>
                  </a:lnTo>
                  <a:lnTo>
                    <a:pt x="211" y="16"/>
                  </a:lnTo>
                  <a:lnTo>
                    <a:pt x="227" y="4"/>
                  </a:lnTo>
                  <a:lnTo>
                    <a:pt x="234" y="0"/>
                  </a:lnTo>
                  <a:lnTo>
                    <a:pt x="234" y="0"/>
                  </a:lnTo>
                  <a:lnTo>
                    <a:pt x="221" y="0"/>
                  </a:lnTo>
                  <a:lnTo>
                    <a:pt x="221" y="0"/>
                  </a:lnTo>
                  <a:lnTo>
                    <a:pt x="197" y="2"/>
                  </a:lnTo>
                  <a:lnTo>
                    <a:pt x="174" y="6"/>
                  </a:lnTo>
                  <a:lnTo>
                    <a:pt x="153" y="11"/>
                  </a:lnTo>
                  <a:lnTo>
                    <a:pt x="134" y="16"/>
                  </a:lnTo>
                  <a:lnTo>
                    <a:pt x="114" y="25"/>
                  </a:lnTo>
                  <a:lnTo>
                    <a:pt x="98" y="34"/>
                  </a:lnTo>
                  <a:lnTo>
                    <a:pt x="83" y="44"/>
                  </a:lnTo>
                  <a:lnTo>
                    <a:pt x="70" y="55"/>
                  </a:lnTo>
                  <a:lnTo>
                    <a:pt x="58" y="69"/>
                  </a:lnTo>
                  <a:lnTo>
                    <a:pt x="46" y="83"/>
                  </a:lnTo>
                  <a:lnTo>
                    <a:pt x="37" y="99"/>
                  </a:lnTo>
                  <a:lnTo>
                    <a:pt x="28" y="115"/>
                  </a:lnTo>
                  <a:lnTo>
                    <a:pt x="21" y="132"/>
                  </a:lnTo>
                  <a:lnTo>
                    <a:pt x="14" y="152"/>
                  </a:lnTo>
                  <a:lnTo>
                    <a:pt x="11" y="171"/>
                  </a:lnTo>
                  <a:lnTo>
                    <a:pt x="5" y="192"/>
                  </a:lnTo>
                  <a:lnTo>
                    <a:pt x="4" y="213"/>
                  </a:lnTo>
                  <a:lnTo>
                    <a:pt x="0" y="236"/>
                  </a:lnTo>
                  <a:lnTo>
                    <a:pt x="0" y="283"/>
                  </a:lnTo>
                  <a:lnTo>
                    <a:pt x="0" y="334"/>
                  </a:lnTo>
                  <a:lnTo>
                    <a:pt x="5" y="387"/>
                  </a:lnTo>
                  <a:lnTo>
                    <a:pt x="12" y="443"/>
                  </a:lnTo>
                  <a:lnTo>
                    <a:pt x="21" y="501"/>
                  </a:lnTo>
                  <a:lnTo>
                    <a:pt x="32" y="561"/>
                  </a:lnTo>
                  <a:lnTo>
                    <a:pt x="44" y="623"/>
                  </a:lnTo>
                  <a:lnTo>
                    <a:pt x="44" y="623"/>
                  </a:lnTo>
                  <a:lnTo>
                    <a:pt x="49" y="651"/>
                  </a:lnTo>
                  <a:lnTo>
                    <a:pt x="56" y="679"/>
                  </a:lnTo>
                  <a:lnTo>
                    <a:pt x="65" y="703"/>
                  </a:lnTo>
                  <a:lnTo>
                    <a:pt x="74" y="728"/>
                  </a:lnTo>
                  <a:lnTo>
                    <a:pt x="83" y="749"/>
                  </a:lnTo>
                  <a:lnTo>
                    <a:pt x="91" y="770"/>
                  </a:lnTo>
                  <a:lnTo>
                    <a:pt x="102" y="789"/>
                  </a:lnTo>
                  <a:lnTo>
                    <a:pt x="114" y="807"/>
                  </a:lnTo>
                  <a:lnTo>
                    <a:pt x="125" y="825"/>
                  </a:lnTo>
                  <a:lnTo>
                    <a:pt x="137" y="839"/>
                  </a:lnTo>
                  <a:lnTo>
                    <a:pt x="149" y="853"/>
                  </a:lnTo>
                  <a:lnTo>
                    <a:pt x="163" y="865"/>
                  </a:lnTo>
                  <a:lnTo>
                    <a:pt x="176" y="876"/>
                  </a:lnTo>
                  <a:lnTo>
                    <a:pt x="190" y="886"/>
                  </a:lnTo>
                  <a:lnTo>
                    <a:pt x="206" y="895"/>
                  </a:lnTo>
                  <a:lnTo>
                    <a:pt x="220" y="904"/>
                  </a:lnTo>
                  <a:lnTo>
                    <a:pt x="250" y="916"/>
                  </a:lnTo>
                  <a:lnTo>
                    <a:pt x="281" y="925"/>
                  </a:lnTo>
                  <a:lnTo>
                    <a:pt x="315" y="932"/>
                  </a:lnTo>
                  <a:lnTo>
                    <a:pt x="348" y="934"/>
                  </a:lnTo>
                  <a:lnTo>
                    <a:pt x="381" y="934"/>
                  </a:lnTo>
                  <a:lnTo>
                    <a:pt x="415" y="932"/>
                  </a:lnTo>
                  <a:lnTo>
                    <a:pt x="450" y="928"/>
                  </a:lnTo>
                  <a:lnTo>
                    <a:pt x="483" y="923"/>
                  </a:lnTo>
                  <a:lnTo>
                    <a:pt x="483" y="923"/>
                  </a:lnTo>
                  <a:close/>
                </a:path>
              </a:pathLst>
            </a:custGeom>
            <a:solidFill>
              <a:srgbClr val="9294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en-AU" sz="1350">
                <a:solidFill>
                  <a:prstClr val="black"/>
                </a:solidFill>
                <a:latin typeface="Montserrat Light"/>
              </a:endParaRPr>
            </a:p>
          </p:txBody>
        </p:sp>
        <p:sp>
          <p:nvSpPr>
            <p:cNvPr id="134" name="Freeform 94"/>
            <p:cNvSpPr>
              <a:spLocks/>
            </p:cNvSpPr>
            <p:nvPr/>
          </p:nvSpPr>
          <p:spPr bwMode="auto">
            <a:xfrm>
              <a:off x="1966913" y="3571875"/>
              <a:ext cx="1671638" cy="473075"/>
            </a:xfrm>
            <a:custGeom>
              <a:avLst/>
              <a:gdLst>
                <a:gd name="T0" fmla="*/ 1053 w 1053"/>
                <a:gd name="T1" fmla="*/ 158 h 298"/>
                <a:gd name="T2" fmla="*/ 1049 w 1053"/>
                <a:gd name="T3" fmla="*/ 186 h 298"/>
                <a:gd name="T4" fmla="*/ 1040 w 1053"/>
                <a:gd name="T5" fmla="*/ 212 h 298"/>
                <a:gd name="T6" fmla="*/ 1028 w 1053"/>
                <a:gd name="T7" fmla="*/ 237 h 298"/>
                <a:gd name="T8" fmla="*/ 1010 w 1053"/>
                <a:gd name="T9" fmla="*/ 258 h 298"/>
                <a:gd name="T10" fmla="*/ 989 w 1053"/>
                <a:gd name="T11" fmla="*/ 276 h 298"/>
                <a:gd name="T12" fmla="*/ 967 w 1053"/>
                <a:gd name="T13" fmla="*/ 288 h 298"/>
                <a:gd name="T14" fmla="*/ 940 w 1053"/>
                <a:gd name="T15" fmla="*/ 297 h 298"/>
                <a:gd name="T16" fmla="*/ 912 w 1053"/>
                <a:gd name="T17" fmla="*/ 298 h 298"/>
                <a:gd name="T18" fmla="*/ 141 w 1053"/>
                <a:gd name="T19" fmla="*/ 298 h 298"/>
                <a:gd name="T20" fmla="*/ 112 w 1053"/>
                <a:gd name="T21" fmla="*/ 297 h 298"/>
                <a:gd name="T22" fmla="*/ 86 w 1053"/>
                <a:gd name="T23" fmla="*/ 288 h 298"/>
                <a:gd name="T24" fmla="*/ 61 w 1053"/>
                <a:gd name="T25" fmla="*/ 276 h 298"/>
                <a:gd name="T26" fmla="*/ 40 w 1053"/>
                <a:gd name="T27" fmla="*/ 258 h 298"/>
                <a:gd name="T28" fmla="*/ 25 w 1053"/>
                <a:gd name="T29" fmla="*/ 237 h 298"/>
                <a:gd name="T30" fmla="*/ 10 w 1053"/>
                <a:gd name="T31" fmla="*/ 212 h 298"/>
                <a:gd name="T32" fmla="*/ 3 w 1053"/>
                <a:gd name="T33" fmla="*/ 186 h 298"/>
                <a:gd name="T34" fmla="*/ 0 w 1053"/>
                <a:gd name="T35" fmla="*/ 158 h 298"/>
                <a:gd name="T36" fmla="*/ 0 w 1053"/>
                <a:gd name="T37" fmla="*/ 140 h 298"/>
                <a:gd name="T38" fmla="*/ 3 w 1053"/>
                <a:gd name="T39" fmla="*/ 112 h 298"/>
                <a:gd name="T40" fmla="*/ 10 w 1053"/>
                <a:gd name="T41" fmla="*/ 86 h 298"/>
                <a:gd name="T42" fmla="*/ 25 w 1053"/>
                <a:gd name="T43" fmla="*/ 61 h 298"/>
                <a:gd name="T44" fmla="*/ 40 w 1053"/>
                <a:gd name="T45" fmla="*/ 40 h 298"/>
                <a:gd name="T46" fmla="*/ 61 w 1053"/>
                <a:gd name="T47" fmla="*/ 22 h 298"/>
                <a:gd name="T48" fmla="*/ 86 w 1053"/>
                <a:gd name="T49" fmla="*/ 10 h 298"/>
                <a:gd name="T50" fmla="*/ 112 w 1053"/>
                <a:gd name="T51" fmla="*/ 1 h 298"/>
                <a:gd name="T52" fmla="*/ 141 w 1053"/>
                <a:gd name="T53" fmla="*/ 0 h 298"/>
                <a:gd name="T54" fmla="*/ 912 w 1053"/>
                <a:gd name="T55" fmla="*/ 0 h 298"/>
                <a:gd name="T56" fmla="*/ 940 w 1053"/>
                <a:gd name="T57" fmla="*/ 1 h 298"/>
                <a:gd name="T58" fmla="*/ 967 w 1053"/>
                <a:gd name="T59" fmla="*/ 10 h 298"/>
                <a:gd name="T60" fmla="*/ 989 w 1053"/>
                <a:gd name="T61" fmla="*/ 22 h 298"/>
                <a:gd name="T62" fmla="*/ 1010 w 1053"/>
                <a:gd name="T63" fmla="*/ 40 h 298"/>
                <a:gd name="T64" fmla="*/ 1028 w 1053"/>
                <a:gd name="T65" fmla="*/ 61 h 298"/>
                <a:gd name="T66" fmla="*/ 1040 w 1053"/>
                <a:gd name="T67" fmla="*/ 86 h 298"/>
                <a:gd name="T68" fmla="*/ 1049 w 1053"/>
                <a:gd name="T69" fmla="*/ 112 h 298"/>
                <a:gd name="T70" fmla="*/ 1053 w 1053"/>
                <a:gd name="T71" fmla="*/ 14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053" h="298">
                  <a:moveTo>
                    <a:pt x="1053" y="158"/>
                  </a:moveTo>
                  <a:lnTo>
                    <a:pt x="1053" y="158"/>
                  </a:lnTo>
                  <a:lnTo>
                    <a:pt x="1051" y="174"/>
                  </a:lnTo>
                  <a:lnTo>
                    <a:pt x="1049" y="186"/>
                  </a:lnTo>
                  <a:lnTo>
                    <a:pt x="1046" y="200"/>
                  </a:lnTo>
                  <a:lnTo>
                    <a:pt x="1040" y="212"/>
                  </a:lnTo>
                  <a:lnTo>
                    <a:pt x="1035" y="225"/>
                  </a:lnTo>
                  <a:lnTo>
                    <a:pt x="1028" y="237"/>
                  </a:lnTo>
                  <a:lnTo>
                    <a:pt x="1019" y="247"/>
                  </a:lnTo>
                  <a:lnTo>
                    <a:pt x="1010" y="258"/>
                  </a:lnTo>
                  <a:lnTo>
                    <a:pt x="1000" y="267"/>
                  </a:lnTo>
                  <a:lnTo>
                    <a:pt x="989" y="276"/>
                  </a:lnTo>
                  <a:lnTo>
                    <a:pt x="979" y="283"/>
                  </a:lnTo>
                  <a:lnTo>
                    <a:pt x="967" y="288"/>
                  </a:lnTo>
                  <a:lnTo>
                    <a:pt x="952" y="293"/>
                  </a:lnTo>
                  <a:lnTo>
                    <a:pt x="940" y="297"/>
                  </a:lnTo>
                  <a:lnTo>
                    <a:pt x="926" y="298"/>
                  </a:lnTo>
                  <a:lnTo>
                    <a:pt x="912" y="298"/>
                  </a:lnTo>
                  <a:lnTo>
                    <a:pt x="141" y="298"/>
                  </a:lnTo>
                  <a:lnTo>
                    <a:pt x="141" y="298"/>
                  </a:lnTo>
                  <a:lnTo>
                    <a:pt x="126" y="298"/>
                  </a:lnTo>
                  <a:lnTo>
                    <a:pt x="112" y="297"/>
                  </a:lnTo>
                  <a:lnTo>
                    <a:pt x="98" y="293"/>
                  </a:lnTo>
                  <a:lnTo>
                    <a:pt x="86" y="288"/>
                  </a:lnTo>
                  <a:lnTo>
                    <a:pt x="74" y="283"/>
                  </a:lnTo>
                  <a:lnTo>
                    <a:pt x="61" y="276"/>
                  </a:lnTo>
                  <a:lnTo>
                    <a:pt x="51" y="267"/>
                  </a:lnTo>
                  <a:lnTo>
                    <a:pt x="40" y="258"/>
                  </a:lnTo>
                  <a:lnTo>
                    <a:pt x="32" y="247"/>
                  </a:lnTo>
                  <a:lnTo>
                    <a:pt x="25" y="237"/>
                  </a:lnTo>
                  <a:lnTo>
                    <a:pt x="17" y="225"/>
                  </a:lnTo>
                  <a:lnTo>
                    <a:pt x="10" y="212"/>
                  </a:lnTo>
                  <a:lnTo>
                    <a:pt x="7" y="200"/>
                  </a:lnTo>
                  <a:lnTo>
                    <a:pt x="3" y="186"/>
                  </a:lnTo>
                  <a:lnTo>
                    <a:pt x="0" y="174"/>
                  </a:lnTo>
                  <a:lnTo>
                    <a:pt x="0" y="158"/>
                  </a:lnTo>
                  <a:lnTo>
                    <a:pt x="0" y="140"/>
                  </a:lnTo>
                  <a:lnTo>
                    <a:pt x="0" y="140"/>
                  </a:lnTo>
                  <a:lnTo>
                    <a:pt x="0" y="126"/>
                  </a:lnTo>
                  <a:lnTo>
                    <a:pt x="3" y="112"/>
                  </a:lnTo>
                  <a:lnTo>
                    <a:pt x="7" y="98"/>
                  </a:lnTo>
                  <a:lnTo>
                    <a:pt x="10" y="86"/>
                  </a:lnTo>
                  <a:lnTo>
                    <a:pt x="17" y="73"/>
                  </a:lnTo>
                  <a:lnTo>
                    <a:pt x="25" y="61"/>
                  </a:lnTo>
                  <a:lnTo>
                    <a:pt x="32" y="51"/>
                  </a:lnTo>
                  <a:lnTo>
                    <a:pt x="40" y="40"/>
                  </a:lnTo>
                  <a:lnTo>
                    <a:pt x="51" y="31"/>
                  </a:lnTo>
                  <a:lnTo>
                    <a:pt x="61" y="22"/>
                  </a:lnTo>
                  <a:lnTo>
                    <a:pt x="74" y="15"/>
                  </a:lnTo>
                  <a:lnTo>
                    <a:pt x="86" y="10"/>
                  </a:lnTo>
                  <a:lnTo>
                    <a:pt x="98" y="5"/>
                  </a:lnTo>
                  <a:lnTo>
                    <a:pt x="112" y="1"/>
                  </a:lnTo>
                  <a:lnTo>
                    <a:pt x="126" y="0"/>
                  </a:lnTo>
                  <a:lnTo>
                    <a:pt x="141" y="0"/>
                  </a:lnTo>
                  <a:lnTo>
                    <a:pt x="912" y="0"/>
                  </a:lnTo>
                  <a:lnTo>
                    <a:pt x="912" y="0"/>
                  </a:lnTo>
                  <a:lnTo>
                    <a:pt x="926" y="0"/>
                  </a:lnTo>
                  <a:lnTo>
                    <a:pt x="940" y="1"/>
                  </a:lnTo>
                  <a:lnTo>
                    <a:pt x="952" y="5"/>
                  </a:lnTo>
                  <a:lnTo>
                    <a:pt x="967" y="10"/>
                  </a:lnTo>
                  <a:lnTo>
                    <a:pt x="979" y="15"/>
                  </a:lnTo>
                  <a:lnTo>
                    <a:pt x="989" y="22"/>
                  </a:lnTo>
                  <a:lnTo>
                    <a:pt x="1000" y="31"/>
                  </a:lnTo>
                  <a:lnTo>
                    <a:pt x="1010" y="40"/>
                  </a:lnTo>
                  <a:lnTo>
                    <a:pt x="1019" y="51"/>
                  </a:lnTo>
                  <a:lnTo>
                    <a:pt x="1028" y="61"/>
                  </a:lnTo>
                  <a:lnTo>
                    <a:pt x="1035" y="73"/>
                  </a:lnTo>
                  <a:lnTo>
                    <a:pt x="1040" y="86"/>
                  </a:lnTo>
                  <a:lnTo>
                    <a:pt x="1046" y="98"/>
                  </a:lnTo>
                  <a:lnTo>
                    <a:pt x="1049" y="112"/>
                  </a:lnTo>
                  <a:lnTo>
                    <a:pt x="1051" y="126"/>
                  </a:lnTo>
                  <a:lnTo>
                    <a:pt x="1053" y="140"/>
                  </a:lnTo>
                  <a:lnTo>
                    <a:pt x="1053" y="158"/>
                  </a:lnTo>
                  <a:close/>
                </a:path>
              </a:pathLst>
            </a:custGeom>
            <a:solidFill>
              <a:srgbClr val="595A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en-AU" sz="1350">
                <a:solidFill>
                  <a:prstClr val="black"/>
                </a:solidFill>
                <a:latin typeface="Montserrat Light"/>
              </a:endParaRPr>
            </a:p>
          </p:txBody>
        </p:sp>
        <p:sp>
          <p:nvSpPr>
            <p:cNvPr id="135" name="Freeform 95"/>
            <p:cNvSpPr>
              <a:spLocks/>
            </p:cNvSpPr>
            <p:nvPr/>
          </p:nvSpPr>
          <p:spPr bwMode="auto">
            <a:xfrm>
              <a:off x="1966913" y="3571875"/>
              <a:ext cx="1201738" cy="473075"/>
            </a:xfrm>
            <a:custGeom>
              <a:avLst/>
              <a:gdLst>
                <a:gd name="T0" fmla="*/ 757 w 757"/>
                <a:gd name="T1" fmla="*/ 140 h 298"/>
                <a:gd name="T2" fmla="*/ 756 w 757"/>
                <a:gd name="T3" fmla="*/ 126 h 298"/>
                <a:gd name="T4" fmla="*/ 750 w 757"/>
                <a:gd name="T5" fmla="*/ 98 h 298"/>
                <a:gd name="T6" fmla="*/ 740 w 757"/>
                <a:gd name="T7" fmla="*/ 73 h 298"/>
                <a:gd name="T8" fmla="*/ 724 w 757"/>
                <a:gd name="T9" fmla="*/ 51 h 298"/>
                <a:gd name="T10" fmla="*/ 705 w 757"/>
                <a:gd name="T11" fmla="*/ 31 h 298"/>
                <a:gd name="T12" fmla="*/ 684 w 757"/>
                <a:gd name="T13" fmla="*/ 15 h 298"/>
                <a:gd name="T14" fmla="*/ 657 w 757"/>
                <a:gd name="T15" fmla="*/ 5 h 298"/>
                <a:gd name="T16" fmla="*/ 631 w 757"/>
                <a:gd name="T17" fmla="*/ 0 h 298"/>
                <a:gd name="T18" fmla="*/ 141 w 757"/>
                <a:gd name="T19" fmla="*/ 0 h 298"/>
                <a:gd name="T20" fmla="*/ 126 w 757"/>
                <a:gd name="T21" fmla="*/ 0 h 298"/>
                <a:gd name="T22" fmla="*/ 98 w 757"/>
                <a:gd name="T23" fmla="*/ 5 h 298"/>
                <a:gd name="T24" fmla="*/ 74 w 757"/>
                <a:gd name="T25" fmla="*/ 15 h 298"/>
                <a:gd name="T26" fmla="*/ 51 w 757"/>
                <a:gd name="T27" fmla="*/ 31 h 298"/>
                <a:gd name="T28" fmla="*/ 32 w 757"/>
                <a:gd name="T29" fmla="*/ 51 h 298"/>
                <a:gd name="T30" fmla="*/ 17 w 757"/>
                <a:gd name="T31" fmla="*/ 73 h 298"/>
                <a:gd name="T32" fmla="*/ 7 w 757"/>
                <a:gd name="T33" fmla="*/ 98 h 298"/>
                <a:gd name="T34" fmla="*/ 0 w 757"/>
                <a:gd name="T35" fmla="*/ 126 h 298"/>
                <a:gd name="T36" fmla="*/ 0 w 757"/>
                <a:gd name="T37" fmla="*/ 158 h 298"/>
                <a:gd name="T38" fmla="*/ 0 w 757"/>
                <a:gd name="T39" fmla="*/ 174 h 298"/>
                <a:gd name="T40" fmla="*/ 7 w 757"/>
                <a:gd name="T41" fmla="*/ 200 h 298"/>
                <a:gd name="T42" fmla="*/ 17 w 757"/>
                <a:gd name="T43" fmla="*/ 225 h 298"/>
                <a:gd name="T44" fmla="*/ 32 w 757"/>
                <a:gd name="T45" fmla="*/ 247 h 298"/>
                <a:gd name="T46" fmla="*/ 51 w 757"/>
                <a:gd name="T47" fmla="*/ 267 h 298"/>
                <a:gd name="T48" fmla="*/ 74 w 757"/>
                <a:gd name="T49" fmla="*/ 283 h 298"/>
                <a:gd name="T50" fmla="*/ 98 w 757"/>
                <a:gd name="T51" fmla="*/ 293 h 298"/>
                <a:gd name="T52" fmla="*/ 126 w 757"/>
                <a:gd name="T53" fmla="*/ 298 h 298"/>
                <a:gd name="T54" fmla="*/ 617 w 757"/>
                <a:gd name="T55" fmla="*/ 298 h 298"/>
                <a:gd name="T56" fmla="*/ 631 w 757"/>
                <a:gd name="T57" fmla="*/ 298 h 298"/>
                <a:gd name="T58" fmla="*/ 657 w 757"/>
                <a:gd name="T59" fmla="*/ 293 h 298"/>
                <a:gd name="T60" fmla="*/ 684 w 757"/>
                <a:gd name="T61" fmla="*/ 283 h 298"/>
                <a:gd name="T62" fmla="*/ 705 w 757"/>
                <a:gd name="T63" fmla="*/ 267 h 298"/>
                <a:gd name="T64" fmla="*/ 724 w 757"/>
                <a:gd name="T65" fmla="*/ 247 h 298"/>
                <a:gd name="T66" fmla="*/ 740 w 757"/>
                <a:gd name="T67" fmla="*/ 225 h 298"/>
                <a:gd name="T68" fmla="*/ 750 w 757"/>
                <a:gd name="T69" fmla="*/ 200 h 298"/>
                <a:gd name="T70" fmla="*/ 756 w 757"/>
                <a:gd name="T71" fmla="*/ 174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57" h="298">
                  <a:moveTo>
                    <a:pt x="757" y="158"/>
                  </a:moveTo>
                  <a:lnTo>
                    <a:pt x="757" y="140"/>
                  </a:lnTo>
                  <a:lnTo>
                    <a:pt x="757" y="140"/>
                  </a:lnTo>
                  <a:lnTo>
                    <a:pt x="756" y="126"/>
                  </a:lnTo>
                  <a:lnTo>
                    <a:pt x="754" y="112"/>
                  </a:lnTo>
                  <a:lnTo>
                    <a:pt x="750" y="98"/>
                  </a:lnTo>
                  <a:lnTo>
                    <a:pt x="745" y="86"/>
                  </a:lnTo>
                  <a:lnTo>
                    <a:pt x="740" y="73"/>
                  </a:lnTo>
                  <a:lnTo>
                    <a:pt x="733" y="61"/>
                  </a:lnTo>
                  <a:lnTo>
                    <a:pt x="724" y="51"/>
                  </a:lnTo>
                  <a:lnTo>
                    <a:pt x="715" y="40"/>
                  </a:lnTo>
                  <a:lnTo>
                    <a:pt x="705" y="31"/>
                  </a:lnTo>
                  <a:lnTo>
                    <a:pt x="694" y="22"/>
                  </a:lnTo>
                  <a:lnTo>
                    <a:pt x="684" y="15"/>
                  </a:lnTo>
                  <a:lnTo>
                    <a:pt x="671" y="10"/>
                  </a:lnTo>
                  <a:lnTo>
                    <a:pt x="657" y="5"/>
                  </a:lnTo>
                  <a:lnTo>
                    <a:pt x="645" y="1"/>
                  </a:lnTo>
                  <a:lnTo>
                    <a:pt x="631" y="0"/>
                  </a:lnTo>
                  <a:lnTo>
                    <a:pt x="617" y="0"/>
                  </a:lnTo>
                  <a:lnTo>
                    <a:pt x="141" y="0"/>
                  </a:lnTo>
                  <a:lnTo>
                    <a:pt x="141" y="0"/>
                  </a:lnTo>
                  <a:lnTo>
                    <a:pt x="126" y="0"/>
                  </a:lnTo>
                  <a:lnTo>
                    <a:pt x="112" y="1"/>
                  </a:lnTo>
                  <a:lnTo>
                    <a:pt x="98" y="5"/>
                  </a:lnTo>
                  <a:lnTo>
                    <a:pt x="86" y="10"/>
                  </a:lnTo>
                  <a:lnTo>
                    <a:pt x="74" y="15"/>
                  </a:lnTo>
                  <a:lnTo>
                    <a:pt x="61" y="22"/>
                  </a:lnTo>
                  <a:lnTo>
                    <a:pt x="51" y="31"/>
                  </a:lnTo>
                  <a:lnTo>
                    <a:pt x="40" y="40"/>
                  </a:lnTo>
                  <a:lnTo>
                    <a:pt x="32" y="51"/>
                  </a:lnTo>
                  <a:lnTo>
                    <a:pt x="25" y="61"/>
                  </a:lnTo>
                  <a:lnTo>
                    <a:pt x="17" y="73"/>
                  </a:lnTo>
                  <a:lnTo>
                    <a:pt x="10" y="86"/>
                  </a:lnTo>
                  <a:lnTo>
                    <a:pt x="7" y="98"/>
                  </a:lnTo>
                  <a:lnTo>
                    <a:pt x="3" y="112"/>
                  </a:lnTo>
                  <a:lnTo>
                    <a:pt x="0" y="126"/>
                  </a:lnTo>
                  <a:lnTo>
                    <a:pt x="0" y="140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74"/>
                  </a:lnTo>
                  <a:lnTo>
                    <a:pt x="3" y="186"/>
                  </a:lnTo>
                  <a:lnTo>
                    <a:pt x="7" y="200"/>
                  </a:lnTo>
                  <a:lnTo>
                    <a:pt x="10" y="212"/>
                  </a:lnTo>
                  <a:lnTo>
                    <a:pt x="17" y="225"/>
                  </a:lnTo>
                  <a:lnTo>
                    <a:pt x="25" y="237"/>
                  </a:lnTo>
                  <a:lnTo>
                    <a:pt x="32" y="247"/>
                  </a:lnTo>
                  <a:lnTo>
                    <a:pt x="40" y="258"/>
                  </a:lnTo>
                  <a:lnTo>
                    <a:pt x="51" y="267"/>
                  </a:lnTo>
                  <a:lnTo>
                    <a:pt x="61" y="276"/>
                  </a:lnTo>
                  <a:lnTo>
                    <a:pt x="74" y="283"/>
                  </a:lnTo>
                  <a:lnTo>
                    <a:pt x="86" y="288"/>
                  </a:lnTo>
                  <a:lnTo>
                    <a:pt x="98" y="293"/>
                  </a:lnTo>
                  <a:lnTo>
                    <a:pt x="112" y="297"/>
                  </a:lnTo>
                  <a:lnTo>
                    <a:pt x="126" y="298"/>
                  </a:lnTo>
                  <a:lnTo>
                    <a:pt x="141" y="298"/>
                  </a:lnTo>
                  <a:lnTo>
                    <a:pt x="617" y="298"/>
                  </a:lnTo>
                  <a:lnTo>
                    <a:pt x="617" y="298"/>
                  </a:lnTo>
                  <a:lnTo>
                    <a:pt x="631" y="298"/>
                  </a:lnTo>
                  <a:lnTo>
                    <a:pt x="645" y="297"/>
                  </a:lnTo>
                  <a:lnTo>
                    <a:pt x="657" y="293"/>
                  </a:lnTo>
                  <a:lnTo>
                    <a:pt x="671" y="288"/>
                  </a:lnTo>
                  <a:lnTo>
                    <a:pt x="684" y="283"/>
                  </a:lnTo>
                  <a:lnTo>
                    <a:pt x="694" y="276"/>
                  </a:lnTo>
                  <a:lnTo>
                    <a:pt x="705" y="267"/>
                  </a:lnTo>
                  <a:lnTo>
                    <a:pt x="715" y="258"/>
                  </a:lnTo>
                  <a:lnTo>
                    <a:pt x="724" y="247"/>
                  </a:lnTo>
                  <a:lnTo>
                    <a:pt x="733" y="237"/>
                  </a:lnTo>
                  <a:lnTo>
                    <a:pt x="740" y="225"/>
                  </a:lnTo>
                  <a:lnTo>
                    <a:pt x="745" y="212"/>
                  </a:lnTo>
                  <a:lnTo>
                    <a:pt x="750" y="200"/>
                  </a:lnTo>
                  <a:lnTo>
                    <a:pt x="754" y="186"/>
                  </a:lnTo>
                  <a:lnTo>
                    <a:pt x="756" y="174"/>
                  </a:lnTo>
                  <a:lnTo>
                    <a:pt x="757" y="158"/>
                  </a:lnTo>
                  <a:close/>
                </a:path>
              </a:pathLst>
            </a:custGeom>
            <a:solidFill>
              <a:srgbClr val="9294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en-AU" sz="1350">
                <a:solidFill>
                  <a:prstClr val="black"/>
                </a:solidFill>
                <a:latin typeface="Montserrat Light"/>
              </a:endParaRPr>
            </a:p>
          </p:txBody>
        </p:sp>
        <p:sp>
          <p:nvSpPr>
            <p:cNvPr id="136" name="Freeform 96"/>
            <p:cNvSpPr>
              <a:spLocks/>
            </p:cNvSpPr>
            <p:nvPr/>
          </p:nvSpPr>
          <p:spPr bwMode="auto">
            <a:xfrm>
              <a:off x="1966913" y="3571875"/>
              <a:ext cx="1201738" cy="473075"/>
            </a:xfrm>
            <a:custGeom>
              <a:avLst/>
              <a:gdLst>
                <a:gd name="T0" fmla="*/ 757 w 757"/>
                <a:gd name="T1" fmla="*/ 140 h 298"/>
                <a:gd name="T2" fmla="*/ 756 w 757"/>
                <a:gd name="T3" fmla="*/ 126 h 298"/>
                <a:gd name="T4" fmla="*/ 750 w 757"/>
                <a:gd name="T5" fmla="*/ 98 h 298"/>
                <a:gd name="T6" fmla="*/ 740 w 757"/>
                <a:gd name="T7" fmla="*/ 73 h 298"/>
                <a:gd name="T8" fmla="*/ 724 w 757"/>
                <a:gd name="T9" fmla="*/ 51 h 298"/>
                <a:gd name="T10" fmla="*/ 705 w 757"/>
                <a:gd name="T11" fmla="*/ 31 h 298"/>
                <a:gd name="T12" fmla="*/ 684 w 757"/>
                <a:gd name="T13" fmla="*/ 15 h 298"/>
                <a:gd name="T14" fmla="*/ 657 w 757"/>
                <a:gd name="T15" fmla="*/ 5 h 298"/>
                <a:gd name="T16" fmla="*/ 631 w 757"/>
                <a:gd name="T17" fmla="*/ 0 h 298"/>
                <a:gd name="T18" fmla="*/ 141 w 757"/>
                <a:gd name="T19" fmla="*/ 0 h 298"/>
                <a:gd name="T20" fmla="*/ 126 w 757"/>
                <a:gd name="T21" fmla="*/ 0 h 298"/>
                <a:gd name="T22" fmla="*/ 98 w 757"/>
                <a:gd name="T23" fmla="*/ 5 h 298"/>
                <a:gd name="T24" fmla="*/ 74 w 757"/>
                <a:gd name="T25" fmla="*/ 15 h 298"/>
                <a:gd name="T26" fmla="*/ 51 w 757"/>
                <a:gd name="T27" fmla="*/ 31 h 298"/>
                <a:gd name="T28" fmla="*/ 32 w 757"/>
                <a:gd name="T29" fmla="*/ 51 h 298"/>
                <a:gd name="T30" fmla="*/ 17 w 757"/>
                <a:gd name="T31" fmla="*/ 73 h 298"/>
                <a:gd name="T32" fmla="*/ 7 w 757"/>
                <a:gd name="T33" fmla="*/ 98 h 298"/>
                <a:gd name="T34" fmla="*/ 0 w 757"/>
                <a:gd name="T35" fmla="*/ 126 h 298"/>
                <a:gd name="T36" fmla="*/ 0 w 757"/>
                <a:gd name="T37" fmla="*/ 158 h 298"/>
                <a:gd name="T38" fmla="*/ 0 w 757"/>
                <a:gd name="T39" fmla="*/ 174 h 298"/>
                <a:gd name="T40" fmla="*/ 7 w 757"/>
                <a:gd name="T41" fmla="*/ 200 h 298"/>
                <a:gd name="T42" fmla="*/ 17 w 757"/>
                <a:gd name="T43" fmla="*/ 225 h 298"/>
                <a:gd name="T44" fmla="*/ 32 w 757"/>
                <a:gd name="T45" fmla="*/ 247 h 298"/>
                <a:gd name="T46" fmla="*/ 51 w 757"/>
                <a:gd name="T47" fmla="*/ 267 h 298"/>
                <a:gd name="T48" fmla="*/ 74 w 757"/>
                <a:gd name="T49" fmla="*/ 283 h 298"/>
                <a:gd name="T50" fmla="*/ 98 w 757"/>
                <a:gd name="T51" fmla="*/ 293 h 298"/>
                <a:gd name="T52" fmla="*/ 126 w 757"/>
                <a:gd name="T53" fmla="*/ 298 h 298"/>
                <a:gd name="T54" fmla="*/ 617 w 757"/>
                <a:gd name="T55" fmla="*/ 298 h 298"/>
                <a:gd name="T56" fmla="*/ 631 w 757"/>
                <a:gd name="T57" fmla="*/ 298 h 298"/>
                <a:gd name="T58" fmla="*/ 657 w 757"/>
                <a:gd name="T59" fmla="*/ 293 h 298"/>
                <a:gd name="T60" fmla="*/ 684 w 757"/>
                <a:gd name="T61" fmla="*/ 283 h 298"/>
                <a:gd name="T62" fmla="*/ 705 w 757"/>
                <a:gd name="T63" fmla="*/ 267 h 298"/>
                <a:gd name="T64" fmla="*/ 724 w 757"/>
                <a:gd name="T65" fmla="*/ 247 h 298"/>
                <a:gd name="T66" fmla="*/ 740 w 757"/>
                <a:gd name="T67" fmla="*/ 225 h 298"/>
                <a:gd name="T68" fmla="*/ 750 w 757"/>
                <a:gd name="T69" fmla="*/ 200 h 298"/>
                <a:gd name="T70" fmla="*/ 756 w 757"/>
                <a:gd name="T71" fmla="*/ 174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57" h="298">
                  <a:moveTo>
                    <a:pt x="757" y="158"/>
                  </a:moveTo>
                  <a:lnTo>
                    <a:pt x="757" y="140"/>
                  </a:lnTo>
                  <a:lnTo>
                    <a:pt x="757" y="140"/>
                  </a:lnTo>
                  <a:lnTo>
                    <a:pt x="756" y="126"/>
                  </a:lnTo>
                  <a:lnTo>
                    <a:pt x="754" y="112"/>
                  </a:lnTo>
                  <a:lnTo>
                    <a:pt x="750" y="98"/>
                  </a:lnTo>
                  <a:lnTo>
                    <a:pt x="745" y="86"/>
                  </a:lnTo>
                  <a:lnTo>
                    <a:pt x="740" y="73"/>
                  </a:lnTo>
                  <a:lnTo>
                    <a:pt x="733" y="61"/>
                  </a:lnTo>
                  <a:lnTo>
                    <a:pt x="724" y="51"/>
                  </a:lnTo>
                  <a:lnTo>
                    <a:pt x="715" y="40"/>
                  </a:lnTo>
                  <a:lnTo>
                    <a:pt x="705" y="31"/>
                  </a:lnTo>
                  <a:lnTo>
                    <a:pt x="694" y="22"/>
                  </a:lnTo>
                  <a:lnTo>
                    <a:pt x="684" y="15"/>
                  </a:lnTo>
                  <a:lnTo>
                    <a:pt x="671" y="10"/>
                  </a:lnTo>
                  <a:lnTo>
                    <a:pt x="657" y="5"/>
                  </a:lnTo>
                  <a:lnTo>
                    <a:pt x="645" y="1"/>
                  </a:lnTo>
                  <a:lnTo>
                    <a:pt x="631" y="0"/>
                  </a:lnTo>
                  <a:lnTo>
                    <a:pt x="617" y="0"/>
                  </a:lnTo>
                  <a:lnTo>
                    <a:pt x="141" y="0"/>
                  </a:lnTo>
                  <a:lnTo>
                    <a:pt x="141" y="0"/>
                  </a:lnTo>
                  <a:lnTo>
                    <a:pt x="126" y="0"/>
                  </a:lnTo>
                  <a:lnTo>
                    <a:pt x="112" y="1"/>
                  </a:lnTo>
                  <a:lnTo>
                    <a:pt x="98" y="5"/>
                  </a:lnTo>
                  <a:lnTo>
                    <a:pt x="86" y="10"/>
                  </a:lnTo>
                  <a:lnTo>
                    <a:pt x="74" y="15"/>
                  </a:lnTo>
                  <a:lnTo>
                    <a:pt x="61" y="22"/>
                  </a:lnTo>
                  <a:lnTo>
                    <a:pt x="51" y="31"/>
                  </a:lnTo>
                  <a:lnTo>
                    <a:pt x="40" y="40"/>
                  </a:lnTo>
                  <a:lnTo>
                    <a:pt x="32" y="51"/>
                  </a:lnTo>
                  <a:lnTo>
                    <a:pt x="25" y="61"/>
                  </a:lnTo>
                  <a:lnTo>
                    <a:pt x="17" y="73"/>
                  </a:lnTo>
                  <a:lnTo>
                    <a:pt x="10" y="86"/>
                  </a:lnTo>
                  <a:lnTo>
                    <a:pt x="7" y="98"/>
                  </a:lnTo>
                  <a:lnTo>
                    <a:pt x="3" y="112"/>
                  </a:lnTo>
                  <a:lnTo>
                    <a:pt x="0" y="126"/>
                  </a:lnTo>
                  <a:lnTo>
                    <a:pt x="0" y="140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74"/>
                  </a:lnTo>
                  <a:lnTo>
                    <a:pt x="3" y="186"/>
                  </a:lnTo>
                  <a:lnTo>
                    <a:pt x="7" y="200"/>
                  </a:lnTo>
                  <a:lnTo>
                    <a:pt x="10" y="212"/>
                  </a:lnTo>
                  <a:lnTo>
                    <a:pt x="17" y="225"/>
                  </a:lnTo>
                  <a:lnTo>
                    <a:pt x="25" y="237"/>
                  </a:lnTo>
                  <a:lnTo>
                    <a:pt x="32" y="247"/>
                  </a:lnTo>
                  <a:lnTo>
                    <a:pt x="40" y="258"/>
                  </a:lnTo>
                  <a:lnTo>
                    <a:pt x="51" y="267"/>
                  </a:lnTo>
                  <a:lnTo>
                    <a:pt x="61" y="276"/>
                  </a:lnTo>
                  <a:lnTo>
                    <a:pt x="74" y="283"/>
                  </a:lnTo>
                  <a:lnTo>
                    <a:pt x="86" y="288"/>
                  </a:lnTo>
                  <a:lnTo>
                    <a:pt x="98" y="293"/>
                  </a:lnTo>
                  <a:lnTo>
                    <a:pt x="112" y="297"/>
                  </a:lnTo>
                  <a:lnTo>
                    <a:pt x="126" y="298"/>
                  </a:lnTo>
                  <a:lnTo>
                    <a:pt x="141" y="298"/>
                  </a:lnTo>
                  <a:lnTo>
                    <a:pt x="617" y="298"/>
                  </a:lnTo>
                  <a:lnTo>
                    <a:pt x="617" y="298"/>
                  </a:lnTo>
                  <a:lnTo>
                    <a:pt x="631" y="298"/>
                  </a:lnTo>
                  <a:lnTo>
                    <a:pt x="645" y="297"/>
                  </a:lnTo>
                  <a:lnTo>
                    <a:pt x="657" y="293"/>
                  </a:lnTo>
                  <a:lnTo>
                    <a:pt x="671" y="288"/>
                  </a:lnTo>
                  <a:lnTo>
                    <a:pt x="684" y="283"/>
                  </a:lnTo>
                  <a:lnTo>
                    <a:pt x="694" y="276"/>
                  </a:lnTo>
                  <a:lnTo>
                    <a:pt x="705" y="267"/>
                  </a:lnTo>
                  <a:lnTo>
                    <a:pt x="715" y="258"/>
                  </a:lnTo>
                  <a:lnTo>
                    <a:pt x="724" y="247"/>
                  </a:lnTo>
                  <a:lnTo>
                    <a:pt x="733" y="237"/>
                  </a:lnTo>
                  <a:lnTo>
                    <a:pt x="740" y="225"/>
                  </a:lnTo>
                  <a:lnTo>
                    <a:pt x="745" y="212"/>
                  </a:lnTo>
                  <a:lnTo>
                    <a:pt x="750" y="200"/>
                  </a:lnTo>
                  <a:lnTo>
                    <a:pt x="754" y="186"/>
                  </a:lnTo>
                  <a:lnTo>
                    <a:pt x="756" y="174"/>
                  </a:lnTo>
                  <a:lnTo>
                    <a:pt x="757" y="15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en-AU" sz="1350">
                <a:solidFill>
                  <a:prstClr val="black"/>
                </a:solidFill>
                <a:latin typeface="Montserrat Light"/>
              </a:endParaRPr>
            </a:p>
          </p:txBody>
        </p:sp>
        <p:sp>
          <p:nvSpPr>
            <p:cNvPr id="137" name="Freeform 97"/>
            <p:cNvSpPr>
              <a:spLocks/>
            </p:cNvSpPr>
            <p:nvPr/>
          </p:nvSpPr>
          <p:spPr bwMode="auto">
            <a:xfrm>
              <a:off x="1763713" y="3197225"/>
              <a:ext cx="222250" cy="73025"/>
            </a:xfrm>
            <a:custGeom>
              <a:avLst/>
              <a:gdLst>
                <a:gd name="T0" fmla="*/ 47 w 140"/>
                <a:gd name="T1" fmla="*/ 4 h 46"/>
                <a:gd name="T2" fmla="*/ 0 w 140"/>
                <a:gd name="T3" fmla="*/ 28 h 46"/>
                <a:gd name="T4" fmla="*/ 0 w 140"/>
                <a:gd name="T5" fmla="*/ 28 h 46"/>
                <a:gd name="T6" fmla="*/ 3 w 140"/>
                <a:gd name="T7" fmla="*/ 46 h 46"/>
                <a:gd name="T8" fmla="*/ 5 w 140"/>
                <a:gd name="T9" fmla="*/ 37 h 46"/>
                <a:gd name="T10" fmla="*/ 51 w 140"/>
                <a:gd name="T11" fmla="*/ 14 h 46"/>
                <a:gd name="T12" fmla="*/ 138 w 140"/>
                <a:gd name="T13" fmla="*/ 11 h 46"/>
                <a:gd name="T14" fmla="*/ 140 w 140"/>
                <a:gd name="T15" fmla="*/ 11 h 46"/>
                <a:gd name="T16" fmla="*/ 140 w 140"/>
                <a:gd name="T17" fmla="*/ 11 h 46"/>
                <a:gd name="T18" fmla="*/ 137 w 140"/>
                <a:gd name="T19" fmla="*/ 0 h 46"/>
                <a:gd name="T20" fmla="*/ 47 w 140"/>
                <a:gd name="T21" fmla="*/ 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0" h="46">
                  <a:moveTo>
                    <a:pt x="47" y="4"/>
                  </a:moveTo>
                  <a:lnTo>
                    <a:pt x="0" y="28"/>
                  </a:lnTo>
                  <a:lnTo>
                    <a:pt x="0" y="28"/>
                  </a:lnTo>
                  <a:lnTo>
                    <a:pt x="3" y="46"/>
                  </a:lnTo>
                  <a:lnTo>
                    <a:pt x="5" y="37"/>
                  </a:lnTo>
                  <a:lnTo>
                    <a:pt x="51" y="14"/>
                  </a:lnTo>
                  <a:lnTo>
                    <a:pt x="138" y="11"/>
                  </a:lnTo>
                  <a:lnTo>
                    <a:pt x="140" y="11"/>
                  </a:lnTo>
                  <a:lnTo>
                    <a:pt x="140" y="11"/>
                  </a:lnTo>
                  <a:lnTo>
                    <a:pt x="137" y="0"/>
                  </a:lnTo>
                  <a:lnTo>
                    <a:pt x="47" y="4"/>
                  </a:lnTo>
                  <a:close/>
                </a:path>
              </a:pathLst>
            </a:custGeom>
            <a:solidFill>
              <a:srgbClr val="9294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en-AU" sz="1350">
                <a:solidFill>
                  <a:prstClr val="black"/>
                </a:solidFill>
                <a:latin typeface="Montserrat Light"/>
              </a:endParaRPr>
            </a:p>
          </p:txBody>
        </p:sp>
        <p:sp>
          <p:nvSpPr>
            <p:cNvPr id="138" name="Freeform 98"/>
            <p:cNvSpPr>
              <a:spLocks/>
            </p:cNvSpPr>
            <p:nvPr/>
          </p:nvSpPr>
          <p:spPr bwMode="auto">
            <a:xfrm>
              <a:off x="1727201" y="3049588"/>
              <a:ext cx="228600" cy="55563"/>
            </a:xfrm>
            <a:custGeom>
              <a:avLst/>
              <a:gdLst>
                <a:gd name="T0" fmla="*/ 54 w 144"/>
                <a:gd name="T1" fmla="*/ 0 h 35"/>
                <a:gd name="T2" fmla="*/ 0 w 144"/>
                <a:gd name="T3" fmla="*/ 21 h 35"/>
                <a:gd name="T4" fmla="*/ 0 w 144"/>
                <a:gd name="T5" fmla="*/ 21 h 35"/>
                <a:gd name="T6" fmla="*/ 3 w 144"/>
                <a:gd name="T7" fmla="*/ 35 h 35"/>
                <a:gd name="T8" fmla="*/ 5 w 144"/>
                <a:gd name="T9" fmla="*/ 30 h 35"/>
                <a:gd name="T10" fmla="*/ 56 w 144"/>
                <a:gd name="T11" fmla="*/ 12 h 35"/>
                <a:gd name="T12" fmla="*/ 142 w 144"/>
                <a:gd name="T13" fmla="*/ 23 h 35"/>
                <a:gd name="T14" fmla="*/ 144 w 144"/>
                <a:gd name="T15" fmla="*/ 25 h 35"/>
                <a:gd name="T16" fmla="*/ 144 w 144"/>
                <a:gd name="T17" fmla="*/ 25 h 35"/>
                <a:gd name="T18" fmla="*/ 142 w 144"/>
                <a:gd name="T19" fmla="*/ 12 h 35"/>
                <a:gd name="T20" fmla="*/ 54 w 144"/>
                <a:gd name="T21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4" h="35">
                  <a:moveTo>
                    <a:pt x="54" y="0"/>
                  </a:moveTo>
                  <a:lnTo>
                    <a:pt x="0" y="21"/>
                  </a:lnTo>
                  <a:lnTo>
                    <a:pt x="0" y="21"/>
                  </a:lnTo>
                  <a:lnTo>
                    <a:pt x="3" y="35"/>
                  </a:lnTo>
                  <a:lnTo>
                    <a:pt x="5" y="30"/>
                  </a:lnTo>
                  <a:lnTo>
                    <a:pt x="56" y="12"/>
                  </a:lnTo>
                  <a:lnTo>
                    <a:pt x="142" y="23"/>
                  </a:lnTo>
                  <a:lnTo>
                    <a:pt x="144" y="25"/>
                  </a:lnTo>
                  <a:lnTo>
                    <a:pt x="144" y="25"/>
                  </a:lnTo>
                  <a:lnTo>
                    <a:pt x="142" y="12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9294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en-AU" sz="1350">
                <a:solidFill>
                  <a:prstClr val="black"/>
                </a:solidFill>
                <a:latin typeface="Montserrat Light"/>
              </a:endParaRPr>
            </a:p>
          </p:txBody>
        </p:sp>
        <p:sp>
          <p:nvSpPr>
            <p:cNvPr id="139" name="Freeform 99"/>
            <p:cNvSpPr>
              <a:spLocks/>
            </p:cNvSpPr>
            <p:nvPr/>
          </p:nvSpPr>
          <p:spPr bwMode="auto">
            <a:xfrm>
              <a:off x="1774826" y="3259138"/>
              <a:ext cx="228600" cy="49213"/>
            </a:xfrm>
            <a:custGeom>
              <a:avLst/>
              <a:gdLst>
                <a:gd name="T0" fmla="*/ 144 w 144"/>
                <a:gd name="T1" fmla="*/ 12 h 31"/>
                <a:gd name="T2" fmla="*/ 144 w 144"/>
                <a:gd name="T3" fmla="*/ 12 h 31"/>
                <a:gd name="T4" fmla="*/ 140 w 144"/>
                <a:gd name="T5" fmla="*/ 2 h 31"/>
                <a:gd name="T6" fmla="*/ 49 w 144"/>
                <a:gd name="T7" fmla="*/ 0 h 31"/>
                <a:gd name="T8" fmla="*/ 0 w 144"/>
                <a:gd name="T9" fmla="*/ 21 h 31"/>
                <a:gd name="T10" fmla="*/ 0 w 144"/>
                <a:gd name="T11" fmla="*/ 21 h 31"/>
                <a:gd name="T12" fmla="*/ 3 w 144"/>
                <a:gd name="T13" fmla="*/ 31 h 31"/>
                <a:gd name="T14" fmla="*/ 52 w 144"/>
                <a:gd name="T15" fmla="*/ 10 h 31"/>
                <a:gd name="T16" fmla="*/ 144 w 144"/>
                <a:gd name="T17" fmla="*/ 12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4" h="31">
                  <a:moveTo>
                    <a:pt x="144" y="12"/>
                  </a:moveTo>
                  <a:lnTo>
                    <a:pt x="144" y="12"/>
                  </a:lnTo>
                  <a:lnTo>
                    <a:pt x="140" y="2"/>
                  </a:lnTo>
                  <a:lnTo>
                    <a:pt x="49" y="0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3" y="31"/>
                  </a:lnTo>
                  <a:lnTo>
                    <a:pt x="52" y="10"/>
                  </a:lnTo>
                  <a:lnTo>
                    <a:pt x="144" y="12"/>
                  </a:lnTo>
                  <a:close/>
                </a:path>
              </a:pathLst>
            </a:custGeom>
            <a:solidFill>
              <a:srgbClr val="9294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en-AU" sz="1350">
                <a:solidFill>
                  <a:prstClr val="black"/>
                </a:solidFill>
                <a:latin typeface="Montserrat Light"/>
              </a:endParaRPr>
            </a:p>
          </p:txBody>
        </p:sp>
        <p:sp>
          <p:nvSpPr>
            <p:cNvPr id="140" name="Freeform 100"/>
            <p:cNvSpPr>
              <a:spLocks/>
            </p:cNvSpPr>
            <p:nvPr/>
          </p:nvSpPr>
          <p:spPr bwMode="auto">
            <a:xfrm>
              <a:off x="1712913" y="2971800"/>
              <a:ext cx="228600" cy="52388"/>
            </a:xfrm>
            <a:custGeom>
              <a:avLst/>
              <a:gdLst>
                <a:gd name="T0" fmla="*/ 56 w 144"/>
                <a:gd name="T1" fmla="*/ 10 h 33"/>
                <a:gd name="T2" fmla="*/ 139 w 144"/>
                <a:gd name="T3" fmla="*/ 24 h 33"/>
                <a:gd name="T4" fmla="*/ 144 w 144"/>
                <a:gd name="T5" fmla="*/ 31 h 33"/>
                <a:gd name="T6" fmla="*/ 144 w 144"/>
                <a:gd name="T7" fmla="*/ 31 h 33"/>
                <a:gd name="T8" fmla="*/ 141 w 144"/>
                <a:gd name="T9" fmla="*/ 14 h 33"/>
                <a:gd name="T10" fmla="*/ 56 w 144"/>
                <a:gd name="T11" fmla="*/ 0 h 33"/>
                <a:gd name="T12" fmla="*/ 0 w 144"/>
                <a:gd name="T13" fmla="*/ 17 h 33"/>
                <a:gd name="T14" fmla="*/ 0 w 144"/>
                <a:gd name="T15" fmla="*/ 17 h 33"/>
                <a:gd name="T16" fmla="*/ 2 w 144"/>
                <a:gd name="T17" fmla="*/ 33 h 33"/>
                <a:gd name="T18" fmla="*/ 5 w 144"/>
                <a:gd name="T19" fmla="*/ 28 h 33"/>
                <a:gd name="T20" fmla="*/ 56 w 144"/>
                <a:gd name="T21" fmla="*/ 1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4" h="33">
                  <a:moveTo>
                    <a:pt x="56" y="10"/>
                  </a:moveTo>
                  <a:lnTo>
                    <a:pt x="139" y="24"/>
                  </a:lnTo>
                  <a:lnTo>
                    <a:pt x="144" y="31"/>
                  </a:lnTo>
                  <a:lnTo>
                    <a:pt x="144" y="31"/>
                  </a:lnTo>
                  <a:lnTo>
                    <a:pt x="141" y="14"/>
                  </a:lnTo>
                  <a:lnTo>
                    <a:pt x="56" y="0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2" y="33"/>
                  </a:lnTo>
                  <a:lnTo>
                    <a:pt x="5" y="28"/>
                  </a:lnTo>
                  <a:lnTo>
                    <a:pt x="56" y="10"/>
                  </a:lnTo>
                  <a:close/>
                </a:path>
              </a:pathLst>
            </a:custGeom>
            <a:solidFill>
              <a:srgbClr val="9294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en-AU" sz="1350">
                <a:solidFill>
                  <a:prstClr val="black"/>
                </a:solidFill>
                <a:latin typeface="Montserrat Light"/>
              </a:endParaRPr>
            </a:p>
          </p:txBody>
        </p:sp>
        <p:sp>
          <p:nvSpPr>
            <p:cNvPr id="141" name="Freeform 101"/>
            <p:cNvSpPr>
              <a:spLocks/>
            </p:cNvSpPr>
            <p:nvPr/>
          </p:nvSpPr>
          <p:spPr bwMode="auto">
            <a:xfrm>
              <a:off x="1911351" y="3616325"/>
              <a:ext cx="233363" cy="80963"/>
            </a:xfrm>
            <a:custGeom>
              <a:avLst/>
              <a:gdLst>
                <a:gd name="T0" fmla="*/ 140 w 147"/>
                <a:gd name="T1" fmla="*/ 0 h 51"/>
                <a:gd name="T2" fmla="*/ 49 w 147"/>
                <a:gd name="T3" fmla="*/ 0 h 51"/>
                <a:gd name="T4" fmla="*/ 0 w 147"/>
                <a:gd name="T5" fmla="*/ 42 h 51"/>
                <a:gd name="T6" fmla="*/ 0 w 147"/>
                <a:gd name="T7" fmla="*/ 42 h 51"/>
                <a:gd name="T8" fmla="*/ 3 w 147"/>
                <a:gd name="T9" fmla="*/ 51 h 51"/>
                <a:gd name="T10" fmla="*/ 52 w 147"/>
                <a:gd name="T11" fmla="*/ 10 h 51"/>
                <a:gd name="T12" fmla="*/ 147 w 147"/>
                <a:gd name="T13" fmla="*/ 10 h 51"/>
                <a:gd name="T14" fmla="*/ 147 w 147"/>
                <a:gd name="T15" fmla="*/ 10 h 51"/>
                <a:gd name="T16" fmla="*/ 140 w 147"/>
                <a:gd name="T17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7" h="51">
                  <a:moveTo>
                    <a:pt x="140" y="0"/>
                  </a:moveTo>
                  <a:lnTo>
                    <a:pt x="49" y="0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3" y="51"/>
                  </a:lnTo>
                  <a:lnTo>
                    <a:pt x="52" y="10"/>
                  </a:lnTo>
                  <a:lnTo>
                    <a:pt x="147" y="10"/>
                  </a:lnTo>
                  <a:lnTo>
                    <a:pt x="147" y="10"/>
                  </a:lnTo>
                  <a:lnTo>
                    <a:pt x="140" y="0"/>
                  </a:lnTo>
                  <a:close/>
                </a:path>
              </a:pathLst>
            </a:custGeom>
            <a:solidFill>
              <a:srgbClr val="9294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en-AU" sz="1350">
                <a:solidFill>
                  <a:prstClr val="black"/>
                </a:solidFill>
                <a:latin typeface="Montserrat Light"/>
              </a:endParaRPr>
            </a:p>
          </p:txBody>
        </p:sp>
        <p:sp>
          <p:nvSpPr>
            <p:cNvPr id="142" name="Freeform 102"/>
            <p:cNvSpPr>
              <a:spLocks/>
            </p:cNvSpPr>
            <p:nvPr/>
          </p:nvSpPr>
          <p:spPr bwMode="auto">
            <a:xfrm>
              <a:off x="1911351" y="3616325"/>
              <a:ext cx="233363" cy="80963"/>
            </a:xfrm>
            <a:custGeom>
              <a:avLst/>
              <a:gdLst>
                <a:gd name="T0" fmla="*/ 140 w 147"/>
                <a:gd name="T1" fmla="*/ 0 h 51"/>
                <a:gd name="T2" fmla="*/ 49 w 147"/>
                <a:gd name="T3" fmla="*/ 0 h 51"/>
                <a:gd name="T4" fmla="*/ 0 w 147"/>
                <a:gd name="T5" fmla="*/ 42 h 51"/>
                <a:gd name="T6" fmla="*/ 0 w 147"/>
                <a:gd name="T7" fmla="*/ 42 h 51"/>
                <a:gd name="T8" fmla="*/ 3 w 147"/>
                <a:gd name="T9" fmla="*/ 51 h 51"/>
                <a:gd name="T10" fmla="*/ 52 w 147"/>
                <a:gd name="T11" fmla="*/ 10 h 51"/>
                <a:gd name="T12" fmla="*/ 147 w 147"/>
                <a:gd name="T13" fmla="*/ 10 h 51"/>
                <a:gd name="T14" fmla="*/ 147 w 147"/>
                <a:gd name="T15" fmla="*/ 10 h 51"/>
                <a:gd name="T16" fmla="*/ 140 w 147"/>
                <a:gd name="T17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7" h="51">
                  <a:moveTo>
                    <a:pt x="140" y="0"/>
                  </a:moveTo>
                  <a:lnTo>
                    <a:pt x="49" y="0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3" y="51"/>
                  </a:lnTo>
                  <a:lnTo>
                    <a:pt x="52" y="10"/>
                  </a:lnTo>
                  <a:lnTo>
                    <a:pt x="147" y="10"/>
                  </a:lnTo>
                  <a:lnTo>
                    <a:pt x="147" y="10"/>
                  </a:lnTo>
                  <a:lnTo>
                    <a:pt x="14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en-AU" sz="1350">
                <a:solidFill>
                  <a:prstClr val="black"/>
                </a:solidFill>
                <a:latin typeface="Montserrat Light"/>
              </a:endParaRPr>
            </a:p>
          </p:txBody>
        </p:sp>
        <p:sp>
          <p:nvSpPr>
            <p:cNvPr id="143" name="Freeform 103"/>
            <p:cNvSpPr>
              <a:spLocks/>
            </p:cNvSpPr>
            <p:nvPr/>
          </p:nvSpPr>
          <p:spPr bwMode="auto">
            <a:xfrm>
              <a:off x="1743076" y="3130550"/>
              <a:ext cx="228600" cy="47625"/>
            </a:xfrm>
            <a:custGeom>
              <a:avLst/>
              <a:gdLst>
                <a:gd name="T0" fmla="*/ 144 w 144"/>
                <a:gd name="T1" fmla="*/ 21 h 30"/>
                <a:gd name="T2" fmla="*/ 144 w 144"/>
                <a:gd name="T3" fmla="*/ 21 h 30"/>
                <a:gd name="T4" fmla="*/ 141 w 144"/>
                <a:gd name="T5" fmla="*/ 3 h 30"/>
                <a:gd name="T6" fmla="*/ 48 w 144"/>
                <a:gd name="T7" fmla="*/ 0 h 30"/>
                <a:gd name="T8" fmla="*/ 0 w 144"/>
                <a:gd name="T9" fmla="*/ 19 h 30"/>
                <a:gd name="T10" fmla="*/ 0 w 144"/>
                <a:gd name="T11" fmla="*/ 19 h 30"/>
                <a:gd name="T12" fmla="*/ 2 w 144"/>
                <a:gd name="T13" fmla="*/ 30 h 30"/>
                <a:gd name="T14" fmla="*/ 50 w 144"/>
                <a:gd name="T15" fmla="*/ 10 h 30"/>
                <a:gd name="T16" fmla="*/ 139 w 144"/>
                <a:gd name="T17" fmla="*/ 14 h 30"/>
                <a:gd name="T18" fmla="*/ 144 w 144"/>
                <a:gd name="T19" fmla="*/ 2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4" h="30">
                  <a:moveTo>
                    <a:pt x="144" y="21"/>
                  </a:moveTo>
                  <a:lnTo>
                    <a:pt x="144" y="21"/>
                  </a:lnTo>
                  <a:lnTo>
                    <a:pt x="141" y="3"/>
                  </a:lnTo>
                  <a:lnTo>
                    <a:pt x="48" y="0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2" y="30"/>
                  </a:lnTo>
                  <a:lnTo>
                    <a:pt x="50" y="10"/>
                  </a:lnTo>
                  <a:lnTo>
                    <a:pt x="139" y="14"/>
                  </a:lnTo>
                  <a:lnTo>
                    <a:pt x="144" y="21"/>
                  </a:lnTo>
                  <a:close/>
                </a:path>
              </a:pathLst>
            </a:custGeom>
            <a:solidFill>
              <a:srgbClr val="9294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en-AU" sz="1350">
                <a:solidFill>
                  <a:prstClr val="black"/>
                </a:solidFill>
                <a:latin typeface="Montserrat Light"/>
              </a:endParaRPr>
            </a:p>
          </p:txBody>
        </p:sp>
        <p:sp>
          <p:nvSpPr>
            <p:cNvPr id="144" name="Freeform 104"/>
            <p:cNvSpPr>
              <a:spLocks/>
            </p:cNvSpPr>
            <p:nvPr/>
          </p:nvSpPr>
          <p:spPr bwMode="auto">
            <a:xfrm>
              <a:off x="1698626" y="2901950"/>
              <a:ext cx="231775" cy="52388"/>
            </a:xfrm>
            <a:custGeom>
              <a:avLst/>
              <a:gdLst>
                <a:gd name="T0" fmla="*/ 62 w 146"/>
                <a:gd name="T1" fmla="*/ 0 h 33"/>
                <a:gd name="T2" fmla="*/ 0 w 146"/>
                <a:gd name="T3" fmla="*/ 14 h 33"/>
                <a:gd name="T4" fmla="*/ 0 w 146"/>
                <a:gd name="T5" fmla="*/ 14 h 33"/>
                <a:gd name="T6" fmla="*/ 2 w 146"/>
                <a:gd name="T7" fmla="*/ 26 h 33"/>
                <a:gd name="T8" fmla="*/ 4 w 146"/>
                <a:gd name="T9" fmla="*/ 24 h 33"/>
                <a:gd name="T10" fmla="*/ 62 w 146"/>
                <a:gd name="T11" fmla="*/ 10 h 33"/>
                <a:gd name="T12" fmla="*/ 143 w 146"/>
                <a:gd name="T13" fmla="*/ 31 h 33"/>
                <a:gd name="T14" fmla="*/ 146 w 146"/>
                <a:gd name="T15" fmla="*/ 33 h 33"/>
                <a:gd name="T16" fmla="*/ 146 w 146"/>
                <a:gd name="T17" fmla="*/ 33 h 33"/>
                <a:gd name="T18" fmla="*/ 144 w 146"/>
                <a:gd name="T19" fmla="*/ 21 h 33"/>
                <a:gd name="T20" fmla="*/ 62 w 146"/>
                <a:gd name="T21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6" h="33">
                  <a:moveTo>
                    <a:pt x="62" y="0"/>
                  </a:moveTo>
                  <a:lnTo>
                    <a:pt x="0" y="14"/>
                  </a:lnTo>
                  <a:lnTo>
                    <a:pt x="0" y="14"/>
                  </a:lnTo>
                  <a:lnTo>
                    <a:pt x="2" y="26"/>
                  </a:lnTo>
                  <a:lnTo>
                    <a:pt x="4" y="24"/>
                  </a:lnTo>
                  <a:lnTo>
                    <a:pt x="62" y="10"/>
                  </a:lnTo>
                  <a:lnTo>
                    <a:pt x="143" y="31"/>
                  </a:lnTo>
                  <a:lnTo>
                    <a:pt x="146" y="33"/>
                  </a:lnTo>
                  <a:lnTo>
                    <a:pt x="146" y="33"/>
                  </a:lnTo>
                  <a:lnTo>
                    <a:pt x="144" y="21"/>
                  </a:lnTo>
                  <a:lnTo>
                    <a:pt x="62" y="0"/>
                  </a:lnTo>
                  <a:close/>
                </a:path>
              </a:pathLst>
            </a:custGeom>
            <a:solidFill>
              <a:srgbClr val="9294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en-AU" sz="1350">
                <a:solidFill>
                  <a:prstClr val="black"/>
                </a:solidFill>
                <a:latin typeface="Montserrat Light"/>
              </a:endParaRPr>
            </a:p>
          </p:txBody>
        </p:sp>
        <p:sp>
          <p:nvSpPr>
            <p:cNvPr id="145" name="Freeform 105"/>
            <p:cNvSpPr>
              <a:spLocks/>
            </p:cNvSpPr>
            <p:nvPr/>
          </p:nvSpPr>
          <p:spPr bwMode="auto">
            <a:xfrm>
              <a:off x="1874838" y="3546475"/>
              <a:ext cx="234950" cy="69850"/>
            </a:xfrm>
            <a:custGeom>
              <a:avLst/>
              <a:gdLst>
                <a:gd name="T0" fmla="*/ 148 w 148"/>
                <a:gd name="T1" fmla="*/ 10 h 44"/>
                <a:gd name="T2" fmla="*/ 148 w 148"/>
                <a:gd name="T3" fmla="*/ 10 h 44"/>
                <a:gd name="T4" fmla="*/ 142 w 148"/>
                <a:gd name="T5" fmla="*/ 0 h 44"/>
                <a:gd name="T6" fmla="*/ 53 w 148"/>
                <a:gd name="T7" fmla="*/ 3 h 44"/>
                <a:gd name="T8" fmla="*/ 0 w 148"/>
                <a:gd name="T9" fmla="*/ 33 h 44"/>
                <a:gd name="T10" fmla="*/ 0 w 148"/>
                <a:gd name="T11" fmla="*/ 33 h 44"/>
                <a:gd name="T12" fmla="*/ 5 w 148"/>
                <a:gd name="T13" fmla="*/ 44 h 44"/>
                <a:gd name="T14" fmla="*/ 54 w 148"/>
                <a:gd name="T15" fmla="*/ 14 h 44"/>
                <a:gd name="T16" fmla="*/ 148 w 148"/>
                <a:gd name="T17" fmla="*/ 1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8" h="44">
                  <a:moveTo>
                    <a:pt x="148" y="10"/>
                  </a:moveTo>
                  <a:lnTo>
                    <a:pt x="148" y="10"/>
                  </a:lnTo>
                  <a:lnTo>
                    <a:pt x="142" y="0"/>
                  </a:lnTo>
                  <a:lnTo>
                    <a:pt x="53" y="3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5" y="44"/>
                  </a:lnTo>
                  <a:lnTo>
                    <a:pt x="54" y="14"/>
                  </a:lnTo>
                  <a:lnTo>
                    <a:pt x="148" y="10"/>
                  </a:lnTo>
                  <a:close/>
                </a:path>
              </a:pathLst>
            </a:custGeom>
            <a:solidFill>
              <a:srgbClr val="9294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en-AU" sz="1350">
                <a:solidFill>
                  <a:prstClr val="black"/>
                </a:solidFill>
                <a:latin typeface="Montserrat Light"/>
              </a:endParaRPr>
            </a:p>
          </p:txBody>
        </p:sp>
        <p:sp>
          <p:nvSpPr>
            <p:cNvPr id="146" name="Freeform 106"/>
            <p:cNvSpPr>
              <a:spLocks/>
            </p:cNvSpPr>
            <p:nvPr/>
          </p:nvSpPr>
          <p:spPr bwMode="auto">
            <a:xfrm>
              <a:off x="1849438" y="3487738"/>
              <a:ext cx="231775" cy="55563"/>
            </a:xfrm>
            <a:custGeom>
              <a:avLst/>
              <a:gdLst>
                <a:gd name="T0" fmla="*/ 53 w 146"/>
                <a:gd name="T1" fmla="*/ 10 h 35"/>
                <a:gd name="T2" fmla="*/ 146 w 146"/>
                <a:gd name="T3" fmla="*/ 10 h 35"/>
                <a:gd name="T4" fmla="*/ 146 w 146"/>
                <a:gd name="T5" fmla="*/ 10 h 35"/>
                <a:gd name="T6" fmla="*/ 141 w 146"/>
                <a:gd name="T7" fmla="*/ 0 h 35"/>
                <a:gd name="T8" fmla="*/ 51 w 146"/>
                <a:gd name="T9" fmla="*/ 0 h 35"/>
                <a:gd name="T10" fmla="*/ 0 w 146"/>
                <a:gd name="T11" fmla="*/ 26 h 35"/>
                <a:gd name="T12" fmla="*/ 0 w 146"/>
                <a:gd name="T13" fmla="*/ 26 h 35"/>
                <a:gd name="T14" fmla="*/ 4 w 146"/>
                <a:gd name="T15" fmla="*/ 35 h 35"/>
                <a:gd name="T16" fmla="*/ 53 w 146"/>
                <a:gd name="T17" fmla="*/ 1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6" h="35">
                  <a:moveTo>
                    <a:pt x="53" y="10"/>
                  </a:moveTo>
                  <a:lnTo>
                    <a:pt x="146" y="10"/>
                  </a:lnTo>
                  <a:lnTo>
                    <a:pt x="146" y="10"/>
                  </a:lnTo>
                  <a:lnTo>
                    <a:pt x="141" y="0"/>
                  </a:lnTo>
                  <a:lnTo>
                    <a:pt x="51" y="0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4" y="35"/>
                  </a:lnTo>
                  <a:lnTo>
                    <a:pt x="53" y="10"/>
                  </a:lnTo>
                  <a:close/>
                </a:path>
              </a:pathLst>
            </a:custGeom>
            <a:solidFill>
              <a:srgbClr val="9294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en-AU" sz="1350">
                <a:solidFill>
                  <a:prstClr val="black"/>
                </a:solidFill>
                <a:latin typeface="Montserrat Light"/>
              </a:endParaRPr>
            </a:p>
          </p:txBody>
        </p:sp>
        <p:sp>
          <p:nvSpPr>
            <p:cNvPr id="147" name="Freeform 107"/>
            <p:cNvSpPr>
              <a:spLocks/>
            </p:cNvSpPr>
            <p:nvPr/>
          </p:nvSpPr>
          <p:spPr bwMode="auto">
            <a:xfrm>
              <a:off x="1797051" y="3343275"/>
              <a:ext cx="231775" cy="46038"/>
            </a:xfrm>
            <a:custGeom>
              <a:avLst/>
              <a:gdLst>
                <a:gd name="T0" fmla="*/ 52 w 146"/>
                <a:gd name="T1" fmla="*/ 10 h 29"/>
                <a:gd name="T2" fmla="*/ 146 w 146"/>
                <a:gd name="T3" fmla="*/ 10 h 29"/>
                <a:gd name="T4" fmla="*/ 146 w 146"/>
                <a:gd name="T5" fmla="*/ 10 h 29"/>
                <a:gd name="T6" fmla="*/ 142 w 146"/>
                <a:gd name="T7" fmla="*/ 0 h 29"/>
                <a:gd name="T8" fmla="*/ 51 w 146"/>
                <a:gd name="T9" fmla="*/ 0 h 29"/>
                <a:gd name="T10" fmla="*/ 0 w 146"/>
                <a:gd name="T11" fmla="*/ 19 h 29"/>
                <a:gd name="T12" fmla="*/ 0 w 146"/>
                <a:gd name="T13" fmla="*/ 19 h 29"/>
                <a:gd name="T14" fmla="*/ 3 w 146"/>
                <a:gd name="T15" fmla="*/ 29 h 29"/>
                <a:gd name="T16" fmla="*/ 52 w 146"/>
                <a:gd name="T17" fmla="*/ 1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6" h="29">
                  <a:moveTo>
                    <a:pt x="52" y="10"/>
                  </a:moveTo>
                  <a:lnTo>
                    <a:pt x="146" y="10"/>
                  </a:lnTo>
                  <a:lnTo>
                    <a:pt x="146" y="10"/>
                  </a:lnTo>
                  <a:lnTo>
                    <a:pt x="142" y="0"/>
                  </a:lnTo>
                  <a:lnTo>
                    <a:pt x="51" y="0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3" y="29"/>
                  </a:lnTo>
                  <a:lnTo>
                    <a:pt x="52" y="10"/>
                  </a:lnTo>
                  <a:close/>
                </a:path>
              </a:pathLst>
            </a:custGeom>
            <a:solidFill>
              <a:srgbClr val="9294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en-AU" sz="1350">
                <a:solidFill>
                  <a:prstClr val="black"/>
                </a:solidFill>
                <a:latin typeface="Montserrat Light"/>
              </a:endParaRPr>
            </a:p>
          </p:txBody>
        </p:sp>
        <p:sp>
          <p:nvSpPr>
            <p:cNvPr id="148" name="Freeform 108"/>
            <p:cNvSpPr>
              <a:spLocks/>
            </p:cNvSpPr>
            <p:nvPr/>
          </p:nvSpPr>
          <p:spPr bwMode="auto">
            <a:xfrm>
              <a:off x="1819276" y="3409950"/>
              <a:ext cx="231775" cy="52388"/>
            </a:xfrm>
            <a:custGeom>
              <a:avLst/>
              <a:gdLst>
                <a:gd name="T0" fmla="*/ 146 w 146"/>
                <a:gd name="T1" fmla="*/ 10 h 33"/>
                <a:gd name="T2" fmla="*/ 146 w 146"/>
                <a:gd name="T3" fmla="*/ 10 h 33"/>
                <a:gd name="T4" fmla="*/ 142 w 146"/>
                <a:gd name="T5" fmla="*/ 0 h 33"/>
                <a:gd name="T6" fmla="*/ 51 w 146"/>
                <a:gd name="T7" fmla="*/ 1 h 33"/>
                <a:gd name="T8" fmla="*/ 0 w 146"/>
                <a:gd name="T9" fmla="*/ 23 h 33"/>
                <a:gd name="T10" fmla="*/ 0 w 146"/>
                <a:gd name="T11" fmla="*/ 23 h 33"/>
                <a:gd name="T12" fmla="*/ 3 w 146"/>
                <a:gd name="T13" fmla="*/ 33 h 33"/>
                <a:gd name="T14" fmla="*/ 54 w 146"/>
                <a:gd name="T15" fmla="*/ 12 h 33"/>
                <a:gd name="T16" fmla="*/ 146 w 146"/>
                <a:gd name="T17" fmla="*/ 1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6" h="33">
                  <a:moveTo>
                    <a:pt x="146" y="10"/>
                  </a:moveTo>
                  <a:lnTo>
                    <a:pt x="146" y="10"/>
                  </a:lnTo>
                  <a:lnTo>
                    <a:pt x="142" y="0"/>
                  </a:lnTo>
                  <a:lnTo>
                    <a:pt x="51" y="1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3" y="33"/>
                  </a:lnTo>
                  <a:lnTo>
                    <a:pt x="54" y="12"/>
                  </a:lnTo>
                  <a:lnTo>
                    <a:pt x="146" y="10"/>
                  </a:lnTo>
                  <a:close/>
                </a:path>
              </a:pathLst>
            </a:custGeom>
            <a:solidFill>
              <a:srgbClr val="9294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en-AU" sz="1350">
                <a:solidFill>
                  <a:prstClr val="black"/>
                </a:solidFill>
                <a:latin typeface="Montserrat Light"/>
              </a:endParaRPr>
            </a:p>
          </p:txBody>
        </p:sp>
        <p:sp>
          <p:nvSpPr>
            <p:cNvPr id="149" name="Freeform 109"/>
            <p:cNvSpPr>
              <a:spLocks/>
            </p:cNvSpPr>
            <p:nvPr/>
          </p:nvSpPr>
          <p:spPr bwMode="auto">
            <a:xfrm>
              <a:off x="1779588" y="5222875"/>
              <a:ext cx="374650" cy="195263"/>
            </a:xfrm>
            <a:custGeom>
              <a:avLst/>
              <a:gdLst>
                <a:gd name="T0" fmla="*/ 234 w 236"/>
                <a:gd name="T1" fmla="*/ 123 h 123"/>
                <a:gd name="T2" fmla="*/ 234 w 236"/>
                <a:gd name="T3" fmla="*/ 123 h 123"/>
                <a:gd name="T4" fmla="*/ 236 w 236"/>
                <a:gd name="T5" fmla="*/ 118 h 123"/>
                <a:gd name="T6" fmla="*/ 236 w 236"/>
                <a:gd name="T7" fmla="*/ 118 h 123"/>
                <a:gd name="T8" fmla="*/ 234 w 236"/>
                <a:gd name="T9" fmla="*/ 106 h 123"/>
                <a:gd name="T10" fmla="*/ 232 w 236"/>
                <a:gd name="T11" fmla="*/ 93 h 123"/>
                <a:gd name="T12" fmla="*/ 230 w 236"/>
                <a:gd name="T13" fmla="*/ 83 h 123"/>
                <a:gd name="T14" fmla="*/ 225 w 236"/>
                <a:gd name="T15" fmla="*/ 72 h 123"/>
                <a:gd name="T16" fmla="*/ 222 w 236"/>
                <a:gd name="T17" fmla="*/ 62 h 123"/>
                <a:gd name="T18" fmla="*/ 215 w 236"/>
                <a:gd name="T19" fmla="*/ 51 h 123"/>
                <a:gd name="T20" fmla="*/ 208 w 236"/>
                <a:gd name="T21" fmla="*/ 42 h 123"/>
                <a:gd name="T22" fmla="*/ 201 w 236"/>
                <a:gd name="T23" fmla="*/ 33 h 123"/>
                <a:gd name="T24" fmla="*/ 192 w 236"/>
                <a:gd name="T25" fmla="*/ 26 h 123"/>
                <a:gd name="T26" fmla="*/ 183 w 236"/>
                <a:gd name="T27" fmla="*/ 19 h 123"/>
                <a:gd name="T28" fmla="*/ 174 w 236"/>
                <a:gd name="T29" fmla="*/ 14 h 123"/>
                <a:gd name="T30" fmla="*/ 164 w 236"/>
                <a:gd name="T31" fmla="*/ 9 h 123"/>
                <a:gd name="T32" fmla="*/ 153 w 236"/>
                <a:gd name="T33" fmla="*/ 5 h 123"/>
                <a:gd name="T34" fmla="*/ 141 w 236"/>
                <a:gd name="T35" fmla="*/ 2 h 123"/>
                <a:gd name="T36" fmla="*/ 130 w 236"/>
                <a:gd name="T37" fmla="*/ 0 h 123"/>
                <a:gd name="T38" fmla="*/ 118 w 236"/>
                <a:gd name="T39" fmla="*/ 0 h 123"/>
                <a:gd name="T40" fmla="*/ 118 w 236"/>
                <a:gd name="T41" fmla="*/ 0 h 123"/>
                <a:gd name="T42" fmla="*/ 106 w 236"/>
                <a:gd name="T43" fmla="*/ 0 h 123"/>
                <a:gd name="T44" fmla="*/ 93 w 236"/>
                <a:gd name="T45" fmla="*/ 2 h 123"/>
                <a:gd name="T46" fmla="*/ 83 w 236"/>
                <a:gd name="T47" fmla="*/ 5 h 123"/>
                <a:gd name="T48" fmla="*/ 72 w 236"/>
                <a:gd name="T49" fmla="*/ 9 h 123"/>
                <a:gd name="T50" fmla="*/ 62 w 236"/>
                <a:gd name="T51" fmla="*/ 14 h 123"/>
                <a:gd name="T52" fmla="*/ 51 w 236"/>
                <a:gd name="T53" fmla="*/ 19 h 123"/>
                <a:gd name="T54" fmla="*/ 42 w 236"/>
                <a:gd name="T55" fmla="*/ 26 h 123"/>
                <a:gd name="T56" fmla="*/ 34 w 236"/>
                <a:gd name="T57" fmla="*/ 33 h 123"/>
                <a:gd name="T58" fmla="*/ 27 w 236"/>
                <a:gd name="T59" fmla="*/ 42 h 123"/>
                <a:gd name="T60" fmla="*/ 20 w 236"/>
                <a:gd name="T61" fmla="*/ 51 h 123"/>
                <a:gd name="T62" fmla="*/ 14 w 236"/>
                <a:gd name="T63" fmla="*/ 62 h 123"/>
                <a:gd name="T64" fmla="*/ 9 w 236"/>
                <a:gd name="T65" fmla="*/ 72 h 123"/>
                <a:gd name="T66" fmla="*/ 5 w 236"/>
                <a:gd name="T67" fmla="*/ 83 h 123"/>
                <a:gd name="T68" fmla="*/ 2 w 236"/>
                <a:gd name="T69" fmla="*/ 93 h 123"/>
                <a:gd name="T70" fmla="*/ 0 w 236"/>
                <a:gd name="T71" fmla="*/ 106 h 123"/>
                <a:gd name="T72" fmla="*/ 0 w 236"/>
                <a:gd name="T73" fmla="*/ 118 h 123"/>
                <a:gd name="T74" fmla="*/ 0 w 236"/>
                <a:gd name="T75" fmla="*/ 118 h 123"/>
                <a:gd name="T76" fmla="*/ 0 w 236"/>
                <a:gd name="T77" fmla="*/ 123 h 123"/>
                <a:gd name="T78" fmla="*/ 234 w 236"/>
                <a:gd name="T79" fmla="*/ 1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36" h="123">
                  <a:moveTo>
                    <a:pt x="234" y="123"/>
                  </a:moveTo>
                  <a:lnTo>
                    <a:pt x="234" y="123"/>
                  </a:lnTo>
                  <a:lnTo>
                    <a:pt x="236" y="118"/>
                  </a:lnTo>
                  <a:lnTo>
                    <a:pt x="236" y="118"/>
                  </a:lnTo>
                  <a:lnTo>
                    <a:pt x="234" y="106"/>
                  </a:lnTo>
                  <a:lnTo>
                    <a:pt x="232" y="93"/>
                  </a:lnTo>
                  <a:lnTo>
                    <a:pt x="230" y="83"/>
                  </a:lnTo>
                  <a:lnTo>
                    <a:pt x="225" y="72"/>
                  </a:lnTo>
                  <a:lnTo>
                    <a:pt x="222" y="62"/>
                  </a:lnTo>
                  <a:lnTo>
                    <a:pt x="215" y="51"/>
                  </a:lnTo>
                  <a:lnTo>
                    <a:pt x="208" y="42"/>
                  </a:lnTo>
                  <a:lnTo>
                    <a:pt x="201" y="33"/>
                  </a:lnTo>
                  <a:lnTo>
                    <a:pt x="192" y="26"/>
                  </a:lnTo>
                  <a:lnTo>
                    <a:pt x="183" y="19"/>
                  </a:lnTo>
                  <a:lnTo>
                    <a:pt x="174" y="14"/>
                  </a:lnTo>
                  <a:lnTo>
                    <a:pt x="164" y="9"/>
                  </a:lnTo>
                  <a:lnTo>
                    <a:pt x="153" y="5"/>
                  </a:lnTo>
                  <a:lnTo>
                    <a:pt x="141" y="2"/>
                  </a:lnTo>
                  <a:lnTo>
                    <a:pt x="130" y="0"/>
                  </a:lnTo>
                  <a:lnTo>
                    <a:pt x="118" y="0"/>
                  </a:lnTo>
                  <a:lnTo>
                    <a:pt x="118" y="0"/>
                  </a:lnTo>
                  <a:lnTo>
                    <a:pt x="106" y="0"/>
                  </a:lnTo>
                  <a:lnTo>
                    <a:pt x="93" y="2"/>
                  </a:lnTo>
                  <a:lnTo>
                    <a:pt x="83" y="5"/>
                  </a:lnTo>
                  <a:lnTo>
                    <a:pt x="72" y="9"/>
                  </a:lnTo>
                  <a:lnTo>
                    <a:pt x="62" y="14"/>
                  </a:lnTo>
                  <a:lnTo>
                    <a:pt x="51" y="19"/>
                  </a:lnTo>
                  <a:lnTo>
                    <a:pt x="42" y="26"/>
                  </a:lnTo>
                  <a:lnTo>
                    <a:pt x="34" y="33"/>
                  </a:lnTo>
                  <a:lnTo>
                    <a:pt x="27" y="42"/>
                  </a:lnTo>
                  <a:lnTo>
                    <a:pt x="20" y="51"/>
                  </a:lnTo>
                  <a:lnTo>
                    <a:pt x="14" y="62"/>
                  </a:lnTo>
                  <a:lnTo>
                    <a:pt x="9" y="72"/>
                  </a:lnTo>
                  <a:lnTo>
                    <a:pt x="5" y="83"/>
                  </a:lnTo>
                  <a:lnTo>
                    <a:pt x="2" y="93"/>
                  </a:lnTo>
                  <a:lnTo>
                    <a:pt x="0" y="106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0" y="123"/>
                  </a:lnTo>
                  <a:lnTo>
                    <a:pt x="234" y="123"/>
                  </a:lnTo>
                  <a:close/>
                </a:path>
              </a:pathLst>
            </a:custGeom>
            <a:solidFill>
              <a:srgbClr val="9294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en-AU" sz="1350">
                <a:solidFill>
                  <a:prstClr val="black"/>
                </a:solidFill>
                <a:latin typeface="Montserrat Light"/>
              </a:endParaRPr>
            </a:p>
          </p:txBody>
        </p:sp>
        <p:sp>
          <p:nvSpPr>
            <p:cNvPr id="150" name="Freeform 110"/>
            <p:cNvSpPr>
              <a:spLocks/>
            </p:cNvSpPr>
            <p:nvPr/>
          </p:nvSpPr>
          <p:spPr bwMode="auto">
            <a:xfrm>
              <a:off x="1798638" y="5251450"/>
              <a:ext cx="334963" cy="334963"/>
            </a:xfrm>
            <a:custGeom>
              <a:avLst/>
              <a:gdLst>
                <a:gd name="T0" fmla="*/ 211 w 211"/>
                <a:gd name="T1" fmla="*/ 105 h 211"/>
                <a:gd name="T2" fmla="*/ 211 w 211"/>
                <a:gd name="T3" fmla="*/ 105 h 211"/>
                <a:gd name="T4" fmla="*/ 211 w 211"/>
                <a:gd name="T5" fmla="*/ 116 h 211"/>
                <a:gd name="T6" fmla="*/ 210 w 211"/>
                <a:gd name="T7" fmla="*/ 126 h 211"/>
                <a:gd name="T8" fmla="*/ 203 w 211"/>
                <a:gd name="T9" fmla="*/ 147 h 211"/>
                <a:gd name="T10" fmla="*/ 194 w 211"/>
                <a:gd name="T11" fmla="*/ 165 h 211"/>
                <a:gd name="T12" fmla="*/ 180 w 211"/>
                <a:gd name="T13" fmla="*/ 181 h 211"/>
                <a:gd name="T14" fmla="*/ 164 w 211"/>
                <a:gd name="T15" fmla="*/ 193 h 211"/>
                <a:gd name="T16" fmla="*/ 146 w 211"/>
                <a:gd name="T17" fmla="*/ 204 h 211"/>
                <a:gd name="T18" fmla="*/ 127 w 211"/>
                <a:gd name="T19" fmla="*/ 209 h 211"/>
                <a:gd name="T20" fmla="*/ 116 w 211"/>
                <a:gd name="T21" fmla="*/ 211 h 211"/>
                <a:gd name="T22" fmla="*/ 106 w 211"/>
                <a:gd name="T23" fmla="*/ 211 h 211"/>
                <a:gd name="T24" fmla="*/ 106 w 211"/>
                <a:gd name="T25" fmla="*/ 211 h 211"/>
                <a:gd name="T26" fmla="*/ 95 w 211"/>
                <a:gd name="T27" fmla="*/ 211 h 211"/>
                <a:gd name="T28" fmla="*/ 85 w 211"/>
                <a:gd name="T29" fmla="*/ 209 h 211"/>
                <a:gd name="T30" fmla="*/ 64 w 211"/>
                <a:gd name="T31" fmla="*/ 204 h 211"/>
                <a:gd name="T32" fmla="*/ 46 w 211"/>
                <a:gd name="T33" fmla="*/ 193 h 211"/>
                <a:gd name="T34" fmla="*/ 30 w 211"/>
                <a:gd name="T35" fmla="*/ 181 h 211"/>
                <a:gd name="T36" fmla="*/ 18 w 211"/>
                <a:gd name="T37" fmla="*/ 165 h 211"/>
                <a:gd name="T38" fmla="*/ 8 w 211"/>
                <a:gd name="T39" fmla="*/ 147 h 211"/>
                <a:gd name="T40" fmla="*/ 2 w 211"/>
                <a:gd name="T41" fmla="*/ 126 h 211"/>
                <a:gd name="T42" fmla="*/ 0 w 211"/>
                <a:gd name="T43" fmla="*/ 116 h 211"/>
                <a:gd name="T44" fmla="*/ 0 w 211"/>
                <a:gd name="T45" fmla="*/ 105 h 211"/>
                <a:gd name="T46" fmla="*/ 0 w 211"/>
                <a:gd name="T47" fmla="*/ 105 h 211"/>
                <a:gd name="T48" fmla="*/ 0 w 211"/>
                <a:gd name="T49" fmla="*/ 95 h 211"/>
                <a:gd name="T50" fmla="*/ 2 w 211"/>
                <a:gd name="T51" fmla="*/ 84 h 211"/>
                <a:gd name="T52" fmla="*/ 8 w 211"/>
                <a:gd name="T53" fmla="*/ 65 h 211"/>
                <a:gd name="T54" fmla="*/ 18 w 211"/>
                <a:gd name="T55" fmla="*/ 45 h 211"/>
                <a:gd name="T56" fmla="*/ 30 w 211"/>
                <a:gd name="T57" fmla="*/ 31 h 211"/>
                <a:gd name="T58" fmla="*/ 46 w 211"/>
                <a:gd name="T59" fmla="*/ 17 h 211"/>
                <a:gd name="T60" fmla="*/ 64 w 211"/>
                <a:gd name="T61" fmla="*/ 8 h 211"/>
                <a:gd name="T62" fmla="*/ 85 w 211"/>
                <a:gd name="T63" fmla="*/ 1 h 211"/>
                <a:gd name="T64" fmla="*/ 95 w 211"/>
                <a:gd name="T65" fmla="*/ 0 h 211"/>
                <a:gd name="T66" fmla="*/ 106 w 211"/>
                <a:gd name="T67" fmla="*/ 0 h 211"/>
                <a:gd name="T68" fmla="*/ 106 w 211"/>
                <a:gd name="T69" fmla="*/ 0 h 211"/>
                <a:gd name="T70" fmla="*/ 116 w 211"/>
                <a:gd name="T71" fmla="*/ 0 h 211"/>
                <a:gd name="T72" fmla="*/ 127 w 211"/>
                <a:gd name="T73" fmla="*/ 1 h 211"/>
                <a:gd name="T74" fmla="*/ 146 w 211"/>
                <a:gd name="T75" fmla="*/ 8 h 211"/>
                <a:gd name="T76" fmla="*/ 164 w 211"/>
                <a:gd name="T77" fmla="*/ 17 h 211"/>
                <a:gd name="T78" fmla="*/ 180 w 211"/>
                <a:gd name="T79" fmla="*/ 31 h 211"/>
                <a:gd name="T80" fmla="*/ 194 w 211"/>
                <a:gd name="T81" fmla="*/ 45 h 211"/>
                <a:gd name="T82" fmla="*/ 203 w 211"/>
                <a:gd name="T83" fmla="*/ 65 h 211"/>
                <a:gd name="T84" fmla="*/ 210 w 211"/>
                <a:gd name="T85" fmla="*/ 84 h 211"/>
                <a:gd name="T86" fmla="*/ 211 w 211"/>
                <a:gd name="T87" fmla="*/ 95 h 211"/>
                <a:gd name="T88" fmla="*/ 211 w 211"/>
                <a:gd name="T89" fmla="*/ 105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11" h="211">
                  <a:moveTo>
                    <a:pt x="211" y="105"/>
                  </a:moveTo>
                  <a:lnTo>
                    <a:pt x="211" y="105"/>
                  </a:lnTo>
                  <a:lnTo>
                    <a:pt x="211" y="116"/>
                  </a:lnTo>
                  <a:lnTo>
                    <a:pt x="210" y="126"/>
                  </a:lnTo>
                  <a:lnTo>
                    <a:pt x="203" y="147"/>
                  </a:lnTo>
                  <a:lnTo>
                    <a:pt x="194" y="165"/>
                  </a:lnTo>
                  <a:lnTo>
                    <a:pt x="180" y="181"/>
                  </a:lnTo>
                  <a:lnTo>
                    <a:pt x="164" y="193"/>
                  </a:lnTo>
                  <a:lnTo>
                    <a:pt x="146" y="204"/>
                  </a:lnTo>
                  <a:lnTo>
                    <a:pt x="127" y="209"/>
                  </a:lnTo>
                  <a:lnTo>
                    <a:pt x="116" y="211"/>
                  </a:lnTo>
                  <a:lnTo>
                    <a:pt x="106" y="211"/>
                  </a:lnTo>
                  <a:lnTo>
                    <a:pt x="106" y="211"/>
                  </a:lnTo>
                  <a:lnTo>
                    <a:pt x="95" y="211"/>
                  </a:lnTo>
                  <a:lnTo>
                    <a:pt x="85" y="209"/>
                  </a:lnTo>
                  <a:lnTo>
                    <a:pt x="64" y="204"/>
                  </a:lnTo>
                  <a:lnTo>
                    <a:pt x="46" y="193"/>
                  </a:lnTo>
                  <a:lnTo>
                    <a:pt x="30" y="181"/>
                  </a:lnTo>
                  <a:lnTo>
                    <a:pt x="18" y="165"/>
                  </a:lnTo>
                  <a:lnTo>
                    <a:pt x="8" y="147"/>
                  </a:lnTo>
                  <a:lnTo>
                    <a:pt x="2" y="126"/>
                  </a:lnTo>
                  <a:lnTo>
                    <a:pt x="0" y="116"/>
                  </a:lnTo>
                  <a:lnTo>
                    <a:pt x="0" y="105"/>
                  </a:lnTo>
                  <a:lnTo>
                    <a:pt x="0" y="105"/>
                  </a:lnTo>
                  <a:lnTo>
                    <a:pt x="0" y="95"/>
                  </a:lnTo>
                  <a:lnTo>
                    <a:pt x="2" y="84"/>
                  </a:lnTo>
                  <a:lnTo>
                    <a:pt x="8" y="65"/>
                  </a:lnTo>
                  <a:lnTo>
                    <a:pt x="18" y="45"/>
                  </a:lnTo>
                  <a:lnTo>
                    <a:pt x="30" y="31"/>
                  </a:lnTo>
                  <a:lnTo>
                    <a:pt x="46" y="17"/>
                  </a:lnTo>
                  <a:lnTo>
                    <a:pt x="64" y="8"/>
                  </a:lnTo>
                  <a:lnTo>
                    <a:pt x="85" y="1"/>
                  </a:lnTo>
                  <a:lnTo>
                    <a:pt x="95" y="0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116" y="0"/>
                  </a:lnTo>
                  <a:lnTo>
                    <a:pt x="127" y="1"/>
                  </a:lnTo>
                  <a:lnTo>
                    <a:pt x="146" y="8"/>
                  </a:lnTo>
                  <a:lnTo>
                    <a:pt x="164" y="17"/>
                  </a:lnTo>
                  <a:lnTo>
                    <a:pt x="180" y="31"/>
                  </a:lnTo>
                  <a:lnTo>
                    <a:pt x="194" y="45"/>
                  </a:lnTo>
                  <a:lnTo>
                    <a:pt x="203" y="65"/>
                  </a:lnTo>
                  <a:lnTo>
                    <a:pt x="210" y="84"/>
                  </a:lnTo>
                  <a:lnTo>
                    <a:pt x="211" y="95"/>
                  </a:lnTo>
                  <a:lnTo>
                    <a:pt x="211" y="105"/>
                  </a:lnTo>
                  <a:close/>
                </a:path>
              </a:pathLst>
            </a:custGeom>
            <a:solidFill>
              <a:srgbClr val="D1D2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en-AU" sz="1350">
                <a:solidFill>
                  <a:prstClr val="black"/>
                </a:solidFill>
                <a:latin typeface="Montserrat Light"/>
              </a:endParaRPr>
            </a:p>
          </p:txBody>
        </p:sp>
        <p:sp>
          <p:nvSpPr>
            <p:cNvPr id="151" name="Freeform 111"/>
            <p:cNvSpPr>
              <a:spLocks/>
            </p:cNvSpPr>
            <p:nvPr/>
          </p:nvSpPr>
          <p:spPr bwMode="auto">
            <a:xfrm>
              <a:off x="1798638" y="5251450"/>
              <a:ext cx="334963" cy="334963"/>
            </a:xfrm>
            <a:custGeom>
              <a:avLst/>
              <a:gdLst>
                <a:gd name="T0" fmla="*/ 211 w 211"/>
                <a:gd name="T1" fmla="*/ 105 h 211"/>
                <a:gd name="T2" fmla="*/ 211 w 211"/>
                <a:gd name="T3" fmla="*/ 105 h 211"/>
                <a:gd name="T4" fmla="*/ 211 w 211"/>
                <a:gd name="T5" fmla="*/ 116 h 211"/>
                <a:gd name="T6" fmla="*/ 210 w 211"/>
                <a:gd name="T7" fmla="*/ 126 h 211"/>
                <a:gd name="T8" fmla="*/ 203 w 211"/>
                <a:gd name="T9" fmla="*/ 147 h 211"/>
                <a:gd name="T10" fmla="*/ 194 w 211"/>
                <a:gd name="T11" fmla="*/ 165 h 211"/>
                <a:gd name="T12" fmla="*/ 180 w 211"/>
                <a:gd name="T13" fmla="*/ 181 h 211"/>
                <a:gd name="T14" fmla="*/ 164 w 211"/>
                <a:gd name="T15" fmla="*/ 193 h 211"/>
                <a:gd name="T16" fmla="*/ 146 w 211"/>
                <a:gd name="T17" fmla="*/ 204 h 211"/>
                <a:gd name="T18" fmla="*/ 127 w 211"/>
                <a:gd name="T19" fmla="*/ 209 h 211"/>
                <a:gd name="T20" fmla="*/ 116 w 211"/>
                <a:gd name="T21" fmla="*/ 211 h 211"/>
                <a:gd name="T22" fmla="*/ 106 w 211"/>
                <a:gd name="T23" fmla="*/ 211 h 211"/>
                <a:gd name="T24" fmla="*/ 106 w 211"/>
                <a:gd name="T25" fmla="*/ 211 h 211"/>
                <a:gd name="T26" fmla="*/ 95 w 211"/>
                <a:gd name="T27" fmla="*/ 211 h 211"/>
                <a:gd name="T28" fmla="*/ 85 w 211"/>
                <a:gd name="T29" fmla="*/ 209 h 211"/>
                <a:gd name="T30" fmla="*/ 64 w 211"/>
                <a:gd name="T31" fmla="*/ 204 h 211"/>
                <a:gd name="T32" fmla="*/ 46 w 211"/>
                <a:gd name="T33" fmla="*/ 193 h 211"/>
                <a:gd name="T34" fmla="*/ 30 w 211"/>
                <a:gd name="T35" fmla="*/ 181 h 211"/>
                <a:gd name="T36" fmla="*/ 18 w 211"/>
                <a:gd name="T37" fmla="*/ 165 h 211"/>
                <a:gd name="T38" fmla="*/ 8 w 211"/>
                <a:gd name="T39" fmla="*/ 147 h 211"/>
                <a:gd name="T40" fmla="*/ 2 w 211"/>
                <a:gd name="T41" fmla="*/ 126 h 211"/>
                <a:gd name="T42" fmla="*/ 0 w 211"/>
                <a:gd name="T43" fmla="*/ 116 h 211"/>
                <a:gd name="T44" fmla="*/ 0 w 211"/>
                <a:gd name="T45" fmla="*/ 105 h 211"/>
                <a:gd name="T46" fmla="*/ 0 w 211"/>
                <a:gd name="T47" fmla="*/ 105 h 211"/>
                <a:gd name="T48" fmla="*/ 0 w 211"/>
                <a:gd name="T49" fmla="*/ 95 h 211"/>
                <a:gd name="T50" fmla="*/ 2 w 211"/>
                <a:gd name="T51" fmla="*/ 84 h 211"/>
                <a:gd name="T52" fmla="*/ 8 w 211"/>
                <a:gd name="T53" fmla="*/ 65 h 211"/>
                <a:gd name="T54" fmla="*/ 18 w 211"/>
                <a:gd name="T55" fmla="*/ 45 h 211"/>
                <a:gd name="T56" fmla="*/ 30 w 211"/>
                <a:gd name="T57" fmla="*/ 31 h 211"/>
                <a:gd name="T58" fmla="*/ 46 w 211"/>
                <a:gd name="T59" fmla="*/ 17 h 211"/>
                <a:gd name="T60" fmla="*/ 64 w 211"/>
                <a:gd name="T61" fmla="*/ 8 h 211"/>
                <a:gd name="T62" fmla="*/ 85 w 211"/>
                <a:gd name="T63" fmla="*/ 1 h 211"/>
                <a:gd name="T64" fmla="*/ 95 w 211"/>
                <a:gd name="T65" fmla="*/ 0 h 211"/>
                <a:gd name="T66" fmla="*/ 106 w 211"/>
                <a:gd name="T67" fmla="*/ 0 h 211"/>
                <a:gd name="T68" fmla="*/ 106 w 211"/>
                <a:gd name="T69" fmla="*/ 0 h 211"/>
                <a:gd name="T70" fmla="*/ 116 w 211"/>
                <a:gd name="T71" fmla="*/ 0 h 211"/>
                <a:gd name="T72" fmla="*/ 127 w 211"/>
                <a:gd name="T73" fmla="*/ 1 h 211"/>
                <a:gd name="T74" fmla="*/ 146 w 211"/>
                <a:gd name="T75" fmla="*/ 8 h 211"/>
                <a:gd name="T76" fmla="*/ 164 w 211"/>
                <a:gd name="T77" fmla="*/ 17 h 211"/>
                <a:gd name="T78" fmla="*/ 180 w 211"/>
                <a:gd name="T79" fmla="*/ 31 h 211"/>
                <a:gd name="T80" fmla="*/ 194 w 211"/>
                <a:gd name="T81" fmla="*/ 45 h 211"/>
                <a:gd name="T82" fmla="*/ 203 w 211"/>
                <a:gd name="T83" fmla="*/ 65 h 211"/>
                <a:gd name="T84" fmla="*/ 210 w 211"/>
                <a:gd name="T85" fmla="*/ 84 h 211"/>
                <a:gd name="T86" fmla="*/ 211 w 211"/>
                <a:gd name="T87" fmla="*/ 95 h 211"/>
                <a:gd name="T88" fmla="*/ 211 w 211"/>
                <a:gd name="T89" fmla="*/ 105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11" h="211">
                  <a:moveTo>
                    <a:pt x="211" y="105"/>
                  </a:moveTo>
                  <a:lnTo>
                    <a:pt x="211" y="105"/>
                  </a:lnTo>
                  <a:lnTo>
                    <a:pt x="211" y="116"/>
                  </a:lnTo>
                  <a:lnTo>
                    <a:pt x="210" y="126"/>
                  </a:lnTo>
                  <a:lnTo>
                    <a:pt x="203" y="147"/>
                  </a:lnTo>
                  <a:lnTo>
                    <a:pt x="194" y="165"/>
                  </a:lnTo>
                  <a:lnTo>
                    <a:pt x="180" y="181"/>
                  </a:lnTo>
                  <a:lnTo>
                    <a:pt x="164" y="193"/>
                  </a:lnTo>
                  <a:lnTo>
                    <a:pt x="146" y="204"/>
                  </a:lnTo>
                  <a:lnTo>
                    <a:pt x="127" y="209"/>
                  </a:lnTo>
                  <a:lnTo>
                    <a:pt x="116" y="211"/>
                  </a:lnTo>
                  <a:lnTo>
                    <a:pt x="106" y="211"/>
                  </a:lnTo>
                  <a:lnTo>
                    <a:pt x="106" y="211"/>
                  </a:lnTo>
                  <a:lnTo>
                    <a:pt x="95" y="211"/>
                  </a:lnTo>
                  <a:lnTo>
                    <a:pt x="85" y="209"/>
                  </a:lnTo>
                  <a:lnTo>
                    <a:pt x="64" y="204"/>
                  </a:lnTo>
                  <a:lnTo>
                    <a:pt x="46" y="193"/>
                  </a:lnTo>
                  <a:lnTo>
                    <a:pt x="30" y="181"/>
                  </a:lnTo>
                  <a:lnTo>
                    <a:pt x="18" y="165"/>
                  </a:lnTo>
                  <a:lnTo>
                    <a:pt x="8" y="147"/>
                  </a:lnTo>
                  <a:lnTo>
                    <a:pt x="2" y="126"/>
                  </a:lnTo>
                  <a:lnTo>
                    <a:pt x="0" y="116"/>
                  </a:lnTo>
                  <a:lnTo>
                    <a:pt x="0" y="105"/>
                  </a:lnTo>
                  <a:lnTo>
                    <a:pt x="0" y="105"/>
                  </a:lnTo>
                  <a:lnTo>
                    <a:pt x="0" y="95"/>
                  </a:lnTo>
                  <a:lnTo>
                    <a:pt x="2" y="84"/>
                  </a:lnTo>
                  <a:lnTo>
                    <a:pt x="8" y="65"/>
                  </a:lnTo>
                  <a:lnTo>
                    <a:pt x="18" y="45"/>
                  </a:lnTo>
                  <a:lnTo>
                    <a:pt x="30" y="31"/>
                  </a:lnTo>
                  <a:lnTo>
                    <a:pt x="46" y="17"/>
                  </a:lnTo>
                  <a:lnTo>
                    <a:pt x="64" y="8"/>
                  </a:lnTo>
                  <a:lnTo>
                    <a:pt x="85" y="1"/>
                  </a:lnTo>
                  <a:lnTo>
                    <a:pt x="95" y="0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116" y="0"/>
                  </a:lnTo>
                  <a:lnTo>
                    <a:pt x="127" y="1"/>
                  </a:lnTo>
                  <a:lnTo>
                    <a:pt x="146" y="8"/>
                  </a:lnTo>
                  <a:lnTo>
                    <a:pt x="164" y="17"/>
                  </a:lnTo>
                  <a:lnTo>
                    <a:pt x="180" y="31"/>
                  </a:lnTo>
                  <a:lnTo>
                    <a:pt x="194" y="45"/>
                  </a:lnTo>
                  <a:lnTo>
                    <a:pt x="203" y="65"/>
                  </a:lnTo>
                  <a:lnTo>
                    <a:pt x="210" y="84"/>
                  </a:lnTo>
                  <a:lnTo>
                    <a:pt x="211" y="95"/>
                  </a:lnTo>
                  <a:lnTo>
                    <a:pt x="211" y="10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en-AU" sz="1350">
                <a:solidFill>
                  <a:prstClr val="black"/>
                </a:solidFill>
                <a:latin typeface="Montserrat Light"/>
              </a:endParaRPr>
            </a:p>
          </p:txBody>
        </p:sp>
        <p:sp>
          <p:nvSpPr>
            <p:cNvPr id="152" name="Rectangle 112"/>
            <p:cNvSpPr>
              <a:spLocks noChangeArrowheads="1"/>
            </p:cNvSpPr>
            <p:nvPr/>
          </p:nvSpPr>
          <p:spPr bwMode="auto">
            <a:xfrm>
              <a:off x="2633663" y="4630738"/>
              <a:ext cx="250825" cy="430213"/>
            </a:xfrm>
            <a:prstGeom prst="rect">
              <a:avLst/>
            </a:prstGeom>
            <a:solidFill>
              <a:srgbClr val="BBBD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en-AU" sz="1350">
                <a:solidFill>
                  <a:prstClr val="black"/>
                </a:solidFill>
                <a:latin typeface="Montserrat Light"/>
              </a:endParaRPr>
            </a:p>
          </p:txBody>
        </p:sp>
        <p:sp>
          <p:nvSpPr>
            <p:cNvPr id="153" name="Freeform 113"/>
            <p:cNvSpPr>
              <a:spLocks/>
            </p:cNvSpPr>
            <p:nvPr/>
          </p:nvSpPr>
          <p:spPr bwMode="auto">
            <a:xfrm>
              <a:off x="2722563" y="4927600"/>
              <a:ext cx="438150" cy="457200"/>
            </a:xfrm>
            <a:custGeom>
              <a:avLst/>
              <a:gdLst>
                <a:gd name="T0" fmla="*/ 41 w 276"/>
                <a:gd name="T1" fmla="*/ 0 h 288"/>
                <a:gd name="T2" fmla="*/ 41 w 276"/>
                <a:gd name="T3" fmla="*/ 0 h 288"/>
                <a:gd name="T4" fmla="*/ 35 w 276"/>
                <a:gd name="T5" fmla="*/ 2 h 288"/>
                <a:gd name="T6" fmla="*/ 30 w 276"/>
                <a:gd name="T7" fmla="*/ 2 h 288"/>
                <a:gd name="T8" fmla="*/ 20 w 276"/>
                <a:gd name="T9" fmla="*/ 9 h 288"/>
                <a:gd name="T10" fmla="*/ 13 w 276"/>
                <a:gd name="T11" fmla="*/ 17 h 288"/>
                <a:gd name="T12" fmla="*/ 5 w 276"/>
                <a:gd name="T13" fmla="*/ 30 h 288"/>
                <a:gd name="T14" fmla="*/ 2 w 276"/>
                <a:gd name="T15" fmla="*/ 42 h 288"/>
                <a:gd name="T16" fmla="*/ 0 w 276"/>
                <a:gd name="T17" fmla="*/ 56 h 288"/>
                <a:gd name="T18" fmla="*/ 2 w 276"/>
                <a:gd name="T19" fmla="*/ 70 h 288"/>
                <a:gd name="T20" fmla="*/ 9 w 276"/>
                <a:gd name="T21" fmla="*/ 84 h 288"/>
                <a:gd name="T22" fmla="*/ 195 w 276"/>
                <a:gd name="T23" fmla="*/ 169 h 288"/>
                <a:gd name="T24" fmla="*/ 195 w 276"/>
                <a:gd name="T25" fmla="*/ 288 h 288"/>
                <a:gd name="T26" fmla="*/ 276 w 276"/>
                <a:gd name="T27" fmla="*/ 288 h 288"/>
                <a:gd name="T28" fmla="*/ 276 w 276"/>
                <a:gd name="T29" fmla="*/ 163 h 288"/>
                <a:gd name="T30" fmla="*/ 276 w 276"/>
                <a:gd name="T31" fmla="*/ 163 h 288"/>
                <a:gd name="T32" fmla="*/ 274 w 276"/>
                <a:gd name="T33" fmla="*/ 142 h 288"/>
                <a:gd name="T34" fmla="*/ 273 w 276"/>
                <a:gd name="T35" fmla="*/ 132 h 288"/>
                <a:gd name="T36" fmla="*/ 269 w 276"/>
                <a:gd name="T37" fmla="*/ 119 h 288"/>
                <a:gd name="T38" fmla="*/ 264 w 276"/>
                <a:gd name="T39" fmla="*/ 111 h 288"/>
                <a:gd name="T40" fmla="*/ 257 w 276"/>
                <a:gd name="T41" fmla="*/ 100 h 288"/>
                <a:gd name="T42" fmla="*/ 248 w 276"/>
                <a:gd name="T43" fmla="*/ 91 h 288"/>
                <a:gd name="T44" fmla="*/ 236 w 276"/>
                <a:gd name="T45" fmla="*/ 84 h 288"/>
                <a:gd name="T46" fmla="*/ 236 w 276"/>
                <a:gd name="T47" fmla="*/ 84 h 288"/>
                <a:gd name="T48" fmla="*/ 190 w 276"/>
                <a:gd name="T49" fmla="*/ 65 h 288"/>
                <a:gd name="T50" fmla="*/ 125 w 276"/>
                <a:gd name="T51" fmla="*/ 37 h 288"/>
                <a:gd name="T52" fmla="*/ 41 w 276"/>
                <a:gd name="T53" fmla="*/ 0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76" h="288">
                  <a:moveTo>
                    <a:pt x="41" y="0"/>
                  </a:moveTo>
                  <a:lnTo>
                    <a:pt x="41" y="0"/>
                  </a:lnTo>
                  <a:lnTo>
                    <a:pt x="35" y="2"/>
                  </a:lnTo>
                  <a:lnTo>
                    <a:pt x="30" y="2"/>
                  </a:lnTo>
                  <a:lnTo>
                    <a:pt x="20" y="9"/>
                  </a:lnTo>
                  <a:lnTo>
                    <a:pt x="13" y="17"/>
                  </a:lnTo>
                  <a:lnTo>
                    <a:pt x="5" y="30"/>
                  </a:lnTo>
                  <a:lnTo>
                    <a:pt x="2" y="42"/>
                  </a:lnTo>
                  <a:lnTo>
                    <a:pt x="0" y="56"/>
                  </a:lnTo>
                  <a:lnTo>
                    <a:pt x="2" y="70"/>
                  </a:lnTo>
                  <a:lnTo>
                    <a:pt x="9" y="84"/>
                  </a:lnTo>
                  <a:lnTo>
                    <a:pt x="195" y="169"/>
                  </a:lnTo>
                  <a:lnTo>
                    <a:pt x="195" y="288"/>
                  </a:lnTo>
                  <a:lnTo>
                    <a:pt x="276" y="288"/>
                  </a:lnTo>
                  <a:lnTo>
                    <a:pt x="276" y="163"/>
                  </a:lnTo>
                  <a:lnTo>
                    <a:pt x="276" y="163"/>
                  </a:lnTo>
                  <a:lnTo>
                    <a:pt x="274" y="142"/>
                  </a:lnTo>
                  <a:lnTo>
                    <a:pt x="273" y="132"/>
                  </a:lnTo>
                  <a:lnTo>
                    <a:pt x="269" y="119"/>
                  </a:lnTo>
                  <a:lnTo>
                    <a:pt x="264" y="111"/>
                  </a:lnTo>
                  <a:lnTo>
                    <a:pt x="257" y="100"/>
                  </a:lnTo>
                  <a:lnTo>
                    <a:pt x="248" y="91"/>
                  </a:lnTo>
                  <a:lnTo>
                    <a:pt x="236" y="84"/>
                  </a:lnTo>
                  <a:lnTo>
                    <a:pt x="236" y="84"/>
                  </a:lnTo>
                  <a:lnTo>
                    <a:pt x="190" y="65"/>
                  </a:lnTo>
                  <a:lnTo>
                    <a:pt x="125" y="37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rgbClr val="9294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en-AU" sz="1350">
                <a:solidFill>
                  <a:prstClr val="black"/>
                </a:solidFill>
                <a:latin typeface="Montserrat Light"/>
              </a:endParaRPr>
            </a:p>
          </p:txBody>
        </p:sp>
        <p:sp>
          <p:nvSpPr>
            <p:cNvPr id="154" name="Freeform 114"/>
            <p:cNvSpPr>
              <a:spLocks/>
            </p:cNvSpPr>
            <p:nvPr/>
          </p:nvSpPr>
          <p:spPr bwMode="auto">
            <a:xfrm>
              <a:off x="2722563" y="4927600"/>
              <a:ext cx="438150" cy="457200"/>
            </a:xfrm>
            <a:custGeom>
              <a:avLst/>
              <a:gdLst>
                <a:gd name="T0" fmla="*/ 41 w 276"/>
                <a:gd name="T1" fmla="*/ 0 h 288"/>
                <a:gd name="T2" fmla="*/ 41 w 276"/>
                <a:gd name="T3" fmla="*/ 0 h 288"/>
                <a:gd name="T4" fmla="*/ 35 w 276"/>
                <a:gd name="T5" fmla="*/ 2 h 288"/>
                <a:gd name="T6" fmla="*/ 30 w 276"/>
                <a:gd name="T7" fmla="*/ 2 h 288"/>
                <a:gd name="T8" fmla="*/ 20 w 276"/>
                <a:gd name="T9" fmla="*/ 9 h 288"/>
                <a:gd name="T10" fmla="*/ 13 w 276"/>
                <a:gd name="T11" fmla="*/ 17 h 288"/>
                <a:gd name="T12" fmla="*/ 5 w 276"/>
                <a:gd name="T13" fmla="*/ 30 h 288"/>
                <a:gd name="T14" fmla="*/ 2 w 276"/>
                <a:gd name="T15" fmla="*/ 42 h 288"/>
                <a:gd name="T16" fmla="*/ 0 w 276"/>
                <a:gd name="T17" fmla="*/ 56 h 288"/>
                <a:gd name="T18" fmla="*/ 2 w 276"/>
                <a:gd name="T19" fmla="*/ 70 h 288"/>
                <a:gd name="T20" fmla="*/ 9 w 276"/>
                <a:gd name="T21" fmla="*/ 84 h 288"/>
                <a:gd name="T22" fmla="*/ 195 w 276"/>
                <a:gd name="T23" fmla="*/ 169 h 288"/>
                <a:gd name="T24" fmla="*/ 195 w 276"/>
                <a:gd name="T25" fmla="*/ 288 h 288"/>
                <a:gd name="T26" fmla="*/ 276 w 276"/>
                <a:gd name="T27" fmla="*/ 288 h 288"/>
                <a:gd name="T28" fmla="*/ 276 w 276"/>
                <a:gd name="T29" fmla="*/ 163 h 288"/>
                <a:gd name="T30" fmla="*/ 276 w 276"/>
                <a:gd name="T31" fmla="*/ 163 h 288"/>
                <a:gd name="T32" fmla="*/ 274 w 276"/>
                <a:gd name="T33" fmla="*/ 142 h 288"/>
                <a:gd name="T34" fmla="*/ 273 w 276"/>
                <a:gd name="T35" fmla="*/ 132 h 288"/>
                <a:gd name="T36" fmla="*/ 269 w 276"/>
                <a:gd name="T37" fmla="*/ 119 h 288"/>
                <a:gd name="T38" fmla="*/ 264 w 276"/>
                <a:gd name="T39" fmla="*/ 111 h 288"/>
                <a:gd name="T40" fmla="*/ 257 w 276"/>
                <a:gd name="T41" fmla="*/ 100 h 288"/>
                <a:gd name="T42" fmla="*/ 248 w 276"/>
                <a:gd name="T43" fmla="*/ 91 h 288"/>
                <a:gd name="T44" fmla="*/ 236 w 276"/>
                <a:gd name="T45" fmla="*/ 84 h 288"/>
                <a:gd name="T46" fmla="*/ 236 w 276"/>
                <a:gd name="T47" fmla="*/ 84 h 288"/>
                <a:gd name="T48" fmla="*/ 190 w 276"/>
                <a:gd name="T49" fmla="*/ 65 h 288"/>
                <a:gd name="T50" fmla="*/ 125 w 276"/>
                <a:gd name="T51" fmla="*/ 37 h 288"/>
                <a:gd name="T52" fmla="*/ 41 w 276"/>
                <a:gd name="T53" fmla="*/ 0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76" h="288">
                  <a:moveTo>
                    <a:pt x="41" y="0"/>
                  </a:moveTo>
                  <a:lnTo>
                    <a:pt x="41" y="0"/>
                  </a:lnTo>
                  <a:lnTo>
                    <a:pt x="35" y="2"/>
                  </a:lnTo>
                  <a:lnTo>
                    <a:pt x="30" y="2"/>
                  </a:lnTo>
                  <a:lnTo>
                    <a:pt x="20" y="9"/>
                  </a:lnTo>
                  <a:lnTo>
                    <a:pt x="13" y="17"/>
                  </a:lnTo>
                  <a:lnTo>
                    <a:pt x="5" y="30"/>
                  </a:lnTo>
                  <a:lnTo>
                    <a:pt x="2" y="42"/>
                  </a:lnTo>
                  <a:lnTo>
                    <a:pt x="0" y="56"/>
                  </a:lnTo>
                  <a:lnTo>
                    <a:pt x="2" y="70"/>
                  </a:lnTo>
                  <a:lnTo>
                    <a:pt x="9" y="84"/>
                  </a:lnTo>
                  <a:lnTo>
                    <a:pt x="195" y="169"/>
                  </a:lnTo>
                  <a:lnTo>
                    <a:pt x="195" y="288"/>
                  </a:lnTo>
                  <a:lnTo>
                    <a:pt x="276" y="288"/>
                  </a:lnTo>
                  <a:lnTo>
                    <a:pt x="276" y="163"/>
                  </a:lnTo>
                  <a:lnTo>
                    <a:pt x="276" y="163"/>
                  </a:lnTo>
                  <a:lnTo>
                    <a:pt x="274" y="142"/>
                  </a:lnTo>
                  <a:lnTo>
                    <a:pt x="273" y="132"/>
                  </a:lnTo>
                  <a:lnTo>
                    <a:pt x="269" y="119"/>
                  </a:lnTo>
                  <a:lnTo>
                    <a:pt x="264" y="111"/>
                  </a:lnTo>
                  <a:lnTo>
                    <a:pt x="257" y="100"/>
                  </a:lnTo>
                  <a:lnTo>
                    <a:pt x="248" y="91"/>
                  </a:lnTo>
                  <a:lnTo>
                    <a:pt x="236" y="84"/>
                  </a:lnTo>
                  <a:lnTo>
                    <a:pt x="236" y="84"/>
                  </a:lnTo>
                  <a:lnTo>
                    <a:pt x="190" y="65"/>
                  </a:lnTo>
                  <a:lnTo>
                    <a:pt x="125" y="37"/>
                  </a:lnTo>
                  <a:lnTo>
                    <a:pt x="4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en-AU" sz="1350">
                <a:solidFill>
                  <a:prstClr val="black"/>
                </a:solidFill>
                <a:latin typeface="Montserrat Light"/>
              </a:endParaRPr>
            </a:p>
          </p:txBody>
        </p:sp>
        <p:sp>
          <p:nvSpPr>
            <p:cNvPr id="155" name="Freeform 115"/>
            <p:cNvSpPr>
              <a:spLocks/>
            </p:cNvSpPr>
            <p:nvPr/>
          </p:nvSpPr>
          <p:spPr bwMode="auto">
            <a:xfrm>
              <a:off x="2895601" y="5222875"/>
              <a:ext cx="374650" cy="195263"/>
            </a:xfrm>
            <a:custGeom>
              <a:avLst/>
              <a:gdLst>
                <a:gd name="T0" fmla="*/ 0 w 236"/>
                <a:gd name="T1" fmla="*/ 123 h 123"/>
                <a:gd name="T2" fmla="*/ 0 w 236"/>
                <a:gd name="T3" fmla="*/ 123 h 123"/>
                <a:gd name="T4" fmla="*/ 0 w 236"/>
                <a:gd name="T5" fmla="*/ 118 h 123"/>
                <a:gd name="T6" fmla="*/ 0 w 236"/>
                <a:gd name="T7" fmla="*/ 118 h 123"/>
                <a:gd name="T8" fmla="*/ 0 w 236"/>
                <a:gd name="T9" fmla="*/ 106 h 123"/>
                <a:gd name="T10" fmla="*/ 2 w 236"/>
                <a:gd name="T11" fmla="*/ 93 h 123"/>
                <a:gd name="T12" fmla="*/ 5 w 236"/>
                <a:gd name="T13" fmla="*/ 83 h 123"/>
                <a:gd name="T14" fmla="*/ 9 w 236"/>
                <a:gd name="T15" fmla="*/ 72 h 123"/>
                <a:gd name="T16" fmla="*/ 14 w 236"/>
                <a:gd name="T17" fmla="*/ 62 h 123"/>
                <a:gd name="T18" fmla="*/ 21 w 236"/>
                <a:gd name="T19" fmla="*/ 51 h 123"/>
                <a:gd name="T20" fmla="*/ 27 w 236"/>
                <a:gd name="T21" fmla="*/ 42 h 123"/>
                <a:gd name="T22" fmla="*/ 35 w 236"/>
                <a:gd name="T23" fmla="*/ 33 h 123"/>
                <a:gd name="T24" fmla="*/ 42 w 236"/>
                <a:gd name="T25" fmla="*/ 26 h 123"/>
                <a:gd name="T26" fmla="*/ 53 w 236"/>
                <a:gd name="T27" fmla="*/ 19 h 123"/>
                <a:gd name="T28" fmla="*/ 62 w 236"/>
                <a:gd name="T29" fmla="*/ 14 h 123"/>
                <a:gd name="T30" fmla="*/ 72 w 236"/>
                <a:gd name="T31" fmla="*/ 9 h 123"/>
                <a:gd name="T32" fmla="*/ 83 w 236"/>
                <a:gd name="T33" fmla="*/ 5 h 123"/>
                <a:gd name="T34" fmla="*/ 95 w 236"/>
                <a:gd name="T35" fmla="*/ 2 h 123"/>
                <a:gd name="T36" fmla="*/ 106 w 236"/>
                <a:gd name="T37" fmla="*/ 0 h 123"/>
                <a:gd name="T38" fmla="*/ 118 w 236"/>
                <a:gd name="T39" fmla="*/ 0 h 123"/>
                <a:gd name="T40" fmla="*/ 118 w 236"/>
                <a:gd name="T41" fmla="*/ 0 h 123"/>
                <a:gd name="T42" fmla="*/ 130 w 236"/>
                <a:gd name="T43" fmla="*/ 0 h 123"/>
                <a:gd name="T44" fmla="*/ 141 w 236"/>
                <a:gd name="T45" fmla="*/ 2 h 123"/>
                <a:gd name="T46" fmla="*/ 153 w 236"/>
                <a:gd name="T47" fmla="*/ 5 h 123"/>
                <a:gd name="T48" fmla="*/ 164 w 236"/>
                <a:gd name="T49" fmla="*/ 9 h 123"/>
                <a:gd name="T50" fmla="*/ 174 w 236"/>
                <a:gd name="T51" fmla="*/ 14 h 123"/>
                <a:gd name="T52" fmla="*/ 183 w 236"/>
                <a:gd name="T53" fmla="*/ 19 h 123"/>
                <a:gd name="T54" fmla="*/ 193 w 236"/>
                <a:gd name="T55" fmla="*/ 26 h 123"/>
                <a:gd name="T56" fmla="*/ 201 w 236"/>
                <a:gd name="T57" fmla="*/ 33 h 123"/>
                <a:gd name="T58" fmla="*/ 209 w 236"/>
                <a:gd name="T59" fmla="*/ 42 h 123"/>
                <a:gd name="T60" fmla="*/ 215 w 236"/>
                <a:gd name="T61" fmla="*/ 51 h 123"/>
                <a:gd name="T62" fmla="*/ 222 w 236"/>
                <a:gd name="T63" fmla="*/ 62 h 123"/>
                <a:gd name="T64" fmla="*/ 227 w 236"/>
                <a:gd name="T65" fmla="*/ 72 h 123"/>
                <a:gd name="T66" fmla="*/ 230 w 236"/>
                <a:gd name="T67" fmla="*/ 83 h 123"/>
                <a:gd name="T68" fmla="*/ 234 w 236"/>
                <a:gd name="T69" fmla="*/ 93 h 123"/>
                <a:gd name="T70" fmla="*/ 236 w 236"/>
                <a:gd name="T71" fmla="*/ 106 h 123"/>
                <a:gd name="T72" fmla="*/ 236 w 236"/>
                <a:gd name="T73" fmla="*/ 118 h 123"/>
                <a:gd name="T74" fmla="*/ 236 w 236"/>
                <a:gd name="T75" fmla="*/ 118 h 123"/>
                <a:gd name="T76" fmla="*/ 236 w 236"/>
                <a:gd name="T77" fmla="*/ 123 h 123"/>
                <a:gd name="T78" fmla="*/ 0 w 236"/>
                <a:gd name="T79" fmla="*/ 1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36" h="123">
                  <a:moveTo>
                    <a:pt x="0" y="123"/>
                  </a:moveTo>
                  <a:lnTo>
                    <a:pt x="0" y="123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0" y="106"/>
                  </a:lnTo>
                  <a:lnTo>
                    <a:pt x="2" y="93"/>
                  </a:lnTo>
                  <a:lnTo>
                    <a:pt x="5" y="83"/>
                  </a:lnTo>
                  <a:lnTo>
                    <a:pt x="9" y="72"/>
                  </a:lnTo>
                  <a:lnTo>
                    <a:pt x="14" y="62"/>
                  </a:lnTo>
                  <a:lnTo>
                    <a:pt x="21" y="51"/>
                  </a:lnTo>
                  <a:lnTo>
                    <a:pt x="27" y="42"/>
                  </a:lnTo>
                  <a:lnTo>
                    <a:pt x="35" y="33"/>
                  </a:lnTo>
                  <a:lnTo>
                    <a:pt x="42" y="26"/>
                  </a:lnTo>
                  <a:lnTo>
                    <a:pt x="53" y="19"/>
                  </a:lnTo>
                  <a:lnTo>
                    <a:pt x="62" y="14"/>
                  </a:lnTo>
                  <a:lnTo>
                    <a:pt x="72" y="9"/>
                  </a:lnTo>
                  <a:lnTo>
                    <a:pt x="83" y="5"/>
                  </a:lnTo>
                  <a:lnTo>
                    <a:pt x="95" y="2"/>
                  </a:lnTo>
                  <a:lnTo>
                    <a:pt x="106" y="0"/>
                  </a:lnTo>
                  <a:lnTo>
                    <a:pt x="118" y="0"/>
                  </a:lnTo>
                  <a:lnTo>
                    <a:pt x="118" y="0"/>
                  </a:lnTo>
                  <a:lnTo>
                    <a:pt x="130" y="0"/>
                  </a:lnTo>
                  <a:lnTo>
                    <a:pt x="141" y="2"/>
                  </a:lnTo>
                  <a:lnTo>
                    <a:pt x="153" y="5"/>
                  </a:lnTo>
                  <a:lnTo>
                    <a:pt x="164" y="9"/>
                  </a:lnTo>
                  <a:lnTo>
                    <a:pt x="174" y="14"/>
                  </a:lnTo>
                  <a:lnTo>
                    <a:pt x="183" y="19"/>
                  </a:lnTo>
                  <a:lnTo>
                    <a:pt x="193" y="26"/>
                  </a:lnTo>
                  <a:lnTo>
                    <a:pt x="201" y="33"/>
                  </a:lnTo>
                  <a:lnTo>
                    <a:pt x="209" y="42"/>
                  </a:lnTo>
                  <a:lnTo>
                    <a:pt x="215" y="51"/>
                  </a:lnTo>
                  <a:lnTo>
                    <a:pt x="222" y="62"/>
                  </a:lnTo>
                  <a:lnTo>
                    <a:pt x="227" y="72"/>
                  </a:lnTo>
                  <a:lnTo>
                    <a:pt x="230" y="83"/>
                  </a:lnTo>
                  <a:lnTo>
                    <a:pt x="234" y="93"/>
                  </a:lnTo>
                  <a:lnTo>
                    <a:pt x="236" y="106"/>
                  </a:lnTo>
                  <a:lnTo>
                    <a:pt x="236" y="118"/>
                  </a:lnTo>
                  <a:lnTo>
                    <a:pt x="236" y="118"/>
                  </a:lnTo>
                  <a:lnTo>
                    <a:pt x="236" y="123"/>
                  </a:lnTo>
                  <a:lnTo>
                    <a:pt x="0" y="123"/>
                  </a:lnTo>
                  <a:close/>
                </a:path>
              </a:pathLst>
            </a:custGeom>
            <a:solidFill>
              <a:srgbClr val="9294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en-AU" sz="1350">
                <a:solidFill>
                  <a:prstClr val="black"/>
                </a:solidFill>
                <a:latin typeface="Montserrat Light"/>
              </a:endParaRPr>
            </a:p>
          </p:txBody>
        </p:sp>
        <p:sp>
          <p:nvSpPr>
            <p:cNvPr id="156" name="Freeform 116"/>
            <p:cNvSpPr>
              <a:spLocks/>
            </p:cNvSpPr>
            <p:nvPr/>
          </p:nvSpPr>
          <p:spPr bwMode="auto">
            <a:xfrm>
              <a:off x="2914651" y="5251450"/>
              <a:ext cx="334963" cy="334963"/>
            </a:xfrm>
            <a:custGeom>
              <a:avLst/>
              <a:gdLst>
                <a:gd name="T0" fmla="*/ 0 w 211"/>
                <a:gd name="T1" fmla="*/ 105 h 211"/>
                <a:gd name="T2" fmla="*/ 0 w 211"/>
                <a:gd name="T3" fmla="*/ 105 h 211"/>
                <a:gd name="T4" fmla="*/ 0 w 211"/>
                <a:gd name="T5" fmla="*/ 116 h 211"/>
                <a:gd name="T6" fmla="*/ 2 w 211"/>
                <a:gd name="T7" fmla="*/ 126 h 211"/>
                <a:gd name="T8" fmla="*/ 9 w 211"/>
                <a:gd name="T9" fmla="*/ 147 h 211"/>
                <a:gd name="T10" fmla="*/ 18 w 211"/>
                <a:gd name="T11" fmla="*/ 165 h 211"/>
                <a:gd name="T12" fmla="*/ 30 w 211"/>
                <a:gd name="T13" fmla="*/ 181 h 211"/>
                <a:gd name="T14" fmla="*/ 46 w 211"/>
                <a:gd name="T15" fmla="*/ 193 h 211"/>
                <a:gd name="T16" fmla="*/ 65 w 211"/>
                <a:gd name="T17" fmla="*/ 204 h 211"/>
                <a:gd name="T18" fmla="*/ 85 w 211"/>
                <a:gd name="T19" fmla="*/ 209 h 211"/>
                <a:gd name="T20" fmla="*/ 95 w 211"/>
                <a:gd name="T21" fmla="*/ 211 h 211"/>
                <a:gd name="T22" fmla="*/ 106 w 211"/>
                <a:gd name="T23" fmla="*/ 211 h 211"/>
                <a:gd name="T24" fmla="*/ 106 w 211"/>
                <a:gd name="T25" fmla="*/ 211 h 211"/>
                <a:gd name="T26" fmla="*/ 116 w 211"/>
                <a:gd name="T27" fmla="*/ 211 h 211"/>
                <a:gd name="T28" fmla="*/ 127 w 211"/>
                <a:gd name="T29" fmla="*/ 209 h 211"/>
                <a:gd name="T30" fmla="*/ 146 w 211"/>
                <a:gd name="T31" fmla="*/ 204 h 211"/>
                <a:gd name="T32" fmla="*/ 166 w 211"/>
                <a:gd name="T33" fmla="*/ 193 h 211"/>
                <a:gd name="T34" fmla="*/ 181 w 211"/>
                <a:gd name="T35" fmla="*/ 181 h 211"/>
                <a:gd name="T36" fmla="*/ 194 w 211"/>
                <a:gd name="T37" fmla="*/ 165 h 211"/>
                <a:gd name="T38" fmla="*/ 203 w 211"/>
                <a:gd name="T39" fmla="*/ 147 h 211"/>
                <a:gd name="T40" fmla="*/ 210 w 211"/>
                <a:gd name="T41" fmla="*/ 126 h 211"/>
                <a:gd name="T42" fmla="*/ 211 w 211"/>
                <a:gd name="T43" fmla="*/ 116 h 211"/>
                <a:gd name="T44" fmla="*/ 211 w 211"/>
                <a:gd name="T45" fmla="*/ 105 h 211"/>
                <a:gd name="T46" fmla="*/ 211 w 211"/>
                <a:gd name="T47" fmla="*/ 105 h 211"/>
                <a:gd name="T48" fmla="*/ 211 w 211"/>
                <a:gd name="T49" fmla="*/ 95 h 211"/>
                <a:gd name="T50" fmla="*/ 210 w 211"/>
                <a:gd name="T51" fmla="*/ 84 h 211"/>
                <a:gd name="T52" fmla="*/ 203 w 211"/>
                <a:gd name="T53" fmla="*/ 65 h 211"/>
                <a:gd name="T54" fmla="*/ 194 w 211"/>
                <a:gd name="T55" fmla="*/ 45 h 211"/>
                <a:gd name="T56" fmla="*/ 181 w 211"/>
                <a:gd name="T57" fmla="*/ 31 h 211"/>
                <a:gd name="T58" fmla="*/ 166 w 211"/>
                <a:gd name="T59" fmla="*/ 17 h 211"/>
                <a:gd name="T60" fmla="*/ 146 w 211"/>
                <a:gd name="T61" fmla="*/ 8 h 211"/>
                <a:gd name="T62" fmla="*/ 127 w 211"/>
                <a:gd name="T63" fmla="*/ 1 h 211"/>
                <a:gd name="T64" fmla="*/ 116 w 211"/>
                <a:gd name="T65" fmla="*/ 0 h 211"/>
                <a:gd name="T66" fmla="*/ 106 w 211"/>
                <a:gd name="T67" fmla="*/ 0 h 211"/>
                <a:gd name="T68" fmla="*/ 106 w 211"/>
                <a:gd name="T69" fmla="*/ 0 h 211"/>
                <a:gd name="T70" fmla="*/ 95 w 211"/>
                <a:gd name="T71" fmla="*/ 0 h 211"/>
                <a:gd name="T72" fmla="*/ 85 w 211"/>
                <a:gd name="T73" fmla="*/ 1 h 211"/>
                <a:gd name="T74" fmla="*/ 65 w 211"/>
                <a:gd name="T75" fmla="*/ 8 h 211"/>
                <a:gd name="T76" fmla="*/ 46 w 211"/>
                <a:gd name="T77" fmla="*/ 17 h 211"/>
                <a:gd name="T78" fmla="*/ 30 w 211"/>
                <a:gd name="T79" fmla="*/ 31 h 211"/>
                <a:gd name="T80" fmla="*/ 18 w 211"/>
                <a:gd name="T81" fmla="*/ 45 h 211"/>
                <a:gd name="T82" fmla="*/ 9 w 211"/>
                <a:gd name="T83" fmla="*/ 65 h 211"/>
                <a:gd name="T84" fmla="*/ 2 w 211"/>
                <a:gd name="T85" fmla="*/ 84 h 211"/>
                <a:gd name="T86" fmla="*/ 0 w 211"/>
                <a:gd name="T87" fmla="*/ 95 h 211"/>
                <a:gd name="T88" fmla="*/ 0 w 211"/>
                <a:gd name="T89" fmla="*/ 105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11" h="211">
                  <a:moveTo>
                    <a:pt x="0" y="105"/>
                  </a:moveTo>
                  <a:lnTo>
                    <a:pt x="0" y="105"/>
                  </a:lnTo>
                  <a:lnTo>
                    <a:pt x="0" y="116"/>
                  </a:lnTo>
                  <a:lnTo>
                    <a:pt x="2" y="126"/>
                  </a:lnTo>
                  <a:lnTo>
                    <a:pt x="9" y="147"/>
                  </a:lnTo>
                  <a:lnTo>
                    <a:pt x="18" y="165"/>
                  </a:lnTo>
                  <a:lnTo>
                    <a:pt x="30" y="181"/>
                  </a:lnTo>
                  <a:lnTo>
                    <a:pt x="46" y="193"/>
                  </a:lnTo>
                  <a:lnTo>
                    <a:pt x="65" y="204"/>
                  </a:lnTo>
                  <a:lnTo>
                    <a:pt x="85" y="209"/>
                  </a:lnTo>
                  <a:lnTo>
                    <a:pt x="95" y="211"/>
                  </a:lnTo>
                  <a:lnTo>
                    <a:pt x="106" y="211"/>
                  </a:lnTo>
                  <a:lnTo>
                    <a:pt x="106" y="211"/>
                  </a:lnTo>
                  <a:lnTo>
                    <a:pt x="116" y="211"/>
                  </a:lnTo>
                  <a:lnTo>
                    <a:pt x="127" y="209"/>
                  </a:lnTo>
                  <a:lnTo>
                    <a:pt x="146" y="204"/>
                  </a:lnTo>
                  <a:lnTo>
                    <a:pt x="166" y="193"/>
                  </a:lnTo>
                  <a:lnTo>
                    <a:pt x="181" y="181"/>
                  </a:lnTo>
                  <a:lnTo>
                    <a:pt x="194" y="165"/>
                  </a:lnTo>
                  <a:lnTo>
                    <a:pt x="203" y="147"/>
                  </a:lnTo>
                  <a:lnTo>
                    <a:pt x="210" y="126"/>
                  </a:lnTo>
                  <a:lnTo>
                    <a:pt x="211" y="116"/>
                  </a:lnTo>
                  <a:lnTo>
                    <a:pt x="211" y="105"/>
                  </a:lnTo>
                  <a:lnTo>
                    <a:pt x="211" y="105"/>
                  </a:lnTo>
                  <a:lnTo>
                    <a:pt x="211" y="95"/>
                  </a:lnTo>
                  <a:lnTo>
                    <a:pt x="210" y="84"/>
                  </a:lnTo>
                  <a:lnTo>
                    <a:pt x="203" y="65"/>
                  </a:lnTo>
                  <a:lnTo>
                    <a:pt x="194" y="45"/>
                  </a:lnTo>
                  <a:lnTo>
                    <a:pt x="181" y="31"/>
                  </a:lnTo>
                  <a:lnTo>
                    <a:pt x="166" y="17"/>
                  </a:lnTo>
                  <a:lnTo>
                    <a:pt x="146" y="8"/>
                  </a:lnTo>
                  <a:lnTo>
                    <a:pt x="127" y="1"/>
                  </a:lnTo>
                  <a:lnTo>
                    <a:pt x="116" y="0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95" y="0"/>
                  </a:lnTo>
                  <a:lnTo>
                    <a:pt x="85" y="1"/>
                  </a:lnTo>
                  <a:lnTo>
                    <a:pt x="65" y="8"/>
                  </a:lnTo>
                  <a:lnTo>
                    <a:pt x="46" y="17"/>
                  </a:lnTo>
                  <a:lnTo>
                    <a:pt x="30" y="31"/>
                  </a:lnTo>
                  <a:lnTo>
                    <a:pt x="18" y="45"/>
                  </a:lnTo>
                  <a:lnTo>
                    <a:pt x="9" y="65"/>
                  </a:lnTo>
                  <a:lnTo>
                    <a:pt x="2" y="84"/>
                  </a:lnTo>
                  <a:lnTo>
                    <a:pt x="0" y="95"/>
                  </a:lnTo>
                  <a:lnTo>
                    <a:pt x="0" y="105"/>
                  </a:lnTo>
                  <a:close/>
                </a:path>
              </a:pathLst>
            </a:custGeom>
            <a:solidFill>
              <a:srgbClr val="D1D2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en-AU" sz="1350">
                <a:solidFill>
                  <a:prstClr val="black"/>
                </a:solidFill>
                <a:latin typeface="Montserrat Light"/>
              </a:endParaRPr>
            </a:p>
          </p:txBody>
        </p:sp>
        <p:sp>
          <p:nvSpPr>
            <p:cNvPr id="157" name="Freeform 117"/>
            <p:cNvSpPr>
              <a:spLocks/>
            </p:cNvSpPr>
            <p:nvPr/>
          </p:nvSpPr>
          <p:spPr bwMode="auto">
            <a:xfrm>
              <a:off x="2914651" y="5251450"/>
              <a:ext cx="334963" cy="334963"/>
            </a:xfrm>
            <a:custGeom>
              <a:avLst/>
              <a:gdLst>
                <a:gd name="T0" fmla="*/ 0 w 211"/>
                <a:gd name="T1" fmla="*/ 105 h 211"/>
                <a:gd name="T2" fmla="*/ 0 w 211"/>
                <a:gd name="T3" fmla="*/ 105 h 211"/>
                <a:gd name="T4" fmla="*/ 0 w 211"/>
                <a:gd name="T5" fmla="*/ 116 h 211"/>
                <a:gd name="T6" fmla="*/ 2 w 211"/>
                <a:gd name="T7" fmla="*/ 126 h 211"/>
                <a:gd name="T8" fmla="*/ 9 w 211"/>
                <a:gd name="T9" fmla="*/ 147 h 211"/>
                <a:gd name="T10" fmla="*/ 18 w 211"/>
                <a:gd name="T11" fmla="*/ 165 h 211"/>
                <a:gd name="T12" fmla="*/ 30 w 211"/>
                <a:gd name="T13" fmla="*/ 181 h 211"/>
                <a:gd name="T14" fmla="*/ 46 w 211"/>
                <a:gd name="T15" fmla="*/ 193 h 211"/>
                <a:gd name="T16" fmla="*/ 65 w 211"/>
                <a:gd name="T17" fmla="*/ 204 h 211"/>
                <a:gd name="T18" fmla="*/ 85 w 211"/>
                <a:gd name="T19" fmla="*/ 209 h 211"/>
                <a:gd name="T20" fmla="*/ 95 w 211"/>
                <a:gd name="T21" fmla="*/ 211 h 211"/>
                <a:gd name="T22" fmla="*/ 106 w 211"/>
                <a:gd name="T23" fmla="*/ 211 h 211"/>
                <a:gd name="T24" fmla="*/ 106 w 211"/>
                <a:gd name="T25" fmla="*/ 211 h 211"/>
                <a:gd name="T26" fmla="*/ 116 w 211"/>
                <a:gd name="T27" fmla="*/ 211 h 211"/>
                <a:gd name="T28" fmla="*/ 127 w 211"/>
                <a:gd name="T29" fmla="*/ 209 h 211"/>
                <a:gd name="T30" fmla="*/ 146 w 211"/>
                <a:gd name="T31" fmla="*/ 204 h 211"/>
                <a:gd name="T32" fmla="*/ 166 w 211"/>
                <a:gd name="T33" fmla="*/ 193 h 211"/>
                <a:gd name="T34" fmla="*/ 181 w 211"/>
                <a:gd name="T35" fmla="*/ 181 h 211"/>
                <a:gd name="T36" fmla="*/ 194 w 211"/>
                <a:gd name="T37" fmla="*/ 165 h 211"/>
                <a:gd name="T38" fmla="*/ 203 w 211"/>
                <a:gd name="T39" fmla="*/ 147 h 211"/>
                <a:gd name="T40" fmla="*/ 210 w 211"/>
                <a:gd name="T41" fmla="*/ 126 h 211"/>
                <a:gd name="T42" fmla="*/ 211 w 211"/>
                <a:gd name="T43" fmla="*/ 116 h 211"/>
                <a:gd name="T44" fmla="*/ 211 w 211"/>
                <a:gd name="T45" fmla="*/ 105 h 211"/>
                <a:gd name="T46" fmla="*/ 211 w 211"/>
                <a:gd name="T47" fmla="*/ 105 h 211"/>
                <a:gd name="T48" fmla="*/ 211 w 211"/>
                <a:gd name="T49" fmla="*/ 95 h 211"/>
                <a:gd name="T50" fmla="*/ 210 w 211"/>
                <a:gd name="T51" fmla="*/ 84 h 211"/>
                <a:gd name="T52" fmla="*/ 203 w 211"/>
                <a:gd name="T53" fmla="*/ 65 h 211"/>
                <a:gd name="T54" fmla="*/ 194 w 211"/>
                <a:gd name="T55" fmla="*/ 45 h 211"/>
                <a:gd name="T56" fmla="*/ 181 w 211"/>
                <a:gd name="T57" fmla="*/ 31 h 211"/>
                <a:gd name="T58" fmla="*/ 166 w 211"/>
                <a:gd name="T59" fmla="*/ 17 h 211"/>
                <a:gd name="T60" fmla="*/ 146 w 211"/>
                <a:gd name="T61" fmla="*/ 8 h 211"/>
                <a:gd name="T62" fmla="*/ 127 w 211"/>
                <a:gd name="T63" fmla="*/ 1 h 211"/>
                <a:gd name="T64" fmla="*/ 116 w 211"/>
                <a:gd name="T65" fmla="*/ 0 h 211"/>
                <a:gd name="T66" fmla="*/ 106 w 211"/>
                <a:gd name="T67" fmla="*/ 0 h 211"/>
                <a:gd name="T68" fmla="*/ 106 w 211"/>
                <a:gd name="T69" fmla="*/ 0 h 211"/>
                <a:gd name="T70" fmla="*/ 95 w 211"/>
                <a:gd name="T71" fmla="*/ 0 h 211"/>
                <a:gd name="T72" fmla="*/ 85 w 211"/>
                <a:gd name="T73" fmla="*/ 1 h 211"/>
                <a:gd name="T74" fmla="*/ 65 w 211"/>
                <a:gd name="T75" fmla="*/ 8 h 211"/>
                <a:gd name="T76" fmla="*/ 46 w 211"/>
                <a:gd name="T77" fmla="*/ 17 h 211"/>
                <a:gd name="T78" fmla="*/ 30 w 211"/>
                <a:gd name="T79" fmla="*/ 31 h 211"/>
                <a:gd name="T80" fmla="*/ 18 w 211"/>
                <a:gd name="T81" fmla="*/ 45 h 211"/>
                <a:gd name="T82" fmla="*/ 9 w 211"/>
                <a:gd name="T83" fmla="*/ 65 h 211"/>
                <a:gd name="T84" fmla="*/ 2 w 211"/>
                <a:gd name="T85" fmla="*/ 84 h 211"/>
                <a:gd name="T86" fmla="*/ 0 w 211"/>
                <a:gd name="T87" fmla="*/ 95 h 211"/>
                <a:gd name="T88" fmla="*/ 0 w 211"/>
                <a:gd name="T89" fmla="*/ 105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11" h="211">
                  <a:moveTo>
                    <a:pt x="0" y="105"/>
                  </a:moveTo>
                  <a:lnTo>
                    <a:pt x="0" y="105"/>
                  </a:lnTo>
                  <a:lnTo>
                    <a:pt x="0" y="116"/>
                  </a:lnTo>
                  <a:lnTo>
                    <a:pt x="2" y="126"/>
                  </a:lnTo>
                  <a:lnTo>
                    <a:pt x="9" y="147"/>
                  </a:lnTo>
                  <a:lnTo>
                    <a:pt x="18" y="165"/>
                  </a:lnTo>
                  <a:lnTo>
                    <a:pt x="30" y="181"/>
                  </a:lnTo>
                  <a:lnTo>
                    <a:pt x="46" y="193"/>
                  </a:lnTo>
                  <a:lnTo>
                    <a:pt x="65" y="204"/>
                  </a:lnTo>
                  <a:lnTo>
                    <a:pt x="85" y="209"/>
                  </a:lnTo>
                  <a:lnTo>
                    <a:pt x="95" y="211"/>
                  </a:lnTo>
                  <a:lnTo>
                    <a:pt x="106" y="211"/>
                  </a:lnTo>
                  <a:lnTo>
                    <a:pt x="106" y="211"/>
                  </a:lnTo>
                  <a:lnTo>
                    <a:pt x="116" y="211"/>
                  </a:lnTo>
                  <a:lnTo>
                    <a:pt x="127" y="209"/>
                  </a:lnTo>
                  <a:lnTo>
                    <a:pt x="146" y="204"/>
                  </a:lnTo>
                  <a:lnTo>
                    <a:pt x="166" y="193"/>
                  </a:lnTo>
                  <a:lnTo>
                    <a:pt x="181" y="181"/>
                  </a:lnTo>
                  <a:lnTo>
                    <a:pt x="194" y="165"/>
                  </a:lnTo>
                  <a:lnTo>
                    <a:pt x="203" y="147"/>
                  </a:lnTo>
                  <a:lnTo>
                    <a:pt x="210" y="126"/>
                  </a:lnTo>
                  <a:lnTo>
                    <a:pt x="211" y="116"/>
                  </a:lnTo>
                  <a:lnTo>
                    <a:pt x="211" y="105"/>
                  </a:lnTo>
                  <a:lnTo>
                    <a:pt x="211" y="105"/>
                  </a:lnTo>
                  <a:lnTo>
                    <a:pt x="211" y="95"/>
                  </a:lnTo>
                  <a:lnTo>
                    <a:pt x="210" y="84"/>
                  </a:lnTo>
                  <a:lnTo>
                    <a:pt x="203" y="65"/>
                  </a:lnTo>
                  <a:lnTo>
                    <a:pt x="194" y="45"/>
                  </a:lnTo>
                  <a:lnTo>
                    <a:pt x="181" y="31"/>
                  </a:lnTo>
                  <a:lnTo>
                    <a:pt x="166" y="17"/>
                  </a:lnTo>
                  <a:lnTo>
                    <a:pt x="146" y="8"/>
                  </a:lnTo>
                  <a:lnTo>
                    <a:pt x="127" y="1"/>
                  </a:lnTo>
                  <a:lnTo>
                    <a:pt x="116" y="0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95" y="0"/>
                  </a:lnTo>
                  <a:lnTo>
                    <a:pt x="85" y="1"/>
                  </a:lnTo>
                  <a:lnTo>
                    <a:pt x="65" y="8"/>
                  </a:lnTo>
                  <a:lnTo>
                    <a:pt x="46" y="17"/>
                  </a:lnTo>
                  <a:lnTo>
                    <a:pt x="30" y="31"/>
                  </a:lnTo>
                  <a:lnTo>
                    <a:pt x="18" y="45"/>
                  </a:lnTo>
                  <a:lnTo>
                    <a:pt x="9" y="65"/>
                  </a:lnTo>
                  <a:lnTo>
                    <a:pt x="2" y="84"/>
                  </a:lnTo>
                  <a:lnTo>
                    <a:pt x="0" y="95"/>
                  </a:lnTo>
                  <a:lnTo>
                    <a:pt x="0" y="10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en-AU" sz="1350">
                <a:solidFill>
                  <a:prstClr val="black"/>
                </a:solidFill>
                <a:latin typeface="Montserrat Light"/>
              </a:endParaRPr>
            </a:p>
          </p:txBody>
        </p:sp>
      </p:grpSp>
      <p:sp>
        <p:nvSpPr>
          <p:cNvPr id="159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41859" y="6481251"/>
            <a:ext cx="453604" cy="273844"/>
          </a:xfrm>
        </p:spPr>
        <p:txBody>
          <a:bodyPr/>
          <a:lstStyle/>
          <a:p>
            <a:pPr algn="ctr" defTabSz="685800"/>
            <a:fld id="{98C37ADA-FE03-4EF7-8F15-3521BBE76F4D}" type="slidenum">
              <a:rPr lang="en-US">
                <a:solidFill>
                  <a:prstClr val="white"/>
                </a:solidFill>
                <a:latin typeface="Montserrat"/>
              </a:rPr>
              <a:pPr algn="ctr" defTabSz="685800"/>
              <a:t>8</a:t>
            </a:fld>
            <a:endParaRPr lang="en-US" dirty="0">
              <a:solidFill>
                <a:prstClr val="white"/>
              </a:solidFill>
              <a:latin typeface="Montserrat"/>
            </a:endParaRPr>
          </a:p>
        </p:txBody>
      </p:sp>
      <p:pic>
        <p:nvPicPr>
          <p:cNvPr id="90" name="Picture 26" descr="LOGO bpjsBawah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97318"/>
            <a:ext cx="9144000" cy="3606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3594885" y="110185"/>
            <a:ext cx="522072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</a:rPr>
              <a:t>3. PEKERJA PENERIMA UPAH</a:t>
            </a:r>
          </a:p>
        </p:txBody>
      </p:sp>
      <p:sp>
        <p:nvSpPr>
          <p:cNvPr id="165" name="Rounded Rectangle 164"/>
          <p:cNvSpPr/>
          <p:nvPr/>
        </p:nvSpPr>
        <p:spPr>
          <a:xfrm>
            <a:off x="1698751" y="1126575"/>
            <a:ext cx="426773" cy="391300"/>
          </a:xfrm>
          <a:prstGeom prst="roundRect">
            <a:avLst/>
          </a:prstGeom>
          <a:solidFill>
            <a:srgbClr val="16AD5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/>
                <a:ea typeface="+mn-ea"/>
                <a:cs typeface="+mn-cs"/>
              </a:rPr>
              <a:t>a</a:t>
            </a:r>
            <a:endParaRPr kumimoji="0" lang="id-ID" sz="2800" b="0" i="0" u="none" strike="noStrike" kern="0" cap="none" spc="0" normalizeH="0" baseline="0" noProof="0" dirty="0">
              <a:ln>
                <a:noFill/>
              </a:ln>
              <a:solidFill>
                <a:srgbClr val="0D1015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167" name="Rounded Rectangle 166"/>
          <p:cNvSpPr/>
          <p:nvPr/>
        </p:nvSpPr>
        <p:spPr>
          <a:xfrm>
            <a:off x="1747036" y="2508167"/>
            <a:ext cx="397534" cy="391300"/>
          </a:xfrm>
          <a:prstGeom prst="roundRect">
            <a:avLst/>
          </a:prstGeom>
          <a:solidFill>
            <a:srgbClr val="B2C54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/>
                <a:ea typeface="+mn-ea"/>
                <a:cs typeface="+mn-cs"/>
              </a:rPr>
              <a:t>c</a:t>
            </a:r>
            <a:endParaRPr kumimoji="0" lang="id-ID" sz="2800" b="0" i="0" u="none" strike="noStrike" kern="0" cap="none" spc="0" normalizeH="0" baseline="0" noProof="0" dirty="0">
              <a:ln>
                <a:noFill/>
              </a:ln>
              <a:solidFill>
                <a:srgbClr val="0D1015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169" name="Rounded Rectangle 168"/>
          <p:cNvSpPr/>
          <p:nvPr/>
        </p:nvSpPr>
        <p:spPr>
          <a:xfrm>
            <a:off x="1709142" y="1821652"/>
            <a:ext cx="435428" cy="411310"/>
          </a:xfrm>
          <a:prstGeom prst="roundRect">
            <a:avLst/>
          </a:prstGeom>
          <a:solidFill>
            <a:srgbClr val="F8C34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en-US" sz="2800" kern="0" dirty="0" smtClean="0">
                <a:solidFill>
                  <a:srgbClr val="0D1015"/>
                </a:solidFill>
                <a:latin typeface="Roboto Condensed Light"/>
              </a:rPr>
              <a:t>b</a:t>
            </a:r>
            <a:endParaRPr lang="id-ID" sz="2800" kern="0" dirty="0">
              <a:solidFill>
                <a:srgbClr val="0D1015"/>
              </a:solidFill>
              <a:latin typeface="Roboto Condensed Light"/>
            </a:endParaRPr>
          </a:p>
        </p:txBody>
      </p:sp>
      <p:sp>
        <p:nvSpPr>
          <p:cNvPr id="171" name="Rounded Rectangle 170"/>
          <p:cNvSpPr/>
          <p:nvPr/>
        </p:nvSpPr>
        <p:spPr>
          <a:xfrm>
            <a:off x="1740599" y="3171954"/>
            <a:ext cx="404857" cy="395916"/>
          </a:xfrm>
          <a:prstGeom prst="roundRect">
            <a:avLst/>
          </a:prstGeom>
          <a:solidFill>
            <a:srgbClr val="EA545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dirty="0">
                <a:solidFill>
                  <a:srgbClr val="0D1015"/>
                </a:solidFill>
                <a:latin typeface="Roboto Condensed Light"/>
              </a:rPr>
              <a:t>d</a:t>
            </a:r>
            <a:endParaRPr kumimoji="0" lang="id-ID" sz="2800" b="0" i="0" u="none" strike="noStrike" kern="0" cap="none" spc="0" normalizeH="0" baseline="0" noProof="0" dirty="0">
              <a:ln>
                <a:noFill/>
              </a:ln>
              <a:solidFill>
                <a:srgbClr val="0D1015"/>
              </a:solidFill>
              <a:effectLst/>
              <a:uLnTx/>
              <a:uFillTx/>
              <a:latin typeface="Roboto Condensed Ligh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09900" y="1112326"/>
            <a:ext cx="11124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98462" algn="just"/>
            <a:r>
              <a:rPr lang="en-US" dirty="0" err="1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</a:rPr>
              <a:t>Iuran</a:t>
            </a:r>
            <a:endParaRPr lang="en-US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173" name="Rectangle 172"/>
          <p:cNvSpPr/>
          <p:nvPr/>
        </p:nvSpPr>
        <p:spPr>
          <a:xfrm>
            <a:off x="1823520" y="1827366"/>
            <a:ext cx="31130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98462" algn="just"/>
            <a:r>
              <a:rPr lang="en-US" dirty="0" err="1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</a:rPr>
              <a:t>Kewajiban</a:t>
            </a:r>
            <a:r>
              <a:rPr lang="en-US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en-US" dirty="0" err="1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</a:rPr>
              <a:t>pemberi</a:t>
            </a:r>
            <a:r>
              <a:rPr lang="en-US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en-US" dirty="0" err="1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</a:rPr>
              <a:t>kerja</a:t>
            </a:r>
            <a:endParaRPr lang="en-US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174" name="Rectangle 173"/>
          <p:cNvSpPr/>
          <p:nvPr/>
        </p:nvSpPr>
        <p:spPr>
          <a:xfrm>
            <a:off x="1819937" y="2475697"/>
            <a:ext cx="22281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98462" algn="just"/>
            <a:r>
              <a:rPr lang="en-US" dirty="0" err="1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</a:rPr>
              <a:t>Hak</a:t>
            </a:r>
            <a:r>
              <a:rPr lang="en-US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en-US" dirty="0" err="1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</a:rPr>
              <a:t>kelas</a:t>
            </a:r>
            <a:r>
              <a:rPr lang="en-US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en-US" dirty="0" err="1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</a:rPr>
              <a:t>rawat</a:t>
            </a:r>
            <a:endParaRPr lang="en-US" dirty="0" smtClean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826286" y="3152198"/>
            <a:ext cx="31263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98462" algn="just"/>
            <a:r>
              <a:rPr lang="en-US" dirty="0" err="1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</a:rPr>
              <a:t>Kemudahan</a:t>
            </a:r>
            <a:r>
              <a:rPr lang="en-US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en-US" dirty="0" err="1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</a:rPr>
              <a:t>pendaftaran</a:t>
            </a:r>
            <a:endParaRPr lang="en-US" sz="36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pic>
        <p:nvPicPr>
          <p:cNvPr id="91" name="Picture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005" y="3789"/>
            <a:ext cx="2199681" cy="641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2" name="Group 91"/>
          <p:cNvGrpSpPr>
            <a:grpSpLocks/>
          </p:cNvGrpSpPr>
          <p:nvPr/>
        </p:nvGrpSpPr>
        <p:grpSpPr bwMode="auto">
          <a:xfrm flipH="1">
            <a:off x="345795" y="3763026"/>
            <a:ext cx="4347394" cy="2726258"/>
            <a:chOff x="6249988" y="4711700"/>
            <a:chExt cx="1770063" cy="1087438"/>
          </a:xfrm>
        </p:grpSpPr>
        <p:sp>
          <p:nvSpPr>
            <p:cNvPr id="93" name="Freeform 128"/>
            <p:cNvSpPr>
              <a:spLocks noEditPoints="1"/>
            </p:cNvSpPr>
            <p:nvPr/>
          </p:nvSpPr>
          <p:spPr bwMode="auto">
            <a:xfrm>
              <a:off x="6249988" y="5362575"/>
              <a:ext cx="1770063" cy="436563"/>
            </a:xfrm>
            <a:custGeom>
              <a:avLst/>
              <a:gdLst>
                <a:gd name="T0" fmla="*/ 1612900 w 1115"/>
                <a:gd name="T1" fmla="*/ 287338 h 275"/>
                <a:gd name="T2" fmla="*/ 1612900 w 1115"/>
                <a:gd name="T3" fmla="*/ 290513 h 275"/>
                <a:gd name="T4" fmla="*/ 1612900 w 1115"/>
                <a:gd name="T5" fmla="*/ 290513 h 275"/>
                <a:gd name="T6" fmla="*/ 1609725 w 1115"/>
                <a:gd name="T7" fmla="*/ 293688 h 275"/>
                <a:gd name="T8" fmla="*/ 1606550 w 1115"/>
                <a:gd name="T9" fmla="*/ 296863 h 275"/>
                <a:gd name="T10" fmla="*/ 1601788 w 1115"/>
                <a:gd name="T11" fmla="*/ 296863 h 275"/>
                <a:gd name="T12" fmla="*/ 1595438 w 1115"/>
                <a:gd name="T13" fmla="*/ 300038 h 275"/>
                <a:gd name="T14" fmla="*/ 1522413 w 1115"/>
                <a:gd name="T15" fmla="*/ 206375 h 275"/>
                <a:gd name="T16" fmla="*/ 1712913 w 1115"/>
                <a:gd name="T17" fmla="*/ 330200 h 275"/>
                <a:gd name="T18" fmla="*/ 1568450 w 1115"/>
                <a:gd name="T19" fmla="*/ 312738 h 275"/>
                <a:gd name="T20" fmla="*/ 1147763 w 1115"/>
                <a:gd name="T21" fmla="*/ 112713 h 275"/>
                <a:gd name="T22" fmla="*/ 974725 w 1115"/>
                <a:gd name="T23" fmla="*/ 26988 h 275"/>
                <a:gd name="T24" fmla="*/ 1141413 w 1115"/>
                <a:gd name="T25" fmla="*/ 22225 h 275"/>
                <a:gd name="T26" fmla="*/ 1201738 w 1115"/>
                <a:gd name="T27" fmla="*/ 85725 h 275"/>
                <a:gd name="T28" fmla="*/ 1392238 w 1115"/>
                <a:gd name="T29" fmla="*/ 152400 h 275"/>
                <a:gd name="T30" fmla="*/ 1455738 w 1115"/>
                <a:gd name="T31" fmla="*/ 300038 h 275"/>
                <a:gd name="T32" fmla="*/ 1522413 w 1115"/>
                <a:gd name="T33" fmla="*/ 433388 h 275"/>
                <a:gd name="T34" fmla="*/ 1416050 w 1115"/>
                <a:gd name="T35" fmla="*/ 381000 h 275"/>
                <a:gd name="T36" fmla="*/ 1277938 w 1115"/>
                <a:gd name="T37" fmla="*/ 296863 h 275"/>
                <a:gd name="T38" fmla="*/ 1268413 w 1115"/>
                <a:gd name="T39" fmla="*/ 342900 h 275"/>
                <a:gd name="T40" fmla="*/ 1274763 w 1115"/>
                <a:gd name="T41" fmla="*/ 373063 h 275"/>
                <a:gd name="T42" fmla="*/ 1117600 w 1115"/>
                <a:gd name="T43" fmla="*/ 376238 h 275"/>
                <a:gd name="T44" fmla="*/ 1074738 w 1115"/>
                <a:gd name="T45" fmla="*/ 249238 h 275"/>
                <a:gd name="T46" fmla="*/ 1204913 w 1115"/>
                <a:gd name="T47" fmla="*/ 176213 h 275"/>
                <a:gd name="T48" fmla="*/ 1111250 w 1115"/>
                <a:gd name="T49" fmla="*/ 206375 h 275"/>
                <a:gd name="T50" fmla="*/ 965200 w 1115"/>
                <a:gd name="T51" fmla="*/ 384175 h 275"/>
                <a:gd name="T52" fmla="*/ 557213 w 1115"/>
                <a:gd name="T53" fmla="*/ 182563 h 275"/>
                <a:gd name="T54" fmla="*/ 965200 w 1115"/>
                <a:gd name="T55" fmla="*/ 182563 h 275"/>
                <a:gd name="T56" fmla="*/ 874713 w 1115"/>
                <a:gd name="T57" fmla="*/ 157163 h 275"/>
                <a:gd name="T58" fmla="*/ 893763 w 1115"/>
                <a:gd name="T59" fmla="*/ 169863 h 275"/>
                <a:gd name="T60" fmla="*/ 611188 w 1115"/>
                <a:gd name="T61" fmla="*/ 182563 h 275"/>
                <a:gd name="T62" fmla="*/ 603250 w 1115"/>
                <a:gd name="T63" fmla="*/ 163513 h 275"/>
                <a:gd name="T64" fmla="*/ 577850 w 1115"/>
                <a:gd name="T65" fmla="*/ 152400 h 275"/>
                <a:gd name="T66" fmla="*/ 630238 w 1115"/>
                <a:gd name="T67" fmla="*/ 342900 h 275"/>
                <a:gd name="T68" fmla="*/ 696913 w 1115"/>
                <a:gd name="T69" fmla="*/ 373063 h 275"/>
                <a:gd name="T70" fmla="*/ 854075 w 1115"/>
                <a:gd name="T71" fmla="*/ 373063 h 275"/>
                <a:gd name="T72" fmla="*/ 600075 w 1115"/>
                <a:gd name="T73" fmla="*/ 246063 h 275"/>
                <a:gd name="T74" fmla="*/ 557213 w 1115"/>
                <a:gd name="T75" fmla="*/ 384175 h 275"/>
                <a:gd name="T76" fmla="*/ 447675 w 1115"/>
                <a:gd name="T77" fmla="*/ 433388 h 275"/>
                <a:gd name="T78" fmla="*/ 276225 w 1115"/>
                <a:gd name="T79" fmla="*/ 317500 h 275"/>
                <a:gd name="T80" fmla="*/ 246063 w 1115"/>
                <a:gd name="T81" fmla="*/ 127000 h 275"/>
                <a:gd name="T82" fmla="*/ 554038 w 1115"/>
                <a:gd name="T83" fmla="*/ 182563 h 275"/>
                <a:gd name="T84" fmla="*/ 436563 w 1115"/>
                <a:gd name="T85" fmla="*/ 196850 h 275"/>
                <a:gd name="T86" fmla="*/ 523875 w 1115"/>
                <a:gd name="T87" fmla="*/ 230188 h 275"/>
                <a:gd name="T88" fmla="*/ 520700 w 1115"/>
                <a:gd name="T89" fmla="*/ 284163 h 275"/>
                <a:gd name="T90" fmla="*/ 136525 w 1115"/>
                <a:gd name="T91" fmla="*/ 430213 h 275"/>
                <a:gd name="T92" fmla="*/ 130175 w 1115"/>
                <a:gd name="T93" fmla="*/ 306388 h 275"/>
                <a:gd name="T94" fmla="*/ 160338 w 1115"/>
                <a:gd name="T95" fmla="*/ 306388 h 275"/>
                <a:gd name="T96" fmla="*/ 203200 w 1115"/>
                <a:gd name="T97" fmla="*/ 300038 h 275"/>
                <a:gd name="T98" fmla="*/ 193675 w 1115"/>
                <a:gd name="T99" fmla="*/ 296863 h 275"/>
                <a:gd name="T100" fmla="*/ 182563 w 1115"/>
                <a:gd name="T101" fmla="*/ 296863 h 275"/>
                <a:gd name="T102" fmla="*/ 176213 w 1115"/>
                <a:gd name="T103" fmla="*/ 293688 h 275"/>
                <a:gd name="T104" fmla="*/ 169863 w 1115"/>
                <a:gd name="T105" fmla="*/ 293688 h 275"/>
                <a:gd name="T106" fmla="*/ 160338 w 1115"/>
                <a:gd name="T107" fmla="*/ 290513 h 275"/>
                <a:gd name="T108" fmla="*/ 153988 w 1115"/>
                <a:gd name="T109" fmla="*/ 287338 h 275"/>
                <a:gd name="T110" fmla="*/ 149225 w 1115"/>
                <a:gd name="T111" fmla="*/ 284163 h 275"/>
                <a:gd name="T112" fmla="*/ 33338 w 1115"/>
                <a:gd name="T113" fmla="*/ 149225 h 275"/>
                <a:gd name="T114" fmla="*/ 100013 w 1115"/>
                <a:gd name="T115" fmla="*/ 119063 h 275"/>
                <a:gd name="T116" fmla="*/ 112713 w 1115"/>
                <a:gd name="T117" fmla="*/ 79375 h 275"/>
                <a:gd name="T118" fmla="*/ 19050 w 1115"/>
                <a:gd name="T119" fmla="*/ 3175 h 275"/>
                <a:gd name="T120" fmla="*/ 200025 w 1115"/>
                <a:gd name="T121" fmla="*/ 39688 h 275"/>
                <a:gd name="T122" fmla="*/ 223838 w 1115"/>
                <a:gd name="T123" fmla="*/ 119063 h 27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115" h="275">
                  <a:moveTo>
                    <a:pt x="959" y="130"/>
                  </a:moveTo>
                  <a:lnTo>
                    <a:pt x="1014" y="179"/>
                  </a:lnTo>
                  <a:lnTo>
                    <a:pt x="1016" y="179"/>
                  </a:lnTo>
                  <a:lnTo>
                    <a:pt x="1016" y="181"/>
                  </a:lnTo>
                  <a:lnTo>
                    <a:pt x="1016" y="183"/>
                  </a:lnTo>
                  <a:lnTo>
                    <a:pt x="1016" y="185"/>
                  </a:lnTo>
                  <a:lnTo>
                    <a:pt x="1014" y="185"/>
                  </a:lnTo>
                  <a:lnTo>
                    <a:pt x="1014" y="187"/>
                  </a:lnTo>
                  <a:lnTo>
                    <a:pt x="1012" y="187"/>
                  </a:lnTo>
                  <a:lnTo>
                    <a:pt x="1010" y="187"/>
                  </a:lnTo>
                  <a:lnTo>
                    <a:pt x="1009" y="187"/>
                  </a:lnTo>
                  <a:lnTo>
                    <a:pt x="1007" y="187"/>
                  </a:lnTo>
                  <a:lnTo>
                    <a:pt x="1005" y="187"/>
                  </a:lnTo>
                  <a:lnTo>
                    <a:pt x="1005" y="189"/>
                  </a:lnTo>
                  <a:lnTo>
                    <a:pt x="1003" y="189"/>
                  </a:lnTo>
                  <a:lnTo>
                    <a:pt x="1001" y="189"/>
                  </a:lnTo>
                  <a:lnTo>
                    <a:pt x="959" y="189"/>
                  </a:lnTo>
                  <a:lnTo>
                    <a:pt x="959" y="130"/>
                  </a:lnTo>
                  <a:close/>
                  <a:moveTo>
                    <a:pt x="959" y="189"/>
                  </a:moveTo>
                  <a:lnTo>
                    <a:pt x="982" y="189"/>
                  </a:lnTo>
                  <a:lnTo>
                    <a:pt x="988" y="191"/>
                  </a:lnTo>
                  <a:lnTo>
                    <a:pt x="993" y="193"/>
                  </a:lnTo>
                  <a:lnTo>
                    <a:pt x="1003" y="200"/>
                  </a:lnTo>
                  <a:lnTo>
                    <a:pt x="1047" y="200"/>
                  </a:lnTo>
                  <a:lnTo>
                    <a:pt x="1066" y="202"/>
                  </a:lnTo>
                  <a:lnTo>
                    <a:pt x="1073" y="206"/>
                  </a:lnTo>
                  <a:lnTo>
                    <a:pt x="1079" y="208"/>
                  </a:lnTo>
                  <a:lnTo>
                    <a:pt x="1113" y="265"/>
                  </a:lnTo>
                  <a:lnTo>
                    <a:pt x="1115" y="267"/>
                  </a:lnTo>
                  <a:lnTo>
                    <a:pt x="1113" y="271"/>
                  </a:lnTo>
                  <a:lnTo>
                    <a:pt x="1110" y="273"/>
                  </a:lnTo>
                  <a:lnTo>
                    <a:pt x="1102" y="273"/>
                  </a:lnTo>
                  <a:lnTo>
                    <a:pt x="959" y="273"/>
                  </a:lnTo>
                  <a:lnTo>
                    <a:pt x="959" y="200"/>
                  </a:lnTo>
                  <a:lnTo>
                    <a:pt x="993" y="200"/>
                  </a:lnTo>
                  <a:lnTo>
                    <a:pt x="988" y="197"/>
                  </a:lnTo>
                  <a:lnTo>
                    <a:pt x="982" y="193"/>
                  </a:lnTo>
                  <a:lnTo>
                    <a:pt x="976" y="193"/>
                  </a:lnTo>
                  <a:lnTo>
                    <a:pt x="959" y="193"/>
                  </a:lnTo>
                  <a:lnTo>
                    <a:pt x="959" y="189"/>
                  </a:lnTo>
                  <a:close/>
                  <a:moveTo>
                    <a:pt x="608" y="99"/>
                  </a:moveTo>
                  <a:lnTo>
                    <a:pt x="610" y="99"/>
                  </a:lnTo>
                  <a:lnTo>
                    <a:pt x="608" y="99"/>
                  </a:lnTo>
                  <a:lnTo>
                    <a:pt x="608" y="97"/>
                  </a:lnTo>
                  <a:lnTo>
                    <a:pt x="707" y="97"/>
                  </a:lnTo>
                  <a:lnTo>
                    <a:pt x="730" y="75"/>
                  </a:lnTo>
                  <a:lnTo>
                    <a:pt x="723" y="71"/>
                  </a:lnTo>
                  <a:lnTo>
                    <a:pt x="726" y="69"/>
                  </a:lnTo>
                  <a:lnTo>
                    <a:pt x="704" y="54"/>
                  </a:lnTo>
                  <a:lnTo>
                    <a:pt x="690" y="54"/>
                  </a:lnTo>
                  <a:lnTo>
                    <a:pt x="675" y="54"/>
                  </a:lnTo>
                  <a:lnTo>
                    <a:pt x="658" y="50"/>
                  </a:lnTo>
                  <a:lnTo>
                    <a:pt x="641" y="42"/>
                  </a:lnTo>
                  <a:lnTo>
                    <a:pt x="625" y="33"/>
                  </a:lnTo>
                  <a:lnTo>
                    <a:pt x="616" y="21"/>
                  </a:lnTo>
                  <a:lnTo>
                    <a:pt x="614" y="17"/>
                  </a:lnTo>
                  <a:lnTo>
                    <a:pt x="612" y="12"/>
                  </a:lnTo>
                  <a:lnTo>
                    <a:pt x="616" y="8"/>
                  </a:lnTo>
                  <a:lnTo>
                    <a:pt x="620" y="4"/>
                  </a:lnTo>
                  <a:lnTo>
                    <a:pt x="627" y="2"/>
                  </a:lnTo>
                  <a:lnTo>
                    <a:pt x="637" y="0"/>
                  </a:lnTo>
                  <a:lnTo>
                    <a:pt x="650" y="0"/>
                  </a:lnTo>
                  <a:lnTo>
                    <a:pt x="667" y="2"/>
                  </a:lnTo>
                  <a:lnTo>
                    <a:pt x="688" y="4"/>
                  </a:lnTo>
                  <a:lnTo>
                    <a:pt x="706" y="10"/>
                  </a:lnTo>
                  <a:lnTo>
                    <a:pt x="719" y="14"/>
                  </a:lnTo>
                  <a:lnTo>
                    <a:pt x="728" y="21"/>
                  </a:lnTo>
                  <a:lnTo>
                    <a:pt x="734" y="27"/>
                  </a:lnTo>
                  <a:lnTo>
                    <a:pt x="738" y="33"/>
                  </a:lnTo>
                  <a:lnTo>
                    <a:pt x="738" y="38"/>
                  </a:lnTo>
                  <a:lnTo>
                    <a:pt x="734" y="44"/>
                  </a:lnTo>
                  <a:lnTo>
                    <a:pt x="732" y="46"/>
                  </a:lnTo>
                  <a:lnTo>
                    <a:pt x="746" y="52"/>
                  </a:lnTo>
                  <a:lnTo>
                    <a:pt x="749" y="50"/>
                  </a:lnTo>
                  <a:lnTo>
                    <a:pt x="757" y="54"/>
                  </a:lnTo>
                  <a:lnTo>
                    <a:pt x="765" y="57"/>
                  </a:lnTo>
                  <a:lnTo>
                    <a:pt x="805" y="75"/>
                  </a:lnTo>
                  <a:lnTo>
                    <a:pt x="843" y="94"/>
                  </a:lnTo>
                  <a:lnTo>
                    <a:pt x="879" y="113"/>
                  </a:lnTo>
                  <a:lnTo>
                    <a:pt x="911" y="134"/>
                  </a:lnTo>
                  <a:lnTo>
                    <a:pt x="877" y="103"/>
                  </a:lnTo>
                  <a:lnTo>
                    <a:pt x="875" y="99"/>
                  </a:lnTo>
                  <a:lnTo>
                    <a:pt x="877" y="96"/>
                  </a:lnTo>
                  <a:lnTo>
                    <a:pt x="883" y="94"/>
                  </a:lnTo>
                  <a:lnTo>
                    <a:pt x="892" y="94"/>
                  </a:lnTo>
                  <a:lnTo>
                    <a:pt x="902" y="94"/>
                  </a:lnTo>
                  <a:lnTo>
                    <a:pt x="913" y="96"/>
                  </a:lnTo>
                  <a:lnTo>
                    <a:pt x="921" y="99"/>
                  </a:lnTo>
                  <a:lnTo>
                    <a:pt x="927" y="103"/>
                  </a:lnTo>
                  <a:lnTo>
                    <a:pt x="959" y="130"/>
                  </a:lnTo>
                  <a:lnTo>
                    <a:pt x="959" y="189"/>
                  </a:lnTo>
                  <a:lnTo>
                    <a:pt x="917" y="189"/>
                  </a:lnTo>
                  <a:lnTo>
                    <a:pt x="959" y="189"/>
                  </a:lnTo>
                  <a:lnTo>
                    <a:pt x="959" y="193"/>
                  </a:lnTo>
                  <a:lnTo>
                    <a:pt x="932" y="193"/>
                  </a:lnTo>
                  <a:lnTo>
                    <a:pt x="927" y="193"/>
                  </a:lnTo>
                  <a:lnTo>
                    <a:pt x="927" y="195"/>
                  </a:lnTo>
                  <a:lnTo>
                    <a:pt x="927" y="197"/>
                  </a:lnTo>
                  <a:lnTo>
                    <a:pt x="932" y="200"/>
                  </a:lnTo>
                  <a:lnTo>
                    <a:pt x="959" y="200"/>
                  </a:lnTo>
                  <a:lnTo>
                    <a:pt x="959" y="273"/>
                  </a:lnTo>
                  <a:lnTo>
                    <a:pt x="932" y="273"/>
                  </a:lnTo>
                  <a:lnTo>
                    <a:pt x="929" y="273"/>
                  </a:lnTo>
                  <a:lnTo>
                    <a:pt x="923" y="269"/>
                  </a:lnTo>
                  <a:lnTo>
                    <a:pt x="913" y="261"/>
                  </a:lnTo>
                  <a:lnTo>
                    <a:pt x="900" y="248"/>
                  </a:lnTo>
                  <a:lnTo>
                    <a:pt x="887" y="248"/>
                  </a:lnTo>
                  <a:lnTo>
                    <a:pt x="888" y="244"/>
                  </a:lnTo>
                  <a:lnTo>
                    <a:pt x="892" y="240"/>
                  </a:lnTo>
                  <a:lnTo>
                    <a:pt x="866" y="208"/>
                  </a:lnTo>
                  <a:lnTo>
                    <a:pt x="864" y="206"/>
                  </a:lnTo>
                  <a:lnTo>
                    <a:pt x="866" y="202"/>
                  </a:lnTo>
                  <a:lnTo>
                    <a:pt x="871" y="202"/>
                  </a:lnTo>
                  <a:lnTo>
                    <a:pt x="879" y="200"/>
                  </a:lnTo>
                  <a:lnTo>
                    <a:pt x="913" y="200"/>
                  </a:lnTo>
                  <a:lnTo>
                    <a:pt x="900" y="189"/>
                  </a:lnTo>
                  <a:lnTo>
                    <a:pt x="816" y="189"/>
                  </a:lnTo>
                  <a:lnTo>
                    <a:pt x="805" y="187"/>
                  </a:lnTo>
                  <a:lnTo>
                    <a:pt x="795" y="185"/>
                  </a:lnTo>
                  <a:lnTo>
                    <a:pt x="786" y="183"/>
                  </a:lnTo>
                  <a:lnTo>
                    <a:pt x="780" y="179"/>
                  </a:lnTo>
                  <a:lnTo>
                    <a:pt x="778" y="176"/>
                  </a:lnTo>
                  <a:lnTo>
                    <a:pt x="780" y="172"/>
                  </a:lnTo>
                  <a:lnTo>
                    <a:pt x="786" y="170"/>
                  </a:lnTo>
                  <a:lnTo>
                    <a:pt x="795" y="170"/>
                  </a:lnTo>
                  <a:lnTo>
                    <a:pt x="757" y="170"/>
                  </a:lnTo>
                  <a:lnTo>
                    <a:pt x="799" y="216"/>
                  </a:lnTo>
                  <a:lnTo>
                    <a:pt x="799" y="219"/>
                  </a:lnTo>
                  <a:lnTo>
                    <a:pt x="797" y="219"/>
                  </a:lnTo>
                  <a:lnTo>
                    <a:pt x="812" y="227"/>
                  </a:lnTo>
                  <a:lnTo>
                    <a:pt x="816" y="233"/>
                  </a:lnTo>
                  <a:lnTo>
                    <a:pt x="818" y="233"/>
                  </a:lnTo>
                  <a:lnTo>
                    <a:pt x="816" y="235"/>
                  </a:lnTo>
                  <a:lnTo>
                    <a:pt x="803" y="235"/>
                  </a:lnTo>
                  <a:lnTo>
                    <a:pt x="799" y="235"/>
                  </a:lnTo>
                  <a:lnTo>
                    <a:pt x="795" y="233"/>
                  </a:lnTo>
                  <a:lnTo>
                    <a:pt x="784" y="235"/>
                  </a:lnTo>
                  <a:lnTo>
                    <a:pt x="767" y="237"/>
                  </a:lnTo>
                  <a:lnTo>
                    <a:pt x="730" y="240"/>
                  </a:lnTo>
                  <a:lnTo>
                    <a:pt x="717" y="240"/>
                  </a:lnTo>
                  <a:lnTo>
                    <a:pt x="709" y="239"/>
                  </a:lnTo>
                  <a:lnTo>
                    <a:pt x="704" y="237"/>
                  </a:lnTo>
                  <a:lnTo>
                    <a:pt x="704" y="235"/>
                  </a:lnTo>
                  <a:lnTo>
                    <a:pt x="711" y="233"/>
                  </a:lnTo>
                  <a:lnTo>
                    <a:pt x="730" y="227"/>
                  </a:lnTo>
                  <a:lnTo>
                    <a:pt x="738" y="225"/>
                  </a:lnTo>
                  <a:lnTo>
                    <a:pt x="742" y="221"/>
                  </a:lnTo>
                  <a:lnTo>
                    <a:pt x="734" y="219"/>
                  </a:lnTo>
                  <a:lnTo>
                    <a:pt x="730" y="216"/>
                  </a:lnTo>
                  <a:lnTo>
                    <a:pt x="677" y="157"/>
                  </a:lnTo>
                  <a:lnTo>
                    <a:pt x="675" y="151"/>
                  </a:lnTo>
                  <a:lnTo>
                    <a:pt x="675" y="149"/>
                  </a:lnTo>
                  <a:lnTo>
                    <a:pt x="677" y="147"/>
                  </a:lnTo>
                  <a:lnTo>
                    <a:pt x="685" y="145"/>
                  </a:lnTo>
                  <a:lnTo>
                    <a:pt x="698" y="145"/>
                  </a:lnTo>
                  <a:lnTo>
                    <a:pt x="824" y="145"/>
                  </a:lnTo>
                  <a:lnTo>
                    <a:pt x="768" y="101"/>
                  </a:lnTo>
                  <a:lnTo>
                    <a:pt x="761" y="109"/>
                  </a:lnTo>
                  <a:lnTo>
                    <a:pt x="759" y="111"/>
                  </a:lnTo>
                  <a:lnTo>
                    <a:pt x="753" y="113"/>
                  </a:lnTo>
                  <a:lnTo>
                    <a:pt x="747" y="115"/>
                  </a:lnTo>
                  <a:lnTo>
                    <a:pt x="736" y="117"/>
                  </a:lnTo>
                  <a:lnTo>
                    <a:pt x="681" y="117"/>
                  </a:lnTo>
                  <a:lnTo>
                    <a:pt x="692" y="118"/>
                  </a:lnTo>
                  <a:lnTo>
                    <a:pt x="700" y="124"/>
                  </a:lnTo>
                  <a:lnTo>
                    <a:pt x="702" y="126"/>
                  </a:lnTo>
                  <a:lnTo>
                    <a:pt x="700" y="130"/>
                  </a:lnTo>
                  <a:lnTo>
                    <a:pt x="694" y="132"/>
                  </a:lnTo>
                  <a:lnTo>
                    <a:pt x="686" y="132"/>
                  </a:lnTo>
                  <a:lnTo>
                    <a:pt x="608" y="132"/>
                  </a:lnTo>
                  <a:lnTo>
                    <a:pt x="608" y="115"/>
                  </a:lnTo>
                  <a:lnTo>
                    <a:pt x="610" y="115"/>
                  </a:lnTo>
                  <a:lnTo>
                    <a:pt x="608" y="115"/>
                  </a:lnTo>
                  <a:lnTo>
                    <a:pt x="608" y="99"/>
                  </a:lnTo>
                  <a:close/>
                  <a:moveTo>
                    <a:pt x="608" y="181"/>
                  </a:moveTo>
                  <a:lnTo>
                    <a:pt x="608" y="242"/>
                  </a:lnTo>
                  <a:lnTo>
                    <a:pt x="679" y="242"/>
                  </a:lnTo>
                  <a:lnTo>
                    <a:pt x="608" y="181"/>
                  </a:lnTo>
                  <a:close/>
                  <a:moveTo>
                    <a:pt x="351" y="239"/>
                  </a:moveTo>
                  <a:lnTo>
                    <a:pt x="351" y="239"/>
                  </a:lnTo>
                  <a:lnTo>
                    <a:pt x="362" y="242"/>
                  </a:lnTo>
                  <a:lnTo>
                    <a:pt x="351" y="242"/>
                  </a:lnTo>
                  <a:lnTo>
                    <a:pt x="351" y="239"/>
                  </a:lnTo>
                  <a:close/>
                  <a:moveTo>
                    <a:pt x="351" y="96"/>
                  </a:moveTo>
                  <a:lnTo>
                    <a:pt x="351" y="115"/>
                  </a:lnTo>
                  <a:lnTo>
                    <a:pt x="351" y="132"/>
                  </a:lnTo>
                  <a:lnTo>
                    <a:pt x="442" y="132"/>
                  </a:lnTo>
                  <a:lnTo>
                    <a:pt x="568" y="242"/>
                  </a:lnTo>
                  <a:lnTo>
                    <a:pt x="608" y="242"/>
                  </a:lnTo>
                  <a:lnTo>
                    <a:pt x="608" y="181"/>
                  </a:lnTo>
                  <a:lnTo>
                    <a:pt x="553" y="132"/>
                  </a:lnTo>
                  <a:lnTo>
                    <a:pt x="608" y="132"/>
                  </a:lnTo>
                  <a:lnTo>
                    <a:pt x="608" y="115"/>
                  </a:lnTo>
                  <a:lnTo>
                    <a:pt x="608" y="99"/>
                  </a:lnTo>
                  <a:lnTo>
                    <a:pt x="595" y="99"/>
                  </a:lnTo>
                  <a:lnTo>
                    <a:pt x="593" y="99"/>
                  </a:lnTo>
                  <a:lnTo>
                    <a:pt x="580" y="97"/>
                  </a:lnTo>
                  <a:lnTo>
                    <a:pt x="553" y="96"/>
                  </a:lnTo>
                  <a:lnTo>
                    <a:pt x="553" y="97"/>
                  </a:lnTo>
                  <a:lnTo>
                    <a:pt x="559" y="99"/>
                  </a:lnTo>
                  <a:lnTo>
                    <a:pt x="551" y="99"/>
                  </a:lnTo>
                  <a:lnTo>
                    <a:pt x="547" y="99"/>
                  </a:lnTo>
                  <a:lnTo>
                    <a:pt x="547" y="101"/>
                  </a:lnTo>
                  <a:lnTo>
                    <a:pt x="551" y="101"/>
                  </a:lnTo>
                  <a:lnTo>
                    <a:pt x="555" y="103"/>
                  </a:lnTo>
                  <a:lnTo>
                    <a:pt x="553" y="103"/>
                  </a:lnTo>
                  <a:lnTo>
                    <a:pt x="555" y="105"/>
                  </a:lnTo>
                  <a:lnTo>
                    <a:pt x="563" y="107"/>
                  </a:lnTo>
                  <a:lnTo>
                    <a:pt x="561" y="107"/>
                  </a:lnTo>
                  <a:lnTo>
                    <a:pt x="563" y="109"/>
                  </a:lnTo>
                  <a:lnTo>
                    <a:pt x="568" y="111"/>
                  </a:lnTo>
                  <a:lnTo>
                    <a:pt x="568" y="113"/>
                  </a:lnTo>
                  <a:lnTo>
                    <a:pt x="574" y="115"/>
                  </a:lnTo>
                  <a:lnTo>
                    <a:pt x="532" y="115"/>
                  </a:lnTo>
                  <a:lnTo>
                    <a:pt x="421" y="115"/>
                  </a:lnTo>
                  <a:lnTo>
                    <a:pt x="385" y="115"/>
                  </a:lnTo>
                  <a:lnTo>
                    <a:pt x="387" y="113"/>
                  </a:lnTo>
                  <a:lnTo>
                    <a:pt x="383" y="111"/>
                  </a:lnTo>
                  <a:lnTo>
                    <a:pt x="385" y="111"/>
                  </a:lnTo>
                  <a:lnTo>
                    <a:pt x="385" y="109"/>
                  </a:lnTo>
                  <a:lnTo>
                    <a:pt x="380" y="107"/>
                  </a:lnTo>
                  <a:lnTo>
                    <a:pt x="383" y="107"/>
                  </a:lnTo>
                  <a:lnTo>
                    <a:pt x="383" y="105"/>
                  </a:lnTo>
                  <a:lnTo>
                    <a:pt x="380" y="103"/>
                  </a:lnTo>
                  <a:lnTo>
                    <a:pt x="381" y="101"/>
                  </a:lnTo>
                  <a:lnTo>
                    <a:pt x="380" y="99"/>
                  </a:lnTo>
                  <a:lnTo>
                    <a:pt x="374" y="99"/>
                  </a:lnTo>
                  <a:lnTo>
                    <a:pt x="366" y="99"/>
                  </a:lnTo>
                  <a:lnTo>
                    <a:pt x="366" y="97"/>
                  </a:lnTo>
                  <a:lnTo>
                    <a:pt x="364" y="96"/>
                  </a:lnTo>
                  <a:lnTo>
                    <a:pt x="351" y="96"/>
                  </a:lnTo>
                  <a:close/>
                  <a:moveTo>
                    <a:pt x="608" y="99"/>
                  </a:moveTo>
                  <a:lnTo>
                    <a:pt x="608" y="97"/>
                  </a:lnTo>
                  <a:lnTo>
                    <a:pt x="608" y="99"/>
                  </a:lnTo>
                  <a:close/>
                  <a:moveTo>
                    <a:pt x="351" y="145"/>
                  </a:moveTo>
                  <a:lnTo>
                    <a:pt x="351" y="183"/>
                  </a:lnTo>
                  <a:lnTo>
                    <a:pt x="397" y="216"/>
                  </a:lnTo>
                  <a:lnTo>
                    <a:pt x="401" y="219"/>
                  </a:lnTo>
                  <a:lnTo>
                    <a:pt x="408" y="221"/>
                  </a:lnTo>
                  <a:lnTo>
                    <a:pt x="410" y="225"/>
                  </a:lnTo>
                  <a:lnTo>
                    <a:pt x="412" y="229"/>
                  </a:lnTo>
                  <a:lnTo>
                    <a:pt x="416" y="233"/>
                  </a:lnTo>
                  <a:lnTo>
                    <a:pt x="421" y="235"/>
                  </a:lnTo>
                  <a:lnTo>
                    <a:pt x="437" y="235"/>
                  </a:lnTo>
                  <a:lnTo>
                    <a:pt x="439" y="235"/>
                  </a:lnTo>
                  <a:lnTo>
                    <a:pt x="439" y="233"/>
                  </a:lnTo>
                  <a:lnTo>
                    <a:pt x="454" y="235"/>
                  </a:lnTo>
                  <a:lnTo>
                    <a:pt x="479" y="237"/>
                  </a:lnTo>
                  <a:lnTo>
                    <a:pt x="521" y="239"/>
                  </a:lnTo>
                  <a:lnTo>
                    <a:pt x="534" y="239"/>
                  </a:lnTo>
                  <a:lnTo>
                    <a:pt x="538" y="237"/>
                  </a:lnTo>
                  <a:lnTo>
                    <a:pt x="540" y="237"/>
                  </a:lnTo>
                  <a:lnTo>
                    <a:pt x="538" y="235"/>
                  </a:lnTo>
                  <a:lnTo>
                    <a:pt x="532" y="233"/>
                  </a:lnTo>
                  <a:lnTo>
                    <a:pt x="521" y="231"/>
                  </a:lnTo>
                  <a:lnTo>
                    <a:pt x="488" y="227"/>
                  </a:lnTo>
                  <a:lnTo>
                    <a:pt x="463" y="219"/>
                  </a:lnTo>
                  <a:lnTo>
                    <a:pt x="465" y="219"/>
                  </a:lnTo>
                  <a:lnTo>
                    <a:pt x="465" y="216"/>
                  </a:lnTo>
                  <a:lnTo>
                    <a:pt x="378" y="155"/>
                  </a:lnTo>
                  <a:lnTo>
                    <a:pt x="366" y="149"/>
                  </a:lnTo>
                  <a:lnTo>
                    <a:pt x="351" y="145"/>
                  </a:lnTo>
                  <a:close/>
                  <a:moveTo>
                    <a:pt x="273" y="225"/>
                  </a:moveTo>
                  <a:lnTo>
                    <a:pt x="273" y="225"/>
                  </a:lnTo>
                  <a:lnTo>
                    <a:pt x="298" y="227"/>
                  </a:lnTo>
                  <a:lnTo>
                    <a:pt x="322" y="231"/>
                  </a:lnTo>
                  <a:lnTo>
                    <a:pt x="351" y="239"/>
                  </a:lnTo>
                  <a:lnTo>
                    <a:pt x="351" y="242"/>
                  </a:lnTo>
                  <a:lnTo>
                    <a:pt x="341" y="242"/>
                  </a:lnTo>
                  <a:lnTo>
                    <a:pt x="319" y="235"/>
                  </a:lnTo>
                  <a:lnTo>
                    <a:pt x="296" y="233"/>
                  </a:lnTo>
                  <a:lnTo>
                    <a:pt x="273" y="231"/>
                  </a:lnTo>
                  <a:lnTo>
                    <a:pt x="286" y="265"/>
                  </a:lnTo>
                  <a:lnTo>
                    <a:pt x="288" y="269"/>
                  </a:lnTo>
                  <a:lnTo>
                    <a:pt x="286" y="271"/>
                  </a:lnTo>
                  <a:lnTo>
                    <a:pt x="282" y="273"/>
                  </a:lnTo>
                  <a:lnTo>
                    <a:pt x="275" y="275"/>
                  </a:lnTo>
                  <a:lnTo>
                    <a:pt x="155" y="275"/>
                  </a:lnTo>
                  <a:lnTo>
                    <a:pt x="155" y="200"/>
                  </a:lnTo>
                  <a:lnTo>
                    <a:pt x="162" y="200"/>
                  </a:lnTo>
                  <a:lnTo>
                    <a:pt x="157" y="197"/>
                  </a:lnTo>
                  <a:lnTo>
                    <a:pt x="155" y="195"/>
                  </a:lnTo>
                  <a:lnTo>
                    <a:pt x="155" y="189"/>
                  </a:lnTo>
                  <a:lnTo>
                    <a:pt x="162" y="193"/>
                  </a:lnTo>
                  <a:lnTo>
                    <a:pt x="174" y="200"/>
                  </a:lnTo>
                  <a:lnTo>
                    <a:pt x="218" y="200"/>
                  </a:lnTo>
                  <a:lnTo>
                    <a:pt x="229" y="202"/>
                  </a:lnTo>
                  <a:lnTo>
                    <a:pt x="214" y="189"/>
                  </a:lnTo>
                  <a:lnTo>
                    <a:pt x="155" y="189"/>
                  </a:lnTo>
                  <a:lnTo>
                    <a:pt x="155" y="170"/>
                  </a:lnTo>
                  <a:lnTo>
                    <a:pt x="193" y="170"/>
                  </a:lnTo>
                  <a:lnTo>
                    <a:pt x="172" y="170"/>
                  </a:lnTo>
                  <a:lnTo>
                    <a:pt x="155" y="168"/>
                  </a:lnTo>
                  <a:lnTo>
                    <a:pt x="155" y="80"/>
                  </a:lnTo>
                  <a:lnTo>
                    <a:pt x="216" y="97"/>
                  </a:lnTo>
                  <a:lnTo>
                    <a:pt x="315" y="97"/>
                  </a:lnTo>
                  <a:lnTo>
                    <a:pt x="317" y="99"/>
                  </a:lnTo>
                  <a:lnTo>
                    <a:pt x="330" y="99"/>
                  </a:lnTo>
                  <a:lnTo>
                    <a:pt x="332" y="99"/>
                  </a:lnTo>
                  <a:lnTo>
                    <a:pt x="341" y="97"/>
                  </a:lnTo>
                  <a:lnTo>
                    <a:pt x="351" y="96"/>
                  </a:lnTo>
                  <a:lnTo>
                    <a:pt x="351" y="115"/>
                  </a:lnTo>
                  <a:lnTo>
                    <a:pt x="349" y="115"/>
                  </a:lnTo>
                  <a:lnTo>
                    <a:pt x="351" y="115"/>
                  </a:lnTo>
                  <a:lnTo>
                    <a:pt x="351" y="132"/>
                  </a:lnTo>
                  <a:lnTo>
                    <a:pt x="311" y="132"/>
                  </a:lnTo>
                  <a:lnTo>
                    <a:pt x="299" y="132"/>
                  </a:lnTo>
                  <a:lnTo>
                    <a:pt x="290" y="130"/>
                  </a:lnTo>
                  <a:lnTo>
                    <a:pt x="280" y="126"/>
                  </a:lnTo>
                  <a:lnTo>
                    <a:pt x="275" y="124"/>
                  </a:lnTo>
                  <a:lnTo>
                    <a:pt x="273" y="120"/>
                  </a:lnTo>
                  <a:lnTo>
                    <a:pt x="273" y="118"/>
                  </a:lnTo>
                  <a:lnTo>
                    <a:pt x="277" y="117"/>
                  </a:lnTo>
                  <a:lnTo>
                    <a:pt x="229" y="117"/>
                  </a:lnTo>
                  <a:lnTo>
                    <a:pt x="216" y="115"/>
                  </a:lnTo>
                  <a:lnTo>
                    <a:pt x="204" y="113"/>
                  </a:lnTo>
                  <a:lnTo>
                    <a:pt x="187" y="109"/>
                  </a:lnTo>
                  <a:lnTo>
                    <a:pt x="164" y="101"/>
                  </a:lnTo>
                  <a:lnTo>
                    <a:pt x="204" y="145"/>
                  </a:lnTo>
                  <a:lnTo>
                    <a:pt x="330" y="145"/>
                  </a:lnTo>
                  <a:lnTo>
                    <a:pt x="351" y="145"/>
                  </a:lnTo>
                  <a:lnTo>
                    <a:pt x="351" y="183"/>
                  </a:lnTo>
                  <a:lnTo>
                    <a:pt x="330" y="170"/>
                  </a:lnTo>
                  <a:lnTo>
                    <a:pt x="292" y="170"/>
                  </a:lnTo>
                  <a:lnTo>
                    <a:pt x="303" y="170"/>
                  </a:lnTo>
                  <a:lnTo>
                    <a:pt x="313" y="172"/>
                  </a:lnTo>
                  <a:lnTo>
                    <a:pt x="322" y="176"/>
                  </a:lnTo>
                  <a:lnTo>
                    <a:pt x="328" y="179"/>
                  </a:lnTo>
                  <a:lnTo>
                    <a:pt x="330" y="183"/>
                  </a:lnTo>
                  <a:lnTo>
                    <a:pt x="328" y="185"/>
                  </a:lnTo>
                  <a:lnTo>
                    <a:pt x="322" y="187"/>
                  </a:lnTo>
                  <a:lnTo>
                    <a:pt x="315" y="189"/>
                  </a:lnTo>
                  <a:lnTo>
                    <a:pt x="231" y="189"/>
                  </a:lnTo>
                  <a:lnTo>
                    <a:pt x="273" y="225"/>
                  </a:lnTo>
                  <a:close/>
                  <a:moveTo>
                    <a:pt x="155" y="275"/>
                  </a:moveTo>
                  <a:lnTo>
                    <a:pt x="105" y="275"/>
                  </a:lnTo>
                  <a:lnTo>
                    <a:pt x="86" y="271"/>
                  </a:lnTo>
                  <a:lnTo>
                    <a:pt x="78" y="269"/>
                  </a:lnTo>
                  <a:lnTo>
                    <a:pt x="75" y="265"/>
                  </a:lnTo>
                  <a:lnTo>
                    <a:pt x="36" y="208"/>
                  </a:lnTo>
                  <a:lnTo>
                    <a:pt x="35" y="206"/>
                  </a:lnTo>
                  <a:lnTo>
                    <a:pt x="36" y="202"/>
                  </a:lnTo>
                  <a:lnTo>
                    <a:pt x="40" y="202"/>
                  </a:lnTo>
                  <a:lnTo>
                    <a:pt x="48" y="200"/>
                  </a:lnTo>
                  <a:lnTo>
                    <a:pt x="94" y="200"/>
                  </a:lnTo>
                  <a:lnTo>
                    <a:pt x="82" y="193"/>
                  </a:lnTo>
                  <a:lnTo>
                    <a:pt x="82" y="191"/>
                  </a:lnTo>
                  <a:lnTo>
                    <a:pt x="88" y="189"/>
                  </a:lnTo>
                  <a:lnTo>
                    <a:pt x="151" y="189"/>
                  </a:lnTo>
                  <a:lnTo>
                    <a:pt x="155" y="189"/>
                  </a:lnTo>
                  <a:lnTo>
                    <a:pt x="155" y="195"/>
                  </a:lnTo>
                  <a:lnTo>
                    <a:pt x="145" y="193"/>
                  </a:lnTo>
                  <a:lnTo>
                    <a:pt x="101" y="193"/>
                  </a:lnTo>
                  <a:lnTo>
                    <a:pt x="97" y="193"/>
                  </a:lnTo>
                  <a:lnTo>
                    <a:pt x="96" y="195"/>
                  </a:lnTo>
                  <a:lnTo>
                    <a:pt x="97" y="197"/>
                  </a:lnTo>
                  <a:lnTo>
                    <a:pt x="103" y="200"/>
                  </a:lnTo>
                  <a:lnTo>
                    <a:pt x="155" y="200"/>
                  </a:lnTo>
                  <a:lnTo>
                    <a:pt x="155" y="275"/>
                  </a:lnTo>
                  <a:close/>
                  <a:moveTo>
                    <a:pt x="155" y="189"/>
                  </a:moveTo>
                  <a:lnTo>
                    <a:pt x="130" y="189"/>
                  </a:lnTo>
                  <a:lnTo>
                    <a:pt x="128" y="189"/>
                  </a:lnTo>
                  <a:lnTo>
                    <a:pt x="126" y="189"/>
                  </a:lnTo>
                  <a:lnTo>
                    <a:pt x="124" y="189"/>
                  </a:lnTo>
                  <a:lnTo>
                    <a:pt x="124" y="187"/>
                  </a:lnTo>
                  <a:lnTo>
                    <a:pt x="122" y="187"/>
                  </a:lnTo>
                  <a:lnTo>
                    <a:pt x="120" y="187"/>
                  </a:lnTo>
                  <a:lnTo>
                    <a:pt x="118" y="187"/>
                  </a:lnTo>
                  <a:lnTo>
                    <a:pt x="116" y="187"/>
                  </a:lnTo>
                  <a:lnTo>
                    <a:pt x="115" y="187"/>
                  </a:lnTo>
                  <a:lnTo>
                    <a:pt x="113" y="187"/>
                  </a:lnTo>
                  <a:lnTo>
                    <a:pt x="111" y="187"/>
                  </a:lnTo>
                  <a:lnTo>
                    <a:pt x="111" y="185"/>
                  </a:lnTo>
                  <a:lnTo>
                    <a:pt x="109" y="185"/>
                  </a:lnTo>
                  <a:lnTo>
                    <a:pt x="107" y="185"/>
                  </a:lnTo>
                  <a:lnTo>
                    <a:pt x="105" y="185"/>
                  </a:lnTo>
                  <a:lnTo>
                    <a:pt x="103" y="183"/>
                  </a:lnTo>
                  <a:lnTo>
                    <a:pt x="101" y="183"/>
                  </a:lnTo>
                  <a:lnTo>
                    <a:pt x="99" y="183"/>
                  </a:lnTo>
                  <a:lnTo>
                    <a:pt x="99" y="181"/>
                  </a:lnTo>
                  <a:lnTo>
                    <a:pt x="97" y="181"/>
                  </a:lnTo>
                  <a:lnTo>
                    <a:pt x="96" y="181"/>
                  </a:lnTo>
                  <a:lnTo>
                    <a:pt x="96" y="179"/>
                  </a:lnTo>
                  <a:lnTo>
                    <a:pt x="94" y="179"/>
                  </a:lnTo>
                  <a:lnTo>
                    <a:pt x="6" y="103"/>
                  </a:lnTo>
                  <a:lnTo>
                    <a:pt x="4" y="99"/>
                  </a:lnTo>
                  <a:lnTo>
                    <a:pt x="6" y="96"/>
                  </a:lnTo>
                  <a:lnTo>
                    <a:pt x="12" y="94"/>
                  </a:lnTo>
                  <a:lnTo>
                    <a:pt x="21" y="94"/>
                  </a:lnTo>
                  <a:lnTo>
                    <a:pt x="31" y="94"/>
                  </a:lnTo>
                  <a:lnTo>
                    <a:pt x="42" y="96"/>
                  </a:lnTo>
                  <a:lnTo>
                    <a:pt x="50" y="99"/>
                  </a:lnTo>
                  <a:lnTo>
                    <a:pt x="57" y="103"/>
                  </a:lnTo>
                  <a:lnTo>
                    <a:pt x="88" y="130"/>
                  </a:lnTo>
                  <a:lnTo>
                    <a:pt x="76" y="111"/>
                  </a:lnTo>
                  <a:lnTo>
                    <a:pt x="67" y="92"/>
                  </a:lnTo>
                  <a:lnTo>
                    <a:pt x="65" y="82"/>
                  </a:lnTo>
                  <a:lnTo>
                    <a:pt x="63" y="75"/>
                  </a:lnTo>
                  <a:lnTo>
                    <a:pt x="63" y="65"/>
                  </a:lnTo>
                  <a:lnTo>
                    <a:pt x="65" y="57"/>
                  </a:lnTo>
                  <a:lnTo>
                    <a:pt x="63" y="54"/>
                  </a:lnTo>
                  <a:lnTo>
                    <a:pt x="65" y="54"/>
                  </a:lnTo>
                  <a:lnTo>
                    <a:pt x="63" y="50"/>
                  </a:lnTo>
                  <a:lnTo>
                    <a:pt x="73" y="52"/>
                  </a:lnTo>
                  <a:lnTo>
                    <a:pt x="71" y="48"/>
                  </a:lnTo>
                  <a:lnTo>
                    <a:pt x="69" y="48"/>
                  </a:lnTo>
                  <a:lnTo>
                    <a:pt x="71" y="50"/>
                  </a:lnTo>
                  <a:lnTo>
                    <a:pt x="44" y="42"/>
                  </a:lnTo>
                  <a:lnTo>
                    <a:pt x="25" y="35"/>
                  </a:lnTo>
                  <a:lnTo>
                    <a:pt x="10" y="25"/>
                  </a:lnTo>
                  <a:lnTo>
                    <a:pt x="2" y="17"/>
                  </a:lnTo>
                  <a:lnTo>
                    <a:pt x="0" y="14"/>
                  </a:lnTo>
                  <a:lnTo>
                    <a:pt x="0" y="10"/>
                  </a:lnTo>
                  <a:lnTo>
                    <a:pt x="2" y="8"/>
                  </a:lnTo>
                  <a:lnTo>
                    <a:pt x="12" y="2"/>
                  </a:lnTo>
                  <a:lnTo>
                    <a:pt x="27" y="0"/>
                  </a:lnTo>
                  <a:lnTo>
                    <a:pt x="48" y="0"/>
                  </a:lnTo>
                  <a:lnTo>
                    <a:pt x="71" y="4"/>
                  </a:lnTo>
                  <a:lnTo>
                    <a:pt x="90" y="8"/>
                  </a:lnTo>
                  <a:lnTo>
                    <a:pt x="105" y="14"/>
                  </a:lnTo>
                  <a:lnTo>
                    <a:pt x="116" y="19"/>
                  </a:lnTo>
                  <a:lnTo>
                    <a:pt x="126" y="25"/>
                  </a:lnTo>
                  <a:lnTo>
                    <a:pt x="134" y="33"/>
                  </a:lnTo>
                  <a:lnTo>
                    <a:pt x="139" y="38"/>
                  </a:lnTo>
                  <a:lnTo>
                    <a:pt x="143" y="44"/>
                  </a:lnTo>
                  <a:lnTo>
                    <a:pt x="143" y="48"/>
                  </a:lnTo>
                  <a:lnTo>
                    <a:pt x="139" y="52"/>
                  </a:lnTo>
                  <a:lnTo>
                    <a:pt x="132" y="54"/>
                  </a:lnTo>
                  <a:lnTo>
                    <a:pt x="118" y="54"/>
                  </a:lnTo>
                  <a:lnTo>
                    <a:pt x="130" y="69"/>
                  </a:lnTo>
                  <a:lnTo>
                    <a:pt x="137" y="71"/>
                  </a:lnTo>
                  <a:lnTo>
                    <a:pt x="141" y="75"/>
                  </a:lnTo>
                  <a:lnTo>
                    <a:pt x="155" y="80"/>
                  </a:lnTo>
                  <a:lnTo>
                    <a:pt x="155" y="168"/>
                  </a:lnTo>
                  <a:lnTo>
                    <a:pt x="134" y="162"/>
                  </a:lnTo>
                  <a:lnTo>
                    <a:pt x="118" y="157"/>
                  </a:lnTo>
                  <a:lnTo>
                    <a:pt x="134" y="170"/>
                  </a:lnTo>
                  <a:lnTo>
                    <a:pt x="155" y="170"/>
                  </a:lnTo>
                  <a:lnTo>
                    <a:pt x="155" y="189"/>
                  </a:lnTo>
                  <a:close/>
                </a:path>
              </a:pathLst>
            </a:custGeom>
            <a:solidFill>
              <a:srgbClr val="1025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4" name="Freeform 129"/>
            <p:cNvSpPr>
              <a:spLocks/>
            </p:cNvSpPr>
            <p:nvPr/>
          </p:nvSpPr>
          <p:spPr bwMode="auto">
            <a:xfrm>
              <a:off x="6894513" y="5205413"/>
              <a:ext cx="674688" cy="79375"/>
            </a:xfrm>
            <a:custGeom>
              <a:avLst/>
              <a:gdLst>
                <a:gd name="T0" fmla="*/ 39688 w 425"/>
                <a:gd name="T1" fmla="*/ 0 h 50"/>
                <a:gd name="T2" fmla="*/ 636588 w 425"/>
                <a:gd name="T3" fmla="*/ 0 h 50"/>
                <a:gd name="T4" fmla="*/ 636588 w 425"/>
                <a:gd name="T5" fmla="*/ 0 h 50"/>
                <a:gd name="T6" fmla="*/ 650875 w 425"/>
                <a:gd name="T7" fmla="*/ 3175 h 50"/>
                <a:gd name="T8" fmla="*/ 663575 w 425"/>
                <a:gd name="T9" fmla="*/ 12700 h 50"/>
                <a:gd name="T10" fmla="*/ 671513 w 425"/>
                <a:gd name="T11" fmla="*/ 23813 h 50"/>
                <a:gd name="T12" fmla="*/ 674688 w 425"/>
                <a:gd name="T13" fmla="*/ 39688 h 50"/>
                <a:gd name="T14" fmla="*/ 674688 w 425"/>
                <a:gd name="T15" fmla="*/ 39688 h 50"/>
                <a:gd name="T16" fmla="*/ 674688 w 425"/>
                <a:gd name="T17" fmla="*/ 39688 h 50"/>
                <a:gd name="T18" fmla="*/ 671513 w 425"/>
                <a:gd name="T19" fmla="*/ 53975 h 50"/>
                <a:gd name="T20" fmla="*/ 663575 w 425"/>
                <a:gd name="T21" fmla="*/ 66675 h 50"/>
                <a:gd name="T22" fmla="*/ 650875 w 425"/>
                <a:gd name="T23" fmla="*/ 76200 h 50"/>
                <a:gd name="T24" fmla="*/ 636588 w 425"/>
                <a:gd name="T25" fmla="*/ 79375 h 50"/>
                <a:gd name="T26" fmla="*/ 39688 w 425"/>
                <a:gd name="T27" fmla="*/ 79375 h 50"/>
                <a:gd name="T28" fmla="*/ 39688 w 425"/>
                <a:gd name="T29" fmla="*/ 79375 h 50"/>
                <a:gd name="T30" fmla="*/ 23813 w 425"/>
                <a:gd name="T31" fmla="*/ 76200 h 50"/>
                <a:gd name="T32" fmla="*/ 12700 w 425"/>
                <a:gd name="T33" fmla="*/ 66675 h 50"/>
                <a:gd name="T34" fmla="*/ 3175 w 425"/>
                <a:gd name="T35" fmla="*/ 53975 h 50"/>
                <a:gd name="T36" fmla="*/ 0 w 425"/>
                <a:gd name="T37" fmla="*/ 39688 h 50"/>
                <a:gd name="T38" fmla="*/ 0 w 425"/>
                <a:gd name="T39" fmla="*/ 39688 h 50"/>
                <a:gd name="T40" fmla="*/ 0 w 425"/>
                <a:gd name="T41" fmla="*/ 39688 h 50"/>
                <a:gd name="T42" fmla="*/ 3175 w 425"/>
                <a:gd name="T43" fmla="*/ 23813 h 50"/>
                <a:gd name="T44" fmla="*/ 12700 w 425"/>
                <a:gd name="T45" fmla="*/ 12700 h 50"/>
                <a:gd name="T46" fmla="*/ 23813 w 425"/>
                <a:gd name="T47" fmla="*/ 3175 h 50"/>
                <a:gd name="T48" fmla="*/ 39688 w 425"/>
                <a:gd name="T49" fmla="*/ 0 h 50"/>
                <a:gd name="T50" fmla="*/ 39688 w 425"/>
                <a:gd name="T51" fmla="*/ 0 h 5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425" h="50">
                  <a:moveTo>
                    <a:pt x="25" y="0"/>
                  </a:moveTo>
                  <a:lnTo>
                    <a:pt x="401" y="0"/>
                  </a:lnTo>
                  <a:lnTo>
                    <a:pt x="410" y="2"/>
                  </a:lnTo>
                  <a:lnTo>
                    <a:pt x="418" y="8"/>
                  </a:lnTo>
                  <a:lnTo>
                    <a:pt x="423" y="15"/>
                  </a:lnTo>
                  <a:lnTo>
                    <a:pt x="425" y="25"/>
                  </a:lnTo>
                  <a:lnTo>
                    <a:pt x="423" y="34"/>
                  </a:lnTo>
                  <a:lnTo>
                    <a:pt x="418" y="42"/>
                  </a:lnTo>
                  <a:lnTo>
                    <a:pt x="410" y="48"/>
                  </a:lnTo>
                  <a:lnTo>
                    <a:pt x="401" y="50"/>
                  </a:lnTo>
                  <a:lnTo>
                    <a:pt x="25" y="50"/>
                  </a:lnTo>
                  <a:lnTo>
                    <a:pt x="15" y="48"/>
                  </a:lnTo>
                  <a:lnTo>
                    <a:pt x="8" y="42"/>
                  </a:lnTo>
                  <a:lnTo>
                    <a:pt x="2" y="34"/>
                  </a:lnTo>
                  <a:lnTo>
                    <a:pt x="0" y="25"/>
                  </a:lnTo>
                  <a:lnTo>
                    <a:pt x="2" y="15"/>
                  </a:lnTo>
                  <a:lnTo>
                    <a:pt x="8" y="8"/>
                  </a:lnTo>
                  <a:lnTo>
                    <a:pt x="15" y="2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CC75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5" name="Rectangle 130"/>
            <p:cNvSpPr>
              <a:spLocks noChangeArrowheads="1"/>
            </p:cNvSpPr>
            <p:nvPr/>
          </p:nvSpPr>
          <p:spPr bwMode="auto">
            <a:xfrm>
              <a:off x="7145338" y="5205413"/>
              <a:ext cx="173038" cy="550863"/>
            </a:xfrm>
            <a:prstGeom prst="rect">
              <a:avLst/>
            </a:prstGeom>
            <a:solidFill>
              <a:srgbClr val="CC75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Montserrat Light" pitchFamily="50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Montserrat Light" pitchFamily="50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Montserrat Light" pitchFamily="50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Montserrat Light" pitchFamily="50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Montserrat Light" pitchFamily="50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ontserrat Light" pitchFamily="50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ontserrat Light" pitchFamily="50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ontserrat Light" pitchFamily="50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ontserrat Light" pitchFamily="50" charset="0"/>
                </a:defRPr>
              </a:lvl9pPr>
            </a:lstStyle>
            <a:p>
              <a:pPr eaLnBrk="1" hangingPunct="1"/>
              <a:endParaRPr lang="en-AU" altLang="en-US"/>
            </a:p>
          </p:txBody>
        </p:sp>
        <p:sp>
          <p:nvSpPr>
            <p:cNvPr id="96" name="Freeform 131"/>
            <p:cNvSpPr>
              <a:spLocks/>
            </p:cNvSpPr>
            <p:nvPr/>
          </p:nvSpPr>
          <p:spPr bwMode="auto">
            <a:xfrm>
              <a:off x="6583363" y="5335588"/>
              <a:ext cx="417513" cy="109538"/>
            </a:xfrm>
            <a:custGeom>
              <a:avLst/>
              <a:gdLst>
                <a:gd name="T0" fmla="*/ 9525 w 263"/>
                <a:gd name="T1" fmla="*/ 0 h 69"/>
                <a:gd name="T2" fmla="*/ 360363 w 263"/>
                <a:gd name="T3" fmla="*/ 0 h 69"/>
                <a:gd name="T4" fmla="*/ 360363 w 263"/>
                <a:gd name="T5" fmla="*/ 0 h 69"/>
                <a:gd name="T6" fmla="*/ 374650 w 263"/>
                <a:gd name="T7" fmla="*/ 3175 h 69"/>
                <a:gd name="T8" fmla="*/ 387350 w 263"/>
                <a:gd name="T9" fmla="*/ 6350 h 69"/>
                <a:gd name="T10" fmla="*/ 396875 w 263"/>
                <a:gd name="T11" fmla="*/ 9525 h 69"/>
                <a:gd name="T12" fmla="*/ 404813 w 263"/>
                <a:gd name="T13" fmla="*/ 17463 h 69"/>
                <a:gd name="T14" fmla="*/ 411163 w 263"/>
                <a:gd name="T15" fmla="*/ 26988 h 69"/>
                <a:gd name="T16" fmla="*/ 414338 w 263"/>
                <a:gd name="T17" fmla="*/ 36513 h 69"/>
                <a:gd name="T18" fmla="*/ 417513 w 263"/>
                <a:gd name="T19" fmla="*/ 46038 h 69"/>
                <a:gd name="T20" fmla="*/ 417513 w 263"/>
                <a:gd name="T21" fmla="*/ 53975 h 69"/>
                <a:gd name="T22" fmla="*/ 411163 w 263"/>
                <a:gd name="T23" fmla="*/ 76200 h 69"/>
                <a:gd name="T24" fmla="*/ 407988 w 263"/>
                <a:gd name="T25" fmla="*/ 84138 h 69"/>
                <a:gd name="T26" fmla="*/ 401638 w 263"/>
                <a:gd name="T27" fmla="*/ 93663 h 69"/>
                <a:gd name="T28" fmla="*/ 393700 w 263"/>
                <a:gd name="T29" fmla="*/ 100013 h 69"/>
                <a:gd name="T30" fmla="*/ 384175 w 263"/>
                <a:gd name="T31" fmla="*/ 106363 h 69"/>
                <a:gd name="T32" fmla="*/ 371475 w 263"/>
                <a:gd name="T33" fmla="*/ 109538 h 69"/>
                <a:gd name="T34" fmla="*/ 360363 w 263"/>
                <a:gd name="T35" fmla="*/ 109538 h 69"/>
                <a:gd name="T36" fmla="*/ 96838 w 263"/>
                <a:gd name="T37" fmla="*/ 109538 h 69"/>
                <a:gd name="T38" fmla="*/ 96838 w 263"/>
                <a:gd name="T39" fmla="*/ 109538 h 69"/>
                <a:gd name="T40" fmla="*/ 63500 w 263"/>
                <a:gd name="T41" fmla="*/ 106363 h 69"/>
                <a:gd name="T42" fmla="*/ 42863 w 263"/>
                <a:gd name="T43" fmla="*/ 100013 h 69"/>
                <a:gd name="T44" fmla="*/ 23813 w 263"/>
                <a:gd name="T45" fmla="*/ 87313 h 69"/>
                <a:gd name="T46" fmla="*/ 12700 w 263"/>
                <a:gd name="T47" fmla="*/ 76200 h 69"/>
                <a:gd name="T48" fmla="*/ 3175 w 263"/>
                <a:gd name="T49" fmla="*/ 57150 h 69"/>
                <a:gd name="T50" fmla="*/ 0 w 263"/>
                <a:gd name="T51" fmla="*/ 39688 h 69"/>
                <a:gd name="T52" fmla="*/ 3175 w 263"/>
                <a:gd name="T53" fmla="*/ 20638 h 69"/>
                <a:gd name="T54" fmla="*/ 9525 w 263"/>
                <a:gd name="T55" fmla="*/ 0 h 69"/>
                <a:gd name="T56" fmla="*/ 9525 w 263"/>
                <a:gd name="T57" fmla="*/ 0 h 69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263" h="69">
                  <a:moveTo>
                    <a:pt x="6" y="0"/>
                  </a:moveTo>
                  <a:lnTo>
                    <a:pt x="227" y="0"/>
                  </a:lnTo>
                  <a:lnTo>
                    <a:pt x="236" y="2"/>
                  </a:lnTo>
                  <a:lnTo>
                    <a:pt x="244" y="4"/>
                  </a:lnTo>
                  <a:lnTo>
                    <a:pt x="250" y="6"/>
                  </a:lnTo>
                  <a:lnTo>
                    <a:pt x="255" y="11"/>
                  </a:lnTo>
                  <a:lnTo>
                    <a:pt x="259" y="17"/>
                  </a:lnTo>
                  <a:lnTo>
                    <a:pt x="261" y="23"/>
                  </a:lnTo>
                  <a:lnTo>
                    <a:pt x="263" y="29"/>
                  </a:lnTo>
                  <a:lnTo>
                    <a:pt x="263" y="34"/>
                  </a:lnTo>
                  <a:lnTo>
                    <a:pt x="259" y="48"/>
                  </a:lnTo>
                  <a:lnTo>
                    <a:pt x="257" y="53"/>
                  </a:lnTo>
                  <a:lnTo>
                    <a:pt x="253" y="59"/>
                  </a:lnTo>
                  <a:lnTo>
                    <a:pt x="248" y="63"/>
                  </a:lnTo>
                  <a:lnTo>
                    <a:pt x="242" y="67"/>
                  </a:lnTo>
                  <a:lnTo>
                    <a:pt x="234" y="69"/>
                  </a:lnTo>
                  <a:lnTo>
                    <a:pt x="227" y="69"/>
                  </a:lnTo>
                  <a:lnTo>
                    <a:pt x="61" y="69"/>
                  </a:lnTo>
                  <a:lnTo>
                    <a:pt x="40" y="67"/>
                  </a:lnTo>
                  <a:lnTo>
                    <a:pt x="27" y="63"/>
                  </a:lnTo>
                  <a:lnTo>
                    <a:pt x="15" y="55"/>
                  </a:lnTo>
                  <a:lnTo>
                    <a:pt x="8" y="48"/>
                  </a:lnTo>
                  <a:lnTo>
                    <a:pt x="2" y="36"/>
                  </a:lnTo>
                  <a:lnTo>
                    <a:pt x="0" y="25"/>
                  </a:lnTo>
                  <a:lnTo>
                    <a:pt x="2" y="13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3070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7" name="Freeform 132"/>
            <p:cNvSpPr>
              <a:spLocks/>
            </p:cNvSpPr>
            <p:nvPr/>
          </p:nvSpPr>
          <p:spPr bwMode="auto">
            <a:xfrm>
              <a:off x="6683375" y="4902200"/>
              <a:ext cx="93663" cy="133350"/>
            </a:xfrm>
            <a:custGeom>
              <a:avLst/>
              <a:gdLst>
                <a:gd name="T0" fmla="*/ 26988 w 59"/>
                <a:gd name="T1" fmla="*/ 0 h 84"/>
                <a:gd name="T2" fmla="*/ 93663 w 59"/>
                <a:gd name="T3" fmla="*/ 19050 h 84"/>
                <a:gd name="T4" fmla="*/ 74613 w 59"/>
                <a:gd name="T5" fmla="*/ 133350 h 84"/>
                <a:gd name="T6" fmla="*/ 0 w 59"/>
                <a:gd name="T7" fmla="*/ 112713 h 84"/>
                <a:gd name="T8" fmla="*/ 26988 w 59"/>
                <a:gd name="T9" fmla="*/ 0 h 8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9" h="84">
                  <a:moveTo>
                    <a:pt x="17" y="0"/>
                  </a:moveTo>
                  <a:lnTo>
                    <a:pt x="59" y="12"/>
                  </a:lnTo>
                  <a:lnTo>
                    <a:pt x="47" y="84"/>
                  </a:lnTo>
                  <a:lnTo>
                    <a:pt x="0" y="71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D2A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8" name="Freeform 133"/>
            <p:cNvSpPr>
              <a:spLocks/>
            </p:cNvSpPr>
            <p:nvPr/>
          </p:nvSpPr>
          <p:spPr bwMode="auto">
            <a:xfrm>
              <a:off x="6653213" y="4714875"/>
              <a:ext cx="184150" cy="230188"/>
            </a:xfrm>
            <a:custGeom>
              <a:avLst/>
              <a:gdLst>
                <a:gd name="T0" fmla="*/ 141288 w 116"/>
                <a:gd name="T1" fmla="*/ 227013 h 145"/>
                <a:gd name="T2" fmla="*/ 141288 w 116"/>
                <a:gd name="T3" fmla="*/ 227013 h 145"/>
                <a:gd name="T4" fmla="*/ 153988 w 116"/>
                <a:gd name="T5" fmla="*/ 220663 h 145"/>
                <a:gd name="T6" fmla="*/ 163513 w 116"/>
                <a:gd name="T7" fmla="*/ 209550 h 145"/>
                <a:gd name="T8" fmla="*/ 171450 w 116"/>
                <a:gd name="T9" fmla="*/ 193675 h 145"/>
                <a:gd name="T10" fmla="*/ 177800 w 116"/>
                <a:gd name="T11" fmla="*/ 179388 h 145"/>
                <a:gd name="T12" fmla="*/ 180975 w 116"/>
                <a:gd name="T13" fmla="*/ 157163 h 145"/>
                <a:gd name="T14" fmla="*/ 184150 w 116"/>
                <a:gd name="T15" fmla="*/ 136525 h 145"/>
                <a:gd name="T16" fmla="*/ 184150 w 116"/>
                <a:gd name="T17" fmla="*/ 115888 h 145"/>
                <a:gd name="T18" fmla="*/ 180975 w 116"/>
                <a:gd name="T19" fmla="*/ 90488 h 145"/>
                <a:gd name="T20" fmla="*/ 174625 w 116"/>
                <a:gd name="T21" fmla="*/ 69850 h 145"/>
                <a:gd name="T22" fmla="*/ 166688 w 116"/>
                <a:gd name="T23" fmla="*/ 52388 h 145"/>
                <a:gd name="T24" fmla="*/ 157163 w 116"/>
                <a:gd name="T25" fmla="*/ 33338 h 145"/>
                <a:gd name="T26" fmla="*/ 144463 w 116"/>
                <a:gd name="T27" fmla="*/ 19050 h 145"/>
                <a:gd name="T28" fmla="*/ 127000 w 116"/>
                <a:gd name="T29" fmla="*/ 6350 h 145"/>
                <a:gd name="T30" fmla="*/ 107950 w 116"/>
                <a:gd name="T31" fmla="*/ 0 h 145"/>
                <a:gd name="T32" fmla="*/ 87313 w 116"/>
                <a:gd name="T33" fmla="*/ 0 h 145"/>
                <a:gd name="T34" fmla="*/ 60325 w 116"/>
                <a:gd name="T35" fmla="*/ 6350 h 145"/>
                <a:gd name="T36" fmla="*/ 60325 w 116"/>
                <a:gd name="T37" fmla="*/ 6350 h 145"/>
                <a:gd name="T38" fmla="*/ 44450 w 116"/>
                <a:gd name="T39" fmla="*/ 9525 h 145"/>
                <a:gd name="T40" fmla="*/ 33338 w 116"/>
                <a:gd name="T41" fmla="*/ 19050 h 145"/>
                <a:gd name="T42" fmla="*/ 23813 w 116"/>
                <a:gd name="T43" fmla="*/ 26988 h 145"/>
                <a:gd name="T44" fmla="*/ 14288 w 116"/>
                <a:gd name="T45" fmla="*/ 36513 h 145"/>
                <a:gd name="T46" fmla="*/ 7938 w 116"/>
                <a:gd name="T47" fmla="*/ 49213 h 145"/>
                <a:gd name="T48" fmla="*/ 3175 w 116"/>
                <a:gd name="T49" fmla="*/ 57150 h 145"/>
                <a:gd name="T50" fmla="*/ 0 w 116"/>
                <a:gd name="T51" fmla="*/ 85725 h 145"/>
                <a:gd name="T52" fmla="*/ 0 w 116"/>
                <a:gd name="T53" fmla="*/ 112713 h 145"/>
                <a:gd name="T54" fmla="*/ 6350 w 116"/>
                <a:gd name="T55" fmla="*/ 139700 h 145"/>
                <a:gd name="T56" fmla="*/ 17463 w 116"/>
                <a:gd name="T57" fmla="*/ 163513 h 145"/>
                <a:gd name="T58" fmla="*/ 33338 w 116"/>
                <a:gd name="T59" fmla="*/ 187325 h 145"/>
                <a:gd name="T60" fmla="*/ 33338 w 116"/>
                <a:gd name="T61" fmla="*/ 187325 h 145"/>
                <a:gd name="T62" fmla="*/ 44450 w 116"/>
                <a:gd name="T63" fmla="*/ 200025 h 145"/>
                <a:gd name="T64" fmla="*/ 57150 w 116"/>
                <a:gd name="T65" fmla="*/ 209550 h 145"/>
                <a:gd name="T66" fmla="*/ 71438 w 116"/>
                <a:gd name="T67" fmla="*/ 219075 h 145"/>
                <a:gd name="T68" fmla="*/ 87313 w 116"/>
                <a:gd name="T69" fmla="*/ 223838 h 145"/>
                <a:gd name="T70" fmla="*/ 100013 w 116"/>
                <a:gd name="T71" fmla="*/ 227013 h 145"/>
                <a:gd name="T72" fmla="*/ 114300 w 116"/>
                <a:gd name="T73" fmla="*/ 230188 h 145"/>
                <a:gd name="T74" fmla="*/ 130175 w 116"/>
                <a:gd name="T75" fmla="*/ 230188 h 145"/>
                <a:gd name="T76" fmla="*/ 141288 w 116"/>
                <a:gd name="T77" fmla="*/ 227013 h 145"/>
                <a:gd name="T78" fmla="*/ 141288 w 116"/>
                <a:gd name="T79" fmla="*/ 227013 h 145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116" h="145">
                  <a:moveTo>
                    <a:pt x="89" y="143"/>
                  </a:moveTo>
                  <a:lnTo>
                    <a:pt x="89" y="143"/>
                  </a:lnTo>
                  <a:lnTo>
                    <a:pt x="97" y="139"/>
                  </a:lnTo>
                  <a:lnTo>
                    <a:pt x="103" y="132"/>
                  </a:lnTo>
                  <a:lnTo>
                    <a:pt x="108" y="122"/>
                  </a:lnTo>
                  <a:lnTo>
                    <a:pt x="112" y="113"/>
                  </a:lnTo>
                  <a:lnTo>
                    <a:pt x="114" y="99"/>
                  </a:lnTo>
                  <a:lnTo>
                    <a:pt x="116" y="86"/>
                  </a:lnTo>
                  <a:lnTo>
                    <a:pt x="116" y="73"/>
                  </a:lnTo>
                  <a:lnTo>
                    <a:pt x="114" y="57"/>
                  </a:lnTo>
                  <a:lnTo>
                    <a:pt x="110" y="44"/>
                  </a:lnTo>
                  <a:lnTo>
                    <a:pt x="105" y="33"/>
                  </a:lnTo>
                  <a:lnTo>
                    <a:pt x="99" y="21"/>
                  </a:lnTo>
                  <a:lnTo>
                    <a:pt x="91" y="12"/>
                  </a:lnTo>
                  <a:lnTo>
                    <a:pt x="80" y="4"/>
                  </a:lnTo>
                  <a:lnTo>
                    <a:pt x="68" y="0"/>
                  </a:lnTo>
                  <a:lnTo>
                    <a:pt x="55" y="0"/>
                  </a:lnTo>
                  <a:lnTo>
                    <a:pt x="38" y="4"/>
                  </a:lnTo>
                  <a:lnTo>
                    <a:pt x="28" y="6"/>
                  </a:lnTo>
                  <a:lnTo>
                    <a:pt x="21" y="12"/>
                  </a:lnTo>
                  <a:lnTo>
                    <a:pt x="15" y="17"/>
                  </a:lnTo>
                  <a:lnTo>
                    <a:pt x="9" y="23"/>
                  </a:lnTo>
                  <a:lnTo>
                    <a:pt x="5" y="31"/>
                  </a:lnTo>
                  <a:lnTo>
                    <a:pt x="2" y="36"/>
                  </a:lnTo>
                  <a:lnTo>
                    <a:pt x="0" y="54"/>
                  </a:lnTo>
                  <a:lnTo>
                    <a:pt x="0" y="71"/>
                  </a:lnTo>
                  <a:lnTo>
                    <a:pt x="4" y="88"/>
                  </a:lnTo>
                  <a:lnTo>
                    <a:pt x="11" y="103"/>
                  </a:lnTo>
                  <a:lnTo>
                    <a:pt x="21" y="118"/>
                  </a:lnTo>
                  <a:lnTo>
                    <a:pt x="28" y="126"/>
                  </a:lnTo>
                  <a:lnTo>
                    <a:pt x="36" y="132"/>
                  </a:lnTo>
                  <a:lnTo>
                    <a:pt x="45" y="138"/>
                  </a:lnTo>
                  <a:lnTo>
                    <a:pt x="55" y="141"/>
                  </a:lnTo>
                  <a:lnTo>
                    <a:pt x="63" y="143"/>
                  </a:lnTo>
                  <a:lnTo>
                    <a:pt x="72" y="145"/>
                  </a:lnTo>
                  <a:lnTo>
                    <a:pt x="82" y="145"/>
                  </a:lnTo>
                  <a:lnTo>
                    <a:pt x="89" y="143"/>
                  </a:lnTo>
                  <a:close/>
                </a:path>
              </a:pathLst>
            </a:custGeom>
            <a:solidFill>
              <a:srgbClr val="F2CB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9" name="Freeform 134"/>
            <p:cNvSpPr>
              <a:spLocks/>
            </p:cNvSpPr>
            <p:nvPr/>
          </p:nvSpPr>
          <p:spPr bwMode="auto">
            <a:xfrm>
              <a:off x="6704013" y="4764088"/>
              <a:ext cx="120650" cy="69850"/>
            </a:xfrm>
            <a:custGeom>
              <a:avLst/>
              <a:gdLst>
                <a:gd name="T0" fmla="*/ 120650 w 76"/>
                <a:gd name="T1" fmla="*/ 17463 h 44"/>
                <a:gd name="T2" fmla="*/ 120650 w 76"/>
                <a:gd name="T3" fmla="*/ 17463 h 44"/>
                <a:gd name="T4" fmla="*/ 115888 w 76"/>
                <a:gd name="T5" fmla="*/ 23813 h 44"/>
                <a:gd name="T6" fmla="*/ 106363 w 76"/>
                <a:gd name="T7" fmla="*/ 33338 h 44"/>
                <a:gd name="T8" fmla="*/ 76200 w 76"/>
                <a:gd name="T9" fmla="*/ 50800 h 44"/>
                <a:gd name="T10" fmla="*/ 39688 w 76"/>
                <a:gd name="T11" fmla="*/ 63500 h 44"/>
                <a:gd name="T12" fmla="*/ 12700 w 76"/>
                <a:gd name="T13" fmla="*/ 69850 h 44"/>
                <a:gd name="T14" fmla="*/ 12700 w 76"/>
                <a:gd name="T15" fmla="*/ 69850 h 44"/>
                <a:gd name="T16" fmla="*/ 6350 w 76"/>
                <a:gd name="T17" fmla="*/ 69850 h 44"/>
                <a:gd name="T18" fmla="*/ 3175 w 76"/>
                <a:gd name="T19" fmla="*/ 66675 h 44"/>
                <a:gd name="T20" fmla="*/ 0 w 76"/>
                <a:gd name="T21" fmla="*/ 60325 h 44"/>
                <a:gd name="T22" fmla="*/ 0 w 76"/>
                <a:gd name="T23" fmla="*/ 53975 h 44"/>
                <a:gd name="T24" fmla="*/ 3175 w 76"/>
                <a:gd name="T25" fmla="*/ 39688 h 44"/>
                <a:gd name="T26" fmla="*/ 12700 w 76"/>
                <a:gd name="T27" fmla="*/ 20638 h 44"/>
                <a:gd name="T28" fmla="*/ 19050 w 76"/>
                <a:gd name="T29" fmla="*/ 14288 h 44"/>
                <a:gd name="T30" fmla="*/ 30163 w 76"/>
                <a:gd name="T31" fmla="*/ 6350 h 44"/>
                <a:gd name="T32" fmla="*/ 39688 w 76"/>
                <a:gd name="T33" fmla="*/ 3175 h 44"/>
                <a:gd name="T34" fmla="*/ 52388 w 76"/>
                <a:gd name="T35" fmla="*/ 0 h 44"/>
                <a:gd name="T36" fmla="*/ 66675 w 76"/>
                <a:gd name="T37" fmla="*/ 0 h 44"/>
                <a:gd name="T38" fmla="*/ 82550 w 76"/>
                <a:gd name="T39" fmla="*/ 0 h 44"/>
                <a:gd name="T40" fmla="*/ 100013 w 76"/>
                <a:gd name="T41" fmla="*/ 6350 h 44"/>
                <a:gd name="T42" fmla="*/ 120650 w 76"/>
                <a:gd name="T43" fmla="*/ 17463 h 44"/>
                <a:gd name="T44" fmla="*/ 120650 w 76"/>
                <a:gd name="T45" fmla="*/ 17463 h 44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76" h="44">
                  <a:moveTo>
                    <a:pt x="76" y="11"/>
                  </a:moveTo>
                  <a:lnTo>
                    <a:pt x="76" y="11"/>
                  </a:lnTo>
                  <a:lnTo>
                    <a:pt x="73" y="15"/>
                  </a:lnTo>
                  <a:lnTo>
                    <a:pt x="67" y="21"/>
                  </a:lnTo>
                  <a:lnTo>
                    <a:pt x="48" y="32"/>
                  </a:lnTo>
                  <a:lnTo>
                    <a:pt x="25" y="40"/>
                  </a:lnTo>
                  <a:lnTo>
                    <a:pt x="8" y="44"/>
                  </a:lnTo>
                  <a:lnTo>
                    <a:pt x="4" y="44"/>
                  </a:lnTo>
                  <a:lnTo>
                    <a:pt x="2" y="42"/>
                  </a:lnTo>
                  <a:lnTo>
                    <a:pt x="0" y="38"/>
                  </a:lnTo>
                  <a:lnTo>
                    <a:pt x="0" y="34"/>
                  </a:lnTo>
                  <a:lnTo>
                    <a:pt x="2" y="25"/>
                  </a:lnTo>
                  <a:lnTo>
                    <a:pt x="8" y="13"/>
                  </a:lnTo>
                  <a:lnTo>
                    <a:pt x="12" y="9"/>
                  </a:lnTo>
                  <a:lnTo>
                    <a:pt x="19" y="4"/>
                  </a:lnTo>
                  <a:lnTo>
                    <a:pt x="25" y="2"/>
                  </a:lnTo>
                  <a:lnTo>
                    <a:pt x="33" y="0"/>
                  </a:lnTo>
                  <a:lnTo>
                    <a:pt x="42" y="0"/>
                  </a:lnTo>
                  <a:lnTo>
                    <a:pt x="52" y="0"/>
                  </a:lnTo>
                  <a:lnTo>
                    <a:pt x="63" y="4"/>
                  </a:lnTo>
                  <a:lnTo>
                    <a:pt x="76" y="11"/>
                  </a:lnTo>
                  <a:close/>
                </a:path>
              </a:pathLst>
            </a:custGeom>
            <a:solidFill>
              <a:srgbClr val="9E5D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0" name="Freeform 135"/>
            <p:cNvSpPr>
              <a:spLocks/>
            </p:cNvSpPr>
            <p:nvPr/>
          </p:nvSpPr>
          <p:spPr bwMode="auto">
            <a:xfrm>
              <a:off x="6650038" y="4714875"/>
              <a:ext cx="174625" cy="209550"/>
            </a:xfrm>
            <a:custGeom>
              <a:avLst/>
              <a:gdLst>
                <a:gd name="T0" fmla="*/ 44450 w 110"/>
                <a:gd name="T1" fmla="*/ 9525 h 132"/>
                <a:gd name="T2" fmla="*/ 44450 w 110"/>
                <a:gd name="T3" fmla="*/ 9525 h 132"/>
                <a:gd name="T4" fmla="*/ 33338 w 110"/>
                <a:gd name="T5" fmla="*/ 15875 h 132"/>
                <a:gd name="T6" fmla="*/ 23813 w 110"/>
                <a:gd name="T7" fmla="*/ 23813 h 132"/>
                <a:gd name="T8" fmla="*/ 17463 w 110"/>
                <a:gd name="T9" fmla="*/ 36513 h 132"/>
                <a:gd name="T10" fmla="*/ 11113 w 110"/>
                <a:gd name="T11" fmla="*/ 49213 h 132"/>
                <a:gd name="T12" fmla="*/ 3175 w 110"/>
                <a:gd name="T13" fmla="*/ 73025 h 132"/>
                <a:gd name="T14" fmla="*/ 0 w 110"/>
                <a:gd name="T15" fmla="*/ 103188 h 132"/>
                <a:gd name="T16" fmla="*/ 6350 w 110"/>
                <a:gd name="T17" fmla="*/ 133350 h 132"/>
                <a:gd name="T18" fmla="*/ 14288 w 110"/>
                <a:gd name="T19" fmla="*/ 160338 h 132"/>
                <a:gd name="T20" fmla="*/ 20638 w 110"/>
                <a:gd name="T21" fmla="*/ 176213 h 132"/>
                <a:gd name="T22" fmla="*/ 30163 w 110"/>
                <a:gd name="T23" fmla="*/ 187325 h 132"/>
                <a:gd name="T24" fmla="*/ 42863 w 110"/>
                <a:gd name="T25" fmla="*/ 200025 h 132"/>
                <a:gd name="T26" fmla="*/ 53975 w 110"/>
                <a:gd name="T27" fmla="*/ 209550 h 132"/>
                <a:gd name="T28" fmla="*/ 53975 w 110"/>
                <a:gd name="T29" fmla="*/ 209550 h 132"/>
                <a:gd name="T30" fmla="*/ 57150 w 110"/>
                <a:gd name="T31" fmla="*/ 190500 h 132"/>
                <a:gd name="T32" fmla="*/ 63500 w 110"/>
                <a:gd name="T33" fmla="*/ 153988 h 132"/>
                <a:gd name="T34" fmla="*/ 63500 w 110"/>
                <a:gd name="T35" fmla="*/ 153988 h 132"/>
                <a:gd name="T36" fmla="*/ 69850 w 110"/>
                <a:gd name="T37" fmla="*/ 160338 h 132"/>
                <a:gd name="T38" fmla="*/ 80963 w 110"/>
                <a:gd name="T39" fmla="*/ 166688 h 132"/>
                <a:gd name="T40" fmla="*/ 84138 w 110"/>
                <a:gd name="T41" fmla="*/ 166688 h 132"/>
                <a:gd name="T42" fmla="*/ 87313 w 110"/>
                <a:gd name="T43" fmla="*/ 163513 h 132"/>
                <a:gd name="T44" fmla="*/ 90488 w 110"/>
                <a:gd name="T45" fmla="*/ 157163 h 132"/>
                <a:gd name="T46" fmla="*/ 90488 w 110"/>
                <a:gd name="T47" fmla="*/ 146050 h 132"/>
                <a:gd name="T48" fmla="*/ 90488 w 110"/>
                <a:gd name="T49" fmla="*/ 146050 h 132"/>
                <a:gd name="T50" fmla="*/ 90488 w 110"/>
                <a:gd name="T51" fmla="*/ 120650 h 132"/>
                <a:gd name="T52" fmla="*/ 93663 w 110"/>
                <a:gd name="T53" fmla="*/ 100013 h 132"/>
                <a:gd name="T54" fmla="*/ 100013 w 110"/>
                <a:gd name="T55" fmla="*/ 85725 h 132"/>
                <a:gd name="T56" fmla="*/ 107950 w 110"/>
                <a:gd name="T57" fmla="*/ 73025 h 132"/>
                <a:gd name="T58" fmla="*/ 120650 w 110"/>
                <a:gd name="T59" fmla="*/ 66675 h 132"/>
                <a:gd name="T60" fmla="*/ 136525 w 110"/>
                <a:gd name="T61" fmla="*/ 63500 h 132"/>
                <a:gd name="T62" fmla="*/ 153988 w 110"/>
                <a:gd name="T63" fmla="*/ 63500 h 132"/>
                <a:gd name="T64" fmla="*/ 174625 w 110"/>
                <a:gd name="T65" fmla="*/ 69850 h 132"/>
                <a:gd name="T66" fmla="*/ 174625 w 110"/>
                <a:gd name="T67" fmla="*/ 69850 h 132"/>
                <a:gd name="T68" fmla="*/ 174625 w 110"/>
                <a:gd name="T69" fmla="*/ 57150 h 132"/>
                <a:gd name="T70" fmla="*/ 171450 w 110"/>
                <a:gd name="T71" fmla="*/ 49213 h 132"/>
                <a:gd name="T72" fmla="*/ 160338 w 110"/>
                <a:gd name="T73" fmla="*/ 30163 h 132"/>
                <a:gd name="T74" fmla="*/ 144463 w 110"/>
                <a:gd name="T75" fmla="*/ 15875 h 132"/>
                <a:gd name="T76" fmla="*/ 127000 w 110"/>
                <a:gd name="T77" fmla="*/ 6350 h 132"/>
                <a:gd name="T78" fmla="*/ 106363 w 110"/>
                <a:gd name="T79" fmla="*/ 0 h 132"/>
                <a:gd name="T80" fmla="*/ 84138 w 110"/>
                <a:gd name="T81" fmla="*/ 0 h 132"/>
                <a:gd name="T82" fmla="*/ 63500 w 110"/>
                <a:gd name="T83" fmla="*/ 3175 h 132"/>
                <a:gd name="T84" fmla="*/ 44450 w 110"/>
                <a:gd name="T85" fmla="*/ 9525 h 132"/>
                <a:gd name="T86" fmla="*/ 44450 w 110"/>
                <a:gd name="T87" fmla="*/ 9525 h 13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10" h="132">
                  <a:moveTo>
                    <a:pt x="28" y="6"/>
                  </a:moveTo>
                  <a:lnTo>
                    <a:pt x="28" y="6"/>
                  </a:lnTo>
                  <a:lnTo>
                    <a:pt x="21" y="10"/>
                  </a:lnTo>
                  <a:lnTo>
                    <a:pt x="15" y="15"/>
                  </a:lnTo>
                  <a:lnTo>
                    <a:pt x="11" y="23"/>
                  </a:lnTo>
                  <a:lnTo>
                    <a:pt x="7" y="31"/>
                  </a:lnTo>
                  <a:lnTo>
                    <a:pt x="2" y="46"/>
                  </a:lnTo>
                  <a:lnTo>
                    <a:pt x="0" y="65"/>
                  </a:lnTo>
                  <a:lnTo>
                    <a:pt x="4" y="84"/>
                  </a:lnTo>
                  <a:lnTo>
                    <a:pt x="9" y="101"/>
                  </a:lnTo>
                  <a:lnTo>
                    <a:pt x="13" y="111"/>
                  </a:lnTo>
                  <a:lnTo>
                    <a:pt x="19" y="118"/>
                  </a:lnTo>
                  <a:lnTo>
                    <a:pt x="27" y="126"/>
                  </a:lnTo>
                  <a:lnTo>
                    <a:pt x="34" y="132"/>
                  </a:lnTo>
                  <a:lnTo>
                    <a:pt x="36" y="120"/>
                  </a:lnTo>
                  <a:lnTo>
                    <a:pt x="40" y="97"/>
                  </a:lnTo>
                  <a:lnTo>
                    <a:pt x="44" y="101"/>
                  </a:lnTo>
                  <a:lnTo>
                    <a:pt x="51" y="105"/>
                  </a:lnTo>
                  <a:lnTo>
                    <a:pt x="53" y="105"/>
                  </a:lnTo>
                  <a:lnTo>
                    <a:pt x="55" y="103"/>
                  </a:lnTo>
                  <a:lnTo>
                    <a:pt x="57" y="99"/>
                  </a:lnTo>
                  <a:lnTo>
                    <a:pt x="57" y="92"/>
                  </a:lnTo>
                  <a:lnTo>
                    <a:pt x="57" y="76"/>
                  </a:lnTo>
                  <a:lnTo>
                    <a:pt x="59" y="63"/>
                  </a:lnTo>
                  <a:lnTo>
                    <a:pt x="63" y="54"/>
                  </a:lnTo>
                  <a:lnTo>
                    <a:pt x="68" y="46"/>
                  </a:lnTo>
                  <a:lnTo>
                    <a:pt x="76" y="42"/>
                  </a:lnTo>
                  <a:lnTo>
                    <a:pt x="86" y="40"/>
                  </a:lnTo>
                  <a:lnTo>
                    <a:pt x="97" y="40"/>
                  </a:lnTo>
                  <a:lnTo>
                    <a:pt x="110" y="44"/>
                  </a:lnTo>
                  <a:lnTo>
                    <a:pt x="110" y="36"/>
                  </a:lnTo>
                  <a:lnTo>
                    <a:pt x="108" y="31"/>
                  </a:lnTo>
                  <a:lnTo>
                    <a:pt x="101" y="19"/>
                  </a:lnTo>
                  <a:lnTo>
                    <a:pt x="91" y="10"/>
                  </a:lnTo>
                  <a:lnTo>
                    <a:pt x="80" y="4"/>
                  </a:lnTo>
                  <a:lnTo>
                    <a:pt x="67" y="0"/>
                  </a:lnTo>
                  <a:lnTo>
                    <a:pt x="53" y="0"/>
                  </a:lnTo>
                  <a:lnTo>
                    <a:pt x="40" y="2"/>
                  </a:lnTo>
                  <a:lnTo>
                    <a:pt x="28" y="6"/>
                  </a:lnTo>
                  <a:close/>
                </a:path>
              </a:pathLst>
            </a:custGeom>
            <a:solidFill>
              <a:srgbClr val="9E5D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1" name="Freeform 136"/>
            <p:cNvSpPr>
              <a:spLocks/>
            </p:cNvSpPr>
            <p:nvPr/>
          </p:nvSpPr>
          <p:spPr bwMode="auto">
            <a:xfrm>
              <a:off x="6689725" y="4830763"/>
              <a:ext cx="34925" cy="60325"/>
            </a:xfrm>
            <a:custGeom>
              <a:avLst/>
              <a:gdLst>
                <a:gd name="T0" fmla="*/ 14288 w 22"/>
                <a:gd name="T1" fmla="*/ 0 h 38"/>
                <a:gd name="T2" fmla="*/ 14288 w 22"/>
                <a:gd name="T3" fmla="*/ 0 h 38"/>
                <a:gd name="T4" fmla="*/ 20638 w 22"/>
                <a:gd name="T5" fmla="*/ 0 h 38"/>
                <a:gd name="T6" fmla="*/ 26988 w 22"/>
                <a:gd name="T7" fmla="*/ 4763 h 38"/>
                <a:gd name="T8" fmla="*/ 33338 w 22"/>
                <a:gd name="T9" fmla="*/ 14288 h 38"/>
                <a:gd name="T10" fmla="*/ 34925 w 22"/>
                <a:gd name="T11" fmla="*/ 26988 h 38"/>
                <a:gd name="T12" fmla="*/ 34925 w 22"/>
                <a:gd name="T13" fmla="*/ 26988 h 38"/>
                <a:gd name="T14" fmla="*/ 34925 w 22"/>
                <a:gd name="T15" fmla="*/ 38100 h 38"/>
                <a:gd name="T16" fmla="*/ 33338 w 22"/>
                <a:gd name="T17" fmla="*/ 50800 h 38"/>
                <a:gd name="T18" fmla="*/ 26988 w 22"/>
                <a:gd name="T19" fmla="*/ 57150 h 38"/>
                <a:gd name="T20" fmla="*/ 20638 w 22"/>
                <a:gd name="T21" fmla="*/ 60325 h 38"/>
                <a:gd name="T22" fmla="*/ 20638 w 22"/>
                <a:gd name="T23" fmla="*/ 60325 h 38"/>
                <a:gd name="T24" fmla="*/ 14288 w 22"/>
                <a:gd name="T25" fmla="*/ 57150 h 38"/>
                <a:gd name="T26" fmla="*/ 7938 w 22"/>
                <a:gd name="T27" fmla="*/ 50800 h 38"/>
                <a:gd name="T28" fmla="*/ 3175 w 22"/>
                <a:gd name="T29" fmla="*/ 41275 h 38"/>
                <a:gd name="T30" fmla="*/ 0 w 22"/>
                <a:gd name="T31" fmla="*/ 30163 h 38"/>
                <a:gd name="T32" fmla="*/ 0 w 22"/>
                <a:gd name="T33" fmla="*/ 30163 h 38"/>
                <a:gd name="T34" fmla="*/ 0 w 22"/>
                <a:gd name="T35" fmla="*/ 20638 h 38"/>
                <a:gd name="T36" fmla="*/ 3175 w 22"/>
                <a:gd name="T37" fmla="*/ 7938 h 38"/>
                <a:gd name="T38" fmla="*/ 7938 w 22"/>
                <a:gd name="T39" fmla="*/ 3175 h 38"/>
                <a:gd name="T40" fmla="*/ 14288 w 22"/>
                <a:gd name="T41" fmla="*/ 0 h 38"/>
                <a:gd name="T42" fmla="*/ 14288 w 22"/>
                <a:gd name="T43" fmla="*/ 0 h 38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22" h="38">
                  <a:moveTo>
                    <a:pt x="9" y="0"/>
                  </a:moveTo>
                  <a:lnTo>
                    <a:pt x="9" y="0"/>
                  </a:lnTo>
                  <a:lnTo>
                    <a:pt x="13" y="0"/>
                  </a:lnTo>
                  <a:lnTo>
                    <a:pt x="17" y="3"/>
                  </a:lnTo>
                  <a:lnTo>
                    <a:pt x="21" y="9"/>
                  </a:lnTo>
                  <a:lnTo>
                    <a:pt x="22" y="17"/>
                  </a:lnTo>
                  <a:lnTo>
                    <a:pt x="22" y="24"/>
                  </a:lnTo>
                  <a:lnTo>
                    <a:pt x="21" y="32"/>
                  </a:lnTo>
                  <a:lnTo>
                    <a:pt x="17" y="36"/>
                  </a:lnTo>
                  <a:lnTo>
                    <a:pt x="13" y="38"/>
                  </a:lnTo>
                  <a:lnTo>
                    <a:pt x="9" y="36"/>
                  </a:lnTo>
                  <a:lnTo>
                    <a:pt x="5" y="32"/>
                  </a:lnTo>
                  <a:lnTo>
                    <a:pt x="2" y="26"/>
                  </a:lnTo>
                  <a:lnTo>
                    <a:pt x="0" y="19"/>
                  </a:lnTo>
                  <a:lnTo>
                    <a:pt x="0" y="13"/>
                  </a:lnTo>
                  <a:lnTo>
                    <a:pt x="2" y="5"/>
                  </a:lnTo>
                  <a:lnTo>
                    <a:pt x="5" y="2"/>
                  </a:lnTo>
                  <a:lnTo>
                    <a:pt x="9" y="0"/>
                  </a:lnTo>
                  <a:close/>
                </a:path>
              </a:pathLst>
            </a:custGeom>
            <a:solidFill>
              <a:srgbClr val="F2CB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" name="Freeform 137"/>
            <p:cNvSpPr>
              <a:spLocks/>
            </p:cNvSpPr>
            <p:nvPr/>
          </p:nvSpPr>
          <p:spPr bwMode="auto">
            <a:xfrm>
              <a:off x="6573838" y="4960938"/>
              <a:ext cx="193675" cy="401638"/>
            </a:xfrm>
            <a:custGeom>
              <a:avLst/>
              <a:gdLst>
                <a:gd name="T0" fmla="*/ 193675 w 122"/>
                <a:gd name="T1" fmla="*/ 77788 h 253"/>
                <a:gd name="T2" fmla="*/ 169863 w 122"/>
                <a:gd name="T3" fmla="*/ 374650 h 253"/>
                <a:gd name="T4" fmla="*/ 169863 w 122"/>
                <a:gd name="T5" fmla="*/ 374650 h 253"/>
                <a:gd name="T6" fmla="*/ 127000 w 122"/>
                <a:gd name="T7" fmla="*/ 377825 h 253"/>
                <a:gd name="T8" fmla="*/ 85725 w 122"/>
                <a:gd name="T9" fmla="*/ 381000 h 253"/>
                <a:gd name="T10" fmla="*/ 42863 w 122"/>
                <a:gd name="T11" fmla="*/ 390525 h 253"/>
                <a:gd name="T12" fmla="*/ 0 w 122"/>
                <a:gd name="T13" fmla="*/ 401638 h 253"/>
                <a:gd name="T14" fmla="*/ 0 w 122"/>
                <a:gd name="T15" fmla="*/ 401638 h 253"/>
                <a:gd name="T16" fmla="*/ 15875 w 122"/>
                <a:gd name="T17" fmla="*/ 293688 h 253"/>
                <a:gd name="T18" fmla="*/ 23813 w 122"/>
                <a:gd name="T19" fmla="*/ 238125 h 253"/>
                <a:gd name="T20" fmla="*/ 36513 w 122"/>
                <a:gd name="T21" fmla="*/ 187325 h 253"/>
                <a:gd name="T22" fmla="*/ 52388 w 122"/>
                <a:gd name="T23" fmla="*/ 138113 h 253"/>
                <a:gd name="T24" fmla="*/ 66675 w 122"/>
                <a:gd name="T25" fmla="*/ 90488 h 253"/>
                <a:gd name="T26" fmla="*/ 87313 w 122"/>
                <a:gd name="T27" fmla="*/ 41275 h 253"/>
                <a:gd name="T28" fmla="*/ 109538 w 122"/>
                <a:gd name="T29" fmla="*/ 0 h 253"/>
                <a:gd name="T30" fmla="*/ 109538 w 122"/>
                <a:gd name="T31" fmla="*/ 0 h 253"/>
                <a:gd name="T32" fmla="*/ 130175 w 122"/>
                <a:gd name="T33" fmla="*/ 23813 h 253"/>
                <a:gd name="T34" fmla="*/ 153988 w 122"/>
                <a:gd name="T35" fmla="*/ 50800 h 253"/>
                <a:gd name="T36" fmla="*/ 176213 w 122"/>
                <a:gd name="T37" fmla="*/ 71438 h 253"/>
                <a:gd name="T38" fmla="*/ 184150 w 122"/>
                <a:gd name="T39" fmla="*/ 77788 h 253"/>
                <a:gd name="T40" fmla="*/ 193675 w 122"/>
                <a:gd name="T41" fmla="*/ 77788 h 253"/>
                <a:gd name="T42" fmla="*/ 193675 w 122"/>
                <a:gd name="T43" fmla="*/ 77788 h 253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22" h="253">
                  <a:moveTo>
                    <a:pt x="122" y="49"/>
                  </a:moveTo>
                  <a:lnTo>
                    <a:pt x="107" y="236"/>
                  </a:lnTo>
                  <a:lnTo>
                    <a:pt x="80" y="238"/>
                  </a:lnTo>
                  <a:lnTo>
                    <a:pt x="54" y="240"/>
                  </a:lnTo>
                  <a:lnTo>
                    <a:pt x="27" y="246"/>
                  </a:lnTo>
                  <a:lnTo>
                    <a:pt x="0" y="253"/>
                  </a:lnTo>
                  <a:lnTo>
                    <a:pt x="10" y="185"/>
                  </a:lnTo>
                  <a:lnTo>
                    <a:pt x="15" y="150"/>
                  </a:lnTo>
                  <a:lnTo>
                    <a:pt x="23" y="118"/>
                  </a:lnTo>
                  <a:lnTo>
                    <a:pt x="33" y="87"/>
                  </a:lnTo>
                  <a:lnTo>
                    <a:pt x="42" y="57"/>
                  </a:lnTo>
                  <a:lnTo>
                    <a:pt x="55" y="26"/>
                  </a:lnTo>
                  <a:lnTo>
                    <a:pt x="69" y="0"/>
                  </a:lnTo>
                  <a:lnTo>
                    <a:pt x="82" y="15"/>
                  </a:lnTo>
                  <a:lnTo>
                    <a:pt x="97" y="32"/>
                  </a:lnTo>
                  <a:lnTo>
                    <a:pt x="111" y="45"/>
                  </a:lnTo>
                  <a:lnTo>
                    <a:pt x="116" y="49"/>
                  </a:lnTo>
                  <a:lnTo>
                    <a:pt x="122" y="49"/>
                  </a:lnTo>
                  <a:close/>
                </a:path>
              </a:pathLst>
            </a:custGeom>
            <a:solidFill>
              <a:srgbClr val="4281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" name="Freeform 138"/>
            <p:cNvSpPr>
              <a:spLocks/>
            </p:cNvSpPr>
            <p:nvPr/>
          </p:nvSpPr>
          <p:spPr bwMode="auto">
            <a:xfrm>
              <a:off x="7024688" y="5124450"/>
              <a:ext cx="63500" cy="26988"/>
            </a:xfrm>
            <a:custGeom>
              <a:avLst/>
              <a:gdLst>
                <a:gd name="T0" fmla="*/ 63500 w 40"/>
                <a:gd name="T1" fmla="*/ 0 h 17"/>
                <a:gd name="T2" fmla="*/ 22225 w 40"/>
                <a:gd name="T3" fmla="*/ 4763 h 17"/>
                <a:gd name="T4" fmla="*/ 22225 w 40"/>
                <a:gd name="T5" fmla="*/ 4763 h 17"/>
                <a:gd name="T6" fmla="*/ 9525 w 40"/>
                <a:gd name="T7" fmla="*/ 11113 h 17"/>
                <a:gd name="T8" fmla="*/ 3175 w 40"/>
                <a:gd name="T9" fmla="*/ 17463 h 17"/>
                <a:gd name="T10" fmla="*/ 0 w 40"/>
                <a:gd name="T11" fmla="*/ 20638 h 17"/>
                <a:gd name="T12" fmla="*/ 0 w 40"/>
                <a:gd name="T13" fmla="*/ 20638 h 17"/>
                <a:gd name="T14" fmla="*/ 3175 w 40"/>
                <a:gd name="T15" fmla="*/ 23813 h 17"/>
                <a:gd name="T16" fmla="*/ 9525 w 40"/>
                <a:gd name="T17" fmla="*/ 26988 h 17"/>
                <a:gd name="T18" fmla="*/ 22225 w 40"/>
                <a:gd name="T19" fmla="*/ 26988 h 17"/>
                <a:gd name="T20" fmla="*/ 49213 w 40"/>
                <a:gd name="T21" fmla="*/ 17463 h 17"/>
                <a:gd name="T22" fmla="*/ 49213 w 40"/>
                <a:gd name="T23" fmla="*/ 17463 h 17"/>
                <a:gd name="T24" fmla="*/ 57150 w 40"/>
                <a:gd name="T25" fmla="*/ 14288 h 17"/>
                <a:gd name="T26" fmla="*/ 63500 w 40"/>
                <a:gd name="T27" fmla="*/ 7938 h 17"/>
                <a:gd name="T28" fmla="*/ 63500 w 40"/>
                <a:gd name="T29" fmla="*/ 3175 h 17"/>
                <a:gd name="T30" fmla="*/ 63500 w 40"/>
                <a:gd name="T31" fmla="*/ 0 h 17"/>
                <a:gd name="T32" fmla="*/ 63500 w 40"/>
                <a:gd name="T33" fmla="*/ 0 h 1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40" h="17">
                  <a:moveTo>
                    <a:pt x="40" y="0"/>
                  </a:moveTo>
                  <a:lnTo>
                    <a:pt x="14" y="3"/>
                  </a:lnTo>
                  <a:lnTo>
                    <a:pt x="6" y="7"/>
                  </a:lnTo>
                  <a:lnTo>
                    <a:pt x="2" y="11"/>
                  </a:lnTo>
                  <a:lnTo>
                    <a:pt x="0" y="13"/>
                  </a:lnTo>
                  <a:lnTo>
                    <a:pt x="2" y="15"/>
                  </a:lnTo>
                  <a:lnTo>
                    <a:pt x="6" y="17"/>
                  </a:lnTo>
                  <a:lnTo>
                    <a:pt x="14" y="17"/>
                  </a:lnTo>
                  <a:lnTo>
                    <a:pt x="31" y="11"/>
                  </a:lnTo>
                  <a:lnTo>
                    <a:pt x="36" y="9"/>
                  </a:lnTo>
                  <a:lnTo>
                    <a:pt x="40" y="5"/>
                  </a:lnTo>
                  <a:lnTo>
                    <a:pt x="40" y="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4B1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" name="Freeform 139"/>
            <p:cNvSpPr>
              <a:spLocks/>
            </p:cNvSpPr>
            <p:nvPr/>
          </p:nvSpPr>
          <p:spPr bwMode="auto">
            <a:xfrm>
              <a:off x="7004050" y="5138738"/>
              <a:ext cx="103188" cy="66675"/>
            </a:xfrm>
            <a:custGeom>
              <a:avLst/>
              <a:gdLst>
                <a:gd name="T0" fmla="*/ 90488 w 65"/>
                <a:gd name="T1" fmla="*/ 19050 h 42"/>
                <a:gd name="T2" fmla="*/ 93663 w 65"/>
                <a:gd name="T3" fmla="*/ 19050 h 42"/>
                <a:gd name="T4" fmla="*/ 93663 w 65"/>
                <a:gd name="T5" fmla="*/ 19050 h 42"/>
                <a:gd name="T6" fmla="*/ 96838 w 65"/>
                <a:gd name="T7" fmla="*/ 20638 h 42"/>
                <a:gd name="T8" fmla="*/ 96838 w 65"/>
                <a:gd name="T9" fmla="*/ 26988 h 42"/>
                <a:gd name="T10" fmla="*/ 93663 w 65"/>
                <a:gd name="T11" fmla="*/ 33338 h 42"/>
                <a:gd name="T12" fmla="*/ 87313 w 65"/>
                <a:gd name="T13" fmla="*/ 33338 h 42"/>
                <a:gd name="T14" fmla="*/ 87313 w 65"/>
                <a:gd name="T15" fmla="*/ 33338 h 42"/>
                <a:gd name="T16" fmla="*/ 90488 w 65"/>
                <a:gd name="T17" fmla="*/ 39688 h 42"/>
                <a:gd name="T18" fmla="*/ 93663 w 65"/>
                <a:gd name="T19" fmla="*/ 42863 h 42"/>
                <a:gd name="T20" fmla="*/ 90488 w 65"/>
                <a:gd name="T21" fmla="*/ 49213 h 42"/>
                <a:gd name="T22" fmla="*/ 84138 w 65"/>
                <a:gd name="T23" fmla="*/ 52388 h 42"/>
                <a:gd name="T24" fmla="*/ 84138 w 65"/>
                <a:gd name="T25" fmla="*/ 52388 h 42"/>
                <a:gd name="T26" fmla="*/ 87313 w 65"/>
                <a:gd name="T27" fmla="*/ 53975 h 42"/>
                <a:gd name="T28" fmla="*/ 87313 w 65"/>
                <a:gd name="T29" fmla="*/ 60325 h 42"/>
                <a:gd name="T30" fmla="*/ 84138 w 65"/>
                <a:gd name="T31" fmla="*/ 66675 h 42"/>
                <a:gd name="T32" fmla="*/ 77788 w 65"/>
                <a:gd name="T33" fmla="*/ 66675 h 42"/>
                <a:gd name="T34" fmla="*/ 39688 w 65"/>
                <a:gd name="T35" fmla="*/ 66675 h 42"/>
                <a:gd name="T36" fmla="*/ 39688 w 65"/>
                <a:gd name="T37" fmla="*/ 66675 h 42"/>
                <a:gd name="T38" fmla="*/ 20638 w 65"/>
                <a:gd name="T39" fmla="*/ 63500 h 42"/>
                <a:gd name="T40" fmla="*/ 6350 w 65"/>
                <a:gd name="T41" fmla="*/ 53975 h 42"/>
                <a:gd name="T42" fmla="*/ 6350 w 65"/>
                <a:gd name="T43" fmla="*/ 53975 h 42"/>
                <a:gd name="T44" fmla="*/ 3175 w 65"/>
                <a:gd name="T45" fmla="*/ 52388 h 42"/>
                <a:gd name="T46" fmla="*/ 0 w 65"/>
                <a:gd name="T47" fmla="*/ 42863 h 42"/>
                <a:gd name="T48" fmla="*/ 0 w 65"/>
                <a:gd name="T49" fmla="*/ 30163 h 42"/>
                <a:gd name="T50" fmla="*/ 3175 w 65"/>
                <a:gd name="T51" fmla="*/ 19050 h 42"/>
                <a:gd name="T52" fmla="*/ 11113 w 65"/>
                <a:gd name="T53" fmla="*/ 9525 h 42"/>
                <a:gd name="T54" fmla="*/ 11113 w 65"/>
                <a:gd name="T55" fmla="*/ 9525 h 42"/>
                <a:gd name="T56" fmla="*/ 20638 w 65"/>
                <a:gd name="T57" fmla="*/ 3175 h 42"/>
                <a:gd name="T58" fmla="*/ 30163 w 65"/>
                <a:gd name="T59" fmla="*/ 0 h 42"/>
                <a:gd name="T60" fmla="*/ 90488 w 65"/>
                <a:gd name="T61" fmla="*/ 0 h 42"/>
                <a:gd name="T62" fmla="*/ 90488 w 65"/>
                <a:gd name="T63" fmla="*/ 0 h 42"/>
                <a:gd name="T64" fmla="*/ 96838 w 65"/>
                <a:gd name="T65" fmla="*/ 0 h 42"/>
                <a:gd name="T66" fmla="*/ 100013 w 65"/>
                <a:gd name="T67" fmla="*/ 3175 h 42"/>
                <a:gd name="T68" fmla="*/ 103188 w 65"/>
                <a:gd name="T69" fmla="*/ 9525 h 42"/>
                <a:gd name="T70" fmla="*/ 100013 w 65"/>
                <a:gd name="T71" fmla="*/ 15875 h 42"/>
                <a:gd name="T72" fmla="*/ 90488 w 65"/>
                <a:gd name="T73" fmla="*/ 19050 h 42"/>
                <a:gd name="T74" fmla="*/ 90488 w 65"/>
                <a:gd name="T75" fmla="*/ 19050 h 42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65" h="42">
                  <a:moveTo>
                    <a:pt x="57" y="12"/>
                  </a:moveTo>
                  <a:lnTo>
                    <a:pt x="59" y="12"/>
                  </a:lnTo>
                  <a:lnTo>
                    <a:pt x="61" y="13"/>
                  </a:lnTo>
                  <a:lnTo>
                    <a:pt x="61" y="17"/>
                  </a:lnTo>
                  <a:lnTo>
                    <a:pt x="59" y="21"/>
                  </a:lnTo>
                  <a:lnTo>
                    <a:pt x="55" y="21"/>
                  </a:lnTo>
                  <a:lnTo>
                    <a:pt x="57" y="25"/>
                  </a:lnTo>
                  <a:lnTo>
                    <a:pt x="59" y="27"/>
                  </a:lnTo>
                  <a:lnTo>
                    <a:pt x="57" y="31"/>
                  </a:lnTo>
                  <a:lnTo>
                    <a:pt x="53" y="33"/>
                  </a:lnTo>
                  <a:lnTo>
                    <a:pt x="55" y="34"/>
                  </a:lnTo>
                  <a:lnTo>
                    <a:pt x="55" y="38"/>
                  </a:lnTo>
                  <a:lnTo>
                    <a:pt x="53" y="42"/>
                  </a:lnTo>
                  <a:lnTo>
                    <a:pt x="49" y="42"/>
                  </a:lnTo>
                  <a:lnTo>
                    <a:pt x="25" y="42"/>
                  </a:lnTo>
                  <a:lnTo>
                    <a:pt x="13" y="40"/>
                  </a:lnTo>
                  <a:lnTo>
                    <a:pt x="4" y="34"/>
                  </a:lnTo>
                  <a:lnTo>
                    <a:pt x="2" y="33"/>
                  </a:lnTo>
                  <a:lnTo>
                    <a:pt x="0" y="27"/>
                  </a:lnTo>
                  <a:lnTo>
                    <a:pt x="0" y="19"/>
                  </a:lnTo>
                  <a:lnTo>
                    <a:pt x="2" y="12"/>
                  </a:lnTo>
                  <a:lnTo>
                    <a:pt x="7" y="6"/>
                  </a:lnTo>
                  <a:lnTo>
                    <a:pt x="13" y="2"/>
                  </a:lnTo>
                  <a:lnTo>
                    <a:pt x="19" y="0"/>
                  </a:lnTo>
                  <a:lnTo>
                    <a:pt x="57" y="0"/>
                  </a:lnTo>
                  <a:lnTo>
                    <a:pt x="61" y="0"/>
                  </a:lnTo>
                  <a:lnTo>
                    <a:pt x="63" y="2"/>
                  </a:lnTo>
                  <a:lnTo>
                    <a:pt x="65" y="6"/>
                  </a:lnTo>
                  <a:lnTo>
                    <a:pt x="63" y="10"/>
                  </a:lnTo>
                  <a:lnTo>
                    <a:pt x="57" y="12"/>
                  </a:lnTo>
                  <a:close/>
                </a:path>
              </a:pathLst>
            </a:custGeom>
            <a:solidFill>
              <a:srgbClr val="FED6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5" name="Freeform 140"/>
            <p:cNvSpPr>
              <a:spLocks noEditPoints="1"/>
            </p:cNvSpPr>
            <p:nvPr/>
          </p:nvSpPr>
          <p:spPr bwMode="auto">
            <a:xfrm>
              <a:off x="7077075" y="5157788"/>
              <a:ext cx="23813" cy="33338"/>
            </a:xfrm>
            <a:custGeom>
              <a:avLst/>
              <a:gdLst>
                <a:gd name="T0" fmla="*/ 0 w 15"/>
                <a:gd name="T1" fmla="*/ 33338 h 21"/>
                <a:gd name="T2" fmla="*/ 0 w 15"/>
                <a:gd name="T3" fmla="*/ 33338 h 21"/>
                <a:gd name="T4" fmla="*/ 14288 w 15"/>
                <a:gd name="T5" fmla="*/ 33338 h 21"/>
                <a:gd name="T6" fmla="*/ 14288 w 15"/>
                <a:gd name="T7" fmla="*/ 33338 h 21"/>
                <a:gd name="T8" fmla="*/ 11113 w 15"/>
                <a:gd name="T9" fmla="*/ 33338 h 21"/>
                <a:gd name="T10" fmla="*/ 11113 w 15"/>
                <a:gd name="T11" fmla="*/ 33338 h 21"/>
                <a:gd name="T12" fmla="*/ 14288 w 15"/>
                <a:gd name="T13" fmla="*/ 33338 h 21"/>
                <a:gd name="T14" fmla="*/ 14288 w 15"/>
                <a:gd name="T15" fmla="*/ 33338 h 21"/>
                <a:gd name="T16" fmla="*/ 0 w 15"/>
                <a:gd name="T17" fmla="*/ 33338 h 21"/>
                <a:gd name="T18" fmla="*/ 0 w 15"/>
                <a:gd name="T19" fmla="*/ 33338 h 21"/>
                <a:gd name="T20" fmla="*/ 20638 w 15"/>
                <a:gd name="T21" fmla="*/ 0 h 21"/>
                <a:gd name="T22" fmla="*/ 20638 w 15"/>
                <a:gd name="T23" fmla="*/ 0 h 21"/>
                <a:gd name="T24" fmla="*/ 23813 w 15"/>
                <a:gd name="T25" fmla="*/ 0 h 21"/>
                <a:gd name="T26" fmla="*/ 23813 w 15"/>
                <a:gd name="T27" fmla="*/ 0 h 21"/>
                <a:gd name="T28" fmla="*/ 3175 w 15"/>
                <a:gd name="T29" fmla="*/ 0 h 21"/>
                <a:gd name="T30" fmla="*/ 3175 w 15"/>
                <a:gd name="T31" fmla="*/ 0 h 21"/>
                <a:gd name="T32" fmla="*/ 20638 w 15"/>
                <a:gd name="T33" fmla="*/ 0 h 21"/>
                <a:gd name="T34" fmla="*/ 20638 w 15"/>
                <a:gd name="T35" fmla="*/ 0 h 21"/>
                <a:gd name="T36" fmla="*/ 20638 w 15"/>
                <a:gd name="T37" fmla="*/ 0 h 21"/>
                <a:gd name="T38" fmla="*/ 20638 w 15"/>
                <a:gd name="T39" fmla="*/ 0 h 21"/>
                <a:gd name="T40" fmla="*/ 17463 w 15"/>
                <a:gd name="T41" fmla="*/ 14288 h 21"/>
                <a:gd name="T42" fmla="*/ 17463 w 15"/>
                <a:gd name="T43" fmla="*/ 14288 h 21"/>
                <a:gd name="T44" fmla="*/ 14288 w 15"/>
                <a:gd name="T45" fmla="*/ 14288 h 21"/>
                <a:gd name="T46" fmla="*/ 14288 w 15"/>
                <a:gd name="T47" fmla="*/ 14288 h 21"/>
                <a:gd name="T48" fmla="*/ 17463 w 15"/>
                <a:gd name="T49" fmla="*/ 17463 h 21"/>
                <a:gd name="T50" fmla="*/ 17463 w 15"/>
                <a:gd name="T51" fmla="*/ 17463 h 21"/>
                <a:gd name="T52" fmla="*/ 0 w 15"/>
                <a:gd name="T53" fmla="*/ 17463 h 21"/>
                <a:gd name="T54" fmla="*/ 0 w 15"/>
                <a:gd name="T55" fmla="*/ 17463 h 21"/>
                <a:gd name="T56" fmla="*/ 17463 w 15"/>
                <a:gd name="T57" fmla="*/ 14288 h 21"/>
                <a:gd name="T58" fmla="*/ 17463 w 15"/>
                <a:gd name="T59" fmla="*/ 14288 h 21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15" h="21">
                  <a:moveTo>
                    <a:pt x="0" y="21"/>
                  </a:moveTo>
                  <a:lnTo>
                    <a:pt x="0" y="21"/>
                  </a:lnTo>
                  <a:lnTo>
                    <a:pt x="9" y="21"/>
                  </a:lnTo>
                  <a:lnTo>
                    <a:pt x="7" y="21"/>
                  </a:lnTo>
                  <a:lnTo>
                    <a:pt x="9" y="21"/>
                  </a:lnTo>
                  <a:lnTo>
                    <a:pt x="0" y="21"/>
                  </a:lnTo>
                  <a:close/>
                  <a:moveTo>
                    <a:pt x="13" y="0"/>
                  </a:moveTo>
                  <a:lnTo>
                    <a:pt x="13" y="0"/>
                  </a:lnTo>
                  <a:lnTo>
                    <a:pt x="15" y="0"/>
                  </a:lnTo>
                  <a:lnTo>
                    <a:pt x="2" y="0"/>
                  </a:lnTo>
                  <a:lnTo>
                    <a:pt x="13" y="0"/>
                  </a:lnTo>
                  <a:close/>
                  <a:moveTo>
                    <a:pt x="11" y="9"/>
                  </a:moveTo>
                  <a:lnTo>
                    <a:pt x="11" y="9"/>
                  </a:lnTo>
                  <a:lnTo>
                    <a:pt x="9" y="9"/>
                  </a:lnTo>
                  <a:lnTo>
                    <a:pt x="11" y="11"/>
                  </a:lnTo>
                  <a:lnTo>
                    <a:pt x="0" y="11"/>
                  </a:lnTo>
                  <a:lnTo>
                    <a:pt x="11" y="9"/>
                  </a:lnTo>
                  <a:close/>
                </a:path>
              </a:pathLst>
            </a:custGeom>
            <a:solidFill>
              <a:srgbClr val="D4B1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6" name="Rectangle 141"/>
            <p:cNvSpPr>
              <a:spLocks noChangeArrowheads="1"/>
            </p:cNvSpPr>
            <p:nvPr/>
          </p:nvSpPr>
          <p:spPr bwMode="auto">
            <a:xfrm>
              <a:off x="6991350" y="5141913"/>
              <a:ext cx="39688" cy="635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Montserrat Light" pitchFamily="50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Montserrat Light" pitchFamily="50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Montserrat Light" pitchFamily="50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Montserrat Light" pitchFamily="50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Montserrat Light" pitchFamily="50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ontserrat Light" pitchFamily="50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ontserrat Light" pitchFamily="50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ontserrat Light" pitchFamily="50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ontserrat Light" pitchFamily="50" charset="0"/>
                </a:defRPr>
              </a:lvl9pPr>
            </a:lstStyle>
            <a:p>
              <a:pPr eaLnBrk="1" hangingPunct="1"/>
              <a:endParaRPr lang="en-AU" altLang="en-US"/>
            </a:p>
          </p:txBody>
        </p:sp>
        <p:sp>
          <p:nvSpPr>
            <p:cNvPr id="107" name="Freeform 142"/>
            <p:cNvSpPr>
              <a:spLocks/>
            </p:cNvSpPr>
            <p:nvPr/>
          </p:nvSpPr>
          <p:spPr bwMode="auto">
            <a:xfrm>
              <a:off x="6680200" y="5002213"/>
              <a:ext cx="323850" cy="209550"/>
            </a:xfrm>
            <a:custGeom>
              <a:avLst/>
              <a:gdLst>
                <a:gd name="T0" fmla="*/ 76200 w 204"/>
                <a:gd name="T1" fmla="*/ 19050 h 132"/>
                <a:gd name="T2" fmla="*/ 166688 w 204"/>
                <a:gd name="T3" fmla="*/ 130175 h 132"/>
                <a:gd name="T4" fmla="*/ 323850 w 204"/>
                <a:gd name="T5" fmla="*/ 130175 h 132"/>
                <a:gd name="T6" fmla="*/ 323850 w 204"/>
                <a:gd name="T7" fmla="*/ 209550 h 132"/>
                <a:gd name="T8" fmla="*/ 153988 w 204"/>
                <a:gd name="T9" fmla="*/ 209550 h 132"/>
                <a:gd name="T10" fmla="*/ 153988 w 204"/>
                <a:gd name="T11" fmla="*/ 209550 h 132"/>
                <a:gd name="T12" fmla="*/ 144463 w 204"/>
                <a:gd name="T13" fmla="*/ 209550 h 132"/>
                <a:gd name="T14" fmla="*/ 133350 w 204"/>
                <a:gd name="T15" fmla="*/ 206375 h 132"/>
                <a:gd name="T16" fmla="*/ 120650 w 204"/>
                <a:gd name="T17" fmla="*/ 196850 h 132"/>
                <a:gd name="T18" fmla="*/ 109538 w 204"/>
                <a:gd name="T19" fmla="*/ 188913 h 132"/>
                <a:gd name="T20" fmla="*/ 103188 w 204"/>
                <a:gd name="T21" fmla="*/ 179388 h 132"/>
                <a:gd name="T22" fmla="*/ 12700 w 204"/>
                <a:gd name="T23" fmla="*/ 73025 h 132"/>
                <a:gd name="T24" fmla="*/ 12700 w 204"/>
                <a:gd name="T25" fmla="*/ 73025 h 132"/>
                <a:gd name="T26" fmla="*/ 6350 w 204"/>
                <a:gd name="T27" fmla="*/ 63500 h 132"/>
                <a:gd name="T28" fmla="*/ 3175 w 204"/>
                <a:gd name="T29" fmla="*/ 55563 h 132"/>
                <a:gd name="T30" fmla="*/ 0 w 204"/>
                <a:gd name="T31" fmla="*/ 46038 h 132"/>
                <a:gd name="T32" fmla="*/ 0 w 204"/>
                <a:gd name="T33" fmla="*/ 39688 h 132"/>
                <a:gd name="T34" fmla="*/ 6350 w 204"/>
                <a:gd name="T35" fmla="*/ 25400 h 132"/>
                <a:gd name="T36" fmla="*/ 14288 w 204"/>
                <a:gd name="T37" fmla="*/ 12700 h 132"/>
                <a:gd name="T38" fmla="*/ 30163 w 204"/>
                <a:gd name="T39" fmla="*/ 3175 h 132"/>
                <a:gd name="T40" fmla="*/ 44450 w 204"/>
                <a:gd name="T41" fmla="*/ 0 h 132"/>
                <a:gd name="T42" fmla="*/ 53975 w 204"/>
                <a:gd name="T43" fmla="*/ 3175 h 132"/>
                <a:gd name="T44" fmla="*/ 60325 w 204"/>
                <a:gd name="T45" fmla="*/ 3175 h 132"/>
                <a:gd name="T46" fmla="*/ 69850 w 204"/>
                <a:gd name="T47" fmla="*/ 9525 h 132"/>
                <a:gd name="T48" fmla="*/ 76200 w 204"/>
                <a:gd name="T49" fmla="*/ 19050 h 132"/>
                <a:gd name="T50" fmla="*/ 76200 w 204"/>
                <a:gd name="T51" fmla="*/ 19050 h 13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204" h="132">
                  <a:moveTo>
                    <a:pt x="48" y="12"/>
                  </a:moveTo>
                  <a:lnTo>
                    <a:pt x="105" y="82"/>
                  </a:lnTo>
                  <a:lnTo>
                    <a:pt x="204" y="82"/>
                  </a:lnTo>
                  <a:lnTo>
                    <a:pt x="204" y="132"/>
                  </a:lnTo>
                  <a:lnTo>
                    <a:pt x="97" y="132"/>
                  </a:lnTo>
                  <a:lnTo>
                    <a:pt x="91" y="132"/>
                  </a:lnTo>
                  <a:lnTo>
                    <a:pt x="84" y="130"/>
                  </a:lnTo>
                  <a:lnTo>
                    <a:pt x="76" y="124"/>
                  </a:lnTo>
                  <a:lnTo>
                    <a:pt x="69" y="119"/>
                  </a:lnTo>
                  <a:lnTo>
                    <a:pt x="65" y="113"/>
                  </a:lnTo>
                  <a:lnTo>
                    <a:pt x="8" y="46"/>
                  </a:lnTo>
                  <a:lnTo>
                    <a:pt x="4" y="40"/>
                  </a:lnTo>
                  <a:lnTo>
                    <a:pt x="2" y="35"/>
                  </a:lnTo>
                  <a:lnTo>
                    <a:pt x="0" y="29"/>
                  </a:lnTo>
                  <a:lnTo>
                    <a:pt x="0" y="25"/>
                  </a:lnTo>
                  <a:lnTo>
                    <a:pt x="4" y="16"/>
                  </a:lnTo>
                  <a:lnTo>
                    <a:pt x="9" y="8"/>
                  </a:lnTo>
                  <a:lnTo>
                    <a:pt x="19" y="2"/>
                  </a:lnTo>
                  <a:lnTo>
                    <a:pt x="28" y="0"/>
                  </a:lnTo>
                  <a:lnTo>
                    <a:pt x="34" y="2"/>
                  </a:lnTo>
                  <a:lnTo>
                    <a:pt x="38" y="2"/>
                  </a:lnTo>
                  <a:lnTo>
                    <a:pt x="44" y="6"/>
                  </a:lnTo>
                  <a:lnTo>
                    <a:pt x="48" y="12"/>
                  </a:lnTo>
                  <a:close/>
                </a:path>
              </a:pathLst>
            </a:custGeom>
            <a:solidFill>
              <a:srgbClr val="3070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8" name="Freeform 143"/>
            <p:cNvSpPr>
              <a:spLocks/>
            </p:cNvSpPr>
            <p:nvPr/>
          </p:nvSpPr>
          <p:spPr bwMode="auto">
            <a:xfrm>
              <a:off x="6918325" y="5611813"/>
              <a:ext cx="192088" cy="131763"/>
            </a:xfrm>
            <a:custGeom>
              <a:avLst/>
              <a:gdLst>
                <a:gd name="T0" fmla="*/ 22225 w 121"/>
                <a:gd name="T1" fmla="*/ 33338 h 83"/>
                <a:gd name="T2" fmla="*/ 22225 w 121"/>
                <a:gd name="T3" fmla="*/ 33338 h 83"/>
                <a:gd name="T4" fmla="*/ 15875 w 121"/>
                <a:gd name="T5" fmla="*/ 41275 h 83"/>
                <a:gd name="T6" fmla="*/ 6350 w 121"/>
                <a:gd name="T7" fmla="*/ 60325 h 83"/>
                <a:gd name="T8" fmla="*/ 3175 w 121"/>
                <a:gd name="T9" fmla="*/ 74613 h 83"/>
                <a:gd name="T10" fmla="*/ 0 w 121"/>
                <a:gd name="T11" fmla="*/ 90488 h 83"/>
                <a:gd name="T12" fmla="*/ 0 w 121"/>
                <a:gd name="T13" fmla="*/ 90488 h 83"/>
                <a:gd name="T14" fmla="*/ 0 w 121"/>
                <a:gd name="T15" fmla="*/ 107950 h 83"/>
                <a:gd name="T16" fmla="*/ 3175 w 121"/>
                <a:gd name="T17" fmla="*/ 111125 h 83"/>
                <a:gd name="T18" fmla="*/ 6350 w 121"/>
                <a:gd name="T19" fmla="*/ 114300 h 83"/>
                <a:gd name="T20" fmla="*/ 28575 w 121"/>
                <a:gd name="T21" fmla="*/ 117475 h 83"/>
                <a:gd name="T22" fmla="*/ 28575 w 121"/>
                <a:gd name="T23" fmla="*/ 117475 h 83"/>
                <a:gd name="T24" fmla="*/ 33338 w 121"/>
                <a:gd name="T25" fmla="*/ 114300 h 83"/>
                <a:gd name="T26" fmla="*/ 36513 w 121"/>
                <a:gd name="T27" fmla="*/ 107950 h 83"/>
                <a:gd name="T28" fmla="*/ 36513 w 121"/>
                <a:gd name="T29" fmla="*/ 107950 h 83"/>
                <a:gd name="T30" fmla="*/ 46038 w 121"/>
                <a:gd name="T31" fmla="*/ 107950 h 83"/>
                <a:gd name="T32" fmla="*/ 58738 w 121"/>
                <a:gd name="T33" fmla="*/ 114300 h 83"/>
                <a:gd name="T34" fmla="*/ 76200 w 121"/>
                <a:gd name="T35" fmla="*/ 120650 h 83"/>
                <a:gd name="T36" fmla="*/ 95250 w 121"/>
                <a:gd name="T37" fmla="*/ 123825 h 83"/>
                <a:gd name="T38" fmla="*/ 155575 w 121"/>
                <a:gd name="T39" fmla="*/ 131763 h 83"/>
                <a:gd name="T40" fmla="*/ 155575 w 121"/>
                <a:gd name="T41" fmla="*/ 131763 h 83"/>
                <a:gd name="T42" fmla="*/ 166688 w 121"/>
                <a:gd name="T43" fmla="*/ 131763 h 83"/>
                <a:gd name="T44" fmla="*/ 179388 w 121"/>
                <a:gd name="T45" fmla="*/ 130175 h 83"/>
                <a:gd name="T46" fmla="*/ 188913 w 121"/>
                <a:gd name="T47" fmla="*/ 123825 h 83"/>
                <a:gd name="T48" fmla="*/ 192088 w 121"/>
                <a:gd name="T49" fmla="*/ 120650 h 83"/>
                <a:gd name="T50" fmla="*/ 192088 w 121"/>
                <a:gd name="T51" fmla="*/ 114300 h 83"/>
                <a:gd name="T52" fmla="*/ 192088 w 121"/>
                <a:gd name="T53" fmla="*/ 114300 h 83"/>
                <a:gd name="T54" fmla="*/ 192088 w 121"/>
                <a:gd name="T55" fmla="*/ 111125 h 83"/>
                <a:gd name="T56" fmla="*/ 185738 w 121"/>
                <a:gd name="T57" fmla="*/ 104775 h 83"/>
                <a:gd name="T58" fmla="*/ 169863 w 121"/>
                <a:gd name="T59" fmla="*/ 96838 h 83"/>
                <a:gd name="T60" fmla="*/ 128588 w 121"/>
                <a:gd name="T61" fmla="*/ 77788 h 83"/>
                <a:gd name="T62" fmla="*/ 128588 w 121"/>
                <a:gd name="T63" fmla="*/ 77788 h 83"/>
                <a:gd name="T64" fmla="*/ 119063 w 121"/>
                <a:gd name="T65" fmla="*/ 71438 h 83"/>
                <a:gd name="T66" fmla="*/ 109538 w 121"/>
                <a:gd name="T67" fmla="*/ 63500 h 83"/>
                <a:gd name="T68" fmla="*/ 88900 w 121"/>
                <a:gd name="T69" fmla="*/ 41275 h 83"/>
                <a:gd name="T70" fmla="*/ 73025 w 121"/>
                <a:gd name="T71" fmla="*/ 20638 h 83"/>
                <a:gd name="T72" fmla="*/ 66675 w 121"/>
                <a:gd name="T73" fmla="*/ 1588 h 83"/>
                <a:gd name="T74" fmla="*/ 66675 w 121"/>
                <a:gd name="T75" fmla="*/ 1588 h 83"/>
                <a:gd name="T76" fmla="*/ 66675 w 121"/>
                <a:gd name="T77" fmla="*/ 0 h 83"/>
                <a:gd name="T78" fmla="*/ 65088 w 121"/>
                <a:gd name="T79" fmla="*/ 1588 h 83"/>
                <a:gd name="T80" fmla="*/ 58738 w 121"/>
                <a:gd name="T81" fmla="*/ 20638 h 83"/>
                <a:gd name="T82" fmla="*/ 49213 w 121"/>
                <a:gd name="T83" fmla="*/ 41275 h 83"/>
                <a:gd name="T84" fmla="*/ 42863 w 121"/>
                <a:gd name="T85" fmla="*/ 50800 h 83"/>
                <a:gd name="T86" fmla="*/ 39688 w 121"/>
                <a:gd name="T87" fmla="*/ 53975 h 83"/>
                <a:gd name="T88" fmla="*/ 39688 w 121"/>
                <a:gd name="T89" fmla="*/ 53975 h 83"/>
                <a:gd name="T90" fmla="*/ 33338 w 121"/>
                <a:gd name="T91" fmla="*/ 50800 h 83"/>
                <a:gd name="T92" fmla="*/ 31750 w 121"/>
                <a:gd name="T93" fmla="*/ 47625 h 83"/>
                <a:gd name="T94" fmla="*/ 25400 w 121"/>
                <a:gd name="T95" fmla="*/ 41275 h 83"/>
                <a:gd name="T96" fmla="*/ 25400 w 121"/>
                <a:gd name="T97" fmla="*/ 33338 h 83"/>
                <a:gd name="T98" fmla="*/ 22225 w 121"/>
                <a:gd name="T99" fmla="*/ 30163 h 83"/>
                <a:gd name="T100" fmla="*/ 22225 w 121"/>
                <a:gd name="T101" fmla="*/ 33338 h 83"/>
                <a:gd name="T102" fmla="*/ 22225 w 121"/>
                <a:gd name="T103" fmla="*/ 33338 h 83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121" h="83">
                  <a:moveTo>
                    <a:pt x="14" y="21"/>
                  </a:moveTo>
                  <a:lnTo>
                    <a:pt x="14" y="21"/>
                  </a:lnTo>
                  <a:lnTo>
                    <a:pt x="10" y="26"/>
                  </a:lnTo>
                  <a:lnTo>
                    <a:pt x="4" y="38"/>
                  </a:lnTo>
                  <a:lnTo>
                    <a:pt x="2" y="47"/>
                  </a:lnTo>
                  <a:lnTo>
                    <a:pt x="0" y="57"/>
                  </a:lnTo>
                  <a:lnTo>
                    <a:pt x="0" y="68"/>
                  </a:lnTo>
                  <a:lnTo>
                    <a:pt x="2" y="70"/>
                  </a:lnTo>
                  <a:lnTo>
                    <a:pt x="4" y="72"/>
                  </a:lnTo>
                  <a:lnTo>
                    <a:pt x="18" y="74"/>
                  </a:lnTo>
                  <a:lnTo>
                    <a:pt x="21" y="72"/>
                  </a:lnTo>
                  <a:lnTo>
                    <a:pt x="23" y="68"/>
                  </a:lnTo>
                  <a:lnTo>
                    <a:pt x="29" y="68"/>
                  </a:lnTo>
                  <a:lnTo>
                    <a:pt x="37" y="72"/>
                  </a:lnTo>
                  <a:lnTo>
                    <a:pt x="48" y="76"/>
                  </a:lnTo>
                  <a:lnTo>
                    <a:pt x="60" y="78"/>
                  </a:lnTo>
                  <a:lnTo>
                    <a:pt x="98" y="83"/>
                  </a:lnTo>
                  <a:lnTo>
                    <a:pt x="105" y="83"/>
                  </a:lnTo>
                  <a:lnTo>
                    <a:pt x="113" y="82"/>
                  </a:lnTo>
                  <a:lnTo>
                    <a:pt x="119" y="78"/>
                  </a:lnTo>
                  <a:lnTo>
                    <a:pt x="121" y="76"/>
                  </a:lnTo>
                  <a:lnTo>
                    <a:pt x="121" y="72"/>
                  </a:lnTo>
                  <a:lnTo>
                    <a:pt x="121" y="70"/>
                  </a:lnTo>
                  <a:lnTo>
                    <a:pt x="117" y="66"/>
                  </a:lnTo>
                  <a:lnTo>
                    <a:pt x="107" y="61"/>
                  </a:lnTo>
                  <a:lnTo>
                    <a:pt x="81" y="49"/>
                  </a:lnTo>
                  <a:lnTo>
                    <a:pt x="75" y="45"/>
                  </a:lnTo>
                  <a:lnTo>
                    <a:pt x="69" y="40"/>
                  </a:lnTo>
                  <a:lnTo>
                    <a:pt x="56" y="26"/>
                  </a:lnTo>
                  <a:lnTo>
                    <a:pt x="46" y="13"/>
                  </a:lnTo>
                  <a:lnTo>
                    <a:pt x="42" y="1"/>
                  </a:lnTo>
                  <a:lnTo>
                    <a:pt x="42" y="0"/>
                  </a:lnTo>
                  <a:lnTo>
                    <a:pt x="41" y="1"/>
                  </a:lnTo>
                  <a:lnTo>
                    <a:pt x="37" y="13"/>
                  </a:lnTo>
                  <a:lnTo>
                    <a:pt x="31" y="26"/>
                  </a:lnTo>
                  <a:lnTo>
                    <a:pt x="27" y="32"/>
                  </a:lnTo>
                  <a:lnTo>
                    <a:pt x="25" y="34"/>
                  </a:lnTo>
                  <a:lnTo>
                    <a:pt x="21" y="32"/>
                  </a:lnTo>
                  <a:lnTo>
                    <a:pt x="20" y="30"/>
                  </a:lnTo>
                  <a:lnTo>
                    <a:pt x="16" y="26"/>
                  </a:lnTo>
                  <a:lnTo>
                    <a:pt x="16" y="21"/>
                  </a:lnTo>
                  <a:lnTo>
                    <a:pt x="14" y="19"/>
                  </a:lnTo>
                  <a:lnTo>
                    <a:pt x="14" y="21"/>
                  </a:lnTo>
                  <a:close/>
                </a:path>
              </a:pathLst>
            </a:custGeom>
            <a:solidFill>
              <a:srgbClr val="9E5D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9" name="Freeform 144"/>
            <p:cNvSpPr>
              <a:spLocks/>
            </p:cNvSpPr>
            <p:nvPr/>
          </p:nvSpPr>
          <p:spPr bwMode="auto">
            <a:xfrm>
              <a:off x="6891338" y="5375275"/>
              <a:ext cx="133350" cy="290513"/>
            </a:xfrm>
            <a:custGeom>
              <a:avLst/>
              <a:gdLst>
                <a:gd name="T0" fmla="*/ 22225 w 84"/>
                <a:gd name="T1" fmla="*/ 0 h 183"/>
                <a:gd name="T2" fmla="*/ 93663 w 84"/>
                <a:gd name="T3" fmla="*/ 0 h 183"/>
                <a:gd name="T4" fmla="*/ 93663 w 84"/>
                <a:gd name="T5" fmla="*/ 0 h 183"/>
                <a:gd name="T6" fmla="*/ 103188 w 84"/>
                <a:gd name="T7" fmla="*/ 0 h 183"/>
                <a:gd name="T8" fmla="*/ 106363 w 84"/>
                <a:gd name="T9" fmla="*/ 3175 h 183"/>
                <a:gd name="T10" fmla="*/ 109538 w 84"/>
                <a:gd name="T11" fmla="*/ 9525 h 183"/>
                <a:gd name="T12" fmla="*/ 133350 w 84"/>
                <a:gd name="T13" fmla="*/ 271463 h 183"/>
                <a:gd name="T14" fmla="*/ 133350 w 84"/>
                <a:gd name="T15" fmla="*/ 271463 h 183"/>
                <a:gd name="T16" fmla="*/ 133350 w 84"/>
                <a:gd name="T17" fmla="*/ 280988 h 183"/>
                <a:gd name="T18" fmla="*/ 130175 w 84"/>
                <a:gd name="T19" fmla="*/ 287338 h 183"/>
                <a:gd name="T20" fmla="*/ 123825 w 84"/>
                <a:gd name="T21" fmla="*/ 290513 h 183"/>
                <a:gd name="T22" fmla="*/ 115888 w 84"/>
                <a:gd name="T23" fmla="*/ 290513 h 183"/>
                <a:gd name="T24" fmla="*/ 42863 w 84"/>
                <a:gd name="T25" fmla="*/ 290513 h 183"/>
                <a:gd name="T26" fmla="*/ 42863 w 84"/>
                <a:gd name="T27" fmla="*/ 290513 h 183"/>
                <a:gd name="T28" fmla="*/ 36513 w 84"/>
                <a:gd name="T29" fmla="*/ 290513 h 183"/>
                <a:gd name="T30" fmla="*/ 30163 w 84"/>
                <a:gd name="T31" fmla="*/ 287338 h 183"/>
                <a:gd name="T32" fmla="*/ 26988 w 84"/>
                <a:gd name="T33" fmla="*/ 280988 h 183"/>
                <a:gd name="T34" fmla="*/ 25400 w 84"/>
                <a:gd name="T35" fmla="*/ 271463 h 183"/>
                <a:gd name="T36" fmla="*/ 0 w 84"/>
                <a:gd name="T37" fmla="*/ 17463 h 183"/>
                <a:gd name="T38" fmla="*/ 0 w 84"/>
                <a:gd name="T39" fmla="*/ 17463 h 183"/>
                <a:gd name="T40" fmla="*/ 3175 w 84"/>
                <a:gd name="T41" fmla="*/ 11113 h 183"/>
                <a:gd name="T42" fmla="*/ 6350 w 84"/>
                <a:gd name="T43" fmla="*/ 6350 h 183"/>
                <a:gd name="T44" fmla="*/ 12700 w 84"/>
                <a:gd name="T45" fmla="*/ 3175 h 183"/>
                <a:gd name="T46" fmla="*/ 22225 w 84"/>
                <a:gd name="T47" fmla="*/ 0 h 183"/>
                <a:gd name="T48" fmla="*/ 22225 w 84"/>
                <a:gd name="T49" fmla="*/ 0 h 183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84" h="183">
                  <a:moveTo>
                    <a:pt x="14" y="0"/>
                  </a:moveTo>
                  <a:lnTo>
                    <a:pt x="59" y="0"/>
                  </a:lnTo>
                  <a:lnTo>
                    <a:pt x="65" y="0"/>
                  </a:lnTo>
                  <a:lnTo>
                    <a:pt x="67" y="2"/>
                  </a:lnTo>
                  <a:lnTo>
                    <a:pt x="69" y="6"/>
                  </a:lnTo>
                  <a:lnTo>
                    <a:pt x="84" y="171"/>
                  </a:lnTo>
                  <a:lnTo>
                    <a:pt x="84" y="177"/>
                  </a:lnTo>
                  <a:lnTo>
                    <a:pt x="82" y="181"/>
                  </a:lnTo>
                  <a:lnTo>
                    <a:pt x="78" y="183"/>
                  </a:lnTo>
                  <a:lnTo>
                    <a:pt x="73" y="183"/>
                  </a:lnTo>
                  <a:lnTo>
                    <a:pt x="27" y="183"/>
                  </a:lnTo>
                  <a:lnTo>
                    <a:pt x="23" y="183"/>
                  </a:lnTo>
                  <a:lnTo>
                    <a:pt x="19" y="181"/>
                  </a:lnTo>
                  <a:lnTo>
                    <a:pt x="17" y="177"/>
                  </a:lnTo>
                  <a:lnTo>
                    <a:pt x="16" y="171"/>
                  </a:lnTo>
                  <a:lnTo>
                    <a:pt x="0" y="11"/>
                  </a:lnTo>
                  <a:lnTo>
                    <a:pt x="2" y="7"/>
                  </a:lnTo>
                  <a:lnTo>
                    <a:pt x="4" y="4"/>
                  </a:lnTo>
                  <a:lnTo>
                    <a:pt x="8" y="2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3070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0" name="Freeform 145"/>
            <p:cNvSpPr>
              <a:spLocks/>
            </p:cNvSpPr>
            <p:nvPr/>
          </p:nvSpPr>
          <p:spPr bwMode="auto">
            <a:xfrm>
              <a:off x="6503988" y="5445125"/>
              <a:ext cx="376238" cy="80963"/>
            </a:xfrm>
            <a:custGeom>
              <a:avLst/>
              <a:gdLst>
                <a:gd name="T0" fmla="*/ 42863 w 237"/>
                <a:gd name="T1" fmla="*/ 0 h 51"/>
                <a:gd name="T2" fmla="*/ 333375 w 237"/>
                <a:gd name="T3" fmla="*/ 0 h 51"/>
                <a:gd name="T4" fmla="*/ 333375 w 237"/>
                <a:gd name="T5" fmla="*/ 0 h 51"/>
                <a:gd name="T6" fmla="*/ 350838 w 237"/>
                <a:gd name="T7" fmla="*/ 3175 h 51"/>
                <a:gd name="T8" fmla="*/ 363538 w 237"/>
                <a:gd name="T9" fmla="*/ 11113 h 51"/>
                <a:gd name="T10" fmla="*/ 373063 w 237"/>
                <a:gd name="T11" fmla="*/ 23813 h 51"/>
                <a:gd name="T12" fmla="*/ 376238 w 237"/>
                <a:gd name="T13" fmla="*/ 41275 h 51"/>
                <a:gd name="T14" fmla="*/ 376238 w 237"/>
                <a:gd name="T15" fmla="*/ 41275 h 51"/>
                <a:gd name="T16" fmla="*/ 376238 w 237"/>
                <a:gd name="T17" fmla="*/ 41275 h 51"/>
                <a:gd name="T18" fmla="*/ 373063 w 237"/>
                <a:gd name="T19" fmla="*/ 57150 h 51"/>
                <a:gd name="T20" fmla="*/ 363538 w 237"/>
                <a:gd name="T21" fmla="*/ 69850 h 51"/>
                <a:gd name="T22" fmla="*/ 350838 w 237"/>
                <a:gd name="T23" fmla="*/ 77788 h 51"/>
                <a:gd name="T24" fmla="*/ 333375 w 237"/>
                <a:gd name="T25" fmla="*/ 80963 h 51"/>
                <a:gd name="T26" fmla="*/ 42863 w 237"/>
                <a:gd name="T27" fmla="*/ 80963 h 51"/>
                <a:gd name="T28" fmla="*/ 42863 w 237"/>
                <a:gd name="T29" fmla="*/ 80963 h 51"/>
                <a:gd name="T30" fmla="*/ 25400 w 237"/>
                <a:gd name="T31" fmla="*/ 77788 h 51"/>
                <a:gd name="T32" fmla="*/ 12700 w 237"/>
                <a:gd name="T33" fmla="*/ 69850 h 51"/>
                <a:gd name="T34" fmla="*/ 3175 w 237"/>
                <a:gd name="T35" fmla="*/ 57150 h 51"/>
                <a:gd name="T36" fmla="*/ 0 w 237"/>
                <a:gd name="T37" fmla="*/ 41275 h 51"/>
                <a:gd name="T38" fmla="*/ 0 w 237"/>
                <a:gd name="T39" fmla="*/ 41275 h 51"/>
                <a:gd name="T40" fmla="*/ 0 w 237"/>
                <a:gd name="T41" fmla="*/ 41275 h 51"/>
                <a:gd name="T42" fmla="*/ 3175 w 237"/>
                <a:gd name="T43" fmla="*/ 23813 h 51"/>
                <a:gd name="T44" fmla="*/ 12700 w 237"/>
                <a:gd name="T45" fmla="*/ 11113 h 51"/>
                <a:gd name="T46" fmla="*/ 25400 w 237"/>
                <a:gd name="T47" fmla="*/ 3175 h 51"/>
                <a:gd name="T48" fmla="*/ 42863 w 237"/>
                <a:gd name="T49" fmla="*/ 0 h 51"/>
                <a:gd name="T50" fmla="*/ 42863 w 237"/>
                <a:gd name="T51" fmla="*/ 0 h 51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237" h="51">
                  <a:moveTo>
                    <a:pt x="27" y="0"/>
                  </a:moveTo>
                  <a:lnTo>
                    <a:pt x="210" y="0"/>
                  </a:lnTo>
                  <a:lnTo>
                    <a:pt x="221" y="2"/>
                  </a:lnTo>
                  <a:lnTo>
                    <a:pt x="229" y="7"/>
                  </a:lnTo>
                  <a:lnTo>
                    <a:pt x="235" y="15"/>
                  </a:lnTo>
                  <a:lnTo>
                    <a:pt x="237" y="26"/>
                  </a:lnTo>
                  <a:lnTo>
                    <a:pt x="235" y="36"/>
                  </a:lnTo>
                  <a:lnTo>
                    <a:pt x="229" y="44"/>
                  </a:lnTo>
                  <a:lnTo>
                    <a:pt x="221" y="49"/>
                  </a:lnTo>
                  <a:lnTo>
                    <a:pt x="210" y="51"/>
                  </a:lnTo>
                  <a:lnTo>
                    <a:pt x="27" y="51"/>
                  </a:lnTo>
                  <a:lnTo>
                    <a:pt x="16" y="49"/>
                  </a:lnTo>
                  <a:lnTo>
                    <a:pt x="8" y="44"/>
                  </a:lnTo>
                  <a:lnTo>
                    <a:pt x="2" y="36"/>
                  </a:lnTo>
                  <a:lnTo>
                    <a:pt x="0" y="26"/>
                  </a:lnTo>
                  <a:lnTo>
                    <a:pt x="2" y="15"/>
                  </a:lnTo>
                  <a:lnTo>
                    <a:pt x="8" y="7"/>
                  </a:lnTo>
                  <a:lnTo>
                    <a:pt x="16" y="2"/>
                  </a:lnTo>
                  <a:lnTo>
                    <a:pt x="27" y="0"/>
                  </a:lnTo>
                  <a:close/>
                </a:path>
              </a:pathLst>
            </a:custGeom>
            <a:solidFill>
              <a:srgbClr val="CC75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1" name="Freeform 146"/>
            <p:cNvSpPr>
              <a:spLocks/>
            </p:cNvSpPr>
            <p:nvPr/>
          </p:nvSpPr>
          <p:spPr bwMode="auto">
            <a:xfrm>
              <a:off x="6503988" y="5114925"/>
              <a:ext cx="82550" cy="411163"/>
            </a:xfrm>
            <a:custGeom>
              <a:avLst/>
              <a:gdLst>
                <a:gd name="T0" fmla="*/ 0 w 52"/>
                <a:gd name="T1" fmla="*/ 371475 h 259"/>
                <a:gd name="T2" fmla="*/ 0 w 52"/>
                <a:gd name="T3" fmla="*/ 39688 h 259"/>
                <a:gd name="T4" fmla="*/ 0 w 52"/>
                <a:gd name="T5" fmla="*/ 39688 h 259"/>
                <a:gd name="T6" fmla="*/ 3175 w 52"/>
                <a:gd name="T7" fmla="*/ 23813 h 259"/>
                <a:gd name="T8" fmla="*/ 12700 w 52"/>
                <a:gd name="T9" fmla="*/ 12700 h 259"/>
                <a:gd name="T10" fmla="*/ 25400 w 52"/>
                <a:gd name="T11" fmla="*/ 3175 h 259"/>
                <a:gd name="T12" fmla="*/ 42863 w 52"/>
                <a:gd name="T13" fmla="*/ 0 h 259"/>
                <a:gd name="T14" fmla="*/ 42863 w 52"/>
                <a:gd name="T15" fmla="*/ 0 h 259"/>
                <a:gd name="T16" fmla="*/ 42863 w 52"/>
                <a:gd name="T17" fmla="*/ 0 h 259"/>
                <a:gd name="T18" fmla="*/ 58738 w 52"/>
                <a:gd name="T19" fmla="*/ 3175 h 259"/>
                <a:gd name="T20" fmla="*/ 69850 w 52"/>
                <a:gd name="T21" fmla="*/ 12700 h 259"/>
                <a:gd name="T22" fmla="*/ 79375 w 52"/>
                <a:gd name="T23" fmla="*/ 23813 h 259"/>
                <a:gd name="T24" fmla="*/ 82550 w 52"/>
                <a:gd name="T25" fmla="*/ 39688 h 259"/>
                <a:gd name="T26" fmla="*/ 82550 w 52"/>
                <a:gd name="T27" fmla="*/ 371475 h 259"/>
                <a:gd name="T28" fmla="*/ 82550 w 52"/>
                <a:gd name="T29" fmla="*/ 371475 h 259"/>
                <a:gd name="T30" fmla="*/ 79375 w 52"/>
                <a:gd name="T31" fmla="*/ 387350 h 259"/>
                <a:gd name="T32" fmla="*/ 69850 w 52"/>
                <a:gd name="T33" fmla="*/ 400050 h 259"/>
                <a:gd name="T34" fmla="*/ 58738 w 52"/>
                <a:gd name="T35" fmla="*/ 407988 h 259"/>
                <a:gd name="T36" fmla="*/ 42863 w 52"/>
                <a:gd name="T37" fmla="*/ 411163 h 259"/>
                <a:gd name="T38" fmla="*/ 42863 w 52"/>
                <a:gd name="T39" fmla="*/ 411163 h 259"/>
                <a:gd name="T40" fmla="*/ 42863 w 52"/>
                <a:gd name="T41" fmla="*/ 411163 h 259"/>
                <a:gd name="T42" fmla="*/ 25400 w 52"/>
                <a:gd name="T43" fmla="*/ 407988 h 259"/>
                <a:gd name="T44" fmla="*/ 12700 w 52"/>
                <a:gd name="T45" fmla="*/ 400050 h 259"/>
                <a:gd name="T46" fmla="*/ 3175 w 52"/>
                <a:gd name="T47" fmla="*/ 387350 h 259"/>
                <a:gd name="T48" fmla="*/ 0 w 52"/>
                <a:gd name="T49" fmla="*/ 371475 h 259"/>
                <a:gd name="T50" fmla="*/ 0 w 52"/>
                <a:gd name="T51" fmla="*/ 371475 h 259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52" h="259">
                  <a:moveTo>
                    <a:pt x="0" y="234"/>
                  </a:moveTo>
                  <a:lnTo>
                    <a:pt x="0" y="25"/>
                  </a:lnTo>
                  <a:lnTo>
                    <a:pt x="2" y="15"/>
                  </a:lnTo>
                  <a:lnTo>
                    <a:pt x="8" y="8"/>
                  </a:lnTo>
                  <a:lnTo>
                    <a:pt x="16" y="2"/>
                  </a:lnTo>
                  <a:lnTo>
                    <a:pt x="27" y="0"/>
                  </a:lnTo>
                  <a:lnTo>
                    <a:pt x="37" y="2"/>
                  </a:lnTo>
                  <a:lnTo>
                    <a:pt x="44" y="8"/>
                  </a:lnTo>
                  <a:lnTo>
                    <a:pt x="50" y="15"/>
                  </a:lnTo>
                  <a:lnTo>
                    <a:pt x="52" y="25"/>
                  </a:lnTo>
                  <a:lnTo>
                    <a:pt x="52" y="234"/>
                  </a:lnTo>
                  <a:lnTo>
                    <a:pt x="50" y="244"/>
                  </a:lnTo>
                  <a:lnTo>
                    <a:pt x="44" y="252"/>
                  </a:lnTo>
                  <a:lnTo>
                    <a:pt x="37" y="257"/>
                  </a:lnTo>
                  <a:lnTo>
                    <a:pt x="27" y="259"/>
                  </a:lnTo>
                  <a:lnTo>
                    <a:pt x="16" y="257"/>
                  </a:lnTo>
                  <a:lnTo>
                    <a:pt x="8" y="252"/>
                  </a:lnTo>
                  <a:lnTo>
                    <a:pt x="2" y="244"/>
                  </a:lnTo>
                  <a:lnTo>
                    <a:pt x="0" y="234"/>
                  </a:lnTo>
                  <a:close/>
                </a:path>
              </a:pathLst>
            </a:custGeom>
            <a:solidFill>
              <a:srgbClr val="CC75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2" name="Rectangle 147"/>
            <p:cNvSpPr>
              <a:spLocks noChangeArrowheads="1"/>
            </p:cNvSpPr>
            <p:nvPr/>
          </p:nvSpPr>
          <p:spPr bwMode="auto">
            <a:xfrm>
              <a:off x="6677025" y="5481638"/>
              <a:ext cx="30163" cy="228600"/>
            </a:xfrm>
            <a:prstGeom prst="rect">
              <a:avLst/>
            </a:prstGeom>
            <a:solidFill>
              <a:srgbClr val="CC75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Montserrat Light" pitchFamily="50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Montserrat Light" pitchFamily="50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Montserrat Light" pitchFamily="50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Montserrat Light" pitchFamily="50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Montserrat Light" pitchFamily="50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ontserrat Light" pitchFamily="50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ontserrat Light" pitchFamily="50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ontserrat Light" pitchFamily="50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ontserrat Light" pitchFamily="50" charset="0"/>
                </a:defRPr>
              </a:lvl9pPr>
            </a:lstStyle>
            <a:p>
              <a:pPr eaLnBrk="1" hangingPunct="1"/>
              <a:endParaRPr lang="en-AU" altLang="en-US"/>
            </a:p>
          </p:txBody>
        </p:sp>
        <p:sp>
          <p:nvSpPr>
            <p:cNvPr id="113" name="Freeform 148"/>
            <p:cNvSpPr>
              <a:spLocks/>
            </p:cNvSpPr>
            <p:nvPr/>
          </p:nvSpPr>
          <p:spPr bwMode="auto">
            <a:xfrm>
              <a:off x="6567488" y="5683250"/>
              <a:ext cx="249238" cy="73025"/>
            </a:xfrm>
            <a:custGeom>
              <a:avLst/>
              <a:gdLst>
                <a:gd name="T0" fmla="*/ 0 w 157"/>
                <a:gd name="T1" fmla="*/ 73025 h 46"/>
                <a:gd name="T2" fmla="*/ 0 w 157"/>
                <a:gd name="T3" fmla="*/ 73025 h 46"/>
                <a:gd name="T4" fmla="*/ 9525 w 157"/>
                <a:gd name="T5" fmla="*/ 60325 h 46"/>
                <a:gd name="T6" fmla="*/ 19050 w 157"/>
                <a:gd name="T7" fmla="*/ 46038 h 46"/>
                <a:gd name="T8" fmla="*/ 30163 w 157"/>
                <a:gd name="T9" fmla="*/ 36513 h 46"/>
                <a:gd name="T10" fmla="*/ 42863 w 157"/>
                <a:gd name="T11" fmla="*/ 25400 h 46"/>
                <a:gd name="T12" fmla="*/ 42863 w 157"/>
                <a:gd name="T13" fmla="*/ 25400 h 46"/>
                <a:gd name="T14" fmla="*/ 60325 w 157"/>
                <a:gd name="T15" fmla="*/ 15875 h 46"/>
                <a:gd name="T16" fmla="*/ 82550 w 157"/>
                <a:gd name="T17" fmla="*/ 6350 h 46"/>
                <a:gd name="T18" fmla="*/ 103188 w 157"/>
                <a:gd name="T19" fmla="*/ 3175 h 46"/>
                <a:gd name="T20" fmla="*/ 125413 w 157"/>
                <a:gd name="T21" fmla="*/ 0 h 46"/>
                <a:gd name="T22" fmla="*/ 125413 w 157"/>
                <a:gd name="T23" fmla="*/ 0 h 46"/>
                <a:gd name="T24" fmla="*/ 146050 w 157"/>
                <a:gd name="T25" fmla="*/ 3175 h 46"/>
                <a:gd name="T26" fmla="*/ 166688 w 157"/>
                <a:gd name="T27" fmla="*/ 6350 h 46"/>
                <a:gd name="T28" fmla="*/ 188913 w 157"/>
                <a:gd name="T29" fmla="*/ 15875 h 46"/>
                <a:gd name="T30" fmla="*/ 206375 w 157"/>
                <a:gd name="T31" fmla="*/ 25400 h 46"/>
                <a:gd name="T32" fmla="*/ 206375 w 157"/>
                <a:gd name="T33" fmla="*/ 25400 h 46"/>
                <a:gd name="T34" fmla="*/ 219075 w 157"/>
                <a:gd name="T35" fmla="*/ 36513 h 46"/>
                <a:gd name="T36" fmla="*/ 230188 w 157"/>
                <a:gd name="T37" fmla="*/ 46038 h 46"/>
                <a:gd name="T38" fmla="*/ 239713 w 157"/>
                <a:gd name="T39" fmla="*/ 60325 h 46"/>
                <a:gd name="T40" fmla="*/ 249238 w 157"/>
                <a:gd name="T41" fmla="*/ 73025 h 46"/>
                <a:gd name="T42" fmla="*/ 219075 w 157"/>
                <a:gd name="T43" fmla="*/ 73025 h 46"/>
                <a:gd name="T44" fmla="*/ 219075 w 157"/>
                <a:gd name="T45" fmla="*/ 73025 h 46"/>
                <a:gd name="T46" fmla="*/ 206375 w 157"/>
                <a:gd name="T47" fmla="*/ 58738 h 46"/>
                <a:gd name="T48" fmla="*/ 190500 w 157"/>
                <a:gd name="T49" fmla="*/ 46038 h 46"/>
                <a:gd name="T50" fmla="*/ 190500 w 157"/>
                <a:gd name="T51" fmla="*/ 46038 h 46"/>
                <a:gd name="T52" fmla="*/ 176213 w 157"/>
                <a:gd name="T53" fmla="*/ 36513 h 46"/>
                <a:gd name="T54" fmla="*/ 160338 w 157"/>
                <a:gd name="T55" fmla="*/ 30163 h 46"/>
                <a:gd name="T56" fmla="*/ 142875 w 157"/>
                <a:gd name="T57" fmla="*/ 26988 h 46"/>
                <a:gd name="T58" fmla="*/ 125413 w 157"/>
                <a:gd name="T59" fmla="*/ 25400 h 46"/>
                <a:gd name="T60" fmla="*/ 125413 w 157"/>
                <a:gd name="T61" fmla="*/ 25400 h 46"/>
                <a:gd name="T62" fmla="*/ 106363 w 157"/>
                <a:gd name="T63" fmla="*/ 26988 h 46"/>
                <a:gd name="T64" fmla="*/ 88900 w 157"/>
                <a:gd name="T65" fmla="*/ 30163 h 46"/>
                <a:gd name="T66" fmla="*/ 73025 w 157"/>
                <a:gd name="T67" fmla="*/ 36513 h 46"/>
                <a:gd name="T68" fmla="*/ 58738 w 157"/>
                <a:gd name="T69" fmla="*/ 46038 h 46"/>
                <a:gd name="T70" fmla="*/ 58738 w 157"/>
                <a:gd name="T71" fmla="*/ 46038 h 46"/>
                <a:gd name="T72" fmla="*/ 42863 w 157"/>
                <a:gd name="T73" fmla="*/ 58738 h 46"/>
                <a:gd name="T74" fmla="*/ 30163 w 157"/>
                <a:gd name="T75" fmla="*/ 73025 h 46"/>
                <a:gd name="T76" fmla="*/ 0 w 157"/>
                <a:gd name="T77" fmla="*/ 73025 h 4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157" h="46">
                  <a:moveTo>
                    <a:pt x="0" y="46"/>
                  </a:moveTo>
                  <a:lnTo>
                    <a:pt x="0" y="46"/>
                  </a:lnTo>
                  <a:lnTo>
                    <a:pt x="6" y="38"/>
                  </a:lnTo>
                  <a:lnTo>
                    <a:pt x="12" y="29"/>
                  </a:lnTo>
                  <a:lnTo>
                    <a:pt x="19" y="23"/>
                  </a:lnTo>
                  <a:lnTo>
                    <a:pt x="27" y="16"/>
                  </a:lnTo>
                  <a:lnTo>
                    <a:pt x="38" y="10"/>
                  </a:lnTo>
                  <a:lnTo>
                    <a:pt x="52" y="4"/>
                  </a:lnTo>
                  <a:lnTo>
                    <a:pt x="65" y="2"/>
                  </a:lnTo>
                  <a:lnTo>
                    <a:pt x="79" y="0"/>
                  </a:lnTo>
                  <a:lnTo>
                    <a:pt x="92" y="2"/>
                  </a:lnTo>
                  <a:lnTo>
                    <a:pt x="105" y="4"/>
                  </a:lnTo>
                  <a:lnTo>
                    <a:pt x="119" y="10"/>
                  </a:lnTo>
                  <a:lnTo>
                    <a:pt x="130" y="16"/>
                  </a:lnTo>
                  <a:lnTo>
                    <a:pt x="138" y="23"/>
                  </a:lnTo>
                  <a:lnTo>
                    <a:pt x="145" y="29"/>
                  </a:lnTo>
                  <a:lnTo>
                    <a:pt x="151" y="38"/>
                  </a:lnTo>
                  <a:lnTo>
                    <a:pt x="157" y="46"/>
                  </a:lnTo>
                  <a:lnTo>
                    <a:pt x="138" y="46"/>
                  </a:lnTo>
                  <a:lnTo>
                    <a:pt x="130" y="37"/>
                  </a:lnTo>
                  <a:lnTo>
                    <a:pt x="120" y="29"/>
                  </a:lnTo>
                  <a:lnTo>
                    <a:pt x="111" y="23"/>
                  </a:lnTo>
                  <a:lnTo>
                    <a:pt x="101" y="19"/>
                  </a:lnTo>
                  <a:lnTo>
                    <a:pt x="90" y="17"/>
                  </a:lnTo>
                  <a:lnTo>
                    <a:pt x="79" y="16"/>
                  </a:lnTo>
                  <a:lnTo>
                    <a:pt x="67" y="17"/>
                  </a:lnTo>
                  <a:lnTo>
                    <a:pt x="56" y="19"/>
                  </a:lnTo>
                  <a:lnTo>
                    <a:pt x="46" y="23"/>
                  </a:lnTo>
                  <a:lnTo>
                    <a:pt x="37" y="29"/>
                  </a:lnTo>
                  <a:lnTo>
                    <a:pt x="27" y="37"/>
                  </a:lnTo>
                  <a:lnTo>
                    <a:pt x="19" y="46"/>
                  </a:lnTo>
                  <a:lnTo>
                    <a:pt x="0" y="46"/>
                  </a:lnTo>
                  <a:close/>
                </a:path>
              </a:pathLst>
            </a:custGeom>
            <a:solidFill>
              <a:srgbClr val="CC75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" name="Freeform 149"/>
            <p:cNvSpPr>
              <a:spLocks/>
            </p:cNvSpPr>
            <p:nvPr/>
          </p:nvSpPr>
          <p:spPr bwMode="auto">
            <a:xfrm>
              <a:off x="6683375" y="4927600"/>
              <a:ext cx="87313" cy="107950"/>
            </a:xfrm>
            <a:custGeom>
              <a:avLst/>
              <a:gdLst>
                <a:gd name="T0" fmla="*/ 0 w 55"/>
                <a:gd name="T1" fmla="*/ 33338 h 68"/>
                <a:gd name="T2" fmla="*/ 9525 w 55"/>
                <a:gd name="T3" fmla="*/ 0 h 68"/>
                <a:gd name="T4" fmla="*/ 87313 w 55"/>
                <a:gd name="T5" fmla="*/ 90488 h 68"/>
                <a:gd name="T6" fmla="*/ 87313 w 55"/>
                <a:gd name="T7" fmla="*/ 107950 h 68"/>
                <a:gd name="T8" fmla="*/ 0 w 55"/>
                <a:gd name="T9" fmla="*/ 33338 h 6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5" h="68">
                  <a:moveTo>
                    <a:pt x="0" y="21"/>
                  </a:moveTo>
                  <a:lnTo>
                    <a:pt x="6" y="0"/>
                  </a:lnTo>
                  <a:lnTo>
                    <a:pt x="55" y="57"/>
                  </a:lnTo>
                  <a:lnTo>
                    <a:pt x="55" y="68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5" name="Freeform 150"/>
            <p:cNvSpPr>
              <a:spLocks/>
            </p:cNvSpPr>
            <p:nvPr/>
          </p:nvSpPr>
          <p:spPr bwMode="auto">
            <a:xfrm>
              <a:off x="6677025" y="4941888"/>
              <a:ext cx="93663" cy="109538"/>
            </a:xfrm>
            <a:custGeom>
              <a:avLst/>
              <a:gdLst>
                <a:gd name="T0" fmla="*/ 0 w 59"/>
                <a:gd name="T1" fmla="*/ 36513 h 69"/>
                <a:gd name="T2" fmla="*/ 9525 w 59"/>
                <a:gd name="T3" fmla="*/ 0 h 69"/>
                <a:gd name="T4" fmla="*/ 93663 w 59"/>
                <a:gd name="T5" fmla="*/ 90488 h 69"/>
                <a:gd name="T6" fmla="*/ 90488 w 59"/>
                <a:gd name="T7" fmla="*/ 109538 h 69"/>
                <a:gd name="T8" fmla="*/ 0 w 59"/>
                <a:gd name="T9" fmla="*/ 36513 h 6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9" h="69">
                  <a:moveTo>
                    <a:pt x="0" y="23"/>
                  </a:moveTo>
                  <a:lnTo>
                    <a:pt x="6" y="0"/>
                  </a:lnTo>
                  <a:lnTo>
                    <a:pt x="59" y="57"/>
                  </a:lnTo>
                  <a:lnTo>
                    <a:pt x="57" y="69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3070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6" name="Freeform 151"/>
            <p:cNvSpPr>
              <a:spLocks/>
            </p:cNvSpPr>
            <p:nvPr/>
          </p:nvSpPr>
          <p:spPr bwMode="auto">
            <a:xfrm>
              <a:off x="7472363" y="5335588"/>
              <a:ext cx="414338" cy="109538"/>
            </a:xfrm>
            <a:custGeom>
              <a:avLst/>
              <a:gdLst>
                <a:gd name="T0" fmla="*/ 409575 w 261"/>
                <a:gd name="T1" fmla="*/ 0 h 69"/>
                <a:gd name="T2" fmla="*/ 58738 w 261"/>
                <a:gd name="T3" fmla="*/ 0 h 69"/>
                <a:gd name="T4" fmla="*/ 58738 w 261"/>
                <a:gd name="T5" fmla="*/ 0 h 69"/>
                <a:gd name="T6" fmla="*/ 42863 w 261"/>
                <a:gd name="T7" fmla="*/ 3175 h 69"/>
                <a:gd name="T8" fmla="*/ 30163 w 261"/>
                <a:gd name="T9" fmla="*/ 6350 h 69"/>
                <a:gd name="T10" fmla="*/ 22225 w 261"/>
                <a:gd name="T11" fmla="*/ 9525 h 69"/>
                <a:gd name="T12" fmla="*/ 12700 w 261"/>
                <a:gd name="T13" fmla="*/ 17463 h 69"/>
                <a:gd name="T14" fmla="*/ 6350 w 261"/>
                <a:gd name="T15" fmla="*/ 26988 h 69"/>
                <a:gd name="T16" fmla="*/ 3175 w 261"/>
                <a:gd name="T17" fmla="*/ 36513 h 69"/>
                <a:gd name="T18" fmla="*/ 0 w 261"/>
                <a:gd name="T19" fmla="*/ 46038 h 69"/>
                <a:gd name="T20" fmla="*/ 0 w 261"/>
                <a:gd name="T21" fmla="*/ 53975 h 69"/>
                <a:gd name="T22" fmla="*/ 6350 w 261"/>
                <a:gd name="T23" fmla="*/ 76200 h 69"/>
                <a:gd name="T24" fmla="*/ 9525 w 261"/>
                <a:gd name="T25" fmla="*/ 84138 h 69"/>
                <a:gd name="T26" fmla="*/ 15875 w 261"/>
                <a:gd name="T27" fmla="*/ 93663 h 69"/>
                <a:gd name="T28" fmla="*/ 25400 w 261"/>
                <a:gd name="T29" fmla="*/ 100013 h 69"/>
                <a:gd name="T30" fmla="*/ 33338 w 261"/>
                <a:gd name="T31" fmla="*/ 106363 h 69"/>
                <a:gd name="T32" fmla="*/ 46038 w 261"/>
                <a:gd name="T33" fmla="*/ 109538 h 69"/>
                <a:gd name="T34" fmla="*/ 58738 w 261"/>
                <a:gd name="T35" fmla="*/ 109538 h 69"/>
                <a:gd name="T36" fmla="*/ 320675 w 261"/>
                <a:gd name="T37" fmla="*/ 109538 h 69"/>
                <a:gd name="T38" fmla="*/ 320675 w 261"/>
                <a:gd name="T39" fmla="*/ 109538 h 69"/>
                <a:gd name="T40" fmla="*/ 350838 w 261"/>
                <a:gd name="T41" fmla="*/ 106363 h 69"/>
                <a:gd name="T42" fmla="*/ 376238 w 261"/>
                <a:gd name="T43" fmla="*/ 100013 h 69"/>
                <a:gd name="T44" fmla="*/ 393700 w 261"/>
                <a:gd name="T45" fmla="*/ 87313 h 69"/>
                <a:gd name="T46" fmla="*/ 406400 w 261"/>
                <a:gd name="T47" fmla="*/ 76200 h 69"/>
                <a:gd name="T48" fmla="*/ 414338 w 261"/>
                <a:gd name="T49" fmla="*/ 57150 h 69"/>
                <a:gd name="T50" fmla="*/ 414338 w 261"/>
                <a:gd name="T51" fmla="*/ 39688 h 69"/>
                <a:gd name="T52" fmla="*/ 414338 w 261"/>
                <a:gd name="T53" fmla="*/ 20638 h 69"/>
                <a:gd name="T54" fmla="*/ 409575 w 261"/>
                <a:gd name="T55" fmla="*/ 0 h 69"/>
                <a:gd name="T56" fmla="*/ 409575 w 261"/>
                <a:gd name="T57" fmla="*/ 0 h 69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261" h="69">
                  <a:moveTo>
                    <a:pt x="258" y="0"/>
                  </a:moveTo>
                  <a:lnTo>
                    <a:pt x="37" y="0"/>
                  </a:lnTo>
                  <a:lnTo>
                    <a:pt x="27" y="2"/>
                  </a:lnTo>
                  <a:lnTo>
                    <a:pt x="19" y="4"/>
                  </a:lnTo>
                  <a:lnTo>
                    <a:pt x="14" y="6"/>
                  </a:lnTo>
                  <a:lnTo>
                    <a:pt x="8" y="11"/>
                  </a:lnTo>
                  <a:lnTo>
                    <a:pt x="4" y="17"/>
                  </a:lnTo>
                  <a:lnTo>
                    <a:pt x="2" y="23"/>
                  </a:lnTo>
                  <a:lnTo>
                    <a:pt x="0" y="29"/>
                  </a:lnTo>
                  <a:lnTo>
                    <a:pt x="0" y="34"/>
                  </a:lnTo>
                  <a:lnTo>
                    <a:pt x="4" y="48"/>
                  </a:lnTo>
                  <a:lnTo>
                    <a:pt x="6" y="53"/>
                  </a:lnTo>
                  <a:lnTo>
                    <a:pt x="10" y="59"/>
                  </a:lnTo>
                  <a:lnTo>
                    <a:pt x="16" y="63"/>
                  </a:lnTo>
                  <a:lnTo>
                    <a:pt x="21" y="67"/>
                  </a:lnTo>
                  <a:lnTo>
                    <a:pt x="29" y="69"/>
                  </a:lnTo>
                  <a:lnTo>
                    <a:pt x="37" y="69"/>
                  </a:lnTo>
                  <a:lnTo>
                    <a:pt x="202" y="69"/>
                  </a:lnTo>
                  <a:lnTo>
                    <a:pt x="221" y="67"/>
                  </a:lnTo>
                  <a:lnTo>
                    <a:pt x="237" y="63"/>
                  </a:lnTo>
                  <a:lnTo>
                    <a:pt x="248" y="55"/>
                  </a:lnTo>
                  <a:lnTo>
                    <a:pt x="256" y="48"/>
                  </a:lnTo>
                  <a:lnTo>
                    <a:pt x="261" y="36"/>
                  </a:lnTo>
                  <a:lnTo>
                    <a:pt x="261" y="25"/>
                  </a:lnTo>
                  <a:lnTo>
                    <a:pt x="261" y="13"/>
                  </a:lnTo>
                  <a:lnTo>
                    <a:pt x="258" y="0"/>
                  </a:lnTo>
                  <a:close/>
                </a:path>
              </a:pathLst>
            </a:custGeom>
            <a:solidFill>
              <a:srgbClr val="4E62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7" name="Freeform 152"/>
            <p:cNvSpPr>
              <a:spLocks/>
            </p:cNvSpPr>
            <p:nvPr/>
          </p:nvSpPr>
          <p:spPr bwMode="auto">
            <a:xfrm>
              <a:off x="7696200" y="4902200"/>
              <a:ext cx="93663" cy="133350"/>
            </a:xfrm>
            <a:custGeom>
              <a:avLst/>
              <a:gdLst>
                <a:gd name="T0" fmla="*/ 66675 w 59"/>
                <a:gd name="T1" fmla="*/ 0 h 84"/>
                <a:gd name="T2" fmla="*/ 0 w 59"/>
                <a:gd name="T3" fmla="*/ 19050 h 84"/>
                <a:gd name="T4" fmla="*/ 19050 w 59"/>
                <a:gd name="T5" fmla="*/ 133350 h 84"/>
                <a:gd name="T6" fmla="*/ 93663 w 59"/>
                <a:gd name="T7" fmla="*/ 112713 h 84"/>
                <a:gd name="T8" fmla="*/ 66675 w 59"/>
                <a:gd name="T9" fmla="*/ 0 h 8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9" h="84">
                  <a:moveTo>
                    <a:pt x="42" y="0"/>
                  </a:moveTo>
                  <a:lnTo>
                    <a:pt x="0" y="12"/>
                  </a:lnTo>
                  <a:lnTo>
                    <a:pt x="12" y="84"/>
                  </a:lnTo>
                  <a:lnTo>
                    <a:pt x="59" y="71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2A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8" name="Freeform 153"/>
            <p:cNvSpPr>
              <a:spLocks/>
            </p:cNvSpPr>
            <p:nvPr/>
          </p:nvSpPr>
          <p:spPr bwMode="auto">
            <a:xfrm>
              <a:off x="7705725" y="4960938"/>
              <a:ext cx="193675" cy="401638"/>
            </a:xfrm>
            <a:custGeom>
              <a:avLst/>
              <a:gdLst>
                <a:gd name="T0" fmla="*/ 0 w 122"/>
                <a:gd name="T1" fmla="*/ 77788 h 253"/>
                <a:gd name="T2" fmla="*/ 20638 w 122"/>
                <a:gd name="T3" fmla="*/ 374650 h 253"/>
                <a:gd name="T4" fmla="*/ 20638 w 122"/>
                <a:gd name="T5" fmla="*/ 374650 h 253"/>
                <a:gd name="T6" fmla="*/ 66675 w 122"/>
                <a:gd name="T7" fmla="*/ 377825 h 253"/>
                <a:gd name="T8" fmla="*/ 109538 w 122"/>
                <a:gd name="T9" fmla="*/ 381000 h 253"/>
                <a:gd name="T10" fmla="*/ 150813 w 122"/>
                <a:gd name="T11" fmla="*/ 390525 h 253"/>
                <a:gd name="T12" fmla="*/ 193675 w 122"/>
                <a:gd name="T13" fmla="*/ 401638 h 253"/>
                <a:gd name="T14" fmla="*/ 193675 w 122"/>
                <a:gd name="T15" fmla="*/ 401638 h 253"/>
                <a:gd name="T16" fmla="*/ 176213 w 122"/>
                <a:gd name="T17" fmla="*/ 295275 h 253"/>
                <a:gd name="T18" fmla="*/ 153988 w 122"/>
                <a:gd name="T19" fmla="*/ 193675 h 253"/>
                <a:gd name="T20" fmla="*/ 139700 w 122"/>
                <a:gd name="T21" fmla="*/ 141288 h 253"/>
                <a:gd name="T22" fmla="*/ 123825 w 122"/>
                <a:gd name="T23" fmla="*/ 93663 h 253"/>
                <a:gd name="T24" fmla="*/ 106363 w 122"/>
                <a:gd name="T25" fmla="*/ 44450 h 253"/>
                <a:gd name="T26" fmla="*/ 84138 w 122"/>
                <a:gd name="T27" fmla="*/ 0 h 253"/>
                <a:gd name="T28" fmla="*/ 84138 w 122"/>
                <a:gd name="T29" fmla="*/ 0 h 253"/>
                <a:gd name="T30" fmla="*/ 63500 w 122"/>
                <a:gd name="T31" fmla="*/ 23813 h 253"/>
                <a:gd name="T32" fmla="*/ 39688 w 122"/>
                <a:gd name="T33" fmla="*/ 50800 h 253"/>
                <a:gd name="T34" fmla="*/ 19050 w 122"/>
                <a:gd name="T35" fmla="*/ 71438 h 253"/>
                <a:gd name="T36" fmla="*/ 9525 w 122"/>
                <a:gd name="T37" fmla="*/ 77788 h 253"/>
                <a:gd name="T38" fmla="*/ 0 w 122"/>
                <a:gd name="T39" fmla="*/ 77788 h 253"/>
                <a:gd name="T40" fmla="*/ 0 w 122"/>
                <a:gd name="T41" fmla="*/ 77788 h 25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122" h="253">
                  <a:moveTo>
                    <a:pt x="0" y="49"/>
                  </a:moveTo>
                  <a:lnTo>
                    <a:pt x="13" y="236"/>
                  </a:lnTo>
                  <a:lnTo>
                    <a:pt x="42" y="238"/>
                  </a:lnTo>
                  <a:lnTo>
                    <a:pt x="69" y="240"/>
                  </a:lnTo>
                  <a:lnTo>
                    <a:pt x="95" y="246"/>
                  </a:lnTo>
                  <a:lnTo>
                    <a:pt x="122" y="253"/>
                  </a:lnTo>
                  <a:lnTo>
                    <a:pt x="111" y="186"/>
                  </a:lnTo>
                  <a:lnTo>
                    <a:pt x="97" y="122"/>
                  </a:lnTo>
                  <a:lnTo>
                    <a:pt x="88" y="89"/>
                  </a:lnTo>
                  <a:lnTo>
                    <a:pt x="78" y="59"/>
                  </a:lnTo>
                  <a:lnTo>
                    <a:pt x="67" y="28"/>
                  </a:lnTo>
                  <a:lnTo>
                    <a:pt x="53" y="0"/>
                  </a:lnTo>
                  <a:lnTo>
                    <a:pt x="40" y="15"/>
                  </a:lnTo>
                  <a:lnTo>
                    <a:pt x="25" y="32"/>
                  </a:lnTo>
                  <a:lnTo>
                    <a:pt x="12" y="45"/>
                  </a:lnTo>
                  <a:lnTo>
                    <a:pt x="6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rgbClr val="6981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9" name="Freeform 154"/>
            <p:cNvSpPr>
              <a:spLocks/>
            </p:cNvSpPr>
            <p:nvPr/>
          </p:nvSpPr>
          <p:spPr bwMode="auto">
            <a:xfrm>
              <a:off x="7385050" y="5124450"/>
              <a:ext cx="63500" cy="26988"/>
            </a:xfrm>
            <a:custGeom>
              <a:avLst/>
              <a:gdLst>
                <a:gd name="T0" fmla="*/ 0 w 40"/>
                <a:gd name="T1" fmla="*/ 0 h 17"/>
                <a:gd name="T2" fmla="*/ 39688 w 40"/>
                <a:gd name="T3" fmla="*/ 4763 h 17"/>
                <a:gd name="T4" fmla="*/ 39688 w 40"/>
                <a:gd name="T5" fmla="*/ 4763 h 17"/>
                <a:gd name="T6" fmla="*/ 53975 w 40"/>
                <a:gd name="T7" fmla="*/ 11113 h 17"/>
                <a:gd name="T8" fmla="*/ 60325 w 40"/>
                <a:gd name="T9" fmla="*/ 17463 h 17"/>
                <a:gd name="T10" fmla="*/ 63500 w 40"/>
                <a:gd name="T11" fmla="*/ 20638 h 17"/>
                <a:gd name="T12" fmla="*/ 63500 w 40"/>
                <a:gd name="T13" fmla="*/ 20638 h 17"/>
                <a:gd name="T14" fmla="*/ 60325 w 40"/>
                <a:gd name="T15" fmla="*/ 23813 h 17"/>
                <a:gd name="T16" fmla="*/ 53975 w 40"/>
                <a:gd name="T17" fmla="*/ 26988 h 17"/>
                <a:gd name="T18" fmla="*/ 42863 w 40"/>
                <a:gd name="T19" fmla="*/ 26988 h 17"/>
                <a:gd name="T20" fmla="*/ 15875 w 40"/>
                <a:gd name="T21" fmla="*/ 17463 h 17"/>
                <a:gd name="T22" fmla="*/ 15875 w 40"/>
                <a:gd name="T23" fmla="*/ 17463 h 17"/>
                <a:gd name="T24" fmla="*/ 6350 w 40"/>
                <a:gd name="T25" fmla="*/ 14288 h 17"/>
                <a:gd name="T26" fmla="*/ 0 w 40"/>
                <a:gd name="T27" fmla="*/ 7938 h 17"/>
                <a:gd name="T28" fmla="*/ 0 w 40"/>
                <a:gd name="T29" fmla="*/ 3175 h 17"/>
                <a:gd name="T30" fmla="*/ 0 w 40"/>
                <a:gd name="T31" fmla="*/ 0 h 17"/>
                <a:gd name="T32" fmla="*/ 0 w 40"/>
                <a:gd name="T33" fmla="*/ 0 h 1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40" h="17">
                  <a:moveTo>
                    <a:pt x="0" y="0"/>
                  </a:moveTo>
                  <a:lnTo>
                    <a:pt x="25" y="3"/>
                  </a:lnTo>
                  <a:lnTo>
                    <a:pt x="34" y="7"/>
                  </a:lnTo>
                  <a:lnTo>
                    <a:pt x="38" y="11"/>
                  </a:lnTo>
                  <a:lnTo>
                    <a:pt x="40" y="13"/>
                  </a:lnTo>
                  <a:lnTo>
                    <a:pt x="38" y="15"/>
                  </a:lnTo>
                  <a:lnTo>
                    <a:pt x="34" y="17"/>
                  </a:lnTo>
                  <a:lnTo>
                    <a:pt x="27" y="17"/>
                  </a:lnTo>
                  <a:lnTo>
                    <a:pt x="10" y="11"/>
                  </a:lnTo>
                  <a:lnTo>
                    <a:pt x="4" y="9"/>
                  </a:lnTo>
                  <a:lnTo>
                    <a:pt x="0" y="5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4B1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8" name="Freeform 155"/>
            <p:cNvSpPr>
              <a:spLocks/>
            </p:cNvSpPr>
            <p:nvPr/>
          </p:nvSpPr>
          <p:spPr bwMode="auto">
            <a:xfrm>
              <a:off x="7367588" y="5138738"/>
              <a:ext cx="101600" cy="66675"/>
            </a:xfrm>
            <a:custGeom>
              <a:avLst/>
              <a:gdLst>
                <a:gd name="T0" fmla="*/ 7938 w 64"/>
                <a:gd name="T1" fmla="*/ 19050 h 42"/>
                <a:gd name="T2" fmla="*/ 7938 w 64"/>
                <a:gd name="T3" fmla="*/ 19050 h 42"/>
                <a:gd name="T4" fmla="*/ 7938 w 64"/>
                <a:gd name="T5" fmla="*/ 19050 h 42"/>
                <a:gd name="T6" fmla="*/ 4763 w 64"/>
                <a:gd name="T7" fmla="*/ 20638 h 42"/>
                <a:gd name="T8" fmla="*/ 4763 w 64"/>
                <a:gd name="T9" fmla="*/ 26988 h 42"/>
                <a:gd name="T10" fmla="*/ 7938 w 64"/>
                <a:gd name="T11" fmla="*/ 33338 h 42"/>
                <a:gd name="T12" fmla="*/ 14288 w 64"/>
                <a:gd name="T13" fmla="*/ 33338 h 42"/>
                <a:gd name="T14" fmla="*/ 14288 w 64"/>
                <a:gd name="T15" fmla="*/ 33338 h 42"/>
                <a:gd name="T16" fmla="*/ 11113 w 64"/>
                <a:gd name="T17" fmla="*/ 39688 h 42"/>
                <a:gd name="T18" fmla="*/ 7938 w 64"/>
                <a:gd name="T19" fmla="*/ 42863 h 42"/>
                <a:gd name="T20" fmla="*/ 11113 w 64"/>
                <a:gd name="T21" fmla="*/ 49213 h 42"/>
                <a:gd name="T22" fmla="*/ 17463 w 64"/>
                <a:gd name="T23" fmla="*/ 52388 h 42"/>
                <a:gd name="T24" fmla="*/ 17463 w 64"/>
                <a:gd name="T25" fmla="*/ 52388 h 42"/>
                <a:gd name="T26" fmla="*/ 14288 w 64"/>
                <a:gd name="T27" fmla="*/ 53975 h 42"/>
                <a:gd name="T28" fmla="*/ 14288 w 64"/>
                <a:gd name="T29" fmla="*/ 60325 h 42"/>
                <a:gd name="T30" fmla="*/ 17463 w 64"/>
                <a:gd name="T31" fmla="*/ 66675 h 42"/>
                <a:gd name="T32" fmla="*/ 23813 w 64"/>
                <a:gd name="T33" fmla="*/ 66675 h 42"/>
                <a:gd name="T34" fmla="*/ 63500 w 64"/>
                <a:gd name="T35" fmla="*/ 66675 h 42"/>
                <a:gd name="T36" fmla="*/ 63500 w 64"/>
                <a:gd name="T37" fmla="*/ 66675 h 42"/>
                <a:gd name="T38" fmla="*/ 80963 w 64"/>
                <a:gd name="T39" fmla="*/ 63500 h 42"/>
                <a:gd name="T40" fmla="*/ 96838 w 64"/>
                <a:gd name="T41" fmla="*/ 53975 h 42"/>
                <a:gd name="T42" fmla="*/ 96838 w 64"/>
                <a:gd name="T43" fmla="*/ 53975 h 42"/>
                <a:gd name="T44" fmla="*/ 100013 w 64"/>
                <a:gd name="T45" fmla="*/ 52388 h 42"/>
                <a:gd name="T46" fmla="*/ 101600 w 64"/>
                <a:gd name="T47" fmla="*/ 42863 h 42"/>
                <a:gd name="T48" fmla="*/ 101600 w 64"/>
                <a:gd name="T49" fmla="*/ 30163 h 42"/>
                <a:gd name="T50" fmla="*/ 100013 w 64"/>
                <a:gd name="T51" fmla="*/ 19050 h 42"/>
                <a:gd name="T52" fmla="*/ 90488 w 64"/>
                <a:gd name="T53" fmla="*/ 9525 h 42"/>
                <a:gd name="T54" fmla="*/ 90488 w 64"/>
                <a:gd name="T55" fmla="*/ 9525 h 42"/>
                <a:gd name="T56" fmla="*/ 80963 w 64"/>
                <a:gd name="T57" fmla="*/ 3175 h 42"/>
                <a:gd name="T58" fmla="*/ 71438 w 64"/>
                <a:gd name="T59" fmla="*/ 0 h 42"/>
                <a:gd name="T60" fmla="*/ 11113 w 64"/>
                <a:gd name="T61" fmla="*/ 0 h 42"/>
                <a:gd name="T62" fmla="*/ 11113 w 64"/>
                <a:gd name="T63" fmla="*/ 0 h 42"/>
                <a:gd name="T64" fmla="*/ 4763 w 64"/>
                <a:gd name="T65" fmla="*/ 0 h 42"/>
                <a:gd name="T66" fmla="*/ 3175 w 64"/>
                <a:gd name="T67" fmla="*/ 3175 h 42"/>
                <a:gd name="T68" fmla="*/ 0 w 64"/>
                <a:gd name="T69" fmla="*/ 9525 h 42"/>
                <a:gd name="T70" fmla="*/ 3175 w 64"/>
                <a:gd name="T71" fmla="*/ 15875 h 42"/>
                <a:gd name="T72" fmla="*/ 7938 w 64"/>
                <a:gd name="T73" fmla="*/ 19050 h 42"/>
                <a:gd name="T74" fmla="*/ 7938 w 64"/>
                <a:gd name="T75" fmla="*/ 19050 h 42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64" h="42">
                  <a:moveTo>
                    <a:pt x="5" y="12"/>
                  </a:moveTo>
                  <a:lnTo>
                    <a:pt x="5" y="12"/>
                  </a:lnTo>
                  <a:lnTo>
                    <a:pt x="3" y="13"/>
                  </a:lnTo>
                  <a:lnTo>
                    <a:pt x="3" y="17"/>
                  </a:lnTo>
                  <a:lnTo>
                    <a:pt x="5" y="21"/>
                  </a:lnTo>
                  <a:lnTo>
                    <a:pt x="9" y="21"/>
                  </a:lnTo>
                  <a:lnTo>
                    <a:pt x="7" y="25"/>
                  </a:lnTo>
                  <a:lnTo>
                    <a:pt x="5" y="27"/>
                  </a:lnTo>
                  <a:lnTo>
                    <a:pt x="7" y="31"/>
                  </a:lnTo>
                  <a:lnTo>
                    <a:pt x="11" y="33"/>
                  </a:lnTo>
                  <a:lnTo>
                    <a:pt x="9" y="34"/>
                  </a:lnTo>
                  <a:lnTo>
                    <a:pt x="9" y="38"/>
                  </a:lnTo>
                  <a:lnTo>
                    <a:pt x="11" y="42"/>
                  </a:lnTo>
                  <a:lnTo>
                    <a:pt x="15" y="42"/>
                  </a:lnTo>
                  <a:lnTo>
                    <a:pt x="40" y="42"/>
                  </a:lnTo>
                  <a:lnTo>
                    <a:pt x="51" y="40"/>
                  </a:lnTo>
                  <a:lnTo>
                    <a:pt x="61" y="34"/>
                  </a:lnTo>
                  <a:lnTo>
                    <a:pt x="63" y="33"/>
                  </a:lnTo>
                  <a:lnTo>
                    <a:pt x="64" y="27"/>
                  </a:lnTo>
                  <a:lnTo>
                    <a:pt x="64" y="19"/>
                  </a:lnTo>
                  <a:lnTo>
                    <a:pt x="63" y="12"/>
                  </a:lnTo>
                  <a:lnTo>
                    <a:pt x="57" y="6"/>
                  </a:lnTo>
                  <a:lnTo>
                    <a:pt x="51" y="2"/>
                  </a:lnTo>
                  <a:lnTo>
                    <a:pt x="45" y="0"/>
                  </a:lnTo>
                  <a:lnTo>
                    <a:pt x="7" y="0"/>
                  </a:lnTo>
                  <a:lnTo>
                    <a:pt x="3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2" y="10"/>
                  </a:lnTo>
                  <a:lnTo>
                    <a:pt x="5" y="12"/>
                  </a:lnTo>
                  <a:close/>
                </a:path>
              </a:pathLst>
            </a:custGeom>
            <a:solidFill>
              <a:srgbClr val="FED6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0" name="Freeform 156"/>
            <p:cNvSpPr>
              <a:spLocks noEditPoints="1"/>
            </p:cNvSpPr>
            <p:nvPr/>
          </p:nvSpPr>
          <p:spPr bwMode="auto">
            <a:xfrm>
              <a:off x="7372350" y="5157788"/>
              <a:ext cx="25400" cy="33338"/>
            </a:xfrm>
            <a:custGeom>
              <a:avLst/>
              <a:gdLst>
                <a:gd name="T0" fmla="*/ 25400 w 16"/>
                <a:gd name="T1" fmla="*/ 33338 h 21"/>
                <a:gd name="T2" fmla="*/ 25400 w 16"/>
                <a:gd name="T3" fmla="*/ 33338 h 21"/>
                <a:gd name="T4" fmla="*/ 9525 w 16"/>
                <a:gd name="T5" fmla="*/ 33338 h 21"/>
                <a:gd name="T6" fmla="*/ 9525 w 16"/>
                <a:gd name="T7" fmla="*/ 33338 h 21"/>
                <a:gd name="T8" fmla="*/ 12700 w 16"/>
                <a:gd name="T9" fmla="*/ 33338 h 21"/>
                <a:gd name="T10" fmla="*/ 12700 w 16"/>
                <a:gd name="T11" fmla="*/ 33338 h 21"/>
                <a:gd name="T12" fmla="*/ 9525 w 16"/>
                <a:gd name="T13" fmla="*/ 33338 h 21"/>
                <a:gd name="T14" fmla="*/ 9525 w 16"/>
                <a:gd name="T15" fmla="*/ 33338 h 21"/>
                <a:gd name="T16" fmla="*/ 25400 w 16"/>
                <a:gd name="T17" fmla="*/ 33338 h 21"/>
                <a:gd name="T18" fmla="*/ 25400 w 16"/>
                <a:gd name="T19" fmla="*/ 33338 h 21"/>
                <a:gd name="T20" fmla="*/ 3175 w 16"/>
                <a:gd name="T21" fmla="*/ 0 h 21"/>
                <a:gd name="T22" fmla="*/ 3175 w 16"/>
                <a:gd name="T23" fmla="*/ 0 h 21"/>
                <a:gd name="T24" fmla="*/ 0 w 16"/>
                <a:gd name="T25" fmla="*/ 0 h 21"/>
                <a:gd name="T26" fmla="*/ 0 w 16"/>
                <a:gd name="T27" fmla="*/ 0 h 21"/>
                <a:gd name="T28" fmla="*/ 22225 w 16"/>
                <a:gd name="T29" fmla="*/ 0 h 21"/>
                <a:gd name="T30" fmla="*/ 22225 w 16"/>
                <a:gd name="T31" fmla="*/ 0 h 21"/>
                <a:gd name="T32" fmla="*/ 3175 w 16"/>
                <a:gd name="T33" fmla="*/ 0 h 21"/>
                <a:gd name="T34" fmla="*/ 3175 w 16"/>
                <a:gd name="T35" fmla="*/ 0 h 21"/>
                <a:gd name="T36" fmla="*/ 3175 w 16"/>
                <a:gd name="T37" fmla="*/ 0 h 21"/>
                <a:gd name="T38" fmla="*/ 3175 w 16"/>
                <a:gd name="T39" fmla="*/ 0 h 21"/>
                <a:gd name="T40" fmla="*/ 6350 w 16"/>
                <a:gd name="T41" fmla="*/ 14288 h 21"/>
                <a:gd name="T42" fmla="*/ 6350 w 16"/>
                <a:gd name="T43" fmla="*/ 14288 h 21"/>
                <a:gd name="T44" fmla="*/ 9525 w 16"/>
                <a:gd name="T45" fmla="*/ 14288 h 21"/>
                <a:gd name="T46" fmla="*/ 9525 w 16"/>
                <a:gd name="T47" fmla="*/ 14288 h 21"/>
                <a:gd name="T48" fmla="*/ 6350 w 16"/>
                <a:gd name="T49" fmla="*/ 17463 h 21"/>
                <a:gd name="T50" fmla="*/ 6350 w 16"/>
                <a:gd name="T51" fmla="*/ 17463 h 21"/>
                <a:gd name="T52" fmla="*/ 25400 w 16"/>
                <a:gd name="T53" fmla="*/ 17463 h 21"/>
                <a:gd name="T54" fmla="*/ 25400 w 16"/>
                <a:gd name="T55" fmla="*/ 17463 h 21"/>
                <a:gd name="T56" fmla="*/ 6350 w 16"/>
                <a:gd name="T57" fmla="*/ 14288 h 21"/>
                <a:gd name="T58" fmla="*/ 6350 w 16"/>
                <a:gd name="T59" fmla="*/ 14288 h 21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16" h="21">
                  <a:moveTo>
                    <a:pt x="16" y="21"/>
                  </a:moveTo>
                  <a:lnTo>
                    <a:pt x="16" y="21"/>
                  </a:lnTo>
                  <a:lnTo>
                    <a:pt x="6" y="21"/>
                  </a:lnTo>
                  <a:lnTo>
                    <a:pt x="8" y="21"/>
                  </a:lnTo>
                  <a:lnTo>
                    <a:pt x="6" y="21"/>
                  </a:lnTo>
                  <a:lnTo>
                    <a:pt x="16" y="21"/>
                  </a:lnTo>
                  <a:close/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14" y="0"/>
                  </a:lnTo>
                  <a:lnTo>
                    <a:pt x="2" y="0"/>
                  </a:lnTo>
                  <a:close/>
                  <a:moveTo>
                    <a:pt x="4" y="9"/>
                  </a:moveTo>
                  <a:lnTo>
                    <a:pt x="4" y="9"/>
                  </a:lnTo>
                  <a:lnTo>
                    <a:pt x="6" y="9"/>
                  </a:lnTo>
                  <a:lnTo>
                    <a:pt x="4" y="11"/>
                  </a:lnTo>
                  <a:lnTo>
                    <a:pt x="16" y="11"/>
                  </a:lnTo>
                  <a:lnTo>
                    <a:pt x="4" y="9"/>
                  </a:lnTo>
                  <a:close/>
                </a:path>
              </a:pathLst>
            </a:custGeom>
            <a:solidFill>
              <a:srgbClr val="D4B1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1" name="Rectangle 157"/>
            <p:cNvSpPr>
              <a:spLocks noChangeArrowheads="1"/>
            </p:cNvSpPr>
            <p:nvPr/>
          </p:nvSpPr>
          <p:spPr bwMode="auto">
            <a:xfrm>
              <a:off x="7442200" y="5141913"/>
              <a:ext cx="39688" cy="635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Montserrat Light" pitchFamily="50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Montserrat Light" pitchFamily="50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Montserrat Light" pitchFamily="50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Montserrat Light" pitchFamily="50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Montserrat Light" pitchFamily="50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ontserrat Light" pitchFamily="50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ontserrat Light" pitchFamily="50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ontserrat Light" pitchFamily="50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ontserrat Light" pitchFamily="50" charset="0"/>
                </a:defRPr>
              </a:lvl9pPr>
            </a:lstStyle>
            <a:p>
              <a:pPr eaLnBrk="1" hangingPunct="1"/>
              <a:endParaRPr lang="en-AU" altLang="en-US"/>
            </a:p>
          </p:txBody>
        </p:sp>
        <p:sp>
          <p:nvSpPr>
            <p:cNvPr id="162" name="Freeform 158"/>
            <p:cNvSpPr>
              <a:spLocks/>
            </p:cNvSpPr>
            <p:nvPr/>
          </p:nvSpPr>
          <p:spPr bwMode="auto">
            <a:xfrm>
              <a:off x="7469188" y="5002213"/>
              <a:ext cx="323850" cy="209550"/>
            </a:xfrm>
            <a:custGeom>
              <a:avLst/>
              <a:gdLst>
                <a:gd name="T0" fmla="*/ 249238 w 204"/>
                <a:gd name="T1" fmla="*/ 19050 h 132"/>
                <a:gd name="T2" fmla="*/ 158750 w 204"/>
                <a:gd name="T3" fmla="*/ 130175 h 132"/>
                <a:gd name="T4" fmla="*/ 0 w 204"/>
                <a:gd name="T5" fmla="*/ 130175 h 132"/>
                <a:gd name="T6" fmla="*/ 0 w 204"/>
                <a:gd name="T7" fmla="*/ 209550 h 132"/>
                <a:gd name="T8" fmla="*/ 169863 w 204"/>
                <a:gd name="T9" fmla="*/ 209550 h 132"/>
                <a:gd name="T10" fmla="*/ 169863 w 204"/>
                <a:gd name="T11" fmla="*/ 209550 h 132"/>
                <a:gd name="T12" fmla="*/ 179388 w 204"/>
                <a:gd name="T13" fmla="*/ 209550 h 132"/>
                <a:gd name="T14" fmla="*/ 188913 w 204"/>
                <a:gd name="T15" fmla="*/ 206375 h 132"/>
                <a:gd name="T16" fmla="*/ 203200 w 204"/>
                <a:gd name="T17" fmla="*/ 196850 h 132"/>
                <a:gd name="T18" fmla="*/ 215900 w 204"/>
                <a:gd name="T19" fmla="*/ 188913 h 132"/>
                <a:gd name="T20" fmla="*/ 222250 w 204"/>
                <a:gd name="T21" fmla="*/ 179388 h 132"/>
                <a:gd name="T22" fmla="*/ 312738 w 204"/>
                <a:gd name="T23" fmla="*/ 73025 h 132"/>
                <a:gd name="T24" fmla="*/ 312738 w 204"/>
                <a:gd name="T25" fmla="*/ 73025 h 132"/>
                <a:gd name="T26" fmla="*/ 319088 w 204"/>
                <a:gd name="T27" fmla="*/ 63500 h 132"/>
                <a:gd name="T28" fmla="*/ 320675 w 204"/>
                <a:gd name="T29" fmla="*/ 55563 h 132"/>
                <a:gd name="T30" fmla="*/ 323850 w 204"/>
                <a:gd name="T31" fmla="*/ 46038 h 132"/>
                <a:gd name="T32" fmla="*/ 323850 w 204"/>
                <a:gd name="T33" fmla="*/ 39688 h 132"/>
                <a:gd name="T34" fmla="*/ 319088 w 204"/>
                <a:gd name="T35" fmla="*/ 25400 h 132"/>
                <a:gd name="T36" fmla="*/ 306388 w 204"/>
                <a:gd name="T37" fmla="*/ 12700 h 132"/>
                <a:gd name="T38" fmla="*/ 293688 w 204"/>
                <a:gd name="T39" fmla="*/ 3175 h 132"/>
                <a:gd name="T40" fmla="*/ 279400 w 204"/>
                <a:gd name="T41" fmla="*/ 0 h 132"/>
                <a:gd name="T42" fmla="*/ 269875 w 204"/>
                <a:gd name="T43" fmla="*/ 3175 h 132"/>
                <a:gd name="T44" fmla="*/ 263525 w 204"/>
                <a:gd name="T45" fmla="*/ 3175 h 132"/>
                <a:gd name="T46" fmla="*/ 255588 w 204"/>
                <a:gd name="T47" fmla="*/ 9525 h 132"/>
                <a:gd name="T48" fmla="*/ 249238 w 204"/>
                <a:gd name="T49" fmla="*/ 19050 h 132"/>
                <a:gd name="T50" fmla="*/ 249238 w 204"/>
                <a:gd name="T51" fmla="*/ 19050 h 13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204" h="132">
                  <a:moveTo>
                    <a:pt x="157" y="12"/>
                  </a:moveTo>
                  <a:lnTo>
                    <a:pt x="100" y="82"/>
                  </a:lnTo>
                  <a:lnTo>
                    <a:pt x="0" y="82"/>
                  </a:lnTo>
                  <a:lnTo>
                    <a:pt x="0" y="132"/>
                  </a:lnTo>
                  <a:lnTo>
                    <a:pt x="107" y="132"/>
                  </a:lnTo>
                  <a:lnTo>
                    <a:pt x="113" y="132"/>
                  </a:lnTo>
                  <a:lnTo>
                    <a:pt x="119" y="130"/>
                  </a:lnTo>
                  <a:lnTo>
                    <a:pt x="128" y="124"/>
                  </a:lnTo>
                  <a:lnTo>
                    <a:pt x="136" y="119"/>
                  </a:lnTo>
                  <a:lnTo>
                    <a:pt x="140" y="113"/>
                  </a:lnTo>
                  <a:lnTo>
                    <a:pt x="197" y="46"/>
                  </a:lnTo>
                  <a:lnTo>
                    <a:pt x="201" y="40"/>
                  </a:lnTo>
                  <a:lnTo>
                    <a:pt x="202" y="35"/>
                  </a:lnTo>
                  <a:lnTo>
                    <a:pt x="204" y="29"/>
                  </a:lnTo>
                  <a:lnTo>
                    <a:pt x="204" y="25"/>
                  </a:lnTo>
                  <a:lnTo>
                    <a:pt x="201" y="16"/>
                  </a:lnTo>
                  <a:lnTo>
                    <a:pt x="193" y="8"/>
                  </a:lnTo>
                  <a:lnTo>
                    <a:pt x="185" y="2"/>
                  </a:lnTo>
                  <a:lnTo>
                    <a:pt x="176" y="0"/>
                  </a:lnTo>
                  <a:lnTo>
                    <a:pt x="170" y="2"/>
                  </a:lnTo>
                  <a:lnTo>
                    <a:pt x="166" y="2"/>
                  </a:lnTo>
                  <a:lnTo>
                    <a:pt x="161" y="6"/>
                  </a:lnTo>
                  <a:lnTo>
                    <a:pt x="157" y="12"/>
                  </a:lnTo>
                  <a:close/>
                </a:path>
              </a:pathLst>
            </a:custGeom>
            <a:solidFill>
              <a:srgbClr val="4E62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3" name="Freeform 159"/>
            <p:cNvSpPr>
              <a:spLocks/>
            </p:cNvSpPr>
            <p:nvPr/>
          </p:nvSpPr>
          <p:spPr bwMode="auto">
            <a:xfrm>
              <a:off x="7370763" y="5613400"/>
              <a:ext cx="187325" cy="136525"/>
            </a:xfrm>
            <a:custGeom>
              <a:avLst/>
              <a:gdLst>
                <a:gd name="T0" fmla="*/ 161925 w 118"/>
                <a:gd name="T1" fmla="*/ 28575 h 86"/>
                <a:gd name="T2" fmla="*/ 161925 w 118"/>
                <a:gd name="T3" fmla="*/ 28575 h 86"/>
                <a:gd name="T4" fmla="*/ 168275 w 118"/>
                <a:gd name="T5" fmla="*/ 36513 h 86"/>
                <a:gd name="T6" fmla="*/ 177800 w 118"/>
                <a:gd name="T7" fmla="*/ 55563 h 86"/>
                <a:gd name="T8" fmla="*/ 184150 w 118"/>
                <a:gd name="T9" fmla="*/ 69850 h 86"/>
                <a:gd name="T10" fmla="*/ 187325 w 118"/>
                <a:gd name="T11" fmla="*/ 85725 h 86"/>
                <a:gd name="T12" fmla="*/ 187325 w 118"/>
                <a:gd name="T13" fmla="*/ 85725 h 86"/>
                <a:gd name="T14" fmla="*/ 187325 w 118"/>
                <a:gd name="T15" fmla="*/ 100013 h 86"/>
                <a:gd name="T16" fmla="*/ 187325 w 118"/>
                <a:gd name="T17" fmla="*/ 106363 h 86"/>
                <a:gd name="T18" fmla="*/ 180975 w 118"/>
                <a:gd name="T19" fmla="*/ 109538 h 86"/>
                <a:gd name="T20" fmla="*/ 160338 w 118"/>
                <a:gd name="T21" fmla="*/ 112713 h 86"/>
                <a:gd name="T22" fmla="*/ 160338 w 118"/>
                <a:gd name="T23" fmla="*/ 112713 h 86"/>
                <a:gd name="T24" fmla="*/ 157163 w 118"/>
                <a:gd name="T25" fmla="*/ 112713 h 86"/>
                <a:gd name="T26" fmla="*/ 153988 w 118"/>
                <a:gd name="T27" fmla="*/ 103188 h 86"/>
                <a:gd name="T28" fmla="*/ 153988 w 118"/>
                <a:gd name="T29" fmla="*/ 103188 h 86"/>
                <a:gd name="T30" fmla="*/ 141288 w 118"/>
                <a:gd name="T31" fmla="*/ 106363 h 86"/>
                <a:gd name="T32" fmla="*/ 128588 w 118"/>
                <a:gd name="T33" fmla="*/ 112713 h 86"/>
                <a:gd name="T34" fmla="*/ 114300 w 118"/>
                <a:gd name="T35" fmla="*/ 119063 h 86"/>
                <a:gd name="T36" fmla="*/ 96838 w 118"/>
                <a:gd name="T37" fmla="*/ 125413 h 86"/>
                <a:gd name="T38" fmla="*/ 34925 w 118"/>
                <a:gd name="T39" fmla="*/ 136525 h 86"/>
                <a:gd name="T40" fmla="*/ 34925 w 118"/>
                <a:gd name="T41" fmla="*/ 136525 h 86"/>
                <a:gd name="T42" fmla="*/ 23813 w 118"/>
                <a:gd name="T43" fmla="*/ 136525 h 86"/>
                <a:gd name="T44" fmla="*/ 11113 w 118"/>
                <a:gd name="T45" fmla="*/ 136525 h 86"/>
                <a:gd name="T46" fmla="*/ 1588 w 118"/>
                <a:gd name="T47" fmla="*/ 130175 h 86"/>
                <a:gd name="T48" fmla="*/ 0 w 118"/>
                <a:gd name="T49" fmla="*/ 128588 h 86"/>
                <a:gd name="T50" fmla="*/ 0 w 118"/>
                <a:gd name="T51" fmla="*/ 125413 h 86"/>
                <a:gd name="T52" fmla="*/ 0 w 118"/>
                <a:gd name="T53" fmla="*/ 125413 h 86"/>
                <a:gd name="T54" fmla="*/ 0 w 118"/>
                <a:gd name="T55" fmla="*/ 119063 h 86"/>
                <a:gd name="T56" fmla="*/ 1588 w 118"/>
                <a:gd name="T57" fmla="*/ 112713 h 86"/>
                <a:gd name="T58" fmla="*/ 17463 w 118"/>
                <a:gd name="T59" fmla="*/ 100013 h 86"/>
                <a:gd name="T60" fmla="*/ 57150 w 118"/>
                <a:gd name="T61" fmla="*/ 82550 h 86"/>
                <a:gd name="T62" fmla="*/ 57150 w 118"/>
                <a:gd name="T63" fmla="*/ 82550 h 86"/>
                <a:gd name="T64" fmla="*/ 68263 w 118"/>
                <a:gd name="T65" fmla="*/ 76200 h 86"/>
                <a:gd name="T66" fmla="*/ 77788 w 118"/>
                <a:gd name="T67" fmla="*/ 66675 h 86"/>
                <a:gd name="T68" fmla="*/ 96838 w 118"/>
                <a:gd name="T69" fmla="*/ 42863 h 86"/>
                <a:gd name="T70" fmla="*/ 107950 w 118"/>
                <a:gd name="T71" fmla="*/ 19050 h 86"/>
                <a:gd name="T72" fmla="*/ 114300 w 118"/>
                <a:gd name="T73" fmla="*/ 3175 h 86"/>
                <a:gd name="T74" fmla="*/ 114300 w 118"/>
                <a:gd name="T75" fmla="*/ 3175 h 86"/>
                <a:gd name="T76" fmla="*/ 114300 w 118"/>
                <a:gd name="T77" fmla="*/ 0 h 86"/>
                <a:gd name="T78" fmla="*/ 114300 w 118"/>
                <a:gd name="T79" fmla="*/ 3175 h 86"/>
                <a:gd name="T80" fmla="*/ 123825 w 118"/>
                <a:gd name="T81" fmla="*/ 19050 h 86"/>
                <a:gd name="T82" fmla="*/ 134938 w 118"/>
                <a:gd name="T83" fmla="*/ 39688 h 86"/>
                <a:gd name="T84" fmla="*/ 141288 w 118"/>
                <a:gd name="T85" fmla="*/ 46038 h 86"/>
                <a:gd name="T86" fmla="*/ 144463 w 118"/>
                <a:gd name="T87" fmla="*/ 49213 h 86"/>
                <a:gd name="T88" fmla="*/ 144463 w 118"/>
                <a:gd name="T89" fmla="*/ 49213 h 86"/>
                <a:gd name="T90" fmla="*/ 150813 w 118"/>
                <a:gd name="T91" fmla="*/ 49213 h 86"/>
                <a:gd name="T92" fmla="*/ 153988 w 118"/>
                <a:gd name="T93" fmla="*/ 46038 h 86"/>
                <a:gd name="T94" fmla="*/ 157163 w 118"/>
                <a:gd name="T95" fmla="*/ 36513 h 86"/>
                <a:gd name="T96" fmla="*/ 160338 w 118"/>
                <a:gd name="T97" fmla="*/ 28575 h 86"/>
                <a:gd name="T98" fmla="*/ 160338 w 118"/>
                <a:gd name="T99" fmla="*/ 28575 h 86"/>
                <a:gd name="T100" fmla="*/ 161925 w 118"/>
                <a:gd name="T101" fmla="*/ 28575 h 86"/>
                <a:gd name="T102" fmla="*/ 161925 w 118"/>
                <a:gd name="T103" fmla="*/ 28575 h 8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118" h="86">
                  <a:moveTo>
                    <a:pt x="102" y="18"/>
                  </a:moveTo>
                  <a:lnTo>
                    <a:pt x="102" y="18"/>
                  </a:lnTo>
                  <a:lnTo>
                    <a:pt x="106" y="23"/>
                  </a:lnTo>
                  <a:lnTo>
                    <a:pt x="112" y="35"/>
                  </a:lnTo>
                  <a:lnTo>
                    <a:pt x="116" y="44"/>
                  </a:lnTo>
                  <a:lnTo>
                    <a:pt x="118" y="54"/>
                  </a:lnTo>
                  <a:lnTo>
                    <a:pt x="118" y="63"/>
                  </a:lnTo>
                  <a:lnTo>
                    <a:pt x="118" y="67"/>
                  </a:lnTo>
                  <a:lnTo>
                    <a:pt x="114" y="69"/>
                  </a:lnTo>
                  <a:lnTo>
                    <a:pt x="101" y="71"/>
                  </a:lnTo>
                  <a:lnTo>
                    <a:pt x="99" y="71"/>
                  </a:lnTo>
                  <a:lnTo>
                    <a:pt x="97" y="65"/>
                  </a:lnTo>
                  <a:lnTo>
                    <a:pt x="89" y="67"/>
                  </a:lnTo>
                  <a:lnTo>
                    <a:pt x="81" y="71"/>
                  </a:lnTo>
                  <a:lnTo>
                    <a:pt x="72" y="75"/>
                  </a:lnTo>
                  <a:lnTo>
                    <a:pt x="61" y="79"/>
                  </a:lnTo>
                  <a:lnTo>
                    <a:pt x="22" y="86"/>
                  </a:lnTo>
                  <a:lnTo>
                    <a:pt x="15" y="86"/>
                  </a:lnTo>
                  <a:lnTo>
                    <a:pt x="7" y="86"/>
                  </a:lnTo>
                  <a:lnTo>
                    <a:pt x="1" y="82"/>
                  </a:lnTo>
                  <a:lnTo>
                    <a:pt x="0" y="81"/>
                  </a:lnTo>
                  <a:lnTo>
                    <a:pt x="0" y="79"/>
                  </a:lnTo>
                  <a:lnTo>
                    <a:pt x="0" y="75"/>
                  </a:lnTo>
                  <a:lnTo>
                    <a:pt x="1" y="71"/>
                  </a:lnTo>
                  <a:lnTo>
                    <a:pt x="11" y="63"/>
                  </a:lnTo>
                  <a:lnTo>
                    <a:pt x="36" y="52"/>
                  </a:lnTo>
                  <a:lnTo>
                    <a:pt x="43" y="48"/>
                  </a:lnTo>
                  <a:lnTo>
                    <a:pt x="49" y="42"/>
                  </a:lnTo>
                  <a:lnTo>
                    <a:pt x="61" y="27"/>
                  </a:lnTo>
                  <a:lnTo>
                    <a:pt x="68" y="12"/>
                  </a:lnTo>
                  <a:lnTo>
                    <a:pt x="72" y="2"/>
                  </a:lnTo>
                  <a:lnTo>
                    <a:pt x="72" y="0"/>
                  </a:lnTo>
                  <a:lnTo>
                    <a:pt x="72" y="2"/>
                  </a:lnTo>
                  <a:lnTo>
                    <a:pt x="78" y="12"/>
                  </a:lnTo>
                  <a:lnTo>
                    <a:pt x="85" y="25"/>
                  </a:lnTo>
                  <a:lnTo>
                    <a:pt x="89" y="29"/>
                  </a:lnTo>
                  <a:lnTo>
                    <a:pt x="91" y="31"/>
                  </a:lnTo>
                  <a:lnTo>
                    <a:pt x="95" y="31"/>
                  </a:lnTo>
                  <a:lnTo>
                    <a:pt x="97" y="29"/>
                  </a:lnTo>
                  <a:lnTo>
                    <a:pt x="99" y="23"/>
                  </a:lnTo>
                  <a:lnTo>
                    <a:pt x="101" y="18"/>
                  </a:lnTo>
                  <a:lnTo>
                    <a:pt x="102" y="18"/>
                  </a:lnTo>
                  <a:close/>
                </a:path>
              </a:pathLst>
            </a:custGeom>
            <a:solidFill>
              <a:srgbClr val="6981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4" name="Freeform 160"/>
            <p:cNvSpPr>
              <a:spLocks/>
            </p:cNvSpPr>
            <p:nvPr/>
          </p:nvSpPr>
          <p:spPr bwMode="auto">
            <a:xfrm>
              <a:off x="7448550" y="5375275"/>
              <a:ext cx="130175" cy="290513"/>
            </a:xfrm>
            <a:custGeom>
              <a:avLst/>
              <a:gdLst>
                <a:gd name="T0" fmla="*/ 112713 w 82"/>
                <a:gd name="T1" fmla="*/ 0 h 183"/>
                <a:gd name="T2" fmla="*/ 39688 w 82"/>
                <a:gd name="T3" fmla="*/ 0 h 183"/>
                <a:gd name="T4" fmla="*/ 39688 w 82"/>
                <a:gd name="T5" fmla="*/ 0 h 183"/>
                <a:gd name="T6" fmla="*/ 30163 w 82"/>
                <a:gd name="T7" fmla="*/ 0 h 183"/>
                <a:gd name="T8" fmla="*/ 26988 w 82"/>
                <a:gd name="T9" fmla="*/ 0 h 183"/>
                <a:gd name="T10" fmla="*/ 23813 w 82"/>
                <a:gd name="T11" fmla="*/ 6350 h 183"/>
                <a:gd name="T12" fmla="*/ 0 w 82"/>
                <a:gd name="T13" fmla="*/ 271463 h 183"/>
                <a:gd name="T14" fmla="*/ 0 w 82"/>
                <a:gd name="T15" fmla="*/ 271463 h 183"/>
                <a:gd name="T16" fmla="*/ 0 w 82"/>
                <a:gd name="T17" fmla="*/ 280988 h 183"/>
                <a:gd name="T18" fmla="*/ 3175 w 82"/>
                <a:gd name="T19" fmla="*/ 287338 h 183"/>
                <a:gd name="T20" fmla="*/ 9525 w 82"/>
                <a:gd name="T21" fmla="*/ 290513 h 183"/>
                <a:gd name="T22" fmla="*/ 19050 w 82"/>
                <a:gd name="T23" fmla="*/ 290513 h 183"/>
                <a:gd name="T24" fmla="*/ 90488 w 82"/>
                <a:gd name="T25" fmla="*/ 290513 h 183"/>
                <a:gd name="T26" fmla="*/ 90488 w 82"/>
                <a:gd name="T27" fmla="*/ 290513 h 183"/>
                <a:gd name="T28" fmla="*/ 96838 w 82"/>
                <a:gd name="T29" fmla="*/ 290513 h 183"/>
                <a:gd name="T30" fmla="*/ 103188 w 82"/>
                <a:gd name="T31" fmla="*/ 287338 h 183"/>
                <a:gd name="T32" fmla="*/ 106363 w 82"/>
                <a:gd name="T33" fmla="*/ 280988 h 183"/>
                <a:gd name="T34" fmla="*/ 109538 w 82"/>
                <a:gd name="T35" fmla="*/ 271463 h 183"/>
                <a:gd name="T36" fmla="*/ 130175 w 82"/>
                <a:gd name="T37" fmla="*/ 17463 h 183"/>
                <a:gd name="T38" fmla="*/ 130175 w 82"/>
                <a:gd name="T39" fmla="*/ 17463 h 183"/>
                <a:gd name="T40" fmla="*/ 130175 w 82"/>
                <a:gd name="T41" fmla="*/ 11113 h 183"/>
                <a:gd name="T42" fmla="*/ 127000 w 82"/>
                <a:gd name="T43" fmla="*/ 6350 h 183"/>
                <a:gd name="T44" fmla="*/ 120650 w 82"/>
                <a:gd name="T45" fmla="*/ 3175 h 183"/>
                <a:gd name="T46" fmla="*/ 112713 w 82"/>
                <a:gd name="T47" fmla="*/ 0 h 183"/>
                <a:gd name="T48" fmla="*/ 112713 w 82"/>
                <a:gd name="T49" fmla="*/ 0 h 183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82" h="183">
                  <a:moveTo>
                    <a:pt x="71" y="0"/>
                  </a:moveTo>
                  <a:lnTo>
                    <a:pt x="25" y="0"/>
                  </a:lnTo>
                  <a:lnTo>
                    <a:pt x="19" y="0"/>
                  </a:lnTo>
                  <a:lnTo>
                    <a:pt x="17" y="0"/>
                  </a:lnTo>
                  <a:lnTo>
                    <a:pt x="15" y="4"/>
                  </a:lnTo>
                  <a:lnTo>
                    <a:pt x="0" y="171"/>
                  </a:lnTo>
                  <a:lnTo>
                    <a:pt x="0" y="177"/>
                  </a:lnTo>
                  <a:lnTo>
                    <a:pt x="2" y="181"/>
                  </a:lnTo>
                  <a:lnTo>
                    <a:pt x="6" y="183"/>
                  </a:lnTo>
                  <a:lnTo>
                    <a:pt x="12" y="183"/>
                  </a:lnTo>
                  <a:lnTo>
                    <a:pt x="57" y="183"/>
                  </a:lnTo>
                  <a:lnTo>
                    <a:pt x="61" y="183"/>
                  </a:lnTo>
                  <a:lnTo>
                    <a:pt x="65" y="181"/>
                  </a:lnTo>
                  <a:lnTo>
                    <a:pt x="67" y="177"/>
                  </a:lnTo>
                  <a:lnTo>
                    <a:pt x="69" y="171"/>
                  </a:lnTo>
                  <a:lnTo>
                    <a:pt x="82" y="11"/>
                  </a:lnTo>
                  <a:lnTo>
                    <a:pt x="82" y="7"/>
                  </a:lnTo>
                  <a:lnTo>
                    <a:pt x="80" y="4"/>
                  </a:lnTo>
                  <a:lnTo>
                    <a:pt x="76" y="2"/>
                  </a:lnTo>
                  <a:lnTo>
                    <a:pt x="71" y="0"/>
                  </a:lnTo>
                  <a:close/>
                </a:path>
              </a:pathLst>
            </a:custGeom>
            <a:solidFill>
              <a:srgbClr val="4E62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6" name="Freeform 161"/>
            <p:cNvSpPr>
              <a:spLocks/>
            </p:cNvSpPr>
            <p:nvPr/>
          </p:nvSpPr>
          <p:spPr bwMode="auto">
            <a:xfrm>
              <a:off x="7594600" y="5445125"/>
              <a:ext cx="374650" cy="80963"/>
            </a:xfrm>
            <a:custGeom>
              <a:avLst/>
              <a:gdLst>
                <a:gd name="T0" fmla="*/ 331788 w 236"/>
                <a:gd name="T1" fmla="*/ 0 h 51"/>
                <a:gd name="T2" fmla="*/ 41275 w 236"/>
                <a:gd name="T3" fmla="*/ 0 h 51"/>
                <a:gd name="T4" fmla="*/ 41275 w 236"/>
                <a:gd name="T5" fmla="*/ 0 h 51"/>
                <a:gd name="T6" fmla="*/ 23813 w 236"/>
                <a:gd name="T7" fmla="*/ 3175 h 51"/>
                <a:gd name="T8" fmla="*/ 11113 w 236"/>
                <a:gd name="T9" fmla="*/ 11113 h 51"/>
                <a:gd name="T10" fmla="*/ 1588 w 236"/>
                <a:gd name="T11" fmla="*/ 23813 h 51"/>
                <a:gd name="T12" fmla="*/ 0 w 236"/>
                <a:gd name="T13" fmla="*/ 41275 h 51"/>
                <a:gd name="T14" fmla="*/ 0 w 236"/>
                <a:gd name="T15" fmla="*/ 41275 h 51"/>
                <a:gd name="T16" fmla="*/ 0 w 236"/>
                <a:gd name="T17" fmla="*/ 41275 h 51"/>
                <a:gd name="T18" fmla="*/ 1588 w 236"/>
                <a:gd name="T19" fmla="*/ 57150 h 51"/>
                <a:gd name="T20" fmla="*/ 11113 w 236"/>
                <a:gd name="T21" fmla="*/ 69850 h 51"/>
                <a:gd name="T22" fmla="*/ 23813 w 236"/>
                <a:gd name="T23" fmla="*/ 77788 h 51"/>
                <a:gd name="T24" fmla="*/ 41275 w 236"/>
                <a:gd name="T25" fmla="*/ 80963 h 51"/>
                <a:gd name="T26" fmla="*/ 331788 w 236"/>
                <a:gd name="T27" fmla="*/ 80963 h 51"/>
                <a:gd name="T28" fmla="*/ 331788 w 236"/>
                <a:gd name="T29" fmla="*/ 80963 h 51"/>
                <a:gd name="T30" fmla="*/ 350838 w 236"/>
                <a:gd name="T31" fmla="*/ 77788 h 51"/>
                <a:gd name="T32" fmla="*/ 361950 w 236"/>
                <a:gd name="T33" fmla="*/ 69850 h 51"/>
                <a:gd name="T34" fmla="*/ 371475 w 236"/>
                <a:gd name="T35" fmla="*/ 57150 h 51"/>
                <a:gd name="T36" fmla="*/ 374650 w 236"/>
                <a:gd name="T37" fmla="*/ 41275 h 51"/>
                <a:gd name="T38" fmla="*/ 374650 w 236"/>
                <a:gd name="T39" fmla="*/ 41275 h 51"/>
                <a:gd name="T40" fmla="*/ 374650 w 236"/>
                <a:gd name="T41" fmla="*/ 41275 h 51"/>
                <a:gd name="T42" fmla="*/ 371475 w 236"/>
                <a:gd name="T43" fmla="*/ 23813 h 51"/>
                <a:gd name="T44" fmla="*/ 361950 w 236"/>
                <a:gd name="T45" fmla="*/ 11113 h 51"/>
                <a:gd name="T46" fmla="*/ 350838 w 236"/>
                <a:gd name="T47" fmla="*/ 3175 h 51"/>
                <a:gd name="T48" fmla="*/ 331788 w 236"/>
                <a:gd name="T49" fmla="*/ 0 h 51"/>
                <a:gd name="T50" fmla="*/ 331788 w 236"/>
                <a:gd name="T51" fmla="*/ 0 h 51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236" h="51">
                  <a:moveTo>
                    <a:pt x="209" y="0"/>
                  </a:moveTo>
                  <a:lnTo>
                    <a:pt x="26" y="0"/>
                  </a:lnTo>
                  <a:lnTo>
                    <a:pt x="15" y="2"/>
                  </a:lnTo>
                  <a:lnTo>
                    <a:pt x="7" y="7"/>
                  </a:lnTo>
                  <a:lnTo>
                    <a:pt x="1" y="15"/>
                  </a:lnTo>
                  <a:lnTo>
                    <a:pt x="0" y="26"/>
                  </a:lnTo>
                  <a:lnTo>
                    <a:pt x="1" y="36"/>
                  </a:lnTo>
                  <a:lnTo>
                    <a:pt x="7" y="44"/>
                  </a:lnTo>
                  <a:lnTo>
                    <a:pt x="15" y="49"/>
                  </a:lnTo>
                  <a:lnTo>
                    <a:pt x="26" y="51"/>
                  </a:lnTo>
                  <a:lnTo>
                    <a:pt x="209" y="51"/>
                  </a:lnTo>
                  <a:lnTo>
                    <a:pt x="221" y="49"/>
                  </a:lnTo>
                  <a:lnTo>
                    <a:pt x="228" y="44"/>
                  </a:lnTo>
                  <a:lnTo>
                    <a:pt x="234" y="36"/>
                  </a:lnTo>
                  <a:lnTo>
                    <a:pt x="236" y="26"/>
                  </a:lnTo>
                  <a:lnTo>
                    <a:pt x="234" y="15"/>
                  </a:lnTo>
                  <a:lnTo>
                    <a:pt x="228" y="7"/>
                  </a:lnTo>
                  <a:lnTo>
                    <a:pt x="221" y="2"/>
                  </a:lnTo>
                  <a:lnTo>
                    <a:pt x="209" y="0"/>
                  </a:lnTo>
                  <a:close/>
                </a:path>
              </a:pathLst>
            </a:custGeom>
            <a:solidFill>
              <a:srgbClr val="CC75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8" name="Freeform 162"/>
            <p:cNvSpPr>
              <a:spLocks/>
            </p:cNvSpPr>
            <p:nvPr/>
          </p:nvSpPr>
          <p:spPr bwMode="auto">
            <a:xfrm>
              <a:off x="7886700" y="5114925"/>
              <a:ext cx="82550" cy="411163"/>
            </a:xfrm>
            <a:custGeom>
              <a:avLst/>
              <a:gdLst>
                <a:gd name="T0" fmla="*/ 82550 w 52"/>
                <a:gd name="T1" fmla="*/ 371475 h 259"/>
                <a:gd name="T2" fmla="*/ 82550 w 52"/>
                <a:gd name="T3" fmla="*/ 39688 h 259"/>
                <a:gd name="T4" fmla="*/ 82550 w 52"/>
                <a:gd name="T5" fmla="*/ 39688 h 259"/>
                <a:gd name="T6" fmla="*/ 79375 w 52"/>
                <a:gd name="T7" fmla="*/ 23813 h 259"/>
                <a:gd name="T8" fmla="*/ 69850 w 52"/>
                <a:gd name="T9" fmla="*/ 12700 h 259"/>
                <a:gd name="T10" fmla="*/ 58738 w 52"/>
                <a:gd name="T11" fmla="*/ 3175 h 259"/>
                <a:gd name="T12" fmla="*/ 39688 w 52"/>
                <a:gd name="T13" fmla="*/ 0 h 259"/>
                <a:gd name="T14" fmla="*/ 39688 w 52"/>
                <a:gd name="T15" fmla="*/ 0 h 259"/>
                <a:gd name="T16" fmla="*/ 39688 w 52"/>
                <a:gd name="T17" fmla="*/ 0 h 259"/>
                <a:gd name="T18" fmla="*/ 25400 w 52"/>
                <a:gd name="T19" fmla="*/ 3175 h 259"/>
                <a:gd name="T20" fmla="*/ 12700 w 52"/>
                <a:gd name="T21" fmla="*/ 12700 h 259"/>
                <a:gd name="T22" fmla="*/ 3175 w 52"/>
                <a:gd name="T23" fmla="*/ 23813 h 259"/>
                <a:gd name="T24" fmla="*/ 0 w 52"/>
                <a:gd name="T25" fmla="*/ 39688 h 259"/>
                <a:gd name="T26" fmla="*/ 0 w 52"/>
                <a:gd name="T27" fmla="*/ 371475 h 259"/>
                <a:gd name="T28" fmla="*/ 0 w 52"/>
                <a:gd name="T29" fmla="*/ 371475 h 259"/>
                <a:gd name="T30" fmla="*/ 3175 w 52"/>
                <a:gd name="T31" fmla="*/ 387350 h 259"/>
                <a:gd name="T32" fmla="*/ 12700 w 52"/>
                <a:gd name="T33" fmla="*/ 400050 h 259"/>
                <a:gd name="T34" fmla="*/ 25400 w 52"/>
                <a:gd name="T35" fmla="*/ 407988 h 259"/>
                <a:gd name="T36" fmla="*/ 39688 w 52"/>
                <a:gd name="T37" fmla="*/ 411163 h 259"/>
                <a:gd name="T38" fmla="*/ 39688 w 52"/>
                <a:gd name="T39" fmla="*/ 411163 h 259"/>
                <a:gd name="T40" fmla="*/ 39688 w 52"/>
                <a:gd name="T41" fmla="*/ 411163 h 259"/>
                <a:gd name="T42" fmla="*/ 58738 w 52"/>
                <a:gd name="T43" fmla="*/ 407988 h 259"/>
                <a:gd name="T44" fmla="*/ 69850 w 52"/>
                <a:gd name="T45" fmla="*/ 400050 h 259"/>
                <a:gd name="T46" fmla="*/ 79375 w 52"/>
                <a:gd name="T47" fmla="*/ 387350 h 259"/>
                <a:gd name="T48" fmla="*/ 82550 w 52"/>
                <a:gd name="T49" fmla="*/ 371475 h 259"/>
                <a:gd name="T50" fmla="*/ 82550 w 52"/>
                <a:gd name="T51" fmla="*/ 371475 h 259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52" h="259">
                  <a:moveTo>
                    <a:pt x="52" y="234"/>
                  </a:moveTo>
                  <a:lnTo>
                    <a:pt x="52" y="25"/>
                  </a:lnTo>
                  <a:lnTo>
                    <a:pt x="50" y="15"/>
                  </a:lnTo>
                  <a:lnTo>
                    <a:pt x="44" y="8"/>
                  </a:lnTo>
                  <a:lnTo>
                    <a:pt x="37" y="2"/>
                  </a:lnTo>
                  <a:lnTo>
                    <a:pt x="25" y="0"/>
                  </a:lnTo>
                  <a:lnTo>
                    <a:pt x="16" y="2"/>
                  </a:lnTo>
                  <a:lnTo>
                    <a:pt x="8" y="8"/>
                  </a:lnTo>
                  <a:lnTo>
                    <a:pt x="2" y="15"/>
                  </a:lnTo>
                  <a:lnTo>
                    <a:pt x="0" y="25"/>
                  </a:lnTo>
                  <a:lnTo>
                    <a:pt x="0" y="234"/>
                  </a:lnTo>
                  <a:lnTo>
                    <a:pt x="2" y="244"/>
                  </a:lnTo>
                  <a:lnTo>
                    <a:pt x="8" y="252"/>
                  </a:lnTo>
                  <a:lnTo>
                    <a:pt x="16" y="257"/>
                  </a:lnTo>
                  <a:lnTo>
                    <a:pt x="25" y="259"/>
                  </a:lnTo>
                  <a:lnTo>
                    <a:pt x="37" y="257"/>
                  </a:lnTo>
                  <a:lnTo>
                    <a:pt x="44" y="252"/>
                  </a:lnTo>
                  <a:lnTo>
                    <a:pt x="50" y="244"/>
                  </a:lnTo>
                  <a:lnTo>
                    <a:pt x="52" y="234"/>
                  </a:lnTo>
                  <a:close/>
                </a:path>
              </a:pathLst>
            </a:custGeom>
            <a:solidFill>
              <a:srgbClr val="F78D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0" name="Rectangle 163"/>
            <p:cNvSpPr>
              <a:spLocks noChangeArrowheads="1"/>
            </p:cNvSpPr>
            <p:nvPr/>
          </p:nvSpPr>
          <p:spPr bwMode="auto">
            <a:xfrm>
              <a:off x="7766050" y="5481638"/>
              <a:ext cx="30163" cy="228600"/>
            </a:xfrm>
            <a:prstGeom prst="rect">
              <a:avLst/>
            </a:prstGeom>
            <a:solidFill>
              <a:srgbClr val="CC75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Montserrat Light" pitchFamily="50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Montserrat Light" pitchFamily="50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Montserrat Light" pitchFamily="50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Montserrat Light" pitchFamily="50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Montserrat Light" pitchFamily="50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ontserrat Light" pitchFamily="50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ontserrat Light" pitchFamily="50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ontserrat Light" pitchFamily="50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ontserrat Light" pitchFamily="50" charset="0"/>
                </a:defRPr>
              </a:lvl9pPr>
            </a:lstStyle>
            <a:p>
              <a:pPr eaLnBrk="1" hangingPunct="1"/>
              <a:endParaRPr lang="en-AU" altLang="en-US"/>
            </a:p>
          </p:txBody>
        </p:sp>
        <p:sp>
          <p:nvSpPr>
            <p:cNvPr id="172" name="Freeform 164"/>
            <p:cNvSpPr>
              <a:spLocks/>
            </p:cNvSpPr>
            <p:nvPr/>
          </p:nvSpPr>
          <p:spPr bwMode="auto">
            <a:xfrm>
              <a:off x="7658100" y="5683250"/>
              <a:ext cx="247650" cy="73025"/>
            </a:xfrm>
            <a:custGeom>
              <a:avLst/>
              <a:gdLst>
                <a:gd name="T0" fmla="*/ 247650 w 156"/>
                <a:gd name="T1" fmla="*/ 73025 h 46"/>
                <a:gd name="T2" fmla="*/ 247650 w 156"/>
                <a:gd name="T3" fmla="*/ 73025 h 46"/>
                <a:gd name="T4" fmla="*/ 238125 w 156"/>
                <a:gd name="T5" fmla="*/ 60325 h 46"/>
                <a:gd name="T6" fmla="*/ 228600 w 156"/>
                <a:gd name="T7" fmla="*/ 46038 h 46"/>
                <a:gd name="T8" fmla="*/ 217488 w 156"/>
                <a:gd name="T9" fmla="*/ 36513 h 46"/>
                <a:gd name="T10" fmla="*/ 204788 w 156"/>
                <a:gd name="T11" fmla="*/ 25400 h 46"/>
                <a:gd name="T12" fmla="*/ 204788 w 156"/>
                <a:gd name="T13" fmla="*/ 25400 h 46"/>
                <a:gd name="T14" fmla="*/ 187325 w 156"/>
                <a:gd name="T15" fmla="*/ 15875 h 46"/>
                <a:gd name="T16" fmla="*/ 165100 w 156"/>
                <a:gd name="T17" fmla="*/ 6350 h 46"/>
                <a:gd name="T18" fmla="*/ 144463 w 156"/>
                <a:gd name="T19" fmla="*/ 3175 h 46"/>
                <a:gd name="T20" fmla="*/ 123825 w 156"/>
                <a:gd name="T21" fmla="*/ 0 h 46"/>
                <a:gd name="T22" fmla="*/ 123825 w 156"/>
                <a:gd name="T23" fmla="*/ 0 h 46"/>
                <a:gd name="T24" fmla="*/ 101600 w 156"/>
                <a:gd name="T25" fmla="*/ 3175 h 46"/>
                <a:gd name="T26" fmla="*/ 80963 w 156"/>
                <a:gd name="T27" fmla="*/ 6350 h 46"/>
                <a:gd name="T28" fmla="*/ 60325 w 156"/>
                <a:gd name="T29" fmla="*/ 15875 h 46"/>
                <a:gd name="T30" fmla="*/ 41275 w 156"/>
                <a:gd name="T31" fmla="*/ 25400 h 46"/>
                <a:gd name="T32" fmla="*/ 41275 w 156"/>
                <a:gd name="T33" fmla="*/ 25400 h 46"/>
                <a:gd name="T34" fmla="*/ 30163 w 156"/>
                <a:gd name="T35" fmla="*/ 36513 h 46"/>
                <a:gd name="T36" fmla="*/ 17463 w 156"/>
                <a:gd name="T37" fmla="*/ 46038 h 46"/>
                <a:gd name="T38" fmla="*/ 7938 w 156"/>
                <a:gd name="T39" fmla="*/ 60325 h 46"/>
                <a:gd name="T40" fmla="*/ 0 w 156"/>
                <a:gd name="T41" fmla="*/ 73025 h 46"/>
                <a:gd name="T42" fmla="*/ 30163 w 156"/>
                <a:gd name="T43" fmla="*/ 73025 h 46"/>
                <a:gd name="T44" fmla="*/ 30163 w 156"/>
                <a:gd name="T45" fmla="*/ 73025 h 46"/>
                <a:gd name="T46" fmla="*/ 41275 w 156"/>
                <a:gd name="T47" fmla="*/ 58738 h 46"/>
                <a:gd name="T48" fmla="*/ 57150 w 156"/>
                <a:gd name="T49" fmla="*/ 46038 h 46"/>
                <a:gd name="T50" fmla="*/ 57150 w 156"/>
                <a:gd name="T51" fmla="*/ 46038 h 46"/>
                <a:gd name="T52" fmla="*/ 71438 w 156"/>
                <a:gd name="T53" fmla="*/ 36513 h 46"/>
                <a:gd name="T54" fmla="*/ 87313 w 156"/>
                <a:gd name="T55" fmla="*/ 30163 h 46"/>
                <a:gd name="T56" fmla="*/ 104775 w 156"/>
                <a:gd name="T57" fmla="*/ 26988 h 46"/>
                <a:gd name="T58" fmla="*/ 123825 w 156"/>
                <a:gd name="T59" fmla="*/ 25400 h 46"/>
                <a:gd name="T60" fmla="*/ 123825 w 156"/>
                <a:gd name="T61" fmla="*/ 25400 h 46"/>
                <a:gd name="T62" fmla="*/ 141288 w 156"/>
                <a:gd name="T63" fmla="*/ 26988 h 46"/>
                <a:gd name="T64" fmla="*/ 160338 w 156"/>
                <a:gd name="T65" fmla="*/ 30163 h 46"/>
                <a:gd name="T66" fmla="*/ 174625 w 156"/>
                <a:gd name="T67" fmla="*/ 36513 h 46"/>
                <a:gd name="T68" fmla="*/ 190500 w 156"/>
                <a:gd name="T69" fmla="*/ 46038 h 46"/>
                <a:gd name="T70" fmla="*/ 190500 w 156"/>
                <a:gd name="T71" fmla="*/ 46038 h 46"/>
                <a:gd name="T72" fmla="*/ 204788 w 156"/>
                <a:gd name="T73" fmla="*/ 58738 h 46"/>
                <a:gd name="T74" fmla="*/ 217488 w 156"/>
                <a:gd name="T75" fmla="*/ 73025 h 46"/>
                <a:gd name="T76" fmla="*/ 247650 w 156"/>
                <a:gd name="T77" fmla="*/ 73025 h 4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156" h="46">
                  <a:moveTo>
                    <a:pt x="156" y="46"/>
                  </a:moveTo>
                  <a:lnTo>
                    <a:pt x="156" y="46"/>
                  </a:lnTo>
                  <a:lnTo>
                    <a:pt x="150" y="38"/>
                  </a:lnTo>
                  <a:lnTo>
                    <a:pt x="144" y="29"/>
                  </a:lnTo>
                  <a:lnTo>
                    <a:pt x="137" y="23"/>
                  </a:lnTo>
                  <a:lnTo>
                    <a:pt x="129" y="16"/>
                  </a:lnTo>
                  <a:lnTo>
                    <a:pt x="118" y="10"/>
                  </a:lnTo>
                  <a:lnTo>
                    <a:pt x="104" y="4"/>
                  </a:lnTo>
                  <a:lnTo>
                    <a:pt x="91" y="2"/>
                  </a:lnTo>
                  <a:lnTo>
                    <a:pt x="78" y="0"/>
                  </a:lnTo>
                  <a:lnTo>
                    <a:pt x="64" y="2"/>
                  </a:lnTo>
                  <a:lnTo>
                    <a:pt x="51" y="4"/>
                  </a:lnTo>
                  <a:lnTo>
                    <a:pt x="38" y="10"/>
                  </a:lnTo>
                  <a:lnTo>
                    <a:pt x="26" y="16"/>
                  </a:lnTo>
                  <a:lnTo>
                    <a:pt x="19" y="23"/>
                  </a:lnTo>
                  <a:lnTo>
                    <a:pt x="11" y="29"/>
                  </a:lnTo>
                  <a:lnTo>
                    <a:pt x="5" y="38"/>
                  </a:lnTo>
                  <a:lnTo>
                    <a:pt x="0" y="46"/>
                  </a:lnTo>
                  <a:lnTo>
                    <a:pt x="19" y="46"/>
                  </a:lnTo>
                  <a:lnTo>
                    <a:pt x="26" y="37"/>
                  </a:lnTo>
                  <a:lnTo>
                    <a:pt x="36" y="29"/>
                  </a:lnTo>
                  <a:lnTo>
                    <a:pt x="45" y="23"/>
                  </a:lnTo>
                  <a:lnTo>
                    <a:pt x="55" y="19"/>
                  </a:lnTo>
                  <a:lnTo>
                    <a:pt x="66" y="17"/>
                  </a:lnTo>
                  <a:lnTo>
                    <a:pt x="78" y="16"/>
                  </a:lnTo>
                  <a:lnTo>
                    <a:pt x="89" y="17"/>
                  </a:lnTo>
                  <a:lnTo>
                    <a:pt x="101" y="19"/>
                  </a:lnTo>
                  <a:lnTo>
                    <a:pt x="110" y="23"/>
                  </a:lnTo>
                  <a:lnTo>
                    <a:pt x="120" y="29"/>
                  </a:lnTo>
                  <a:lnTo>
                    <a:pt x="129" y="37"/>
                  </a:lnTo>
                  <a:lnTo>
                    <a:pt x="137" y="46"/>
                  </a:lnTo>
                  <a:lnTo>
                    <a:pt x="156" y="46"/>
                  </a:lnTo>
                  <a:close/>
                </a:path>
              </a:pathLst>
            </a:custGeom>
            <a:solidFill>
              <a:srgbClr val="CC75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" name="Freeform 165"/>
            <p:cNvSpPr>
              <a:spLocks/>
            </p:cNvSpPr>
            <p:nvPr/>
          </p:nvSpPr>
          <p:spPr bwMode="auto">
            <a:xfrm>
              <a:off x="7702550" y="4927600"/>
              <a:ext cx="87313" cy="107950"/>
            </a:xfrm>
            <a:custGeom>
              <a:avLst/>
              <a:gdLst>
                <a:gd name="T0" fmla="*/ 87313 w 55"/>
                <a:gd name="T1" fmla="*/ 33338 h 68"/>
                <a:gd name="T2" fmla="*/ 79375 w 55"/>
                <a:gd name="T3" fmla="*/ 0 h 68"/>
                <a:gd name="T4" fmla="*/ 0 w 55"/>
                <a:gd name="T5" fmla="*/ 90488 h 68"/>
                <a:gd name="T6" fmla="*/ 0 w 55"/>
                <a:gd name="T7" fmla="*/ 107950 h 68"/>
                <a:gd name="T8" fmla="*/ 87313 w 55"/>
                <a:gd name="T9" fmla="*/ 33338 h 6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5" h="68">
                  <a:moveTo>
                    <a:pt x="55" y="21"/>
                  </a:moveTo>
                  <a:lnTo>
                    <a:pt x="50" y="0"/>
                  </a:lnTo>
                  <a:lnTo>
                    <a:pt x="0" y="57"/>
                  </a:lnTo>
                  <a:lnTo>
                    <a:pt x="0" y="68"/>
                  </a:lnTo>
                  <a:lnTo>
                    <a:pt x="55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" name="Freeform 166"/>
            <p:cNvSpPr>
              <a:spLocks/>
            </p:cNvSpPr>
            <p:nvPr/>
          </p:nvSpPr>
          <p:spPr bwMode="auto">
            <a:xfrm>
              <a:off x="7705725" y="4941888"/>
              <a:ext cx="90488" cy="109538"/>
            </a:xfrm>
            <a:custGeom>
              <a:avLst/>
              <a:gdLst>
                <a:gd name="T0" fmla="*/ 90488 w 57"/>
                <a:gd name="T1" fmla="*/ 36513 h 69"/>
                <a:gd name="T2" fmla="*/ 82550 w 57"/>
                <a:gd name="T3" fmla="*/ 0 h 69"/>
                <a:gd name="T4" fmla="*/ 0 w 57"/>
                <a:gd name="T5" fmla="*/ 93663 h 69"/>
                <a:gd name="T6" fmla="*/ 0 w 57"/>
                <a:gd name="T7" fmla="*/ 109538 h 69"/>
                <a:gd name="T8" fmla="*/ 90488 w 57"/>
                <a:gd name="T9" fmla="*/ 36513 h 6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7" h="69">
                  <a:moveTo>
                    <a:pt x="57" y="23"/>
                  </a:moveTo>
                  <a:lnTo>
                    <a:pt x="52" y="0"/>
                  </a:lnTo>
                  <a:lnTo>
                    <a:pt x="0" y="59"/>
                  </a:lnTo>
                  <a:lnTo>
                    <a:pt x="0" y="69"/>
                  </a:lnTo>
                  <a:lnTo>
                    <a:pt x="57" y="23"/>
                  </a:lnTo>
                  <a:close/>
                </a:path>
              </a:pathLst>
            </a:custGeom>
            <a:solidFill>
              <a:srgbClr val="4E62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7" name="Freeform 167"/>
            <p:cNvSpPr>
              <a:spLocks/>
            </p:cNvSpPr>
            <p:nvPr/>
          </p:nvSpPr>
          <p:spPr bwMode="auto">
            <a:xfrm>
              <a:off x="7615238" y="4714875"/>
              <a:ext cx="187325" cy="230188"/>
            </a:xfrm>
            <a:custGeom>
              <a:avLst/>
              <a:gdLst>
                <a:gd name="T0" fmla="*/ 42863 w 118"/>
                <a:gd name="T1" fmla="*/ 227013 h 145"/>
                <a:gd name="T2" fmla="*/ 42863 w 118"/>
                <a:gd name="T3" fmla="*/ 227013 h 145"/>
                <a:gd name="T4" fmla="*/ 30163 w 118"/>
                <a:gd name="T5" fmla="*/ 220663 h 145"/>
                <a:gd name="T6" fmla="*/ 20638 w 118"/>
                <a:gd name="T7" fmla="*/ 209550 h 145"/>
                <a:gd name="T8" fmla="*/ 12700 w 118"/>
                <a:gd name="T9" fmla="*/ 193675 h 145"/>
                <a:gd name="T10" fmla="*/ 6350 w 118"/>
                <a:gd name="T11" fmla="*/ 179388 h 145"/>
                <a:gd name="T12" fmla="*/ 3175 w 118"/>
                <a:gd name="T13" fmla="*/ 157163 h 145"/>
                <a:gd name="T14" fmla="*/ 0 w 118"/>
                <a:gd name="T15" fmla="*/ 136525 h 145"/>
                <a:gd name="T16" fmla="*/ 3175 w 118"/>
                <a:gd name="T17" fmla="*/ 115888 h 145"/>
                <a:gd name="T18" fmla="*/ 6350 w 118"/>
                <a:gd name="T19" fmla="*/ 90488 h 145"/>
                <a:gd name="T20" fmla="*/ 9525 w 118"/>
                <a:gd name="T21" fmla="*/ 69850 h 145"/>
                <a:gd name="T22" fmla="*/ 17463 w 118"/>
                <a:gd name="T23" fmla="*/ 52388 h 145"/>
                <a:gd name="T24" fmla="*/ 26988 w 118"/>
                <a:gd name="T25" fmla="*/ 33338 h 145"/>
                <a:gd name="T26" fmla="*/ 42863 w 118"/>
                <a:gd name="T27" fmla="*/ 19050 h 145"/>
                <a:gd name="T28" fmla="*/ 57150 w 118"/>
                <a:gd name="T29" fmla="*/ 6350 h 145"/>
                <a:gd name="T30" fmla="*/ 76200 w 118"/>
                <a:gd name="T31" fmla="*/ 0 h 145"/>
                <a:gd name="T32" fmla="*/ 100013 w 118"/>
                <a:gd name="T33" fmla="*/ 0 h 145"/>
                <a:gd name="T34" fmla="*/ 123825 w 118"/>
                <a:gd name="T35" fmla="*/ 6350 h 145"/>
                <a:gd name="T36" fmla="*/ 123825 w 118"/>
                <a:gd name="T37" fmla="*/ 6350 h 145"/>
                <a:gd name="T38" fmla="*/ 139700 w 118"/>
                <a:gd name="T39" fmla="*/ 9525 h 145"/>
                <a:gd name="T40" fmla="*/ 150813 w 118"/>
                <a:gd name="T41" fmla="*/ 19050 h 145"/>
                <a:gd name="T42" fmla="*/ 163513 w 118"/>
                <a:gd name="T43" fmla="*/ 26988 h 145"/>
                <a:gd name="T44" fmla="*/ 169863 w 118"/>
                <a:gd name="T45" fmla="*/ 36513 h 145"/>
                <a:gd name="T46" fmla="*/ 177800 w 118"/>
                <a:gd name="T47" fmla="*/ 49213 h 145"/>
                <a:gd name="T48" fmla="*/ 180975 w 118"/>
                <a:gd name="T49" fmla="*/ 57150 h 145"/>
                <a:gd name="T50" fmla="*/ 187325 w 118"/>
                <a:gd name="T51" fmla="*/ 85725 h 145"/>
                <a:gd name="T52" fmla="*/ 184150 w 118"/>
                <a:gd name="T53" fmla="*/ 112713 h 145"/>
                <a:gd name="T54" fmla="*/ 177800 w 118"/>
                <a:gd name="T55" fmla="*/ 139700 h 145"/>
                <a:gd name="T56" fmla="*/ 166688 w 118"/>
                <a:gd name="T57" fmla="*/ 163513 h 145"/>
                <a:gd name="T58" fmla="*/ 150813 w 118"/>
                <a:gd name="T59" fmla="*/ 187325 h 145"/>
                <a:gd name="T60" fmla="*/ 150813 w 118"/>
                <a:gd name="T61" fmla="*/ 187325 h 145"/>
                <a:gd name="T62" fmla="*/ 141288 w 118"/>
                <a:gd name="T63" fmla="*/ 200025 h 145"/>
                <a:gd name="T64" fmla="*/ 127000 w 118"/>
                <a:gd name="T65" fmla="*/ 209550 h 145"/>
                <a:gd name="T66" fmla="*/ 114300 w 118"/>
                <a:gd name="T67" fmla="*/ 219075 h 145"/>
                <a:gd name="T68" fmla="*/ 100013 w 118"/>
                <a:gd name="T69" fmla="*/ 223838 h 145"/>
                <a:gd name="T70" fmla="*/ 84138 w 118"/>
                <a:gd name="T71" fmla="*/ 227013 h 145"/>
                <a:gd name="T72" fmla="*/ 69850 w 118"/>
                <a:gd name="T73" fmla="*/ 230188 h 145"/>
                <a:gd name="T74" fmla="*/ 53975 w 118"/>
                <a:gd name="T75" fmla="*/ 230188 h 145"/>
                <a:gd name="T76" fmla="*/ 42863 w 118"/>
                <a:gd name="T77" fmla="*/ 227013 h 145"/>
                <a:gd name="T78" fmla="*/ 42863 w 118"/>
                <a:gd name="T79" fmla="*/ 227013 h 145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118" h="145">
                  <a:moveTo>
                    <a:pt x="27" y="143"/>
                  </a:moveTo>
                  <a:lnTo>
                    <a:pt x="27" y="143"/>
                  </a:lnTo>
                  <a:lnTo>
                    <a:pt x="19" y="139"/>
                  </a:lnTo>
                  <a:lnTo>
                    <a:pt x="13" y="132"/>
                  </a:lnTo>
                  <a:lnTo>
                    <a:pt x="8" y="122"/>
                  </a:lnTo>
                  <a:lnTo>
                    <a:pt x="4" y="113"/>
                  </a:lnTo>
                  <a:lnTo>
                    <a:pt x="2" y="99"/>
                  </a:lnTo>
                  <a:lnTo>
                    <a:pt x="0" y="86"/>
                  </a:lnTo>
                  <a:lnTo>
                    <a:pt x="2" y="73"/>
                  </a:lnTo>
                  <a:lnTo>
                    <a:pt x="4" y="57"/>
                  </a:lnTo>
                  <a:lnTo>
                    <a:pt x="6" y="44"/>
                  </a:lnTo>
                  <a:lnTo>
                    <a:pt x="11" y="33"/>
                  </a:lnTo>
                  <a:lnTo>
                    <a:pt x="17" y="21"/>
                  </a:lnTo>
                  <a:lnTo>
                    <a:pt x="27" y="12"/>
                  </a:lnTo>
                  <a:lnTo>
                    <a:pt x="36" y="4"/>
                  </a:lnTo>
                  <a:lnTo>
                    <a:pt x="48" y="0"/>
                  </a:lnTo>
                  <a:lnTo>
                    <a:pt x="63" y="0"/>
                  </a:lnTo>
                  <a:lnTo>
                    <a:pt x="78" y="4"/>
                  </a:lnTo>
                  <a:lnTo>
                    <a:pt x="88" y="6"/>
                  </a:lnTo>
                  <a:lnTo>
                    <a:pt x="95" y="12"/>
                  </a:lnTo>
                  <a:lnTo>
                    <a:pt x="103" y="17"/>
                  </a:lnTo>
                  <a:lnTo>
                    <a:pt x="107" y="23"/>
                  </a:lnTo>
                  <a:lnTo>
                    <a:pt x="112" y="31"/>
                  </a:lnTo>
                  <a:lnTo>
                    <a:pt x="114" y="36"/>
                  </a:lnTo>
                  <a:lnTo>
                    <a:pt x="118" y="54"/>
                  </a:lnTo>
                  <a:lnTo>
                    <a:pt x="116" y="71"/>
                  </a:lnTo>
                  <a:lnTo>
                    <a:pt x="112" y="88"/>
                  </a:lnTo>
                  <a:lnTo>
                    <a:pt x="105" y="103"/>
                  </a:lnTo>
                  <a:lnTo>
                    <a:pt x="95" y="118"/>
                  </a:lnTo>
                  <a:lnTo>
                    <a:pt x="89" y="126"/>
                  </a:lnTo>
                  <a:lnTo>
                    <a:pt x="80" y="132"/>
                  </a:lnTo>
                  <a:lnTo>
                    <a:pt x="72" y="138"/>
                  </a:lnTo>
                  <a:lnTo>
                    <a:pt x="63" y="141"/>
                  </a:lnTo>
                  <a:lnTo>
                    <a:pt x="53" y="143"/>
                  </a:lnTo>
                  <a:lnTo>
                    <a:pt x="44" y="145"/>
                  </a:lnTo>
                  <a:lnTo>
                    <a:pt x="34" y="145"/>
                  </a:lnTo>
                  <a:lnTo>
                    <a:pt x="27" y="143"/>
                  </a:lnTo>
                  <a:close/>
                </a:path>
              </a:pathLst>
            </a:custGeom>
            <a:solidFill>
              <a:srgbClr val="F2CB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8" name="Freeform 168"/>
            <p:cNvSpPr>
              <a:spLocks/>
            </p:cNvSpPr>
            <p:nvPr/>
          </p:nvSpPr>
          <p:spPr bwMode="auto">
            <a:xfrm>
              <a:off x="7629525" y="4711700"/>
              <a:ext cx="176213" cy="193675"/>
            </a:xfrm>
            <a:custGeom>
              <a:avLst/>
              <a:gdLst>
                <a:gd name="T0" fmla="*/ 127000 w 111"/>
                <a:gd name="T1" fmla="*/ 12700 h 122"/>
                <a:gd name="T2" fmla="*/ 127000 w 111"/>
                <a:gd name="T3" fmla="*/ 12700 h 122"/>
                <a:gd name="T4" fmla="*/ 139700 w 111"/>
                <a:gd name="T5" fmla="*/ 15875 h 122"/>
                <a:gd name="T6" fmla="*/ 149225 w 111"/>
                <a:gd name="T7" fmla="*/ 25400 h 122"/>
                <a:gd name="T8" fmla="*/ 158750 w 111"/>
                <a:gd name="T9" fmla="*/ 33338 h 122"/>
                <a:gd name="T10" fmla="*/ 163513 w 111"/>
                <a:gd name="T11" fmla="*/ 42863 h 122"/>
                <a:gd name="T12" fmla="*/ 173038 w 111"/>
                <a:gd name="T13" fmla="*/ 66675 h 122"/>
                <a:gd name="T14" fmla="*/ 176213 w 111"/>
                <a:gd name="T15" fmla="*/ 92075 h 122"/>
                <a:gd name="T16" fmla="*/ 173038 w 111"/>
                <a:gd name="T17" fmla="*/ 119063 h 122"/>
                <a:gd name="T18" fmla="*/ 163513 w 111"/>
                <a:gd name="T19" fmla="*/ 146050 h 122"/>
                <a:gd name="T20" fmla="*/ 152400 w 111"/>
                <a:gd name="T21" fmla="*/ 173038 h 122"/>
                <a:gd name="T22" fmla="*/ 133350 w 111"/>
                <a:gd name="T23" fmla="*/ 193675 h 122"/>
                <a:gd name="T24" fmla="*/ 133350 w 111"/>
                <a:gd name="T25" fmla="*/ 193675 h 122"/>
                <a:gd name="T26" fmla="*/ 133350 w 111"/>
                <a:gd name="T27" fmla="*/ 173038 h 122"/>
                <a:gd name="T28" fmla="*/ 130175 w 111"/>
                <a:gd name="T29" fmla="*/ 133350 h 122"/>
                <a:gd name="T30" fmla="*/ 130175 w 111"/>
                <a:gd name="T31" fmla="*/ 133350 h 122"/>
                <a:gd name="T32" fmla="*/ 125413 w 111"/>
                <a:gd name="T33" fmla="*/ 136525 h 122"/>
                <a:gd name="T34" fmla="*/ 115888 w 111"/>
                <a:gd name="T35" fmla="*/ 136525 h 122"/>
                <a:gd name="T36" fmla="*/ 109538 w 111"/>
                <a:gd name="T37" fmla="*/ 136525 h 122"/>
                <a:gd name="T38" fmla="*/ 106363 w 111"/>
                <a:gd name="T39" fmla="*/ 130175 h 122"/>
                <a:gd name="T40" fmla="*/ 103188 w 111"/>
                <a:gd name="T41" fmla="*/ 122238 h 122"/>
                <a:gd name="T42" fmla="*/ 100013 w 111"/>
                <a:gd name="T43" fmla="*/ 109538 h 122"/>
                <a:gd name="T44" fmla="*/ 100013 w 111"/>
                <a:gd name="T45" fmla="*/ 109538 h 122"/>
                <a:gd name="T46" fmla="*/ 96838 w 111"/>
                <a:gd name="T47" fmla="*/ 92075 h 122"/>
                <a:gd name="T48" fmla="*/ 88900 w 111"/>
                <a:gd name="T49" fmla="*/ 79375 h 122"/>
                <a:gd name="T50" fmla="*/ 76200 w 111"/>
                <a:gd name="T51" fmla="*/ 69850 h 122"/>
                <a:gd name="T52" fmla="*/ 63500 w 111"/>
                <a:gd name="T53" fmla="*/ 60325 h 122"/>
                <a:gd name="T54" fmla="*/ 46038 w 111"/>
                <a:gd name="T55" fmla="*/ 58738 h 122"/>
                <a:gd name="T56" fmla="*/ 30163 w 111"/>
                <a:gd name="T57" fmla="*/ 55563 h 122"/>
                <a:gd name="T58" fmla="*/ 0 w 111"/>
                <a:gd name="T59" fmla="*/ 58738 h 122"/>
                <a:gd name="T60" fmla="*/ 0 w 111"/>
                <a:gd name="T61" fmla="*/ 58738 h 122"/>
                <a:gd name="T62" fmla="*/ 12700 w 111"/>
                <a:gd name="T63" fmla="*/ 39688 h 122"/>
                <a:gd name="T64" fmla="*/ 25400 w 111"/>
                <a:gd name="T65" fmla="*/ 25400 h 122"/>
                <a:gd name="T66" fmla="*/ 36513 w 111"/>
                <a:gd name="T67" fmla="*/ 12700 h 122"/>
                <a:gd name="T68" fmla="*/ 52388 w 111"/>
                <a:gd name="T69" fmla="*/ 6350 h 122"/>
                <a:gd name="T70" fmla="*/ 69850 w 111"/>
                <a:gd name="T71" fmla="*/ 0 h 122"/>
                <a:gd name="T72" fmla="*/ 88900 w 111"/>
                <a:gd name="T73" fmla="*/ 0 h 122"/>
                <a:gd name="T74" fmla="*/ 106363 w 111"/>
                <a:gd name="T75" fmla="*/ 6350 h 122"/>
                <a:gd name="T76" fmla="*/ 127000 w 111"/>
                <a:gd name="T77" fmla="*/ 12700 h 122"/>
                <a:gd name="T78" fmla="*/ 127000 w 111"/>
                <a:gd name="T79" fmla="*/ 12700 h 122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111" h="122">
                  <a:moveTo>
                    <a:pt x="80" y="8"/>
                  </a:moveTo>
                  <a:lnTo>
                    <a:pt x="80" y="8"/>
                  </a:lnTo>
                  <a:lnTo>
                    <a:pt x="88" y="10"/>
                  </a:lnTo>
                  <a:lnTo>
                    <a:pt x="94" y="16"/>
                  </a:lnTo>
                  <a:lnTo>
                    <a:pt x="100" y="21"/>
                  </a:lnTo>
                  <a:lnTo>
                    <a:pt x="103" y="27"/>
                  </a:lnTo>
                  <a:lnTo>
                    <a:pt x="109" y="42"/>
                  </a:lnTo>
                  <a:lnTo>
                    <a:pt x="111" y="58"/>
                  </a:lnTo>
                  <a:lnTo>
                    <a:pt x="109" y="75"/>
                  </a:lnTo>
                  <a:lnTo>
                    <a:pt x="103" y="92"/>
                  </a:lnTo>
                  <a:lnTo>
                    <a:pt x="96" y="109"/>
                  </a:lnTo>
                  <a:lnTo>
                    <a:pt x="84" y="122"/>
                  </a:lnTo>
                  <a:lnTo>
                    <a:pt x="84" y="109"/>
                  </a:lnTo>
                  <a:lnTo>
                    <a:pt x="82" y="84"/>
                  </a:lnTo>
                  <a:lnTo>
                    <a:pt x="79" y="86"/>
                  </a:lnTo>
                  <a:lnTo>
                    <a:pt x="73" y="86"/>
                  </a:lnTo>
                  <a:lnTo>
                    <a:pt x="69" y="86"/>
                  </a:lnTo>
                  <a:lnTo>
                    <a:pt x="67" y="82"/>
                  </a:lnTo>
                  <a:lnTo>
                    <a:pt x="65" y="77"/>
                  </a:lnTo>
                  <a:lnTo>
                    <a:pt x="63" y="69"/>
                  </a:lnTo>
                  <a:lnTo>
                    <a:pt x="61" y="58"/>
                  </a:lnTo>
                  <a:lnTo>
                    <a:pt x="56" y="50"/>
                  </a:lnTo>
                  <a:lnTo>
                    <a:pt x="48" y="44"/>
                  </a:lnTo>
                  <a:lnTo>
                    <a:pt x="40" y="38"/>
                  </a:lnTo>
                  <a:lnTo>
                    <a:pt x="29" y="37"/>
                  </a:lnTo>
                  <a:lnTo>
                    <a:pt x="19" y="35"/>
                  </a:lnTo>
                  <a:lnTo>
                    <a:pt x="0" y="37"/>
                  </a:lnTo>
                  <a:lnTo>
                    <a:pt x="8" y="25"/>
                  </a:lnTo>
                  <a:lnTo>
                    <a:pt x="16" y="16"/>
                  </a:lnTo>
                  <a:lnTo>
                    <a:pt x="23" y="8"/>
                  </a:lnTo>
                  <a:lnTo>
                    <a:pt x="33" y="4"/>
                  </a:lnTo>
                  <a:lnTo>
                    <a:pt x="44" y="0"/>
                  </a:lnTo>
                  <a:lnTo>
                    <a:pt x="56" y="0"/>
                  </a:lnTo>
                  <a:lnTo>
                    <a:pt x="67" y="4"/>
                  </a:lnTo>
                  <a:lnTo>
                    <a:pt x="80" y="8"/>
                  </a:lnTo>
                  <a:close/>
                </a:path>
              </a:pathLst>
            </a:custGeom>
            <a:solidFill>
              <a:srgbClr val="FAAE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9" name="Freeform 169"/>
            <p:cNvSpPr>
              <a:spLocks/>
            </p:cNvSpPr>
            <p:nvPr/>
          </p:nvSpPr>
          <p:spPr bwMode="auto">
            <a:xfrm>
              <a:off x="7732713" y="4818063"/>
              <a:ext cx="33338" cy="60325"/>
            </a:xfrm>
            <a:custGeom>
              <a:avLst/>
              <a:gdLst>
                <a:gd name="T0" fmla="*/ 22225 w 21"/>
                <a:gd name="T1" fmla="*/ 0 h 38"/>
                <a:gd name="T2" fmla="*/ 22225 w 21"/>
                <a:gd name="T3" fmla="*/ 0 h 38"/>
                <a:gd name="T4" fmla="*/ 15875 w 21"/>
                <a:gd name="T5" fmla="*/ 3175 h 38"/>
                <a:gd name="T6" fmla="*/ 9525 w 21"/>
                <a:gd name="T7" fmla="*/ 9525 h 38"/>
                <a:gd name="T8" fmla="*/ 3175 w 21"/>
                <a:gd name="T9" fmla="*/ 17463 h 38"/>
                <a:gd name="T10" fmla="*/ 0 w 21"/>
                <a:gd name="T11" fmla="*/ 30163 h 38"/>
                <a:gd name="T12" fmla="*/ 0 w 21"/>
                <a:gd name="T13" fmla="*/ 30163 h 38"/>
                <a:gd name="T14" fmla="*/ 0 w 21"/>
                <a:gd name="T15" fmla="*/ 42863 h 38"/>
                <a:gd name="T16" fmla="*/ 3175 w 21"/>
                <a:gd name="T17" fmla="*/ 50800 h 38"/>
                <a:gd name="T18" fmla="*/ 9525 w 21"/>
                <a:gd name="T19" fmla="*/ 57150 h 38"/>
                <a:gd name="T20" fmla="*/ 15875 w 21"/>
                <a:gd name="T21" fmla="*/ 60325 h 38"/>
                <a:gd name="T22" fmla="*/ 15875 w 21"/>
                <a:gd name="T23" fmla="*/ 60325 h 38"/>
                <a:gd name="T24" fmla="*/ 22225 w 21"/>
                <a:gd name="T25" fmla="*/ 60325 h 38"/>
                <a:gd name="T26" fmla="*/ 26988 w 21"/>
                <a:gd name="T27" fmla="*/ 53975 h 38"/>
                <a:gd name="T28" fmla="*/ 33338 w 21"/>
                <a:gd name="T29" fmla="*/ 46038 h 38"/>
                <a:gd name="T30" fmla="*/ 33338 w 21"/>
                <a:gd name="T31" fmla="*/ 33338 h 38"/>
                <a:gd name="T32" fmla="*/ 33338 w 21"/>
                <a:gd name="T33" fmla="*/ 33338 h 38"/>
                <a:gd name="T34" fmla="*/ 33338 w 21"/>
                <a:gd name="T35" fmla="*/ 20638 h 38"/>
                <a:gd name="T36" fmla="*/ 33338 w 21"/>
                <a:gd name="T37" fmla="*/ 9525 h 38"/>
                <a:gd name="T38" fmla="*/ 26988 w 21"/>
                <a:gd name="T39" fmla="*/ 3175 h 38"/>
                <a:gd name="T40" fmla="*/ 22225 w 21"/>
                <a:gd name="T41" fmla="*/ 0 h 38"/>
                <a:gd name="T42" fmla="*/ 22225 w 21"/>
                <a:gd name="T43" fmla="*/ 0 h 38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21" h="38">
                  <a:moveTo>
                    <a:pt x="14" y="0"/>
                  </a:moveTo>
                  <a:lnTo>
                    <a:pt x="14" y="0"/>
                  </a:lnTo>
                  <a:lnTo>
                    <a:pt x="10" y="2"/>
                  </a:lnTo>
                  <a:lnTo>
                    <a:pt x="6" y="6"/>
                  </a:lnTo>
                  <a:lnTo>
                    <a:pt x="2" y="11"/>
                  </a:lnTo>
                  <a:lnTo>
                    <a:pt x="0" y="19"/>
                  </a:lnTo>
                  <a:lnTo>
                    <a:pt x="0" y="27"/>
                  </a:lnTo>
                  <a:lnTo>
                    <a:pt x="2" y="32"/>
                  </a:lnTo>
                  <a:lnTo>
                    <a:pt x="6" y="36"/>
                  </a:lnTo>
                  <a:lnTo>
                    <a:pt x="10" y="38"/>
                  </a:lnTo>
                  <a:lnTo>
                    <a:pt x="14" y="38"/>
                  </a:lnTo>
                  <a:lnTo>
                    <a:pt x="17" y="34"/>
                  </a:lnTo>
                  <a:lnTo>
                    <a:pt x="21" y="29"/>
                  </a:lnTo>
                  <a:lnTo>
                    <a:pt x="21" y="21"/>
                  </a:lnTo>
                  <a:lnTo>
                    <a:pt x="21" y="13"/>
                  </a:lnTo>
                  <a:lnTo>
                    <a:pt x="21" y="6"/>
                  </a:lnTo>
                  <a:lnTo>
                    <a:pt x="17" y="2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F2CB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0" name="Freeform 170"/>
            <p:cNvSpPr>
              <a:spLocks noEditPoints="1"/>
            </p:cNvSpPr>
            <p:nvPr/>
          </p:nvSpPr>
          <p:spPr bwMode="auto">
            <a:xfrm>
              <a:off x="7675563" y="5529263"/>
              <a:ext cx="339725" cy="266700"/>
            </a:xfrm>
            <a:custGeom>
              <a:avLst/>
              <a:gdLst>
                <a:gd name="T0" fmla="*/ 169863 w 214"/>
                <a:gd name="T1" fmla="*/ 0 h 168"/>
                <a:gd name="T2" fmla="*/ 220663 w 214"/>
                <a:gd name="T3" fmla="*/ 0 h 168"/>
                <a:gd name="T4" fmla="*/ 220663 w 214"/>
                <a:gd name="T5" fmla="*/ 0 h 168"/>
                <a:gd name="T6" fmla="*/ 227013 w 214"/>
                <a:gd name="T7" fmla="*/ 0 h 168"/>
                <a:gd name="T8" fmla="*/ 230188 w 214"/>
                <a:gd name="T9" fmla="*/ 3175 h 168"/>
                <a:gd name="T10" fmla="*/ 233363 w 214"/>
                <a:gd name="T11" fmla="*/ 9525 h 168"/>
                <a:gd name="T12" fmla="*/ 233363 w 214"/>
                <a:gd name="T13" fmla="*/ 12700 h 168"/>
                <a:gd name="T14" fmla="*/ 233363 w 214"/>
                <a:gd name="T15" fmla="*/ 50800 h 168"/>
                <a:gd name="T16" fmla="*/ 303213 w 214"/>
                <a:gd name="T17" fmla="*/ 50800 h 168"/>
                <a:gd name="T18" fmla="*/ 303213 w 214"/>
                <a:gd name="T19" fmla="*/ 50800 h 168"/>
                <a:gd name="T20" fmla="*/ 317500 w 214"/>
                <a:gd name="T21" fmla="*/ 53975 h 168"/>
                <a:gd name="T22" fmla="*/ 330200 w 214"/>
                <a:gd name="T23" fmla="*/ 60325 h 168"/>
                <a:gd name="T24" fmla="*/ 336550 w 214"/>
                <a:gd name="T25" fmla="*/ 73025 h 168"/>
                <a:gd name="T26" fmla="*/ 339725 w 214"/>
                <a:gd name="T27" fmla="*/ 84138 h 168"/>
                <a:gd name="T28" fmla="*/ 339725 w 214"/>
                <a:gd name="T29" fmla="*/ 233363 h 168"/>
                <a:gd name="T30" fmla="*/ 339725 w 214"/>
                <a:gd name="T31" fmla="*/ 233363 h 168"/>
                <a:gd name="T32" fmla="*/ 336550 w 214"/>
                <a:gd name="T33" fmla="*/ 244475 h 168"/>
                <a:gd name="T34" fmla="*/ 330200 w 214"/>
                <a:gd name="T35" fmla="*/ 257175 h 168"/>
                <a:gd name="T36" fmla="*/ 317500 w 214"/>
                <a:gd name="T37" fmla="*/ 263525 h 168"/>
                <a:gd name="T38" fmla="*/ 303213 w 214"/>
                <a:gd name="T39" fmla="*/ 266700 h 168"/>
                <a:gd name="T40" fmla="*/ 169863 w 214"/>
                <a:gd name="T41" fmla="*/ 266700 h 168"/>
                <a:gd name="T42" fmla="*/ 169863 w 214"/>
                <a:gd name="T43" fmla="*/ 50800 h 168"/>
                <a:gd name="T44" fmla="*/ 217488 w 214"/>
                <a:gd name="T45" fmla="*/ 50800 h 168"/>
                <a:gd name="T46" fmla="*/ 217488 w 214"/>
                <a:gd name="T47" fmla="*/ 30163 h 168"/>
                <a:gd name="T48" fmla="*/ 217488 w 214"/>
                <a:gd name="T49" fmla="*/ 30163 h 168"/>
                <a:gd name="T50" fmla="*/ 217488 w 214"/>
                <a:gd name="T51" fmla="*/ 23813 h 168"/>
                <a:gd name="T52" fmla="*/ 214313 w 214"/>
                <a:gd name="T53" fmla="*/ 20638 h 168"/>
                <a:gd name="T54" fmla="*/ 209550 w 214"/>
                <a:gd name="T55" fmla="*/ 19050 h 168"/>
                <a:gd name="T56" fmla="*/ 206375 w 214"/>
                <a:gd name="T57" fmla="*/ 15875 h 168"/>
                <a:gd name="T58" fmla="*/ 169863 w 214"/>
                <a:gd name="T59" fmla="*/ 15875 h 168"/>
                <a:gd name="T60" fmla="*/ 169863 w 214"/>
                <a:gd name="T61" fmla="*/ 0 h 168"/>
                <a:gd name="T62" fmla="*/ 36513 w 214"/>
                <a:gd name="T63" fmla="*/ 50800 h 168"/>
                <a:gd name="T64" fmla="*/ 106363 w 214"/>
                <a:gd name="T65" fmla="*/ 50800 h 168"/>
                <a:gd name="T66" fmla="*/ 106363 w 214"/>
                <a:gd name="T67" fmla="*/ 12700 h 168"/>
                <a:gd name="T68" fmla="*/ 106363 w 214"/>
                <a:gd name="T69" fmla="*/ 12700 h 168"/>
                <a:gd name="T70" fmla="*/ 109538 w 214"/>
                <a:gd name="T71" fmla="*/ 9525 h 168"/>
                <a:gd name="T72" fmla="*/ 109538 w 214"/>
                <a:gd name="T73" fmla="*/ 3175 h 168"/>
                <a:gd name="T74" fmla="*/ 114300 w 214"/>
                <a:gd name="T75" fmla="*/ 0 h 168"/>
                <a:gd name="T76" fmla="*/ 117475 w 214"/>
                <a:gd name="T77" fmla="*/ 0 h 168"/>
                <a:gd name="T78" fmla="*/ 169863 w 214"/>
                <a:gd name="T79" fmla="*/ 0 h 168"/>
                <a:gd name="T80" fmla="*/ 169863 w 214"/>
                <a:gd name="T81" fmla="*/ 15875 h 168"/>
                <a:gd name="T82" fmla="*/ 136525 w 214"/>
                <a:gd name="T83" fmla="*/ 15875 h 168"/>
                <a:gd name="T84" fmla="*/ 136525 w 214"/>
                <a:gd name="T85" fmla="*/ 15875 h 168"/>
                <a:gd name="T86" fmla="*/ 130175 w 214"/>
                <a:gd name="T87" fmla="*/ 19050 h 168"/>
                <a:gd name="T88" fmla="*/ 127000 w 214"/>
                <a:gd name="T89" fmla="*/ 20638 h 168"/>
                <a:gd name="T90" fmla="*/ 123825 w 214"/>
                <a:gd name="T91" fmla="*/ 23813 h 168"/>
                <a:gd name="T92" fmla="*/ 120650 w 214"/>
                <a:gd name="T93" fmla="*/ 30163 h 168"/>
                <a:gd name="T94" fmla="*/ 120650 w 214"/>
                <a:gd name="T95" fmla="*/ 50800 h 168"/>
                <a:gd name="T96" fmla="*/ 169863 w 214"/>
                <a:gd name="T97" fmla="*/ 50800 h 168"/>
                <a:gd name="T98" fmla="*/ 169863 w 214"/>
                <a:gd name="T99" fmla="*/ 266700 h 168"/>
                <a:gd name="T100" fmla="*/ 36513 w 214"/>
                <a:gd name="T101" fmla="*/ 266700 h 168"/>
                <a:gd name="T102" fmla="*/ 36513 w 214"/>
                <a:gd name="T103" fmla="*/ 266700 h 168"/>
                <a:gd name="T104" fmla="*/ 20638 w 214"/>
                <a:gd name="T105" fmla="*/ 263525 h 168"/>
                <a:gd name="T106" fmla="*/ 12700 w 214"/>
                <a:gd name="T107" fmla="*/ 257175 h 168"/>
                <a:gd name="T108" fmla="*/ 3175 w 214"/>
                <a:gd name="T109" fmla="*/ 244475 h 168"/>
                <a:gd name="T110" fmla="*/ 0 w 214"/>
                <a:gd name="T111" fmla="*/ 233363 h 168"/>
                <a:gd name="T112" fmla="*/ 0 w 214"/>
                <a:gd name="T113" fmla="*/ 84138 h 168"/>
                <a:gd name="T114" fmla="*/ 0 w 214"/>
                <a:gd name="T115" fmla="*/ 84138 h 168"/>
                <a:gd name="T116" fmla="*/ 3175 w 214"/>
                <a:gd name="T117" fmla="*/ 73025 h 168"/>
                <a:gd name="T118" fmla="*/ 12700 w 214"/>
                <a:gd name="T119" fmla="*/ 60325 h 168"/>
                <a:gd name="T120" fmla="*/ 20638 w 214"/>
                <a:gd name="T121" fmla="*/ 53975 h 168"/>
                <a:gd name="T122" fmla="*/ 36513 w 214"/>
                <a:gd name="T123" fmla="*/ 50800 h 168"/>
                <a:gd name="T124" fmla="*/ 36513 w 214"/>
                <a:gd name="T125" fmla="*/ 50800 h 16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214" h="168">
                  <a:moveTo>
                    <a:pt x="107" y="0"/>
                  </a:moveTo>
                  <a:lnTo>
                    <a:pt x="139" y="0"/>
                  </a:lnTo>
                  <a:lnTo>
                    <a:pt x="143" y="0"/>
                  </a:lnTo>
                  <a:lnTo>
                    <a:pt x="145" y="2"/>
                  </a:lnTo>
                  <a:lnTo>
                    <a:pt x="147" y="6"/>
                  </a:lnTo>
                  <a:lnTo>
                    <a:pt x="147" y="8"/>
                  </a:lnTo>
                  <a:lnTo>
                    <a:pt x="147" y="32"/>
                  </a:lnTo>
                  <a:lnTo>
                    <a:pt x="191" y="32"/>
                  </a:lnTo>
                  <a:lnTo>
                    <a:pt x="200" y="34"/>
                  </a:lnTo>
                  <a:lnTo>
                    <a:pt x="208" y="38"/>
                  </a:lnTo>
                  <a:lnTo>
                    <a:pt x="212" y="46"/>
                  </a:lnTo>
                  <a:lnTo>
                    <a:pt x="214" y="53"/>
                  </a:lnTo>
                  <a:lnTo>
                    <a:pt x="214" y="147"/>
                  </a:lnTo>
                  <a:lnTo>
                    <a:pt x="212" y="154"/>
                  </a:lnTo>
                  <a:lnTo>
                    <a:pt x="208" y="162"/>
                  </a:lnTo>
                  <a:lnTo>
                    <a:pt x="200" y="166"/>
                  </a:lnTo>
                  <a:lnTo>
                    <a:pt x="191" y="168"/>
                  </a:lnTo>
                  <a:lnTo>
                    <a:pt x="107" y="168"/>
                  </a:lnTo>
                  <a:lnTo>
                    <a:pt x="107" y="32"/>
                  </a:lnTo>
                  <a:lnTo>
                    <a:pt x="137" y="32"/>
                  </a:lnTo>
                  <a:lnTo>
                    <a:pt x="137" y="19"/>
                  </a:lnTo>
                  <a:lnTo>
                    <a:pt x="137" y="15"/>
                  </a:lnTo>
                  <a:lnTo>
                    <a:pt x="135" y="13"/>
                  </a:lnTo>
                  <a:lnTo>
                    <a:pt x="132" y="12"/>
                  </a:lnTo>
                  <a:lnTo>
                    <a:pt x="130" y="10"/>
                  </a:lnTo>
                  <a:lnTo>
                    <a:pt x="107" y="10"/>
                  </a:lnTo>
                  <a:lnTo>
                    <a:pt x="107" y="0"/>
                  </a:lnTo>
                  <a:close/>
                  <a:moveTo>
                    <a:pt x="23" y="32"/>
                  </a:moveTo>
                  <a:lnTo>
                    <a:pt x="67" y="32"/>
                  </a:lnTo>
                  <a:lnTo>
                    <a:pt x="67" y="8"/>
                  </a:lnTo>
                  <a:lnTo>
                    <a:pt x="69" y="6"/>
                  </a:lnTo>
                  <a:lnTo>
                    <a:pt x="69" y="2"/>
                  </a:lnTo>
                  <a:lnTo>
                    <a:pt x="72" y="0"/>
                  </a:lnTo>
                  <a:lnTo>
                    <a:pt x="74" y="0"/>
                  </a:lnTo>
                  <a:lnTo>
                    <a:pt x="107" y="0"/>
                  </a:lnTo>
                  <a:lnTo>
                    <a:pt x="107" y="10"/>
                  </a:lnTo>
                  <a:lnTo>
                    <a:pt x="86" y="10"/>
                  </a:lnTo>
                  <a:lnTo>
                    <a:pt x="82" y="12"/>
                  </a:lnTo>
                  <a:lnTo>
                    <a:pt x="80" y="13"/>
                  </a:lnTo>
                  <a:lnTo>
                    <a:pt x="78" y="15"/>
                  </a:lnTo>
                  <a:lnTo>
                    <a:pt x="76" y="19"/>
                  </a:lnTo>
                  <a:lnTo>
                    <a:pt x="76" y="32"/>
                  </a:lnTo>
                  <a:lnTo>
                    <a:pt x="107" y="32"/>
                  </a:lnTo>
                  <a:lnTo>
                    <a:pt x="107" y="168"/>
                  </a:lnTo>
                  <a:lnTo>
                    <a:pt x="23" y="168"/>
                  </a:lnTo>
                  <a:lnTo>
                    <a:pt x="13" y="166"/>
                  </a:lnTo>
                  <a:lnTo>
                    <a:pt x="8" y="162"/>
                  </a:lnTo>
                  <a:lnTo>
                    <a:pt x="2" y="154"/>
                  </a:lnTo>
                  <a:lnTo>
                    <a:pt x="0" y="147"/>
                  </a:lnTo>
                  <a:lnTo>
                    <a:pt x="0" y="53"/>
                  </a:lnTo>
                  <a:lnTo>
                    <a:pt x="2" y="46"/>
                  </a:lnTo>
                  <a:lnTo>
                    <a:pt x="8" y="38"/>
                  </a:lnTo>
                  <a:lnTo>
                    <a:pt x="13" y="34"/>
                  </a:lnTo>
                  <a:lnTo>
                    <a:pt x="23" y="32"/>
                  </a:lnTo>
                  <a:close/>
                </a:path>
              </a:pathLst>
            </a:custGeom>
            <a:solidFill>
              <a:srgbClr val="5E75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1" name="Freeform 171"/>
            <p:cNvSpPr>
              <a:spLocks noEditPoints="1"/>
            </p:cNvSpPr>
            <p:nvPr/>
          </p:nvSpPr>
          <p:spPr bwMode="auto">
            <a:xfrm>
              <a:off x="6359525" y="5529263"/>
              <a:ext cx="334963" cy="266700"/>
            </a:xfrm>
            <a:custGeom>
              <a:avLst/>
              <a:gdLst>
                <a:gd name="T0" fmla="*/ 169863 w 211"/>
                <a:gd name="T1" fmla="*/ 0 h 168"/>
                <a:gd name="T2" fmla="*/ 217488 w 211"/>
                <a:gd name="T3" fmla="*/ 0 h 168"/>
                <a:gd name="T4" fmla="*/ 217488 w 211"/>
                <a:gd name="T5" fmla="*/ 0 h 168"/>
                <a:gd name="T6" fmla="*/ 223838 w 211"/>
                <a:gd name="T7" fmla="*/ 0 h 168"/>
                <a:gd name="T8" fmla="*/ 227013 w 211"/>
                <a:gd name="T9" fmla="*/ 3175 h 168"/>
                <a:gd name="T10" fmla="*/ 230188 w 211"/>
                <a:gd name="T11" fmla="*/ 9525 h 168"/>
                <a:gd name="T12" fmla="*/ 233363 w 211"/>
                <a:gd name="T13" fmla="*/ 12700 h 168"/>
                <a:gd name="T14" fmla="*/ 233363 w 211"/>
                <a:gd name="T15" fmla="*/ 50800 h 168"/>
                <a:gd name="T16" fmla="*/ 301625 w 211"/>
                <a:gd name="T17" fmla="*/ 50800 h 168"/>
                <a:gd name="T18" fmla="*/ 301625 w 211"/>
                <a:gd name="T19" fmla="*/ 50800 h 168"/>
                <a:gd name="T20" fmla="*/ 314325 w 211"/>
                <a:gd name="T21" fmla="*/ 53975 h 168"/>
                <a:gd name="T22" fmla="*/ 327025 w 211"/>
                <a:gd name="T23" fmla="*/ 60325 h 168"/>
                <a:gd name="T24" fmla="*/ 334963 w 211"/>
                <a:gd name="T25" fmla="*/ 73025 h 168"/>
                <a:gd name="T26" fmla="*/ 334963 w 211"/>
                <a:gd name="T27" fmla="*/ 84138 h 168"/>
                <a:gd name="T28" fmla="*/ 334963 w 211"/>
                <a:gd name="T29" fmla="*/ 233363 h 168"/>
                <a:gd name="T30" fmla="*/ 334963 w 211"/>
                <a:gd name="T31" fmla="*/ 233363 h 168"/>
                <a:gd name="T32" fmla="*/ 334963 w 211"/>
                <a:gd name="T33" fmla="*/ 244475 h 168"/>
                <a:gd name="T34" fmla="*/ 327025 w 211"/>
                <a:gd name="T35" fmla="*/ 257175 h 168"/>
                <a:gd name="T36" fmla="*/ 314325 w 211"/>
                <a:gd name="T37" fmla="*/ 263525 h 168"/>
                <a:gd name="T38" fmla="*/ 301625 w 211"/>
                <a:gd name="T39" fmla="*/ 266700 h 168"/>
                <a:gd name="T40" fmla="*/ 169863 w 211"/>
                <a:gd name="T41" fmla="*/ 266700 h 168"/>
                <a:gd name="T42" fmla="*/ 169863 w 211"/>
                <a:gd name="T43" fmla="*/ 50800 h 168"/>
                <a:gd name="T44" fmla="*/ 214313 w 211"/>
                <a:gd name="T45" fmla="*/ 50800 h 168"/>
                <a:gd name="T46" fmla="*/ 214313 w 211"/>
                <a:gd name="T47" fmla="*/ 30163 h 168"/>
                <a:gd name="T48" fmla="*/ 214313 w 211"/>
                <a:gd name="T49" fmla="*/ 30163 h 168"/>
                <a:gd name="T50" fmla="*/ 214313 w 211"/>
                <a:gd name="T51" fmla="*/ 23813 h 168"/>
                <a:gd name="T52" fmla="*/ 211138 w 211"/>
                <a:gd name="T53" fmla="*/ 20638 h 168"/>
                <a:gd name="T54" fmla="*/ 207963 w 211"/>
                <a:gd name="T55" fmla="*/ 19050 h 168"/>
                <a:gd name="T56" fmla="*/ 203200 w 211"/>
                <a:gd name="T57" fmla="*/ 15875 h 168"/>
                <a:gd name="T58" fmla="*/ 169863 w 211"/>
                <a:gd name="T59" fmla="*/ 15875 h 168"/>
                <a:gd name="T60" fmla="*/ 169863 w 211"/>
                <a:gd name="T61" fmla="*/ 0 h 168"/>
                <a:gd name="T62" fmla="*/ 33338 w 211"/>
                <a:gd name="T63" fmla="*/ 50800 h 168"/>
                <a:gd name="T64" fmla="*/ 106363 w 211"/>
                <a:gd name="T65" fmla="*/ 50800 h 168"/>
                <a:gd name="T66" fmla="*/ 106363 w 211"/>
                <a:gd name="T67" fmla="*/ 12700 h 168"/>
                <a:gd name="T68" fmla="*/ 106363 w 211"/>
                <a:gd name="T69" fmla="*/ 12700 h 168"/>
                <a:gd name="T70" fmla="*/ 106363 w 211"/>
                <a:gd name="T71" fmla="*/ 9525 h 168"/>
                <a:gd name="T72" fmla="*/ 107950 w 211"/>
                <a:gd name="T73" fmla="*/ 3175 h 168"/>
                <a:gd name="T74" fmla="*/ 111125 w 211"/>
                <a:gd name="T75" fmla="*/ 0 h 168"/>
                <a:gd name="T76" fmla="*/ 117475 w 211"/>
                <a:gd name="T77" fmla="*/ 0 h 168"/>
                <a:gd name="T78" fmla="*/ 169863 w 211"/>
                <a:gd name="T79" fmla="*/ 0 h 168"/>
                <a:gd name="T80" fmla="*/ 169863 w 211"/>
                <a:gd name="T81" fmla="*/ 15875 h 168"/>
                <a:gd name="T82" fmla="*/ 133350 w 211"/>
                <a:gd name="T83" fmla="*/ 15875 h 168"/>
                <a:gd name="T84" fmla="*/ 133350 w 211"/>
                <a:gd name="T85" fmla="*/ 15875 h 168"/>
                <a:gd name="T86" fmla="*/ 130175 w 211"/>
                <a:gd name="T87" fmla="*/ 19050 h 168"/>
                <a:gd name="T88" fmla="*/ 123825 w 211"/>
                <a:gd name="T89" fmla="*/ 20638 h 168"/>
                <a:gd name="T90" fmla="*/ 120650 w 211"/>
                <a:gd name="T91" fmla="*/ 23813 h 168"/>
                <a:gd name="T92" fmla="*/ 120650 w 211"/>
                <a:gd name="T93" fmla="*/ 30163 h 168"/>
                <a:gd name="T94" fmla="*/ 120650 w 211"/>
                <a:gd name="T95" fmla="*/ 50800 h 168"/>
                <a:gd name="T96" fmla="*/ 169863 w 211"/>
                <a:gd name="T97" fmla="*/ 50800 h 168"/>
                <a:gd name="T98" fmla="*/ 169863 w 211"/>
                <a:gd name="T99" fmla="*/ 266700 h 168"/>
                <a:gd name="T100" fmla="*/ 33338 w 211"/>
                <a:gd name="T101" fmla="*/ 266700 h 168"/>
                <a:gd name="T102" fmla="*/ 33338 w 211"/>
                <a:gd name="T103" fmla="*/ 266700 h 168"/>
                <a:gd name="T104" fmla="*/ 20638 w 211"/>
                <a:gd name="T105" fmla="*/ 263525 h 168"/>
                <a:gd name="T106" fmla="*/ 9525 w 211"/>
                <a:gd name="T107" fmla="*/ 257175 h 168"/>
                <a:gd name="T108" fmla="*/ 3175 w 211"/>
                <a:gd name="T109" fmla="*/ 244475 h 168"/>
                <a:gd name="T110" fmla="*/ 0 w 211"/>
                <a:gd name="T111" fmla="*/ 233363 h 168"/>
                <a:gd name="T112" fmla="*/ 0 w 211"/>
                <a:gd name="T113" fmla="*/ 84138 h 168"/>
                <a:gd name="T114" fmla="*/ 0 w 211"/>
                <a:gd name="T115" fmla="*/ 84138 h 168"/>
                <a:gd name="T116" fmla="*/ 3175 w 211"/>
                <a:gd name="T117" fmla="*/ 73025 h 168"/>
                <a:gd name="T118" fmla="*/ 9525 w 211"/>
                <a:gd name="T119" fmla="*/ 60325 h 168"/>
                <a:gd name="T120" fmla="*/ 20638 w 211"/>
                <a:gd name="T121" fmla="*/ 53975 h 168"/>
                <a:gd name="T122" fmla="*/ 33338 w 211"/>
                <a:gd name="T123" fmla="*/ 50800 h 168"/>
                <a:gd name="T124" fmla="*/ 33338 w 211"/>
                <a:gd name="T125" fmla="*/ 50800 h 16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211" h="168">
                  <a:moveTo>
                    <a:pt x="107" y="0"/>
                  </a:moveTo>
                  <a:lnTo>
                    <a:pt x="137" y="0"/>
                  </a:lnTo>
                  <a:lnTo>
                    <a:pt x="141" y="0"/>
                  </a:lnTo>
                  <a:lnTo>
                    <a:pt x="143" y="2"/>
                  </a:lnTo>
                  <a:lnTo>
                    <a:pt x="145" y="6"/>
                  </a:lnTo>
                  <a:lnTo>
                    <a:pt x="147" y="8"/>
                  </a:lnTo>
                  <a:lnTo>
                    <a:pt x="147" y="32"/>
                  </a:lnTo>
                  <a:lnTo>
                    <a:pt x="190" y="32"/>
                  </a:lnTo>
                  <a:lnTo>
                    <a:pt x="198" y="34"/>
                  </a:lnTo>
                  <a:lnTo>
                    <a:pt x="206" y="38"/>
                  </a:lnTo>
                  <a:lnTo>
                    <a:pt x="211" y="46"/>
                  </a:lnTo>
                  <a:lnTo>
                    <a:pt x="211" y="53"/>
                  </a:lnTo>
                  <a:lnTo>
                    <a:pt x="211" y="147"/>
                  </a:lnTo>
                  <a:lnTo>
                    <a:pt x="211" y="154"/>
                  </a:lnTo>
                  <a:lnTo>
                    <a:pt x="206" y="162"/>
                  </a:lnTo>
                  <a:lnTo>
                    <a:pt x="198" y="166"/>
                  </a:lnTo>
                  <a:lnTo>
                    <a:pt x="190" y="168"/>
                  </a:lnTo>
                  <a:lnTo>
                    <a:pt x="107" y="168"/>
                  </a:lnTo>
                  <a:lnTo>
                    <a:pt x="107" y="32"/>
                  </a:lnTo>
                  <a:lnTo>
                    <a:pt x="135" y="32"/>
                  </a:lnTo>
                  <a:lnTo>
                    <a:pt x="135" y="19"/>
                  </a:lnTo>
                  <a:lnTo>
                    <a:pt x="135" y="15"/>
                  </a:lnTo>
                  <a:lnTo>
                    <a:pt x="133" y="13"/>
                  </a:lnTo>
                  <a:lnTo>
                    <a:pt x="131" y="12"/>
                  </a:lnTo>
                  <a:lnTo>
                    <a:pt x="128" y="10"/>
                  </a:lnTo>
                  <a:lnTo>
                    <a:pt x="107" y="10"/>
                  </a:lnTo>
                  <a:lnTo>
                    <a:pt x="107" y="0"/>
                  </a:lnTo>
                  <a:close/>
                  <a:moveTo>
                    <a:pt x="21" y="32"/>
                  </a:moveTo>
                  <a:lnTo>
                    <a:pt x="67" y="32"/>
                  </a:lnTo>
                  <a:lnTo>
                    <a:pt x="67" y="8"/>
                  </a:lnTo>
                  <a:lnTo>
                    <a:pt x="67" y="6"/>
                  </a:lnTo>
                  <a:lnTo>
                    <a:pt x="68" y="2"/>
                  </a:lnTo>
                  <a:lnTo>
                    <a:pt x="70" y="0"/>
                  </a:lnTo>
                  <a:lnTo>
                    <a:pt x="74" y="0"/>
                  </a:lnTo>
                  <a:lnTo>
                    <a:pt x="107" y="0"/>
                  </a:lnTo>
                  <a:lnTo>
                    <a:pt x="107" y="10"/>
                  </a:lnTo>
                  <a:lnTo>
                    <a:pt x="84" y="10"/>
                  </a:lnTo>
                  <a:lnTo>
                    <a:pt x="82" y="12"/>
                  </a:lnTo>
                  <a:lnTo>
                    <a:pt x="78" y="13"/>
                  </a:lnTo>
                  <a:lnTo>
                    <a:pt x="76" y="15"/>
                  </a:lnTo>
                  <a:lnTo>
                    <a:pt x="76" y="19"/>
                  </a:lnTo>
                  <a:lnTo>
                    <a:pt x="76" y="32"/>
                  </a:lnTo>
                  <a:lnTo>
                    <a:pt x="107" y="32"/>
                  </a:lnTo>
                  <a:lnTo>
                    <a:pt x="107" y="168"/>
                  </a:lnTo>
                  <a:lnTo>
                    <a:pt x="21" y="168"/>
                  </a:lnTo>
                  <a:lnTo>
                    <a:pt x="13" y="166"/>
                  </a:lnTo>
                  <a:lnTo>
                    <a:pt x="6" y="162"/>
                  </a:lnTo>
                  <a:lnTo>
                    <a:pt x="2" y="154"/>
                  </a:lnTo>
                  <a:lnTo>
                    <a:pt x="0" y="147"/>
                  </a:lnTo>
                  <a:lnTo>
                    <a:pt x="0" y="53"/>
                  </a:lnTo>
                  <a:lnTo>
                    <a:pt x="2" y="46"/>
                  </a:lnTo>
                  <a:lnTo>
                    <a:pt x="6" y="38"/>
                  </a:lnTo>
                  <a:lnTo>
                    <a:pt x="13" y="34"/>
                  </a:lnTo>
                  <a:lnTo>
                    <a:pt x="21" y="32"/>
                  </a:lnTo>
                  <a:close/>
                </a:path>
              </a:pathLst>
            </a:custGeom>
            <a:solidFill>
              <a:srgbClr val="3070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820272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 descr="LOGO bpjsBawah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477007"/>
            <a:ext cx="9144000" cy="415119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67255" y="6529816"/>
            <a:ext cx="20574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23790-2560-4D38-8362-40624E39FBEE}" type="slidenum">
              <a:rPr kumimoji="0" lang="id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id-ID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8" name="Group 80"/>
          <p:cNvGrpSpPr>
            <a:grpSpLocks noChangeAspect="1"/>
          </p:cNvGrpSpPr>
          <p:nvPr/>
        </p:nvGrpSpPr>
        <p:grpSpPr bwMode="auto">
          <a:xfrm>
            <a:off x="0" y="4828057"/>
            <a:ext cx="2319904" cy="1711911"/>
            <a:chOff x="64" y="1564"/>
            <a:chExt cx="2629" cy="1940"/>
          </a:xfrm>
        </p:grpSpPr>
        <p:grpSp>
          <p:nvGrpSpPr>
            <p:cNvPr id="19" name="Group 281"/>
            <p:cNvGrpSpPr>
              <a:grpSpLocks/>
            </p:cNvGrpSpPr>
            <p:nvPr/>
          </p:nvGrpSpPr>
          <p:grpSpPr bwMode="auto">
            <a:xfrm>
              <a:off x="499" y="1564"/>
              <a:ext cx="2008" cy="1940"/>
              <a:chOff x="499" y="1564"/>
              <a:chExt cx="2008" cy="1940"/>
            </a:xfrm>
          </p:grpSpPr>
          <p:sp>
            <p:nvSpPr>
              <p:cNvPr id="160" name="Oval 81"/>
              <p:cNvSpPr>
                <a:spLocks noChangeArrowheads="1"/>
              </p:cNvSpPr>
              <p:nvPr/>
            </p:nvSpPr>
            <p:spPr bwMode="auto">
              <a:xfrm>
                <a:off x="1141" y="2920"/>
                <a:ext cx="641" cy="250"/>
              </a:xfrm>
              <a:prstGeom prst="ellipse">
                <a:avLst/>
              </a:prstGeom>
              <a:solidFill>
                <a:srgbClr val="E994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161" name="Freeform 82"/>
              <p:cNvSpPr>
                <a:spLocks/>
              </p:cNvSpPr>
              <p:nvPr/>
            </p:nvSpPr>
            <p:spPr bwMode="auto">
              <a:xfrm>
                <a:off x="1120" y="3045"/>
                <a:ext cx="683" cy="313"/>
              </a:xfrm>
              <a:custGeom>
                <a:avLst/>
                <a:gdLst>
                  <a:gd name="T0" fmla="*/ 683 w 33"/>
                  <a:gd name="T1" fmla="*/ 0 h 15"/>
                  <a:gd name="T2" fmla="*/ 683 w 33"/>
                  <a:gd name="T3" fmla="*/ 188 h 15"/>
                  <a:gd name="T4" fmla="*/ 352 w 33"/>
                  <a:gd name="T5" fmla="*/ 313 h 15"/>
                  <a:gd name="T6" fmla="*/ 0 w 33"/>
                  <a:gd name="T7" fmla="*/ 188 h 15"/>
                  <a:gd name="T8" fmla="*/ 0 w 33"/>
                  <a:gd name="T9" fmla="*/ 0 h 15"/>
                  <a:gd name="T10" fmla="*/ 352 w 33"/>
                  <a:gd name="T11" fmla="*/ 125 h 15"/>
                  <a:gd name="T12" fmla="*/ 683 w 33"/>
                  <a:gd name="T13" fmla="*/ 0 h 1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3" h="15">
                    <a:moveTo>
                      <a:pt x="33" y="0"/>
                    </a:moveTo>
                    <a:cubicBezTo>
                      <a:pt x="33" y="9"/>
                      <a:pt x="33" y="9"/>
                      <a:pt x="33" y="9"/>
                    </a:cubicBezTo>
                    <a:cubicBezTo>
                      <a:pt x="33" y="12"/>
                      <a:pt x="26" y="15"/>
                      <a:pt x="17" y="15"/>
                    </a:cubicBezTo>
                    <a:cubicBezTo>
                      <a:pt x="7" y="15"/>
                      <a:pt x="0" y="12"/>
                      <a:pt x="0" y="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4"/>
                      <a:pt x="7" y="6"/>
                      <a:pt x="17" y="6"/>
                    </a:cubicBezTo>
                    <a:cubicBezTo>
                      <a:pt x="26" y="6"/>
                      <a:pt x="33" y="4"/>
                      <a:pt x="33" y="0"/>
                    </a:cubicBezTo>
                  </a:path>
                </a:pathLst>
              </a:custGeom>
              <a:solidFill>
                <a:srgbClr val="415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162" name="Freeform 83"/>
              <p:cNvSpPr>
                <a:spLocks/>
              </p:cNvSpPr>
              <p:nvPr/>
            </p:nvSpPr>
            <p:spPr bwMode="auto">
              <a:xfrm>
                <a:off x="1803" y="3045"/>
                <a:ext cx="0" cy="208"/>
              </a:xfrm>
              <a:custGeom>
                <a:avLst/>
                <a:gdLst>
                  <a:gd name="T0" fmla="*/ 0 h 208"/>
                  <a:gd name="T1" fmla="*/ 188 h 208"/>
                  <a:gd name="T2" fmla="*/ 208 h 208"/>
                  <a:gd name="T3" fmla="*/ 21 h 208"/>
                  <a:gd name="T4" fmla="*/ 0 h 208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0" y="T0"/>
                  </a:cxn>
                  <a:cxn ang="T6">
                    <a:pos x="0" y="T1"/>
                  </a:cxn>
                  <a:cxn ang="T7">
                    <a:pos x="0" y="T2"/>
                  </a:cxn>
                  <a:cxn ang="T8">
                    <a:pos x="0" y="T3"/>
                  </a:cxn>
                  <a:cxn ang="T9">
                    <a:pos x="0" y="T4"/>
                  </a:cxn>
                </a:cxnLst>
                <a:rect l="0" t="0" r="r" b="b"/>
                <a:pathLst>
                  <a:path h="208">
                    <a:moveTo>
                      <a:pt x="0" y="0"/>
                    </a:moveTo>
                    <a:lnTo>
                      <a:pt x="0" y="188"/>
                    </a:lnTo>
                    <a:lnTo>
                      <a:pt x="0" y="208"/>
                    </a:lnTo>
                    <a:lnTo>
                      <a:pt x="0" y="2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15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163" name="Freeform 84"/>
              <p:cNvSpPr>
                <a:spLocks/>
              </p:cNvSpPr>
              <p:nvPr/>
            </p:nvSpPr>
            <p:spPr bwMode="auto">
              <a:xfrm>
                <a:off x="1803" y="3045"/>
                <a:ext cx="0" cy="208"/>
              </a:xfrm>
              <a:custGeom>
                <a:avLst/>
                <a:gdLst>
                  <a:gd name="T0" fmla="*/ 0 h 208"/>
                  <a:gd name="T1" fmla="*/ 188 h 208"/>
                  <a:gd name="T2" fmla="*/ 208 h 208"/>
                  <a:gd name="T3" fmla="*/ 21 h 208"/>
                  <a:gd name="T4" fmla="*/ 0 h 208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0" y="T0"/>
                  </a:cxn>
                  <a:cxn ang="T6">
                    <a:pos x="0" y="T1"/>
                  </a:cxn>
                  <a:cxn ang="T7">
                    <a:pos x="0" y="T2"/>
                  </a:cxn>
                  <a:cxn ang="T8">
                    <a:pos x="0" y="T3"/>
                  </a:cxn>
                  <a:cxn ang="T9">
                    <a:pos x="0" y="T4"/>
                  </a:cxn>
                </a:cxnLst>
                <a:rect l="0" t="0" r="r" b="b"/>
                <a:pathLst>
                  <a:path h="208">
                    <a:moveTo>
                      <a:pt x="0" y="0"/>
                    </a:moveTo>
                    <a:lnTo>
                      <a:pt x="0" y="188"/>
                    </a:lnTo>
                    <a:lnTo>
                      <a:pt x="0" y="208"/>
                    </a:lnTo>
                    <a:lnTo>
                      <a:pt x="0" y="21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164" name="Rectangle 85"/>
              <p:cNvSpPr>
                <a:spLocks noChangeArrowheads="1"/>
              </p:cNvSpPr>
              <p:nvPr/>
            </p:nvSpPr>
            <p:spPr bwMode="auto">
              <a:xfrm>
                <a:off x="1803" y="3066"/>
                <a:ext cx="1" cy="187"/>
              </a:xfrm>
              <a:prstGeom prst="rect">
                <a:avLst/>
              </a:prstGeom>
              <a:solidFill>
                <a:srgbClr val="415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165" name="Rectangle 86"/>
              <p:cNvSpPr>
                <a:spLocks noChangeArrowheads="1"/>
              </p:cNvSpPr>
              <p:nvPr/>
            </p:nvSpPr>
            <p:spPr bwMode="auto">
              <a:xfrm>
                <a:off x="1803" y="3066"/>
                <a:ext cx="1" cy="1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166" name="Freeform 87"/>
              <p:cNvSpPr>
                <a:spLocks/>
              </p:cNvSpPr>
              <p:nvPr/>
            </p:nvSpPr>
            <p:spPr bwMode="auto">
              <a:xfrm>
                <a:off x="1782" y="3066"/>
                <a:ext cx="21" cy="208"/>
              </a:xfrm>
              <a:custGeom>
                <a:avLst/>
                <a:gdLst>
                  <a:gd name="T0" fmla="*/ 21 w 21"/>
                  <a:gd name="T1" fmla="*/ 0 h 208"/>
                  <a:gd name="T2" fmla="*/ 21 w 21"/>
                  <a:gd name="T3" fmla="*/ 187 h 208"/>
                  <a:gd name="T4" fmla="*/ 0 w 21"/>
                  <a:gd name="T5" fmla="*/ 208 h 208"/>
                  <a:gd name="T6" fmla="*/ 0 w 21"/>
                  <a:gd name="T7" fmla="*/ 21 h 208"/>
                  <a:gd name="T8" fmla="*/ 21 w 21"/>
                  <a:gd name="T9" fmla="*/ 0 h 2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" h="208">
                    <a:moveTo>
                      <a:pt x="21" y="0"/>
                    </a:moveTo>
                    <a:lnTo>
                      <a:pt x="21" y="187"/>
                    </a:lnTo>
                    <a:lnTo>
                      <a:pt x="0" y="208"/>
                    </a:lnTo>
                    <a:lnTo>
                      <a:pt x="0" y="21"/>
                    </a:lnTo>
                    <a:lnTo>
                      <a:pt x="21" y="0"/>
                    </a:lnTo>
                    <a:close/>
                  </a:path>
                </a:pathLst>
              </a:custGeom>
              <a:solidFill>
                <a:srgbClr val="415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167" name="Freeform 88"/>
              <p:cNvSpPr>
                <a:spLocks/>
              </p:cNvSpPr>
              <p:nvPr/>
            </p:nvSpPr>
            <p:spPr bwMode="auto">
              <a:xfrm>
                <a:off x="1782" y="3066"/>
                <a:ext cx="21" cy="208"/>
              </a:xfrm>
              <a:custGeom>
                <a:avLst/>
                <a:gdLst>
                  <a:gd name="T0" fmla="*/ 21 w 21"/>
                  <a:gd name="T1" fmla="*/ 0 h 208"/>
                  <a:gd name="T2" fmla="*/ 21 w 21"/>
                  <a:gd name="T3" fmla="*/ 187 h 208"/>
                  <a:gd name="T4" fmla="*/ 0 w 21"/>
                  <a:gd name="T5" fmla="*/ 208 h 208"/>
                  <a:gd name="T6" fmla="*/ 0 w 21"/>
                  <a:gd name="T7" fmla="*/ 21 h 208"/>
                  <a:gd name="T8" fmla="*/ 21 w 21"/>
                  <a:gd name="T9" fmla="*/ 0 h 2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" h="208">
                    <a:moveTo>
                      <a:pt x="21" y="0"/>
                    </a:moveTo>
                    <a:lnTo>
                      <a:pt x="21" y="187"/>
                    </a:lnTo>
                    <a:lnTo>
                      <a:pt x="0" y="208"/>
                    </a:lnTo>
                    <a:lnTo>
                      <a:pt x="0" y="21"/>
                    </a:lnTo>
                    <a:lnTo>
                      <a:pt x="2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168" name="Freeform 89"/>
              <p:cNvSpPr>
                <a:spLocks/>
              </p:cNvSpPr>
              <p:nvPr/>
            </p:nvSpPr>
            <p:spPr bwMode="auto">
              <a:xfrm>
                <a:off x="1120" y="3045"/>
                <a:ext cx="662" cy="313"/>
              </a:xfrm>
              <a:custGeom>
                <a:avLst/>
                <a:gdLst>
                  <a:gd name="T0" fmla="*/ 662 w 32"/>
                  <a:gd name="T1" fmla="*/ 42 h 15"/>
                  <a:gd name="T2" fmla="*/ 662 w 32"/>
                  <a:gd name="T3" fmla="*/ 230 h 15"/>
                  <a:gd name="T4" fmla="*/ 352 w 32"/>
                  <a:gd name="T5" fmla="*/ 313 h 15"/>
                  <a:gd name="T6" fmla="*/ 0 w 32"/>
                  <a:gd name="T7" fmla="*/ 188 h 15"/>
                  <a:gd name="T8" fmla="*/ 0 w 32"/>
                  <a:gd name="T9" fmla="*/ 0 h 15"/>
                  <a:gd name="T10" fmla="*/ 352 w 32"/>
                  <a:gd name="T11" fmla="*/ 125 h 15"/>
                  <a:gd name="T12" fmla="*/ 662 w 32"/>
                  <a:gd name="T13" fmla="*/ 42 h 1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2" h="15">
                    <a:moveTo>
                      <a:pt x="32" y="2"/>
                    </a:moveTo>
                    <a:cubicBezTo>
                      <a:pt x="32" y="11"/>
                      <a:pt x="32" y="11"/>
                      <a:pt x="32" y="11"/>
                    </a:cubicBezTo>
                    <a:cubicBezTo>
                      <a:pt x="30" y="14"/>
                      <a:pt x="24" y="15"/>
                      <a:pt x="17" y="15"/>
                    </a:cubicBezTo>
                    <a:cubicBezTo>
                      <a:pt x="7" y="15"/>
                      <a:pt x="0" y="12"/>
                      <a:pt x="0" y="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4"/>
                      <a:pt x="7" y="6"/>
                      <a:pt x="17" y="6"/>
                    </a:cubicBezTo>
                    <a:cubicBezTo>
                      <a:pt x="24" y="6"/>
                      <a:pt x="30" y="5"/>
                      <a:pt x="32" y="2"/>
                    </a:cubicBezTo>
                  </a:path>
                </a:pathLst>
              </a:custGeom>
              <a:solidFill>
                <a:srgbClr val="415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169" name="Oval 90"/>
              <p:cNvSpPr>
                <a:spLocks noChangeArrowheads="1"/>
              </p:cNvSpPr>
              <p:nvPr/>
            </p:nvSpPr>
            <p:spPr bwMode="auto">
              <a:xfrm>
                <a:off x="1120" y="2920"/>
                <a:ext cx="683" cy="250"/>
              </a:xfrm>
              <a:prstGeom prst="ellipse">
                <a:avLst/>
              </a:prstGeom>
              <a:solidFill>
                <a:srgbClr val="677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170" name="Oval 91"/>
              <p:cNvSpPr>
                <a:spLocks noChangeArrowheads="1"/>
              </p:cNvSpPr>
              <p:nvPr/>
            </p:nvSpPr>
            <p:spPr bwMode="auto">
              <a:xfrm>
                <a:off x="1161" y="2920"/>
                <a:ext cx="601" cy="229"/>
              </a:xfrm>
              <a:prstGeom prst="ellipse">
                <a:avLst/>
              </a:prstGeom>
              <a:solidFill>
                <a:srgbClr val="FFCC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171" name="Oval 92"/>
              <p:cNvSpPr>
                <a:spLocks noChangeArrowheads="1"/>
              </p:cNvSpPr>
              <p:nvPr/>
            </p:nvSpPr>
            <p:spPr bwMode="auto">
              <a:xfrm>
                <a:off x="1161" y="2920"/>
                <a:ext cx="601" cy="229"/>
              </a:xfrm>
              <a:prstGeom prst="ellipse">
                <a:avLst/>
              </a:pr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172" name="Oval 93"/>
              <p:cNvSpPr>
                <a:spLocks noChangeArrowheads="1"/>
              </p:cNvSpPr>
              <p:nvPr/>
            </p:nvSpPr>
            <p:spPr bwMode="auto">
              <a:xfrm>
                <a:off x="1223" y="2961"/>
                <a:ext cx="435" cy="167"/>
              </a:xfrm>
              <a:prstGeom prst="ellipse">
                <a:avLst/>
              </a:prstGeom>
              <a:solidFill>
                <a:srgbClr val="FFCC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173" name="Oval 94"/>
              <p:cNvSpPr>
                <a:spLocks noChangeArrowheads="1"/>
              </p:cNvSpPr>
              <p:nvPr/>
            </p:nvSpPr>
            <p:spPr bwMode="auto">
              <a:xfrm>
                <a:off x="1244" y="2961"/>
                <a:ext cx="455" cy="167"/>
              </a:xfrm>
              <a:prstGeom prst="ellipse">
                <a:avLst/>
              </a:pr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174" name="Oval 95"/>
              <p:cNvSpPr>
                <a:spLocks noChangeArrowheads="1"/>
              </p:cNvSpPr>
              <p:nvPr/>
            </p:nvSpPr>
            <p:spPr bwMode="auto">
              <a:xfrm>
                <a:off x="1306" y="2982"/>
                <a:ext cx="373" cy="125"/>
              </a:xfrm>
              <a:prstGeom prst="ellipse">
                <a:avLst/>
              </a:prstGeom>
              <a:solidFill>
                <a:srgbClr val="E994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175" name="Oval 96"/>
              <p:cNvSpPr>
                <a:spLocks noChangeArrowheads="1"/>
              </p:cNvSpPr>
              <p:nvPr/>
            </p:nvSpPr>
            <p:spPr bwMode="auto">
              <a:xfrm>
                <a:off x="1286" y="2982"/>
                <a:ext cx="372" cy="125"/>
              </a:xfrm>
              <a:prstGeom prst="ellipse">
                <a:avLst/>
              </a:pr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176" name="Freeform 97"/>
              <p:cNvSpPr>
                <a:spLocks/>
              </p:cNvSpPr>
              <p:nvPr/>
            </p:nvSpPr>
            <p:spPr bwMode="auto">
              <a:xfrm>
                <a:off x="1265" y="2503"/>
                <a:ext cx="372" cy="521"/>
              </a:xfrm>
              <a:custGeom>
                <a:avLst/>
                <a:gdLst>
                  <a:gd name="T0" fmla="*/ 186 w 18"/>
                  <a:gd name="T1" fmla="*/ 458 h 25"/>
                  <a:gd name="T2" fmla="*/ 372 w 18"/>
                  <a:gd name="T3" fmla="*/ 500 h 25"/>
                  <a:gd name="T4" fmla="*/ 207 w 18"/>
                  <a:gd name="T5" fmla="*/ 0 h 25"/>
                  <a:gd name="T6" fmla="*/ 186 w 18"/>
                  <a:gd name="T7" fmla="*/ 0 h 25"/>
                  <a:gd name="T8" fmla="*/ 0 w 18"/>
                  <a:gd name="T9" fmla="*/ 521 h 25"/>
                  <a:gd name="T10" fmla="*/ 0 w 18"/>
                  <a:gd name="T11" fmla="*/ 521 h 25"/>
                  <a:gd name="T12" fmla="*/ 186 w 18"/>
                  <a:gd name="T13" fmla="*/ 458 h 2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8" h="25">
                    <a:moveTo>
                      <a:pt x="9" y="22"/>
                    </a:moveTo>
                    <a:cubicBezTo>
                      <a:pt x="13" y="22"/>
                      <a:pt x="17" y="23"/>
                      <a:pt x="18" y="24"/>
                    </a:cubicBezTo>
                    <a:cubicBezTo>
                      <a:pt x="13" y="17"/>
                      <a:pt x="11" y="8"/>
                      <a:pt x="10" y="0"/>
                    </a:cubicBezTo>
                    <a:cubicBezTo>
                      <a:pt x="9" y="1"/>
                      <a:pt x="9" y="1"/>
                      <a:pt x="9" y="0"/>
                    </a:cubicBezTo>
                    <a:cubicBezTo>
                      <a:pt x="7" y="8"/>
                      <a:pt x="6" y="17"/>
                      <a:pt x="0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1" y="23"/>
                      <a:pt x="5" y="22"/>
                      <a:pt x="9" y="22"/>
                    </a:cubicBezTo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177" name="Freeform 98"/>
              <p:cNvSpPr>
                <a:spLocks/>
              </p:cNvSpPr>
              <p:nvPr/>
            </p:nvSpPr>
            <p:spPr bwMode="auto">
              <a:xfrm>
                <a:off x="1265" y="2961"/>
                <a:ext cx="372" cy="126"/>
              </a:xfrm>
              <a:custGeom>
                <a:avLst/>
                <a:gdLst>
                  <a:gd name="T0" fmla="*/ 372 w 18"/>
                  <a:gd name="T1" fmla="*/ 63 h 6"/>
                  <a:gd name="T2" fmla="*/ 372 w 18"/>
                  <a:gd name="T3" fmla="*/ 63 h 6"/>
                  <a:gd name="T4" fmla="*/ 372 w 18"/>
                  <a:gd name="T5" fmla="*/ 42 h 6"/>
                  <a:gd name="T6" fmla="*/ 186 w 18"/>
                  <a:gd name="T7" fmla="*/ 0 h 6"/>
                  <a:gd name="T8" fmla="*/ 0 w 18"/>
                  <a:gd name="T9" fmla="*/ 63 h 6"/>
                  <a:gd name="T10" fmla="*/ 0 w 18"/>
                  <a:gd name="T11" fmla="*/ 63 h 6"/>
                  <a:gd name="T12" fmla="*/ 83 w 18"/>
                  <a:gd name="T13" fmla="*/ 126 h 6"/>
                  <a:gd name="T14" fmla="*/ 186 w 18"/>
                  <a:gd name="T15" fmla="*/ 126 h 6"/>
                  <a:gd name="T16" fmla="*/ 310 w 18"/>
                  <a:gd name="T17" fmla="*/ 105 h 6"/>
                  <a:gd name="T18" fmla="*/ 372 w 18"/>
                  <a:gd name="T19" fmla="*/ 63 h 6"/>
                  <a:gd name="T20" fmla="*/ 372 w 18"/>
                  <a:gd name="T21" fmla="*/ 63 h 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8" h="6">
                    <a:moveTo>
                      <a:pt x="18" y="3"/>
                    </a:moveTo>
                    <a:cubicBezTo>
                      <a:pt x="18" y="3"/>
                      <a:pt x="18" y="3"/>
                      <a:pt x="18" y="3"/>
                    </a:cubicBezTo>
                    <a:cubicBezTo>
                      <a:pt x="18" y="2"/>
                      <a:pt x="18" y="2"/>
                      <a:pt x="18" y="2"/>
                    </a:cubicBezTo>
                    <a:cubicBezTo>
                      <a:pt x="17" y="1"/>
                      <a:pt x="13" y="0"/>
                      <a:pt x="9" y="0"/>
                    </a:cubicBezTo>
                    <a:cubicBezTo>
                      <a:pt x="5" y="0"/>
                      <a:pt x="1" y="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2" y="5"/>
                      <a:pt x="4" y="6"/>
                    </a:cubicBezTo>
                    <a:cubicBezTo>
                      <a:pt x="5" y="6"/>
                      <a:pt x="7" y="6"/>
                      <a:pt x="9" y="6"/>
                    </a:cubicBezTo>
                    <a:cubicBezTo>
                      <a:pt x="11" y="6"/>
                      <a:pt x="13" y="6"/>
                      <a:pt x="15" y="5"/>
                    </a:cubicBezTo>
                    <a:cubicBezTo>
                      <a:pt x="17" y="5"/>
                      <a:pt x="18" y="4"/>
                      <a:pt x="18" y="3"/>
                    </a:cubicBezTo>
                    <a:cubicBezTo>
                      <a:pt x="18" y="3"/>
                      <a:pt x="18" y="3"/>
                      <a:pt x="18" y="3"/>
                    </a:cubicBez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178" name="Freeform 99"/>
              <p:cNvSpPr>
                <a:spLocks noEditPoints="1"/>
              </p:cNvSpPr>
              <p:nvPr/>
            </p:nvSpPr>
            <p:spPr bwMode="auto">
              <a:xfrm>
                <a:off x="1223" y="1794"/>
                <a:ext cx="932" cy="709"/>
              </a:xfrm>
              <a:custGeom>
                <a:avLst/>
                <a:gdLst>
                  <a:gd name="T0" fmla="*/ 828 w 45"/>
                  <a:gd name="T1" fmla="*/ 21 h 34"/>
                  <a:gd name="T2" fmla="*/ 601 w 45"/>
                  <a:gd name="T3" fmla="*/ 63 h 34"/>
                  <a:gd name="T4" fmla="*/ 518 w 45"/>
                  <a:gd name="T5" fmla="*/ 688 h 34"/>
                  <a:gd name="T6" fmla="*/ 932 w 45"/>
                  <a:gd name="T7" fmla="*/ 63 h 34"/>
                  <a:gd name="T8" fmla="*/ 828 w 45"/>
                  <a:gd name="T9" fmla="*/ 21 h 34"/>
                  <a:gd name="T10" fmla="*/ 497 w 45"/>
                  <a:gd name="T11" fmla="*/ 605 h 34"/>
                  <a:gd name="T12" fmla="*/ 373 w 45"/>
                  <a:gd name="T13" fmla="*/ 521 h 34"/>
                  <a:gd name="T14" fmla="*/ 642 w 45"/>
                  <a:gd name="T15" fmla="*/ 146 h 34"/>
                  <a:gd name="T16" fmla="*/ 828 w 45"/>
                  <a:gd name="T17" fmla="*/ 104 h 34"/>
                  <a:gd name="T18" fmla="*/ 849 w 45"/>
                  <a:gd name="T19" fmla="*/ 83 h 34"/>
                  <a:gd name="T20" fmla="*/ 870 w 45"/>
                  <a:gd name="T21" fmla="*/ 104 h 34"/>
                  <a:gd name="T22" fmla="*/ 497 w 45"/>
                  <a:gd name="T23" fmla="*/ 605 h 3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45" h="34">
                    <a:moveTo>
                      <a:pt x="40" y="1"/>
                    </a:moveTo>
                    <a:cubicBezTo>
                      <a:pt x="37" y="3"/>
                      <a:pt x="33" y="3"/>
                      <a:pt x="29" y="3"/>
                    </a:cubicBezTo>
                    <a:cubicBezTo>
                      <a:pt x="29" y="6"/>
                      <a:pt x="0" y="21"/>
                      <a:pt x="25" y="33"/>
                    </a:cubicBezTo>
                    <a:cubicBezTo>
                      <a:pt x="45" y="34"/>
                      <a:pt x="45" y="10"/>
                      <a:pt x="45" y="3"/>
                    </a:cubicBezTo>
                    <a:cubicBezTo>
                      <a:pt x="45" y="0"/>
                      <a:pt x="43" y="0"/>
                      <a:pt x="40" y="1"/>
                    </a:cubicBezTo>
                    <a:moveTo>
                      <a:pt x="24" y="29"/>
                    </a:moveTo>
                    <a:cubicBezTo>
                      <a:pt x="21" y="28"/>
                      <a:pt x="19" y="27"/>
                      <a:pt x="18" y="25"/>
                    </a:cubicBezTo>
                    <a:cubicBezTo>
                      <a:pt x="17" y="21"/>
                      <a:pt x="23" y="15"/>
                      <a:pt x="31" y="7"/>
                    </a:cubicBezTo>
                    <a:cubicBezTo>
                      <a:pt x="34" y="7"/>
                      <a:pt x="37" y="6"/>
                      <a:pt x="40" y="5"/>
                    </a:cubicBezTo>
                    <a:cubicBezTo>
                      <a:pt x="41" y="4"/>
                      <a:pt x="41" y="4"/>
                      <a:pt x="41" y="4"/>
                    </a:cubicBezTo>
                    <a:cubicBezTo>
                      <a:pt x="42" y="4"/>
                      <a:pt x="42" y="5"/>
                      <a:pt x="42" y="5"/>
                    </a:cubicBezTo>
                    <a:cubicBezTo>
                      <a:pt x="42" y="14"/>
                      <a:pt x="40" y="31"/>
                      <a:pt x="24" y="29"/>
                    </a:cubicBezTo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179" name="Freeform 100"/>
              <p:cNvSpPr>
                <a:spLocks noEditPoints="1"/>
              </p:cNvSpPr>
              <p:nvPr/>
            </p:nvSpPr>
            <p:spPr bwMode="auto">
              <a:xfrm>
                <a:off x="727" y="1794"/>
                <a:ext cx="931" cy="709"/>
              </a:xfrm>
              <a:custGeom>
                <a:avLst/>
                <a:gdLst>
                  <a:gd name="T0" fmla="*/ 0 w 45"/>
                  <a:gd name="T1" fmla="*/ 63 h 34"/>
                  <a:gd name="T2" fmla="*/ 434 w 45"/>
                  <a:gd name="T3" fmla="*/ 688 h 34"/>
                  <a:gd name="T4" fmla="*/ 331 w 45"/>
                  <a:gd name="T5" fmla="*/ 63 h 34"/>
                  <a:gd name="T6" fmla="*/ 103 w 45"/>
                  <a:gd name="T7" fmla="*/ 21 h 34"/>
                  <a:gd name="T8" fmla="*/ 0 w 45"/>
                  <a:gd name="T9" fmla="*/ 63 h 34"/>
                  <a:gd name="T10" fmla="*/ 83 w 45"/>
                  <a:gd name="T11" fmla="*/ 104 h 34"/>
                  <a:gd name="T12" fmla="*/ 83 w 45"/>
                  <a:gd name="T13" fmla="*/ 83 h 34"/>
                  <a:gd name="T14" fmla="*/ 103 w 45"/>
                  <a:gd name="T15" fmla="*/ 104 h 34"/>
                  <a:gd name="T16" fmla="*/ 310 w 45"/>
                  <a:gd name="T17" fmla="*/ 146 h 34"/>
                  <a:gd name="T18" fmla="*/ 559 w 45"/>
                  <a:gd name="T19" fmla="*/ 521 h 34"/>
                  <a:gd name="T20" fmla="*/ 434 w 45"/>
                  <a:gd name="T21" fmla="*/ 605 h 34"/>
                  <a:gd name="T22" fmla="*/ 83 w 45"/>
                  <a:gd name="T23" fmla="*/ 104 h 3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45" h="34">
                    <a:moveTo>
                      <a:pt x="0" y="3"/>
                    </a:moveTo>
                    <a:cubicBezTo>
                      <a:pt x="0" y="10"/>
                      <a:pt x="1" y="34"/>
                      <a:pt x="21" y="33"/>
                    </a:cubicBezTo>
                    <a:cubicBezTo>
                      <a:pt x="45" y="21"/>
                      <a:pt x="17" y="6"/>
                      <a:pt x="16" y="3"/>
                    </a:cubicBezTo>
                    <a:cubicBezTo>
                      <a:pt x="13" y="3"/>
                      <a:pt x="9" y="3"/>
                      <a:pt x="5" y="1"/>
                    </a:cubicBezTo>
                    <a:cubicBezTo>
                      <a:pt x="2" y="0"/>
                      <a:pt x="0" y="0"/>
                      <a:pt x="0" y="3"/>
                    </a:cubicBezTo>
                    <a:close/>
                    <a:moveTo>
                      <a:pt x="4" y="5"/>
                    </a:moveTo>
                    <a:cubicBezTo>
                      <a:pt x="4" y="5"/>
                      <a:pt x="4" y="4"/>
                      <a:pt x="4" y="4"/>
                    </a:cubicBezTo>
                    <a:cubicBezTo>
                      <a:pt x="4" y="4"/>
                      <a:pt x="5" y="4"/>
                      <a:pt x="5" y="5"/>
                    </a:cubicBezTo>
                    <a:cubicBezTo>
                      <a:pt x="8" y="6"/>
                      <a:pt x="11" y="7"/>
                      <a:pt x="15" y="7"/>
                    </a:cubicBezTo>
                    <a:cubicBezTo>
                      <a:pt x="22" y="15"/>
                      <a:pt x="29" y="21"/>
                      <a:pt x="27" y="25"/>
                    </a:cubicBezTo>
                    <a:cubicBezTo>
                      <a:pt x="27" y="27"/>
                      <a:pt x="24" y="28"/>
                      <a:pt x="21" y="29"/>
                    </a:cubicBezTo>
                    <a:cubicBezTo>
                      <a:pt x="6" y="31"/>
                      <a:pt x="3" y="14"/>
                      <a:pt x="4" y="5"/>
                    </a:cubicBezTo>
                    <a:close/>
                  </a:path>
                </a:pathLst>
              </a:custGeom>
              <a:solidFill>
                <a:srgbClr val="FFC83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180" name="Freeform 101"/>
              <p:cNvSpPr>
                <a:spLocks/>
              </p:cNvSpPr>
              <p:nvPr/>
            </p:nvSpPr>
            <p:spPr bwMode="auto">
              <a:xfrm>
                <a:off x="975" y="1773"/>
                <a:ext cx="931" cy="980"/>
              </a:xfrm>
              <a:custGeom>
                <a:avLst/>
                <a:gdLst>
                  <a:gd name="T0" fmla="*/ 0 w 45"/>
                  <a:gd name="T1" fmla="*/ 0 h 47"/>
                  <a:gd name="T2" fmla="*/ 21 w 45"/>
                  <a:gd name="T3" fmla="*/ 521 h 47"/>
                  <a:gd name="T4" fmla="*/ 476 w 45"/>
                  <a:gd name="T5" fmla="*/ 980 h 47"/>
                  <a:gd name="T6" fmla="*/ 931 w 45"/>
                  <a:gd name="T7" fmla="*/ 500 h 47"/>
                  <a:gd name="T8" fmla="*/ 931 w 45"/>
                  <a:gd name="T9" fmla="*/ 0 h 47"/>
                  <a:gd name="T10" fmla="*/ 0 w 45"/>
                  <a:gd name="T11" fmla="*/ 0 h 4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5" h="47">
                    <a:moveTo>
                      <a:pt x="0" y="0"/>
                    </a:moveTo>
                    <a:cubicBezTo>
                      <a:pt x="1" y="25"/>
                      <a:pt x="1" y="25"/>
                      <a:pt x="1" y="25"/>
                    </a:cubicBezTo>
                    <a:cubicBezTo>
                      <a:pt x="1" y="37"/>
                      <a:pt x="11" y="47"/>
                      <a:pt x="23" y="47"/>
                    </a:cubicBezTo>
                    <a:cubicBezTo>
                      <a:pt x="36" y="47"/>
                      <a:pt x="45" y="37"/>
                      <a:pt x="45" y="24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FC83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181" name="Rectangle 102"/>
              <p:cNvSpPr>
                <a:spLocks noChangeArrowheads="1"/>
              </p:cNvSpPr>
              <p:nvPr/>
            </p:nvSpPr>
            <p:spPr bwMode="auto">
              <a:xfrm>
                <a:off x="1472" y="1773"/>
                <a:ext cx="434" cy="980"/>
              </a:xfrm>
              <a:prstGeom prst="rect">
                <a:avLst/>
              </a:prstGeom>
              <a:solidFill>
                <a:srgbClr val="F4AE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182" name="Oval 103"/>
              <p:cNvSpPr>
                <a:spLocks noChangeArrowheads="1"/>
              </p:cNvSpPr>
              <p:nvPr/>
            </p:nvSpPr>
            <p:spPr bwMode="auto">
              <a:xfrm>
                <a:off x="975" y="1564"/>
                <a:ext cx="931" cy="438"/>
              </a:xfrm>
              <a:prstGeom prst="ellipse">
                <a:avLst/>
              </a:pr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183" name="Oval 104"/>
              <p:cNvSpPr>
                <a:spLocks noChangeArrowheads="1"/>
              </p:cNvSpPr>
              <p:nvPr/>
            </p:nvSpPr>
            <p:spPr bwMode="auto">
              <a:xfrm>
                <a:off x="1016" y="1564"/>
                <a:ext cx="870" cy="417"/>
              </a:xfrm>
              <a:prstGeom prst="ellipse">
                <a:avLst/>
              </a:prstGeom>
              <a:solidFill>
                <a:srgbClr val="E994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184" name="Freeform 105"/>
              <p:cNvSpPr>
                <a:spLocks/>
              </p:cNvSpPr>
              <p:nvPr/>
            </p:nvSpPr>
            <p:spPr bwMode="auto">
              <a:xfrm>
                <a:off x="913" y="1773"/>
                <a:ext cx="310" cy="292"/>
              </a:xfrm>
              <a:custGeom>
                <a:avLst/>
                <a:gdLst>
                  <a:gd name="T0" fmla="*/ 186 w 15"/>
                  <a:gd name="T1" fmla="*/ 188 h 14"/>
                  <a:gd name="T2" fmla="*/ 186 w 15"/>
                  <a:gd name="T3" fmla="*/ 188 h 14"/>
                  <a:gd name="T4" fmla="*/ 165 w 15"/>
                  <a:gd name="T5" fmla="*/ 250 h 14"/>
                  <a:gd name="T6" fmla="*/ 165 w 15"/>
                  <a:gd name="T7" fmla="*/ 292 h 14"/>
                  <a:gd name="T8" fmla="*/ 145 w 15"/>
                  <a:gd name="T9" fmla="*/ 250 h 14"/>
                  <a:gd name="T10" fmla="*/ 124 w 15"/>
                  <a:gd name="T11" fmla="*/ 188 h 14"/>
                  <a:gd name="T12" fmla="*/ 124 w 15"/>
                  <a:gd name="T13" fmla="*/ 188 h 14"/>
                  <a:gd name="T14" fmla="*/ 62 w 15"/>
                  <a:gd name="T15" fmla="*/ 167 h 14"/>
                  <a:gd name="T16" fmla="*/ 0 w 15"/>
                  <a:gd name="T17" fmla="*/ 146 h 14"/>
                  <a:gd name="T18" fmla="*/ 62 w 15"/>
                  <a:gd name="T19" fmla="*/ 146 h 14"/>
                  <a:gd name="T20" fmla="*/ 124 w 15"/>
                  <a:gd name="T21" fmla="*/ 125 h 14"/>
                  <a:gd name="T22" fmla="*/ 124 w 15"/>
                  <a:gd name="T23" fmla="*/ 125 h 14"/>
                  <a:gd name="T24" fmla="*/ 145 w 15"/>
                  <a:gd name="T25" fmla="*/ 63 h 14"/>
                  <a:gd name="T26" fmla="*/ 165 w 15"/>
                  <a:gd name="T27" fmla="*/ 0 h 14"/>
                  <a:gd name="T28" fmla="*/ 165 w 15"/>
                  <a:gd name="T29" fmla="*/ 63 h 14"/>
                  <a:gd name="T30" fmla="*/ 186 w 15"/>
                  <a:gd name="T31" fmla="*/ 125 h 14"/>
                  <a:gd name="T32" fmla="*/ 186 w 15"/>
                  <a:gd name="T33" fmla="*/ 125 h 14"/>
                  <a:gd name="T34" fmla="*/ 248 w 15"/>
                  <a:gd name="T35" fmla="*/ 146 h 14"/>
                  <a:gd name="T36" fmla="*/ 310 w 15"/>
                  <a:gd name="T37" fmla="*/ 146 h 14"/>
                  <a:gd name="T38" fmla="*/ 248 w 15"/>
                  <a:gd name="T39" fmla="*/ 167 h 14"/>
                  <a:gd name="T40" fmla="*/ 186 w 15"/>
                  <a:gd name="T41" fmla="*/ 188 h 14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5" h="14">
                    <a:moveTo>
                      <a:pt x="9" y="9"/>
                    </a:moveTo>
                    <a:cubicBezTo>
                      <a:pt x="9" y="9"/>
                      <a:pt x="9" y="9"/>
                      <a:pt x="9" y="9"/>
                    </a:cubicBezTo>
                    <a:cubicBezTo>
                      <a:pt x="8" y="10"/>
                      <a:pt x="8" y="11"/>
                      <a:pt x="8" y="12"/>
                    </a:cubicBezTo>
                    <a:cubicBezTo>
                      <a:pt x="8" y="14"/>
                      <a:pt x="8" y="14"/>
                      <a:pt x="8" y="14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1"/>
                      <a:pt x="7" y="10"/>
                      <a:pt x="6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5" y="8"/>
                      <a:pt x="4" y="8"/>
                      <a:pt x="3" y="8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4" y="7"/>
                      <a:pt x="5" y="7"/>
                      <a:pt x="6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7" y="5"/>
                      <a:pt x="7" y="4"/>
                      <a:pt x="7" y="3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4"/>
                      <a:pt x="8" y="5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10" y="7"/>
                      <a:pt x="11" y="7"/>
                      <a:pt x="12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1" y="8"/>
                      <a:pt x="10" y="8"/>
                      <a:pt x="9" y="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185" name="Freeform 107"/>
              <p:cNvSpPr>
                <a:spLocks/>
              </p:cNvSpPr>
              <p:nvPr/>
            </p:nvSpPr>
            <p:spPr bwMode="auto">
              <a:xfrm>
                <a:off x="1120" y="3191"/>
                <a:ext cx="21" cy="62"/>
              </a:xfrm>
              <a:custGeom>
                <a:avLst/>
                <a:gdLst>
                  <a:gd name="T0" fmla="*/ 0 w 1"/>
                  <a:gd name="T1" fmla="*/ 0 h 3"/>
                  <a:gd name="T2" fmla="*/ 0 w 1"/>
                  <a:gd name="T3" fmla="*/ 41 h 3"/>
                  <a:gd name="T4" fmla="*/ 0 w 1"/>
                  <a:gd name="T5" fmla="*/ 62 h 3"/>
                  <a:gd name="T6" fmla="*/ 21 w 1"/>
                  <a:gd name="T7" fmla="*/ 41 h 3"/>
                  <a:gd name="T8" fmla="*/ 0 w 1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3"/>
                      <a:pt x="0" y="3"/>
                    </a:cubicBezTo>
                    <a:cubicBezTo>
                      <a:pt x="1" y="3"/>
                      <a:pt x="1" y="2"/>
                      <a:pt x="1" y="2"/>
                    </a:cubicBezTo>
                    <a:cubicBezTo>
                      <a:pt x="1" y="1"/>
                      <a:pt x="1" y="1"/>
                      <a:pt x="0" y="0"/>
                    </a:cubicBezTo>
                  </a:path>
                </a:pathLst>
              </a:custGeom>
              <a:solidFill>
                <a:srgbClr val="354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186" name="Freeform 110"/>
              <p:cNvSpPr>
                <a:spLocks/>
              </p:cNvSpPr>
              <p:nvPr/>
            </p:nvSpPr>
            <p:spPr bwMode="auto">
              <a:xfrm>
                <a:off x="2196" y="3024"/>
                <a:ext cx="311" cy="209"/>
              </a:xfrm>
              <a:custGeom>
                <a:avLst/>
                <a:gdLst>
                  <a:gd name="T0" fmla="*/ 187 w 15"/>
                  <a:gd name="T1" fmla="*/ 42 h 10"/>
                  <a:gd name="T2" fmla="*/ 21 w 15"/>
                  <a:gd name="T3" fmla="*/ 42 h 10"/>
                  <a:gd name="T4" fmla="*/ 124 w 15"/>
                  <a:gd name="T5" fmla="*/ 167 h 10"/>
                  <a:gd name="T6" fmla="*/ 290 w 15"/>
                  <a:gd name="T7" fmla="*/ 167 h 10"/>
                  <a:gd name="T8" fmla="*/ 187 w 15"/>
                  <a:gd name="T9" fmla="*/ 42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5" h="10">
                    <a:moveTo>
                      <a:pt x="9" y="2"/>
                    </a:moveTo>
                    <a:cubicBezTo>
                      <a:pt x="5" y="0"/>
                      <a:pt x="2" y="0"/>
                      <a:pt x="1" y="2"/>
                    </a:cubicBezTo>
                    <a:cubicBezTo>
                      <a:pt x="0" y="4"/>
                      <a:pt x="2" y="7"/>
                      <a:pt x="6" y="8"/>
                    </a:cubicBezTo>
                    <a:cubicBezTo>
                      <a:pt x="9" y="10"/>
                      <a:pt x="13" y="10"/>
                      <a:pt x="14" y="8"/>
                    </a:cubicBezTo>
                    <a:cubicBezTo>
                      <a:pt x="15" y="6"/>
                      <a:pt x="13" y="4"/>
                      <a:pt x="9" y="2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187" name="Freeform 111"/>
              <p:cNvSpPr>
                <a:spLocks/>
              </p:cNvSpPr>
              <p:nvPr/>
            </p:nvSpPr>
            <p:spPr bwMode="auto">
              <a:xfrm>
                <a:off x="2217" y="3045"/>
                <a:ext cx="269" cy="167"/>
              </a:xfrm>
              <a:custGeom>
                <a:avLst/>
                <a:gdLst>
                  <a:gd name="T0" fmla="*/ 166 w 13"/>
                  <a:gd name="T1" fmla="*/ 21 h 8"/>
                  <a:gd name="T2" fmla="*/ 21 w 13"/>
                  <a:gd name="T3" fmla="*/ 21 h 8"/>
                  <a:gd name="T4" fmla="*/ 103 w 13"/>
                  <a:gd name="T5" fmla="*/ 146 h 8"/>
                  <a:gd name="T6" fmla="*/ 248 w 13"/>
                  <a:gd name="T7" fmla="*/ 146 h 8"/>
                  <a:gd name="T8" fmla="*/ 166 w 13"/>
                  <a:gd name="T9" fmla="*/ 21 h 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3" h="8">
                    <a:moveTo>
                      <a:pt x="8" y="1"/>
                    </a:moveTo>
                    <a:cubicBezTo>
                      <a:pt x="5" y="0"/>
                      <a:pt x="1" y="0"/>
                      <a:pt x="1" y="1"/>
                    </a:cubicBezTo>
                    <a:cubicBezTo>
                      <a:pt x="0" y="3"/>
                      <a:pt x="2" y="5"/>
                      <a:pt x="5" y="7"/>
                    </a:cubicBezTo>
                    <a:cubicBezTo>
                      <a:pt x="8" y="8"/>
                      <a:pt x="11" y="8"/>
                      <a:pt x="12" y="7"/>
                    </a:cubicBezTo>
                    <a:cubicBezTo>
                      <a:pt x="13" y="5"/>
                      <a:pt x="11" y="3"/>
                      <a:pt x="8" y="1"/>
                    </a:cubicBez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188" name="Freeform 112"/>
              <p:cNvSpPr>
                <a:spLocks noEditPoints="1"/>
              </p:cNvSpPr>
              <p:nvPr/>
            </p:nvSpPr>
            <p:spPr bwMode="auto">
              <a:xfrm>
                <a:off x="2300" y="3087"/>
                <a:ext cx="103" cy="83"/>
              </a:xfrm>
              <a:custGeom>
                <a:avLst/>
                <a:gdLst>
                  <a:gd name="T0" fmla="*/ 82 w 5"/>
                  <a:gd name="T1" fmla="*/ 83 h 4"/>
                  <a:gd name="T2" fmla="*/ 82 w 5"/>
                  <a:gd name="T3" fmla="*/ 83 h 4"/>
                  <a:gd name="T4" fmla="*/ 62 w 5"/>
                  <a:gd name="T5" fmla="*/ 83 h 4"/>
                  <a:gd name="T6" fmla="*/ 41 w 5"/>
                  <a:gd name="T7" fmla="*/ 83 h 4"/>
                  <a:gd name="T8" fmla="*/ 41 w 5"/>
                  <a:gd name="T9" fmla="*/ 83 h 4"/>
                  <a:gd name="T10" fmla="*/ 21 w 5"/>
                  <a:gd name="T11" fmla="*/ 83 h 4"/>
                  <a:gd name="T12" fmla="*/ 21 w 5"/>
                  <a:gd name="T13" fmla="*/ 83 h 4"/>
                  <a:gd name="T14" fmla="*/ 21 w 5"/>
                  <a:gd name="T15" fmla="*/ 83 h 4"/>
                  <a:gd name="T16" fmla="*/ 0 w 5"/>
                  <a:gd name="T17" fmla="*/ 62 h 4"/>
                  <a:gd name="T18" fmla="*/ 0 w 5"/>
                  <a:gd name="T19" fmla="*/ 62 h 4"/>
                  <a:gd name="T20" fmla="*/ 0 w 5"/>
                  <a:gd name="T21" fmla="*/ 42 h 4"/>
                  <a:gd name="T22" fmla="*/ 0 w 5"/>
                  <a:gd name="T23" fmla="*/ 42 h 4"/>
                  <a:gd name="T24" fmla="*/ 0 w 5"/>
                  <a:gd name="T25" fmla="*/ 21 h 4"/>
                  <a:gd name="T26" fmla="*/ 21 w 5"/>
                  <a:gd name="T27" fmla="*/ 21 h 4"/>
                  <a:gd name="T28" fmla="*/ 21 w 5"/>
                  <a:gd name="T29" fmla="*/ 21 h 4"/>
                  <a:gd name="T30" fmla="*/ 41 w 5"/>
                  <a:gd name="T31" fmla="*/ 42 h 4"/>
                  <a:gd name="T32" fmla="*/ 62 w 5"/>
                  <a:gd name="T33" fmla="*/ 21 h 4"/>
                  <a:gd name="T34" fmla="*/ 41 w 5"/>
                  <a:gd name="T35" fmla="*/ 0 h 4"/>
                  <a:gd name="T36" fmla="*/ 21 w 5"/>
                  <a:gd name="T37" fmla="*/ 0 h 4"/>
                  <a:gd name="T38" fmla="*/ 21 w 5"/>
                  <a:gd name="T39" fmla="*/ 0 h 4"/>
                  <a:gd name="T40" fmla="*/ 21 w 5"/>
                  <a:gd name="T41" fmla="*/ 0 h 4"/>
                  <a:gd name="T42" fmla="*/ 41 w 5"/>
                  <a:gd name="T43" fmla="*/ 0 h 4"/>
                  <a:gd name="T44" fmla="*/ 41 w 5"/>
                  <a:gd name="T45" fmla="*/ 0 h 4"/>
                  <a:gd name="T46" fmla="*/ 62 w 5"/>
                  <a:gd name="T47" fmla="*/ 0 h 4"/>
                  <a:gd name="T48" fmla="*/ 62 w 5"/>
                  <a:gd name="T49" fmla="*/ 0 h 4"/>
                  <a:gd name="T50" fmla="*/ 82 w 5"/>
                  <a:gd name="T51" fmla="*/ 0 h 4"/>
                  <a:gd name="T52" fmla="*/ 62 w 5"/>
                  <a:gd name="T53" fmla="*/ 0 h 4"/>
                  <a:gd name="T54" fmla="*/ 82 w 5"/>
                  <a:gd name="T55" fmla="*/ 21 h 4"/>
                  <a:gd name="T56" fmla="*/ 103 w 5"/>
                  <a:gd name="T57" fmla="*/ 21 h 4"/>
                  <a:gd name="T58" fmla="*/ 103 w 5"/>
                  <a:gd name="T59" fmla="*/ 42 h 4"/>
                  <a:gd name="T60" fmla="*/ 103 w 5"/>
                  <a:gd name="T61" fmla="*/ 42 h 4"/>
                  <a:gd name="T62" fmla="*/ 82 w 5"/>
                  <a:gd name="T63" fmla="*/ 62 h 4"/>
                  <a:gd name="T64" fmla="*/ 82 w 5"/>
                  <a:gd name="T65" fmla="*/ 62 h 4"/>
                  <a:gd name="T66" fmla="*/ 62 w 5"/>
                  <a:gd name="T67" fmla="*/ 62 h 4"/>
                  <a:gd name="T68" fmla="*/ 41 w 5"/>
                  <a:gd name="T69" fmla="*/ 42 h 4"/>
                  <a:gd name="T70" fmla="*/ 41 w 5"/>
                  <a:gd name="T71" fmla="*/ 83 h 4"/>
                  <a:gd name="T72" fmla="*/ 41 w 5"/>
                  <a:gd name="T73" fmla="*/ 83 h 4"/>
                  <a:gd name="T74" fmla="*/ 62 w 5"/>
                  <a:gd name="T75" fmla="*/ 83 h 4"/>
                  <a:gd name="T76" fmla="*/ 62 w 5"/>
                  <a:gd name="T77" fmla="*/ 83 h 4"/>
                  <a:gd name="T78" fmla="*/ 82 w 5"/>
                  <a:gd name="T79" fmla="*/ 83 h 4"/>
                  <a:gd name="T80" fmla="*/ 62 w 5"/>
                  <a:gd name="T81" fmla="*/ 42 h 4"/>
                  <a:gd name="T82" fmla="*/ 62 w 5"/>
                  <a:gd name="T83" fmla="*/ 42 h 4"/>
                  <a:gd name="T84" fmla="*/ 82 w 5"/>
                  <a:gd name="T85" fmla="*/ 42 h 4"/>
                  <a:gd name="T86" fmla="*/ 82 w 5"/>
                  <a:gd name="T87" fmla="*/ 42 h 4"/>
                  <a:gd name="T88" fmla="*/ 82 w 5"/>
                  <a:gd name="T89" fmla="*/ 42 h 4"/>
                  <a:gd name="T90" fmla="*/ 82 w 5"/>
                  <a:gd name="T91" fmla="*/ 21 h 4"/>
                  <a:gd name="T92" fmla="*/ 62 w 5"/>
                  <a:gd name="T93" fmla="*/ 21 h 4"/>
                  <a:gd name="T94" fmla="*/ 62 w 5"/>
                  <a:gd name="T95" fmla="*/ 42 h 4"/>
                  <a:gd name="T96" fmla="*/ 41 w 5"/>
                  <a:gd name="T97" fmla="*/ 42 h 4"/>
                  <a:gd name="T98" fmla="*/ 21 w 5"/>
                  <a:gd name="T99" fmla="*/ 42 h 4"/>
                  <a:gd name="T100" fmla="*/ 21 w 5"/>
                  <a:gd name="T101" fmla="*/ 42 h 4"/>
                  <a:gd name="T102" fmla="*/ 21 w 5"/>
                  <a:gd name="T103" fmla="*/ 62 h 4"/>
                  <a:gd name="T104" fmla="*/ 21 w 5"/>
                  <a:gd name="T105" fmla="*/ 62 h 4"/>
                  <a:gd name="T106" fmla="*/ 41 w 5"/>
                  <a:gd name="T107" fmla="*/ 42 h 4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0" t="0" r="r" b="b"/>
                <a:pathLst>
                  <a:path w="5" h="4">
                    <a:moveTo>
                      <a:pt x="4" y="4"/>
                    </a:moveTo>
                    <a:cubicBezTo>
                      <a:pt x="4" y="4"/>
                      <a:pt x="4" y="4"/>
                      <a:pt x="4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4" y="4"/>
                      <a:pt x="4" y="4"/>
                    </a:cubicBezTo>
                    <a:close/>
                    <a:moveTo>
                      <a:pt x="3" y="2"/>
                    </a:moveTo>
                    <a:cubicBezTo>
                      <a:pt x="3" y="2"/>
                      <a:pt x="3" y="2"/>
                      <a:pt x="3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3" y="1"/>
                      <a:pt x="3" y="1"/>
                      <a:pt x="3" y="1"/>
                    </a:cubicBezTo>
                    <a:lnTo>
                      <a:pt x="3" y="2"/>
                    </a:lnTo>
                    <a:close/>
                    <a:moveTo>
                      <a:pt x="2" y="2"/>
                    </a:move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lnTo>
                      <a:pt x="2" y="2"/>
                    </a:ln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189" name="Freeform 113"/>
              <p:cNvSpPr>
                <a:spLocks/>
              </p:cNvSpPr>
              <p:nvPr/>
            </p:nvSpPr>
            <p:spPr bwMode="auto">
              <a:xfrm>
                <a:off x="2176" y="3066"/>
                <a:ext cx="310" cy="208"/>
              </a:xfrm>
              <a:custGeom>
                <a:avLst/>
                <a:gdLst>
                  <a:gd name="T0" fmla="*/ 21 w 15"/>
                  <a:gd name="T1" fmla="*/ 21 h 10"/>
                  <a:gd name="T2" fmla="*/ 21 w 15"/>
                  <a:gd name="T3" fmla="*/ 21 h 10"/>
                  <a:gd name="T4" fmla="*/ 41 w 15"/>
                  <a:gd name="T5" fmla="*/ 0 h 10"/>
                  <a:gd name="T6" fmla="*/ 145 w 15"/>
                  <a:gd name="T7" fmla="*/ 125 h 10"/>
                  <a:gd name="T8" fmla="*/ 145 w 15"/>
                  <a:gd name="T9" fmla="*/ 125 h 10"/>
                  <a:gd name="T10" fmla="*/ 145 w 15"/>
                  <a:gd name="T11" fmla="*/ 125 h 10"/>
                  <a:gd name="T12" fmla="*/ 310 w 15"/>
                  <a:gd name="T13" fmla="*/ 125 h 10"/>
                  <a:gd name="T14" fmla="*/ 289 w 15"/>
                  <a:gd name="T15" fmla="*/ 166 h 10"/>
                  <a:gd name="T16" fmla="*/ 289 w 15"/>
                  <a:gd name="T17" fmla="*/ 166 h 10"/>
                  <a:gd name="T18" fmla="*/ 289 w 15"/>
                  <a:gd name="T19" fmla="*/ 166 h 10"/>
                  <a:gd name="T20" fmla="*/ 289 w 15"/>
                  <a:gd name="T21" fmla="*/ 166 h 10"/>
                  <a:gd name="T22" fmla="*/ 289 w 15"/>
                  <a:gd name="T23" fmla="*/ 187 h 10"/>
                  <a:gd name="T24" fmla="*/ 269 w 15"/>
                  <a:gd name="T25" fmla="*/ 187 h 10"/>
                  <a:gd name="T26" fmla="*/ 269 w 15"/>
                  <a:gd name="T27" fmla="*/ 187 h 10"/>
                  <a:gd name="T28" fmla="*/ 124 w 15"/>
                  <a:gd name="T29" fmla="*/ 187 h 10"/>
                  <a:gd name="T30" fmla="*/ 103 w 15"/>
                  <a:gd name="T31" fmla="*/ 187 h 10"/>
                  <a:gd name="T32" fmla="*/ 103 w 15"/>
                  <a:gd name="T33" fmla="*/ 187 h 10"/>
                  <a:gd name="T34" fmla="*/ 21 w 15"/>
                  <a:gd name="T35" fmla="*/ 62 h 10"/>
                  <a:gd name="T36" fmla="*/ 21 w 15"/>
                  <a:gd name="T37" fmla="*/ 62 h 10"/>
                  <a:gd name="T38" fmla="*/ 21 w 15"/>
                  <a:gd name="T39" fmla="*/ 42 h 10"/>
                  <a:gd name="T40" fmla="*/ 21 w 15"/>
                  <a:gd name="T41" fmla="*/ 42 h 10"/>
                  <a:gd name="T42" fmla="*/ 21 w 15"/>
                  <a:gd name="T43" fmla="*/ 42 h 10"/>
                  <a:gd name="T44" fmla="*/ 21 w 15"/>
                  <a:gd name="T45" fmla="*/ 21 h 10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15" h="10">
                    <a:moveTo>
                      <a:pt x="1" y="1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1"/>
                      <a:pt x="3" y="4"/>
                      <a:pt x="7" y="6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10" y="8"/>
                      <a:pt x="14" y="8"/>
                      <a:pt x="15" y="6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2" y="10"/>
                      <a:pt x="9" y="10"/>
                      <a:pt x="6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2" y="7"/>
                      <a:pt x="0" y="4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190" name="Freeform 114"/>
              <p:cNvSpPr>
                <a:spLocks/>
              </p:cNvSpPr>
              <p:nvPr/>
            </p:nvSpPr>
            <p:spPr bwMode="auto">
              <a:xfrm>
                <a:off x="2403" y="3191"/>
                <a:ext cx="83" cy="83"/>
              </a:xfrm>
              <a:custGeom>
                <a:avLst/>
                <a:gdLst>
                  <a:gd name="T0" fmla="*/ 83 w 4"/>
                  <a:gd name="T1" fmla="*/ 0 h 4"/>
                  <a:gd name="T2" fmla="*/ 62 w 4"/>
                  <a:gd name="T3" fmla="*/ 42 h 4"/>
                  <a:gd name="T4" fmla="*/ 62 w 4"/>
                  <a:gd name="T5" fmla="*/ 42 h 4"/>
                  <a:gd name="T6" fmla="*/ 62 w 4"/>
                  <a:gd name="T7" fmla="*/ 42 h 4"/>
                  <a:gd name="T8" fmla="*/ 62 w 4"/>
                  <a:gd name="T9" fmla="*/ 42 h 4"/>
                  <a:gd name="T10" fmla="*/ 62 w 4"/>
                  <a:gd name="T11" fmla="*/ 62 h 4"/>
                  <a:gd name="T12" fmla="*/ 42 w 4"/>
                  <a:gd name="T13" fmla="*/ 62 h 4"/>
                  <a:gd name="T14" fmla="*/ 42 w 4"/>
                  <a:gd name="T15" fmla="*/ 62 h 4"/>
                  <a:gd name="T16" fmla="*/ 0 w 4"/>
                  <a:gd name="T17" fmla="*/ 83 h 4"/>
                  <a:gd name="T18" fmla="*/ 21 w 4"/>
                  <a:gd name="T19" fmla="*/ 42 h 4"/>
                  <a:gd name="T20" fmla="*/ 83 w 4"/>
                  <a:gd name="T21" fmla="*/ 0 h 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4" h="4">
                    <a:moveTo>
                      <a:pt x="4" y="0"/>
                    </a:move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4"/>
                      <a:pt x="1" y="4"/>
                      <a:pt x="0" y="4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2"/>
                      <a:pt x="3" y="1"/>
                      <a:pt x="4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191" name="Freeform 115"/>
              <p:cNvSpPr>
                <a:spLocks/>
              </p:cNvSpPr>
              <p:nvPr/>
            </p:nvSpPr>
            <p:spPr bwMode="auto">
              <a:xfrm>
                <a:off x="2176" y="3066"/>
                <a:ext cx="41" cy="104"/>
              </a:xfrm>
              <a:custGeom>
                <a:avLst/>
                <a:gdLst>
                  <a:gd name="T0" fmla="*/ 21 w 2"/>
                  <a:gd name="T1" fmla="*/ 62 h 5"/>
                  <a:gd name="T2" fmla="*/ 21 w 2"/>
                  <a:gd name="T3" fmla="*/ 62 h 5"/>
                  <a:gd name="T4" fmla="*/ 21 w 2"/>
                  <a:gd name="T5" fmla="*/ 42 h 5"/>
                  <a:gd name="T6" fmla="*/ 21 w 2"/>
                  <a:gd name="T7" fmla="*/ 42 h 5"/>
                  <a:gd name="T8" fmla="*/ 21 w 2"/>
                  <a:gd name="T9" fmla="*/ 42 h 5"/>
                  <a:gd name="T10" fmla="*/ 21 w 2"/>
                  <a:gd name="T11" fmla="*/ 21 h 5"/>
                  <a:gd name="T12" fmla="*/ 21 w 2"/>
                  <a:gd name="T13" fmla="*/ 21 h 5"/>
                  <a:gd name="T14" fmla="*/ 41 w 2"/>
                  <a:gd name="T15" fmla="*/ 0 h 5"/>
                  <a:gd name="T16" fmla="*/ 41 w 2"/>
                  <a:gd name="T17" fmla="*/ 62 h 5"/>
                  <a:gd name="T18" fmla="*/ 21 w 2"/>
                  <a:gd name="T19" fmla="*/ 104 h 5"/>
                  <a:gd name="T20" fmla="*/ 21 w 2"/>
                  <a:gd name="T21" fmla="*/ 62 h 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" h="5">
                    <a:moveTo>
                      <a:pt x="1" y="3"/>
                    </a:moveTo>
                    <a:cubicBezTo>
                      <a:pt x="1" y="3"/>
                      <a:pt x="1" y="3"/>
                      <a:pt x="1" y="3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2"/>
                      <a:pt x="2" y="3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4"/>
                      <a:pt x="0" y="3"/>
                      <a:pt x="1" y="3"/>
                    </a:cubicBezTo>
                    <a:close/>
                  </a:path>
                </a:pathLst>
              </a:custGeom>
              <a:solidFill>
                <a:srgbClr val="E994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192" name="Freeform 116"/>
              <p:cNvSpPr>
                <a:spLocks/>
              </p:cNvSpPr>
              <p:nvPr/>
            </p:nvSpPr>
            <p:spPr bwMode="auto">
              <a:xfrm>
                <a:off x="1741" y="3128"/>
                <a:ext cx="331" cy="125"/>
              </a:xfrm>
              <a:custGeom>
                <a:avLst/>
                <a:gdLst>
                  <a:gd name="T0" fmla="*/ 166 w 16"/>
                  <a:gd name="T1" fmla="*/ 0 h 6"/>
                  <a:gd name="T2" fmla="*/ 0 w 16"/>
                  <a:gd name="T3" fmla="*/ 63 h 6"/>
                  <a:gd name="T4" fmla="*/ 166 w 16"/>
                  <a:gd name="T5" fmla="*/ 125 h 6"/>
                  <a:gd name="T6" fmla="*/ 331 w 16"/>
                  <a:gd name="T7" fmla="*/ 63 h 6"/>
                  <a:gd name="T8" fmla="*/ 166 w 16"/>
                  <a:gd name="T9" fmla="*/ 0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" h="6">
                    <a:moveTo>
                      <a:pt x="8" y="0"/>
                    </a:moveTo>
                    <a:cubicBezTo>
                      <a:pt x="3" y="0"/>
                      <a:pt x="0" y="1"/>
                      <a:pt x="0" y="3"/>
                    </a:cubicBezTo>
                    <a:cubicBezTo>
                      <a:pt x="0" y="5"/>
                      <a:pt x="3" y="6"/>
                      <a:pt x="8" y="6"/>
                    </a:cubicBezTo>
                    <a:cubicBezTo>
                      <a:pt x="13" y="6"/>
                      <a:pt x="16" y="5"/>
                      <a:pt x="16" y="3"/>
                    </a:cubicBezTo>
                    <a:cubicBezTo>
                      <a:pt x="16" y="1"/>
                      <a:pt x="12" y="0"/>
                      <a:pt x="8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193" name="Freeform 117"/>
              <p:cNvSpPr>
                <a:spLocks/>
              </p:cNvSpPr>
              <p:nvPr/>
            </p:nvSpPr>
            <p:spPr bwMode="auto">
              <a:xfrm>
                <a:off x="1762" y="3128"/>
                <a:ext cx="289" cy="125"/>
              </a:xfrm>
              <a:custGeom>
                <a:avLst/>
                <a:gdLst>
                  <a:gd name="T0" fmla="*/ 145 w 14"/>
                  <a:gd name="T1" fmla="*/ 0 h 6"/>
                  <a:gd name="T2" fmla="*/ 0 w 14"/>
                  <a:gd name="T3" fmla="*/ 63 h 6"/>
                  <a:gd name="T4" fmla="*/ 145 w 14"/>
                  <a:gd name="T5" fmla="*/ 125 h 6"/>
                  <a:gd name="T6" fmla="*/ 289 w 14"/>
                  <a:gd name="T7" fmla="*/ 63 h 6"/>
                  <a:gd name="T8" fmla="*/ 145 w 14"/>
                  <a:gd name="T9" fmla="*/ 0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4" h="6">
                    <a:moveTo>
                      <a:pt x="7" y="0"/>
                    </a:moveTo>
                    <a:cubicBezTo>
                      <a:pt x="3" y="0"/>
                      <a:pt x="0" y="2"/>
                      <a:pt x="0" y="3"/>
                    </a:cubicBezTo>
                    <a:cubicBezTo>
                      <a:pt x="0" y="5"/>
                      <a:pt x="3" y="6"/>
                      <a:pt x="7" y="6"/>
                    </a:cubicBezTo>
                    <a:cubicBezTo>
                      <a:pt x="11" y="6"/>
                      <a:pt x="14" y="4"/>
                      <a:pt x="14" y="3"/>
                    </a:cubicBezTo>
                    <a:cubicBezTo>
                      <a:pt x="14" y="1"/>
                      <a:pt x="11" y="0"/>
                      <a:pt x="7" y="0"/>
                    </a:cubicBez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194" name="Freeform 118"/>
              <p:cNvSpPr>
                <a:spLocks noEditPoints="1"/>
              </p:cNvSpPr>
              <p:nvPr/>
            </p:nvSpPr>
            <p:spPr bwMode="auto">
              <a:xfrm>
                <a:off x="1844" y="3149"/>
                <a:ext cx="125" cy="84"/>
              </a:xfrm>
              <a:custGeom>
                <a:avLst/>
                <a:gdLst>
                  <a:gd name="T0" fmla="*/ 125 w 6"/>
                  <a:gd name="T1" fmla="*/ 63 h 4"/>
                  <a:gd name="T2" fmla="*/ 104 w 6"/>
                  <a:gd name="T3" fmla="*/ 63 h 4"/>
                  <a:gd name="T4" fmla="*/ 104 w 6"/>
                  <a:gd name="T5" fmla="*/ 84 h 4"/>
                  <a:gd name="T6" fmla="*/ 83 w 6"/>
                  <a:gd name="T7" fmla="*/ 84 h 4"/>
                  <a:gd name="T8" fmla="*/ 63 w 6"/>
                  <a:gd name="T9" fmla="*/ 84 h 4"/>
                  <a:gd name="T10" fmla="*/ 63 w 6"/>
                  <a:gd name="T11" fmla="*/ 84 h 4"/>
                  <a:gd name="T12" fmla="*/ 42 w 6"/>
                  <a:gd name="T13" fmla="*/ 84 h 4"/>
                  <a:gd name="T14" fmla="*/ 42 w 6"/>
                  <a:gd name="T15" fmla="*/ 84 h 4"/>
                  <a:gd name="T16" fmla="*/ 21 w 6"/>
                  <a:gd name="T17" fmla="*/ 84 h 4"/>
                  <a:gd name="T18" fmla="*/ 21 w 6"/>
                  <a:gd name="T19" fmla="*/ 84 h 4"/>
                  <a:gd name="T20" fmla="*/ 0 w 6"/>
                  <a:gd name="T21" fmla="*/ 63 h 4"/>
                  <a:gd name="T22" fmla="*/ 0 w 6"/>
                  <a:gd name="T23" fmla="*/ 63 h 4"/>
                  <a:gd name="T24" fmla="*/ 0 w 6"/>
                  <a:gd name="T25" fmla="*/ 42 h 4"/>
                  <a:gd name="T26" fmla="*/ 21 w 6"/>
                  <a:gd name="T27" fmla="*/ 42 h 4"/>
                  <a:gd name="T28" fmla="*/ 21 w 6"/>
                  <a:gd name="T29" fmla="*/ 42 h 4"/>
                  <a:gd name="T30" fmla="*/ 42 w 6"/>
                  <a:gd name="T31" fmla="*/ 42 h 4"/>
                  <a:gd name="T32" fmla="*/ 42 w 6"/>
                  <a:gd name="T33" fmla="*/ 21 h 4"/>
                  <a:gd name="T34" fmla="*/ 42 w 6"/>
                  <a:gd name="T35" fmla="*/ 21 h 4"/>
                  <a:gd name="T36" fmla="*/ 21 w 6"/>
                  <a:gd name="T37" fmla="*/ 21 h 4"/>
                  <a:gd name="T38" fmla="*/ 0 w 6"/>
                  <a:gd name="T39" fmla="*/ 21 h 4"/>
                  <a:gd name="T40" fmla="*/ 21 w 6"/>
                  <a:gd name="T41" fmla="*/ 21 h 4"/>
                  <a:gd name="T42" fmla="*/ 21 w 6"/>
                  <a:gd name="T43" fmla="*/ 0 h 4"/>
                  <a:gd name="T44" fmla="*/ 42 w 6"/>
                  <a:gd name="T45" fmla="*/ 0 h 4"/>
                  <a:gd name="T46" fmla="*/ 42 w 6"/>
                  <a:gd name="T47" fmla="*/ 0 h 4"/>
                  <a:gd name="T48" fmla="*/ 42 w 6"/>
                  <a:gd name="T49" fmla="*/ 0 h 4"/>
                  <a:gd name="T50" fmla="*/ 63 w 6"/>
                  <a:gd name="T51" fmla="*/ 0 h 4"/>
                  <a:gd name="T52" fmla="*/ 63 w 6"/>
                  <a:gd name="T53" fmla="*/ 0 h 4"/>
                  <a:gd name="T54" fmla="*/ 83 w 6"/>
                  <a:gd name="T55" fmla="*/ 0 h 4"/>
                  <a:gd name="T56" fmla="*/ 104 w 6"/>
                  <a:gd name="T57" fmla="*/ 0 h 4"/>
                  <a:gd name="T58" fmla="*/ 104 w 6"/>
                  <a:gd name="T59" fmla="*/ 21 h 4"/>
                  <a:gd name="T60" fmla="*/ 104 w 6"/>
                  <a:gd name="T61" fmla="*/ 21 h 4"/>
                  <a:gd name="T62" fmla="*/ 104 w 6"/>
                  <a:gd name="T63" fmla="*/ 42 h 4"/>
                  <a:gd name="T64" fmla="*/ 104 w 6"/>
                  <a:gd name="T65" fmla="*/ 42 h 4"/>
                  <a:gd name="T66" fmla="*/ 83 w 6"/>
                  <a:gd name="T67" fmla="*/ 42 h 4"/>
                  <a:gd name="T68" fmla="*/ 63 w 6"/>
                  <a:gd name="T69" fmla="*/ 42 h 4"/>
                  <a:gd name="T70" fmla="*/ 63 w 6"/>
                  <a:gd name="T71" fmla="*/ 63 h 4"/>
                  <a:gd name="T72" fmla="*/ 83 w 6"/>
                  <a:gd name="T73" fmla="*/ 63 h 4"/>
                  <a:gd name="T74" fmla="*/ 83 w 6"/>
                  <a:gd name="T75" fmla="*/ 63 h 4"/>
                  <a:gd name="T76" fmla="*/ 104 w 6"/>
                  <a:gd name="T77" fmla="*/ 63 h 4"/>
                  <a:gd name="T78" fmla="*/ 104 w 6"/>
                  <a:gd name="T79" fmla="*/ 63 h 4"/>
                  <a:gd name="T80" fmla="*/ 125 w 6"/>
                  <a:gd name="T81" fmla="*/ 63 h 4"/>
                  <a:gd name="T82" fmla="*/ 63 w 6"/>
                  <a:gd name="T83" fmla="*/ 42 h 4"/>
                  <a:gd name="T84" fmla="*/ 83 w 6"/>
                  <a:gd name="T85" fmla="*/ 42 h 4"/>
                  <a:gd name="T86" fmla="*/ 83 w 6"/>
                  <a:gd name="T87" fmla="*/ 21 h 4"/>
                  <a:gd name="T88" fmla="*/ 83 w 6"/>
                  <a:gd name="T89" fmla="*/ 21 h 4"/>
                  <a:gd name="T90" fmla="*/ 83 w 6"/>
                  <a:gd name="T91" fmla="*/ 21 h 4"/>
                  <a:gd name="T92" fmla="*/ 83 w 6"/>
                  <a:gd name="T93" fmla="*/ 21 h 4"/>
                  <a:gd name="T94" fmla="*/ 63 w 6"/>
                  <a:gd name="T95" fmla="*/ 21 h 4"/>
                  <a:gd name="T96" fmla="*/ 63 w 6"/>
                  <a:gd name="T97" fmla="*/ 42 h 4"/>
                  <a:gd name="T98" fmla="*/ 42 w 6"/>
                  <a:gd name="T99" fmla="*/ 42 h 4"/>
                  <a:gd name="T100" fmla="*/ 21 w 6"/>
                  <a:gd name="T101" fmla="*/ 63 h 4"/>
                  <a:gd name="T102" fmla="*/ 21 w 6"/>
                  <a:gd name="T103" fmla="*/ 63 h 4"/>
                  <a:gd name="T104" fmla="*/ 21 w 6"/>
                  <a:gd name="T105" fmla="*/ 63 h 4"/>
                  <a:gd name="T106" fmla="*/ 42 w 6"/>
                  <a:gd name="T107" fmla="*/ 63 h 4"/>
                  <a:gd name="T108" fmla="*/ 42 w 6"/>
                  <a:gd name="T109" fmla="*/ 42 h 4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6" h="4">
                    <a:moveTo>
                      <a:pt x="6" y="3"/>
                    </a:moveTo>
                    <a:cubicBezTo>
                      <a:pt x="5" y="3"/>
                      <a:pt x="5" y="3"/>
                      <a:pt x="5" y="3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4" y="0"/>
                      <a:pt x="4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lnTo>
                      <a:pt x="6" y="3"/>
                    </a:lnTo>
                    <a:close/>
                    <a:moveTo>
                      <a:pt x="3" y="2"/>
                    </a:move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3" y="1"/>
                    </a:cubicBezTo>
                    <a:lnTo>
                      <a:pt x="3" y="2"/>
                    </a:lnTo>
                    <a:close/>
                    <a:moveTo>
                      <a:pt x="2" y="2"/>
                    </a:moveTo>
                    <a:cubicBezTo>
                      <a:pt x="2" y="2"/>
                      <a:pt x="2" y="2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2" y="3"/>
                      <a:pt x="2" y="3"/>
                      <a:pt x="2" y="3"/>
                    </a:cubicBezTo>
                    <a:lnTo>
                      <a:pt x="2" y="2"/>
                    </a:ln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195" name="Freeform 119"/>
              <p:cNvSpPr>
                <a:spLocks/>
              </p:cNvSpPr>
              <p:nvPr/>
            </p:nvSpPr>
            <p:spPr bwMode="auto">
              <a:xfrm>
                <a:off x="1741" y="3191"/>
                <a:ext cx="331" cy="125"/>
              </a:xfrm>
              <a:custGeom>
                <a:avLst/>
                <a:gdLst>
                  <a:gd name="T0" fmla="*/ 0 w 16"/>
                  <a:gd name="T1" fmla="*/ 21 h 6"/>
                  <a:gd name="T2" fmla="*/ 0 w 16"/>
                  <a:gd name="T3" fmla="*/ 21 h 6"/>
                  <a:gd name="T4" fmla="*/ 0 w 16"/>
                  <a:gd name="T5" fmla="*/ 0 h 6"/>
                  <a:gd name="T6" fmla="*/ 166 w 16"/>
                  <a:gd name="T7" fmla="*/ 63 h 6"/>
                  <a:gd name="T8" fmla="*/ 166 w 16"/>
                  <a:gd name="T9" fmla="*/ 63 h 6"/>
                  <a:gd name="T10" fmla="*/ 166 w 16"/>
                  <a:gd name="T11" fmla="*/ 63 h 6"/>
                  <a:gd name="T12" fmla="*/ 331 w 16"/>
                  <a:gd name="T13" fmla="*/ 0 h 6"/>
                  <a:gd name="T14" fmla="*/ 331 w 16"/>
                  <a:gd name="T15" fmla="*/ 21 h 6"/>
                  <a:gd name="T16" fmla="*/ 331 w 16"/>
                  <a:gd name="T17" fmla="*/ 21 h 6"/>
                  <a:gd name="T18" fmla="*/ 331 w 16"/>
                  <a:gd name="T19" fmla="*/ 42 h 6"/>
                  <a:gd name="T20" fmla="*/ 331 w 16"/>
                  <a:gd name="T21" fmla="*/ 42 h 6"/>
                  <a:gd name="T22" fmla="*/ 331 w 16"/>
                  <a:gd name="T23" fmla="*/ 42 h 6"/>
                  <a:gd name="T24" fmla="*/ 331 w 16"/>
                  <a:gd name="T25" fmla="*/ 63 h 6"/>
                  <a:gd name="T26" fmla="*/ 331 w 16"/>
                  <a:gd name="T27" fmla="*/ 63 h 6"/>
                  <a:gd name="T28" fmla="*/ 166 w 16"/>
                  <a:gd name="T29" fmla="*/ 125 h 6"/>
                  <a:gd name="T30" fmla="*/ 166 w 16"/>
                  <a:gd name="T31" fmla="*/ 125 h 6"/>
                  <a:gd name="T32" fmla="*/ 166 w 16"/>
                  <a:gd name="T33" fmla="*/ 125 h 6"/>
                  <a:gd name="T34" fmla="*/ 0 w 16"/>
                  <a:gd name="T35" fmla="*/ 63 h 6"/>
                  <a:gd name="T36" fmla="*/ 0 w 16"/>
                  <a:gd name="T37" fmla="*/ 63 h 6"/>
                  <a:gd name="T38" fmla="*/ 0 w 16"/>
                  <a:gd name="T39" fmla="*/ 42 h 6"/>
                  <a:gd name="T40" fmla="*/ 0 w 16"/>
                  <a:gd name="T41" fmla="*/ 42 h 6"/>
                  <a:gd name="T42" fmla="*/ 0 w 16"/>
                  <a:gd name="T43" fmla="*/ 42 h 6"/>
                  <a:gd name="T44" fmla="*/ 0 w 16"/>
                  <a:gd name="T45" fmla="*/ 21 h 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16" h="6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"/>
                      <a:pt x="3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13" y="3"/>
                      <a:pt x="16" y="2"/>
                      <a:pt x="16" y="0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5" y="5"/>
                      <a:pt x="12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4" y="6"/>
                      <a:pt x="0" y="5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196" name="Freeform 120"/>
              <p:cNvSpPr>
                <a:spLocks/>
              </p:cNvSpPr>
              <p:nvPr/>
            </p:nvSpPr>
            <p:spPr bwMode="auto">
              <a:xfrm>
                <a:off x="2031" y="3191"/>
                <a:ext cx="41" cy="104"/>
              </a:xfrm>
              <a:custGeom>
                <a:avLst/>
                <a:gdLst>
                  <a:gd name="T0" fmla="*/ 41 w 2"/>
                  <a:gd name="T1" fmla="*/ 0 h 5"/>
                  <a:gd name="T2" fmla="*/ 41 w 2"/>
                  <a:gd name="T3" fmla="*/ 21 h 5"/>
                  <a:gd name="T4" fmla="*/ 41 w 2"/>
                  <a:gd name="T5" fmla="*/ 21 h 5"/>
                  <a:gd name="T6" fmla="*/ 41 w 2"/>
                  <a:gd name="T7" fmla="*/ 42 h 5"/>
                  <a:gd name="T8" fmla="*/ 41 w 2"/>
                  <a:gd name="T9" fmla="*/ 42 h 5"/>
                  <a:gd name="T10" fmla="*/ 41 w 2"/>
                  <a:gd name="T11" fmla="*/ 42 h 5"/>
                  <a:gd name="T12" fmla="*/ 41 w 2"/>
                  <a:gd name="T13" fmla="*/ 62 h 5"/>
                  <a:gd name="T14" fmla="*/ 41 w 2"/>
                  <a:gd name="T15" fmla="*/ 62 h 5"/>
                  <a:gd name="T16" fmla="*/ 0 w 2"/>
                  <a:gd name="T17" fmla="*/ 104 h 5"/>
                  <a:gd name="T18" fmla="*/ 0 w 2"/>
                  <a:gd name="T19" fmla="*/ 42 h 5"/>
                  <a:gd name="T20" fmla="*/ 41 w 2"/>
                  <a:gd name="T21" fmla="*/ 0 h 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" h="5">
                    <a:moveTo>
                      <a:pt x="2" y="0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4"/>
                      <a:pt x="1" y="4"/>
                      <a:pt x="0" y="5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2" y="1"/>
                      <a:pt x="2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197" name="Freeform 121"/>
              <p:cNvSpPr>
                <a:spLocks/>
              </p:cNvSpPr>
              <p:nvPr/>
            </p:nvSpPr>
            <p:spPr bwMode="auto">
              <a:xfrm>
                <a:off x="1741" y="3191"/>
                <a:ext cx="41" cy="104"/>
              </a:xfrm>
              <a:custGeom>
                <a:avLst/>
                <a:gdLst>
                  <a:gd name="T0" fmla="*/ 0 w 2"/>
                  <a:gd name="T1" fmla="*/ 62 h 5"/>
                  <a:gd name="T2" fmla="*/ 0 w 2"/>
                  <a:gd name="T3" fmla="*/ 62 h 5"/>
                  <a:gd name="T4" fmla="*/ 0 w 2"/>
                  <a:gd name="T5" fmla="*/ 42 h 5"/>
                  <a:gd name="T6" fmla="*/ 0 w 2"/>
                  <a:gd name="T7" fmla="*/ 42 h 5"/>
                  <a:gd name="T8" fmla="*/ 0 w 2"/>
                  <a:gd name="T9" fmla="*/ 42 h 5"/>
                  <a:gd name="T10" fmla="*/ 0 w 2"/>
                  <a:gd name="T11" fmla="*/ 21 h 5"/>
                  <a:gd name="T12" fmla="*/ 0 w 2"/>
                  <a:gd name="T13" fmla="*/ 21 h 5"/>
                  <a:gd name="T14" fmla="*/ 0 w 2"/>
                  <a:gd name="T15" fmla="*/ 0 h 5"/>
                  <a:gd name="T16" fmla="*/ 41 w 2"/>
                  <a:gd name="T17" fmla="*/ 42 h 5"/>
                  <a:gd name="T18" fmla="*/ 41 w 2"/>
                  <a:gd name="T19" fmla="*/ 104 h 5"/>
                  <a:gd name="T20" fmla="*/ 0 w 2"/>
                  <a:gd name="T21" fmla="*/ 62 h 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" h="5">
                    <a:moveTo>
                      <a:pt x="0" y="3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2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1" y="4"/>
                      <a:pt x="0" y="4"/>
                      <a:pt x="0" y="3"/>
                    </a:cubicBezTo>
                    <a:close/>
                  </a:path>
                </a:pathLst>
              </a:custGeom>
              <a:solidFill>
                <a:srgbClr val="E994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198" name="Freeform 122"/>
              <p:cNvSpPr>
                <a:spLocks/>
              </p:cNvSpPr>
              <p:nvPr/>
            </p:nvSpPr>
            <p:spPr bwMode="auto">
              <a:xfrm>
                <a:off x="1741" y="3066"/>
                <a:ext cx="331" cy="146"/>
              </a:xfrm>
              <a:custGeom>
                <a:avLst/>
                <a:gdLst>
                  <a:gd name="T0" fmla="*/ 166 w 16"/>
                  <a:gd name="T1" fmla="*/ 0 h 7"/>
                  <a:gd name="T2" fmla="*/ 0 w 16"/>
                  <a:gd name="T3" fmla="*/ 63 h 7"/>
                  <a:gd name="T4" fmla="*/ 166 w 16"/>
                  <a:gd name="T5" fmla="*/ 125 h 7"/>
                  <a:gd name="T6" fmla="*/ 331 w 16"/>
                  <a:gd name="T7" fmla="*/ 63 h 7"/>
                  <a:gd name="T8" fmla="*/ 166 w 16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" h="7">
                    <a:moveTo>
                      <a:pt x="8" y="0"/>
                    </a:moveTo>
                    <a:cubicBezTo>
                      <a:pt x="3" y="0"/>
                      <a:pt x="0" y="1"/>
                      <a:pt x="0" y="3"/>
                    </a:cubicBezTo>
                    <a:cubicBezTo>
                      <a:pt x="0" y="5"/>
                      <a:pt x="3" y="7"/>
                      <a:pt x="8" y="6"/>
                    </a:cubicBezTo>
                    <a:cubicBezTo>
                      <a:pt x="13" y="6"/>
                      <a:pt x="16" y="5"/>
                      <a:pt x="16" y="3"/>
                    </a:cubicBezTo>
                    <a:cubicBezTo>
                      <a:pt x="16" y="1"/>
                      <a:pt x="12" y="0"/>
                      <a:pt x="8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199" name="Freeform 123"/>
              <p:cNvSpPr>
                <a:spLocks/>
              </p:cNvSpPr>
              <p:nvPr/>
            </p:nvSpPr>
            <p:spPr bwMode="auto">
              <a:xfrm>
                <a:off x="1762" y="3066"/>
                <a:ext cx="289" cy="125"/>
              </a:xfrm>
              <a:custGeom>
                <a:avLst/>
                <a:gdLst>
                  <a:gd name="T0" fmla="*/ 145 w 14"/>
                  <a:gd name="T1" fmla="*/ 0 h 6"/>
                  <a:gd name="T2" fmla="*/ 0 w 14"/>
                  <a:gd name="T3" fmla="*/ 63 h 6"/>
                  <a:gd name="T4" fmla="*/ 145 w 14"/>
                  <a:gd name="T5" fmla="*/ 125 h 6"/>
                  <a:gd name="T6" fmla="*/ 289 w 14"/>
                  <a:gd name="T7" fmla="*/ 63 h 6"/>
                  <a:gd name="T8" fmla="*/ 145 w 14"/>
                  <a:gd name="T9" fmla="*/ 0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4" h="6">
                    <a:moveTo>
                      <a:pt x="7" y="0"/>
                    </a:moveTo>
                    <a:cubicBezTo>
                      <a:pt x="3" y="0"/>
                      <a:pt x="0" y="2"/>
                      <a:pt x="0" y="3"/>
                    </a:cubicBezTo>
                    <a:cubicBezTo>
                      <a:pt x="0" y="5"/>
                      <a:pt x="3" y="6"/>
                      <a:pt x="7" y="6"/>
                    </a:cubicBezTo>
                    <a:cubicBezTo>
                      <a:pt x="11" y="6"/>
                      <a:pt x="14" y="4"/>
                      <a:pt x="14" y="3"/>
                    </a:cubicBezTo>
                    <a:cubicBezTo>
                      <a:pt x="14" y="1"/>
                      <a:pt x="11" y="0"/>
                      <a:pt x="7" y="0"/>
                    </a:cubicBez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00" name="Freeform 124"/>
              <p:cNvSpPr>
                <a:spLocks noEditPoints="1"/>
              </p:cNvSpPr>
              <p:nvPr/>
            </p:nvSpPr>
            <p:spPr bwMode="auto">
              <a:xfrm>
                <a:off x="1844" y="3087"/>
                <a:ext cx="125" cy="83"/>
              </a:xfrm>
              <a:custGeom>
                <a:avLst/>
                <a:gdLst>
                  <a:gd name="T0" fmla="*/ 125 w 6"/>
                  <a:gd name="T1" fmla="*/ 62 h 4"/>
                  <a:gd name="T2" fmla="*/ 104 w 6"/>
                  <a:gd name="T3" fmla="*/ 62 h 4"/>
                  <a:gd name="T4" fmla="*/ 104 w 6"/>
                  <a:gd name="T5" fmla="*/ 83 h 4"/>
                  <a:gd name="T6" fmla="*/ 83 w 6"/>
                  <a:gd name="T7" fmla="*/ 83 h 4"/>
                  <a:gd name="T8" fmla="*/ 63 w 6"/>
                  <a:gd name="T9" fmla="*/ 83 h 4"/>
                  <a:gd name="T10" fmla="*/ 63 w 6"/>
                  <a:gd name="T11" fmla="*/ 83 h 4"/>
                  <a:gd name="T12" fmla="*/ 42 w 6"/>
                  <a:gd name="T13" fmla="*/ 83 h 4"/>
                  <a:gd name="T14" fmla="*/ 42 w 6"/>
                  <a:gd name="T15" fmla="*/ 83 h 4"/>
                  <a:gd name="T16" fmla="*/ 21 w 6"/>
                  <a:gd name="T17" fmla="*/ 83 h 4"/>
                  <a:gd name="T18" fmla="*/ 21 w 6"/>
                  <a:gd name="T19" fmla="*/ 83 h 4"/>
                  <a:gd name="T20" fmla="*/ 0 w 6"/>
                  <a:gd name="T21" fmla="*/ 62 h 4"/>
                  <a:gd name="T22" fmla="*/ 0 w 6"/>
                  <a:gd name="T23" fmla="*/ 62 h 4"/>
                  <a:gd name="T24" fmla="*/ 0 w 6"/>
                  <a:gd name="T25" fmla="*/ 42 h 4"/>
                  <a:gd name="T26" fmla="*/ 21 w 6"/>
                  <a:gd name="T27" fmla="*/ 42 h 4"/>
                  <a:gd name="T28" fmla="*/ 21 w 6"/>
                  <a:gd name="T29" fmla="*/ 42 h 4"/>
                  <a:gd name="T30" fmla="*/ 42 w 6"/>
                  <a:gd name="T31" fmla="*/ 42 h 4"/>
                  <a:gd name="T32" fmla="*/ 42 w 6"/>
                  <a:gd name="T33" fmla="*/ 21 h 4"/>
                  <a:gd name="T34" fmla="*/ 42 w 6"/>
                  <a:gd name="T35" fmla="*/ 21 h 4"/>
                  <a:gd name="T36" fmla="*/ 21 w 6"/>
                  <a:gd name="T37" fmla="*/ 21 h 4"/>
                  <a:gd name="T38" fmla="*/ 0 w 6"/>
                  <a:gd name="T39" fmla="*/ 21 h 4"/>
                  <a:gd name="T40" fmla="*/ 21 w 6"/>
                  <a:gd name="T41" fmla="*/ 21 h 4"/>
                  <a:gd name="T42" fmla="*/ 21 w 6"/>
                  <a:gd name="T43" fmla="*/ 0 h 4"/>
                  <a:gd name="T44" fmla="*/ 42 w 6"/>
                  <a:gd name="T45" fmla="*/ 0 h 4"/>
                  <a:gd name="T46" fmla="*/ 42 w 6"/>
                  <a:gd name="T47" fmla="*/ 0 h 4"/>
                  <a:gd name="T48" fmla="*/ 42 w 6"/>
                  <a:gd name="T49" fmla="*/ 0 h 4"/>
                  <a:gd name="T50" fmla="*/ 63 w 6"/>
                  <a:gd name="T51" fmla="*/ 0 h 4"/>
                  <a:gd name="T52" fmla="*/ 63 w 6"/>
                  <a:gd name="T53" fmla="*/ 0 h 4"/>
                  <a:gd name="T54" fmla="*/ 83 w 6"/>
                  <a:gd name="T55" fmla="*/ 0 h 4"/>
                  <a:gd name="T56" fmla="*/ 104 w 6"/>
                  <a:gd name="T57" fmla="*/ 21 h 4"/>
                  <a:gd name="T58" fmla="*/ 104 w 6"/>
                  <a:gd name="T59" fmla="*/ 21 h 4"/>
                  <a:gd name="T60" fmla="*/ 104 w 6"/>
                  <a:gd name="T61" fmla="*/ 21 h 4"/>
                  <a:gd name="T62" fmla="*/ 104 w 6"/>
                  <a:gd name="T63" fmla="*/ 42 h 4"/>
                  <a:gd name="T64" fmla="*/ 104 w 6"/>
                  <a:gd name="T65" fmla="*/ 42 h 4"/>
                  <a:gd name="T66" fmla="*/ 83 w 6"/>
                  <a:gd name="T67" fmla="*/ 42 h 4"/>
                  <a:gd name="T68" fmla="*/ 63 w 6"/>
                  <a:gd name="T69" fmla="*/ 42 h 4"/>
                  <a:gd name="T70" fmla="*/ 63 w 6"/>
                  <a:gd name="T71" fmla="*/ 62 h 4"/>
                  <a:gd name="T72" fmla="*/ 83 w 6"/>
                  <a:gd name="T73" fmla="*/ 62 h 4"/>
                  <a:gd name="T74" fmla="*/ 83 w 6"/>
                  <a:gd name="T75" fmla="*/ 62 h 4"/>
                  <a:gd name="T76" fmla="*/ 104 w 6"/>
                  <a:gd name="T77" fmla="*/ 62 h 4"/>
                  <a:gd name="T78" fmla="*/ 104 w 6"/>
                  <a:gd name="T79" fmla="*/ 62 h 4"/>
                  <a:gd name="T80" fmla="*/ 125 w 6"/>
                  <a:gd name="T81" fmla="*/ 62 h 4"/>
                  <a:gd name="T82" fmla="*/ 63 w 6"/>
                  <a:gd name="T83" fmla="*/ 42 h 4"/>
                  <a:gd name="T84" fmla="*/ 83 w 6"/>
                  <a:gd name="T85" fmla="*/ 42 h 4"/>
                  <a:gd name="T86" fmla="*/ 83 w 6"/>
                  <a:gd name="T87" fmla="*/ 21 h 4"/>
                  <a:gd name="T88" fmla="*/ 83 w 6"/>
                  <a:gd name="T89" fmla="*/ 21 h 4"/>
                  <a:gd name="T90" fmla="*/ 83 w 6"/>
                  <a:gd name="T91" fmla="*/ 21 h 4"/>
                  <a:gd name="T92" fmla="*/ 83 w 6"/>
                  <a:gd name="T93" fmla="*/ 21 h 4"/>
                  <a:gd name="T94" fmla="*/ 63 w 6"/>
                  <a:gd name="T95" fmla="*/ 21 h 4"/>
                  <a:gd name="T96" fmla="*/ 63 w 6"/>
                  <a:gd name="T97" fmla="*/ 42 h 4"/>
                  <a:gd name="T98" fmla="*/ 42 w 6"/>
                  <a:gd name="T99" fmla="*/ 42 h 4"/>
                  <a:gd name="T100" fmla="*/ 21 w 6"/>
                  <a:gd name="T101" fmla="*/ 62 h 4"/>
                  <a:gd name="T102" fmla="*/ 21 w 6"/>
                  <a:gd name="T103" fmla="*/ 62 h 4"/>
                  <a:gd name="T104" fmla="*/ 21 w 6"/>
                  <a:gd name="T105" fmla="*/ 62 h 4"/>
                  <a:gd name="T106" fmla="*/ 42 w 6"/>
                  <a:gd name="T107" fmla="*/ 62 h 4"/>
                  <a:gd name="T108" fmla="*/ 42 w 6"/>
                  <a:gd name="T109" fmla="*/ 42 h 4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6" h="4">
                    <a:moveTo>
                      <a:pt x="6" y="3"/>
                    </a:moveTo>
                    <a:cubicBezTo>
                      <a:pt x="5" y="3"/>
                      <a:pt x="5" y="3"/>
                      <a:pt x="5" y="3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4" y="0"/>
                      <a:pt x="4" y="0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lnTo>
                      <a:pt x="6" y="3"/>
                    </a:lnTo>
                    <a:close/>
                    <a:moveTo>
                      <a:pt x="3" y="2"/>
                    </a:move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3" y="1"/>
                    </a:cubicBezTo>
                    <a:lnTo>
                      <a:pt x="3" y="2"/>
                    </a:lnTo>
                    <a:close/>
                    <a:moveTo>
                      <a:pt x="2" y="2"/>
                    </a:moveTo>
                    <a:cubicBezTo>
                      <a:pt x="2" y="2"/>
                      <a:pt x="2" y="2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2" y="3"/>
                      <a:pt x="2" y="3"/>
                      <a:pt x="2" y="3"/>
                    </a:cubicBezTo>
                    <a:lnTo>
                      <a:pt x="2" y="2"/>
                    </a:ln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01" name="Freeform 125"/>
              <p:cNvSpPr>
                <a:spLocks/>
              </p:cNvSpPr>
              <p:nvPr/>
            </p:nvSpPr>
            <p:spPr bwMode="auto">
              <a:xfrm>
                <a:off x="1741" y="3128"/>
                <a:ext cx="331" cy="125"/>
              </a:xfrm>
              <a:custGeom>
                <a:avLst/>
                <a:gdLst>
                  <a:gd name="T0" fmla="*/ 0 w 16"/>
                  <a:gd name="T1" fmla="*/ 21 h 6"/>
                  <a:gd name="T2" fmla="*/ 0 w 16"/>
                  <a:gd name="T3" fmla="*/ 21 h 6"/>
                  <a:gd name="T4" fmla="*/ 0 w 16"/>
                  <a:gd name="T5" fmla="*/ 0 h 6"/>
                  <a:gd name="T6" fmla="*/ 166 w 16"/>
                  <a:gd name="T7" fmla="*/ 63 h 6"/>
                  <a:gd name="T8" fmla="*/ 166 w 16"/>
                  <a:gd name="T9" fmla="*/ 63 h 6"/>
                  <a:gd name="T10" fmla="*/ 166 w 16"/>
                  <a:gd name="T11" fmla="*/ 63 h 6"/>
                  <a:gd name="T12" fmla="*/ 331 w 16"/>
                  <a:gd name="T13" fmla="*/ 0 h 6"/>
                  <a:gd name="T14" fmla="*/ 331 w 16"/>
                  <a:gd name="T15" fmla="*/ 21 h 6"/>
                  <a:gd name="T16" fmla="*/ 331 w 16"/>
                  <a:gd name="T17" fmla="*/ 21 h 6"/>
                  <a:gd name="T18" fmla="*/ 331 w 16"/>
                  <a:gd name="T19" fmla="*/ 42 h 6"/>
                  <a:gd name="T20" fmla="*/ 331 w 16"/>
                  <a:gd name="T21" fmla="*/ 42 h 6"/>
                  <a:gd name="T22" fmla="*/ 331 w 16"/>
                  <a:gd name="T23" fmla="*/ 42 h 6"/>
                  <a:gd name="T24" fmla="*/ 331 w 16"/>
                  <a:gd name="T25" fmla="*/ 63 h 6"/>
                  <a:gd name="T26" fmla="*/ 331 w 16"/>
                  <a:gd name="T27" fmla="*/ 63 h 6"/>
                  <a:gd name="T28" fmla="*/ 166 w 16"/>
                  <a:gd name="T29" fmla="*/ 125 h 6"/>
                  <a:gd name="T30" fmla="*/ 166 w 16"/>
                  <a:gd name="T31" fmla="*/ 125 h 6"/>
                  <a:gd name="T32" fmla="*/ 166 w 16"/>
                  <a:gd name="T33" fmla="*/ 125 h 6"/>
                  <a:gd name="T34" fmla="*/ 0 w 16"/>
                  <a:gd name="T35" fmla="*/ 63 h 6"/>
                  <a:gd name="T36" fmla="*/ 0 w 16"/>
                  <a:gd name="T37" fmla="*/ 63 h 6"/>
                  <a:gd name="T38" fmla="*/ 0 w 16"/>
                  <a:gd name="T39" fmla="*/ 42 h 6"/>
                  <a:gd name="T40" fmla="*/ 0 w 16"/>
                  <a:gd name="T41" fmla="*/ 42 h 6"/>
                  <a:gd name="T42" fmla="*/ 0 w 16"/>
                  <a:gd name="T43" fmla="*/ 42 h 6"/>
                  <a:gd name="T44" fmla="*/ 0 w 16"/>
                  <a:gd name="T45" fmla="*/ 21 h 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16" h="6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"/>
                      <a:pt x="3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13" y="3"/>
                      <a:pt x="16" y="2"/>
                      <a:pt x="16" y="0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5" y="5"/>
                      <a:pt x="12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4" y="6"/>
                      <a:pt x="0" y="5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02" name="Freeform 126"/>
              <p:cNvSpPr>
                <a:spLocks/>
              </p:cNvSpPr>
              <p:nvPr/>
            </p:nvSpPr>
            <p:spPr bwMode="auto">
              <a:xfrm>
                <a:off x="2031" y="3128"/>
                <a:ext cx="41" cy="105"/>
              </a:xfrm>
              <a:custGeom>
                <a:avLst/>
                <a:gdLst>
                  <a:gd name="T0" fmla="*/ 41 w 2"/>
                  <a:gd name="T1" fmla="*/ 0 h 5"/>
                  <a:gd name="T2" fmla="*/ 41 w 2"/>
                  <a:gd name="T3" fmla="*/ 21 h 5"/>
                  <a:gd name="T4" fmla="*/ 41 w 2"/>
                  <a:gd name="T5" fmla="*/ 21 h 5"/>
                  <a:gd name="T6" fmla="*/ 41 w 2"/>
                  <a:gd name="T7" fmla="*/ 42 h 5"/>
                  <a:gd name="T8" fmla="*/ 41 w 2"/>
                  <a:gd name="T9" fmla="*/ 42 h 5"/>
                  <a:gd name="T10" fmla="*/ 41 w 2"/>
                  <a:gd name="T11" fmla="*/ 42 h 5"/>
                  <a:gd name="T12" fmla="*/ 41 w 2"/>
                  <a:gd name="T13" fmla="*/ 63 h 5"/>
                  <a:gd name="T14" fmla="*/ 41 w 2"/>
                  <a:gd name="T15" fmla="*/ 63 h 5"/>
                  <a:gd name="T16" fmla="*/ 0 w 2"/>
                  <a:gd name="T17" fmla="*/ 105 h 5"/>
                  <a:gd name="T18" fmla="*/ 0 w 2"/>
                  <a:gd name="T19" fmla="*/ 42 h 5"/>
                  <a:gd name="T20" fmla="*/ 41 w 2"/>
                  <a:gd name="T21" fmla="*/ 0 h 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" h="5">
                    <a:moveTo>
                      <a:pt x="2" y="0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4"/>
                      <a:pt x="1" y="4"/>
                      <a:pt x="0" y="5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2" y="1"/>
                      <a:pt x="2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03" name="Freeform 127"/>
              <p:cNvSpPr>
                <a:spLocks/>
              </p:cNvSpPr>
              <p:nvPr/>
            </p:nvSpPr>
            <p:spPr bwMode="auto">
              <a:xfrm>
                <a:off x="1741" y="3128"/>
                <a:ext cx="41" cy="105"/>
              </a:xfrm>
              <a:custGeom>
                <a:avLst/>
                <a:gdLst>
                  <a:gd name="T0" fmla="*/ 0 w 2"/>
                  <a:gd name="T1" fmla="*/ 63 h 5"/>
                  <a:gd name="T2" fmla="*/ 0 w 2"/>
                  <a:gd name="T3" fmla="*/ 63 h 5"/>
                  <a:gd name="T4" fmla="*/ 0 w 2"/>
                  <a:gd name="T5" fmla="*/ 42 h 5"/>
                  <a:gd name="T6" fmla="*/ 0 w 2"/>
                  <a:gd name="T7" fmla="*/ 42 h 5"/>
                  <a:gd name="T8" fmla="*/ 0 w 2"/>
                  <a:gd name="T9" fmla="*/ 42 h 5"/>
                  <a:gd name="T10" fmla="*/ 0 w 2"/>
                  <a:gd name="T11" fmla="*/ 21 h 5"/>
                  <a:gd name="T12" fmla="*/ 0 w 2"/>
                  <a:gd name="T13" fmla="*/ 21 h 5"/>
                  <a:gd name="T14" fmla="*/ 0 w 2"/>
                  <a:gd name="T15" fmla="*/ 0 h 5"/>
                  <a:gd name="T16" fmla="*/ 41 w 2"/>
                  <a:gd name="T17" fmla="*/ 42 h 5"/>
                  <a:gd name="T18" fmla="*/ 41 w 2"/>
                  <a:gd name="T19" fmla="*/ 105 h 5"/>
                  <a:gd name="T20" fmla="*/ 0 w 2"/>
                  <a:gd name="T21" fmla="*/ 63 h 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" h="5">
                    <a:moveTo>
                      <a:pt x="0" y="3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2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1" y="4"/>
                      <a:pt x="0" y="4"/>
                      <a:pt x="0" y="3"/>
                    </a:cubicBezTo>
                    <a:close/>
                  </a:path>
                </a:pathLst>
              </a:custGeom>
              <a:solidFill>
                <a:srgbClr val="E994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04" name="Freeform 128"/>
              <p:cNvSpPr>
                <a:spLocks/>
              </p:cNvSpPr>
              <p:nvPr/>
            </p:nvSpPr>
            <p:spPr bwMode="auto">
              <a:xfrm>
                <a:off x="1741" y="3003"/>
                <a:ext cx="331" cy="146"/>
              </a:xfrm>
              <a:custGeom>
                <a:avLst/>
                <a:gdLst>
                  <a:gd name="T0" fmla="*/ 166 w 16"/>
                  <a:gd name="T1" fmla="*/ 0 h 7"/>
                  <a:gd name="T2" fmla="*/ 0 w 16"/>
                  <a:gd name="T3" fmla="*/ 63 h 7"/>
                  <a:gd name="T4" fmla="*/ 166 w 16"/>
                  <a:gd name="T5" fmla="*/ 146 h 7"/>
                  <a:gd name="T6" fmla="*/ 331 w 16"/>
                  <a:gd name="T7" fmla="*/ 63 h 7"/>
                  <a:gd name="T8" fmla="*/ 166 w 16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" h="7">
                    <a:moveTo>
                      <a:pt x="8" y="0"/>
                    </a:moveTo>
                    <a:cubicBezTo>
                      <a:pt x="3" y="0"/>
                      <a:pt x="0" y="1"/>
                      <a:pt x="0" y="3"/>
                    </a:cubicBezTo>
                    <a:cubicBezTo>
                      <a:pt x="0" y="5"/>
                      <a:pt x="3" y="7"/>
                      <a:pt x="8" y="7"/>
                    </a:cubicBezTo>
                    <a:cubicBezTo>
                      <a:pt x="13" y="6"/>
                      <a:pt x="16" y="5"/>
                      <a:pt x="16" y="3"/>
                    </a:cubicBezTo>
                    <a:cubicBezTo>
                      <a:pt x="16" y="1"/>
                      <a:pt x="12" y="0"/>
                      <a:pt x="8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05" name="Freeform 129"/>
              <p:cNvSpPr>
                <a:spLocks/>
              </p:cNvSpPr>
              <p:nvPr/>
            </p:nvSpPr>
            <p:spPr bwMode="auto">
              <a:xfrm>
                <a:off x="1762" y="3003"/>
                <a:ext cx="289" cy="125"/>
              </a:xfrm>
              <a:custGeom>
                <a:avLst/>
                <a:gdLst>
                  <a:gd name="T0" fmla="*/ 145 w 14"/>
                  <a:gd name="T1" fmla="*/ 0 h 6"/>
                  <a:gd name="T2" fmla="*/ 0 w 14"/>
                  <a:gd name="T3" fmla="*/ 63 h 6"/>
                  <a:gd name="T4" fmla="*/ 145 w 14"/>
                  <a:gd name="T5" fmla="*/ 125 h 6"/>
                  <a:gd name="T6" fmla="*/ 289 w 14"/>
                  <a:gd name="T7" fmla="*/ 63 h 6"/>
                  <a:gd name="T8" fmla="*/ 145 w 14"/>
                  <a:gd name="T9" fmla="*/ 0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4" h="6">
                    <a:moveTo>
                      <a:pt x="7" y="0"/>
                    </a:moveTo>
                    <a:cubicBezTo>
                      <a:pt x="3" y="0"/>
                      <a:pt x="0" y="2"/>
                      <a:pt x="0" y="3"/>
                    </a:cubicBezTo>
                    <a:cubicBezTo>
                      <a:pt x="0" y="5"/>
                      <a:pt x="3" y="6"/>
                      <a:pt x="7" y="6"/>
                    </a:cubicBezTo>
                    <a:cubicBezTo>
                      <a:pt x="11" y="6"/>
                      <a:pt x="14" y="4"/>
                      <a:pt x="14" y="3"/>
                    </a:cubicBezTo>
                    <a:cubicBezTo>
                      <a:pt x="14" y="1"/>
                      <a:pt x="11" y="0"/>
                      <a:pt x="7" y="0"/>
                    </a:cubicBez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06" name="Freeform 130"/>
              <p:cNvSpPr>
                <a:spLocks noEditPoints="1"/>
              </p:cNvSpPr>
              <p:nvPr/>
            </p:nvSpPr>
            <p:spPr bwMode="auto">
              <a:xfrm>
                <a:off x="1844" y="3024"/>
                <a:ext cx="125" cy="83"/>
              </a:xfrm>
              <a:custGeom>
                <a:avLst/>
                <a:gdLst>
                  <a:gd name="T0" fmla="*/ 125 w 6"/>
                  <a:gd name="T1" fmla="*/ 62 h 4"/>
                  <a:gd name="T2" fmla="*/ 104 w 6"/>
                  <a:gd name="T3" fmla="*/ 83 h 4"/>
                  <a:gd name="T4" fmla="*/ 104 w 6"/>
                  <a:gd name="T5" fmla="*/ 83 h 4"/>
                  <a:gd name="T6" fmla="*/ 83 w 6"/>
                  <a:gd name="T7" fmla="*/ 83 h 4"/>
                  <a:gd name="T8" fmla="*/ 63 w 6"/>
                  <a:gd name="T9" fmla="*/ 83 h 4"/>
                  <a:gd name="T10" fmla="*/ 63 w 6"/>
                  <a:gd name="T11" fmla="*/ 83 h 4"/>
                  <a:gd name="T12" fmla="*/ 42 w 6"/>
                  <a:gd name="T13" fmla="*/ 83 h 4"/>
                  <a:gd name="T14" fmla="*/ 42 w 6"/>
                  <a:gd name="T15" fmla="*/ 83 h 4"/>
                  <a:gd name="T16" fmla="*/ 21 w 6"/>
                  <a:gd name="T17" fmla="*/ 83 h 4"/>
                  <a:gd name="T18" fmla="*/ 21 w 6"/>
                  <a:gd name="T19" fmla="*/ 83 h 4"/>
                  <a:gd name="T20" fmla="*/ 0 w 6"/>
                  <a:gd name="T21" fmla="*/ 62 h 4"/>
                  <a:gd name="T22" fmla="*/ 0 w 6"/>
                  <a:gd name="T23" fmla="*/ 62 h 4"/>
                  <a:gd name="T24" fmla="*/ 0 w 6"/>
                  <a:gd name="T25" fmla="*/ 62 h 4"/>
                  <a:gd name="T26" fmla="*/ 21 w 6"/>
                  <a:gd name="T27" fmla="*/ 42 h 4"/>
                  <a:gd name="T28" fmla="*/ 21 w 6"/>
                  <a:gd name="T29" fmla="*/ 42 h 4"/>
                  <a:gd name="T30" fmla="*/ 42 w 6"/>
                  <a:gd name="T31" fmla="*/ 42 h 4"/>
                  <a:gd name="T32" fmla="*/ 42 w 6"/>
                  <a:gd name="T33" fmla="*/ 21 h 4"/>
                  <a:gd name="T34" fmla="*/ 42 w 6"/>
                  <a:gd name="T35" fmla="*/ 21 h 4"/>
                  <a:gd name="T36" fmla="*/ 21 w 6"/>
                  <a:gd name="T37" fmla="*/ 21 h 4"/>
                  <a:gd name="T38" fmla="*/ 0 w 6"/>
                  <a:gd name="T39" fmla="*/ 21 h 4"/>
                  <a:gd name="T40" fmla="*/ 21 w 6"/>
                  <a:gd name="T41" fmla="*/ 21 h 4"/>
                  <a:gd name="T42" fmla="*/ 21 w 6"/>
                  <a:gd name="T43" fmla="*/ 21 h 4"/>
                  <a:gd name="T44" fmla="*/ 42 w 6"/>
                  <a:gd name="T45" fmla="*/ 0 h 4"/>
                  <a:gd name="T46" fmla="*/ 42 w 6"/>
                  <a:gd name="T47" fmla="*/ 0 h 4"/>
                  <a:gd name="T48" fmla="*/ 42 w 6"/>
                  <a:gd name="T49" fmla="*/ 0 h 4"/>
                  <a:gd name="T50" fmla="*/ 63 w 6"/>
                  <a:gd name="T51" fmla="*/ 0 h 4"/>
                  <a:gd name="T52" fmla="*/ 63 w 6"/>
                  <a:gd name="T53" fmla="*/ 0 h 4"/>
                  <a:gd name="T54" fmla="*/ 83 w 6"/>
                  <a:gd name="T55" fmla="*/ 0 h 4"/>
                  <a:gd name="T56" fmla="*/ 104 w 6"/>
                  <a:gd name="T57" fmla="*/ 21 h 4"/>
                  <a:gd name="T58" fmla="*/ 104 w 6"/>
                  <a:gd name="T59" fmla="*/ 21 h 4"/>
                  <a:gd name="T60" fmla="*/ 104 w 6"/>
                  <a:gd name="T61" fmla="*/ 21 h 4"/>
                  <a:gd name="T62" fmla="*/ 104 w 6"/>
                  <a:gd name="T63" fmla="*/ 42 h 4"/>
                  <a:gd name="T64" fmla="*/ 104 w 6"/>
                  <a:gd name="T65" fmla="*/ 42 h 4"/>
                  <a:gd name="T66" fmla="*/ 83 w 6"/>
                  <a:gd name="T67" fmla="*/ 42 h 4"/>
                  <a:gd name="T68" fmla="*/ 63 w 6"/>
                  <a:gd name="T69" fmla="*/ 42 h 4"/>
                  <a:gd name="T70" fmla="*/ 63 w 6"/>
                  <a:gd name="T71" fmla="*/ 62 h 4"/>
                  <a:gd name="T72" fmla="*/ 83 w 6"/>
                  <a:gd name="T73" fmla="*/ 62 h 4"/>
                  <a:gd name="T74" fmla="*/ 83 w 6"/>
                  <a:gd name="T75" fmla="*/ 62 h 4"/>
                  <a:gd name="T76" fmla="*/ 104 w 6"/>
                  <a:gd name="T77" fmla="*/ 62 h 4"/>
                  <a:gd name="T78" fmla="*/ 104 w 6"/>
                  <a:gd name="T79" fmla="*/ 62 h 4"/>
                  <a:gd name="T80" fmla="*/ 125 w 6"/>
                  <a:gd name="T81" fmla="*/ 62 h 4"/>
                  <a:gd name="T82" fmla="*/ 63 w 6"/>
                  <a:gd name="T83" fmla="*/ 42 h 4"/>
                  <a:gd name="T84" fmla="*/ 83 w 6"/>
                  <a:gd name="T85" fmla="*/ 42 h 4"/>
                  <a:gd name="T86" fmla="*/ 83 w 6"/>
                  <a:gd name="T87" fmla="*/ 42 h 4"/>
                  <a:gd name="T88" fmla="*/ 83 w 6"/>
                  <a:gd name="T89" fmla="*/ 21 h 4"/>
                  <a:gd name="T90" fmla="*/ 83 w 6"/>
                  <a:gd name="T91" fmla="*/ 21 h 4"/>
                  <a:gd name="T92" fmla="*/ 83 w 6"/>
                  <a:gd name="T93" fmla="*/ 21 h 4"/>
                  <a:gd name="T94" fmla="*/ 63 w 6"/>
                  <a:gd name="T95" fmla="*/ 21 h 4"/>
                  <a:gd name="T96" fmla="*/ 63 w 6"/>
                  <a:gd name="T97" fmla="*/ 42 h 4"/>
                  <a:gd name="T98" fmla="*/ 42 w 6"/>
                  <a:gd name="T99" fmla="*/ 42 h 4"/>
                  <a:gd name="T100" fmla="*/ 21 w 6"/>
                  <a:gd name="T101" fmla="*/ 62 h 4"/>
                  <a:gd name="T102" fmla="*/ 21 w 6"/>
                  <a:gd name="T103" fmla="*/ 62 h 4"/>
                  <a:gd name="T104" fmla="*/ 21 w 6"/>
                  <a:gd name="T105" fmla="*/ 62 h 4"/>
                  <a:gd name="T106" fmla="*/ 42 w 6"/>
                  <a:gd name="T107" fmla="*/ 83 h 4"/>
                  <a:gd name="T108" fmla="*/ 42 w 6"/>
                  <a:gd name="T109" fmla="*/ 42 h 4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6" h="4">
                    <a:moveTo>
                      <a:pt x="6" y="3"/>
                    </a:move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4" y="0"/>
                      <a:pt x="4" y="0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lnTo>
                      <a:pt x="6" y="3"/>
                    </a:lnTo>
                    <a:close/>
                    <a:moveTo>
                      <a:pt x="3" y="2"/>
                    </a:move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3" y="1"/>
                    </a:cubicBezTo>
                    <a:lnTo>
                      <a:pt x="3" y="2"/>
                    </a:lnTo>
                    <a:close/>
                    <a:moveTo>
                      <a:pt x="2" y="2"/>
                    </a:moveTo>
                    <a:cubicBezTo>
                      <a:pt x="2" y="2"/>
                      <a:pt x="2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2" y="3"/>
                      <a:pt x="2" y="3"/>
                      <a:pt x="2" y="4"/>
                    </a:cubicBezTo>
                    <a:lnTo>
                      <a:pt x="2" y="2"/>
                    </a:ln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07" name="Freeform 131"/>
              <p:cNvSpPr>
                <a:spLocks/>
              </p:cNvSpPr>
              <p:nvPr/>
            </p:nvSpPr>
            <p:spPr bwMode="auto">
              <a:xfrm>
                <a:off x="1741" y="3066"/>
                <a:ext cx="331" cy="125"/>
              </a:xfrm>
              <a:custGeom>
                <a:avLst/>
                <a:gdLst>
                  <a:gd name="T0" fmla="*/ 0 w 16"/>
                  <a:gd name="T1" fmla="*/ 42 h 6"/>
                  <a:gd name="T2" fmla="*/ 0 w 16"/>
                  <a:gd name="T3" fmla="*/ 21 h 6"/>
                  <a:gd name="T4" fmla="*/ 0 w 16"/>
                  <a:gd name="T5" fmla="*/ 0 h 6"/>
                  <a:gd name="T6" fmla="*/ 166 w 16"/>
                  <a:gd name="T7" fmla="*/ 63 h 6"/>
                  <a:gd name="T8" fmla="*/ 166 w 16"/>
                  <a:gd name="T9" fmla="*/ 63 h 6"/>
                  <a:gd name="T10" fmla="*/ 166 w 16"/>
                  <a:gd name="T11" fmla="*/ 63 h 6"/>
                  <a:gd name="T12" fmla="*/ 331 w 16"/>
                  <a:gd name="T13" fmla="*/ 0 h 6"/>
                  <a:gd name="T14" fmla="*/ 331 w 16"/>
                  <a:gd name="T15" fmla="*/ 21 h 6"/>
                  <a:gd name="T16" fmla="*/ 331 w 16"/>
                  <a:gd name="T17" fmla="*/ 42 h 6"/>
                  <a:gd name="T18" fmla="*/ 331 w 16"/>
                  <a:gd name="T19" fmla="*/ 42 h 6"/>
                  <a:gd name="T20" fmla="*/ 331 w 16"/>
                  <a:gd name="T21" fmla="*/ 42 h 6"/>
                  <a:gd name="T22" fmla="*/ 331 w 16"/>
                  <a:gd name="T23" fmla="*/ 63 h 6"/>
                  <a:gd name="T24" fmla="*/ 331 w 16"/>
                  <a:gd name="T25" fmla="*/ 63 h 6"/>
                  <a:gd name="T26" fmla="*/ 331 w 16"/>
                  <a:gd name="T27" fmla="*/ 63 h 6"/>
                  <a:gd name="T28" fmla="*/ 166 w 16"/>
                  <a:gd name="T29" fmla="*/ 125 h 6"/>
                  <a:gd name="T30" fmla="*/ 166 w 16"/>
                  <a:gd name="T31" fmla="*/ 125 h 6"/>
                  <a:gd name="T32" fmla="*/ 166 w 16"/>
                  <a:gd name="T33" fmla="*/ 125 h 6"/>
                  <a:gd name="T34" fmla="*/ 0 w 16"/>
                  <a:gd name="T35" fmla="*/ 63 h 6"/>
                  <a:gd name="T36" fmla="*/ 0 w 16"/>
                  <a:gd name="T37" fmla="*/ 63 h 6"/>
                  <a:gd name="T38" fmla="*/ 0 w 16"/>
                  <a:gd name="T39" fmla="*/ 63 h 6"/>
                  <a:gd name="T40" fmla="*/ 0 w 16"/>
                  <a:gd name="T41" fmla="*/ 42 h 6"/>
                  <a:gd name="T42" fmla="*/ 0 w 16"/>
                  <a:gd name="T43" fmla="*/ 42 h 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6" h="6">
                    <a:moveTo>
                      <a:pt x="0" y="2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"/>
                      <a:pt x="3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13" y="3"/>
                      <a:pt x="16" y="2"/>
                      <a:pt x="16" y="0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5" y="5"/>
                      <a:pt x="12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4" y="6"/>
                      <a:pt x="0" y="5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08" name="Freeform 132"/>
              <p:cNvSpPr>
                <a:spLocks/>
              </p:cNvSpPr>
              <p:nvPr/>
            </p:nvSpPr>
            <p:spPr bwMode="auto">
              <a:xfrm>
                <a:off x="2031" y="3066"/>
                <a:ext cx="41" cy="104"/>
              </a:xfrm>
              <a:custGeom>
                <a:avLst/>
                <a:gdLst>
                  <a:gd name="T0" fmla="*/ 41 w 2"/>
                  <a:gd name="T1" fmla="*/ 0 h 5"/>
                  <a:gd name="T2" fmla="*/ 41 w 2"/>
                  <a:gd name="T3" fmla="*/ 21 h 5"/>
                  <a:gd name="T4" fmla="*/ 41 w 2"/>
                  <a:gd name="T5" fmla="*/ 42 h 5"/>
                  <a:gd name="T6" fmla="*/ 41 w 2"/>
                  <a:gd name="T7" fmla="*/ 42 h 5"/>
                  <a:gd name="T8" fmla="*/ 41 w 2"/>
                  <a:gd name="T9" fmla="*/ 42 h 5"/>
                  <a:gd name="T10" fmla="*/ 41 w 2"/>
                  <a:gd name="T11" fmla="*/ 62 h 5"/>
                  <a:gd name="T12" fmla="*/ 41 w 2"/>
                  <a:gd name="T13" fmla="*/ 62 h 5"/>
                  <a:gd name="T14" fmla="*/ 41 w 2"/>
                  <a:gd name="T15" fmla="*/ 62 h 5"/>
                  <a:gd name="T16" fmla="*/ 0 w 2"/>
                  <a:gd name="T17" fmla="*/ 104 h 5"/>
                  <a:gd name="T18" fmla="*/ 0 w 2"/>
                  <a:gd name="T19" fmla="*/ 42 h 5"/>
                  <a:gd name="T20" fmla="*/ 41 w 2"/>
                  <a:gd name="T21" fmla="*/ 0 h 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" h="5">
                    <a:moveTo>
                      <a:pt x="2" y="0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4"/>
                      <a:pt x="1" y="4"/>
                      <a:pt x="0" y="5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2" y="1"/>
                      <a:pt x="2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09" name="Freeform 133"/>
              <p:cNvSpPr>
                <a:spLocks/>
              </p:cNvSpPr>
              <p:nvPr/>
            </p:nvSpPr>
            <p:spPr bwMode="auto">
              <a:xfrm>
                <a:off x="1741" y="3066"/>
                <a:ext cx="41" cy="104"/>
              </a:xfrm>
              <a:custGeom>
                <a:avLst/>
                <a:gdLst>
                  <a:gd name="T0" fmla="*/ 0 w 2"/>
                  <a:gd name="T1" fmla="*/ 62 h 5"/>
                  <a:gd name="T2" fmla="*/ 0 w 2"/>
                  <a:gd name="T3" fmla="*/ 62 h 5"/>
                  <a:gd name="T4" fmla="*/ 0 w 2"/>
                  <a:gd name="T5" fmla="*/ 62 h 5"/>
                  <a:gd name="T6" fmla="*/ 0 w 2"/>
                  <a:gd name="T7" fmla="*/ 42 h 5"/>
                  <a:gd name="T8" fmla="*/ 0 w 2"/>
                  <a:gd name="T9" fmla="*/ 42 h 5"/>
                  <a:gd name="T10" fmla="*/ 0 w 2"/>
                  <a:gd name="T11" fmla="*/ 42 h 5"/>
                  <a:gd name="T12" fmla="*/ 0 w 2"/>
                  <a:gd name="T13" fmla="*/ 21 h 5"/>
                  <a:gd name="T14" fmla="*/ 0 w 2"/>
                  <a:gd name="T15" fmla="*/ 0 h 5"/>
                  <a:gd name="T16" fmla="*/ 41 w 2"/>
                  <a:gd name="T17" fmla="*/ 42 h 5"/>
                  <a:gd name="T18" fmla="*/ 41 w 2"/>
                  <a:gd name="T19" fmla="*/ 104 h 5"/>
                  <a:gd name="T20" fmla="*/ 0 w 2"/>
                  <a:gd name="T21" fmla="*/ 62 h 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" h="5">
                    <a:moveTo>
                      <a:pt x="0" y="3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2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1" y="4"/>
                      <a:pt x="0" y="4"/>
                      <a:pt x="0" y="3"/>
                    </a:cubicBezTo>
                    <a:close/>
                  </a:path>
                </a:pathLst>
              </a:custGeom>
              <a:solidFill>
                <a:srgbClr val="E994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10" name="Freeform 134"/>
              <p:cNvSpPr>
                <a:spLocks/>
              </p:cNvSpPr>
              <p:nvPr/>
            </p:nvSpPr>
            <p:spPr bwMode="auto">
              <a:xfrm>
                <a:off x="1741" y="2941"/>
                <a:ext cx="331" cy="125"/>
              </a:xfrm>
              <a:custGeom>
                <a:avLst/>
                <a:gdLst>
                  <a:gd name="T0" fmla="*/ 166 w 16"/>
                  <a:gd name="T1" fmla="*/ 0 h 6"/>
                  <a:gd name="T2" fmla="*/ 0 w 16"/>
                  <a:gd name="T3" fmla="*/ 63 h 6"/>
                  <a:gd name="T4" fmla="*/ 166 w 16"/>
                  <a:gd name="T5" fmla="*/ 125 h 6"/>
                  <a:gd name="T6" fmla="*/ 331 w 16"/>
                  <a:gd name="T7" fmla="*/ 63 h 6"/>
                  <a:gd name="T8" fmla="*/ 166 w 16"/>
                  <a:gd name="T9" fmla="*/ 0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" h="6">
                    <a:moveTo>
                      <a:pt x="8" y="0"/>
                    </a:moveTo>
                    <a:cubicBezTo>
                      <a:pt x="3" y="0"/>
                      <a:pt x="0" y="1"/>
                      <a:pt x="0" y="3"/>
                    </a:cubicBezTo>
                    <a:cubicBezTo>
                      <a:pt x="0" y="5"/>
                      <a:pt x="3" y="6"/>
                      <a:pt x="8" y="6"/>
                    </a:cubicBezTo>
                    <a:cubicBezTo>
                      <a:pt x="13" y="6"/>
                      <a:pt x="16" y="5"/>
                      <a:pt x="16" y="3"/>
                    </a:cubicBezTo>
                    <a:cubicBezTo>
                      <a:pt x="16" y="1"/>
                      <a:pt x="12" y="0"/>
                      <a:pt x="8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11" name="Freeform 135"/>
              <p:cNvSpPr>
                <a:spLocks/>
              </p:cNvSpPr>
              <p:nvPr/>
            </p:nvSpPr>
            <p:spPr bwMode="auto">
              <a:xfrm>
                <a:off x="1762" y="2941"/>
                <a:ext cx="289" cy="125"/>
              </a:xfrm>
              <a:custGeom>
                <a:avLst/>
                <a:gdLst>
                  <a:gd name="T0" fmla="*/ 145 w 14"/>
                  <a:gd name="T1" fmla="*/ 0 h 6"/>
                  <a:gd name="T2" fmla="*/ 0 w 14"/>
                  <a:gd name="T3" fmla="*/ 63 h 6"/>
                  <a:gd name="T4" fmla="*/ 145 w 14"/>
                  <a:gd name="T5" fmla="*/ 125 h 6"/>
                  <a:gd name="T6" fmla="*/ 289 w 14"/>
                  <a:gd name="T7" fmla="*/ 63 h 6"/>
                  <a:gd name="T8" fmla="*/ 145 w 14"/>
                  <a:gd name="T9" fmla="*/ 0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4" h="6">
                    <a:moveTo>
                      <a:pt x="7" y="0"/>
                    </a:moveTo>
                    <a:cubicBezTo>
                      <a:pt x="3" y="0"/>
                      <a:pt x="0" y="1"/>
                      <a:pt x="0" y="3"/>
                    </a:cubicBezTo>
                    <a:cubicBezTo>
                      <a:pt x="0" y="5"/>
                      <a:pt x="3" y="6"/>
                      <a:pt x="7" y="6"/>
                    </a:cubicBezTo>
                    <a:cubicBezTo>
                      <a:pt x="11" y="6"/>
                      <a:pt x="14" y="4"/>
                      <a:pt x="14" y="3"/>
                    </a:cubicBezTo>
                    <a:cubicBezTo>
                      <a:pt x="14" y="1"/>
                      <a:pt x="11" y="0"/>
                      <a:pt x="7" y="0"/>
                    </a:cubicBez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12" name="Freeform 136"/>
              <p:cNvSpPr>
                <a:spLocks noEditPoints="1"/>
              </p:cNvSpPr>
              <p:nvPr/>
            </p:nvSpPr>
            <p:spPr bwMode="auto">
              <a:xfrm>
                <a:off x="1844" y="2961"/>
                <a:ext cx="125" cy="84"/>
              </a:xfrm>
              <a:custGeom>
                <a:avLst/>
                <a:gdLst>
                  <a:gd name="T0" fmla="*/ 125 w 6"/>
                  <a:gd name="T1" fmla="*/ 63 h 4"/>
                  <a:gd name="T2" fmla="*/ 104 w 6"/>
                  <a:gd name="T3" fmla="*/ 63 h 4"/>
                  <a:gd name="T4" fmla="*/ 104 w 6"/>
                  <a:gd name="T5" fmla="*/ 84 h 4"/>
                  <a:gd name="T6" fmla="*/ 83 w 6"/>
                  <a:gd name="T7" fmla="*/ 84 h 4"/>
                  <a:gd name="T8" fmla="*/ 63 w 6"/>
                  <a:gd name="T9" fmla="*/ 84 h 4"/>
                  <a:gd name="T10" fmla="*/ 63 w 6"/>
                  <a:gd name="T11" fmla="*/ 84 h 4"/>
                  <a:gd name="T12" fmla="*/ 42 w 6"/>
                  <a:gd name="T13" fmla="*/ 84 h 4"/>
                  <a:gd name="T14" fmla="*/ 42 w 6"/>
                  <a:gd name="T15" fmla="*/ 84 h 4"/>
                  <a:gd name="T16" fmla="*/ 21 w 6"/>
                  <a:gd name="T17" fmla="*/ 84 h 4"/>
                  <a:gd name="T18" fmla="*/ 21 w 6"/>
                  <a:gd name="T19" fmla="*/ 84 h 4"/>
                  <a:gd name="T20" fmla="*/ 0 w 6"/>
                  <a:gd name="T21" fmla="*/ 63 h 4"/>
                  <a:gd name="T22" fmla="*/ 0 w 6"/>
                  <a:gd name="T23" fmla="*/ 63 h 4"/>
                  <a:gd name="T24" fmla="*/ 0 w 6"/>
                  <a:gd name="T25" fmla="*/ 42 h 4"/>
                  <a:gd name="T26" fmla="*/ 21 w 6"/>
                  <a:gd name="T27" fmla="*/ 42 h 4"/>
                  <a:gd name="T28" fmla="*/ 21 w 6"/>
                  <a:gd name="T29" fmla="*/ 42 h 4"/>
                  <a:gd name="T30" fmla="*/ 42 w 6"/>
                  <a:gd name="T31" fmla="*/ 42 h 4"/>
                  <a:gd name="T32" fmla="*/ 42 w 6"/>
                  <a:gd name="T33" fmla="*/ 21 h 4"/>
                  <a:gd name="T34" fmla="*/ 42 w 6"/>
                  <a:gd name="T35" fmla="*/ 21 h 4"/>
                  <a:gd name="T36" fmla="*/ 21 w 6"/>
                  <a:gd name="T37" fmla="*/ 21 h 4"/>
                  <a:gd name="T38" fmla="*/ 0 w 6"/>
                  <a:gd name="T39" fmla="*/ 21 h 4"/>
                  <a:gd name="T40" fmla="*/ 21 w 6"/>
                  <a:gd name="T41" fmla="*/ 21 h 4"/>
                  <a:gd name="T42" fmla="*/ 21 w 6"/>
                  <a:gd name="T43" fmla="*/ 0 h 4"/>
                  <a:gd name="T44" fmla="*/ 42 w 6"/>
                  <a:gd name="T45" fmla="*/ 0 h 4"/>
                  <a:gd name="T46" fmla="*/ 42 w 6"/>
                  <a:gd name="T47" fmla="*/ 0 h 4"/>
                  <a:gd name="T48" fmla="*/ 42 w 6"/>
                  <a:gd name="T49" fmla="*/ 0 h 4"/>
                  <a:gd name="T50" fmla="*/ 63 w 6"/>
                  <a:gd name="T51" fmla="*/ 0 h 4"/>
                  <a:gd name="T52" fmla="*/ 63 w 6"/>
                  <a:gd name="T53" fmla="*/ 0 h 4"/>
                  <a:gd name="T54" fmla="*/ 83 w 6"/>
                  <a:gd name="T55" fmla="*/ 0 h 4"/>
                  <a:gd name="T56" fmla="*/ 104 w 6"/>
                  <a:gd name="T57" fmla="*/ 0 h 4"/>
                  <a:gd name="T58" fmla="*/ 104 w 6"/>
                  <a:gd name="T59" fmla="*/ 21 h 4"/>
                  <a:gd name="T60" fmla="*/ 104 w 6"/>
                  <a:gd name="T61" fmla="*/ 21 h 4"/>
                  <a:gd name="T62" fmla="*/ 104 w 6"/>
                  <a:gd name="T63" fmla="*/ 42 h 4"/>
                  <a:gd name="T64" fmla="*/ 104 w 6"/>
                  <a:gd name="T65" fmla="*/ 42 h 4"/>
                  <a:gd name="T66" fmla="*/ 83 w 6"/>
                  <a:gd name="T67" fmla="*/ 42 h 4"/>
                  <a:gd name="T68" fmla="*/ 63 w 6"/>
                  <a:gd name="T69" fmla="*/ 42 h 4"/>
                  <a:gd name="T70" fmla="*/ 63 w 6"/>
                  <a:gd name="T71" fmla="*/ 63 h 4"/>
                  <a:gd name="T72" fmla="*/ 83 w 6"/>
                  <a:gd name="T73" fmla="*/ 63 h 4"/>
                  <a:gd name="T74" fmla="*/ 83 w 6"/>
                  <a:gd name="T75" fmla="*/ 63 h 4"/>
                  <a:gd name="T76" fmla="*/ 104 w 6"/>
                  <a:gd name="T77" fmla="*/ 63 h 4"/>
                  <a:gd name="T78" fmla="*/ 104 w 6"/>
                  <a:gd name="T79" fmla="*/ 63 h 4"/>
                  <a:gd name="T80" fmla="*/ 125 w 6"/>
                  <a:gd name="T81" fmla="*/ 63 h 4"/>
                  <a:gd name="T82" fmla="*/ 63 w 6"/>
                  <a:gd name="T83" fmla="*/ 42 h 4"/>
                  <a:gd name="T84" fmla="*/ 83 w 6"/>
                  <a:gd name="T85" fmla="*/ 42 h 4"/>
                  <a:gd name="T86" fmla="*/ 83 w 6"/>
                  <a:gd name="T87" fmla="*/ 21 h 4"/>
                  <a:gd name="T88" fmla="*/ 83 w 6"/>
                  <a:gd name="T89" fmla="*/ 21 h 4"/>
                  <a:gd name="T90" fmla="*/ 83 w 6"/>
                  <a:gd name="T91" fmla="*/ 21 h 4"/>
                  <a:gd name="T92" fmla="*/ 83 w 6"/>
                  <a:gd name="T93" fmla="*/ 21 h 4"/>
                  <a:gd name="T94" fmla="*/ 63 w 6"/>
                  <a:gd name="T95" fmla="*/ 21 h 4"/>
                  <a:gd name="T96" fmla="*/ 63 w 6"/>
                  <a:gd name="T97" fmla="*/ 42 h 4"/>
                  <a:gd name="T98" fmla="*/ 42 w 6"/>
                  <a:gd name="T99" fmla="*/ 42 h 4"/>
                  <a:gd name="T100" fmla="*/ 21 w 6"/>
                  <a:gd name="T101" fmla="*/ 42 h 4"/>
                  <a:gd name="T102" fmla="*/ 21 w 6"/>
                  <a:gd name="T103" fmla="*/ 63 h 4"/>
                  <a:gd name="T104" fmla="*/ 21 w 6"/>
                  <a:gd name="T105" fmla="*/ 63 h 4"/>
                  <a:gd name="T106" fmla="*/ 42 w 6"/>
                  <a:gd name="T107" fmla="*/ 63 h 4"/>
                  <a:gd name="T108" fmla="*/ 42 w 6"/>
                  <a:gd name="T109" fmla="*/ 42 h 4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6" h="4">
                    <a:moveTo>
                      <a:pt x="6" y="3"/>
                    </a:moveTo>
                    <a:cubicBezTo>
                      <a:pt x="5" y="3"/>
                      <a:pt x="5" y="3"/>
                      <a:pt x="5" y="3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4" y="0"/>
                      <a:pt x="4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lnTo>
                      <a:pt x="6" y="3"/>
                    </a:lnTo>
                    <a:close/>
                    <a:moveTo>
                      <a:pt x="3" y="2"/>
                    </a:move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3" y="1"/>
                    </a:cubicBezTo>
                    <a:lnTo>
                      <a:pt x="3" y="2"/>
                    </a:lnTo>
                    <a:close/>
                    <a:moveTo>
                      <a:pt x="2" y="2"/>
                    </a:moveTo>
                    <a:cubicBezTo>
                      <a:pt x="2" y="2"/>
                      <a:pt x="2" y="2"/>
                      <a:pt x="1" y="2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2" y="3"/>
                      <a:pt x="2" y="3"/>
                      <a:pt x="2" y="3"/>
                    </a:cubicBezTo>
                    <a:lnTo>
                      <a:pt x="2" y="2"/>
                    </a:ln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13" name="Freeform 137"/>
              <p:cNvSpPr>
                <a:spLocks/>
              </p:cNvSpPr>
              <p:nvPr/>
            </p:nvSpPr>
            <p:spPr bwMode="auto">
              <a:xfrm>
                <a:off x="1741" y="3003"/>
                <a:ext cx="331" cy="125"/>
              </a:xfrm>
              <a:custGeom>
                <a:avLst/>
                <a:gdLst>
                  <a:gd name="T0" fmla="*/ 0 w 16"/>
                  <a:gd name="T1" fmla="*/ 21 h 6"/>
                  <a:gd name="T2" fmla="*/ 0 w 16"/>
                  <a:gd name="T3" fmla="*/ 21 h 6"/>
                  <a:gd name="T4" fmla="*/ 0 w 16"/>
                  <a:gd name="T5" fmla="*/ 0 h 6"/>
                  <a:gd name="T6" fmla="*/ 166 w 16"/>
                  <a:gd name="T7" fmla="*/ 63 h 6"/>
                  <a:gd name="T8" fmla="*/ 166 w 16"/>
                  <a:gd name="T9" fmla="*/ 63 h 6"/>
                  <a:gd name="T10" fmla="*/ 166 w 16"/>
                  <a:gd name="T11" fmla="*/ 63 h 6"/>
                  <a:gd name="T12" fmla="*/ 331 w 16"/>
                  <a:gd name="T13" fmla="*/ 0 h 6"/>
                  <a:gd name="T14" fmla="*/ 331 w 16"/>
                  <a:gd name="T15" fmla="*/ 21 h 6"/>
                  <a:gd name="T16" fmla="*/ 331 w 16"/>
                  <a:gd name="T17" fmla="*/ 21 h 6"/>
                  <a:gd name="T18" fmla="*/ 331 w 16"/>
                  <a:gd name="T19" fmla="*/ 42 h 6"/>
                  <a:gd name="T20" fmla="*/ 331 w 16"/>
                  <a:gd name="T21" fmla="*/ 42 h 6"/>
                  <a:gd name="T22" fmla="*/ 331 w 16"/>
                  <a:gd name="T23" fmla="*/ 42 h 6"/>
                  <a:gd name="T24" fmla="*/ 331 w 16"/>
                  <a:gd name="T25" fmla="*/ 63 h 6"/>
                  <a:gd name="T26" fmla="*/ 331 w 16"/>
                  <a:gd name="T27" fmla="*/ 63 h 6"/>
                  <a:gd name="T28" fmla="*/ 166 w 16"/>
                  <a:gd name="T29" fmla="*/ 125 h 6"/>
                  <a:gd name="T30" fmla="*/ 166 w 16"/>
                  <a:gd name="T31" fmla="*/ 125 h 6"/>
                  <a:gd name="T32" fmla="*/ 166 w 16"/>
                  <a:gd name="T33" fmla="*/ 125 h 6"/>
                  <a:gd name="T34" fmla="*/ 0 w 16"/>
                  <a:gd name="T35" fmla="*/ 63 h 6"/>
                  <a:gd name="T36" fmla="*/ 0 w 16"/>
                  <a:gd name="T37" fmla="*/ 63 h 6"/>
                  <a:gd name="T38" fmla="*/ 0 w 16"/>
                  <a:gd name="T39" fmla="*/ 42 h 6"/>
                  <a:gd name="T40" fmla="*/ 0 w 16"/>
                  <a:gd name="T41" fmla="*/ 42 h 6"/>
                  <a:gd name="T42" fmla="*/ 0 w 16"/>
                  <a:gd name="T43" fmla="*/ 42 h 6"/>
                  <a:gd name="T44" fmla="*/ 0 w 16"/>
                  <a:gd name="T45" fmla="*/ 21 h 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16" h="6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"/>
                      <a:pt x="3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13" y="3"/>
                      <a:pt x="16" y="2"/>
                      <a:pt x="16" y="0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5" y="4"/>
                      <a:pt x="12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4" y="6"/>
                      <a:pt x="0" y="4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14" name="Freeform 138"/>
              <p:cNvSpPr>
                <a:spLocks/>
              </p:cNvSpPr>
              <p:nvPr/>
            </p:nvSpPr>
            <p:spPr bwMode="auto">
              <a:xfrm>
                <a:off x="2031" y="3003"/>
                <a:ext cx="41" cy="104"/>
              </a:xfrm>
              <a:custGeom>
                <a:avLst/>
                <a:gdLst>
                  <a:gd name="T0" fmla="*/ 41 w 2"/>
                  <a:gd name="T1" fmla="*/ 0 h 5"/>
                  <a:gd name="T2" fmla="*/ 41 w 2"/>
                  <a:gd name="T3" fmla="*/ 21 h 5"/>
                  <a:gd name="T4" fmla="*/ 41 w 2"/>
                  <a:gd name="T5" fmla="*/ 21 h 5"/>
                  <a:gd name="T6" fmla="*/ 41 w 2"/>
                  <a:gd name="T7" fmla="*/ 42 h 5"/>
                  <a:gd name="T8" fmla="*/ 41 w 2"/>
                  <a:gd name="T9" fmla="*/ 42 h 5"/>
                  <a:gd name="T10" fmla="*/ 41 w 2"/>
                  <a:gd name="T11" fmla="*/ 42 h 5"/>
                  <a:gd name="T12" fmla="*/ 41 w 2"/>
                  <a:gd name="T13" fmla="*/ 62 h 5"/>
                  <a:gd name="T14" fmla="*/ 41 w 2"/>
                  <a:gd name="T15" fmla="*/ 62 h 5"/>
                  <a:gd name="T16" fmla="*/ 0 w 2"/>
                  <a:gd name="T17" fmla="*/ 104 h 5"/>
                  <a:gd name="T18" fmla="*/ 0 w 2"/>
                  <a:gd name="T19" fmla="*/ 42 h 5"/>
                  <a:gd name="T20" fmla="*/ 41 w 2"/>
                  <a:gd name="T21" fmla="*/ 0 h 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" h="5">
                    <a:moveTo>
                      <a:pt x="2" y="0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4"/>
                      <a:pt x="1" y="4"/>
                      <a:pt x="0" y="5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2" y="1"/>
                      <a:pt x="2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15" name="Freeform 139"/>
              <p:cNvSpPr>
                <a:spLocks/>
              </p:cNvSpPr>
              <p:nvPr/>
            </p:nvSpPr>
            <p:spPr bwMode="auto">
              <a:xfrm>
                <a:off x="1741" y="3003"/>
                <a:ext cx="41" cy="104"/>
              </a:xfrm>
              <a:custGeom>
                <a:avLst/>
                <a:gdLst>
                  <a:gd name="T0" fmla="*/ 0 w 2"/>
                  <a:gd name="T1" fmla="*/ 62 h 5"/>
                  <a:gd name="T2" fmla="*/ 0 w 2"/>
                  <a:gd name="T3" fmla="*/ 62 h 5"/>
                  <a:gd name="T4" fmla="*/ 0 w 2"/>
                  <a:gd name="T5" fmla="*/ 42 h 5"/>
                  <a:gd name="T6" fmla="*/ 0 w 2"/>
                  <a:gd name="T7" fmla="*/ 42 h 5"/>
                  <a:gd name="T8" fmla="*/ 0 w 2"/>
                  <a:gd name="T9" fmla="*/ 42 h 5"/>
                  <a:gd name="T10" fmla="*/ 0 w 2"/>
                  <a:gd name="T11" fmla="*/ 21 h 5"/>
                  <a:gd name="T12" fmla="*/ 0 w 2"/>
                  <a:gd name="T13" fmla="*/ 21 h 5"/>
                  <a:gd name="T14" fmla="*/ 0 w 2"/>
                  <a:gd name="T15" fmla="*/ 0 h 5"/>
                  <a:gd name="T16" fmla="*/ 41 w 2"/>
                  <a:gd name="T17" fmla="*/ 42 h 5"/>
                  <a:gd name="T18" fmla="*/ 41 w 2"/>
                  <a:gd name="T19" fmla="*/ 104 h 5"/>
                  <a:gd name="T20" fmla="*/ 0 w 2"/>
                  <a:gd name="T21" fmla="*/ 62 h 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" h="5">
                    <a:moveTo>
                      <a:pt x="0" y="3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2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1" y="4"/>
                      <a:pt x="0" y="4"/>
                      <a:pt x="0" y="3"/>
                    </a:cubicBezTo>
                    <a:close/>
                  </a:path>
                </a:pathLst>
              </a:custGeom>
              <a:solidFill>
                <a:srgbClr val="E994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16" name="Freeform 140"/>
              <p:cNvSpPr>
                <a:spLocks/>
              </p:cNvSpPr>
              <p:nvPr/>
            </p:nvSpPr>
            <p:spPr bwMode="auto">
              <a:xfrm>
                <a:off x="1741" y="2878"/>
                <a:ext cx="331" cy="146"/>
              </a:xfrm>
              <a:custGeom>
                <a:avLst/>
                <a:gdLst>
                  <a:gd name="T0" fmla="*/ 166 w 16"/>
                  <a:gd name="T1" fmla="*/ 0 h 7"/>
                  <a:gd name="T2" fmla="*/ 0 w 16"/>
                  <a:gd name="T3" fmla="*/ 63 h 7"/>
                  <a:gd name="T4" fmla="*/ 166 w 16"/>
                  <a:gd name="T5" fmla="*/ 125 h 7"/>
                  <a:gd name="T6" fmla="*/ 331 w 16"/>
                  <a:gd name="T7" fmla="*/ 63 h 7"/>
                  <a:gd name="T8" fmla="*/ 166 w 16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" h="7">
                    <a:moveTo>
                      <a:pt x="8" y="0"/>
                    </a:moveTo>
                    <a:cubicBezTo>
                      <a:pt x="3" y="0"/>
                      <a:pt x="0" y="1"/>
                      <a:pt x="0" y="3"/>
                    </a:cubicBezTo>
                    <a:cubicBezTo>
                      <a:pt x="0" y="5"/>
                      <a:pt x="3" y="7"/>
                      <a:pt x="8" y="6"/>
                    </a:cubicBezTo>
                    <a:cubicBezTo>
                      <a:pt x="13" y="6"/>
                      <a:pt x="16" y="5"/>
                      <a:pt x="16" y="3"/>
                    </a:cubicBezTo>
                    <a:cubicBezTo>
                      <a:pt x="16" y="1"/>
                      <a:pt x="12" y="0"/>
                      <a:pt x="8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17" name="Freeform 141"/>
              <p:cNvSpPr>
                <a:spLocks/>
              </p:cNvSpPr>
              <p:nvPr/>
            </p:nvSpPr>
            <p:spPr bwMode="auto">
              <a:xfrm>
                <a:off x="1762" y="2878"/>
                <a:ext cx="289" cy="125"/>
              </a:xfrm>
              <a:custGeom>
                <a:avLst/>
                <a:gdLst>
                  <a:gd name="T0" fmla="*/ 145 w 14"/>
                  <a:gd name="T1" fmla="*/ 0 h 6"/>
                  <a:gd name="T2" fmla="*/ 0 w 14"/>
                  <a:gd name="T3" fmla="*/ 63 h 6"/>
                  <a:gd name="T4" fmla="*/ 145 w 14"/>
                  <a:gd name="T5" fmla="*/ 125 h 6"/>
                  <a:gd name="T6" fmla="*/ 289 w 14"/>
                  <a:gd name="T7" fmla="*/ 63 h 6"/>
                  <a:gd name="T8" fmla="*/ 145 w 14"/>
                  <a:gd name="T9" fmla="*/ 0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4" h="6">
                    <a:moveTo>
                      <a:pt x="7" y="0"/>
                    </a:moveTo>
                    <a:cubicBezTo>
                      <a:pt x="3" y="0"/>
                      <a:pt x="0" y="2"/>
                      <a:pt x="0" y="3"/>
                    </a:cubicBezTo>
                    <a:cubicBezTo>
                      <a:pt x="0" y="5"/>
                      <a:pt x="3" y="6"/>
                      <a:pt x="7" y="6"/>
                    </a:cubicBezTo>
                    <a:cubicBezTo>
                      <a:pt x="11" y="6"/>
                      <a:pt x="14" y="4"/>
                      <a:pt x="14" y="3"/>
                    </a:cubicBezTo>
                    <a:cubicBezTo>
                      <a:pt x="14" y="1"/>
                      <a:pt x="11" y="0"/>
                      <a:pt x="7" y="0"/>
                    </a:cubicBez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18" name="Freeform 142"/>
              <p:cNvSpPr>
                <a:spLocks noEditPoints="1"/>
              </p:cNvSpPr>
              <p:nvPr/>
            </p:nvSpPr>
            <p:spPr bwMode="auto">
              <a:xfrm>
                <a:off x="1844" y="2899"/>
                <a:ext cx="125" cy="83"/>
              </a:xfrm>
              <a:custGeom>
                <a:avLst/>
                <a:gdLst>
                  <a:gd name="T0" fmla="*/ 125 w 6"/>
                  <a:gd name="T1" fmla="*/ 62 h 4"/>
                  <a:gd name="T2" fmla="*/ 104 w 6"/>
                  <a:gd name="T3" fmla="*/ 62 h 4"/>
                  <a:gd name="T4" fmla="*/ 104 w 6"/>
                  <a:gd name="T5" fmla="*/ 83 h 4"/>
                  <a:gd name="T6" fmla="*/ 83 w 6"/>
                  <a:gd name="T7" fmla="*/ 83 h 4"/>
                  <a:gd name="T8" fmla="*/ 63 w 6"/>
                  <a:gd name="T9" fmla="*/ 83 h 4"/>
                  <a:gd name="T10" fmla="*/ 63 w 6"/>
                  <a:gd name="T11" fmla="*/ 83 h 4"/>
                  <a:gd name="T12" fmla="*/ 42 w 6"/>
                  <a:gd name="T13" fmla="*/ 83 h 4"/>
                  <a:gd name="T14" fmla="*/ 42 w 6"/>
                  <a:gd name="T15" fmla="*/ 83 h 4"/>
                  <a:gd name="T16" fmla="*/ 21 w 6"/>
                  <a:gd name="T17" fmla="*/ 83 h 4"/>
                  <a:gd name="T18" fmla="*/ 21 w 6"/>
                  <a:gd name="T19" fmla="*/ 83 h 4"/>
                  <a:gd name="T20" fmla="*/ 0 w 6"/>
                  <a:gd name="T21" fmla="*/ 62 h 4"/>
                  <a:gd name="T22" fmla="*/ 0 w 6"/>
                  <a:gd name="T23" fmla="*/ 62 h 4"/>
                  <a:gd name="T24" fmla="*/ 0 w 6"/>
                  <a:gd name="T25" fmla="*/ 42 h 4"/>
                  <a:gd name="T26" fmla="*/ 21 w 6"/>
                  <a:gd name="T27" fmla="*/ 42 h 4"/>
                  <a:gd name="T28" fmla="*/ 21 w 6"/>
                  <a:gd name="T29" fmla="*/ 42 h 4"/>
                  <a:gd name="T30" fmla="*/ 42 w 6"/>
                  <a:gd name="T31" fmla="*/ 42 h 4"/>
                  <a:gd name="T32" fmla="*/ 42 w 6"/>
                  <a:gd name="T33" fmla="*/ 21 h 4"/>
                  <a:gd name="T34" fmla="*/ 42 w 6"/>
                  <a:gd name="T35" fmla="*/ 21 h 4"/>
                  <a:gd name="T36" fmla="*/ 21 w 6"/>
                  <a:gd name="T37" fmla="*/ 21 h 4"/>
                  <a:gd name="T38" fmla="*/ 0 w 6"/>
                  <a:gd name="T39" fmla="*/ 21 h 4"/>
                  <a:gd name="T40" fmla="*/ 21 w 6"/>
                  <a:gd name="T41" fmla="*/ 21 h 4"/>
                  <a:gd name="T42" fmla="*/ 21 w 6"/>
                  <a:gd name="T43" fmla="*/ 0 h 4"/>
                  <a:gd name="T44" fmla="*/ 42 w 6"/>
                  <a:gd name="T45" fmla="*/ 0 h 4"/>
                  <a:gd name="T46" fmla="*/ 42 w 6"/>
                  <a:gd name="T47" fmla="*/ 0 h 4"/>
                  <a:gd name="T48" fmla="*/ 42 w 6"/>
                  <a:gd name="T49" fmla="*/ 0 h 4"/>
                  <a:gd name="T50" fmla="*/ 63 w 6"/>
                  <a:gd name="T51" fmla="*/ 0 h 4"/>
                  <a:gd name="T52" fmla="*/ 63 w 6"/>
                  <a:gd name="T53" fmla="*/ 0 h 4"/>
                  <a:gd name="T54" fmla="*/ 83 w 6"/>
                  <a:gd name="T55" fmla="*/ 0 h 4"/>
                  <a:gd name="T56" fmla="*/ 104 w 6"/>
                  <a:gd name="T57" fmla="*/ 0 h 4"/>
                  <a:gd name="T58" fmla="*/ 104 w 6"/>
                  <a:gd name="T59" fmla="*/ 21 h 4"/>
                  <a:gd name="T60" fmla="*/ 104 w 6"/>
                  <a:gd name="T61" fmla="*/ 21 h 4"/>
                  <a:gd name="T62" fmla="*/ 104 w 6"/>
                  <a:gd name="T63" fmla="*/ 42 h 4"/>
                  <a:gd name="T64" fmla="*/ 104 w 6"/>
                  <a:gd name="T65" fmla="*/ 42 h 4"/>
                  <a:gd name="T66" fmla="*/ 83 w 6"/>
                  <a:gd name="T67" fmla="*/ 42 h 4"/>
                  <a:gd name="T68" fmla="*/ 63 w 6"/>
                  <a:gd name="T69" fmla="*/ 42 h 4"/>
                  <a:gd name="T70" fmla="*/ 63 w 6"/>
                  <a:gd name="T71" fmla="*/ 62 h 4"/>
                  <a:gd name="T72" fmla="*/ 83 w 6"/>
                  <a:gd name="T73" fmla="*/ 62 h 4"/>
                  <a:gd name="T74" fmla="*/ 83 w 6"/>
                  <a:gd name="T75" fmla="*/ 62 h 4"/>
                  <a:gd name="T76" fmla="*/ 104 w 6"/>
                  <a:gd name="T77" fmla="*/ 62 h 4"/>
                  <a:gd name="T78" fmla="*/ 104 w 6"/>
                  <a:gd name="T79" fmla="*/ 62 h 4"/>
                  <a:gd name="T80" fmla="*/ 125 w 6"/>
                  <a:gd name="T81" fmla="*/ 62 h 4"/>
                  <a:gd name="T82" fmla="*/ 63 w 6"/>
                  <a:gd name="T83" fmla="*/ 42 h 4"/>
                  <a:gd name="T84" fmla="*/ 83 w 6"/>
                  <a:gd name="T85" fmla="*/ 42 h 4"/>
                  <a:gd name="T86" fmla="*/ 83 w 6"/>
                  <a:gd name="T87" fmla="*/ 21 h 4"/>
                  <a:gd name="T88" fmla="*/ 83 w 6"/>
                  <a:gd name="T89" fmla="*/ 21 h 4"/>
                  <a:gd name="T90" fmla="*/ 83 w 6"/>
                  <a:gd name="T91" fmla="*/ 21 h 4"/>
                  <a:gd name="T92" fmla="*/ 83 w 6"/>
                  <a:gd name="T93" fmla="*/ 21 h 4"/>
                  <a:gd name="T94" fmla="*/ 63 w 6"/>
                  <a:gd name="T95" fmla="*/ 21 h 4"/>
                  <a:gd name="T96" fmla="*/ 63 w 6"/>
                  <a:gd name="T97" fmla="*/ 42 h 4"/>
                  <a:gd name="T98" fmla="*/ 42 w 6"/>
                  <a:gd name="T99" fmla="*/ 42 h 4"/>
                  <a:gd name="T100" fmla="*/ 21 w 6"/>
                  <a:gd name="T101" fmla="*/ 62 h 4"/>
                  <a:gd name="T102" fmla="*/ 21 w 6"/>
                  <a:gd name="T103" fmla="*/ 62 h 4"/>
                  <a:gd name="T104" fmla="*/ 21 w 6"/>
                  <a:gd name="T105" fmla="*/ 62 h 4"/>
                  <a:gd name="T106" fmla="*/ 42 w 6"/>
                  <a:gd name="T107" fmla="*/ 62 h 4"/>
                  <a:gd name="T108" fmla="*/ 42 w 6"/>
                  <a:gd name="T109" fmla="*/ 42 h 4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6" h="4">
                    <a:moveTo>
                      <a:pt x="6" y="3"/>
                    </a:moveTo>
                    <a:cubicBezTo>
                      <a:pt x="5" y="3"/>
                      <a:pt x="5" y="3"/>
                      <a:pt x="5" y="3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4" y="0"/>
                      <a:pt x="4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lnTo>
                      <a:pt x="6" y="3"/>
                    </a:lnTo>
                    <a:close/>
                    <a:moveTo>
                      <a:pt x="3" y="2"/>
                    </a:move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3" y="1"/>
                    </a:cubicBezTo>
                    <a:lnTo>
                      <a:pt x="3" y="2"/>
                    </a:lnTo>
                    <a:close/>
                    <a:moveTo>
                      <a:pt x="2" y="2"/>
                    </a:moveTo>
                    <a:cubicBezTo>
                      <a:pt x="2" y="2"/>
                      <a:pt x="2" y="2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2" y="3"/>
                      <a:pt x="2" y="3"/>
                      <a:pt x="2" y="3"/>
                    </a:cubicBezTo>
                    <a:lnTo>
                      <a:pt x="2" y="2"/>
                    </a:ln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19" name="Freeform 143"/>
              <p:cNvSpPr>
                <a:spLocks/>
              </p:cNvSpPr>
              <p:nvPr/>
            </p:nvSpPr>
            <p:spPr bwMode="auto">
              <a:xfrm>
                <a:off x="1741" y="2941"/>
                <a:ext cx="331" cy="125"/>
              </a:xfrm>
              <a:custGeom>
                <a:avLst/>
                <a:gdLst>
                  <a:gd name="T0" fmla="*/ 0 w 16"/>
                  <a:gd name="T1" fmla="*/ 21 h 6"/>
                  <a:gd name="T2" fmla="*/ 0 w 16"/>
                  <a:gd name="T3" fmla="*/ 21 h 6"/>
                  <a:gd name="T4" fmla="*/ 0 w 16"/>
                  <a:gd name="T5" fmla="*/ 0 h 6"/>
                  <a:gd name="T6" fmla="*/ 166 w 16"/>
                  <a:gd name="T7" fmla="*/ 63 h 6"/>
                  <a:gd name="T8" fmla="*/ 166 w 16"/>
                  <a:gd name="T9" fmla="*/ 63 h 6"/>
                  <a:gd name="T10" fmla="*/ 166 w 16"/>
                  <a:gd name="T11" fmla="*/ 63 h 6"/>
                  <a:gd name="T12" fmla="*/ 331 w 16"/>
                  <a:gd name="T13" fmla="*/ 0 h 6"/>
                  <a:gd name="T14" fmla="*/ 331 w 16"/>
                  <a:gd name="T15" fmla="*/ 21 h 6"/>
                  <a:gd name="T16" fmla="*/ 331 w 16"/>
                  <a:gd name="T17" fmla="*/ 21 h 6"/>
                  <a:gd name="T18" fmla="*/ 331 w 16"/>
                  <a:gd name="T19" fmla="*/ 42 h 6"/>
                  <a:gd name="T20" fmla="*/ 331 w 16"/>
                  <a:gd name="T21" fmla="*/ 42 h 6"/>
                  <a:gd name="T22" fmla="*/ 331 w 16"/>
                  <a:gd name="T23" fmla="*/ 42 h 6"/>
                  <a:gd name="T24" fmla="*/ 331 w 16"/>
                  <a:gd name="T25" fmla="*/ 63 h 6"/>
                  <a:gd name="T26" fmla="*/ 331 w 16"/>
                  <a:gd name="T27" fmla="*/ 63 h 6"/>
                  <a:gd name="T28" fmla="*/ 166 w 16"/>
                  <a:gd name="T29" fmla="*/ 125 h 6"/>
                  <a:gd name="T30" fmla="*/ 166 w 16"/>
                  <a:gd name="T31" fmla="*/ 125 h 6"/>
                  <a:gd name="T32" fmla="*/ 166 w 16"/>
                  <a:gd name="T33" fmla="*/ 125 h 6"/>
                  <a:gd name="T34" fmla="*/ 0 w 16"/>
                  <a:gd name="T35" fmla="*/ 63 h 6"/>
                  <a:gd name="T36" fmla="*/ 0 w 16"/>
                  <a:gd name="T37" fmla="*/ 63 h 6"/>
                  <a:gd name="T38" fmla="*/ 0 w 16"/>
                  <a:gd name="T39" fmla="*/ 42 h 6"/>
                  <a:gd name="T40" fmla="*/ 0 w 16"/>
                  <a:gd name="T41" fmla="*/ 42 h 6"/>
                  <a:gd name="T42" fmla="*/ 0 w 16"/>
                  <a:gd name="T43" fmla="*/ 42 h 6"/>
                  <a:gd name="T44" fmla="*/ 0 w 16"/>
                  <a:gd name="T45" fmla="*/ 21 h 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16" h="6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"/>
                      <a:pt x="3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13" y="3"/>
                      <a:pt x="16" y="2"/>
                      <a:pt x="16" y="0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5" y="5"/>
                      <a:pt x="12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4" y="6"/>
                      <a:pt x="0" y="5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20" name="Freeform 144"/>
              <p:cNvSpPr>
                <a:spLocks/>
              </p:cNvSpPr>
              <p:nvPr/>
            </p:nvSpPr>
            <p:spPr bwMode="auto">
              <a:xfrm>
                <a:off x="2031" y="2941"/>
                <a:ext cx="41" cy="104"/>
              </a:xfrm>
              <a:custGeom>
                <a:avLst/>
                <a:gdLst>
                  <a:gd name="T0" fmla="*/ 41 w 2"/>
                  <a:gd name="T1" fmla="*/ 0 h 5"/>
                  <a:gd name="T2" fmla="*/ 41 w 2"/>
                  <a:gd name="T3" fmla="*/ 21 h 5"/>
                  <a:gd name="T4" fmla="*/ 41 w 2"/>
                  <a:gd name="T5" fmla="*/ 21 h 5"/>
                  <a:gd name="T6" fmla="*/ 41 w 2"/>
                  <a:gd name="T7" fmla="*/ 42 h 5"/>
                  <a:gd name="T8" fmla="*/ 41 w 2"/>
                  <a:gd name="T9" fmla="*/ 42 h 5"/>
                  <a:gd name="T10" fmla="*/ 41 w 2"/>
                  <a:gd name="T11" fmla="*/ 42 h 5"/>
                  <a:gd name="T12" fmla="*/ 41 w 2"/>
                  <a:gd name="T13" fmla="*/ 62 h 5"/>
                  <a:gd name="T14" fmla="*/ 41 w 2"/>
                  <a:gd name="T15" fmla="*/ 62 h 5"/>
                  <a:gd name="T16" fmla="*/ 0 w 2"/>
                  <a:gd name="T17" fmla="*/ 104 h 5"/>
                  <a:gd name="T18" fmla="*/ 0 w 2"/>
                  <a:gd name="T19" fmla="*/ 42 h 5"/>
                  <a:gd name="T20" fmla="*/ 41 w 2"/>
                  <a:gd name="T21" fmla="*/ 0 h 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" h="5">
                    <a:moveTo>
                      <a:pt x="2" y="0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4"/>
                      <a:pt x="1" y="4"/>
                      <a:pt x="0" y="5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2" y="1"/>
                      <a:pt x="2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21" name="Freeform 145"/>
              <p:cNvSpPr>
                <a:spLocks/>
              </p:cNvSpPr>
              <p:nvPr/>
            </p:nvSpPr>
            <p:spPr bwMode="auto">
              <a:xfrm>
                <a:off x="1741" y="2941"/>
                <a:ext cx="41" cy="104"/>
              </a:xfrm>
              <a:custGeom>
                <a:avLst/>
                <a:gdLst>
                  <a:gd name="T0" fmla="*/ 0 w 2"/>
                  <a:gd name="T1" fmla="*/ 62 h 5"/>
                  <a:gd name="T2" fmla="*/ 0 w 2"/>
                  <a:gd name="T3" fmla="*/ 62 h 5"/>
                  <a:gd name="T4" fmla="*/ 0 w 2"/>
                  <a:gd name="T5" fmla="*/ 42 h 5"/>
                  <a:gd name="T6" fmla="*/ 0 w 2"/>
                  <a:gd name="T7" fmla="*/ 42 h 5"/>
                  <a:gd name="T8" fmla="*/ 0 w 2"/>
                  <a:gd name="T9" fmla="*/ 42 h 5"/>
                  <a:gd name="T10" fmla="*/ 0 w 2"/>
                  <a:gd name="T11" fmla="*/ 21 h 5"/>
                  <a:gd name="T12" fmla="*/ 0 w 2"/>
                  <a:gd name="T13" fmla="*/ 21 h 5"/>
                  <a:gd name="T14" fmla="*/ 0 w 2"/>
                  <a:gd name="T15" fmla="*/ 0 h 5"/>
                  <a:gd name="T16" fmla="*/ 41 w 2"/>
                  <a:gd name="T17" fmla="*/ 42 h 5"/>
                  <a:gd name="T18" fmla="*/ 41 w 2"/>
                  <a:gd name="T19" fmla="*/ 104 h 5"/>
                  <a:gd name="T20" fmla="*/ 0 w 2"/>
                  <a:gd name="T21" fmla="*/ 62 h 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" h="5">
                    <a:moveTo>
                      <a:pt x="0" y="3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2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1" y="4"/>
                      <a:pt x="0" y="4"/>
                      <a:pt x="0" y="3"/>
                    </a:cubicBezTo>
                    <a:close/>
                  </a:path>
                </a:pathLst>
              </a:custGeom>
              <a:solidFill>
                <a:srgbClr val="E994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22" name="Freeform 146"/>
              <p:cNvSpPr>
                <a:spLocks/>
              </p:cNvSpPr>
              <p:nvPr/>
            </p:nvSpPr>
            <p:spPr bwMode="auto">
              <a:xfrm>
                <a:off x="1741" y="2795"/>
                <a:ext cx="331" cy="146"/>
              </a:xfrm>
              <a:custGeom>
                <a:avLst/>
                <a:gdLst>
                  <a:gd name="T0" fmla="*/ 166 w 16"/>
                  <a:gd name="T1" fmla="*/ 21 h 7"/>
                  <a:gd name="T2" fmla="*/ 0 w 16"/>
                  <a:gd name="T3" fmla="*/ 83 h 7"/>
                  <a:gd name="T4" fmla="*/ 166 w 16"/>
                  <a:gd name="T5" fmla="*/ 146 h 7"/>
                  <a:gd name="T6" fmla="*/ 331 w 16"/>
                  <a:gd name="T7" fmla="*/ 83 h 7"/>
                  <a:gd name="T8" fmla="*/ 166 w 16"/>
                  <a:gd name="T9" fmla="*/ 21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" h="7">
                    <a:moveTo>
                      <a:pt x="8" y="1"/>
                    </a:moveTo>
                    <a:cubicBezTo>
                      <a:pt x="3" y="1"/>
                      <a:pt x="0" y="2"/>
                      <a:pt x="0" y="4"/>
                    </a:cubicBezTo>
                    <a:cubicBezTo>
                      <a:pt x="0" y="6"/>
                      <a:pt x="3" y="7"/>
                      <a:pt x="8" y="7"/>
                    </a:cubicBezTo>
                    <a:cubicBezTo>
                      <a:pt x="13" y="7"/>
                      <a:pt x="16" y="6"/>
                      <a:pt x="16" y="4"/>
                    </a:cubicBezTo>
                    <a:cubicBezTo>
                      <a:pt x="16" y="2"/>
                      <a:pt x="12" y="0"/>
                      <a:pt x="8" y="1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23" name="Freeform 147"/>
              <p:cNvSpPr>
                <a:spLocks/>
              </p:cNvSpPr>
              <p:nvPr/>
            </p:nvSpPr>
            <p:spPr bwMode="auto">
              <a:xfrm>
                <a:off x="1762" y="2815"/>
                <a:ext cx="289" cy="126"/>
              </a:xfrm>
              <a:custGeom>
                <a:avLst/>
                <a:gdLst>
                  <a:gd name="T0" fmla="*/ 145 w 14"/>
                  <a:gd name="T1" fmla="*/ 0 h 6"/>
                  <a:gd name="T2" fmla="*/ 0 w 14"/>
                  <a:gd name="T3" fmla="*/ 63 h 6"/>
                  <a:gd name="T4" fmla="*/ 145 w 14"/>
                  <a:gd name="T5" fmla="*/ 126 h 6"/>
                  <a:gd name="T6" fmla="*/ 289 w 14"/>
                  <a:gd name="T7" fmla="*/ 63 h 6"/>
                  <a:gd name="T8" fmla="*/ 145 w 14"/>
                  <a:gd name="T9" fmla="*/ 0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4" h="6">
                    <a:moveTo>
                      <a:pt x="7" y="0"/>
                    </a:moveTo>
                    <a:cubicBezTo>
                      <a:pt x="3" y="0"/>
                      <a:pt x="0" y="1"/>
                      <a:pt x="0" y="3"/>
                    </a:cubicBezTo>
                    <a:cubicBezTo>
                      <a:pt x="0" y="5"/>
                      <a:pt x="3" y="6"/>
                      <a:pt x="7" y="6"/>
                    </a:cubicBezTo>
                    <a:cubicBezTo>
                      <a:pt x="11" y="6"/>
                      <a:pt x="14" y="4"/>
                      <a:pt x="14" y="3"/>
                    </a:cubicBezTo>
                    <a:cubicBezTo>
                      <a:pt x="14" y="1"/>
                      <a:pt x="11" y="0"/>
                      <a:pt x="7" y="0"/>
                    </a:cubicBez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24" name="Freeform 148"/>
              <p:cNvSpPr>
                <a:spLocks noEditPoints="1"/>
              </p:cNvSpPr>
              <p:nvPr/>
            </p:nvSpPr>
            <p:spPr bwMode="auto">
              <a:xfrm>
                <a:off x="1844" y="2836"/>
                <a:ext cx="125" cy="84"/>
              </a:xfrm>
              <a:custGeom>
                <a:avLst/>
                <a:gdLst>
                  <a:gd name="T0" fmla="*/ 125 w 6"/>
                  <a:gd name="T1" fmla="*/ 63 h 4"/>
                  <a:gd name="T2" fmla="*/ 104 w 6"/>
                  <a:gd name="T3" fmla="*/ 63 h 4"/>
                  <a:gd name="T4" fmla="*/ 104 w 6"/>
                  <a:gd name="T5" fmla="*/ 84 h 4"/>
                  <a:gd name="T6" fmla="*/ 83 w 6"/>
                  <a:gd name="T7" fmla="*/ 84 h 4"/>
                  <a:gd name="T8" fmla="*/ 63 w 6"/>
                  <a:gd name="T9" fmla="*/ 84 h 4"/>
                  <a:gd name="T10" fmla="*/ 63 w 6"/>
                  <a:gd name="T11" fmla="*/ 84 h 4"/>
                  <a:gd name="T12" fmla="*/ 42 w 6"/>
                  <a:gd name="T13" fmla="*/ 84 h 4"/>
                  <a:gd name="T14" fmla="*/ 42 w 6"/>
                  <a:gd name="T15" fmla="*/ 84 h 4"/>
                  <a:gd name="T16" fmla="*/ 21 w 6"/>
                  <a:gd name="T17" fmla="*/ 84 h 4"/>
                  <a:gd name="T18" fmla="*/ 21 w 6"/>
                  <a:gd name="T19" fmla="*/ 84 h 4"/>
                  <a:gd name="T20" fmla="*/ 0 w 6"/>
                  <a:gd name="T21" fmla="*/ 63 h 4"/>
                  <a:gd name="T22" fmla="*/ 0 w 6"/>
                  <a:gd name="T23" fmla="*/ 63 h 4"/>
                  <a:gd name="T24" fmla="*/ 0 w 6"/>
                  <a:gd name="T25" fmla="*/ 42 h 4"/>
                  <a:gd name="T26" fmla="*/ 21 w 6"/>
                  <a:gd name="T27" fmla="*/ 42 h 4"/>
                  <a:gd name="T28" fmla="*/ 21 w 6"/>
                  <a:gd name="T29" fmla="*/ 42 h 4"/>
                  <a:gd name="T30" fmla="*/ 42 w 6"/>
                  <a:gd name="T31" fmla="*/ 42 h 4"/>
                  <a:gd name="T32" fmla="*/ 42 w 6"/>
                  <a:gd name="T33" fmla="*/ 21 h 4"/>
                  <a:gd name="T34" fmla="*/ 42 w 6"/>
                  <a:gd name="T35" fmla="*/ 21 h 4"/>
                  <a:gd name="T36" fmla="*/ 21 w 6"/>
                  <a:gd name="T37" fmla="*/ 21 h 4"/>
                  <a:gd name="T38" fmla="*/ 0 w 6"/>
                  <a:gd name="T39" fmla="*/ 21 h 4"/>
                  <a:gd name="T40" fmla="*/ 21 w 6"/>
                  <a:gd name="T41" fmla="*/ 21 h 4"/>
                  <a:gd name="T42" fmla="*/ 21 w 6"/>
                  <a:gd name="T43" fmla="*/ 0 h 4"/>
                  <a:gd name="T44" fmla="*/ 42 w 6"/>
                  <a:gd name="T45" fmla="*/ 0 h 4"/>
                  <a:gd name="T46" fmla="*/ 42 w 6"/>
                  <a:gd name="T47" fmla="*/ 0 h 4"/>
                  <a:gd name="T48" fmla="*/ 42 w 6"/>
                  <a:gd name="T49" fmla="*/ 0 h 4"/>
                  <a:gd name="T50" fmla="*/ 63 w 6"/>
                  <a:gd name="T51" fmla="*/ 0 h 4"/>
                  <a:gd name="T52" fmla="*/ 63 w 6"/>
                  <a:gd name="T53" fmla="*/ 0 h 4"/>
                  <a:gd name="T54" fmla="*/ 83 w 6"/>
                  <a:gd name="T55" fmla="*/ 0 h 4"/>
                  <a:gd name="T56" fmla="*/ 104 w 6"/>
                  <a:gd name="T57" fmla="*/ 0 h 4"/>
                  <a:gd name="T58" fmla="*/ 104 w 6"/>
                  <a:gd name="T59" fmla="*/ 21 h 4"/>
                  <a:gd name="T60" fmla="*/ 104 w 6"/>
                  <a:gd name="T61" fmla="*/ 21 h 4"/>
                  <a:gd name="T62" fmla="*/ 104 w 6"/>
                  <a:gd name="T63" fmla="*/ 21 h 4"/>
                  <a:gd name="T64" fmla="*/ 104 w 6"/>
                  <a:gd name="T65" fmla="*/ 42 h 4"/>
                  <a:gd name="T66" fmla="*/ 83 w 6"/>
                  <a:gd name="T67" fmla="*/ 42 h 4"/>
                  <a:gd name="T68" fmla="*/ 63 w 6"/>
                  <a:gd name="T69" fmla="*/ 42 h 4"/>
                  <a:gd name="T70" fmla="*/ 63 w 6"/>
                  <a:gd name="T71" fmla="*/ 63 h 4"/>
                  <a:gd name="T72" fmla="*/ 83 w 6"/>
                  <a:gd name="T73" fmla="*/ 63 h 4"/>
                  <a:gd name="T74" fmla="*/ 83 w 6"/>
                  <a:gd name="T75" fmla="*/ 63 h 4"/>
                  <a:gd name="T76" fmla="*/ 104 w 6"/>
                  <a:gd name="T77" fmla="*/ 63 h 4"/>
                  <a:gd name="T78" fmla="*/ 104 w 6"/>
                  <a:gd name="T79" fmla="*/ 63 h 4"/>
                  <a:gd name="T80" fmla="*/ 125 w 6"/>
                  <a:gd name="T81" fmla="*/ 63 h 4"/>
                  <a:gd name="T82" fmla="*/ 63 w 6"/>
                  <a:gd name="T83" fmla="*/ 42 h 4"/>
                  <a:gd name="T84" fmla="*/ 83 w 6"/>
                  <a:gd name="T85" fmla="*/ 21 h 4"/>
                  <a:gd name="T86" fmla="*/ 83 w 6"/>
                  <a:gd name="T87" fmla="*/ 21 h 4"/>
                  <a:gd name="T88" fmla="*/ 83 w 6"/>
                  <a:gd name="T89" fmla="*/ 21 h 4"/>
                  <a:gd name="T90" fmla="*/ 83 w 6"/>
                  <a:gd name="T91" fmla="*/ 21 h 4"/>
                  <a:gd name="T92" fmla="*/ 83 w 6"/>
                  <a:gd name="T93" fmla="*/ 21 h 4"/>
                  <a:gd name="T94" fmla="*/ 63 w 6"/>
                  <a:gd name="T95" fmla="*/ 21 h 4"/>
                  <a:gd name="T96" fmla="*/ 63 w 6"/>
                  <a:gd name="T97" fmla="*/ 42 h 4"/>
                  <a:gd name="T98" fmla="*/ 42 w 6"/>
                  <a:gd name="T99" fmla="*/ 42 h 4"/>
                  <a:gd name="T100" fmla="*/ 21 w 6"/>
                  <a:gd name="T101" fmla="*/ 42 h 4"/>
                  <a:gd name="T102" fmla="*/ 21 w 6"/>
                  <a:gd name="T103" fmla="*/ 63 h 4"/>
                  <a:gd name="T104" fmla="*/ 21 w 6"/>
                  <a:gd name="T105" fmla="*/ 63 h 4"/>
                  <a:gd name="T106" fmla="*/ 42 w 6"/>
                  <a:gd name="T107" fmla="*/ 63 h 4"/>
                  <a:gd name="T108" fmla="*/ 42 w 6"/>
                  <a:gd name="T109" fmla="*/ 42 h 4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6" h="4">
                    <a:moveTo>
                      <a:pt x="6" y="3"/>
                    </a:moveTo>
                    <a:cubicBezTo>
                      <a:pt x="5" y="3"/>
                      <a:pt x="5" y="3"/>
                      <a:pt x="5" y="3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4" y="0"/>
                      <a:pt x="4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lnTo>
                      <a:pt x="6" y="3"/>
                    </a:lnTo>
                    <a:close/>
                    <a:moveTo>
                      <a:pt x="3" y="2"/>
                    </a:move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3" y="1"/>
                    </a:cubicBezTo>
                    <a:lnTo>
                      <a:pt x="3" y="2"/>
                    </a:lnTo>
                    <a:close/>
                    <a:moveTo>
                      <a:pt x="2" y="2"/>
                    </a:moveTo>
                    <a:cubicBezTo>
                      <a:pt x="2" y="2"/>
                      <a:pt x="2" y="2"/>
                      <a:pt x="1" y="2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2" y="3"/>
                      <a:pt x="2" y="3"/>
                      <a:pt x="2" y="3"/>
                    </a:cubicBezTo>
                    <a:lnTo>
                      <a:pt x="2" y="2"/>
                    </a:ln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25" name="Freeform 149"/>
              <p:cNvSpPr>
                <a:spLocks/>
              </p:cNvSpPr>
              <p:nvPr/>
            </p:nvSpPr>
            <p:spPr bwMode="auto">
              <a:xfrm>
                <a:off x="1741" y="2878"/>
                <a:ext cx="331" cy="125"/>
              </a:xfrm>
              <a:custGeom>
                <a:avLst/>
                <a:gdLst>
                  <a:gd name="T0" fmla="*/ 0 w 16"/>
                  <a:gd name="T1" fmla="*/ 21 h 6"/>
                  <a:gd name="T2" fmla="*/ 0 w 16"/>
                  <a:gd name="T3" fmla="*/ 21 h 6"/>
                  <a:gd name="T4" fmla="*/ 0 w 16"/>
                  <a:gd name="T5" fmla="*/ 0 h 6"/>
                  <a:gd name="T6" fmla="*/ 166 w 16"/>
                  <a:gd name="T7" fmla="*/ 63 h 6"/>
                  <a:gd name="T8" fmla="*/ 166 w 16"/>
                  <a:gd name="T9" fmla="*/ 63 h 6"/>
                  <a:gd name="T10" fmla="*/ 166 w 16"/>
                  <a:gd name="T11" fmla="*/ 63 h 6"/>
                  <a:gd name="T12" fmla="*/ 331 w 16"/>
                  <a:gd name="T13" fmla="*/ 0 h 6"/>
                  <a:gd name="T14" fmla="*/ 331 w 16"/>
                  <a:gd name="T15" fmla="*/ 21 h 6"/>
                  <a:gd name="T16" fmla="*/ 331 w 16"/>
                  <a:gd name="T17" fmla="*/ 21 h 6"/>
                  <a:gd name="T18" fmla="*/ 331 w 16"/>
                  <a:gd name="T19" fmla="*/ 42 h 6"/>
                  <a:gd name="T20" fmla="*/ 331 w 16"/>
                  <a:gd name="T21" fmla="*/ 42 h 6"/>
                  <a:gd name="T22" fmla="*/ 331 w 16"/>
                  <a:gd name="T23" fmla="*/ 42 h 6"/>
                  <a:gd name="T24" fmla="*/ 331 w 16"/>
                  <a:gd name="T25" fmla="*/ 63 h 6"/>
                  <a:gd name="T26" fmla="*/ 331 w 16"/>
                  <a:gd name="T27" fmla="*/ 63 h 6"/>
                  <a:gd name="T28" fmla="*/ 166 w 16"/>
                  <a:gd name="T29" fmla="*/ 125 h 6"/>
                  <a:gd name="T30" fmla="*/ 166 w 16"/>
                  <a:gd name="T31" fmla="*/ 125 h 6"/>
                  <a:gd name="T32" fmla="*/ 166 w 16"/>
                  <a:gd name="T33" fmla="*/ 125 h 6"/>
                  <a:gd name="T34" fmla="*/ 0 w 16"/>
                  <a:gd name="T35" fmla="*/ 63 h 6"/>
                  <a:gd name="T36" fmla="*/ 0 w 16"/>
                  <a:gd name="T37" fmla="*/ 63 h 6"/>
                  <a:gd name="T38" fmla="*/ 0 w 16"/>
                  <a:gd name="T39" fmla="*/ 42 h 6"/>
                  <a:gd name="T40" fmla="*/ 0 w 16"/>
                  <a:gd name="T41" fmla="*/ 42 h 6"/>
                  <a:gd name="T42" fmla="*/ 0 w 16"/>
                  <a:gd name="T43" fmla="*/ 42 h 6"/>
                  <a:gd name="T44" fmla="*/ 0 w 16"/>
                  <a:gd name="T45" fmla="*/ 21 h 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16" h="6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"/>
                      <a:pt x="3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13" y="3"/>
                      <a:pt x="16" y="2"/>
                      <a:pt x="16" y="0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5" y="4"/>
                      <a:pt x="12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4" y="6"/>
                      <a:pt x="0" y="4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26" name="Freeform 150"/>
              <p:cNvSpPr>
                <a:spLocks/>
              </p:cNvSpPr>
              <p:nvPr/>
            </p:nvSpPr>
            <p:spPr bwMode="auto">
              <a:xfrm>
                <a:off x="2031" y="2878"/>
                <a:ext cx="41" cy="104"/>
              </a:xfrm>
              <a:custGeom>
                <a:avLst/>
                <a:gdLst>
                  <a:gd name="T0" fmla="*/ 41 w 2"/>
                  <a:gd name="T1" fmla="*/ 0 h 5"/>
                  <a:gd name="T2" fmla="*/ 41 w 2"/>
                  <a:gd name="T3" fmla="*/ 21 h 5"/>
                  <a:gd name="T4" fmla="*/ 41 w 2"/>
                  <a:gd name="T5" fmla="*/ 21 h 5"/>
                  <a:gd name="T6" fmla="*/ 41 w 2"/>
                  <a:gd name="T7" fmla="*/ 42 h 5"/>
                  <a:gd name="T8" fmla="*/ 41 w 2"/>
                  <a:gd name="T9" fmla="*/ 42 h 5"/>
                  <a:gd name="T10" fmla="*/ 41 w 2"/>
                  <a:gd name="T11" fmla="*/ 42 h 5"/>
                  <a:gd name="T12" fmla="*/ 41 w 2"/>
                  <a:gd name="T13" fmla="*/ 62 h 5"/>
                  <a:gd name="T14" fmla="*/ 41 w 2"/>
                  <a:gd name="T15" fmla="*/ 62 h 5"/>
                  <a:gd name="T16" fmla="*/ 0 w 2"/>
                  <a:gd name="T17" fmla="*/ 104 h 5"/>
                  <a:gd name="T18" fmla="*/ 0 w 2"/>
                  <a:gd name="T19" fmla="*/ 42 h 5"/>
                  <a:gd name="T20" fmla="*/ 41 w 2"/>
                  <a:gd name="T21" fmla="*/ 0 h 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" h="5">
                    <a:moveTo>
                      <a:pt x="2" y="0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4"/>
                      <a:pt x="1" y="4"/>
                      <a:pt x="0" y="5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2" y="1"/>
                      <a:pt x="2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27" name="Freeform 151"/>
              <p:cNvSpPr>
                <a:spLocks/>
              </p:cNvSpPr>
              <p:nvPr/>
            </p:nvSpPr>
            <p:spPr bwMode="auto">
              <a:xfrm>
                <a:off x="1741" y="2878"/>
                <a:ext cx="41" cy="83"/>
              </a:xfrm>
              <a:custGeom>
                <a:avLst/>
                <a:gdLst>
                  <a:gd name="T0" fmla="*/ 0 w 2"/>
                  <a:gd name="T1" fmla="*/ 62 h 4"/>
                  <a:gd name="T2" fmla="*/ 0 w 2"/>
                  <a:gd name="T3" fmla="*/ 62 h 4"/>
                  <a:gd name="T4" fmla="*/ 0 w 2"/>
                  <a:gd name="T5" fmla="*/ 42 h 4"/>
                  <a:gd name="T6" fmla="*/ 0 w 2"/>
                  <a:gd name="T7" fmla="*/ 42 h 4"/>
                  <a:gd name="T8" fmla="*/ 0 w 2"/>
                  <a:gd name="T9" fmla="*/ 42 h 4"/>
                  <a:gd name="T10" fmla="*/ 0 w 2"/>
                  <a:gd name="T11" fmla="*/ 21 h 4"/>
                  <a:gd name="T12" fmla="*/ 0 w 2"/>
                  <a:gd name="T13" fmla="*/ 21 h 4"/>
                  <a:gd name="T14" fmla="*/ 0 w 2"/>
                  <a:gd name="T15" fmla="*/ 0 h 4"/>
                  <a:gd name="T16" fmla="*/ 41 w 2"/>
                  <a:gd name="T17" fmla="*/ 42 h 4"/>
                  <a:gd name="T18" fmla="*/ 41 w 2"/>
                  <a:gd name="T19" fmla="*/ 83 h 4"/>
                  <a:gd name="T20" fmla="*/ 0 w 2"/>
                  <a:gd name="T21" fmla="*/ 62 h 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" h="4">
                    <a:moveTo>
                      <a:pt x="0" y="3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2" y="2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0" y="4"/>
                      <a:pt x="0" y="3"/>
                    </a:cubicBezTo>
                    <a:close/>
                  </a:path>
                </a:pathLst>
              </a:custGeom>
              <a:solidFill>
                <a:srgbClr val="E994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28" name="Freeform 152"/>
              <p:cNvSpPr>
                <a:spLocks/>
              </p:cNvSpPr>
              <p:nvPr/>
            </p:nvSpPr>
            <p:spPr bwMode="auto">
              <a:xfrm>
                <a:off x="1741" y="2732"/>
                <a:ext cx="331" cy="146"/>
              </a:xfrm>
              <a:custGeom>
                <a:avLst/>
                <a:gdLst>
                  <a:gd name="T0" fmla="*/ 166 w 16"/>
                  <a:gd name="T1" fmla="*/ 0 h 7"/>
                  <a:gd name="T2" fmla="*/ 0 w 16"/>
                  <a:gd name="T3" fmla="*/ 83 h 7"/>
                  <a:gd name="T4" fmla="*/ 166 w 16"/>
                  <a:gd name="T5" fmla="*/ 146 h 7"/>
                  <a:gd name="T6" fmla="*/ 331 w 16"/>
                  <a:gd name="T7" fmla="*/ 83 h 7"/>
                  <a:gd name="T8" fmla="*/ 166 w 16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" h="7">
                    <a:moveTo>
                      <a:pt x="8" y="0"/>
                    </a:moveTo>
                    <a:cubicBezTo>
                      <a:pt x="3" y="1"/>
                      <a:pt x="0" y="2"/>
                      <a:pt x="0" y="4"/>
                    </a:cubicBezTo>
                    <a:cubicBezTo>
                      <a:pt x="0" y="6"/>
                      <a:pt x="3" y="7"/>
                      <a:pt x="8" y="7"/>
                    </a:cubicBezTo>
                    <a:cubicBezTo>
                      <a:pt x="13" y="7"/>
                      <a:pt x="16" y="6"/>
                      <a:pt x="16" y="4"/>
                    </a:cubicBezTo>
                    <a:cubicBezTo>
                      <a:pt x="16" y="2"/>
                      <a:pt x="12" y="0"/>
                      <a:pt x="8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29" name="Freeform 153"/>
              <p:cNvSpPr>
                <a:spLocks/>
              </p:cNvSpPr>
              <p:nvPr/>
            </p:nvSpPr>
            <p:spPr bwMode="auto">
              <a:xfrm>
                <a:off x="1762" y="2753"/>
                <a:ext cx="289" cy="125"/>
              </a:xfrm>
              <a:custGeom>
                <a:avLst/>
                <a:gdLst>
                  <a:gd name="T0" fmla="*/ 145 w 14"/>
                  <a:gd name="T1" fmla="*/ 0 h 6"/>
                  <a:gd name="T2" fmla="*/ 0 w 14"/>
                  <a:gd name="T3" fmla="*/ 63 h 6"/>
                  <a:gd name="T4" fmla="*/ 145 w 14"/>
                  <a:gd name="T5" fmla="*/ 125 h 6"/>
                  <a:gd name="T6" fmla="*/ 289 w 14"/>
                  <a:gd name="T7" fmla="*/ 63 h 6"/>
                  <a:gd name="T8" fmla="*/ 145 w 14"/>
                  <a:gd name="T9" fmla="*/ 0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4" h="6">
                    <a:moveTo>
                      <a:pt x="7" y="0"/>
                    </a:moveTo>
                    <a:cubicBezTo>
                      <a:pt x="3" y="0"/>
                      <a:pt x="0" y="1"/>
                      <a:pt x="0" y="3"/>
                    </a:cubicBezTo>
                    <a:cubicBezTo>
                      <a:pt x="0" y="4"/>
                      <a:pt x="3" y="6"/>
                      <a:pt x="7" y="6"/>
                    </a:cubicBezTo>
                    <a:cubicBezTo>
                      <a:pt x="11" y="5"/>
                      <a:pt x="14" y="4"/>
                      <a:pt x="14" y="3"/>
                    </a:cubicBezTo>
                    <a:cubicBezTo>
                      <a:pt x="14" y="1"/>
                      <a:pt x="11" y="0"/>
                      <a:pt x="7" y="0"/>
                    </a:cubicBez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30" name="Freeform 154"/>
              <p:cNvSpPr>
                <a:spLocks noEditPoints="1"/>
              </p:cNvSpPr>
              <p:nvPr/>
            </p:nvSpPr>
            <p:spPr bwMode="auto">
              <a:xfrm>
                <a:off x="1844" y="2774"/>
                <a:ext cx="125" cy="83"/>
              </a:xfrm>
              <a:custGeom>
                <a:avLst/>
                <a:gdLst>
                  <a:gd name="T0" fmla="*/ 125 w 6"/>
                  <a:gd name="T1" fmla="*/ 62 h 4"/>
                  <a:gd name="T2" fmla="*/ 104 w 6"/>
                  <a:gd name="T3" fmla="*/ 62 h 4"/>
                  <a:gd name="T4" fmla="*/ 104 w 6"/>
                  <a:gd name="T5" fmla="*/ 62 h 4"/>
                  <a:gd name="T6" fmla="*/ 83 w 6"/>
                  <a:gd name="T7" fmla="*/ 83 h 4"/>
                  <a:gd name="T8" fmla="*/ 63 w 6"/>
                  <a:gd name="T9" fmla="*/ 83 h 4"/>
                  <a:gd name="T10" fmla="*/ 63 w 6"/>
                  <a:gd name="T11" fmla="*/ 83 h 4"/>
                  <a:gd name="T12" fmla="*/ 42 w 6"/>
                  <a:gd name="T13" fmla="*/ 83 h 4"/>
                  <a:gd name="T14" fmla="*/ 42 w 6"/>
                  <a:gd name="T15" fmla="*/ 83 h 4"/>
                  <a:gd name="T16" fmla="*/ 21 w 6"/>
                  <a:gd name="T17" fmla="*/ 83 h 4"/>
                  <a:gd name="T18" fmla="*/ 21 w 6"/>
                  <a:gd name="T19" fmla="*/ 62 h 4"/>
                  <a:gd name="T20" fmla="*/ 0 w 6"/>
                  <a:gd name="T21" fmla="*/ 62 h 4"/>
                  <a:gd name="T22" fmla="*/ 0 w 6"/>
                  <a:gd name="T23" fmla="*/ 62 h 4"/>
                  <a:gd name="T24" fmla="*/ 0 w 6"/>
                  <a:gd name="T25" fmla="*/ 42 h 4"/>
                  <a:gd name="T26" fmla="*/ 21 w 6"/>
                  <a:gd name="T27" fmla="*/ 42 h 4"/>
                  <a:gd name="T28" fmla="*/ 21 w 6"/>
                  <a:gd name="T29" fmla="*/ 42 h 4"/>
                  <a:gd name="T30" fmla="*/ 42 w 6"/>
                  <a:gd name="T31" fmla="*/ 42 h 4"/>
                  <a:gd name="T32" fmla="*/ 42 w 6"/>
                  <a:gd name="T33" fmla="*/ 0 h 4"/>
                  <a:gd name="T34" fmla="*/ 42 w 6"/>
                  <a:gd name="T35" fmla="*/ 21 h 4"/>
                  <a:gd name="T36" fmla="*/ 21 w 6"/>
                  <a:gd name="T37" fmla="*/ 21 h 4"/>
                  <a:gd name="T38" fmla="*/ 0 w 6"/>
                  <a:gd name="T39" fmla="*/ 21 h 4"/>
                  <a:gd name="T40" fmla="*/ 21 w 6"/>
                  <a:gd name="T41" fmla="*/ 0 h 4"/>
                  <a:gd name="T42" fmla="*/ 21 w 6"/>
                  <a:gd name="T43" fmla="*/ 0 h 4"/>
                  <a:gd name="T44" fmla="*/ 42 w 6"/>
                  <a:gd name="T45" fmla="*/ 0 h 4"/>
                  <a:gd name="T46" fmla="*/ 42 w 6"/>
                  <a:gd name="T47" fmla="*/ 0 h 4"/>
                  <a:gd name="T48" fmla="*/ 42 w 6"/>
                  <a:gd name="T49" fmla="*/ 0 h 4"/>
                  <a:gd name="T50" fmla="*/ 63 w 6"/>
                  <a:gd name="T51" fmla="*/ 0 h 4"/>
                  <a:gd name="T52" fmla="*/ 63 w 6"/>
                  <a:gd name="T53" fmla="*/ 0 h 4"/>
                  <a:gd name="T54" fmla="*/ 83 w 6"/>
                  <a:gd name="T55" fmla="*/ 0 h 4"/>
                  <a:gd name="T56" fmla="*/ 104 w 6"/>
                  <a:gd name="T57" fmla="*/ 0 h 4"/>
                  <a:gd name="T58" fmla="*/ 104 w 6"/>
                  <a:gd name="T59" fmla="*/ 21 h 4"/>
                  <a:gd name="T60" fmla="*/ 104 w 6"/>
                  <a:gd name="T61" fmla="*/ 21 h 4"/>
                  <a:gd name="T62" fmla="*/ 104 w 6"/>
                  <a:gd name="T63" fmla="*/ 21 h 4"/>
                  <a:gd name="T64" fmla="*/ 104 w 6"/>
                  <a:gd name="T65" fmla="*/ 42 h 4"/>
                  <a:gd name="T66" fmla="*/ 83 w 6"/>
                  <a:gd name="T67" fmla="*/ 42 h 4"/>
                  <a:gd name="T68" fmla="*/ 63 w 6"/>
                  <a:gd name="T69" fmla="*/ 42 h 4"/>
                  <a:gd name="T70" fmla="*/ 63 w 6"/>
                  <a:gd name="T71" fmla="*/ 62 h 4"/>
                  <a:gd name="T72" fmla="*/ 83 w 6"/>
                  <a:gd name="T73" fmla="*/ 62 h 4"/>
                  <a:gd name="T74" fmla="*/ 83 w 6"/>
                  <a:gd name="T75" fmla="*/ 62 h 4"/>
                  <a:gd name="T76" fmla="*/ 104 w 6"/>
                  <a:gd name="T77" fmla="*/ 62 h 4"/>
                  <a:gd name="T78" fmla="*/ 104 w 6"/>
                  <a:gd name="T79" fmla="*/ 62 h 4"/>
                  <a:gd name="T80" fmla="*/ 125 w 6"/>
                  <a:gd name="T81" fmla="*/ 62 h 4"/>
                  <a:gd name="T82" fmla="*/ 63 w 6"/>
                  <a:gd name="T83" fmla="*/ 21 h 4"/>
                  <a:gd name="T84" fmla="*/ 83 w 6"/>
                  <a:gd name="T85" fmla="*/ 21 h 4"/>
                  <a:gd name="T86" fmla="*/ 83 w 6"/>
                  <a:gd name="T87" fmla="*/ 21 h 4"/>
                  <a:gd name="T88" fmla="*/ 83 w 6"/>
                  <a:gd name="T89" fmla="*/ 21 h 4"/>
                  <a:gd name="T90" fmla="*/ 83 w 6"/>
                  <a:gd name="T91" fmla="*/ 21 h 4"/>
                  <a:gd name="T92" fmla="*/ 83 w 6"/>
                  <a:gd name="T93" fmla="*/ 21 h 4"/>
                  <a:gd name="T94" fmla="*/ 63 w 6"/>
                  <a:gd name="T95" fmla="*/ 0 h 4"/>
                  <a:gd name="T96" fmla="*/ 63 w 6"/>
                  <a:gd name="T97" fmla="*/ 21 h 4"/>
                  <a:gd name="T98" fmla="*/ 42 w 6"/>
                  <a:gd name="T99" fmla="*/ 42 h 4"/>
                  <a:gd name="T100" fmla="*/ 21 w 6"/>
                  <a:gd name="T101" fmla="*/ 42 h 4"/>
                  <a:gd name="T102" fmla="*/ 21 w 6"/>
                  <a:gd name="T103" fmla="*/ 62 h 4"/>
                  <a:gd name="T104" fmla="*/ 21 w 6"/>
                  <a:gd name="T105" fmla="*/ 62 h 4"/>
                  <a:gd name="T106" fmla="*/ 42 w 6"/>
                  <a:gd name="T107" fmla="*/ 62 h 4"/>
                  <a:gd name="T108" fmla="*/ 42 w 6"/>
                  <a:gd name="T109" fmla="*/ 42 h 4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6" h="4">
                    <a:moveTo>
                      <a:pt x="6" y="3"/>
                    </a:move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4" y="0"/>
                      <a:pt x="4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lnTo>
                      <a:pt x="6" y="3"/>
                    </a:lnTo>
                    <a:close/>
                    <a:moveTo>
                      <a:pt x="3" y="1"/>
                    </a:move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0"/>
                      <a:pt x="3" y="0"/>
                    </a:cubicBezTo>
                    <a:lnTo>
                      <a:pt x="3" y="1"/>
                    </a:lnTo>
                    <a:close/>
                    <a:moveTo>
                      <a:pt x="2" y="2"/>
                    </a:moveTo>
                    <a:cubicBezTo>
                      <a:pt x="2" y="2"/>
                      <a:pt x="2" y="2"/>
                      <a:pt x="1" y="2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2" y="3"/>
                      <a:pt x="2" y="3"/>
                      <a:pt x="2" y="3"/>
                    </a:cubicBezTo>
                    <a:lnTo>
                      <a:pt x="2" y="2"/>
                    </a:ln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31" name="Freeform 155"/>
              <p:cNvSpPr>
                <a:spLocks/>
              </p:cNvSpPr>
              <p:nvPr/>
            </p:nvSpPr>
            <p:spPr bwMode="auto">
              <a:xfrm>
                <a:off x="1741" y="2815"/>
                <a:ext cx="331" cy="126"/>
              </a:xfrm>
              <a:custGeom>
                <a:avLst/>
                <a:gdLst>
                  <a:gd name="T0" fmla="*/ 0 w 16"/>
                  <a:gd name="T1" fmla="*/ 21 h 6"/>
                  <a:gd name="T2" fmla="*/ 0 w 16"/>
                  <a:gd name="T3" fmla="*/ 21 h 6"/>
                  <a:gd name="T4" fmla="*/ 0 w 16"/>
                  <a:gd name="T5" fmla="*/ 0 h 6"/>
                  <a:gd name="T6" fmla="*/ 166 w 16"/>
                  <a:gd name="T7" fmla="*/ 63 h 6"/>
                  <a:gd name="T8" fmla="*/ 166 w 16"/>
                  <a:gd name="T9" fmla="*/ 63 h 6"/>
                  <a:gd name="T10" fmla="*/ 166 w 16"/>
                  <a:gd name="T11" fmla="*/ 63 h 6"/>
                  <a:gd name="T12" fmla="*/ 331 w 16"/>
                  <a:gd name="T13" fmla="*/ 0 h 6"/>
                  <a:gd name="T14" fmla="*/ 331 w 16"/>
                  <a:gd name="T15" fmla="*/ 21 h 6"/>
                  <a:gd name="T16" fmla="*/ 331 w 16"/>
                  <a:gd name="T17" fmla="*/ 21 h 6"/>
                  <a:gd name="T18" fmla="*/ 331 w 16"/>
                  <a:gd name="T19" fmla="*/ 42 h 6"/>
                  <a:gd name="T20" fmla="*/ 331 w 16"/>
                  <a:gd name="T21" fmla="*/ 42 h 6"/>
                  <a:gd name="T22" fmla="*/ 331 w 16"/>
                  <a:gd name="T23" fmla="*/ 42 h 6"/>
                  <a:gd name="T24" fmla="*/ 331 w 16"/>
                  <a:gd name="T25" fmla="*/ 63 h 6"/>
                  <a:gd name="T26" fmla="*/ 331 w 16"/>
                  <a:gd name="T27" fmla="*/ 63 h 6"/>
                  <a:gd name="T28" fmla="*/ 166 w 16"/>
                  <a:gd name="T29" fmla="*/ 126 h 6"/>
                  <a:gd name="T30" fmla="*/ 166 w 16"/>
                  <a:gd name="T31" fmla="*/ 126 h 6"/>
                  <a:gd name="T32" fmla="*/ 166 w 16"/>
                  <a:gd name="T33" fmla="*/ 126 h 6"/>
                  <a:gd name="T34" fmla="*/ 0 w 16"/>
                  <a:gd name="T35" fmla="*/ 63 h 6"/>
                  <a:gd name="T36" fmla="*/ 0 w 16"/>
                  <a:gd name="T37" fmla="*/ 63 h 6"/>
                  <a:gd name="T38" fmla="*/ 0 w 16"/>
                  <a:gd name="T39" fmla="*/ 42 h 6"/>
                  <a:gd name="T40" fmla="*/ 0 w 16"/>
                  <a:gd name="T41" fmla="*/ 42 h 6"/>
                  <a:gd name="T42" fmla="*/ 0 w 16"/>
                  <a:gd name="T43" fmla="*/ 42 h 6"/>
                  <a:gd name="T44" fmla="*/ 0 w 16"/>
                  <a:gd name="T45" fmla="*/ 21 h 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16" h="6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"/>
                      <a:pt x="3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13" y="3"/>
                      <a:pt x="16" y="2"/>
                      <a:pt x="16" y="0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5" y="4"/>
                      <a:pt x="12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4" y="6"/>
                      <a:pt x="0" y="4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32" name="Freeform 156"/>
              <p:cNvSpPr>
                <a:spLocks/>
              </p:cNvSpPr>
              <p:nvPr/>
            </p:nvSpPr>
            <p:spPr bwMode="auto">
              <a:xfrm>
                <a:off x="2031" y="2815"/>
                <a:ext cx="41" cy="84"/>
              </a:xfrm>
              <a:custGeom>
                <a:avLst/>
                <a:gdLst>
                  <a:gd name="T0" fmla="*/ 41 w 2"/>
                  <a:gd name="T1" fmla="*/ 0 h 4"/>
                  <a:gd name="T2" fmla="*/ 41 w 2"/>
                  <a:gd name="T3" fmla="*/ 21 h 4"/>
                  <a:gd name="T4" fmla="*/ 41 w 2"/>
                  <a:gd name="T5" fmla="*/ 21 h 4"/>
                  <a:gd name="T6" fmla="*/ 41 w 2"/>
                  <a:gd name="T7" fmla="*/ 42 h 4"/>
                  <a:gd name="T8" fmla="*/ 41 w 2"/>
                  <a:gd name="T9" fmla="*/ 42 h 4"/>
                  <a:gd name="T10" fmla="*/ 41 w 2"/>
                  <a:gd name="T11" fmla="*/ 42 h 4"/>
                  <a:gd name="T12" fmla="*/ 41 w 2"/>
                  <a:gd name="T13" fmla="*/ 63 h 4"/>
                  <a:gd name="T14" fmla="*/ 41 w 2"/>
                  <a:gd name="T15" fmla="*/ 63 h 4"/>
                  <a:gd name="T16" fmla="*/ 0 w 2"/>
                  <a:gd name="T17" fmla="*/ 84 h 4"/>
                  <a:gd name="T18" fmla="*/ 0 w 2"/>
                  <a:gd name="T19" fmla="*/ 42 h 4"/>
                  <a:gd name="T20" fmla="*/ 41 w 2"/>
                  <a:gd name="T21" fmla="*/ 0 h 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" h="4">
                    <a:moveTo>
                      <a:pt x="2" y="0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1" y="4"/>
                      <a:pt x="0" y="4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1"/>
                      <a:pt x="2" y="1"/>
                      <a:pt x="2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33" name="Freeform 157"/>
              <p:cNvSpPr>
                <a:spLocks/>
              </p:cNvSpPr>
              <p:nvPr/>
            </p:nvSpPr>
            <p:spPr bwMode="auto">
              <a:xfrm>
                <a:off x="1741" y="2815"/>
                <a:ext cx="41" cy="84"/>
              </a:xfrm>
              <a:custGeom>
                <a:avLst/>
                <a:gdLst>
                  <a:gd name="T0" fmla="*/ 0 w 2"/>
                  <a:gd name="T1" fmla="*/ 63 h 4"/>
                  <a:gd name="T2" fmla="*/ 0 w 2"/>
                  <a:gd name="T3" fmla="*/ 63 h 4"/>
                  <a:gd name="T4" fmla="*/ 0 w 2"/>
                  <a:gd name="T5" fmla="*/ 42 h 4"/>
                  <a:gd name="T6" fmla="*/ 0 w 2"/>
                  <a:gd name="T7" fmla="*/ 42 h 4"/>
                  <a:gd name="T8" fmla="*/ 0 w 2"/>
                  <a:gd name="T9" fmla="*/ 42 h 4"/>
                  <a:gd name="T10" fmla="*/ 0 w 2"/>
                  <a:gd name="T11" fmla="*/ 21 h 4"/>
                  <a:gd name="T12" fmla="*/ 0 w 2"/>
                  <a:gd name="T13" fmla="*/ 21 h 4"/>
                  <a:gd name="T14" fmla="*/ 0 w 2"/>
                  <a:gd name="T15" fmla="*/ 0 h 4"/>
                  <a:gd name="T16" fmla="*/ 41 w 2"/>
                  <a:gd name="T17" fmla="*/ 42 h 4"/>
                  <a:gd name="T18" fmla="*/ 41 w 2"/>
                  <a:gd name="T19" fmla="*/ 84 h 4"/>
                  <a:gd name="T20" fmla="*/ 0 w 2"/>
                  <a:gd name="T21" fmla="*/ 63 h 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" h="4">
                    <a:moveTo>
                      <a:pt x="0" y="3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2" y="2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0" y="3"/>
                      <a:pt x="0" y="3"/>
                    </a:cubicBezTo>
                    <a:close/>
                  </a:path>
                </a:pathLst>
              </a:custGeom>
              <a:solidFill>
                <a:srgbClr val="E994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34" name="Freeform 158"/>
              <p:cNvSpPr>
                <a:spLocks/>
              </p:cNvSpPr>
              <p:nvPr/>
            </p:nvSpPr>
            <p:spPr bwMode="auto">
              <a:xfrm>
                <a:off x="1741" y="2669"/>
                <a:ext cx="331" cy="146"/>
              </a:xfrm>
              <a:custGeom>
                <a:avLst/>
                <a:gdLst>
                  <a:gd name="T0" fmla="*/ 166 w 16"/>
                  <a:gd name="T1" fmla="*/ 21 h 7"/>
                  <a:gd name="T2" fmla="*/ 0 w 16"/>
                  <a:gd name="T3" fmla="*/ 83 h 7"/>
                  <a:gd name="T4" fmla="*/ 166 w 16"/>
                  <a:gd name="T5" fmla="*/ 146 h 7"/>
                  <a:gd name="T6" fmla="*/ 331 w 16"/>
                  <a:gd name="T7" fmla="*/ 83 h 7"/>
                  <a:gd name="T8" fmla="*/ 166 w 16"/>
                  <a:gd name="T9" fmla="*/ 21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" h="7">
                    <a:moveTo>
                      <a:pt x="8" y="1"/>
                    </a:moveTo>
                    <a:cubicBezTo>
                      <a:pt x="3" y="1"/>
                      <a:pt x="0" y="2"/>
                      <a:pt x="0" y="4"/>
                    </a:cubicBezTo>
                    <a:cubicBezTo>
                      <a:pt x="0" y="6"/>
                      <a:pt x="3" y="7"/>
                      <a:pt x="8" y="7"/>
                    </a:cubicBezTo>
                    <a:cubicBezTo>
                      <a:pt x="13" y="7"/>
                      <a:pt x="16" y="6"/>
                      <a:pt x="16" y="4"/>
                    </a:cubicBezTo>
                    <a:cubicBezTo>
                      <a:pt x="16" y="2"/>
                      <a:pt x="12" y="0"/>
                      <a:pt x="8" y="1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35" name="Oval 159"/>
              <p:cNvSpPr>
                <a:spLocks noChangeArrowheads="1"/>
              </p:cNvSpPr>
              <p:nvPr/>
            </p:nvSpPr>
            <p:spPr bwMode="auto">
              <a:xfrm>
                <a:off x="1762" y="2690"/>
                <a:ext cx="289" cy="125"/>
              </a:xfrm>
              <a:prstGeom prst="ellipse">
                <a:avLst/>
              </a:pr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36" name="Freeform 160"/>
              <p:cNvSpPr>
                <a:spLocks noEditPoints="1"/>
              </p:cNvSpPr>
              <p:nvPr/>
            </p:nvSpPr>
            <p:spPr bwMode="auto">
              <a:xfrm>
                <a:off x="1844" y="2711"/>
                <a:ext cx="125" cy="84"/>
              </a:xfrm>
              <a:custGeom>
                <a:avLst/>
                <a:gdLst>
                  <a:gd name="T0" fmla="*/ 125 w 6"/>
                  <a:gd name="T1" fmla="*/ 63 h 4"/>
                  <a:gd name="T2" fmla="*/ 104 w 6"/>
                  <a:gd name="T3" fmla="*/ 63 h 4"/>
                  <a:gd name="T4" fmla="*/ 104 w 6"/>
                  <a:gd name="T5" fmla="*/ 63 h 4"/>
                  <a:gd name="T6" fmla="*/ 83 w 6"/>
                  <a:gd name="T7" fmla="*/ 84 h 4"/>
                  <a:gd name="T8" fmla="*/ 63 w 6"/>
                  <a:gd name="T9" fmla="*/ 84 h 4"/>
                  <a:gd name="T10" fmla="*/ 63 w 6"/>
                  <a:gd name="T11" fmla="*/ 84 h 4"/>
                  <a:gd name="T12" fmla="*/ 42 w 6"/>
                  <a:gd name="T13" fmla="*/ 84 h 4"/>
                  <a:gd name="T14" fmla="*/ 42 w 6"/>
                  <a:gd name="T15" fmla="*/ 84 h 4"/>
                  <a:gd name="T16" fmla="*/ 21 w 6"/>
                  <a:gd name="T17" fmla="*/ 84 h 4"/>
                  <a:gd name="T18" fmla="*/ 21 w 6"/>
                  <a:gd name="T19" fmla="*/ 63 h 4"/>
                  <a:gd name="T20" fmla="*/ 0 w 6"/>
                  <a:gd name="T21" fmla="*/ 63 h 4"/>
                  <a:gd name="T22" fmla="*/ 0 w 6"/>
                  <a:gd name="T23" fmla="*/ 63 h 4"/>
                  <a:gd name="T24" fmla="*/ 0 w 6"/>
                  <a:gd name="T25" fmla="*/ 42 h 4"/>
                  <a:gd name="T26" fmla="*/ 21 w 6"/>
                  <a:gd name="T27" fmla="*/ 42 h 4"/>
                  <a:gd name="T28" fmla="*/ 21 w 6"/>
                  <a:gd name="T29" fmla="*/ 42 h 4"/>
                  <a:gd name="T30" fmla="*/ 42 w 6"/>
                  <a:gd name="T31" fmla="*/ 42 h 4"/>
                  <a:gd name="T32" fmla="*/ 42 w 6"/>
                  <a:gd name="T33" fmla="*/ 21 h 4"/>
                  <a:gd name="T34" fmla="*/ 42 w 6"/>
                  <a:gd name="T35" fmla="*/ 21 h 4"/>
                  <a:gd name="T36" fmla="*/ 21 w 6"/>
                  <a:gd name="T37" fmla="*/ 21 h 4"/>
                  <a:gd name="T38" fmla="*/ 0 w 6"/>
                  <a:gd name="T39" fmla="*/ 21 h 4"/>
                  <a:gd name="T40" fmla="*/ 21 w 6"/>
                  <a:gd name="T41" fmla="*/ 0 h 4"/>
                  <a:gd name="T42" fmla="*/ 21 w 6"/>
                  <a:gd name="T43" fmla="*/ 0 h 4"/>
                  <a:gd name="T44" fmla="*/ 42 w 6"/>
                  <a:gd name="T45" fmla="*/ 0 h 4"/>
                  <a:gd name="T46" fmla="*/ 42 w 6"/>
                  <a:gd name="T47" fmla="*/ 0 h 4"/>
                  <a:gd name="T48" fmla="*/ 42 w 6"/>
                  <a:gd name="T49" fmla="*/ 0 h 4"/>
                  <a:gd name="T50" fmla="*/ 63 w 6"/>
                  <a:gd name="T51" fmla="*/ 0 h 4"/>
                  <a:gd name="T52" fmla="*/ 63 w 6"/>
                  <a:gd name="T53" fmla="*/ 0 h 4"/>
                  <a:gd name="T54" fmla="*/ 83 w 6"/>
                  <a:gd name="T55" fmla="*/ 0 h 4"/>
                  <a:gd name="T56" fmla="*/ 104 w 6"/>
                  <a:gd name="T57" fmla="*/ 0 h 4"/>
                  <a:gd name="T58" fmla="*/ 104 w 6"/>
                  <a:gd name="T59" fmla="*/ 21 h 4"/>
                  <a:gd name="T60" fmla="*/ 104 w 6"/>
                  <a:gd name="T61" fmla="*/ 21 h 4"/>
                  <a:gd name="T62" fmla="*/ 104 w 6"/>
                  <a:gd name="T63" fmla="*/ 21 h 4"/>
                  <a:gd name="T64" fmla="*/ 104 w 6"/>
                  <a:gd name="T65" fmla="*/ 42 h 4"/>
                  <a:gd name="T66" fmla="*/ 83 w 6"/>
                  <a:gd name="T67" fmla="*/ 42 h 4"/>
                  <a:gd name="T68" fmla="*/ 63 w 6"/>
                  <a:gd name="T69" fmla="*/ 42 h 4"/>
                  <a:gd name="T70" fmla="*/ 63 w 6"/>
                  <a:gd name="T71" fmla="*/ 63 h 4"/>
                  <a:gd name="T72" fmla="*/ 83 w 6"/>
                  <a:gd name="T73" fmla="*/ 63 h 4"/>
                  <a:gd name="T74" fmla="*/ 83 w 6"/>
                  <a:gd name="T75" fmla="*/ 63 h 4"/>
                  <a:gd name="T76" fmla="*/ 104 w 6"/>
                  <a:gd name="T77" fmla="*/ 63 h 4"/>
                  <a:gd name="T78" fmla="*/ 104 w 6"/>
                  <a:gd name="T79" fmla="*/ 63 h 4"/>
                  <a:gd name="T80" fmla="*/ 125 w 6"/>
                  <a:gd name="T81" fmla="*/ 63 h 4"/>
                  <a:gd name="T82" fmla="*/ 63 w 6"/>
                  <a:gd name="T83" fmla="*/ 42 h 4"/>
                  <a:gd name="T84" fmla="*/ 83 w 6"/>
                  <a:gd name="T85" fmla="*/ 21 h 4"/>
                  <a:gd name="T86" fmla="*/ 83 w 6"/>
                  <a:gd name="T87" fmla="*/ 21 h 4"/>
                  <a:gd name="T88" fmla="*/ 83 w 6"/>
                  <a:gd name="T89" fmla="*/ 21 h 4"/>
                  <a:gd name="T90" fmla="*/ 83 w 6"/>
                  <a:gd name="T91" fmla="*/ 21 h 4"/>
                  <a:gd name="T92" fmla="*/ 83 w 6"/>
                  <a:gd name="T93" fmla="*/ 21 h 4"/>
                  <a:gd name="T94" fmla="*/ 63 w 6"/>
                  <a:gd name="T95" fmla="*/ 0 h 4"/>
                  <a:gd name="T96" fmla="*/ 63 w 6"/>
                  <a:gd name="T97" fmla="*/ 42 h 4"/>
                  <a:gd name="T98" fmla="*/ 42 w 6"/>
                  <a:gd name="T99" fmla="*/ 42 h 4"/>
                  <a:gd name="T100" fmla="*/ 21 w 6"/>
                  <a:gd name="T101" fmla="*/ 42 h 4"/>
                  <a:gd name="T102" fmla="*/ 21 w 6"/>
                  <a:gd name="T103" fmla="*/ 63 h 4"/>
                  <a:gd name="T104" fmla="*/ 21 w 6"/>
                  <a:gd name="T105" fmla="*/ 63 h 4"/>
                  <a:gd name="T106" fmla="*/ 42 w 6"/>
                  <a:gd name="T107" fmla="*/ 63 h 4"/>
                  <a:gd name="T108" fmla="*/ 42 w 6"/>
                  <a:gd name="T109" fmla="*/ 42 h 4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6" h="4">
                    <a:moveTo>
                      <a:pt x="6" y="3"/>
                    </a:move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4" y="0"/>
                      <a:pt x="4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lnTo>
                      <a:pt x="6" y="3"/>
                    </a:lnTo>
                    <a:close/>
                    <a:moveTo>
                      <a:pt x="3" y="2"/>
                    </a:move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3" y="0"/>
                    </a:cubicBezTo>
                    <a:lnTo>
                      <a:pt x="3" y="2"/>
                    </a:lnTo>
                    <a:close/>
                    <a:moveTo>
                      <a:pt x="2" y="2"/>
                    </a:moveTo>
                    <a:cubicBezTo>
                      <a:pt x="2" y="2"/>
                      <a:pt x="2" y="2"/>
                      <a:pt x="1" y="2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2" y="3"/>
                      <a:pt x="2" y="3"/>
                      <a:pt x="2" y="3"/>
                    </a:cubicBezTo>
                    <a:lnTo>
                      <a:pt x="2" y="2"/>
                    </a:ln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37" name="Freeform 161"/>
              <p:cNvSpPr>
                <a:spLocks/>
              </p:cNvSpPr>
              <p:nvPr/>
            </p:nvSpPr>
            <p:spPr bwMode="auto">
              <a:xfrm>
                <a:off x="1741" y="2753"/>
                <a:ext cx="331" cy="125"/>
              </a:xfrm>
              <a:custGeom>
                <a:avLst/>
                <a:gdLst>
                  <a:gd name="T0" fmla="*/ 0 w 16"/>
                  <a:gd name="T1" fmla="*/ 21 h 6"/>
                  <a:gd name="T2" fmla="*/ 0 w 16"/>
                  <a:gd name="T3" fmla="*/ 21 h 6"/>
                  <a:gd name="T4" fmla="*/ 0 w 16"/>
                  <a:gd name="T5" fmla="*/ 0 h 6"/>
                  <a:gd name="T6" fmla="*/ 166 w 16"/>
                  <a:gd name="T7" fmla="*/ 63 h 6"/>
                  <a:gd name="T8" fmla="*/ 166 w 16"/>
                  <a:gd name="T9" fmla="*/ 63 h 6"/>
                  <a:gd name="T10" fmla="*/ 166 w 16"/>
                  <a:gd name="T11" fmla="*/ 63 h 6"/>
                  <a:gd name="T12" fmla="*/ 331 w 16"/>
                  <a:gd name="T13" fmla="*/ 0 h 6"/>
                  <a:gd name="T14" fmla="*/ 331 w 16"/>
                  <a:gd name="T15" fmla="*/ 21 h 6"/>
                  <a:gd name="T16" fmla="*/ 331 w 16"/>
                  <a:gd name="T17" fmla="*/ 21 h 6"/>
                  <a:gd name="T18" fmla="*/ 331 w 16"/>
                  <a:gd name="T19" fmla="*/ 42 h 6"/>
                  <a:gd name="T20" fmla="*/ 331 w 16"/>
                  <a:gd name="T21" fmla="*/ 42 h 6"/>
                  <a:gd name="T22" fmla="*/ 331 w 16"/>
                  <a:gd name="T23" fmla="*/ 42 h 6"/>
                  <a:gd name="T24" fmla="*/ 331 w 16"/>
                  <a:gd name="T25" fmla="*/ 63 h 6"/>
                  <a:gd name="T26" fmla="*/ 331 w 16"/>
                  <a:gd name="T27" fmla="*/ 63 h 6"/>
                  <a:gd name="T28" fmla="*/ 166 w 16"/>
                  <a:gd name="T29" fmla="*/ 125 h 6"/>
                  <a:gd name="T30" fmla="*/ 166 w 16"/>
                  <a:gd name="T31" fmla="*/ 125 h 6"/>
                  <a:gd name="T32" fmla="*/ 166 w 16"/>
                  <a:gd name="T33" fmla="*/ 125 h 6"/>
                  <a:gd name="T34" fmla="*/ 0 w 16"/>
                  <a:gd name="T35" fmla="*/ 63 h 6"/>
                  <a:gd name="T36" fmla="*/ 0 w 16"/>
                  <a:gd name="T37" fmla="*/ 63 h 6"/>
                  <a:gd name="T38" fmla="*/ 0 w 16"/>
                  <a:gd name="T39" fmla="*/ 42 h 6"/>
                  <a:gd name="T40" fmla="*/ 0 w 16"/>
                  <a:gd name="T41" fmla="*/ 42 h 6"/>
                  <a:gd name="T42" fmla="*/ 0 w 16"/>
                  <a:gd name="T43" fmla="*/ 42 h 6"/>
                  <a:gd name="T44" fmla="*/ 0 w 16"/>
                  <a:gd name="T45" fmla="*/ 21 h 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16" h="6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"/>
                      <a:pt x="3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13" y="3"/>
                      <a:pt x="16" y="2"/>
                      <a:pt x="16" y="0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5" y="4"/>
                      <a:pt x="12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4" y="6"/>
                      <a:pt x="0" y="4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38" name="Freeform 162"/>
              <p:cNvSpPr>
                <a:spLocks/>
              </p:cNvSpPr>
              <p:nvPr/>
            </p:nvSpPr>
            <p:spPr bwMode="auto">
              <a:xfrm>
                <a:off x="2031" y="2753"/>
                <a:ext cx="41" cy="104"/>
              </a:xfrm>
              <a:custGeom>
                <a:avLst/>
                <a:gdLst>
                  <a:gd name="T0" fmla="*/ 41 w 2"/>
                  <a:gd name="T1" fmla="*/ 0 h 5"/>
                  <a:gd name="T2" fmla="*/ 41 w 2"/>
                  <a:gd name="T3" fmla="*/ 21 h 5"/>
                  <a:gd name="T4" fmla="*/ 41 w 2"/>
                  <a:gd name="T5" fmla="*/ 21 h 5"/>
                  <a:gd name="T6" fmla="*/ 41 w 2"/>
                  <a:gd name="T7" fmla="*/ 42 h 5"/>
                  <a:gd name="T8" fmla="*/ 41 w 2"/>
                  <a:gd name="T9" fmla="*/ 42 h 5"/>
                  <a:gd name="T10" fmla="*/ 41 w 2"/>
                  <a:gd name="T11" fmla="*/ 42 h 5"/>
                  <a:gd name="T12" fmla="*/ 41 w 2"/>
                  <a:gd name="T13" fmla="*/ 62 h 5"/>
                  <a:gd name="T14" fmla="*/ 41 w 2"/>
                  <a:gd name="T15" fmla="*/ 62 h 5"/>
                  <a:gd name="T16" fmla="*/ 0 w 2"/>
                  <a:gd name="T17" fmla="*/ 104 h 5"/>
                  <a:gd name="T18" fmla="*/ 0 w 2"/>
                  <a:gd name="T19" fmla="*/ 42 h 5"/>
                  <a:gd name="T20" fmla="*/ 41 w 2"/>
                  <a:gd name="T21" fmla="*/ 0 h 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" h="5">
                    <a:moveTo>
                      <a:pt x="2" y="0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1" y="4"/>
                      <a:pt x="0" y="5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1"/>
                      <a:pt x="2" y="1"/>
                      <a:pt x="2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39" name="Freeform 163"/>
              <p:cNvSpPr>
                <a:spLocks/>
              </p:cNvSpPr>
              <p:nvPr/>
            </p:nvSpPr>
            <p:spPr bwMode="auto">
              <a:xfrm>
                <a:off x="1741" y="2753"/>
                <a:ext cx="41" cy="83"/>
              </a:xfrm>
              <a:custGeom>
                <a:avLst/>
                <a:gdLst>
                  <a:gd name="T0" fmla="*/ 0 w 2"/>
                  <a:gd name="T1" fmla="*/ 62 h 4"/>
                  <a:gd name="T2" fmla="*/ 0 w 2"/>
                  <a:gd name="T3" fmla="*/ 62 h 4"/>
                  <a:gd name="T4" fmla="*/ 0 w 2"/>
                  <a:gd name="T5" fmla="*/ 42 h 4"/>
                  <a:gd name="T6" fmla="*/ 0 w 2"/>
                  <a:gd name="T7" fmla="*/ 42 h 4"/>
                  <a:gd name="T8" fmla="*/ 0 w 2"/>
                  <a:gd name="T9" fmla="*/ 42 h 4"/>
                  <a:gd name="T10" fmla="*/ 0 w 2"/>
                  <a:gd name="T11" fmla="*/ 21 h 4"/>
                  <a:gd name="T12" fmla="*/ 0 w 2"/>
                  <a:gd name="T13" fmla="*/ 21 h 4"/>
                  <a:gd name="T14" fmla="*/ 0 w 2"/>
                  <a:gd name="T15" fmla="*/ 0 h 4"/>
                  <a:gd name="T16" fmla="*/ 41 w 2"/>
                  <a:gd name="T17" fmla="*/ 42 h 4"/>
                  <a:gd name="T18" fmla="*/ 41 w 2"/>
                  <a:gd name="T19" fmla="*/ 83 h 4"/>
                  <a:gd name="T20" fmla="*/ 0 w 2"/>
                  <a:gd name="T21" fmla="*/ 62 h 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" h="4">
                    <a:moveTo>
                      <a:pt x="0" y="3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2" y="2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0" y="3"/>
                      <a:pt x="0" y="3"/>
                    </a:cubicBezTo>
                    <a:close/>
                  </a:path>
                </a:pathLst>
              </a:custGeom>
              <a:solidFill>
                <a:srgbClr val="E994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40" name="Freeform 164"/>
              <p:cNvSpPr>
                <a:spLocks/>
              </p:cNvSpPr>
              <p:nvPr/>
            </p:nvSpPr>
            <p:spPr bwMode="auto">
              <a:xfrm>
                <a:off x="1741" y="2607"/>
                <a:ext cx="331" cy="146"/>
              </a:xfrm>
              <a:custGeom>
                <a:avLst/>
                <a:gdLst>
                  <a:gd name="T0" fmla="*/ 166 w 16"/>
                  <a:gd name="T1" fmla="*/ 21 h 7"/>
                  <a:gd name="T2" fmla="*/ 0 w 16"/>
                  <a:gd name="T3" fmla="*/ 83 h 7"/>
                  <a:gd name="T4" fmla="*/ 166 w 16"/>
                  <a:gd name="T5" fmla="*/ 146 h 7"/>
                  <a:gd name="T6" fmla="*/ 331 w 16"/>
                  <a:gd name="T7" fmla="*/ 83 h 7"/>
                  <a:gd name="T8" fmla="*/ 166 w 16"/>
                  <a:gd name="T9" fmla="*/ 21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" h="7">
                    <a:moveTo>
                      <a:pt x="8" y="1"/>
                    </a:moveTo>
                    <a:cubicBezTo>
                      <a:pt x="3" y="1"/>
                      <a:pt x="0" y="2"/>
                      <a:pt x="0" y="4"/>
                    </a:cubicBezTo>
                    <a:cubicBezTo>
                      <a:pt x="0" y="6"/>
                      <a:pt x="3" y="7"/>
                      <a:pt x="8" y="7"/>
                    </a:cubicBezTo>
                    <a:cubicBezTo>
                      <a:pt x="13" y="7"/>
                      <a:pt x="16" y="6"/>
                      <a:pt x="16" y="4"/>
                    </a:cubicBezTo>
                    <a:cubicBezTo>
                      <a:pt x="16" y="2"/>
                      <a:pt x="12" y="0"/>
                      <a:pt x="8" y="1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41" name="Oval 165"/>
              <p:cNvSpPr>
                <a:spLocks noChangeArrowheads="1"/>
              </p:cNvSpPr>
              <p:nvPr/>
            </p:nvSpPr>
            <p:spPr bwMode="auto">
              <a:xfrm>
                <a:off x="1762" y="2628"/>
                <a:ext cx="289" cy="125"/>
              </a:xfrm>
              <a:prstGeom prst="ellipse">
                <a:avLst/>
              </a:pr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42" name="Freeform 166"/>
              <p:cNvSpPr>
                <a:spLocks noEditPoints="1"/>
              </p:cNvSpPr>
              <p:nvPr/>
            </p:nvSpPr>
            <p:spPr bwMode="auto">
              <a:xfrm>
                <a:off x="1844" y="2649"/>
                <a:ext cx="125" cy="83"/>
              </a:xfrm>
              <a:custGeom>
                <a:avLst/>
                <a:gdLst>
                  <a:gd name="T0" fmla="*/ 125 w 6"/>
                  <a:gd name="T1" fmla="*/ 62 h 4"/>
                  <a:gd name="T2" fmla="*/ 104 w 6"/>
                  <a:gd name="T3" fmla="*/ 62 h 4"/>
                  <a:gd name="T4" fmla="*/ 104 w 6"/>
                  <a:gd name="T5" fmla="*/ 83 h 4"/>
                  <a:gd name="T6" fmla="*/ 83 w 6"/>
                  <a:gd name="T7" fmla="*/ 83 h 4"/>
                  <a:gd name="T8" fmla="*/ 63 w 6"/>
                  <a:gd name="T9" fmla="*/ 83 h 4"/>
                  <a:gd name="T10" fmla="*/ 63 w 6"/>
                  <a:gd name="T11" fmla="*/ 83 h 4"/>
                  <a:gd name="T12" fmla="*/ 42 w 6"/>
                  <a:gd name="T13" fmla="*/ 83 h 4"/>
                  <a:gd name="T14" fmla="*/ 42 w 6"/>
                  <a:gd name="T15" fmla="*/ 83 h 4"/>
                  <a:gd name="T16" fmla="*/ 21 w 6"/>
                  <a:gd name="T17" fmla="*/ 83 h 4"/>
                  <a:gd name="T18" fmla="*/ 21 w 6"/>
                  <a:gd name="T19" fmla="*/ 62 h 4"/>
                  <a:gd name="T20" fmla="*/ 0 w 6"/>
                  <a:gd name="T21" fmla="*/ 62 h 4"/>
                  <a:gd name="T22" fmla="*/ 0 w 6"/>
                  <a:gd name="T23" fmla="*/ 62 h 4"/>
                  <a:gd name="T24" fmla="*/ 0 w 6"/>
                  <a:gd name="T25" fmla="*/ 42 h 4"/>
                  <a:gd name="T26" fmla="*/ 21 w 6"/>
                  <a:gd name="T27" fmla="*/ 42 h 4"/>
                  <a:gd name="T28" fmla="*/ 21 w 6"/>
                  <a:gd name="T29" fmla="*/ 42 h 4"/>
                  <a:gd name="T30" fmla="*/ 42 w 6"/>
                  <a:gd name="T31" fmla="*/ 42 h 4"/>
                  <a:gd name="T32" fmla="*/ 42 w 6"/>
                  <a:gd name="T33" fmla="*/ 21 h 4"/>
                  <a:gd name="T34" fmla="*/ 42 w 6"/>
                  <a:gd name="T35" fmla="*/ 21 h 4"/>
                  <a:gd name="T36" fmla="*/ 21 w 6"/>
                  <a:gd name="T37" fmla="*/ 21 h 4"/>
                  <a:gd name="T38" fmla="*/ 0 w 6"/>
                  <a:gd name="T39" fmla="*/ 21 h 4"/>
                  <a:gd name="T40" fmla="*/ 21 w 6"/>
                  <a:gd name="T41" fmla="*/ 0 h 4"/>
                  <a:gd name="T42" fmla="*/ 21 w 6"/>
                  <a:gd name="T43" fmla="*/ 0 h 4"/>
                  <a:gd name="T44" fmla="*/ 42 w 6"/>
                  <a:gd name="T45" fmla="*/ 0 h 4"/>
                  <a:gd name="T46" fmla="*/ 42 w 6"/>
                  <a:gd name="T47" fmla="*/ 0 h 4"/>
                  <a:gd name="T48" fmla="*/ 42 w 6"/>
                  <a:gd name="T49" fmla="*/ 0 h 4"/>
                  <a:gd name="T50" fmla="*/ 63 w 6"/>
                  <a:gd name="T51" fmla="*/ 0 h 4"/>
                  <a:gd name="T52" fmla="*/ 63 w 6"/>
                  <a:gd name="T53" fmla="*/ 0 h 4"/>
                  <a:gd name="T54" fmla="*/ 83 w 6"/>
                  <a:gd name="T55" fmla="*/ 0 h 4"/>
                  <a:gd name="T56" fmla="*/ 104 w 6"/>
                  <a:gd name="T57" fmla="*/ 0 h 4"/>
                  <a:gd name="T58" fmla="*/ 104 w 6"/>
                  <a:gd name="T59" fmla="*/ 21 h 4"/>
                  <a:gd name="T60" fmla="*/ 104 w 6"/>
                  <a:gd name="T61" fmla="*/ 21 h 4"/>
                  <a:gd name="T62" fmla="*/ 104 w 6"/>
                  <a:gd name="T63" fmla="*/ 21 h 4"/>
                  <a:gd name="T64" fmla="*/ 104 w 6"/>
                  <a:gd name="T65" fmla="*/ 42 h 4"/>
                  <a:gd name="T66" fmla="*/ 83 w 6"/>
                  <a:gd name="T67" fmla="*/ 42 h 4"/>
                  <a:gd name="T68" fmla="*/ 63 w 6"/>
                  <a:gd name="T69" fmla="*/ 42 h 4"/>
                  <a:gd name="T70" fmla="*/ 63 w 6"/>
                  <a:gd name="T71" fmla="*/ 62 h 4"/>
                  <a:gd name="T72" fmla="*/ 83 w 6"/>
                  <a:gd name="T73" fmla="*/ 62 h 4"/>
                  <a:gd name="T74" fmla="*/ 83 w 6"/>
                  <a:gd name="T75" fmla="*/ 62 h 4"/>
                  <a:gd name="T76" fmla="*/ 104 w 6"/>
                  <a:gd name="T77" fmla="*/ 62 h 4"/>
                  <a:gd name="T78" fmla="*/ 104 w 6"/>
                  <a:gd name="T79" fmla="*/ 62 h 4"/>
                  <a:gd name="T80" fmla="*/ 125 w 6"/>
                  <a:gd name="T81" fmla="*/ 62 h 4"/>
                  <a:gd name="T82" fmla="*/ 63 w 6"/>
                  <a:gd name="T83" fmla="*/ 42 h 4"/>
                  <a:gd name="T84" fmla="*/ 83 w 6"/>
                  <a:gd name="T85" fmla="*/ 21 h 4"/>
                  <a:gd name="T86" fmla="*/ 83 w 6"/>
                  <a:gd name="T87" fmla="*/ 21 h 4"/>
                  <a:gd name="T88" fmla="*/ 83 w 6"/>
                  <a:gd name="T89" fmla="*/ 21 h 4"/>
                  <a:gd name="T90" fmla="*/ 83 w 6"/>
                  <a:gd name="T91" fmla="*/ 21 h 4"/>
                  <a:gd name="T92" fmla="*/ 83 w 6"/>
                  <a:gd name="T93" fmla="*/ 21 h 4"/>
                  <a:gd name="T94" fmla="*/ 63 w 6"/>
                  <a:gd name="T95" fmla="*/ 21 h 4"/>
                  <a:gd name="T96" fmla="*/ 63 w 6"/>
                  <a:gd name="T97" fmla="*/ 42 h 4"/>
                  <a:gd name="T98" fmla="*/ 42 w 6"/>
                  <a:gd name="T99" fmla="*/ 42 h 4"/>
                  <a:gd name="T100" fmla="*/ 21 w 6"/>
                  <a:gd name="T101" fmla="*/ 42 h 4"/>
                  <a:gd name="T102" fmla="*/ 21 w 6"/>
                  <a:gd name="T103" fmla="*/ 62 h 4"/>
                  <a:gd name="T104" fmla="*/ 21 w 6"/>
                  <a:gd name="T105" fmla="*/ 62 h 4"/>
                  <a:gd name="T106" fmla="*/ 42 w 6"/>
                  <a:gd name="T107" fmla="*/ 62 h 4"/>
                  <a:gd name="T108" fmla="*/ 42 w 6"/>
                  <a:gd name="T109" fmla="*/ 42 h 4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6" h="4">
                    <a:moveTo>
                      <a:pt x="6" y="3"/>
                    </a:moveTo>
                    <a:cubicBezTo>
                      <a:pt x="5" y="3"/>
                      <a:pt x="5" y="3"/>
                      <a:pt x="5" y="3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4" y="0"/>
                      <a:pt x="4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lnTo>
                      <a:pt x="6" y="3"/>
                    </a:lnTo>
                    <a:close/>
                    <a:moveTo>
                      <a:pt x="3" y="2"/>
                    </a:move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3" y="1"/>
                    </a:cubicBezTo>
                    <a:lnTo>
                      <a:pt x="3" y="2"/>
                    </a:lnTo>
                    <a:close/>
                    <a:moveTo>
                      <a:pt x="2" y="2"/>
                    </a:moveTo>
                    <a:cubicBezTo>
                      <a:pt x="2" y="2"/>
                      <a:pt x="2" y="2"/>
                      <a:pt x="1" y="2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2" y="3"/>
                      <a:pt x="2" y="3"/>
                      <a:pt x="2" y="3"/>
                    </a:cubicBezTo>
                    <a:lnTo>
                      <a:pt x="2" y="2"/>
                    </a:ln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43" name="Freeform 167"/>
              <p:cNvSpPr>
                <a:spLocks/>
              </p:cNvSpPr>
              <p:nvPr/>
            </p:nvSpPr>
            <p:spPr bwMode="auto">
              <a:xfrm>
                <a:off x="1741" y="2690"/>
                <a:ext cx="331" cy="125"/>
              </a:xfrm>
              <a:custGeom>
                <a:avLst/>
                <a:gdLst>
                  <a:gd name="T0" fmla="*/ 0 w 16"/>
                  <a:gd name="T1" fmla="*/ 21 h 6"/>
                  <a:gd name="T2" fmla="*/ 0 w 16"/>
                  <a:gd name="T3" fmla="*/ 21 h 6"/>
                  <a:gd name="T4" fmla="*/ 0 w 16"/>
                  <a:gd name="T5" fmla="*/ 0 h 6"/>
                  <a:gd name="T6" fmla="*/ 166 w 16"/>
                  <a:gd name="T7" fmla="*/ 63 h 6"/>
                  <a:gd name="T8" fmla="*/ 166 w 16"/>
                  <a:gd name="T9" fmla="*/ 63 h 6"/>
                  <a:gd name="T10" fmla="*/ 166 w 16"/>
                  <a:gd name="T11" fmla="*/ 63 h 6"/>
                  <a:gd name="T12" fmla="*/ 331 w 16"/>
                  <a:gd name="T13" fmla="*/ 0 h 6"/>
                  <a:gd name="T14" fmla="*/ 331 w 16"/>
                  <a:gd name="T15" fmla="*/ 21 h 6"/>
                  <a:gd name="T16" fmla="*/ 331 w 16"/>
                  <a:gd name="T17" fmla="*/ 21 h 6"/>
                  <a:gd name="T18" fmla="*/ 331 w 16"/>
                  <a:gd name="T19" fmla="*/ 42 h 6"/>
                  <a:gd name="T20" fmla="*/ 331 w 16"/>
                  <a:gd name="T21" fmla="*/ 42 h 6"/>
                  <a:gd name="T22" fmla="*/ 331 w 16"/>
                  <a:gd name="T23" fmla="*/ 42 h 6"/>
                  <a:gd name="T24" fmla="*/ 331 w 16"/>
                  <a:gd name="T25" fmla="*/ 63 h 6"/>
                  <a:gd name="T26" fmla="*/ 331 w 16"/>
                  <a:gd name="T27" fmla="*/ 63 h 6"/>
                  <a:gd name="T28" fmla="*/ 166 w 16"/>
                  <a:gd name="T29" fmla="*/ 125 h 6"/>
                  <a:gd name="T30" fmla="*/ 166 w 16"/>
                  <a:gd name="T31" fmla="*/ 125 h 6"/>
                  <a:gd name="T32" fmla="*/ 166 w 16"/>
                  <a:gd name="T33" fmla="*/ 125 h 6"/>
                  <a:gd name="T34" fmla="*/ 0 w 16"/>
                  <a:gd name="T35" fmla="*/ 63 h 6"/>
                  <a:gd name="T36" fmla="*/ 0 w 16"/>
                  <a:gd name="T37" fmla="*/ 63 h 6"/>
                  <a:gd name="T38" fmla="*/ 0 w 16"/>
                  <a:gd name="T39" fmla="*/ 42 h 6"/>
                  <a:gd name="T40" fmla="*/ 0 w 16"/>
                  <a:gd name="T41" fmla="*/ 42 h 6"/>
                  <a:gd name="T42" fmla="*/ 0 w 16"/>
                  <a:gd name="T43" fmla="*/ 42 h 6"/>
                  <a:gd name="T44" fmla="*/ 0 w 16"/>
                  <a:gd name="T45" fmla="*/ 21 h 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16" h="6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"/>
                      <a:pt x="3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13" y="3"/>
                      <a:pt x="16" y="2"/>
                      <a:pt x="16" y="0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5" y="4"/>
                      <a:pt x="12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4" y="6"/>
                      <a:pt x="0" y="4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44" name="Freeform 168"/>
              <p:cNvSpPr>
                <a:spLocks/>
              </p:cNvSpPr>
              <p:nvPr/>
            </p:nvSpPr>
            <p:spPr bwMode="auto">
              <a:xfrm>
                <a:off x="2031" y="2690"/>
                <a:ext cx="41" cy="105"/>
              </a:xfrm>
              <a:custGeom>
                <a:avLst/>
                <a:gdLst>
                  <a:gd name="T0" fmla="*/ 41 w 2"/>
                  <a:gd name="T1" fmla="*/ 0 h 5"/>
                  <a:gd name="T2" fmla="*/ 41 w 2"/>
                  <a:gd name="T3" fmla="*/ 21 h 5"/>
                  <a:gd name="T4" fmla="*/ 41 w 2"/>
                  <a:gd name="T5" fmla="*/ 21 h 5"/>
                  <a:gd name="T6" fmla="*/ 41 w 2"/>
                  <a:gd name="T7" fmla="*/ 42 h 5"/>
                  <a:gd name="T8" fmla="*/ 41 w 2"/>
                  <a:gd name="T9" fmla="*/ 42 h 5"/>
                  <a:gd name="T10" fmla="*/ 41 w 2"/>
                  <a:gd name="T11" fmla="*/ 42 h 5"/>
                  <a:gd name="T12" fmla="*/ 41 w 2"/>
                  <a:gd name="T13" fmla="*/ 63 h 5"/>
                  <a:gd name="T14" fmla="*/ 41 w 2"/>
                  <a:gd name="T15" fmla="*/ 63 h 5"/>
                  <a:gd name="T16" fmla="*/ 0 w 2"/>
                  <a:gd name="T17" fmla="*/ 105 h 5"/>
                  <a:gd name="T18" fmla="*/ 0 w 2"/>
                  <a:gd name="T19" fmla="*/ 42 h 5"/>
                  <a:gd name="T20" fmla="*/ 41 w 2"/>
                  <a:gd name="T21" fmla="*/ 0 h 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" h="5">
                    <a:moveTo>
                      <a:pt x="2" y="0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4"/>
                      <a:pt x="1" y="4"/>
                      <a:pt x="0" y="5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1"/>
                      <a:pt x="2" y="1"/>
                      <a:pt x="2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45" name="Freeform 169"/>
              <p:cNvSpPr>
                <a:spLocks/>
              </p:cNvSpPr>
              <p:nvPr/>
            </p:nvSpPr>
            <p:spPr bwMode="auto">
              <a:xfrm>
                <a:off x="1741" y="2690"/>
                <a:ext cx="41" cy="84"/>
              </a:xfrm>
              <a:custGeom>
                <a:avLst/>
                <a:gdLst>
                  <a:gd name="T0" fmla="*/ 0 w 2"/>
                  <a:gd name="T1" fmla="*/ 63 h 4"/>
                  <a:gd name="T2" fmla="*/ 0 w 2"/>
                  <a:gd name="T3" fmla="*/ 63 h 4"/>
                  <a:gd name="T4" fmla="*/ 0 w 2"/>
                  <a:gd name="T5" fmla="*/ 42 h 4"/>
                  <a:gd name="T6" fmla="*/ 0 w 2"/>
                  <a:gd name="T7" fmla="*/ 42 h 4"/>
                  <a:gd name="T8" fmla="*/ 0 w 2"/>
                  <a:gd name="T9" fmla="*/ 42 h 4"/>
                  <a:gd name="T10" fmla="*/ 0 w 2"/>
                  <a:gd name="T11" fmla="*/ 21 h 4"/>
                  <a:gd name="T12" fmla="*/ 0 w 2"/>
                  <a:gd name="T13" fmla="*/ 21 h 4"/>
                  <a:gd name="T14" fmla="*/ 0 w 2"/>
                  <a:gd name="T15" fmla="*/ 0 h 4"/>
                  <a:gd name="T16" fmla="*/ 41 w 2"/>
                  <a:gd name="T17" fmla="*/ 42 h 4"/>
                  <a:gd name="T18" fmla="*/ 41 w 2"/>
                  <a:gd name="T19" fmla="*/ 84 h 4"/>
                  <a:gd name="T20" fmla="*/ 0 w 2"/>
                  <a:gd name="T21" fmla="*/ 63 h 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" h="4">
                    <a:moveTo>
                      <a:pt x="0" y="3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2" y="2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0" y="3"/>
                      <a:pt x="0" y="3"/>
                    </a:cubicBezTo>
                    <a:close/>
                  </a:path>
                </a:pathLst>
              </a:custGeom>
              <a:solidFill>
                <a:srgbClr val="E994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46" name="Freeform 170"/>
              <p:cNvSpPr>
                <a:spLocks/>
              </p:cNvSpPr>
              <p:nvPr/>
            </p:nvSpPr>
            <p:spPr bwMode="auto">
              <a:xfrm>
                <a:off x="1741" y="2544"/>
                <a:ext cx="331" cy="146"/>
              </a:xfrm>
              <a:custGeom>
                <a:avLst/>
                <a:gdLst>
                  <a:gd name="T0" fmla="*/ 166 w 16"/>
                  <a:gd name="T1" fmla="*/ 0 h 7"/>
                  <a:gd name="T2" fmla="*/ 0 w 16"/>
                  <a:gd name="T3" fmla="*/ 83 h 7"/>
                  <a:gd name="T4" fmla="*/ 166 w 16"/>
                  <a:gd name="T5" fmla="*/ 146 h 7"/>
                  <a:gd name="T6" fmla="*/ 331 w 16"/>
                  <a:gd name="T7" fmla="*/ 83 h 7"/>
                  <a:gd name="T8" fmla="*/ 166 w 16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" h="7">
                    <a:moveTo>
                      <a:pt x="8" y="0"/>
                    </a:moveTo>
                    <a:cubicBezTo>
                      <a:pt x="3" y="1"/>
                      <a:pt x="0" y="2"/>
                      <a:pt x="0" y="4"/>
                    </a:cubicBezTo>
                    <a:cubicBezTo>
                      <a:pt x="0" y="6"/>
                      <a:pt x="3" y="7"/>
                      <a:pt x="8" y="7"/>
                    </a:cubicBezTo>
                    <a:cubicBezTo>
                      <a:pt x="13" y="7"/>
                      <a:pt x="16" y="6"/>
                      <a:pt x="16" y="4"/>
                    </a:cubicBezTo>
                    <a:cubicBezTo>
                      <a:pt x="16" y="2"/>
                      <a:pt x="12" y="0"/>
                      <a:pt x="8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47" name="Freeform 171"/>
              <p:cNvSpPr>
                <a:spLocks/>
              </p:cNvSpPr>
              <p:nvPr/>
            </p:nvSpPr>
            <p:spPr bwMode="auto">
              <a:xfrm>
                <a:off x="1762" y="2565"/>
                <a:ext cx="289" cy="125"/>
              </a:xfrm>
              <a:custGeom>
                <a:avLst/>
                <a:gdLst>
                  <a:gd name="T0" fmla="*/ 145 w 14"/>
                  <a:gd name="T1" fmla="*/ 0 h 6"/>
                  <a:gd name="T2" fmla="*/ 0 w 14"/>
                  <a:gd name="T3" fmla="*/ 63 h 6"/>
                  <a:gd name="T4" fmla="*/ 145 w 14"/>
                  <a:gd name="T5" fmla="*/ 125 h 6"/>
                  <a:gd name="T6" fmla="*/ 289 w 14"/>
                  <a:gd name="T7" fmla="*/ 63 h 6"/>
                  <a:gd name="T8" fmla="*/ 145 w 14"/>
                  <a:gd name="T9" fmla="*/ 0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4" h="6">
                    <a:moveTo>
                      <a:pt x="7" y="0"/>
                    </a:moveTo>
                    <a:cubicBezTo>
                      <a:pt x="3" y="0"/>
                      <a:pt x="0" y="1"/>
                      <a:pt x="0" y="3"/>
                    </a:cubicBezTo>
                    <a:cubicBezTo>
                      <a:pt x="0" y="4"/>
                      <a:pt x="3" y="6"/>
                      <a:pt x="7" y="6"/>
                    </a:cubicBezTo>
                    <a:cubicBezTo>
                      <a:pt x="11" y="5"/>
                      <a:pt x="14" y="4"/>
                      <a:pt x="14" y="3"/>
                    </a:cubicBezTo>
                    <a:cubicBezTo>
                      <a:pt x="14" y="1"/>
                      <a:pt x="11" y="0"/>
                      <a:pt x="7" y="0"/>
                    </a:cubicBez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48" name="Freeform 172"/>
              <p:cNvSpPr>
                <a:spLocks noEditPoints="1"/>
              </p:cNvSpPr>
              <p:nvPr/>
            </p:nvSpPr>
            <p:spPr bwMode="auto">
              <a:xfrm>
                <a:off x="1844" y="2565"/>
                <a:ext cx="125" cy="104"/>
              </a:xfrm>
              <a:custGeom>
                <a:avLst/>
                <a:gdLst>
                  <a:gd name="T0" fmla="*/ 125 w 6"/>
                  <a:gd name="T1" fmla="*/ 83 h 5"/>
                  <a:gd name="T2" fmla="*/ 104 w 6"/>
                  <a:gd name="T3" fmla="*/ 83 h 5"/>
                  <a:gd name="T4" fmla="*/ 104 w 6"/>
                  <a:gd name="T5" fmla="*/ 83 h 5"/>
                  <a:gd name="T6" fmla="*/ 83 w 6"/>
                  <a:gd name="T7" fmla="*/ 104 h 5"/>
                  <a:gd name="T8" fmla="*/ 63 w 6"/>
                  <a:gd name="T9" fmla="*/ 104 h 5"/>
                  <a:gd name="T10" fmla="*/ 63 w 6"/>
                  <a:gd name="T11" fmla="*/ 104 h 5"/>
                  <a:gd name="T12" fmla="*/ 42 w 6"/>
                  <a:gd name="T13" fmla="*/ 104 h 5"/>
                  <a:gd name="T14" fmla="*/ 42 w 6"/>
                  <a:gd name="T15" fmla="*/ 104 h 5"/>
                  <a:gd name="T16" fmla="*/ 21 w 6"/>
                  <a:gd name="T17" fmla="*/ 104 h 5"/>
                  <a:gd name="T18" fmla="*/ 21 w 6"/>
                  <a:gd name="T19" fmla="*/ 83 h 5"/>
                  <a:gd name="T20" fmla="*/ 0 w 6"/>
                  <a:gd name="T21" fmla="*/ 83 h 5"/>
                  <a:gd name="T22" fmla="*/ 0 w 6"/>
                  <a:gd name="T23" fmla="*/ 83 h 5"/>
                  <a:gd name="T24" fmla="*/ 0 w 6"/>
                  <a:gd name="T25" fmla="*/ 62 h 5"/>
                  <a:gd name="T26" fmla="*/ 21 w 6"/>
                  <a:gd name="T27" fmla="*/ 62 h 5"/>
                  <a:gd name="T28" fmla="*/ 21 w 6"/>
                  <a:gd name="T29" fmla="*/ 62 h 5"/>
                  <a:gd name="T30" fmla="*/ 42 w 6"/>
                  <a:gd name="T31" fmla="*/ 62 h 5"/>
                  <a:gd name="T32" fmla="*/ 42 w 6"/>
                  <a:gd name="T33" fmla="*/ 21 h 5"/>
                  <a:gd name="T34" fmla="*/ 42 w 6"/>
                  <a:gd name="T35" fmla="*/ 42 h 5"/>
                  <a:gd name="T36" fmla="*/ 21 w 6"/>
                  <a:gd name="T37" fmla="*/ 42 h 5"/>
                  <a:gd name="T38" fmla="*/ 0 w 6"/>
                  <a:gd name="T39" fmla="*/ 42 h 5"/>
                  <a:gd name="T40" fmla="*/ 21 w 6"/>
                  <a:gd name="T41" fmla="*/ 21 h 5"/>
                  <a:gd name="T42" fmla="*/ 21 w 6"/>
                  <a:gd name="T43" fmla="*/ 21 h 5"/>
                  <a:gd name="T44" fmla="*/ 42 w 6"/>
                  <a:gd name="T45" fmla="*/ 21 h 5"/>
                  <a:gd name="T46" fmla="*/ 42 w 6"/>
                  <a:gd name="T47" fmla="*/ 21 h 5"/>
                  <a:gd name="T48" fmla="*/ 42 w 6"/>
                  <a:gd name="T49" fmla="*/ 0 h 5"/>
                  <a:gd name="T50" fmla="*/ 63 w 6"/>
                  <a:gd name="T51" fmla="*/ 0 h 5"/>
                  <a:gd name="T52" fmla="*/ 63 w 6"/>
                  <a:gd name="T53" fmla="*/ 21 h 5"/>
                  <a:gd name="T54" fmla="*/ 83 w 6"/>
                  <a:gd name="T55" fmla="*/ 21 h 5"/>
                  <a:gd name="T56" fmla="*/ 104 w 6"/>
                  <a:gd name="T57" fmla="*/ 21 h 5"/>
                  <a:gd name="T58" fmla="*/ 104 w 6"/>
                  <a:gd name="T59" fmla="*/ 42 h 5"/>
                  <a:gd name="T60" fmla="*/ 104 w 6"/>
                  <a:gd name="T61" fmla="*/ 42 h 5"/>
                  <a:gd name="T62" fmla="*/ 104 w 6"/>
                  <a:gd name="T63" fmla="*/ 42 h 5"/>
                  <a:gd name="T64" fmla="*/ 104 w 6"/>
                  <a:gd name="T65" fmla="*/ 62 h 5"/>
                  <a:gd name="T66" fmla="*/ 83 w 6"/>
                  <a:gd name="T67" fmla="*/ 62 h 5"/>
                  <a:gd name="T68" fmla="*/ 63 w 6"/>
                  <a:gd name="T69" fmla="*/ 62 h 5"/>
                  <a:gd name="T70" fmla="*/ 63 w 6"/>
                  <a:gd name="T71" fmla="*/ 83 h 5"/>
                  <a:gd name="T72" fmla="*/ 83 w 6"/>
                  <a:gd name="T73" fmla="*/ 83 h 5"/>
                  <a:gd name="T74" fmla="*/ 83 w 6"/>
                  <a:gd name="T75" fmla="*/ 83 h 5"/>
                  <a:gd name="T76" fmla="*/ 104 w 6"/>
                  <a:gd name="T77" fmla="*/ 83 h 5"/>
                  <a:gd name="T78" fmla="*/ 104 w 6"/>
                  <a:gd name="T79" fmla="*/ 83 h 5"/>
                  <a:gd name="T80" fmla="*/ 125 w 6"/>
                  <a:gd name="T81" fmla="*/ 83 h 5"/>
                  <a:gd name="T82" fmla="*/ 63 w 6"/>
                  <a:gd name="T83" fmla="*/ 42 h 5"/>
                  <a:gd name="T84" fmla="*/ 83 w 6"/>
                  <a:gd name="T85" fmla="*/ 42 h 5"/>
                  <a:gd name="T86" fmla="*/ 83 w 6"/>
                  <a:gd name="T87" fmla="*/ 42 h 5"/>
                  <a:gd name="T88" fmla="*/ 83 w 6"/>
                  <a:gd name="T89" fmla="*/ 42 h 5"/>
                  <a:gd name="T90" fmla="*/ 83 w 6"/>
                  <a:gd name="T91" fmla="*/ 42 h 5"/>
                  <a:gd name="T92" fmla="*/ 83 w 6"/>
                  <a:gd name="T93" fmla="*/ 42 h 5"/>
                  <a:gd name="T94" fmla="*/ 63 w 6"/>
                  <a:gd name="T95" fmla="*/ 21 h 5"/>
                  <a:gd name="T96" fmla="*/ 63 w 6"/>
                  <a:gd name="T97" fmla="*/ 42 h 5"/>
                  <a:gd name="T98" fmla="*/ 42 w 6"/>
                  <a:gd name="T99" fmla="*/ 62 h 5"/>
                  <a:gd name="T100" fmla="*/ 21 w 6"/>
                  <a:gd name="T101" fmla="*/ 62 h 5"/>
                  <a:gd name="T102" fmla="*/ 21 w 6"/>
                  <a:gd name="T103" fmla="*/ 83 h 5"/>
                  <a:gd name="T104" fmla="*/ 21 w 6"/>
                  <a:gd name="T105" fmla="*/ 83 h 5"/>
                  <a:gd name="T106" fmla="*/ 42 w 6"/>
                  <a:gd name="T107" fmla="*/ 83 h 5"/>
                  <a:gd name="T108" fmla="*/ 42 w 6"/>
                  <a:gd name="T109" fmla="*/ 62 h 5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6" h="5">
                    <a:moveTo>
                      <a:pt x="6" y="4"/>
                    </a:move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4" y="1"/>
                      <a:pt x="4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lnTo>
                      <a:pt x="6" y="4"/>
                    </a:lnTo>
                    <a:close/>
                    <a:moveTo>
                      <a:pt x="3" y="2"/>
                    </a:move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4" y="1"/>
                      <a:pt x="3" y="1"/>
                    </a:cubicBezTo>
                    <a:lnTo>
                      <a:pt x="3" y="2"/>
                    </a:lnTo>
                    <a:close/>
                    <a:moveTo>
                      <a:pt x="2" y="3"/>
                    </a:moveTo>
                    <a:cubicBezTo>
                      <a:pt x="2" y="3"/>
                      <a:pt x="2" y="3"/>
                      <a:pt x="1" y="3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2" y="4"/>
                      <a:pt x="2" y="4"/>
                      <a:pt x="2" y="4"/>
                    </a:cubicBezTo>
                    <a:lnTo>
                      <a:pt x="2" y="3"/>
                    </a:ln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49" name="Freeform 173"/>
              <p:cNvSpPr>
                <a:spLocks/>
              </p:cNvSpPr>
              <p:nvPr/>
            </p:nvSpPr>
            <p:spPr bwMode="auto">
              <a:xfrm>
                <a:off x="1741" y="2628"/>
                <a:ext cx="331" cy="125"/>
              </a:xfrm>
              <a:custGeom>
                <a:avLst/>
                <a:gdLst>
                  <a:gd name="T0" fmla="*/ 0 w 16"/>
                  <a:gd name="T1" fmla="*/ 21 h 6"/>
                  <a:gd name="T2" fmla="*/ 0 w 16"/>
                  <a:gd name="T3" fmla="*/ 21 h 6"/>
                  <a:gd name="T4" fmla="*/ 0 w 16"/>
                  <a:gd name="T5" fmla="*/ 0 h 6"/>
                  <a:gd name="T6" fmla="*/ 166 w 16"/>
                  <a:gd name="T7" fmla="*/ 63 h 6"/>
                  <a:gd name="T8" fmla="*/ 166 w 16"/>
                  <a:gd name="T9" fmla="*/ 63 h 6"/>
                  <a:gd name="T10" fmla="*/ 166 w 16"/>
                  <a:gd name="T11" fmla="*/ 63 h 6"/>
                  <a:gd name="T12" fmla="*/ 331 w 16"/>
                  <a:gd name="T13" fmla="*/ 0 h 6"/>
                  <a:gd name="T14" fmla="*/ 331 w 16"/>
                  <a:gd name="T15" fmla="*/ 21 h 6"/>
                  <a:gd name="T16" fmla="*/ 331 w 16"/>
                  <a:gd name="T17" fmla="*/ 21 h 6"/>
                  <a:gd name="T18" fmla="*/ 331 w 16"/>
                  <a:gd name="T19" fmla="*/ 42 h 6"/>
                  <a:gd name="T20" fmla="*/ 331 w 16"/>
                  <a:gd name="T21" fmla="*/ 42 h 6"/>
                  <a:gd name="T22" fmla="*/ 331 w 16"/>
                  <a:gd name="T23" fmla="*/ 42 h 6"/>
                  <a:gd name="T24" fmla="*/ 331 w 16"/>
                  <a:gd name="T25" fmla="*/ 63 h 6"/>
                  <a:gd name="T26" fmla="*/ 331 w 16"/>
                  <a:gd name="T27" fmla="*/ 63 h 6"/>
                  <a:gd name="T28" fmla="*/ 166 w 16"/>
                  <a:gd name="T29" fmla="*/ 125 h 6"/>
                  <a:gd name="T30" fmla="*/ 166 w 16"/>
                  <a:gd name="T31" fmla="*/ 125 h 6"/>
                  <a:gd name="T32" fmla="*/ 166 w 16"/>
                  <a:gd name="T33" fmla="*/ 125 h 6"/>
                  <a:gd name="T34" fmla="*/ 0 w 16"/>
                  <a:gd name="T35" fmla="*/ 63 h 6"/>
                  <a:gd name="T36" fmla="*/ 0 w 16"/>
                  <a:gd name="T37" fmla="*/ 63 h 6"/>
                  <a:gd name="T38" fmla="*/ 0 w 16"/>
                  <a:gd name="T39" fmla="*/ 42 h 6"/>
                  <a:gd name="T40" fmla="*/ 0 w 16"/>
                  <a:gd name="T41" fmla="*/ 42 h 6"/>
                  <a:gd name="T42" fmla="*/ 0 w 16"/>
                  <a:gd name="T43" fmla="*/ 42 h 6"/>
                  <a:gd name="T44" fmla="*/ 0 w 16"/>
                  <a:gd name="T45" fmla="*/ 21 h 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16" h="6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"/>
                      <a:pt x="3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13" y="3"/>
                      <a:pt x="16" y="2"/>
                      <a:pt x="16" y="0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5" y="4"/>
                      <a:pt x="12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4" y="6"/>
                      <a:pt x="0" y="4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50" name="Freeform 174"/>
              <p:cNvSpPr>
                <a:spLocks/>
              </p:cNvSpPr>
              <p:nvPr/>
            </p:nvSpPr>
            <p:spPr bwMode="auto">
              <a:xfrm>
                <a:off x="2031" y="2628"/>
                <a:ext cx="41" cy="83"/>
              </a:xfrm>
              <a:custGeom>
                <a:avLst/>
                <a:gdLst>
                  <a:gd name="T0" fmla="*/ 41 w 2"/>
                  <a:gd name="T1" fmla="*/ 0 h 4"/>
                  <a:gd name="T2" fmla="*/ 41 w 2"/>
                  <a:gd name="T3" fmla="*/ 21 h 4"/>
                  <a:gd name="T4" fmla="*/ 41 w 2"/>
                  <a:gd name="T5" fmla="*/ 21 h 4"/>
                  <a:gd name="T6" fmla="*/ 41 w 2"/>
                  <a:gd name="T7" fmla="*/ 42 h 4"/>
                  <a:gd name="T8" fmla="*/ 41 w 2"/>
                  <a:gd name="T9" fmla="*/ 42 h 4"/>
                  <a:gd name="T10" fmla="*/ 41 w 2"/>
                  <a:gd name="T11" fmla="*/ 42 h 4"/>
                  <a:gd name="T12" fmla="*/ 41 w 2"/>
                  <a:gd name="T13" fmla="*/ 62 h 4"/>
                  <a:gd name="T14" fmla="*/ 41 w 2"/>
                  <a:gd name="T15" fmla="*/ 62 h 4"/>
                  <a:gd name="T16" fmla="*/ 0 w 2"/>
                  <a:gd name="T17" fmla="*/ 83 h 4"/>
                  <a:gd name="T18" fmla="*/ 0 w 2"/>
                  <a:gd name="T19" fmla="*/ 42 h 4"/>
                  <a:gd name="T20" fmla="*/ 41 w 2"/>
                  <a:gd name="T21" fmla="*/ 0 h 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" h="4">
                    <a:moveTo>
                      <a:pt x="2" y="0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1" y="4"/>
                      <a:pt x="0" y="4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1"/>
                      <a:pt x="2" y="1"/>
                      <a:pt x="2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51" name="Freeform 175"/>
              <p:cNvSpPr>
                <a:spLocks/>
              </p:cNvSpPr>
              <p:nvPr/>
            </p:nvSpPr>
            <p:spPr bwMode="auto">
              <a:xfrm>
                <a:off x="1741" y="2628"/>
                <a:ext cx="41" cy="83"/>
              </a:xfrm>
              <a:custGeom>
                <a:avLst/>
                <a:gdLst>
                  <a:gd name="T0" fmla="*/ 0 w 2"/>
                  <a:gd name="T1" fmla="*/ 62 h 4"/>
                  <a:gd name="T2" fmla="*/ 0 w 2"/>
                  <a:gd name="T3" fmla="*/ 62 h 4"/>
                  <a:gd name="T4" fmla="*/ 0 w 2"/>
                  <a:gd name="T5" fmla="*/ 42 h 4"/>
                  <a:gd name="T6" fmla="*/ 0 w 2"/>
                  <a:gd name="T7" fmla="*/ 42 h 4"/>
                  <a:gd name="T8" fmla="*/ 0 w 2"/>
                  <a:gd name="T9" fmla="*/ 42 h 4"/>
                  <a:gd name="T10" fmla="*/ 0 w 2"/>
                  <a:gd name="T11" fmla="*/ 21 h 4"/>
                  <a:gd name="T12" fmla="*/ 0 w 2"/>
                  <a:gd name="T13" fmla="*/ 21 h 4"/>
                  <a:gd name="T14" fmla="*/ 0 w 2"/>
                  <a:gd name="T15" fmla="*/ 0 h 4"/>
                  <a:gd name="T16" fmla="*/ 41 w 2"/>
                  <a:gd name="T17" fmla="*/ 42 h 4"/>
                  <a:gd name="T18" fmla="*/ 41 w 2"/>
                  <a:gd name="T19" fmla="*/ 83 h 4"/>
                  <a:gd name="T20" fmla="*/ 0 w 2"/>
                  <a:gd name="T21" fmla="*/ 62 h 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" h="4">
                    <a:moveTo>
                      <a:pt x="0" y="3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2" y="2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0" y="3"/>
                      <a:pt x="0" y="3"/>
                    </a:cubicBezTo>
                    <a:close/>
                  </a:path>
                </a:pathLst>
              </a:custGeom>
              <a:solidFill>
                <a:srgbClr val="E994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52" name="Freeform 176"/>
              <p:cNvSpPr>
                <a:spLocks/>
              </p:cNvSpPr>
              <p:nvPr/>
            </p:nvSpPr>
            <p:spPr bwMode="auto">
              <a:xfrm>
                <a:off x="1741" y="2482"/>
                <a:ext cx="331" cy="146"/>
              </a:xfrm>
              <a:custGeom>
                <a:avLst/>
                <a:gdLst>
                  <a:gd name="T0" fmla="*/ 166 w 16"/>
                  <a:gd name="T1" fmla="*/ 0 h 7"/>
                  <a:gd name="T2" fmla="*/ 0 w 16"/>
                  <a:gd name="T3" fmla="*/ 83 h 7"/>
                  <a:gd name="T4" fmla="*/ 166 w 16"/>
                  <a:gd name="T5" fmla="*/ 146 h 7"/>
                  <a:gd name="T6" fmla="*/ 331 w 16"/>
                  <a:gd name="T7" fmla="*/ 83 h 7"/>
                  <a:gd name="T8" fmla="*/ 166 w 16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" h="7">
                    <a:moveTo>
                      <a:pt x="8" y="0"/>
                    </a:moveTo>
                    <a:cubicBezTo>
                      <a:pt x="3" y="1"/>
                      <a:pt x="0" y="2"/>
                      <a:pt x="0" y="4"/>
                    </a:cubicBezTo>
                    <a:cubicBezTo>
                      <a:pt x="0" y="6"/>
                      <a:pt x="3" y="7"/>
                      <a:pt x="8" y="7"/>
                    </a:cubicBezTo>
                    <a:cubicBezTo>
                      <a:pt x="13" y="7"/>
                      <a:pt x="16" y="6"/>
                      <a:pt x="16" y="4"/>
                    </a:cubicBezTo>
                    <a:cubicBezTo>
                      <a:pt x="16" y="2"/>
                      <a:pt x="12" y="0"/>
                      <a:pt x="8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53" name="Freeform 177"/>
              <p:cNvSpPr>
                <a:spLocks/>
              </p:cNvSpPr>
              <p:nvPr/>
            </p:nvSpPr>
            <p:spPr bwMode="auto">
              <a:xfrm>
                <a:off x="1762" y="2503"/>
                <a:ext cx="289" cy="125"/>
              </a:xfrm>
              <a:custGeom>
                <a:avLst/>
                <a:gdLst>
                  <a:gd name="T0" fmla="*/ 145 w 14"/>
                  <a:gd name="T1" fmla="*/ 0 h 6"/>
                  <a:gd name="T2" fmla="*/ 0 w 14"/>
                  <a:gd name="T3" fmla="*/ 63 h 6"/>
                  <a:gd name="T4" fmla="*/ 145 w 14"/>
                  <a:gd name="T5" fmla="*/ 125 h 6"/>
                  <a:gd name="T6" fmla="*/ 289 w 14"/>
                  <a:gd name="T7" fmla="*/ 63 h 6"/>
                  <a:gd name="T8" fmla="*/ 145 w 14"/>
                  <a:gd name="T9" fmla="*/ 0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4" h="6">
                    <a:moveTo>
                      <a:pt x="7" y="0"/>
                    </a:moveTo>
                    <a:cubicBezTo>
                      <a:pt x="3" y="0"/>
                      <a:pt x="0" y="1"/>
                      <a:pt x="0" y="3"/>
                    </a:cubicBezTo>
                    <a:cubicBezTo>
                      <a:pt x="0" y="4"/>
                      <a:pt x="3" y="6"/>
                      <a:pt x="7" y="6"/>
                    </a:cubicBezTo>
                    <a:cubicBezTo>
                      <a:pt x="11" y="5"/>
                      <a:pt x="14" y="4"/>
                      <a:pt x="14" y="3"/>
                    </a:cubicBezTo>
                    <a:cubicBezTo>
                      <a:pt x="14" y="1"/>
                      <a:pt x="11" y="0"/>
                      <a:pt x="7" y="0"/>
                    </a:cubicBez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54" name="Freeform 178"/>
              <p:cNvSpPr>
                <a:spLocks noEditPoints="1"/>
              </p:cNvSpPr>
              <p:nvPr/>
            </p:nvSpPr>
            <p:spPr bwMode="auto">
              <a:xfrm>
                <a:off x="1844" y="2524"/>
                <a:ext cx="125" cy="83"/>
              </a:xfrm>
              <a:custGeom>
                <a:avLst/>
                <a:gdLst>
                  <a:gd name="T0" fmla="*/ 125 w 6"/>
                  <a:gd name="T1" fmla="*/ 62 h 4"/>
                  <a:gd name="T2" fmla="*/ 104 w 6"/>
                  <a:gd name="T3" fmla="*/ 62 h 4"/>
                  <a:gd name="T4" fmla="*/ 104 w 6"/>
                  <a:gd name="T5" fmla="*/ 62 h 4"/>
                  <a:gd name="T6" fmla="*/ 83 w 6"/>
                  <a:gd name="T7" fmla="*/ 83 h 4"/>
                  <a:gd name="T8" fmla="*/ 63 w 6"/>
                  <a:gd name="T9" fmla="*/ 83 h 4"/>
                  <a:gd name="T10" fmla="*/ 63 w 6"/>
                  <a:gd name="T11" fmla="*/ 83 h 4"/>
                  <a:gd name="T12" fmla="*/ 42 w 6"/>
                  <a:gd name="T13" fmla="*/ 83 h 4"/>
                  <a:gd name="T14" fmla="*/ 42 w 6"/>
                  <a:gd name="T15" fmla="*/ 83 h 4"/>
                  <a:gd name="T16" fmla="*/ 21 w 6"/>
                  <a:gd name="T17" fmla="*/ 83 h 4"/>
                  <a:gd name="T18" fmla="*/ 21 w 6"/>
                  <a:gd name="T19" fmla="*/ 62 h 4"/>
                  <a:gd name="T20" fmla="*/ 0 w 6"/>
                  <a:gd name="T21" fmla="*/ 62 h 4"/>
                  <a:gd name="T22" fmla="*/ 0 w 6"/>
                  <a:gd name="T23" fmla="*/ 62 h 4"/>
                  <a:gd name="T24" fmla="*/ 0 w 6"/>
                  <a:gd name="T25" fmla="*/ 42 h 4"/>
                  <a:gd name="T26" fmla="*/ 21 w 6"/>
                  <a:gd name="T27" fmla="*/ 42 h 4"/>
                  <a:gd name="T28" fmla="*/ 21 w 6"/>
                  <a:gd name="T29" fmla="*/ 42 h 4"/>
                  <a:gd name="T30" fmla="*/ 42 w 6"/>
                  <a:gd name="T31" fmla="*/ 42 h 4"/>
                  <a:gd name="T32" fmla="*/ 42 w 6"/>
                  <a:gd name="T33" fmla="*/ 0 h 4"/>
                  <a:gd name="T34" fmla="*/ 42 w 6"/>
                  <a:gd name="T35" fmla="*/ 21 h 4"/>
                  <a:gd name="T36" fmla="*/ 21 w 6"/>
                  <a:gd name="T37" fmla="*/ 21 h 4"/>
                  <a:gd name="T38" fmla="*/ 0 w 6"/>
                  <a:gd name="T39" fmla="*/ 21 h 4"/>
                  <a:gd name="T40" fmla="*/ 21 w 6"/>
                  <a:gd name="T41" fmla="*/ 0 h 4"/>
                  <a:gd name="T42" fmla="*/ 21 w 6"/>
                  <a:gd name="T43" fmla="*/ 0 h 4"/>
                  <a:gd name="T44" fmla="*/ 42 w 6"/>
                  <a:gd name="T45" fmla="*/ 0 h 4"/>
                  <a:gd name="T46" fmla="*/ 42 w 6"/>
                  <a:gd name="T47" fmla="*/ 0 h 4"/>
                  <a:gd name="T48" fmla="*/ 42 w 6"/>
                  <a:gd name="T49" fmla="*/ 0 h 4"/>
                  <a:gd name="T50" fmla="*/ 63 w 6"/>
                  <a:gd name="T51" fmla="*/ 0 h 4"/>
                  <a:gd name="T52" fmla="*/ 63 w 6"/>
                  <a:gd name="T53" fmla="*/ 0 h 4"/>
                  <a:gd name="T54" fmla="*/ 83 w 6"/>
                  <a:gd name="T55" fmla="*/ 0 h 4"/>
                  <a:gd name="T56" fmla="*/ 104 w 6"/>
                  <a:gd name="T57" fmla="*/ 0 h 4"/>
                  <a:gd name="T58" fmla="*/ 104 w 6"/>
                  <a:gd name="T59" fmla="*/ 21 h 4"/>
                  <a:gd name="T60" fmla="*/ 104 w 6"/>
                  <a:gd name="T61" fmla="*/ 21 h 4"/>
                  <a:gd name="T62" fmla="*/ 104 w 6"/>
                  <a:gd name="T63" fmla="*/ 21 h 4"/>
                  <a:gd name="T64" fmla="*/ 104 w 6"/>
                  <a:gd name="T65" fmla="*/ 42 h 4"/>
                  <a:gd name="T66" fmla="*/ 83 w 6"/>
                  <a:gd name="T67" fmla="*/ 42 h 4"/>
                  <a:gd name="T68" fmla="*/ 63 w 6"/>
                  <a:gd name="T69" fmla="*/ 42 h 4"/>
                  <a:gd name="T70" fmla="*/ 63 w 6"/>
                  <a:gd name="T71" fmla="*/ 62 h 4"/>
                  <a:gd name="T72" fmla="*/ 83 w 6"/>
                  <a:gd name="T73" fmla="*/ 62 h 4"/>
                  <a:gd name="T74" fmla="*/ 83 w 6"/>
                  <a:gd name="T75" fmla="*/ 62 h 4"/>
                  <a:gd name="T76" fmla="*/ 104 w 6"/>
                  <a:gd name="T77" fmla="*/ 62 h 4"/>
                  <a:gd name="T78" fmla="*/ 104 w 6"/>
                  <a:gd name="T79" fmla="*/ 62 h 4"/>
                  <a:gd name="T80" fmla="*/ 125 w 6"/>
                  <a:gd name="T81" fmla="*/ 62 h 4"/>
                  <a:gd name="T82" fmla="*/ 63 w 6"/>
                  <a:gd name="T83" fmla="*/ 42 h 4"/>
                  <a:gd name="T84" fmla="*/ 83 w 6"/>
                  <a:gd name="T85" fmla="*/ 21 h 4"/>
                  <a:gd name="T86" fmla="*/ 83 w 6"/>
                  <a:gd name="T87" fmla="*/ 21 h 4"/>
                  <a:gd name="T88" fmla="*/ 83 w 6"/>
                  <a:gd name="T89" fmla="*/ 21 h 4"/>
                  <a:gd name="T90" fmla="*/ 83 w 6"/>
                  <a:gd name="T91" fmla="*/ 21 h 4"/>
                  <a:gd name="T92" fmla="*/ 83 w 6"/>
                  <a:gd name="T93" fmla="*/ 21 h 4"/>
                  <a:gd name="T94" fmla="*/ 63 w 6"/>
                  <a:gd name="T95" fmla="*/ 0 h 4"/>
                  <a:gd name="T96" fmla="*/ 63 w 6"/>
                  <a:gd name="T97" fmla="*/ 42 h 4"/>
                  <a:gd name="T98" fmla="*/ 42 w 6"/>
                  <a:gd name="T99" fmla="*/ 42 h 4"/>
                  <a:gd name="T100" fmla="*/ 21 w 6"/>
                  <a:gd name="T101" fmla="*/ 42 h 4"/>
                  <a:gd name="T102" fmla="*/ 21 w 6"/>
                  <a:gd name="T103" fmla="*/ 62 h 4"/>
                  <a:gd name="T104" fmla="*/ 21 w 6"/>
                  <a:gd name="T105" fmla="*/ 62 h 4"/>
                  <a:gd name="T106" fmla="*/ 42 w 6"/>
                  <a:gd name="T107" fmla="*/ 62 h 4"/>
                  <a:gd name="T108" fmla="*/ 42 w 6"/>
                  <a:gd name="T109" fmla="*/ 42 h 4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6" h="4">
                    <a:moveTo>
                      <a:pt x="6" y="3"/>
                    </a:move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4" y="0"/>
                      <a:pt x="4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lnTo>
                      <a:pt x="6" y="3"/>
                    </a:lnTo>
                    <a:close/>
                    <a:moveTo>
                      <a:pt x="3" y="2"/>
                    </a:move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0"/>
                      <a:pt x="3" y="0"/>
                    </a:cubicBezTo>
                    <a:lnTo>
                      <a:pt x="3" y="2"/>
                    </a:lnTo>
                    <a:close/>
                    <a:moveTo>
                      <a:pt x="2" y="2"/>
                    </a:moveTo>
                    <a:cubicBezTo>
                      <a:pt x="2" y="2"/>
                      <a:pt x="2" y="2"/>
                      <a:pt x="1" y="2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2" y="3"/>
                      <a:pt x="2" y="3"/>
                      <a:pt x="2" y="3"/>
                    </a:cubicBezTo>
                    <a:lnTo>
                      <a:pt x="2" y="2"/>
                    </a:ln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55" name="Freeform 179"/>
              <p:cNvSpPr>
                <a:spLocks/>
              </p:cNvSpPr>
              <p:nvPr/>
            </p:nvSpPr>
            <p:spPr bwMode="auto">
              <a:xfrm>
                <a:off x="1741" y="2565"/>
                <a:ext cx="331" cy="125"/>
              </a:xfrm>
              <a:custGeom>
                <a:avLst/>
                <a:gdLst>
                  <a:gd name="T0" fmla="*/ 0 w 16"/>
                  <a:gd name="T1" fmla="*/ 21 h 6"/>
                  <a:gd name="T2" fmla="*/ 0 w 16"/>
                  <a:gd name="T3" fmla="*/ 21 h 6"/>
                  <a:gd name="T4" fmla="*/ 0 w 16"/>
                  <a:gd name="T5" fmla="*/ 0 h 6"/>
                  <a:gd name="T6" fmla="*/ 166 w 16"/>
                  <a:gd name="T7" fmla="*/ 63 h 6"/>
                  <a:gd name="T8" fmla="*/ 166 w 16"/>
                  <a:gd name="T9" fmla="*/ 63 h 6"/>
                  <a:gd name="T10" fmla="*/ 166 w 16"/>
                  <a:gd name="T11" fmla="*/ 63 h 6"/>
                  <a:gd name="T12" fmla="*/ 331 w 16"/>
                  <a:gd name="T13" fmla="*/ 0 h 6"/>
                  <a:gd name="T14" fmla="*/ 331 w 16"/>
                  <a:gd name="T15" fmla="*/ 21 h 6"/>
                  <a:gd name="T16" fmla="*/ 331 w 16"/>
                  <a:gd name="T17" fmla="*/ 21 h 6"/>
                  <a:gd name="T18" fmla="*/ 331 w 16"/>
                  <a:gd name="T19" fmla="*/ 42 h 6"/>
                  <a:gd name="T20" fmla="*/ 331 w 16"/>
                  <a:gd name="T21" fmla="*/ 42 h 6"/>
                  <a:gd name="T22" fmla="*/ 331 w 16"/>
                  <a:gd name="T23" fmla="*/ 42 h 6"/>
                  <a:gd name="T24" fmla="*/ 331 w 16"/>
                  <a:gd name="T25" fmla="*/ 63 h 6"/>
                  <a:gd name="T26" fmla="*/ 331 w 16"/>
                  <a:gd name="T27" fmla="*/ 63 h 6"/>
                  <a:gd name="T28" fmla="*/ 166 w 16"/>
                  <a:gd name="T29" fmla="*/ 125 h 6"/>
                  <a:gd name="T30" fmla="*/ 166 w 16"/>
                  <a:gd name="T31" fmla="*/ 125 h 6"/>
                  <a:gd name="T32" fmla="*/ 166 w 16"/>
                  <a:gd name="T33" fmla="*/ 125 h 6"/>
                  <a:gd name="T34" fmla="*/ 0 w 16"/>
                  <a:gd name="T35" fmla="*/ 63 h 6"/>
                  <a:gd name="T36" fmla="*/ 0 w 16"/>
                  <a:gd name="T37" fmla="*/ 63 h 6"/>
                  <a:gd name="T38" fmla="*/ 0 w 16"/>
                  <a:gd name="T39" fmla="*/ 42 h 6"/>
                  <a:gd name="T40" fmla="*/ 0 w 16"/>
                  <a:gd name="T41" fmla="*/ 42 h 6"/>
                  <a:gd name="T42" fmla="*/ 0 w 16"/>
                  <a:gd name="T43" fmla="*/ 42 h 6"/>
                  <a:gd name="T44" fmla="*/ 0 w 16"/>
                  <a:gd name="T45" fmla="*/ 21 h 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16" h="6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"/>
                      <a:pt x="3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13" y="3"/>
                      <a:pt x="16" y="2"/>
                      <a:pt x="16" y="0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5" y="4"/>
                      <a:pt x="12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4" y="6"/>
                      <a:pt x="0" y="4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56" name="Freeform 180"/>
              <p:cNvSpPr>
                <a:spLocks/>
              </p:cNvSpPr>
              <p:nvPr/>
            </p:nvSpPr>
            <p:spPr bwMode="auto">
              <a:xfrm>
                <a:off x="2031" y="2565"/>
                <a:ext cx="41" cy="104"/>
              </a:xfrm>
              <a:custGeom>
                <a:avLst/>
                <a:gdLst>
                  <a:gd name="T0" fmla="*/ 41 w 2"/>
                  <a:gd name="T1" fmla="*/ 0 h 5"/>
                  <a:gd name="T2" fmla="*/ 41 w 2"/>
                  <a:gd name="T3" fmla="*/ 21 h 5"/>
                  <a:gd name="T4" fmla="*/ 41 w 2"/>
                  <a:gd name="T5" fmla="*/ 21 h 5"/>
                  <a:gd name="T6" fmla="*/ 41 w 2"/>
                  <a:gd name="T7" fmla="*/ 42 h 5"/>
                  <a:gd name="T8" fmla="*/ 41 w 2"/>
                  <a:gd name="T9" fmla="*/ 42 h 5"/>
                  <a:gd name="T10" fmla="*/ 41 w 2"/>
                  <a:gd name="T11" fmla="*/ 42 h 5"/>
                  <a:gd name="T12" fmla="*/ 41 w 2"/>
                  <a:gd name="T13" fmla="*/ 62 h 5"/>
                  <a:gd name="T14" fmla="*/ 41 w 2"/>
                  <a:gd name="T15" fmla="*/ 62 h 5"/>
                  <a:gd name="T16" fmla="*/ 0 w 2"/>
                  <a:gd name="T17" fmla="*/ 104 h 5"/>
                  <a:gd name="T18" fmla="*/ 0 w 2"/>
                  <a:gd name="T19" fmla="*/ 42 h 5"/>
                  <a:gd name="T20" fmla="*/ 41 w 2"/>
                  <a:gd name="T21" fmla="*/ 0 h 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" h="5">
                    <a:moveTo>
                      <a:pt x="2" y="0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1" y="4"/>
                      <a:pt x="0" y="5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1"/>
                      <a:pt x="2" y="1"/>
                      <a:pt x="2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57" name="Freeform 181"/>
              <p:cNvSpPr>
                <a:spLocks/>
              </p:cNvSpPr>
              <p:nvPr/>
            </p:nvSpPr>
            <p:spPr bwMode="auto">
              <a:xfrm>
                <a:off x="1741" y="2565"/>
                <a:ext cx="41" cy="84"/>
              </a:xfrm>
              <a:custGeom>
                <a:avLst/>
                <a:gdLst>
                  <a:gd name="T0" fmla="*/ 0 w 2"/>
                  <a:gd name="T1" fmla="*/ 63 h 4"/>
                  <a:gd name="T2" fmla="*/ 0 w 2"/>
                  <a:gd name="T3" fmla="*/ 63 h 4"/>
                  <a:gd name="T4" fmla="*/ 0 w 2"/>
                  <a:gd name="T5" fmla="*/ 42 h 4"/>
                  <a:gd name="T6" fmla="*/ 0 w 2"/>
                  <a:gd name="T7" fmla="*/ 42 h 4"/>
                  <a:gd name="T8" fmla="*/ 0 w 2"/>
                  <a:gd name="T9" fmla="*/ 42 h 4"/>
                  <a:gd name="T10" fmla="*/ 0 w 2"/>
                  <a:gd name="T11" fmla="*/ 21 h 4"/>
                  <a:gd name="T12" fmla="*/ 0 w 2"/>
                  <a:gd name="T13" fmla="*/ 21 h 4"/>
                  <a:gd name="T14" fmla="*/ 0 w 2"/>
                  <a:gd name="T15" fmla="*/ 0 h 4"/>
                  <a:gd name="T16" fmla="*/ 41 w 2"/>
                  <a:gd name="T17" fmla="*/ 42 h 4"/>
                  <a:gd name="T18" fmla="*/ 41 w 2"/>
                  <a:gd name="T19" fmla="*/ 84 h 4"/>
                  <a:gd name="T20" fmla="*/ 0 w 2"/>
                  <a:gd name="T21" fmla="*/ 63 h 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" h="4">
                    <a:moveTo>
                      <a:pt x="0" y="3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2" y="2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0" y="3"/>
                      <a:pt x="0" y="3"/>
                    </a:cubicBezTo>
                    <a:close/>
                  </a:path>
                </a:pathLst>
              </a:custGeom>
              <a:solidFill>
                <a:srgbClr val="E994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58" name="Oval 182"/>
              <p:cNvSpPr>
                <a:spLocks noChangeArrowheads="1"/>
              </p:cNvSpPr>
              <p:nvPr/>
            </p:nvSpPr>
            <p:spPr bwMode="auto">
              <a:xfrm>
                <a:off x="1493" y="3295"/>
                <a:ext cx="351" cy="146"/>
              </a:xfrm>
              <a:prstGeom prst="ellipse">
                <a:avLst/>
              </a:pr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59" name="Freeform 183"/>
              <p:cNvSpPr>
                <a:spLocks/>
              </p:cNvSpPr>
              <p:nvPr/>
            </p:nvSpPr>
            <p:spPr bwMode="auto">
              <a:xfrm>
                <a:off x="1513" y="3316"/>
                <a:ext cx="311" cy="125"/>
              </a:xfrm>
              <a:custGeom>
                <a:avLst/>
                <a:gdLst>
                  <a:gd name="T0" fmla="*/ 145 w 15"/>
                  <a:gd name="T1" fmla="*/ 0 h 6"/>
                  <a:gd name="T2" fmla="*/ 0 w 15"/>
                  <a:gd name="T3" fmla="*/ 63 h 6"/>
                  <a:gd name="T4" fmla="*/ 145 w 15"/>
                  <a:gd name="T5" fmla="*/ 104 h 6"/>
                  <a:gd name="T6" fmla="*/ 311 w 15"/>
                  <a:gd name="T7" fmla="*/ 63 h 6"/>
                  <a:gd name="T8" fmla="*/ 145 w 15"/>
                  <a:gd name="T9" fmla="*/ 0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5" h="6">
                    <a:moveTo>
                      <a:pt x="7" y="0"/>
                    </a:moveTo>
                    <a:cubicBezTo>
                      <a:pt x="3" y="0"/>
                      <a:pt x="0" y="1"/>
                      <a:pt x="0" y="3"/>
                    </a:cubicBezTo>
                    <a:cubicBezTo>
                      <a:pt x="0" y="4"/>
                      <a:pt x="3" y="6"/>
                      <a:pt x="7" y="5"/>
                    </a:cubicBezTo>
                    <a:cubicBezTo>
                      <a:pt x="11" y="5"/>
                      <a:pt x="15" y="4"/>
                      <a:pt x="15" y="3"/>
                    </a:cubicBezTo>
                    <a:cubicBezTo>
                      <a:pt x="15" y="1"/>
                      <a:pt x="11" y="0"/>
                      <a:pt x="7" y="0"/>
                    </a:cubicBez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60" name="Freeform 184"/>
              <p:cNvSpPr>
                <a:spLocks noEditPoints="1"/>
              </p:cNvSpPr>
              <p:nvPr/>
            </p:nvSpPr>
            <p:spPr bwMode="auto">
              <a:xfrm>
                <a:off x="1596" y="3316"/>
                <a:ext cx="124" cy="104"/>
              </a:xfrm>
              <a:custGeom>
                <a:avLst/>
                <a:gdLst>
                  <a:gd name="T0" fmla="*/ 124 w 6"/>
                  <a:gd name="T1" fmla="*/ 83 h 5"/>
                  <a:gd name="T2" fmla="*/ 124 w 6"/>
                  <a:gd name="T3" fmla="*/ 83 h 5"/>
                  <a:gd name="T4" fmla="*/ 103 w 6"/>
                  <a:gd name="T5" fmla="*/ 83 h 5"/>
                  <a:gd name="T6" fmla="*/ 83 w 6"/>
                  <a:gd name="T7" fmla="*/ 104 h 5"/>
                  <a:gd name="T8" fmla="*/ 83 w 6"/>
                  <a:gd name="T9" fmla="*/ 104 h 5"/>
                  <a:gd name="T10" fmla="*/ 83 w 6"/>
                  <a:gd name="T11" fmla="*/ 104 h 5"/>
                  <a:gd name="T12" fmla="*/ 62 w 6"/>
                  <a:gd name="T13" fmla="*/ 104 h 5"/>
                  <a:gd name="T14" fmla="*/ 62 w 6"/>
                  <a:gd name="T15" fmla="*/ 104 h 5"/>
                  <a:gd name="T16" fmla="*/ 41 w 6"/>
                  <a:gd name="T17" fmla="*/ 104 h 5"/>
                  <a:gd name="T18" fmla="*/ 21 w 6"/>
                  <a:gd name="T19" fmla="*/ 83 h 5"/>
                  <a:gd name="T20" fmla="*/ 21 w 6"/>
                  <a:gd name="T21" fmla="*/ 83 h 5"/>
                  <a:gd name="T22" fmla="*/ 0 w 6"/>
                  <a:gd name="T23" fmla="*/ 83 h 5"/>
                  <a:gd name="T24" fmla="*/ 21 w 6"/>
                  <a:gd name="T25" fmla="*/ 62 h 5"/>
                  <a:gd name="T26" fmla="*/ 21 w 6"/>
                  <a:gd name="T27" fmla="*/ 62 h 5"/>
                  <a:gd name="T28" fmla="*/ 41 w 6"/>
                  <a:gd name="T29" fmla="*/ 62 h 5"/>
                  <a:gd name="T30" fmla="*/ 62 w 6"/>
                  <a:gd name="T31" fmla="*/ 62 h 5"/>
                  <a:gd name="T32" fmla="*/ 62 w 6"/>
                  <a:gd name="T33" fmla="*/ 21 h 5"/>
                  <a:gd name="T34" fmla="*/ 41 w 6"/>
                  <a:gd name="T35" fmla="*/ 42 h 5"/>
                  <a:gd name="T36" fmla="*/ 21 w 6"/>
                  <a:gd name="T37" fmla="*/ 42 h 5"/>
                  <a:gd name="T38" fmla="*/ 21 w 6"/>
                  <a:gd name="T39" fmla="*/ 21 h 5"/>
                  <a:gd name="T40" fmla="*/ 21 w 6"/>
                  <a:gd name="T41" fmla="*/ 21 h 5"/>
                  <a:gd name="T42" fmla="*/ 21 w 6"/>
                  <a:gd name="T43" fmla="*/ 21 h 5"/>
                  <a:gd name="T44" fmla="*/ 41 w 6"/>
                  <a:gd name="T45" fmla="*/ 21 h 5"/>
                  <a:gd name="T46" fmla="*/ 62 w 6"/>
                  <a:gd name="T47" fmla="*/ 21 h 5"/>
                  <a:gd name="T48" fmla="*/ 62 w 6"/>
                  <a:gd name="T49" fmla="*/ 0 h 5"/>
                  <a:gd name="T50" fmla="*/ 62 w 6"/>
                  <a:gd name="T51" fmla="*/ 0 h 5"/>
                  <a:gd name="T52" fmla="*/ 83 w 6"/>
                  <a:gd name="T53" fmla="*/ 21 h 5"/>
                  <a:gd name="T54" fmla="*/ 103 w 6"/>
                  <a:gd name="T55" fmla="*/ 21 h 5"/>
                  <a:gd name="T56" fmla="*/ 103 w 6"/>
                  <a:gd name="T57" fmla="*/ 21 h 5"/>
                  <a:gd name="T58" fmla="*/ 124 w 6"/>
                  <a:gd name="T59" fmla="*/ 42 h 5"/>
                  <a:gd name="T60" fmla="*/ 124 w 6"/>
                  <a:gd name="T61" fmla="*/ 42 h 5"/>
                  <a:gd name="T62" fmla="*/ 124 w 6"/>
                  <a:gd name="T63" fmla="*/ 42 h 5"/>
                  <a:gd name="T64" fmla="*/ 103 w 6"/>
                  <a:gd name="T65" fmla="*/ 62 h 5"/>
                  <a:gd name="T66" fmla="*/ 83 w 6"/>
                  <a:gd name="T67" fmla="*/ 62 h 5"/>
                  <a:gd name="T68" fmla="*/ 83 w 6"/>
                  <a:gd name="T69" fmla="*/ 62 h 5"/>
                  <a:gd name="T70" fmla="*/ 83 w 6"/>
                  <a:gd name="T71" fmla="*/ 83 h 5"/>
                  <a:gd name="T72" fmla="*/ 83 w 6"/>
                  <a:gd name="T73" fmla="*/ 83 h 5"/>
                  <a:gd name="T74" fmla="*/ 103 w 6"/>
                  <a:gd name="T75" fmla="*/ 83 h 5"/>
                  <a:gd name="T76" fmla="*/ 103 w 6"/>
                  <a:gd name="T77" fmla="*/ 83 h 5"/>
                  <a:gd name="T78" fmla="*/ 103 w 6"/>
                  <a:gd name="T79" fmla="*/ 83 h 5"/>
                  <a:gd name="T80" fmla="*/ 124 w 6"/>
                  <a:gd name="T81" fmla="*/ 83 h 5"/>
                  <a:gd name="T82" fmla="*/ 83 w 6"/>
                  <a:gd name="T83" fmla="*/ 42 h 5"/>
                  <a:gd name="T84" fmla="*/ 83 w 6"/>
                  <a:gd name="T85" fmla="*/ 42 h 5"/>
                  <a:gd name="T86" fmla="*/ 103 w 6"/>
                  <a:gd name="T87" fmla="*/ 42 h 5"/>
                  <a:gd name="T88" fmla="*/ 103 w 6"/>
                  <a:gd name="T89" fmla="*/ 42 h 5"/>
                  <a:gd name="T90" fmla="*/ 103 w 6"/>
                  <a:gd name="T91" fmla="*/ 42 h 5"/>
                  <a:gd name="T92" fmla="*/ 83 w 6"/>
                  <a:gd name="T93" fmla="*/ 42 h 5"/>
                  <a:gd name="T94" fmla="*/ 83 w 6"/>
                  <a:gd name="T95" fmla="*/ 21 h 5"/>
                  <a:gd name="T96" fmla="*/ 83 w 6"/>
                  <a:gd name="T97" fmla="*/ 42 h 5"/>
                  <a:gd name="T98" fmla="*/ 62 w 6"/>
                  <a:gd name="T99" fmla="*/ 62 h 5"/>
                  <a:gd name="T100" fmla="*/ 41 w 6"/>
                  <a:gd name="T101" fmla="*/ 62 h 5"/>
                  <a:gd name="T102" fmla="*/ 41 w 6"/>
                  <a:gd name="T103" fmla="*/ 83 h 5"/>
                  <a:gd name="T104" fmla="*/ 41 w 6"/>
                  <a:gd name="T105" fmla="*/ 83 h 5"/>
                  <a:gd name="T106" fmla="*/ 62 w 6"/>
                  <a:gd name="T107" fmla="*/ 83 h 5"/>
                  <a:gd name="T108" fmla="*/ 62 w 6"/>
                  <a:gd name="T109" fmla="*/ 62 h 5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6" h="5">
                    <a:moveTo>
                      <a:pt x="6" y="4"/>
                    </a:moveTo>
                    <a:cubicBezTo>
                      <a:pt x="6" y="4"/>
                      <a:pt x="6" y="4"/>
                      <a:pt x="6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lnTo>
                      <a:pt x="6" y="4"/>
                    </a:lnTo>
                    <a:close/>
                    <a:moveTo>
                      <a:pt x="4" y="2"/>
                    </a:moveTo>
                    <a:cubicBezTo>
                      <a:pt x="4" y="2"/>
                      <a:pt x="4" y="2"/>
                      <a:pt x="4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4" y="1"/>
                      <a:pt x="4" y="1"/>
                    </a:cubicBezTo>
                    <a:lnTo>
                      <a:pt x="4" y="2"/>
                    </a:lnTo>
                    <a:close/>
                    <a:moveTo>
                      <a:pt x="3" y="3"/>
                    </a:moveTo>
                    <a:cubicBezTo>
                      <a:pt x="2" y="3"/>
                      <a:pt x="2" y="3"/>
                      <a:pt x="2" y="3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lnTo>
                      <a:pt x="3" y="3"/>
                    </a:ln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61" name="Freeform 185"/>
              <p:cNvSpPr>
                <a:spLocks/>
              </p:cNvSpPr>
              <p:nvPr/>
            </p:nvSpPr>
            <p:spPr bwMode="auto">
              <a:xfrm>
                <a:off x="1493" y="3379"/>
                <a:ext cx="351" cy="125"/>
              </a:xfrm>
              <a:custGeom>
                <a:avLst/>
                <a:gdLst>
                  <a:gd name="T0" fmla="*/ 0 w 17"/>
                  <a:gd name="T1" fmla="*/ 21 h 6"/>
                  <a:gd name="T2" fmla="*/ 0 w 17"/>
                  <a:gd name="T3" fmla="*/ 21 h 6"/>
                  <a:gd name="T4" fmla="*/ 0 w 17"/>
                  <a:gd name="T5" fmla="*/ 0 h 6"/>
                  <a:gd name="T6" fmla="*/ 165 w 17"/>
                  <a:gd name="T7" fmla="*/ 63 h 6"/>
                  <a:gd name="T8" fmla="*/ 165 w 17"/>
                  <a:gd name="T9" fmla="*/ 63 h 6"/>
                  <a:gd name="T10" fmla="*/ 165 w 17"/>
                  <a:gd name="T11" fmla="*/ 63 h 6"/>
                  <a:gd name="T12" fmla="*/ 351 w 17"/>
                  <a:gd name="T13" fmla="*/ 0 h 6"/>
                  <a:gd name="T14" fmla="*/ 351 w 17"/>
                  <a:gd name="T15" fmla="*/ 21 h 6"/>
                  <a:gd name="T16" fmla="*/ 351 w 17"/>
                  <a:gd name="T17" fmla="*/ 21 h 6"/>
                  <a:gd name="T18" fmla="*/ 351 w 17"/>
                  <a:gd name="T19" fmla="*/ 42 h 6"/>
                  <a:gd name="T20" fmla="*/ 351 w 17"/>
                  <a:gd name="T21" fmla="*/ 42 h 6"/>
                  <a:gd name="T22" fmla="*/ 351 w 17"/>
                  <a:gd name="T23" fmla="*/ 42 h 6"/>
                  <a:gd name="T24" fmla="*/ 351 w 17"/>
                  <a:gd name="T25" fmla="*/ 63 h 6"/>
                  <a:gd name="T26" fmla="*/ 351 w 17"/>
                  <a:gd name="T27" fmla="*/ 63 h 6"/>
                  <a:gd name="T28" fmla="*/ 165 w 17"/>
                  <a:gd name="T29" fmla="*/ 125 h 6"/>
                  <a:gd name="T30" fmla="*/ 165 w 17"/>
                  <a:gd name="T31" fmla="*/ 125 h 6"/>
                  <a:gd name="T32" fmla="*/ 165 w 17"/>
                  <a:gd name="T33" fmla="*/ 125 h 6"/>
                  <a:gd name="T34" fmla="*/ 0 w 17"/>
                  <a:gd name="T35" fmla="*/ 63 h 6"/>
                  <a:gd name="T36" fmla="*/ 0 w 17"/>
                  <a:gd name="T37" fmla="*/ 63 h 6"/>
                  <a:gd name="T38" fmla="*/ 0 w 17"/>
                  <a:gd name="T39" fmla="*/ 42 h 6"/>
                  <a:gd name="T40" fmla="*/ 0 w 17"/>
                  <a:gd name="T41" fmla="*/ 42 h 6"/>
                  <a:gd name="T42" fmla="*/ 0 w 17"/>
                  <a:gd name="T43" fmla="*/ 42 h 6"/>
                  <a:gd name="T44" fmla="*/ 0 w 17"/>
                  <a:gd name="T45" fmla="*/ 21 h 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17" h="6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"/>
                      <a:pt x="4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13" y="3"/>
                      <a:pt x="17" y="2"/>
                      <a:pt x="17" y="0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6" y="4"/>
                      <a:pt x="13" y="5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4" y="5"/>
                      <a:pt x="1" y="4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62" name="Freeform 186"/>
              <p:cNvSpPr>
                <a:spLocks/>
              </p:cNvSpPr>
              <p:nvPr/>
            </p:nvSpPr>
            <p:spPr bwMode="auto">
              <a:xfrm>
                <a:off x="1782" y="3379"/>
                <a:ext cx="62" cy="83"/>
              </a:xfrm>
              <a:custGeom>
                <a:avLst/>
                <a:gdLst>
                  <a:gd name="T0" fmla="*/ 62 w 3"/>
                  <a:gd name="T1" fmla="*/ 0 h 4"/>
                  <a:gd name="T2" fmla="*/ 62 w 3"/>
                  <a:gd name="T3" fmla="*/ 21 h 4"/>
                  <a:gd name="T4" fmla="*/ 62 w 3"/>
                  <a:gd name="T5" fmla="*/ 21 h 4"/>
                  <a:gd name="T6" fmla="*/ 62 w 3"/>
                  <a:gd name="T7" fmla="*/ 42 h 4"/>
                  <a:gd name="T8" fmla="*/ 62 w 3"/>
                  <a:gd name="T9" fmla="*/ 42 h 4"/>
                  <a:gd name="T10" fmla="*/ 62 w 3"/>
                  <a:gd name="T11" fmla="*/ 42 h 4"/>
                  <a:gd name="T12" fmla="*/ 62 w 3"/>
                  <a:gd name="T13" fmla="*/ 62 h 4"/>
                  <a:gd name="T14" fmla="*/ 62 w 3"/>
                  <a:gd name="T15" fmla="*/ 62 h 4"/>
                  <a:gd name="T16" fmla="*/ 0 w 3"/>
                  <a:gd name="T17" fmla="*/ 83 h 4"/>
                  <a:gd name="T18" fmla="*/ 0 w 3"/>
                  <a:gd name="T19" fmla="*/ 42 h 4"/>
                  <a:gd name="T20" fmla="*/ 62 w 3"/>
                  <a:gd name="T21" fmla="*/ 0 h 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3" h="4">
                    <a:moveTo>
                      <a:pt x="3" y="0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2" y="3"/>
                      <a:pt x="1" y="4"/>
                      <a:pt x="0" y="4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2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63" name="Freeform 187"/>
              <p:cNvSpPr>
                <a:spLocks/>
              </p:cNvSpPr>
              <p:nvPr/>
            </p:nvSpPr>
            <p:spPr bwMode="auto">
              <a:xfrm>
                <a:off x="1493" y="3379"/>
                <a:ext cx="41" cy="83"/>
              </a:xfrm>
              <a:custGeom>
                <a:avLst/>
                <a:gdLst>
                  <a:gd name="T0" fmla="*/ 0 w 2"/>
                  <a:gd name="T1" fmla="*/ 62 h 4"/>
                  <a:gd name="T2" fmla="*/ 0 w 2"/>
                  <a:gd name="T3" fmla="*/ 62 h 4"/>
                  <a:gd name="T4" fmla="*/ 0 w 2"/>
                  <a:gd name="T5" fmla="*/ 42 h 4"/>
                  <a:gd name="T6" fmla="*/ 0 w 2"/>
                  <a:gd name="T7" fmla="*/ 42 h 4"/>
                  <a:gd name="T8" fmla="*/ 0 w 2"/>
                  <a:gd name="T9" fmla="*/ 42 h 4"/>
                  <a:gd name="T10" fmla="*/ 0 w 2"/>
                  <a:gd name="T11" fmla="*/ 21 h 4"/>
                  <a:gd name="T12" fmla="*/ 0 w 2"/>
                  <a:gd name="T13" fmla="*/ 21 h 4"/>
                  <a:gd name="T14" fmla="*/ 0 w 2"/>
                  <a:gd name="T15" fmla="*/ 0 h 4"/>
                  <a:gd name="T16" fmla="*/ 41 w 2"/>
                  <a:gd name="T17" fmla="*/ 42 h 4"/>
                  <a:gd name="T18" fmla="*/ 41 w 2"/>
                  <a:gd name="T19" fmla="*/ 83 h 4"/>
                  <a:gd name="T20" fmla="*/ 0 w 2"/>
                  <a:gd name="T21" fmla="*/ 62 h 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" h="4">
                    <a:moveTo>
                      <a:pt x="0" y="3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1"/>
                      <a:pt x="2" y="2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0" y="3"/>
                      <a:pt x="0" y="3"/>
                    </a:cubicBezTo>
                    <a:close/>
                  </a:path>
                </a:pathLst>
              </a:custGeom>
              <a:solidFill>
                <a:srgbClr val="E994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64" name="Freeform 188"/>
              <p:cNvSpPr>
                <a:spLocks/>
              </p:cNvSpPr>
              <p:nvPr/>
            </p:nvSpPr>
            <p:spPr bwMode="auto">
              <a:xfrm>
                <a:off x="1493" y="3233"/>
                <a:ext cx="351" cy="146"/>
              </a:xfrm>
              <a:custGeom>
                <a:avLst/>
                <a:gdLst>
                  <a:gd name="T0" fmla="*/ 165 w 17"/>
                  <a:gd name="T1" fmla="*/ 0 h 7"/>
                  <a:gd name="T2" fmla="*/ 0 w 17"/>
                  <a:gd name="T3" fmla="*/ 83 h 7"/>
                  <a:gd name="T4" fmla="*/ 165 w 17"/>
                  <a:gd name="T5" fmla="*/ 146 h 7"/>
                  <a:gd name="T6" fmla="*/ 351 w 17"/>
                  <a:gd name="T7" fmla="*/ 83 h 7"/>
                  <a:gd name="T8" fmla="*/ 165 w 17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7" h="7">
                    <a:moveTo>
                      <a:pt x="8" y="0"/>
                    </a:moveTo>
                    <a:cubicBezTo>
                      <a:pt x="4" y="1"/>
                      <a:pt x="0" y="2"/>
                      <a:pt x="0" y="4"/>
                    </a:cubicBezTo>
                    <a:cubicBezTo>
                      <a:pt x="0" y="6"/>
                      <a:pt x="4" y="7"/>
                      <a:pt x="8" y="7"/>
                    </a:cubicBezTo>
                    <a:cubicBezTo>
                      <a:pt x="13" y="7"/>
                      <a:pt x="17" y="6"/>
                      <a:pt x="17" y="4"/>
                    </a:cubicBezTo>
                    <a:cubicBezTo>
                      <a:pt x="17" y="2"/>
                      <a:pt x="13" y="0"/>
                      <a:pt x="8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65" name="Freeform 189"/>
              <p:cNvSpPr>
                <a:spLocks/>
              </p:cNvSpPr>
              <p:nvPr/>
            </p:nvSpPr>
            <p:spPr bwMode="auto">
              <a:xfrm>
                <a:off x="1513" y="3253"/>
                <a:ext cx="311" cy="126"/>
              </a:xfrm>
              <a:custGeom>
                <a:avLst/>
                <a:gdLst>
                  <a:gd name="T0" fmla="*/ 145 w 15"/>
                  <a:gd name="T1" fmla="*/ 0 h 6"/>
                  <a:gd name="T2" fmla="*/ 0 w 15"/>
                  <a:gd name="T3" fmla="*/ 63 h 6"/>
                  <a:gd name="T4" fmla="*/ 145 w 15"/>
                  <a:gd name="T5" fmla="*/ 126 h 6"/>
                  <a:gd name="T6" fmla="*/ 311 w 15"/>
                  <a:gd name="T7" fmla="*/ 63 h 6"/>
                  <a:gd name="T8" fmla="*/ 145 w 15"/>
                  <a:gd name="T9" fmla="*/ 0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5" h="6">
                    <a:moveTo>
                      <a:pt x="7" y="0"/>
                    </a:moveTo>
                    <a:cubicBezTo>
                      <a:pt x="3" y="0"/>
                      <a:pt x="0" y="1"/>
                      <a:pt x="0" y="3"/>
                    </a:cubicBezTo>
                    <a:cubicBezTo>
                      <a:pt x="0" y="4"/>
                      <a:pt x="3" y="6"/>
                      <a:pt x="7" y="6"/>
                    </a:cubicBezTo>
                    <a:cubicBezTo>
                      <a:pt x="11" y="5"/>
                      <a:pt x="15" y="4"/>
                      <a:pt x="15" y="3"/>
                    </a:cubicBezTo>
                    <a:cubicBezTo>
                      <a:pt x="15" y="1"/>
                      <a:pt x="11" y="0"/>
                      <a:pt x="7" y="0"/>
                    </a:cubicBez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66" name="Freeform 190"/>
              <p:cNvSpPr>
                <a:spLocks noEditPoints="1"/>
              </p:cNvSpPr>
              <p:nvPr/>
            </p:nvSpPr>
            <p:spPr bwMode="auto">
              <a:xfrm>
                <a:off x="1596" y="3274"/>
                <a:ext cx="124" cy="84"/>
              </a:xfrm>
              <a:custGeom>
                <a:avLst/>
                <a:gdLst>
                  <a:gd name="T0" fmla="*/ 124 w 6"/>
                  <a:gd name="T1" fmla="*/ 63 h 4"/>
                  <a:gd name="T2" fmla="*/ 124 w 6"/>
                  <a:gd name="T3" fmla="*/ 63 h 4"/>
                  <a:gd name="T4" fmla="*/ 103 w 6"/>
                  <a:gd name="T5" fmla="*/ 63 h 4"/>
                  <a:gd name="T6" fmla="*/ 83 w 6"/>
                  <a:gd name="T7" fmla="*/ 84 h 4"/>
                  <a:gd name="T8" fmla="*/ 83 w 6"/>
                  <a:gd name="T9" fmla="*/ 84 h 4"/>
                  <a:gd name="T10" fmla="*/ 83 w 6"/>
                  <a:gd name="T11" fmla="*/ 84 h 4"/>
                  <a:gd name="T12" fmla="*/ 62 w 6"/>
                  <a:gd name="T13" fmla="*/ 84 h 4"/>
                  <a:gd name="T14" fmla="*/ 62 w 6"/>
                  <a:gd name="T15" fmla="*/ 84 h 4"/>
                  <a:gd name="T16" fmla="*/ 41 w 6"/>
                  <a:gd name="T17" fmla="*/ 84 h 4"/>
                  <a:gd name="T18" fmla="*/ 21 w 6"/>
                  <a:gd name="T19" fmla="*/ 63 h 4"/>
                  <a:gd name="T20" fmla="*/ 21 w 6"/>
                  <a:gd name="T21" fmla="*/ 63 h 4"/>
                  <a:gd name="T22" fmla="*/ 0 w 6"/>
                  <a:gd name="T23" fmla="*/ 63 h 4"/>
                  <a:gd name="T24" fmla="*/ 21 w 6"/>
                  <a:gd name="T25" fmla="*/ 42 h 4"/>
                  <a:gd name="T26" fmla="*/ 21 w 6"/>
                  <a:gd name="T27" fmla="*/ 42 h 4"/>
                  <a:gd name="T28" fmla="*/ 41 w 6"/>
                  <a:gd name="T29" fmla="*/ 42 h 4"/>
                  <a:gd name="T30" fmla="*/ 62 w 6"/>
                  <a:gd name="T31" fmla="*/ 42 h 4"/>
                  <a:gd name="T32" fmla="*/ 62 w 6"/>
                  <a:gd name="T33" fmla="*/ 0 h 4"/>
                  <a:gd name="T34" fmla="*/ 41 w 6"/>
                  <a:gd name="T35" fmla="*/ 21 h 4"/>
                  <a:gd name="T36" fmla="*/ 21 w 6"/>
                  <a:gd name="T37" fmla="*/ 21 h 4"/>
                  <a:gd name="T38" fmla="*/ 21 w 6"/>
                  <a:gd name="T39" fmla="*/ 21 h 4"/>
                  <a:gd name="T40" fmla="*/ 21 w 6"/>
                  <a:gd name="T41" fmla="*/ 0 h 4"/>
                  <a:gd name="T42" fmla="*/ 21 w 6"/>
                  <a:gd name="T43" fmla="*/ 0 h 4"/>
                  <a:gd name="T44" fmla="*/ 41 w 6"/>
                  <a:gd name="T45" fmla="*/ 0 h 4"/>
                  <a:gd name="T46" fmla="*/ 62 w 6"/>
                  <a:gd name="T47" fmla="*/ 0 h 4"/>
                  <a:gd name="T48" fmla="*/ 62 w 6"/>
                  <a:gd name="T49" fmla="*/ 0 h 4"/>
                  <a:gd name="T50" fmla="*/ 62 w 6"/>
                  <a:gd name="T51" fmla="*/ 0 h 4"/>
                  <a:gd name="T52" fmla="*/ 83 w 6"/>
                  <a:gd name="T53" fmla="*/ 0 h 4"/>
                  <a:gd name="T54" fmla="*/ 103 w 6"/>
                  <a:gd name="T55" fmla="*/ 0 h 4"/>
                  <a:gd name="T56" fmla="*/ 103 w 6"/>
                  <a:gd name="T57" fmla="*/ 0 h 4"/>
                  <a:gd name="T58" fmla="*/ 124 w 6"/>
                  <a:gd name="T59" fmla="*/ 21 h 4"/>
                  <a:gd name="T60" fmla="*/ 124 w 6"/>
                  <a:gd name="T61" fmla="*/ 21 h 4"/>
                  <a:gd name="T62" fmla="*/ 124 w 6"/>
                  <a:gd name="T63" fmla="*/ 21 h 4"/>
                  <a:gd name="T64" fmla="*/ 103 w 6"/>
                  <a:gd name="T65" fmla="*/ 42 h 4"/>
                  <a:gd name="T66" fmla="*/ 83 w 6"/>
                  <a:gd name="T67" fmla="*/ 42 h 4"/>
                  <a:gd name="T68" fmla="*/ 83 w 6"/>
                  <a:gd name="T69" fmla="*/ 42 h 4"/>
                  <a:gd name="T70" fmla="*/ 83 w 6"/>
                  <a:gd name="T71" fmla="*/ 63 h 4"/>
                  <a:gd name="T72" fmla="*/ 83 w 6"/>
                  <a:gd name="T73" fmla="*/ 63 h 4"/>
                  <a:gd name="T74" fmla="*/ 103 w 6"/>
                  <a:gd name="T75" fmla="*/ 63 h 4"/>
                  <a:gd name="T76" fmla="*/ 103 w 6"/>
                  <a:gd name="T77" fmla="*/ 63 h 4"/>
                  <a:gd name="T78" fmla="*/ 103 w 6"/>
                  <a:gd name="T79" fmla="*/ 63 h 4"/>
                  <a:gd name="T80" fmla="*/ 124 w 6"/>
                  <a:gd name="T81" fmla="*/ 63 h 4"/>
                  <a:gd name="T82" fmla="*/ 83 w 6"/>
                  <a:gd name="T83" fmla="*/ 21 h 4"/>
                  <a:gd name="T84" fmla="*/ 83 w 6"/>
                  <a:gd name="T85" fmla="*/ 21 h 4"/>
                  <a:gd name="T86" fmla="*/ 103 w 6"/>
                  <a:gd name="T87" fmla="*/ 21 h 4"/>
                  <a:gd name="T88" fmla="*/ 103 w 6"/>
                  <a:gd name="T89" fmla="*/ 21 h 4"/>
                  <a:gd name="T90" fmla="*/ 103 w 6"/>
                  <a:gd name="T91" fmla="*/ 21 h 4"/>
                  <a:gd name="T92" fmla="*/ 83 w 6"/>
                  <a:gd name="T93" fmla="*/ 21 h 4"/>
                  <a:gd name="T94" fmla="*/ 83 w 6"/>
                  <a:gd name="T95" fmla="*/ 0 h 4"/>
                  <a:gd name="T96" fmla="*/ 83 w 6"/>
                  <a:gd name="T97" fmla="*/ 21 h 4"/>
                  <a:gd name="T98" fmla="*/ 62 w 6"/>
                  <a:gd name="T99" fmla="*/ 42 h 4"/>
                  <a:gd name="T100" fmla="*/ 41 w 6"/>
                  <a:gd name="T101" fmla="*/ 42 h 4"/>
                  <a:gd name="T102" fmla="*/ 41 w 6"/>
                  <a:gd name="T103" fmla="*/ 63 h 4"/>
                  <a:gd name="T104" fmla="*/ 41 w 6"/>
                  <a:gd name="T105" fmla="*/ 63 h 4"/>
                  <a:gd name="T106" fmla="*/ 62 w 6"/>
                  <a:gd name="T107" fmla="*/ 63 h 4"/>
                  <a:gd name="T108" fmla="*/ 62 w 6"/>
                  <a:gd name="T109" fmla="*/ 42 h 4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6" h="4">
                    <a:moveTo>
                      <a:pt x="6" y="3"/>
                    </a:moveTo>
                    <a:cubicBezTo>
                      <a:pt x="6" y="3"/>
                      <a:pt x="6" y="3"/>
                      <a:pt x="6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lnTo>
                      <a:pt x="6" y="3"/>
                    </a:lnTo>
                    <a:close/>
                    <a:moveTo>
                      <a:pt x="4" y="1"/>
                    </a:moveTo>
                    <a:cubicBezTo>
                      <a:pt x="4" y="1"/>
                      <a:pt x="4" y="1"/>
                      <a:pt x="4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0"/>
                      <a:pt x="4" y="0"/>
                    </a:cubicBezTo>
                    <a:lnTo>
                      <a:pt x="4" y="1"/>
                    </a:lnTo>
                    <a:close/>
                    <a:moveTo>
                      <a:pt x="3" y="2"/>
                    </a:moveTo>
                    <a:cubicBezTo>
                      <a:pt x="2" y="2"/>
                      <a:pt x="2" y="2"/>
                      <a:pt x="2" y="2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3" y="3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67" name="Freeform 191"/>
              <p:cNvSpPr>
                <a:spLocks/>
              </p:cNvSpPr>
              <p:nvPr/>
            </p:nvSpPr>
            <p:spPr bwMode="auto">
              <a:xfrm>
                <a:off x="1493" y="3316"/>
                <a:ext cx="351" cy="125"/>
              </a:xfrm>
              <a:custGeom>
                <a:avLst/>
                <a:gdLst>
                  <a:gd name="T0" fmla="*/ 0 w 17"/>
                  <a:gd name="T1" fmla="*/ 21 h 6"/>
                  <a:gd name="T2" fmla="*/ 0 w 17"/>
                  <a:gd name="T3" fmla="*/ 21 h 6"/>
                  <a:gd name="T4" fmla="*/ 0 w 17"/>
                  <a:gd name="T5" fmla="*/ 0 h 6"/>
                  <a:gd name="T6" fmla="*/ 165 w 17"/>
                  <a:gd name="T7" fmla="*/ 63 h 6"/>
                  <a:gd name="T8" fmla="*/ 165 w 17"/>
                  <a:gd name="T9" fmla="*/ 63 h 6"/>
                  <a:gd name="T10" fmla="*/ 165 w 17"/>
                  <a:gd name="T11" fmla="*/ 63 h 6"/>
                  <a:gd name="T12" fmla="*/ 351 w 17"/>
                  <a:gd name="T13" fmla="*/ 0 h 6"/>
                  <a:gd name="T14" fmla="*/ 351 w 17"/>
                  <a:gd name="T15" fmla="*/ 21 h 6"/>
                  <a:gd name="T16" fmla="*/ 351 w 17"/>
                  <a:gd name="T17" fmla="*/ 21 h 6"/>
                  <a:gd name="T18" fmla="*/ 351 w 17"/>
                  <a:gd name="T19" fmla="*/ 42 h 6"/>
                  <a:gd name="T20" fmla="*/ 351 w 17"/>
                  <a:gd name="T21" fmla="*/ 42 h 6"/>
                  <a:gd name="T22" fmla="*/ 351 w 17"/>
                  <a:gd name="T23" fmla="*/ 42 h 6"/>
                  <a:gd name="T24" fmla="*/ 351 w 17"/>
                  <a:gd name="T25" fmla="*/ 63 h 6"/>
                  <a:gd name="T26" fmla="*/ 351 w 17"/>
                  <a:gd name="T27" fmla="*/ 63 h 6"/>
                  <a:gd name="T28" fmla="*/ 165 w 17"/>
                  <a:gd name="T29" fmla="*/ 125 h 6"/>
                  <a:gd name="T30" fmla="*/ 165 w 17"/>
                  <a:gd name="T31" fmla="*/ 125 h 6"/>
                  <a:gd name="T32" fmla="*/ 165 w 17"/>
                  <a:gd name="T33" fmla="*/ 125 h 6"/>
                  <a:gd name="T34" fmla="*/ 0 w 17"/>
                  <a:gd name="T35" fmla="*/ 63 h 6"/>
                  <a:gd name="T36" fmla="*/ 0 w 17"/>
                  <a:gd name="T37" fmla="*/ 63 h 6"/>
                  <a:gd name="T38" fmla="*/ 0 w 17"/>
                  <a:gd name="T39" fmla="*/ 42 h 6"/>
                  <a:gd name="T40" fmla="*/ 0 w 17"/>
                  <a:gd name="T41" fmla="*/ 42 h 6"/>
                  <a:gd name="T42" fmla="*/ 0 w 17"/>
                  <a:gd name="T43" fmla="*/ 42 h 6"/>
                  <a:gd name="T44" fmla="*/ 0 w 17"/>
                  <a:gd name="T45" fmla="*/ 21 h 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17" h="6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"/>
                      <a:pt x="4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13" y="3"/>
                      <a:pt x="17" y="2"/>
                      <a:pt x="17" y="0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6" y="4"/>
                      <a:pt x="13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4" y="6"/>
                      <a:pt x="1" y="4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68" name="Freeform 192"/>
              <p:cNvSpPr>
                <a:spLocks/>
              </p:cNvSpPr>
              <p:nvPr/>
            </p:nvSpPr>
            <p:spPr bwMode="auto">
              <a:xfrm>
                <a:off x="1782" y="3316"/>
                <a:ext cx="62" cy="83"/>
              </a:xfrm>
              <a:custGeom>
                <a:avLst/>
                <a:gdLst>
                  <a:gd name="T0" fmla="*/ 62 w 3"/>
                  <a:gd name="T1" fmla="*/ 0 h 4"/>
                  <a:gd name="T2" fmla="*/ 62 w 3"/>
                  <a:gd name="T3" fmla="*/ 21 h 4"/>
                  <a:gd name="T4" fmla="*/ 62 w 3"/>
                  <a:gd name="T5" fmla="*/ 21 h 4"/>
                  <a:gd name="T6" fmla="*/ 62 w 3"/>
                  <a:gd name="T7" fmla="*/ 42 h 4"/>
                  <a:gd name="T8" fmla="*/ 62 w 3"/>
                  <a:gd name="T9" fmla="*/ 42 h 4"/>
                  <a:gd name="T10" fmla="*/ 62 w 3"/>
                  <a:gd name="T11" fmla="*/ 42 h 4"/>
                  <a:gd name="T12" fmla="*/ 62 w 3"/>
                  <a:gd name="T13" fmla="*/ 62 h 4"/>
                  <a:gd name="T14" fmla="*/ 62 w 3"/>
                  <a:gd name="T15" fmla="*/ 62 h 4"/>
                  <a:gd name="T16" fmla="*/ 0 w 3"/>
                  <a:gd name="T17" fmla="*/ 83 h 4"/>
                  <a:gd name="T18" fmla="*/ 0 w 3"/>
                  <a:gd name="T19" fmla="*/ 42 h 4"/>
                  <a:gd name="T20" fmla="*/ 62 w 3"/>
                  <a:gd name="T21" fmla="*/ 0 h 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3" h="4">
                    <a:moveTo>
                      <a:pt x="3" y="0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2" y="3"/>
                      <a:pt x="1" y="4"/>
                      <a:pt x="0" y="4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2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69" name="Freeform 193"/>
              <p:cNvSpPr>
                <a:spLocks/>
              </p:cNvSpPr>
              <p:nvPr/>
            </p:nvSpPr>
            <p:spPr bwMode="auto">
              <a:xfrm>
                <a:off x="1493" y="3316"/>
                <a:ext cx="41" cy="83"/>
              </a:xfrm>
              <a:custGeom>
                <a:avLst/>
                <a:gdLst>
                  <a:gd name="T0" fmla="*/ 0 w 2"/>
                  <a:gd name="T1" fmla="*/ 62 h 4"/>
                  <a:gd name="T2" fmla="*/ 0 w 2"/>
                  <a:gd name="T3" fmla="*/ 62 h 4"/>
                  <a:gd name="T4" fmla="*/ 0 w 2"/>
                  <a:gd name="T5" fmla="*/ 42 h 4"/>
                  <a:gd name="T6" fmla="*/ 0 w 2"/>
                  <a:gd name="T7" fmla="*/ 42 h 4"/>
                  <a:gd name="T8" fmla="*/ 0 w 2"/>
                  <a:gd name="T9" fmla="*/ 42 h 4"/>
                  <a:gd name="T10" fmla="*/ 0 w 2"/>
                  <a:gd name="T11" fmla="*/ 21 h 4"/>
                  <a:gd name="T12" fmla="*/ 0 w 2"/>
                  <a:gd name="T13" fmla="*/ 21 h 4"/>
                  <a:gd name="T14" fmla="*/ 0 w 2"/>
                  <a:gd name="T15" fmla="*/ 0 h 4"/>
                  <a:gd name="T16" fmla="*/ 41 w 2"/>
                  <a:gd name="T17" fmla="*/ 42 h 4"/>
                  <a:gd name="T18" fmla="*/ 41 w 2"/>
                  <a:gd name="T19" fmla="*/ 83 h 4"/>
                  <a:gd name="T20" fmla="*/ 0 w 2"/>
                  <a:gd name="T21" fmla="*/ 62 h 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" h="4">
                    <a:moveTo>
                      <a:pt x="0" y="3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1" y="1"/>
                      <a:pt x="2" y="2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0" y="3"/>
                      <a:pt x="0" y="3"/>
                    </a:cubicBezTo>
                    <a:close/>
                  </a:path>
                </a:pathLst>
              </a:custGeom>
              <a:solidFill>
                <a:srgbClr val="E994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70" name="Freeform 194"/>
              <p:cNvSpPr>
                <a:spLocks/>
              </p:cNvSpPr>
              <p:nvPr/>
            </p:nvSpPr>
            <p:spPr bwMode="auto">
              <a:xfrm>
                <a:off x="1493" y="3170"/>
                <a:ext cx="351" cy="146"/>
              </a:xfrm>
              <a:custGeom>
                <a:avLst/>
                <a:gdLst>
                  <a:gd name="T0" fmla="*/ 165 w 17"/>
                  <a:gd name="T1" fmla="*/ 0 h 7"/>
                  <a:gd name="T2" fmla="*/ 0 w 17"/>
                  <a:gd name="T3" fmla="*/ 83 h 7"/>
                  <a:gd name="T4" fmla="*/ 165 w 17"/>
                  <a:gd name="T5" fmla="*/ 146 h 7"/>
                  <a:gd name="T6" fmla="*/ 351 w 17"/>
                  <a:gd name="T7" fmla="*/ 83 h 7"/>
                  <a:gd name="T8" fmla="*/ 165 w 17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7" h="7">
                    <a:moveTo>
                      <a:pt x="8" y="0"/>
                    </a:moveTo>
                    <a:cubicBezTo>
                      <a:pt x="4" y="1"/>
                      <a:pt x="0" y="2"/>
                      <a:pt x="0" y="4"/>
                    </a:cubicBezTo>
                    <a:cubicBezTo>
                      <a:pt x="0" y="6"/>
                      <a:pt x="4" y="7"/>
                      <a:pt x="8" y="7"/>
                    </a:cubicBezTo>
                    <a:cubicBezTo>
                      <a:pt x="13" y="7"/>
                      <a:pt x="17" y="6"/>
                      <a:pt x="17" y="4"/>
                    </a:cubicBezTo>
                    <a:cubicBezTo>
                      <a:pt x="17" y="2"/>
                      <a:pt x="13" y="0"/>
                      <a:pt x="8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71" name="Oval 195"/>
              <p:cNvSpPr>
                <a:spLocks noChangeArrowheads="1"/>
              </p:cNvSpPr>
              <p:nvPr/>
            </p:nvSpPr>
            <p:spPr bwMode="auto">
              <a:xfrm>
                <a:off x="1513" y="3191"/>
                <a:ext cx="311" cy="125"/>
              </a:xfrm>
              <a:prstGeom prst="ellipse">
                <a:avLst/>
              </a:pr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72" name="Freeform 196"/>
              <p:cNvSpPr>
                <a:spLocks noEditPoints="1"/>
              </p:cNvSpPr>
              <p:nvPr/>
            </p:nvSpPr>
            <p:spPr bwMode="auto">
              <a:xfrm>
                <a:off x="1596" y="3212"/>
                <a:ext cx="124" cy="83"/>
              </a:xfrm>
              <a:custGeom>
                <a:avLst/>
                <a:gdLst>
                  <a:gd name="T0" fmla="*/ 124 w 6"/>
                  <a:gd name="T1" fmla="*/ 62 h 4"/>
                  <a:gd name="T2" fmla="*/ 124 w 6"/>
                  <a:gd name="T3" fmla="*/ 62 h 4"/>
                  <a:gd name="T4" fmla="*/ 103 w 6"/>
                  <a:gd name="T5" fmla="*/ 62 h 4"/>
                  <a:gd name="T6" fmla="*/ 83 w 6"/>
                  <a:gd name="T7" fmla="*/ 83 h 4"/>
                  <a:gd name="T8" fmla="*/ 83 w 6"/>
                  <a:gd name="T9" fmla="*/ 83 h 4"/>
                  <a:gd name="T10" fmla="*/ 83 w 6"/>
                  <a:gd name="T11" fmla="*/ 83 h 4"/>
                  <a:gd name="T12" fmla="*/ 62 w 6"/>
                  <a:gd name="T13" fmla="*/ 83 h 4"/>
                  <a:gd name="T14" fmla="*/ 62 w 6"/>
                  <a:gd name="T15" fmla="*/ 83 h 4"/>
                  <a:gd name="T16" fmla="*/ 41 w 6"/>
                  <a:gd name="T17" fmla="*/ 83 h 4"/>
                  <a:gd name="T18" fmla="*/ 21 w 6"/>
                  <a:gd name="T19" fmla="*/ 62 h 4"/>
                  <a:gd name="T20" fmla="*/ 21 w 6"/>
                  <a:gd name="T21" fmla="*/ 62 h 4"/>
                  <a:gd name="T22" fmla="*/ 0 w 6"/>
                  <a:gd name="T23" fmla="*/ 62 h 4"/>
                  <a:gd name="T24" fmla="*/ 21 w 6"/>
                  <a:gd name="T25" fmla="*/ 42 h 4"/>
                  <a:gd name="T26" fmla="*/ 21 w 6"/>
                  <a:gd name="T27" fmla="*/ 42 h 4"/>
                  <a:gd name="T28" fmla="*/ 41 w 6"/>
                  <a:gd name="T29" fmla="*/ 42 h 4"/>
                  <a:gd name="T30" fmla="*/ 62 w 6"/>
                  <a:gd name="T31" fmla="*/ 42 h 4"/>
                  <a:gd name="T32" fmla="*/ 62 w 6"/>
                  <a:gd name="T33" fmla="*/ 21 h 4"/>
                  <a:gd name="T34" fmla="*/ 41 w 6"/>
                  <a:gd name="T35" fmla="*/ 21 h 4"/>
                  <a:gd name="T36" fmla="*/ 21 w 6"/>
                  <a:gd name="T37" fmla="*/ 21 h 4"/>
                  <a:gd name="T38" fmla="*/ 21 w 6"/>
                  <a:gd name="T39" fmla="*/ 21 h 4"/>
                  <a:gd name="T40" fmla="*/ 21 w 6"/>
                  <a:gd name="T41" fmla="*/ 0 h 4"/>
                  <a:gd name="T42" fmla="*/ 21 w 6"/>
                  <a:gd name="T43" fmla="*/ 0 h 4"/>
                  <a:gd name="T44" fmla="*/ 41 w 6"/>
                  <a:gd name="T45" fmla="*/ 0 h 4"/>
                  <a:gd name="T46" fmla="*/ 62 w 6"/>
                  <a:gd name="T47" fmla="*/ 0 h 4"/>
                  <a:gd name="T48" fmla="*/ 62 w 6"/>
                  <a:gd name="T49" fmla="*/ 0 h 4"/>
                  <a:gd name="T50" fmla="*/ 62 w 6"/>
                  <a:gd name="T51" fmla="*/ 0 h 4"/>
                  <a:gd name="T52" fmla="*/ 83 w 6"/>
                  <a:gd name="T53" fmla="*/ 0 h 4"/>
                  <a:gd name="T54" fmla="*/ 103 w 6"/>
                  <a:gd name="T55" fmla="*/ 0 h 4"/>
                  <a:gd name="T56" fmla="*/ 103 w 6"/>
                  <a:gd name="T57" fmla="*/ 0 h 4"/>
                  <a:gd name="T58" fmla="*/ 124 w 6"/>
                  <a:gd name="T59" fmla="*/ 21 h 4"/>
                  <a:gd name="T60" fmla="*/ 124 w 6"/>
                  <a:gd name="T61" fmla="*/ 21 h 4"/>
                  <a:gd name="T62" fmla="*/ 124 w 6"/>
                  <a:gd name="T63" fmla="*/ 21 h 4"/>
                  <a:gd name="T64" fmla="*/ 103 w 6"/>
                  <a:gd name="T65" fmla="*/ 42 h 4"/>
                  <a:gd name="T66" fmla="*/ 83 w 6"/>
                  <a:gd name="T67" fmla="*/ 42 h 4"/>
                  <a:gd name="T68" fmla="*/ 83 w 6"/>
                  <a:gd name="T69" fmla="*/ 42 h 4"/>
                  <a:gd name="T70" fmla="*/ 83 w 6"/>
                  <a:gd name="T71" fmla="*/ 62 h 4"/>
                  <a:gd name="T72" fmla="*/ 83 w 6"/>
                  <a:gd name="T73" fmla="*/ 62 h 4"/>
                  <a:gd name="T74" fmla="*/ 103 w 6"/>
                  <a:gd name="T75" fmla="*/ 62 h 4"/>
                  <a:gd name="T76" fmla="*/ 103 w 6"/>
                  <a:gd name="T77" fmla="*/ 62 h 4"/>
                  <a:gd name="T78" fmla="*/ 103 w 6"/>
                  <a:gd name="T79" fmla="*/ 62 h 4"/>
                  <a:gd name="T80" fmla="*/ 124 w 6"/>
                  <a:gd name="T81" fmla="*/ 62 h 4"/>
                  <a:gd name="T82" fmla="*/ 83 w 6"/>
                  <a:gd name="T83" fmla="*/ 42 h 4"/>
                  <a:gd name="T84" fmla="*/ 83 w 6"/>
                  <a:gd name="T85" fmla="*/ 21 h 4"/>
                  <a:gd name="T86" fmla="*/ 103 w 6"/>
                  <a:gd name="T87" fmla="*/ 21 h 4"/>
                  <a:gd name="T88" fmla="*/ 103 w 6"/>
                  <a:gd name="T89" fmla="*/ 21 h 4"/>
                  <a:gd name="T90" fmla="*/ 103 w 6"/>
                  <a:gd name="T91" fmla="*/ 21 h 4"/>
                  <a:gd name="T92" fmla="*/ 83 w 6"/>
                  <a:gd name="T93" fmla="*/ 21 h 4"/>
                  <a:gd name="T94" fmla="*/ 83 w 6"/>
                  <a:gd name="T95" fmla="*/ 0 h 4"/>
                  <a:gd name="T96" fmla="*/ 83 w 6"/>
                  <a:gd name="T97" fmla="*/ 42 h 4"/>
                  <a:gd name="T98" fmla="*/ 62 w 6"/>
                  <a:gd name="T99" fmla="*/ 42 h 4"/>
                  <a:gd name="T100" fmla="*/ 41 w 6"/>
                  <a:gd name="T101" fmla="*/ 42 h 4"/>
                  <a:gd name="T102" fmla="*/ 41 w 6"/>
                  <a:gd name="T103" fmla="*/ 62 h 4"/>
                  <a:gd name="T104" fmla="*/ 41 w 6"/>
                  <a:gd name="T105" fmla="*/ 62 h 4"/>
                  <a:gd name="T106" fmla="*/ 62 w 6"/>
                  <a:gd name="T107" fmla="*/ 62 h 4"/>
                  <a:gd name="T108" fmla="*/ 62 w 6"/>
                  <a:gd name="T109" fmla="*/ 42 h 4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6" h="4">
                    <a:moveTo>
                      <a:pt x="6" y="3"/>
                    </a:moveTo>
                    <a:cubicBezTo>
                      <a:pt x="6" y="3"/>
                      <a:pt x="6" y="3"/>
                      <a:pt x="6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lnTo>
                      <a:pt x="6" y="3"/>
                    </a:lnTo>
                    <a:close/>
                    <a:moveTo>
                      <a:pt x="4" y="2"/>
                    </a:moveTo>
                    <a:cubicBezTo>
                      <a:pt x="4" y="1"/>
                      <a:pt x="4" y="1"/>
                      <a:pt x="4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0"/>
                    </a:cubicBezTo>
                    <a:lnTo>
                      <a:pt x="4" y="2"/>
                    </a:lnTo>
                    <a:close/>
                    <a:moveTo>
                      <a:pt x="3" y="2"/>
                    </a:moveTo>
                    <a:cubicBezTo>
                      <a:pt x="2" y="2"/>
                      <a:pt x="2" y="2"/>
                      <a:pt x="2" y="2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3" y="3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73" name="Freeform 197"/>
              <p:cNvSpPr>
                <a:spLocks/>
              </p:cNvSpPr>
              <p:nvPr/>
            </p:nvSpPr>
            <p:spPr bwMode="auto">
              <a:xfrm>
                <a:off x="1493" y="3253"/>
                <a:ext cx="351" cy="126"/>
              </a:xfrm>
              <a:custGeom>
                <a:avLst/>
                <a:gdLst>
                  <a:gd name="T0" fmla="*/ 0 w 17"/>
                  <a:gd name="T1" fmla="*/ 21 h 6"/>
                  <a:gd name="T2" fmla="*/ 0 w 17"/>
                  <a:gd name="T3" fmla="*/ 21 h 6"/>
                  <a:gd name="T4" fmla="*/ 0 w 17"/>
                  <a:gd name="T5" fmla="*/ 0 h 6"/>
                  <a:gd name="T6" fmla="*/ 165 w 17"/>
                  <a:gd name="T7" fmla="*/ 63 h 6"/>
                  <a:gd name="T8" fmla="*/ 165 w 17"/>
                  <a:gd name="T9" fmla="*/ 63 h 6"/>
                  <a:gd name="T10" fmla="*/ 165 w 17"/>
                  <a:gd name="T11" fmla="*/ 63 h 6"/>
                  <a:gd name="T12" fmla="*/ 351 w 17"/>
                  <a:gd name="T13" fmla="*/ 0 h 6"/>
                  <a:gd name="T14" fmla="*/ 351 w 17"/>
                  <a:gd name="T15" fmla="*/ 21 h 6"/>
                  <a:gd name="T16" fmla="*/ 351 w 17"/>
                  <a:gd name="T17" fmla="*/ 21 h 6"/>
                  <a:gd name="T18" fmla="*/ 351 w 17"/>
                  <a:gd name="T19" fmla="*/ 42 h 6"/>
                  <a:gd name="T20" fmla="*/ 351 w 17"/>
                  <a:gd name="T21" fmla="*/ 42 h 6"/>
                  <a:gd name="T22" fmla="*/ 351 w 17"/>
                  <a:gd name="T23" fmla="*/ 42 h 6"/>
                  <a:gd name="T24" fmla="*/ 351 w 17"/>
                  <a:gd name="T25" fmla="*/ 63 h 6"/>
                  <a:gd name="T26" fmla="*/ 351 w 17"/>
                  <a:gd name="T27" fmla="*/ 63 h 6"/>
                  <a:gd name="T28" fmla="*/ 165 w 17"/>
                  <a:gd name="T29" fmla="*/ 126 h 6"/>
                  <a:gd name="T30" fmla="*/ 165 w 17"/>
                  <a:gd name="T31" fmla="*/ 126 h 6"/>
                  <a:gd name="T32" fmla="*/ 165 w 17"/>
                  <a:gd name="T33" fmla="*/ 126 h 6"/>
                  <a:gd name="T34" fmla="*/ 0 w 17"/>
                  <a:gd name="T35" fmla="*/ 63 h 6"/>
                  <a:gd name="T36" fmla="*/ 0 w 17"/>
                  <a:gd name="T37" fmla="*/ 63 h 6"/>
                  <a:gd name="T38" fmla="*/ 0 w 17"/>
                  <a:gd name="T39" fmla="*/ 42 h 6"/>
                  <a:gd name="T40" fmla="*/ 0 w 17"/>
                  <a:gd name="T41" fmla="*/ 42 h 6"/>
                  <a:gd name="T42" fmla="*/ 0 w 17"/>
                  <a:gd name="T43" fmla="*/ 42 h 6"/>
                  <a:gd name="T44" fmla="*/ 0 w 17"/>
                  <a:gd name="T45" fmla="*/ 21 h 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17" h="6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"/>
                      <a:pt x="4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13" y="3"/>
                      <a:pt x="17" y="2"/>
                      <a:pt x="17" y="0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6" y="4"/>
                      <a:pt x="13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4" y="6"/>
                      <a:pt x="1" y="4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74" name="Freeform 198"/>
              <p:cNvSpPr>
                <a:spLocks/>
              </p:cNvSpPr>
              <p:nvPr/>
            </p:nvSpPr>
            <p:spPr bwMode="auto">
              <a:xfrm>
                <a:off x="1782" y="3253"/>
                <a:ext cx="62" cy="105"/>
              </a:xfrm>
              <a:custGeom>
                <a:avLst/>
                <a:gdLst>
                  <a:gd name="T0" fmla="*/ 62 w 3"/>
                  <a:gd name="T1" fmla="*/ 0 h 5"/>
                  <a:gd name="T2" fmla="*/ 62 w 3"/>
                  <a:gd name="T3" fmla="*/ 21 h 5"/>
                  <a:gd name="T4" fmla="*/ 62 w 3"/>
                  <a:gd name="T5" fmla="*/ 21 h 5"/>
                  <a:gd name="T6" fmla="*/ 62 w 3"/>
                  <a:gd name="T7" fmla="*/ 42 h 5"/>
                  <a:gd name="T8" fmla="*/ 62 w 3"/>
                  <a:gd name="T9" fmla="*/ 42 h 5"/>
                  <a:gd name="T10" fmla="*/ 62 w 3"/>
                  <a:gd name="T11" fmla="*/ 42 h 5"/>
                  <a:gd name="T12" fmla="*/ 62 w 3"/>
                  <a:gd name="T13" fmla="*/ 63 h 5"/>
                  <a:gd name="T14" fmla="*/ 62 w 3"/>
                  <a:gd name="T15" fmla="*/ 63 h 5"/>
                  <a:gd name="T16" fmla="*/ 0 w 3"/>
                  <a:gd name="T17" fmla="*/ 105 h 5"/>
                  <a:gd name="T18" fmla="*/ 0 w 3"/>
                  <a:gd name="T19" fmla="*/ 42 h 5"/>
                  <a:gd name="T20" fmla="*/ 62 w 3"/>
                  <a:gd name="T21" fmla="*/ 0 h 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3" h="5">
                    <a:moveTo>
                      <a:pt x="3" y="0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2" y="3"/>
                      <a:pt x="1" y="4"/>
                      <a:pt x="0" y="5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2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75" name="Freeform 199"/>
              <p:cNvSpPr>
                <a:spLocks/>
              </p:cNvSpPr>
              <p:nvPr/>
            </p:nvSpPr>
            <p:spPr bwMode="auto">
              <a:xfrm>
                <a:off x="1493" y="3253"/>
                <a:ext cx="41" cy="84"/>
              </a:xfrm>
              <a:custGeom>
                <a:avLst/>
                <a:gdLst>
                  <a:gd name="T0" fmla="*/ 0 w 2"/>
                  <a:gd name="T1" fmla="*/ 63 h 4"/>
                  <a:gd name="T2" fmla="*/ 0 w 2"/>
                  <a:gd name="T3" fmla="*/ 63 h 4"/>
                  <a:gd name="T4" fmla="*/ 0 w 2"/>
                  <a:gd name="T5" fmla="*/ 42 h 4"/>
                  <a:gd name="T6" fmla="*/ 0 w 2"/>
                  <a:gd name="T7" fmla="*/ 42 h 4"/>
                  <a:gd name="T8" fmla="*/ 0 w 2"/>
                  <a:gd name="T9" fmla="*/ 42 h 4"/>
                  <a:gd name="T10" fmla="*/ 0 w 2"/>
                  <a:gd name="T11" fmla="*/ 21 h 4"/>
                  <a:gd name="T12" fmla="*/ 0 w 2"/>
                  <a:gd name="T13" fmla="*/ 21 h 4"/>
                  <a:gd name="T14" fmla="*/ 0 w 2"/>
                  <a:gd name="T15" fmla="*/ 0 h 4"/>
                  <a:gd name="T16" fmla="*/ 41 w 2"/>
                  <a:gd name="T17" fmla="*/ 42 h 4"/>
                  <a:gd name="T18" fmla="*/ 41 w 2"/>
                  <a:gd name="T19" fmla="*/ 84 h 4"/>
                  <a:gd name="T20" fmla="*/ 0 w 2"/>
                  <a:gd name="T21" fmla="*/ 63 h 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" h="4">
                    <a:moveTo>
                      <a:pt x="0" y="3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1" y="1"/>
                      <a:pt x="2" y="2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0" y="3"/>
                      <a:pt x="0" y="3"/>
                    </a:cubicBezTo>
                    <a:close/>
                  </a:path>
                </a:pathLst>
              </a:custGeom>
              <a:solidFill>
                <a:srgbClr val="E994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76" name="Oval 200"/>
              <p:cNvSpPr>
                <a:spLocks noChangeArrowheads="1"/>
              </p:cNvSpPr>
              <p:nvPr/>
            </p:nvSpPr>
            <p:spPr bwMode="auto">
              <a:xfrm>
                <a:off x="1493" y="3107"/>
                <a:ext cx="351" cy="146"/>
              </a:xfrm>
              <a:prstGeom prst="ellipse">
                <a:avLst/>
              </a:pr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77" name="Freeform 201"/>
              <p:cNvSpPr>
                <a:spLocks/>
              </p:cNvSpPr>
              <p:nvPr/>
            </p:nvSpPr>
            <p:spPr bwMode="auto">
              <a:xfrm>
                <a:off x="1513" y="3128"/>
                <a:ext cx="311" cy="125"/>
              </a:xfrm>
              <a:custGeom>
                <a:avLst/>
                <a:gdLst>
                  <a:gd name="T0" fmla="*/ 145 w 15"/>
                  <a:gd name="T1" fmla="*/ 0 h 6"/>
                  <a:gd name="T2" fmla="*/ 0 w 15"/>
                  <a:gd name="T3" fmla="*/ 63 h 6"/>
                  <a:gd name="T4" fmla="*/ 145 w 15"/>
                  <a:gd name="T5" fmla="*/ 104 h 6"/>
                  <a:gd name="T6" fmla="*/ 311 w 15"/>
                  <a:gd name="T7" fmla="*/ 63 h 6"/>
                  <a:gd name="T8" fmla="*/ 145 w 15"/>
                  <a:gd name="T9" fmla="*/ 0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5" h="6">
                    <a:moveTo>
                      <a:pt x="7" y="0"/>
                    </a:moveTo>
                    <a:cubicBezTo>
                      <a:pt x="3" y="0"/>
                      <a:pt x="0" y="1"/>
                      <a:pt x="0" y="3"/>
                    </a:cubicBezTo>
                    <a:cubicBezTo>
                      <a:pt x="0" y="4"/>
                      <a:pt x="3" y="6"/>
                      <a:pt x="7" y="5"/>
                    </a:cubicBezTo>
                    <a:cubicBezTo>
                      <a:pt x="11" y="5"/>
                      <a:pt x="15" y="4"/>
                      <a:pt x="15" y="3"/>
                    </a:cubicBezTo>
                    <a:cubicBezTo>
                      <a:pt x="15" y="1"/>
                      <a:pt x="11" y="0"/>
                      <a:pt x="7" y="0"/>
                    </a:cubicBez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78" name="Freeform 202"/>
              <p:cNvSpPr>
                <a:spLocks noEditPoints="1"/>
              </p:cNvSpPr>
              <p:nvPr/>
            </p:nvSpPr>
            <p:spPr bwMode="auto">
              <a:xfrm>
                <a:off x="1596" y="3128"/>
                <a:ext cx="124" cy="105"/>
              </a:xfrm>
              <a:custGeom>
                <a:avLst/>
                <a:gdLst>
                  <a:gd name="T0" fmla="*/ 124 w 6"/>
                  <a:gd name="T1" fmla="*/ 84 h 5"/>
                  <a:gd name="T2" fmla="*/ 124 w 6"/>
                  <a:gd name="T3" fmla="*/ 84 h 5"/>
                  <a:gd name="T4" fmla="*/ 103 w 6"/>
                  <a:gd name="T5" fmla="*/ 84 h 5"/>
                  <a:gd name="T6" fmla="*/ 83 w 6"/>
                  <a:gd name="T7" fmla="*/ 105 h 5"/>
                  <a:gd name="T8" fmla="*/ 83 w 6"/>
                  <a:gd name="T9" fmla="*/ 105 h 5"/>
                  <a:gd name="T10" fmla="*/ 83 w 6"/>
                  <a:gd name="T11" fmla="*/ 105 h 5"/>
                  <a:gd name="T12" fmla="*/ 62 w 6"/>
                  <a:gd name="T13" fmla="*/ 105 h 5"/>
                  <a:gd name="T14" fmla="*/ 62 w 6"/>
                  <a:gd name="T15" fmla="*/ 105 h 5"/>
                  <a:gd name="T16" fmla="*/ 41 w 6"/>
                  <a:gd name="T17" fmla="*/ 105 h 5"/>
                  <a:gd name="T18" fmla="*/ 21 w 6"/>
                  <a:gd name="T19" fmla="*/ 84 h 5"/>
                  <a:gd name="T20" fmla="*/ 21 w 6"/>
                  <a:gd name="T21" fmla="*/ 84 h 5"/>
                  <a:gd name="T22" fmla="*/ 0 w 6"/>
                  <a:gd name="T23" fmla="*/ 84 h 5"/>
                  <a:gd name="T24" fmla="*/ 21 w 6"/>
                  <a:gd name="T25" fmla="*/ 63 h 5"/>
                  <a:gd name="T26" fmla="*/ 21 w 6"/>
                  <a:gd name="T27" fmla="*/ 63 h 5"/>
                  <a:gd name="T28" fmla="*/ 41 w 6"/>
                  <a:gd name="T29" fmla="*/ 63 h 5"/>
                  <a:gd name="T30" fmla="*/ 62 w 6"/>
                  <a:gd name="T31" fmla="*/ 63 h 5"/>
                  <a:gd name="T32" fmla="*/ 62 w 6"/>
                  <a:gd name="T33" fmla="*/ 21 h 5"/>
                  <a:gd name="T34" fmla="*/ 41 w 6"/>
                  <a:gd name="T35" fmla="*/ 42 h 5"/>
                  <a:gd name="T36" fmla="*/ 21 w 6"/>
                  <a:gd name="T37" fmla="*/ 42 h 5"/>
                  <a:gd name="T38" fmla="*/ 21 w 6"/>
                  <a:gd name="T39" fmla="*/ 21 h 5"/>
                  <a:gd name="T40" fmla="*/ 21 w 6"/>
                  <a:gd name="T41" fmla="*/ 21 h 5"/>
                  <a:gd name="T42" fmla="*/ 21 w 6"/>
                  <a:gd name="T43" fmla="*/ 21 h 5"/>
                  <a:gd name="T44" fmla="*/ 41 w 6"/>
                  <a:gd name="T45" fmla="*/ 21 h 5"/>
                  <a:gd name="T46" fmla="*/ 62 w 6"/>
                  <a:gd name="T47" fmla="*/ 21 h 5"/>
                  <a:gd name="T48" fmla="*/ 62 w 6"/>
                  <a:gd name="T49" fmla="*/ 0 h 5"/>
                  <a:gd name="T50" fmla="*/ 62 w 6"/>
                  <a:gd name="T51" fmla="*/ 0 h 5"/>
                  <a:gd name="T52" fmla="*/ 83 w 6"/>
                  <a:gd name="T53" fmla="*/ 21 h 5"/>
                  <a:gd name="T54" fmla="*/ 103 w 6"/>
                  <a:gd name="T55" fmla="*/ 21 h 5"/>
                  <a:gd name="T56" fmla="*/ 103 w 6"/>
                  <a:gd name="T57" fmla="*/ 21 h 5"/>
                  <a:gd name="T58" fmla="*/ 124 w 6"/>
                  <a:gd name="T59" fmla="*/ 42 h 5"/>
                  <a:gd name="T60" fmla="*/ 124 w 6"/>
                  <a:gd name="T61" fmla="*/ 42 h 5"/>
                  <a:gd name="T62" fmla="*/ 124 w 6"/>
                  <a:gd name="T63" fmla="*/ 42 h 5"/>
                  <a:gd name="T64" fmla="*/ 103 w 6"/>
                  <a:gd name="T65" fmla="*/ 63 h 5"/>
                  <a:gd name="T66" fmla="*/ 83 w 6"/>
                  <a:gd name="T67" fmla="*/ 63 h 5"/>
                  <a:gd name="T68" fmla="*/ 83 w 6"/>
                  <a:gd name="T69" fmla="*/ 63 h 5"/>
                  <a:gd name="T70" fmla="*/ 83 w 6"/>
                  <a:gd name="T71" fmla="*/ 84 h 5"/>
                  <a:gd name="T72" fmla="*/ 83 w 6"/>
                  <a:gd name="T73" fmla="*/ 84 h 5"/>
                  <a:gd name="T74" fmla="*/ 103 w 6"/>
                  <a:gd name="T75" fmla="*/ 84 h 5"/>
                  <a:gd name="T76" fmla="*/ 103 w 6"/>
                  <a:gd name="T77" fmla="*/ 84 h 5"/>
                  <a:gd name="T78" fmla="*/ 103 w 6"/>
                  <a:gd name="T79" fmla="*/ 84 h 5"/>
                  <a:gd name="T80" fmla="*/ 124 w 6"/>
                  <a:gd name="T81" fmla="*/ 84 h 5"/>
                  <a:gd name="T82" fmla="*/ 83 w 6"/>
                  <a:gd name="T83" fmla="*/ 42 h 5"/>
                  <a:gd name="T84" fmla="*/ 83 w 6"/>
                  <a:gd name="T85" fmla="*/ 42 h 5"/>
                  <a:gd name="T86" fmla="*/ 103 w 6"/>
                  <a:gd name="T87" fmla="*/ 42 h 5"/>
                  <a:gd name="T88" fmla="*/ 103 w 6"/>
                  <a:gd name="T89" fmla="*/ 42 h 5"/>
                  <a:gd name="T90" fmla="*/ 103 w 6"/>
                  <a:gd name="T91" fmla="*/ 42 h 5"/>
                  <a:gd name="T92" fmla="*/ 83 w 6"/>
                  <a:gd name="T93" fmla="*/ 42 h 5"/>
                  <a:gd name="T94" fmla="*/ 83 w 6"/>
                  <a:gd name="T95" fmla="*/ 21 h 5"/>
                  <a:gd name="T96" fmla="*/ 83 w 6"/>
                  <a:gd name="T97" fmla="*/ 42 h 5"/>
                  <a:gd name="T98" fmla="*/ 62 w 6"/>
                  <a:gd name="T99" fmla="*/ 63 h 5"/>
                  <a:gd name="T100" fmla="*/ 41 w 6"/>
                  <a:gd name="T101" fmla="*/ 63 h 5"/>
                  <a:gd name="T102" fmla="*/ 41 w 6"/>
                  <a:gd name="T103" fmla="*/ 84 h 5"/>
                  <a:gd name="T104" fmla="*/ 41 w 6"/>
                  <a:gd name="T105" fmla="*/ 84 h 5"/>
                  <a:gd name="T106" fmla="*/ 62 w 6"/>
                  <a:gd name="T107" fmla="*/ 84 h 5"/>
                  <a:gd name="T108" fmla="*/ 62 w 6"/>
                  <a:gd name="T109" fmla="*/ 63 h 5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6" h="5">
                    <a:moveTo>
                      <a:pt x="6" y="4"/>
                    </a:moveTo>
                    <a:cubicBezTo>
                      <a:pt x="6" y="4"/>
                      <a:pt x="6" y="4"/>
                      <a:pt x="6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2" y="1"/>
                      <a:pt x="2" y="1"/>
                      <a:pt x="2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lnTo>
                      <a:pt x="6" y="4"/>
                    </a:lnTo>
                    <a:close/>
                    <a:moveTo>
                      <a:pt x="4" y="2"/>
                    </a:moveTo>
                    <a:cubicBezTo>
                      <a:pt x="4" y="2"/>
                      <a:pt x="4" y="2"/>
                      <a:pt x="4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4" y="1"/>
                      <a:pt x="4" y="1"/>
                    </a:cubicBezTo>
                    <a:lnTo>
                      <a:pt x="4" y="2"/>
                    </a:lnTo>
                    <a:close/>
                    <a:moveTo>
                      <a:pt x="3" y="3"/>
                    </a:moveTo>
                    <a:cubicBezTo>
                      <a:pt x="2" y="3"/>
                      <a:pt x="2" y="3"/>
                      <a:pt x="2" y="3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lnTo>
                      <a:pt x="3" y="3"/>
                    </a:ln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79" name="Freeform 203"/>
              <p:cNvSpPr>
                <a:spLocks/>
              </p:cNvSpPr>
              <p:nvPr/>
            </p:nvSpPr>
            <p:spPr bwMode="auto">
              <a:xfrm>
                <a:off x="1493" y="3191"/>
                <a:ext cx="351" cy="125"/>
              </a:xfrm>
              <a:custGeom>
                <a:avLst/>
                <a:gdLst>
                  <a:gd name="T0" fmla="*/ 0 w 17"/>
                  <a:gd name="T1" fmla="*/ 21 h 6"/>
                  <a:gd name="T2" fmla="*/ 0 w 17"/>
                  <a:gd name="T3" fmla="*/ 21 h 6"/>
                  <a:gd name="T4" fmla="*/ 0 w 17"/>
                  <a:gd name="T5" fmla="*/ 0 h 6"/>
                  <a:gd name="T6" fmla="*/ 165 w 17"/>
                  <a:gd name="T7" fmla="*/ 63 h 6"/>
                  <a:gd name="T8" fmla="*/ 165 w 17"/>
                  <a:gd name="T9" fmla="*/ 63 h 6"/>
                  <a:gd name="T10" fmla="*/ 165 w 17"/>
                  <a:gd name="T11" fmla="*/ 63 h 6"/>
                  <a:gd name="T12" fmla="*/ 351 w 17"/>
                  <a:gd name="T13" fmla="*/ 0 h 6"/>
                  <a:gd name="T14" fmla="*/ 351 w 17"/>
                  <a:gd name="T15" fmla="*/ 21 h 6"/>
                  <a:gd name="T16" fmla="*/ 351 w 17"/>
                  <a:gd name="T17" fmla="*/ 21 h 6"/>
                  <a:gd name="T18" fmla="*/ 351 w 17"/>
                  <a:gd name="T19" fmla="*/ 42 h 6"/>
                  <a:gd name="T20" fmla="*/ 351 w 17"/>
                  <a:gd name="T21" fmla="*/ 42 h 6"/>
                  <a:gd name="T22" fmla="*/ 351 w 17"/>
                  <a:gd name="T23" fmla="*/ 42 h 6"/>
                  <a:gd name="T24" fmla="*/ 351 w 17"/>
                  <a:gd name="T25" fmla="*/ 63 h 6"/>
                  <a:gd name="T26" fmla="*/ 351 w 17"/>
                  <a:gd name="T27" fmla="*/ 63 h 6"/>
                  <a:gd name="T28" fmla="*/ 165 w 17"/>
                  <a:gd name="T29" fmla="*/ 125 h 6"/>
                  <a:gd name="T30" fmla="*/ 165 w 17"/>
                  <a:gd name="T31" fmla="*/ 125 h 6"/>
                  <a:gd name="T32" fmla="*/ 165 w 17"/>
                  <a:gd name="T33" fmla="*/ 125 h 6"/>
                  <a:gd name="T34" fmla="*/ 0 w 17"/>
                  <a:gd name="T35" fmla="*/ 63 h 6"/>
                  <a:gd name="T36" fmla="*/ 0 w 17"/>
                  <a:gd name="T37" fmla="*/ 63 h 6"/>
                  <a:gd name="T38" fmla="*/ 0 w 17"/>
                  <a:gd name="T39" fmla="*/ 42 h 6"/>
                  <a:gd name="T40" fmla="*/ 0 w 17"/>
                  <a:gd name="T41" fmla="*/ 42 h 6"/>
                  <a:gd name="T42" fmla="*/ 0 w 17"/>
                  <a:gd name="T43" fmla="*/ 42 h 6"/>
                  <a:gd name="T44" fmla="*/ 0 w 17"/>
                  <a:gd name="T45" fmla="*/ 21 h 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17" h="6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"/>
                      <a:pt x="4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13" y="3"/>
                      <a:pt x="17" y="2"/>
                      <a:pt x="17" y="0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6" y="4"/>
                      <a:pt x="13" y="5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4" y="5"/>
                      <a:pt x="1" y="4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80" name="Freeform 204"/>
              <p:cNvSpPr>
                <a:spLocks/>
              </p:cNvSpPr>
              <p:nvPr/>
            </p:nvSpPr>
            <p:spPr bwMode="auto">
              <a:xfrm>
                <a:off x="1782" y="3191"/>
                <a:ext cx="62" cy="83"/>
              </a:xfrm>
              <a:custGeom>
                <a:avLst/>
                <a:gdLst>
                  <a:gd name="T0" fmla="*/ 62 w 3"/>
                  <a:gd name="T1" fmla="*/ 0 h 4"/>
                  <a:gd name="T2" fmla="*/ 62 w 3"/>
                  <a:gd name="T3" fmla="*/ 21 h 4"/>
                  <a:gd name="T4" fmla="*/ 62 w 3"/>
                  <a:gd name="T5" fmla="*/ 21 h 4"/>
                  <a:gd name="T6" fmla="*/ 62 w 3"/>
                  <a:gd name="T7" fmla="*/ 42 h 4"/>
                  <a:gd name="T8" fmla="*/ 62 w 3"/>
                  <a:gd name="T9" fmla="*/ 42 h 4"/>
                  <a:gd name="T10" fmla="*/ 62 w 3"/>
                  <a:gd name="T11" fmla="*/ 42 h 4"/>
                  <a:gd name="T12" fmla="*/ 62 w 3"/>
                  <a:gd name="T13" fmla="*/ 62 h 4"/>
                  <a:gd name="T14" fmla="*/ 62 w 3"/>
                  <a:gd name="T15" fmla="*/ 62 h 4"/>
                  <a:gd name="T16" fmla="*/ 0 w 3"/>
                  <a:gd name="T17" fmla="*/ 83 h 4"/>
                  <a:gd name="T18" fmla="*/ 0 w 3"/>
                  <a:gd name="T19" fmla="*/ 42 h 4"/>
                  <a:gd name="T20" fmla="*/ 62 w 3"/>
                  <a:gd name="T21" fmla="*/ 0 h 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3" h="4">
                    <a:moveTo>
                      <a:pt x="3" y="0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2" y="3"/>
                      <a:pt x="1" y="4"/>
                      <a:pt x="0" y="4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2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81" name="Freeform 205"/>
              <p:cNvSpPr>
                <a:spLocks/>
              </p:cNvSpPr>
              <p:nvPr/>
            </p:nvSpPr>
            <p:spPr bwMode="auto">
              <a:xfrm>
                <a:off x="1493" y="3191"/>
                <a:ext cx="41" cy="83"/>
              </a:xfrm>
              <a:custGeom>
                <a:avLst/>
                <a:gdLst>
                  <a:gd name="T0" fmla="*/ 0 w 2"/>
                  <a:gd name="T1" fmla="*/ 62 h 4"/>
                  <a:gd name="T2" fmla="*/ 0 w 2"/>
                  <a:gd name="T3" fmla="*/ 62 h 4"/>
                  <a:gd name="T4" fmla="*/ 0 w 2"/>
                  <a:gd name="T5" fmla="*/ 42 h 4"/>
                  <a:gd name="T6" fmla="*/ 0 w 2"/>
                  <a:gd name="T7" fmla="*/ 42 h 4"/>
                  <a:gd name="T8" fmla="*/ 0 w 2"/>
                  <a:gd name="T9" fmla="*/ 42 h 4"/>
                  <a:gd name="T10" fmla="*/ 0 w 2"/>
                  <a:gd name="T11" fmla="*/ 21 h 4"/>
                  <a:gd name="T12" fmla="*/ 0 w 2"/>
                  <a:gd name="T13" fmla="*/ 21 h 4"/>
                  <a:gd name="T14" fmla="*/ 0 w 2"/>
                  <a:gd name="T15" fmla="*/ 0 h 4"/>
                  <a:gd name="T16" fmla="*/ 41 w 2"/>
                  <a:gd name="T17" fmla="*/ 42 h 4"/>
                  <a:gd name="T18" fmla="*/ 41 w 2"/>
                  <a:gd name="T19" fmla="*/ 83 h 4"/>
                  <a:gd name="T20" fmla="*/ 0 w 2"/>
                  <a:gd name="T21" fmla="*/ 62 h 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" h="4">
                    <a:moveTo>
                      <a:pt x="0" y="3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1"/>
                      <a:pt x="2" y="2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0" y="3"/>
                      <a:pt x="0" y="3"/>
                    </a:cubicBezTo>
                    <a:close/>
                  </a:path>
                </a:pathLst>
              </a:custGeom>
              <a:solidFill>
                <a:srgbClr val="E994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82" name="Freeform 206"/>
              <p:cNvSpPr>
                <a:spLocks/>
              </p:cNvSpPr>
              <p:nvPr/>
            </p:nvSpPr>
            <p:spPr bwMode="auto">
              <a:xfrm>
                <a:off x="1493" y="3045"/>
                <a:ext cx="351" cy="146"/>
              </a:xfrm>
              <a:custGeom>
                <a:avLst/>
                <a:gdLst>
                  <a:gd name="T0" fmla="*/ 165 w 17"/>
                  <a:gd name="T1" fmla="*/ 0 h 7"/>
                  <a:gd name="T2" fmla="*/ 0 w 17"/>
                  <a:gd name="T3" fmla="*/ 83 h 7"/>
                  <a:gd name="T4" fmla="*/ 165 w 17"/>
                  <a:gd name="T5" fmla="*/ 146 h 7"/>
                  <a:gd name="T6" fmla="*/ 351 w 17"/>
                  <a:gd name="T7" fmla="*/ 83 h 7"/>
                  <a:gd name="T8" fmla="*/ 165 w 17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7" h="7">
                    <a:moveTo>
                      <a:pt x="8" y="0"/>
                    </a:moveTo>
                    <a:cubicBezTo>
                      <a:pt x="4" y="1"/>
                      <a:pt x="0" y="2"/>
                      <a:pt x="0" y="4"/>
                    </a:cubicBezTo>
                    <a:cubicBezTo>
                      <a:pt x="0" y="6"/>
                      <a:pt x="4" y="7"/>
                      <a:pt x="8" y="7"/>
                    </a:cubicBezTo>
                    <a:cubicBezTo>
                      <a:pt x="13" y="7"/>
                      <a:pt x="17" y="6"/>
                      <a:pt x="17" y="4"/>
                    </a:cubicBezTo>
                    <a:cubicBezTo>
                      <a:pt x="17" y="2"/>
                      <a:pt x="13" y="0"/>
                      <a:pt x="8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83" name="Freeform 207"/>
              <p:cNvSpPr>
                <a:spLocks/>
              </p:cNvSpPr>
              <p:nvPr/>
            </p:nvSpPr>
            <p:spPr bwMode="auto">
              <a:xfrm>
                <a:off x="1513" y="3066"/>
                <a:ext cx="311" cy="125"/>
              </a:xfrm>
              <a:custGeom>
                <a:avLst/>
                <a:gdLst>
                  <a:gd name="T0" fmla="*/ 145 w 15"/>
                  <a:gd name="T1" fmla="*/ 0 h 6"/>
                  <a:gd name="T2" fmla="*/ 0 w 15"/>
                  <a:gd name="T3" fmla="*/ 63 h 6"/>
                  <a:gd name="T4" fmla="*/ 145 w 15"/>
                  <a:gd name="T5" fmla="*/ 125 h 6"/>
                  <a:gd name="T6" fmla="*/ 311 w 15"/>
                  <a:gd name="T7" fmla="*/ 63 h 6"/>
                  <a:gd name="T8" fmla="*/ 145 w 15"/>
                  <a:gd name="T9" fmla="*/ 0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5" h="6">
                    <a:moveTo>
                      <a:pt x="7" y="0"/>
                    </a:moveTo>
                    <a:cubicBezTo>
                      <a:pt x="3" y="0"/>
                      <a:pt x="0" y="1"/>
                      <a:pt x="0" y="3"/>
                    </a:cubicBezTo>
                    <a:cubicBezTo>
                      <a:pt x="0" y="4"/>
                      <a:pt x="3" y="6"/>
                      <a:pt x="7" y="6"/>
                    </a:cubicBezTo>
                    <a:cubicBezTo>
                      <a:pt x="11" y="5"/>
                      <a:pt x="15" y="4"/>
                      <a:pt x="15" y="3"/>
                    </a:cubicBezTo>
                    <a:cubicBezTo>
                      <a:pt x="15" y="1"/>
                      <a:pt x="11" y="0"/>
                      <a:pt x="7" y="0"/>
                    </a:cubicBez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84" name="Freeform 208"/>
              <p:cNvSpPr>
                <a:spLocks noEditPoints="1"/>
              </p:cNvSpPr>
              <p:nvPr/>
            </p:nvSpPr>
            <p:spPr bwMode="auto">
              <a:xfrm>
                <a:off x="1596" y="3066"/>
                <a:ext cx="124" cy="104"/>
              </a:xfrm>
              <a:custGeom>
                <a:avLst/>
                <a:gdLst>
                  <a:gd name="T0" fmla="*/ 124 w 6"/>
                  <a:gd name="T1" fmla="*/ 83 h 5"/>
                  <a:gd name="T2" fmla="*/ 124 w 6"/>
                  <a:gd name="T3" fmla="*/ 83 h 5"/>
                  <a:gd name="T4" fmla="*/ 103 w 6"/>
                  <a:gd name="T5" fmla="*/ 83 h 5"/>
                  <a:gd name="T6" fmla="*/ 83 w 6"/>
                  <a:gd name="T7" fmla="*/ 104 h 5"/>
                  <a:gd name="T8" fmla="*/ 83 w 6"/>
                  <a:gd name="T9" fmla="*/ 104 h 5"/>
                  <a:gd name="T10" fmla="*/ 83 w 6"/>
                  <a:gd name="T11" fmla="*/ 104 h 5"/>
                  <a:gd name="T12" fmla="*/ 62 w 6"/>
                  <a:gd name="T13" fmla="*/ 104 h 5"/>
                  <a:gd name="T14" fmla="*/ 62 w 6"/>
                  <a:gd name="T15" fmla="*/ 104 h 5"/>
                  <a:gd name="T16" fmla="*/ 41 w 6"/>
                  <a:gd name="T17" fmla="*/ 104 h 5"/>
                  <a:gd name="T18" fmla="*/ 21 w 6"/>
                  <a:gd name="T19" fmla="*/ 83 h 5"/>
                  <a:gd name="T20" fmla="*/ 21 w 6"/>
                  <a:gd name="T21" fmla="*/ 83 h 5"/>
                  <a:gd name="T22" fmla="*/ 0 w 6"/>
                  <a:gd name="T23" fmla="*/ 83 h 5"/>
                  <a:gd name="T24" fmla="*/ 21 w 6"/>
                  <a:gd name="T25" fmla="*/ 62 h 5"/>
                  <a:gd name="T26" fmla="*/ 21 w 6"/>
                  <a:gd name="T27" fmla="*/ 62 h 5"/>
                  <a:gd name="T28" fmla="*/ 41 w 6"/>
                  <a:gd name="T29" fmla="*/ 62 h 5"/>
                  <a:gd name="T30" fmla="*/ 62 w 6"/>
                  <a:gd name="T31" fmla="*/ 62 h 5"/>
                  <a:gd name="T32" fmla="*/ 62 w 6"/>
                  <a:gd name="T33" fmla="*/ 21 h 5"/>
                  <a:gd name="T34" fmla="*/ 41 w 6"/>
                  <a:gd name="T35" fmla="*/ 42 h 5"/>
                  <a:gd name="T36" fmla="*/ 21 w 6"/>
                  <a:gd name="T37" fmla="*/ 42 h 5"/>
                  <a:gd name="T38" fmla="*/ 21 w 6"/>
                  <a:gd name="T39" fmla="*/ 42 h 5"/>
                  <a:gd name="T40" fmla="*/ 21 w 6"/>
                  <a:gd name="T41" fmla="*/ 21 h 5"/>
                  <a:gd name="T42" fmla="*/ 21 w 6"/>
                  <a:gd name="T43" fmla="*/ 21 h 5"/>
                  <a:gd name="T44" fmla="*/ 41 w 6"/>
                  <a:gd name="T45" fmla="*/ 21 h 5"/>
                  <a:gd name="T46" fmla="*/ 62 w 6"/>
                  <a:gd name="T47" fmla="*/ 21 h 5"/>
                  <a:gd name="T48" fmla="*/ 62 w 6"/>
                  <a:gd name="T49" fmla="*/ 0 h 5"/>
                  <a:gd name="T50" fmla="*/ 62 w 6"/>
                  <a:gd name="T51" fmla="*/ 0 h 5"/>
                  <a:gd name="T52" fmla="*/ 83 w 6"/>
                  <a:gd name="T53" fmla="*/ 21 h 5"/>
                  <a:gd name="T54" fmla="*/ 103 w 6"/>
                  <a:gd name="T55" fmla="*/ 21 h 5"/>
                  <a:gd name="T56" fmla="*/ 103 w 6"/>
                  <a:gd name="T57" fmla="*/ 21 h 5"/>
                  <a:gd name="T58" fmla="*/ 124 w 6"/>
                  <a:gd name="T59" fmla="*/ 42 h 5"/>
                  <a:gd name="T60" fmla="*/ 124 w 6"/>
                  <a:gd name="T61" fmla="*/ 42 h 5"/>
                  <a:gd name="T62" fmla="*/ 124 w 6"/>
                  <a:gd name="T63" fmla="*/ 42 h 5"/>
                  <a:gd name="T64" fmla="*/ 103 w 6"/>
                  <a:gd name="T65" fmla="*/ 62 h 5"/>
                  <a:gd name="T66" fmla="*/ 83 w 6"/>
                  <a:gd name="T67" fmla="*/ 62 h 5"/>
                  <a:gd name="T68" fmla="*/ 83 w 6"/>
                  <a:gd name="T69" fmla="*/ 62 h 5"/>
                  <a:gd name="T70" fmla="*/ 83 w 6"/>
                  <a:gd name="T71" fmla="*/ 83 h 5"/>
                  <a:gd name="T72" fmla="*/ 83 w 6"/>
                  <a:gd name="T73" fmla="*/ 83 h 5"/>
                  <a:gd name="T74" fmla="*/ 103 w 6"/>
                  <a:gd name="T75" fmla="*/ 83 h 5"/>
                  <a:gd name="T76" fmla="*/ 103 w 6"/>
                  <a:gd name="T77" fmla="*/ 83 h 5"/>
                  <a:gd name="T78" fmla="*/ 103 w 6"/>
                  <a:gd name="T79" fmla="*/ 83 h 5"/>
                  <a:gd name="T80" fmla="*/ 124 w 6"/>
                  <a:gd name="T81" fmla="*/ 83 h 5"/>
                  <a:gd name="T82" fmla="*/ 83 w 6"/>
                  <a:gd name="T83" fmla="*/ 42 h 5"/>
                  <a:gd name="T84" fmla="*/ 83 w 6"/>
                  <a:gd name="T85" fmla="*/ 42 h 5"/>
                  <a:gd name="T86" fmla="*/ 103 w 6"/>
                  <a:gd name="T87" fmla="*/ 42 h 5"/>
                  <a:gd name="T88" fmla="*/ 103 w 6"/>
                  <a:gd name="T89" fmla="*/ 42 h 5"/>
                  <a:gd name="T90" fmla="*/ 103 w 6"/>
                  <a:gd name="T91" fmla="*/ 42 h 5"/>
                  <a:gd name="T92" fmla="*/ 83 w 6"/>
                  <a:gd name="T93" fmla="*/ 42 h 5"/>
                  <a:gd name="T94" fmla="*/ 83 w 6"/>
                  <a:gd name="T95" fmla="*/ 21 h 5"/>
                  <a:gd name="T96" fmla="*/ 83 w 6"/>
                  <a:gd name="T97" fmla="*/ 42 h 5"/>
                  <a:gd name="T98" fmla="*/ 62 w 6"/>
                  <a:gd name="T99" fmla="*/ 62 h 5"/>
                  <a:gd name="T100" fmla="*/ 41 w 6"/>
                  <a:gd name="T101" fmla="*/ 62 h 5"/>
                  <a:gd name="T102" fmla="*/ 41 w 6"/>
                  <a:gd name="T103" fmla="*/ 83 h 5"/>
                  <a:gd name="T104" fmla="*/ 41 w 6"/>
                  <a:gd name="T105" fmla="*/ 83 h 5"/>
                  <a:gd name="T106" fmla="*/ 62 w 6"/>
                  <a:gd name="T107" fmla="*/ 83 h 5"/>
                  <a:gd name="T108" fmla="*/ 62 w 6"/>
                  <a:gd name="T109" fmla="*/ 62 h 5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6" h="5">
                    <a:moveTo>
                      <a:pt x="6" y="4"/>
                    </a:moveTo>
                    <a:cubicBezTo>
                      <a:pt x="6" y="4"/>
                      <a:pt x="6" y="4"/>
                      <a:pt x="6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lnTo>
                      <a:pt x="6" y="4"/>
                    </a:lnTo>
                    <a:close/>
                    <a:moveTo>
                      <a:pt x="4" y="2"/>
                    </a:moveTo>
                    <a:cubicBezTo>
                      <a:pt x="4" y="2"/>
                      <a:pt x="4" y="2"/>
                      <a:pt x="4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4" y="1"/>
                      <a:pt x="4" y="1"/>
                    </a:cubicBezTo>
                    <a:lnTo>
                      <a:pt x="4" y="2"/>
                    </a:lnTo>
                    <a:close/>
                    <a:moveTo>
                      <a:pt x="3" y="3"/>
                    </a:moveTo>
                    <a:cubicBezTo>
                      <a:pt x="2" y="3"/>
                      <a:pt x="2" y="3"/>
                      <a:pt x="2" y="3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lnTo>
                      <a:pt x="3" y="3"/>
                    </a:ln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85" name="Freeform 209"/>
              <p:cNvSpPr>
                <a:spLocks/>
              </p:cNvSpPr>
              <p:nvPr/>
            </p:nvSpPr>
            <p:spPr bwMode="auto">
              <a:xfrm>
                <a:off x="1493" y="3128"/>
                <a:ext cx="351" cy="125"/>
              </a:xfrm>
              <a:custGeom>
                <a:avLst/>
                <a:gdLst>
                  <a:gd name="T0" fmla="*/ 0 w 17"/>
                  <a:gd name="T1" fmla="*/ 21 h 6"/>
                  <a:gd name="T2" fmla="*/ 0 w 17"/>
                  <a:gd name="T3" fmla="*/ 21 h 6"/>
                  <a:gd name="T4" fmla="*/ 0 w 17"/>
                  <a:gd name="T5" fmla="*/ 0 h 6"/>
                  <a:gd name="T6" fmla="*/ 165 w 17"/>
                  <a:gd name="T7" fmla="*/ 63 h 6"/>
                  <a:gd name="T8" fmla="*/ 165 w 17"/>
                  <a:gd name="T9" fmla="*/ 63 h 6"/>
                  <a:gd name="T10" fmla="*/ 165 w 17"/>
                  <a:gd name="T11" fmla="*/ 63 h 6"/>
                  <a:gd name="T12" fmla="*/ 351 w 17"/>
                  <a:gd name="T13" fmla="*/ 0 h 6"/>
                  <a:gd name="T14" fmla="*/ 351 w 17"/>
                  <a:gd name="T15" fmla="*/ 21 h 6"/>
                  <a:gd name="T16" fmla="*/ 351 w 17"/>
                  <a:gd name="T17" fmla="*/ 21 h 6"/>
                  <a:gd name="T18" fmla="*/ 351 w 17"/>
                  <a:gd name="T19" fmla="*/ 42 h 6"/>
                  <a:gd name="T20" fmla="*/ 351 w 17"/>
                  <a:gd name="T21" fmla="*/ 42 h 6"/>
                  <a:gd name="T22" fmla="*/ 351 w 17"/>
                  <a:gd name="T23" fmla="*/ 42 h 6"/>
                  <a:gd name="T24" fmla="*/ 351 w 17"/>
                  <a:gd name="T25" fmla="*/ 63 h 6"/>
                  <a:gd name="T26" fmla="*/ 351 w 17"/>
                  <a:gd name="T27" fmla="*/ 63 h 6"/>
                  <a:gd name="T28" fmla="*/ 165 w 17"/>
                  <a:gd name="T29" fmla="*/ 125 h 6"/>
                  <a:gd name="T30" fmla="*/ 165 w 17"/>
                  <a:gd name="T31" fmla="*/ 125 h 6"/>
                  <a:gd name="T32" fmla="*/ 165 w 17"/>
                  <a:gd name="T33" fmla="*/ 125 h 6"/>
                  <a:gd name="T34" fmla="*/ 0 w 17"/>
                  <a:gd name="T35" fmla="*/ 63 h 6"/>
                  <a:gd name="T36" fmla="*/ 0 w 17"/>
                  <a:gd name="T37" fmla="*/ 63 h 6"/>
                  <a:gd name="T38" fmla="*/ 0 w 17"/>
                  <a:gd name="T39" fmla="*/ 42 h 6"/>
                  <a:gd name="T40" fmla="*/ 0 w 17"/>
                  <a:gd name="T41" fmla="*/ 42 h 6"/>
                  <a:gd name="T42" fmla="*/ 0 w 17"/>
                  <a:gd name="T43" fmla="*/ 42 h 6"/>
                  <a:gd name="T44" fmla="*/ 0 w 17"/>
                  <a:gd name="T45" fmla="*/ 21 h 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17" h="6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"/>
                      <a:pt x="4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13" y="3"/>
                      <a:pt x="17" y="2"/>
                      <a:pt x="17" y="0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6" y="4"/>
                      <a:pt x="13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4" y="6"/>
                      <a:pt x="1" y="4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86" name="Freeform 210"/>
              <p:cNvSpPr>
                <a:spLocks/>
              </p:cNvSpPr>
              <p:nvPr/>
            </p:nvSpPr>
            <p:spPr bwMode="auto">
              <a:xfrm>
                <a:off x="1782" y="3128"/>
                <a:ext cx="62" cy="84"/>
              </a:xfrm>
              <a:custGeom>
                <a:avLst/>
                <a:gdLst>
                  <a:gd name="T0" fmla="*/ 62 w 3"/>
                  <a:gd name="T1" fmla="*/ 0 h 4"/>
                  <a:gd name="T2" fmla="*/ 62 w 3"/>
                  <a:gd name="T3" fmla="*/ 21 h 4"/>
                  <a:gd name="T4" fmla="*/ 62 w 3"/>
                  <a:gd name="T5" fmla="*/ 21 h 4"/>
                  <a:gd name="T6" fmla="*/ 62 w 3"/>
                  <a:gd name="T7" fmla="*/ 42 h 4"/>
                  <a:gd name="T8" fmla="*/ 62 w 3"/>
                  <a:gd name="T9" fmla="*/ 42 h 4"/>
                  <a:gd name="T10" fmla="*/ 62 w 3"/>
                  <a:gd name="T11" fmla="*/ 42 h 4"/>
                  <a:gd name="T12" fmla="*/ 62 w 3"/>
                  <a:gd name="T13" fmla="*/ 63 h 4"/>
                  <a:gd name="T14" fmla="*/ 62 w 3"/>
                  <a:gd name="T15" fmla="*/ 63 h 4"/>
                  <a:gd name="T16" fmla="*/ 0 w 3"/>
                  <a:gd name="T17" fmla="*/ 84 h 4"/>
                  <a:gd name="T18" fmla="*/ 0 w 3"/>
                  <a:gd name="T19" fmla="*/ 42 h 4"/>
                  <a:gd name="T20" fmla="*/ 62 w 3"/>
                  <a:gd name="T21" fmla="*/ 0 h 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3" h="4">
                    <a:moveTo>
                      <a:pt x="3" y="0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2" y="3"/>
                      <a:pt x="1" y="4"/>
                      <a:pt x="0" y="4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2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87" name="Freeform 211"/>
              <p:cNvSpPr>
                <a:spLocks/>
              </p:cNvSpPr>
              <p:nvPr/>
            </p:nvSpPr>
            <p:spPr bwMode="auto">
              <a:xfrm>
                <a:off x="1493" y="3128"/>
                <a:ext cx="41" cy="84"/>
              </a:xfrm>
              <a:custGeom>
                <a:avLst/>
                <a:gdLst>
                  <a:gd name="T0" fmla="*/ 0 w 2"/>
                  <a:gd name="T1" fmla="*/ 63 h 4"/>
                  <a:gd name="T2" fmla="*/ 0 w 2"/>
                  <a:gd name="T3" fmla="*/ 63 h 4"/>
                  <a:gd name="T4" fmla="*/ 0 w 2"/>
                  <a:gd name="T5" fmla="*/ 42 h 4"/>
                  <a:gd name="T6" fmla="*/ 0 w 2"/>
                  <a:gd name="T7" fmla="*/ 42 h 4"/>
                  <a:gd name="T8" fmla="*/ 0 w 2"/>
                  <a:gd name="T9" fmla="*/ 42 h 4"/>
                  <a:gd name="T10" fmla="*/ 0 w 2"/>
                  <a:gd name="T11" fmla="*/ 21 h 4"/>
                  <a:gd name="T12" fmla="*/ 0 w 2"/>
                  <a:gd name="T13" fmla="*/ 21 h 4"/>
                  <a:gd name="T14" fmla="*/ 0 w 2"/>
                  <a:gd name="T15" fmla="*/ 0 h 4"/>
                  <a:gd name="T16" fmla="*/ 41 w 2"/>
                  <a:gd name="T17" fmla="*/ 42 h 4"/>
                  <a:gd name="T18" fmla="*/ 41 w 2"/>
                  <a:gd name="T19" fmla="*/ 84 h 4"/>
                  <a:gd name="T20" fmla="*/ 0 w 2"/>
                  <a:gd name="T21" fmla="*/ 63 h 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" h="4">
                    <a:moveTo>
                      <a:pt x="0" y="3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1" y="1"/>
                      <a:pt x="2" y="2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0" y="3"/>
                      <a:pt x="0" y="3"/>
                    </a:cubicBezTo>
                    <a:close/>
                  </a:path>
                </a:pathLst>
              </a:custGeom>
              <a:solidFill>
                <a:srgbClr val="E994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88" name="Freeform 212"/>
              <p:cNvSpPr>
                <a:spLocks/>
              </p:cNvSpPr>
              <p:nvPr/>
            </p:nvSpPr>
            <p:spPr bwMode="auto">
              <a:xfrm>
                <a:off x="1493" y="2982"/>
                <a:ext cx="351" cy="146"/>
              </a:xfrm>
              <a:custGeom>
                <a:avLst/>
                <a:gdLst>
                  <a:gd name="T0" fmla="*/ 165 w 17"/>
                  <a:gd name="T1" fmla="*/ 0 h 7"/>
                  <a:gd name="T2" fmla="*/ 0 w 17"/>
                  <a:gd name="T3" fmla="*/ 83 h 7"/>
                  <a:gd name="T4" fmla="*/ 165 w 17"/>
                  <a:gd name="T5" fmla="*/ 146 h 7"/>
                  <a:gd name="T6" fmla="*/ 351 w 17"/>
                  <a:gd name="T7" fmla="*/ 83 h 7"/>
                  <a:gd name="T8" fmla="*/ 165 w 17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7" h="7">
                    <a:moveTo>
                      <a:pt x="8" y="0"/>
                    </a:moveTo>
                    <a:cubicBezTo>
                      <a:pt x="4" y="0"/>
                      <a:pt x="0" y="2"/>
                      <a:pt x="0" y="4"/>
                    </a:cubicBezTo>
                    <a:cubicBezTo>
                      <a:pt x="0" y="6"/>
                      <a:pt x="4" y="7"/>
                      <a:pt x="8" y="7"/>
                    </a:cubicBezTo>
                    <a:cubicBezTo>
                      <a:pt x="13" y="7"/>
                      <a:pt x="17" y="5"/>
                      <a:pt x="17" y="4"/>
                    </a:cubicBezTo>
                    <a:cubicBezTo>
                      <a:pt x="17" y="2"/>
                      <a:pt x="13" y="0"/>
                      <a:pt x="8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89" name="Oval 213"/>
              <p:cNvSpPr>
                <a:spLocks noChangeArrowheads="1"/>
              </p:cNvSpPr>
              <p:nvPr/>
            </p:nvSpPr>
            <p:spPr bwMode="auto">
              <a:xfrm>
                <a:off x="1513" y="3003"/>
                <a:ext cx="311" cy="104"/>
              </a:xfrm>
              <a:prstGeom prst="ellipse">
                <a:avLst/>
              </a:pr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90" name="Freeform 214"/>
              <p:cNvSpPr>
                <a:spLocks noEditPoints="1"/>
              </p:cNvSpPr>
              <p:nvPr/>
            </p:nvSpPr>
            <p:spPr bwMode="auto">
              <a:xfrm>
                <a:off x="1596" y="3003"/>
                <a:ext cx="124" cy="104"/>
              </a:xfrm>
              <a:custGeom>
                <a:avLst/>
                <a:gdLst>
                  <a:gd name="T0" fmla="*/ 124 w 6"/>
                  <a:gd name="T1" fmla="*/ 83 h 5"/>
                  <a:gd name="T2" fmla="*/ 124 w 6"/>
                  <a:gd name="T3" fmla="*/ 83 h 5"/>
                  <a:gd name="T4" fmla="*/ 103 w 6"/>
                  <a:gd name="T5" fmla="*/ 83 h 5"/>
                  <a:gd name="T6" fmla="*/ 83 w 6"/>
                  <a:gd name="T7" fmla="*/ 83 h 5"/>
                  <a:gd name="T8" fmla="*/ 83 w 6"/>
                  <a:gd name="T9" fmla="*/ 104 h 5"/>
                  <a:gd name="T10" fmla="*/ 83 w 6"/>
                  <a:gd name="T11" fmla="*/ 104 h 5"/>
                  <a:gd name="T12" fmla="*/ 62 w 6"/>
                  <a:gd name="T13" fmla="*/ 104 h 5"/>
                  <a:gd name="T14" fmla="*/ 62 w 6"/>
                  <a:gd name="T15" fmla="*/ 104 h 5"/>
                  <a:gd name="T16" fmla="*/ 41 w 6"/>
                  <a:gd name="T17" fmla="*/ 83 h 5"/>
                  <a:gd name="T18" fmla="*/ 21 w 6"/>
                  <a:gd name="T19" fmla="*/ 83 h 5"/>
                  <a:gd name="T20" fmla="*/ 21 w 6"/>
                  <a:gd name="T21" fmla="*/ 83 h 5"/>
                  <a:gd name="T22" fmla="*/ 0 w 6"/>
                  <a:gd name="T23" fmla="*/ 83 h 5"/>
                  <a:gd name="T24" fmla="*/ 21 w 6"/>
                  <a:gd name="T25" fmla="*/ 62 h 5"/>
                  <a:gd name="T26" fmla="*/ 21 w 6"/>
                  <a:gd name="T27" fmla="*/ 62 h 5"/>
                  <a:gd name="T28" fmla="*/ 41 w 6"/>
                  <a:gd name="T29" fmla="*/ 62 h 5"/>
                  <a:gd name="T30" fmla="*/ 62 w 6"/>
                  <a:gd name="T31" fmla="*/ 42 h 5"/>
                  <a:gd name="T32" fmla="*/ 62 w 6"/>
                  <a:gd name="T33" fmla="*/ 21 h 5"/>
                  <a:gd name="T34" fmla="*/ 41 w 6"/>
                  <a:gd name="T35" fmla="*/ 42 h 5"/>
                  <a:gd name="T36" fmla="*/ 21 w 6"/>
                  <a:gd name="T37" fmla="*/ 42 h 5"/>
                  <a:gd name="T38" fmla="*/ 21 w 6"/>
                  <a:gd name="T39" fmla="*/ 21 h 5"/>
                  <a:gd name="T40" fmla="*/ 21 w 6"/>
                  <a:gd name="T41" fmla="*/ 21 h 5"/>
                  <a:gd name="T42" fmla="*/ 21 w 6"/>
                  <a:gd name="T43" fmla="*/ 21 h 5"/>
                  <a:gd name="T44" fmla="*/ 41 w 6"/>
                  <a:gd name="T45" fmla="*/ 21 h 5"/>
                  <a:gd name="T46" fmla="*/ 62 w 6"/>
                  <a:gd name="T47" fmla="*/ 21 h 5"/>
                  <a:gd name="T48" fmla="*/ 62 w 6"/>
                  <a:gd name="T49" fmla="*/ 0 h 5"/>
                  <a:gd name="T50" fmla="*/ 62 w 6"/>
                  <a:gd name="T51" fmla="*/ 0 h 5"/>
                  <a:gd name="T52" fmla="*/ 83 w 6"/>
                  <a:gd name="T53" fmla="*/ 21 h 5"/>
                  <a:gd name="T54" fmla="*/ 103 w 6"/>
                  <a:gd name="T55" fmla="*/ 21 h 5"/>
                  <a:gd name="T56" fmla="*/ 103 w 6"/>
                  <a:gd name="T57" fmla="*/ 21 h 5"/>
                  <a:gd name="T58" fmla="*/ 124 w 6"/>
                  <a:gd name="T59" fmla="*/ 21 h 5"/>
                  <a:gd name="T60" fmla="*/ 124 w 6"/>
                  <a:gd name="T61" fmla="*/ 42 h 5"/>
                  <a:gd name="T62" fmla="*/ 124 w 6"/>
                  <a:gd name="T63" fmla="*/ 42 h 5"/>
                  <a:gd name="T64" fmla="*/ 103 w 6"/>
                  <a:gd name="T65" fmla="*/ 62 h 5"/>
                  <a:gd name="T66" fmla="*/ 83 w 6"/>
                  <a:gd name="T67" fmla="*/ 62 h 5"/>
                  <a:gd name="T68" fmla="*/ 83 w 6"/>
                  <a:gd name="T69" fmla="*/ 62 h 5"/>
                  <a:gd name="T70" fmla="*/ 83 w 6"/>
                  <a:gd name="T71" fmla="*/ 83 h 5"/>
                  <a:gd name="T72" fmla="*/ 83 w 6"/>
                  <a:gd name="T73" fmla="*/ 83 h 5"/>
                  <a:gd name="T74" fmla="*/ 103 w 6"/>
                  <a:gd name="T75" fmla="*/ 83 h 5"/>
                  <a:gd name="T76" fmla="*/ 103 w 6"/>
                  <a:gd name="T77" fmla="*/ 83 h 5"/>
                  <a:gd name="T78" fmla="*/ 103 w 6"/>
                  <a:gd name="T79" fmla="*/ 83 h 5"/>
                  <a:gd name="T80" fmla="*/ 124 w 6"/>
                  <a:gd name="T81" fmla="*/ 83 h 5"/>
                  <a:gd name="T82" fmla="*/ 83 w 6"/>
                  <a:gd name="T83" fmla="*/ 42 h 5"/>
                  <a:gd name="T84" fmla="*/ 83 w 6"/>
                  <a:gd name="T85" fmla="*/ 42 h 5"/>
                  <a:gd name="T86" fmla="*/ 103 w 6"/>
                  <a:gd name="T87" fmla="*/ 42 h 5"/>
                  <a:gd name="T88" fmla="*/ 103 w 6"/>
                  <a:gd name="T89" fmla="*/ 42 h 5"/>
                  <a:gd name="T90" fmla="*/ 103 w 6"/>
                  <a:gd name="T91" fmla="*/ 42 h 5"/>
                  <a:gd name="T92" fmla="*/ 83 w 6"/>
                  <a:gd name="T93" fmla="*/ 21 h 5"/>
                  <a:gd name="T94" fmla="*/ 83 w 6"/>
                  <a:gd name="T95" fmla="*/ 21 h 5"/>
                  <a:gd name="T96" fmla="*/ 83 w 6"/>
                  <a:gd name="T97" fmla="*/ 42 h 5"/>
                  <a:gd name="T98" fmla="*/ 62 w 6"/>
                  <a:gd name="T99" fmla="*/ 62 h 5"/>
                  <a:gd name="T100" fmla="*/ 41 w 6"/>
                  <a:gd name="T101" fmla="*/ 62 h 5"/>
                  <a:gd name="T102" fmla="*/ 41 w 6"/>
                  <a:gd name="T103" fmla="*/ 83 h 5"/>
                  <a:gd name="T104" fmla="*/ 41 w 6"/>
                  <a:gd name="T105" fmla="*/ 83 h 5"/>
                  <a:gd name="T106" fmla="*/ 62 w 6"/>
                  <a:gd name="T107" fmla="*/ 83 h 5"/>
                  <a:gd name="T108" fmla="*/ 62 w 6"/>
                  <a:gd name="T109" fmla="*/ 62 h 5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6" h="5">
                    <a:moveTo>
                      <a:pt x="6" y="4"/>
                    </a:moveTo>
                    <a:cubicBezTo>
                      <a:pt x="6" y="4"/>
                      <a:pt x="6" y="4"/>
                      <a:pt x="6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2" y="1"/>
                      <a:pt x="2" y="1"/>
                      <a:pt x="2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lnTo>
                      <a:pt x="6" y="4"/>
                    </a:lnTo>
                    <a:close/>
                    <a:moveTo>
                      <a:pt x="4" y="2"/>
                    </a:moveTo>
                    <a:cubicBezTo>
                      <a:pt x="4" y="2"/>
                      <a:pt x="4" y="2"/>
                      <a:pt x="4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lnTo>
                      <a:pt x="4" y="2"/>
                    </a:lnTo>
                    <a:close/>
                    <a:moveTo>
                      <a:pt x="3" y="3"/>
                    </a:moveTo>
                    <a:cubicBezTo>
                      <a:pt x="2" y="3"/>
                      <a:pt x="2" y="3"/>
                      <a:pt x="2" y="3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lnTo>
                      <a:pt x="3" y="3"/>
                    </a:ln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91" name="Freeform 215"/>
              <p:cNvSpPr>
                <a:spLocks/>
              </p:cNvSpPr>
              <p:nvPr/>
            </p:nvSpPr>
            <p:spPr bwMode="auto">
              <a:xfrm>
                <a:off x="1493" y="3066"/>
                <a:ext cx="351" cy="104"/>
              </a:xfrm>
              <a:custGeom>
                <a:avLst/>
                <a:gdLst>
                  <a:gd name="T0" fmla="*/ 0 w 17"/>
                  <a:gd name="T1" fmla="*/ 21 h 5"/>
                  <a:gd name="T2" fmla="*/ 0 w 17"/>
                  <a:gd name="T3" fmla="*/ 21 h 5"/>
                  <a:gd name="T4" fmla="*/ 0 w 17"/>
                  <a:gd name="T5" fmla="*/ 0 h 5"/>
                  <a:gd name="T6" fmla="*/ 165 w 17"/>
                  <a:gd name="T7" fmla="*/ 62 h 5"/>
                  <a:gd name="T8" fmla="*/ 165 w 17"/>
                  <a:gd name="T9" fmla="*/ 62 h 5"/>
                  <a:gd name="T10" fmla="*/ 165 w 17"/>
                  <a:gd name="T11" fmla="*/ 62 h 5"/>
                  <a:gd name="T12" fmla="*/ 351 w 17"/>
                  <a:gd name="T13" fmla="*/ 0 h 5"/>
                  <a:gd name="T14" fmla="*/ 351 w 17"/>
                  <a:gd name="T15" fmla="*/ 21 h 5"/>
                  <a:gd name="T16" fmla="*/ 351 w 17"/>
                  <a:gd name="T17" fmla="*/ 21 h 5"/>
                  <a:gd name="T18" fmla="*/ 351 w 17"/>
                  <a:gd name="T19" fmla="*/ 42 h 5"/>
                  <a:gd name="T20" fmla="*/ 351 w 17"/>
                  <a:gd name="T21" fmla="*/ 42 h 5"/>
                  <a:gd name="T22" fmla="*/ 351 w 17"/>
                  <a:gd name="T23" fmla="*/ 42 h 5"/>
                  <a:gd name="T24" fmla="*/ 351 w 17"/>
                  <a:gd name="T25" fmla="*/ 62 h 5"/>
                  <a:gd name="T26" fmla="*/ 351 w 17"/>
                  <a:gd name="T27" fmla="*/ 62 h 5"/>
                  <a:gd name="T28" fmla="*/ 165 w 17"/>
                  <a:gd name="T29" fmla="*/ 104 h 5"/>
                  <a:gd name="T30" fmla="*/ 165 w 17"/>
                  <a:gd name="T31" fmla="*/ 104 h 5"/>
                  <a:gd name="T32" fmla="*/ 165 w 17"/>
                  <a:gd name="T33" fmla="*/ 104 h 5"/>
                  <a:gd name="T34" fmla="*/ 0 w 17"/>
                  <a:gd name="T35" fmla="*/ 62 h 5"/>
                  <a:gd name="T36" fmla="*/ 0 w 17"/>
                  <a:gd name="T37" fmla="*/ 62 h 5"/>
                  <a:gd name="T38" fmla="*/ 0 w 17"/>
                  <a:gd name="T39" fmla="*/ 42 h 5"/>
                  <a:gd name="T40" fmla="*/ 0 w 17"/>
                  <a:gd name="T41" fmla="*/ 42 h 5"/>
                  <a:gd name="T42" fmla="*/ 0 w 17"/>
                  <a:gd name="T43" fmla="*/ 42 h 5"/>
                  <a:gd name="T44" fmla="*/ 0 w 17"/>
                  <a:gd name="T45" fmla="*/ 21 h 5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17" h="5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4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13" y="3"/>
                      <a:pt x="17" y="1"/>
                      <a:pt x="17" y="0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6" y="4"/>
                      <a:pt x="13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4" y="5"/>
                      <a:pt x="1" y="4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92" name="Freeform 216"/>
              <p:cNvSpPr>
                <a:spLocks/>
              </p:cNvSpPr>
              <p:nvPr/>
            </p:nvSpPr>
            <p:spPr bwMode="auto">
              <a:xfrm>
                <a:off x="1782" y="3066"/>
                <a:ext cx="62" cy="83"/>
              </a:xfrm>
              <a:custGeom>
                <a:avLst/>
                <a:gdLst>
                  <a:gd name="T0" fmla="*/ 62 w 3"/>
                  <a:gd name="T1" fmla="*/ 0 h 4"/>
                  <a:gd name="T2" fmla="*/ 62 w 3"/>
                  <a:gd name="T3" fmla="*/ 21 h 4"/>
                  <a:gd name="T4" fmla="*/ 62 w 3"/>
                  <a:gd name="T5" fmla="*/ 21 h 4"/>
                  <a:gd name="T6" fmla="*/ 62 w 3"/>
                  <a:gd name="T7" fmla="*/ 42 h 4"/>
                  <a:gd name="T8" fmla="*/ 62 w 3"/>
                  <a:gd name="T9" fmla="*/ 42 h 4"/>
                  <a:gd name="T10" fmla="*/ 62 w 3"/>
                  <a:gd name="T11" fmla="*/ 42 h 4"/>
                  <a:gd name="T12" fmla="*/ 62 w 3"/>
                  <a:gd name="T13" fmla="*/ 62 h 4"/>
                  <a:gd name="T14" fmla="*/ 62 w 3"/>
                  <a:gd name="T15" fmla="*/ 62 h 4"/>
                  <a:gd name="T16" fmla="*/ 0 w 3"/>
                  <a:gd name="T17" fmla="*/ 83 h 4"/>
                  <a:gd name="T18" fmla="*/ 0 w 3"/>
                  <a:gd name="T19" fmla="*/ 42 h 4"/>
                  <a:gd name="T20" fmla="*/ 62 w 3"/>
                  <a:gd name="T21" fmla="*/ 0 h 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3" h="4">
                    <a:moveTo>
                      <a:pt x="3" y="0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2" y="3"/>
                      <a:pt x="1" y="4"/>
                      <a:pt x="0" y="4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2" y="1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93" name="Freeform 217"/>
              <p:cNvSpPr>
                <a:spLocks/>
              </p:cNvSpPr>
              <p:nvPr/>
            </p:nvSpPr>
            <p:spPr bwMode="auto">
              <a:xfrm>
                <a:off x="1493" y="3066"/>
                <a:ext cx="41" cy="83"/>
              </a:xfrm>
              <a:custGeom>
                <a:avLst/>
                <a:gdLst>
                  <a:gd name="T0" fmla="*/ 0 w 2"/>
                  <a:gd name="T1" fmla="*/ 62 h 4"/>
                  <a:gd name="T2" fmla="*/ 0 w 2"/>
                  <a:gd name="T3" fmla="*/ 62 h 4"/>
                  <a:gd name="T4" fmla="*/ 0 w 2"/>
                  <a:gd name="T5" fmla="*/ 42 h 4"/>
                  <a:gd name="T6" fmla="*/ 0 w 2"/>
                  <a:gd name="T7" fmla="*/ 42 h 4"/>
                  <a:gd name="T8" fmla="*/ 0 w 2"/>
                  <a:gd name="T9" fmla="*/ 42 h 4"/>
                  <a:gd name="T10" fmla="*/ 0 w 2"/>
                  <a:gd name="T11" fmla="*/ 21 h 4"/>
                  <a:gd name="T12" fmla="*/ 0 w 2"/>
                  <a:gd name="T13" fmla="*/ 21 h 4"/>
                  <a:gd name="T14" fmla="*/ 0 w 2"/>
                  <a:gd name="T15" fmla="*/ 0 h 4"/>
                  <a:gd name="T16" fmla="*/ 41 w 2"/>
                  <a:gd name="T17" fmla="*/ 42 h 4"/>
                  <a:gd name="T18" fmla="*/ 41 w 2"/>
                  <a:gd name="T19" fmla="*/ 83 h 4"/>
                  <a:gd name="T20" fmla="*/ 0 w 2"/>
                  <a:gd name="T21" fmla="*/ 62 h 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" h="4">
                    <a:moveTo>
                      <a:pt x="0" y="3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1"/>
                      <a:pt x="2" y="2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0" y="3"/>
                      <a:pt x="0" y="3"/>
                    </a:cubicBezTo>
                    <a:close/>
                  </a:path>
                </a:pathLst>
              </a:custGeom>
              <a:solidFill>
                <a:srgbClr val="E994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94" name="Freeform 218"/>
              <p:cNvSpPr>
                <a:spLocks/>
              </p:cNvSpPr>
              <p:nvPr/>
            </p:nvSpPr>
            <p:spPr bwMode="auto">
              <a:xfrm>
                <a:off x="1493" y="2920"/>
                <a:ext cx="351" cy="146"/>
              </a:xfrm>
              <a:custGeom>
                <a:avLst/>
                <a:gdLst>
                  <a:gd name="T0" fmla="*/ 165 w 17"/>
                  <a:gd name="T1" fmla="*/ 0 h 7"/>
                  <a:gd name="T2" fmla="*/ 0 w 17"/>
                  <a:gd name="T3" fmla="*/ 83 h 7"/>
                  <a:gd name="T4" fmla="*/ 165 w 17"/>
                  <a:gd name="T5" fmla="*/ 146 h 7"/>
                  <a:gd name="T6" fmla="*/ 351 w 17"/>
                  <a:gd name="T7" fmla="*/ 63 h 7"/>
                  <a:gd name="T8" fmla="*/ 165 w 17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7" h="7">
                    <a:moveTo>
                      <a:pt x="8" y="0"/>
                    </a:moveTo>
                    <a:cubicBezTo>
                      <a:pt x="4" y="0"/>
                      <a:pt x="0" y="2"/>
                      <a:pt x="0" y="4"/>
                    </a:cubicBezTo>
                    <a:cubicBezTo>
                      <a:pt x="0" y="6"/>
                      <a:pt x="4" y="7"/>
                      <a:pt x="8" y="7"/>
                    </a:cubicBezTo>
                    <a:cubicBezTo>
                      <a:pt x="13" y="7"/>
                      <a:pt x="17" y="5"/>
                      <a:pt x="17" y="3"/>
                    </a:cubicBezTo>
                    <a:cubicBezTo>
                      <a:pt x="17" y="2"/>
                      <a:pt x="13" y="0"/>
                      <a:pt x="8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95" name="Freeform 219"/>
              <p:cNvSpPr>
                <a:spLocks/>
              </p:cNvSpPr>
              <p:nvPr/>
            </p:nvSpPr>
            <p:spPr bwMode="auto">
              <a:xfrm>
                <a:off x="1513" y="2941"/>
                <a:ext cx="311" cy="104"/>
              </a:xfrm>
              <a:custGeom>
                <a:avLst/>
                <a:gdLst>
                  <a:gd name="T0" fmla="*/ 145 w 15"/>
                  <a:gd name="T1" fmla="*/ 0 h 5"/>
                  <a:gd name="T2" fmla="*/ 0 w 15"/>
                  <a:gd name="T3" fmla="*/ 62 h 5"/>
                  <a:gd name="T4" fmla="*/ 145 w 15"/>
                  <a:gd name="T5" fmla="*/ 104 h 5"/>
                  <a:gd name="T6" fmla="*/ 311 w 15"/>
                  <a:gd name="T7" fmla="*/ 42 h 5"/>
                  <a:gd name="T8" fmla="*/ 145 w 15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5" h="5">
                    <a:moveTo>
                      <a:pt x="7" y="0"/>
                    </a:moveTo>
                    <a:cubicBezTo>
                      <a:pt x="3" y="0"/>
                      <a:pt x="0" y="1"/>
                      <a:pt x="0" y="3"/>
                    </a:cubicBezTo>
                    <a:cubicBezTo>
                      <a:pt x="0" y="4"/>
                      <a:pt x="3" y="5"/>
                      <a:pt x="7" y="5"/>
                    </a:cubicBezTo>
                    <a:cubicBezTo>
                      <a:pt x="11" y="5"/>
                      <a:pt x="15" y="4"/>
                      <a:pt x="15" y="2"/>
                    </a:cubicBezTo>
                    <a:cubicBezTo>
                      <a:pt x="15" y="1"/>
                      <a:pt x="11" y="0"/>
                      <a:pt x="7" y="0"/>
                    </a:cubicBez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96" name="Freeform 220"/>
              <p:cNvSpPr>
                <a:spLocks noEditPoints="1"/>
              </p:cNvSpPr>
              <p:nvPr/>
            </p:nvSpPr>
            <p:spPr bwMode="auto">
              <a:xfrm>
                <a:off x="1596" y="2941"/>
                <a:ext cx="124" cy="104"/>
              </a:xfrm>
              <a:custGeom>
                <a:avLst/>
                <a:gdLst>
                  <a:gd name="T0" fmla="*/ 124 w 6"/>
                  <a:gd name="T1" fmla="*/ 83 h 5"/>
                  <a:gd name="T2" fmla="*/ 124 w 6"/>
                  <a:gd name="T3" fmla="*/ 83 h 5"/>
                  <a:gd name="T4" fmla="*/ 103 w 6"/>
                  <a:gd name="T5" fmla="*/ 83 h 5"/>
                  <a:gd name="T6" fmla="*/ 83 w 6"/>
                  <a:gd name="T7" fmla="*/ 83 h 5"/>
                  <a:gd name="T8" fmla="*/ 83 w 6"/>
                  <a:gd name="T9" fmla="*/ 83 h 5"/>
                  <a:gd name="T10" fmla="*/ 83 w 6"/>
                  <a:gd name="T11" fmla="*/ 104 h 5"/>
                  <a:gd name="T12" fmla="*/ 62 w 6"/>
                  <a:gd name="T13" fmla="*/ 104 h 5"/>
                  <a:gd name="T14" fmla="*/ 62 w 6"/>
                  <a:gd name="T15" fmla="*/ 83 h 5"/>
                  <a:gd name="T16" fmla="*/ 41 w 6"/>
                  <a:gd name="T17" fmla="*/ 83 h 5"/>
                  <a:gd name="T18" fmla="*/ 21 w 6"/>
                  <a:gd name="T19" fmla="*/ 83 h 5"/>
                  <a:gd name="T20" fmla="*/ 21 w 6"/>
                  <a:gd name="T21" fmla="*/ 83 h 5"/>
                  <a:gd name="T22" fmla="*/ 0 w 6"/>
                  <a:gd name="T23" fmla="*/ 62 h 5"/>
                  <a:gd name="T24" fmla="*/ 21 w 6"/>
                  <a:gd name="T25" fmla="*/ 62 h 5"/>
                  <a:gd name="T26" fmla="*/ 21 w 6"/>
                  <a:gd name="T27" fmla="*/ 62 h 5"/>
                  <a:gd name="T28" fmla="*/ 41 w 6"/>
                  <a:gd name="T29" fmla="*/ 62 h 5"/>
                  <a:gd name="T30" fmla="*/ 62 w 6"/>
                  <a:gd name="T31" fmla="*/ 42 h 5"/>
                  <a:gd name="T32" fmla="*/ 62 w 6"/>
                  <a:gd name="T33" fmla="*/ 21 h 5"/>
                  <a:gd name="T34" fmla="*/ 41 w 6"/>
                  <a:gd name="T35" fmla="*/ 21 h 5"/>
                  <a:gd name="T36" fmla="*/ 21 w 6"/>
                  <a:gd name="T37" fmla="*/ 42 h 5"/>
                  <a:gd name="T38" fmla="*/ 21 w 6"/>
                  <a:gd name="T39" fmla="*/ 21 h 5"/>
                  <a:gd name="T40" fmla="*/ 21 w 6"/>
                  <a:gd name="T41" fmla="*/ 21 h 5"/>
                  <a:gd name="T42" fmla="*/ 21 w 6"/>
                  <a:gd name="T43" fmla="*/ 21 h 5"/>
                  <a:gd name="T44" fmla="*/ 41 w 6"/>
                  <a:gd name="T45" fmla="*/ 21 h 5"/>
                  <a:gd name="T46" fmla="*/ 62 w 6"/>
                  <a:gd name="T47" fmla="*/ 21 h 5"/>
                  <a:gd name="T48" fmla="*/ 62 w 6"/>
                  <a:gd name="T49" fmla="*/ 0 h 5"/>
                  <a:gd name="T50" fmla="*/ 62 w 6"/>
                  <a:gd name="T51" fmla="*/ 0 h 5"/>
                  <a:gd name="T52" fmla="*/ 83 w 6"/>
                  <a:gd name="T53" fmla="*/ 21 h 5"/>
                  <a:gd name="T54" fmla="*/ 103 w 6"/>
                  <a:gd name="T55" fmla="*/ 21 h 5"/>
                  <a:gd name="T56" fmla="*/ 103 w 6"/>
                  <a:gd name="T57" fmla="*/ 21 h 5"/>
                  <a:gd name="T58" fmla="*/ 124 w 6"/>
                  <a:gd name="T59" fmla="*/ 21 h 5"/>
                  <a:gd name="T60" fmla="*/ 124 w 6"/>
                  <a:gd name="T61" fmla="*/ 42 h 5"/>
                  <a:gd name="T62" fmla="*/ 124 w 6"/>
                  <a:gd name="T63" fmla="*/ 42 h 5"/>
                  <a:gd name="T64" fmla="*/ 103 w 6"/>
                  <a:gd name="T65" fmla="*/ 42 h 5"/>
                  <a:gd name="T66" fmla="*/ 83 w 6"/>
                  <a:gd name="T67" fmla="*/ 62 h 5"/>
                  <a:gd name="T68" fmla="*/ 83 w 6"/>
                  <a:gd name="T69" fmla="*/ 62 h 5"/>
                  <a:gd name="T70" fmla="*/ 83 w 6"/>
                  <a:gd name="T71" fmla="*/ 83 h 5"/>
                  <a:gd name="T72" fmla="*/ 83 w 6"/>
                  <a:gd name="T73" fmla="*/ 83 h 5"/>
                  <a:gd name="T74" fmla="*/ 103 w 6"/>
                  <a:gd name="T75" fmla="*/ 83 h 5"/>
                  <a:gd name="T76" fmla="*/ 103 w 6"/>
                  <a:gd name="T77" fmla="*/ 83 h 5"/>
                  <a:gd name="T78" fmla="*/ 103 w 6"/>
                  <a:gd name="T79" fmla="*/ 62 h 5"/>
                  <a:gd name="T80" fmla="*/ 124 w 6"/>
                  <a:gd name="T81" fmla="*/ 83 h 5"/>
                  <a:gd name="T82" fmla="*/ 83 w 6"/>
                  <a:gd name="T83" fmla="*/ 42 h 5"/>
                  <a:gd name="T84" fmla="*/ 83 w 6"/>
                  <a:gd name="T85" fmla="*/ 42 h 5"/>
                  <a:gd name="T86" fmla="*/ 103 w 6"/>
                  <a:gd name="T87" fmla="*/ 42 h 5"/>
                  <a:gd name="T88" fmla="*/ 103 w 6"/>
                  <a:gd name="T89" fmla="*/ 42 h 5"/>
                  <a:gd name="T90" fmla="*/ 103 w 6"/>
                  <a:gd name="T91" fmla="*/ 42 h 5"/>
                  <a:gd name="T92" fmla="*/ 83 w 6"/>
                  <a:gd name="T93" fmla="*/ 21 h 5"/>
                  <a:gd name="T94" fmla="*/ 83 w 6"/>
                  <a:gd name="T95" fmla="*/ 21 h 5"/>
                  <a:gd name="T96" fmla="*/ 83 w 6"/>
                  <a:gd name="T97" fmla="*/ 42 h 5"/>
                  <a:gd name="T98" fmla="*/ 62 w 6"/>
                  <a:gd name="T99" fmla="*/ 62 h 5"/>
                  <a:gd name="T100" fmla="*/ 41 w 6"/>
                  <a:gd name="T101" fmla="*/ 62 h 5"/>
                  <a:gd name="T102" fmla="*/ 41 w 6"/>
                  <a:gd name="T103" fmla="*/ 62 h 5"/>
                  <a:gd name="T104" fmla="*/ 41 w 6"/>
                  <a:gd name="T105" fmla="*/ 83 h 5"/>
                  <a:gd name="T106" fmla="*/ 62 w 6"/>
                  <a:gd name="T107" fmla="*/ 83 h 5"/>
                  <a:gd name="T108" fmla="*/ 62 w 6"/>
                  <a:gd name="T109" fmla="*/ 62 h 5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6" h="5">
                    <a:moveTo>
                      <a:pt x="6" y="4"/>
                    </a:moveTo>
                    <a:cubicBezTo>
                      <a:pt x="6" y="4"/>
                      <a:pt x="6" y="4"/>
                      <a:pt x="6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3"/>
                      <a:pt x="5" y="3"/>
                      <a:pt x="5" y="3"/>
                    </a:cubicBezTo>
                    <a:lnTo>
                      <a:pt x="6" y="4"/>
                    </a:lnTo>
                    <a:close/>
                    <a:moveTo>
                      <a:pt x="4" y="2"/>
                    </a:moveTo>
                    <a:cubicBezTo>
                      <a:pt x="4" y="2"/>
                      <a:pt x="4" y="2"/>
                      <a:pt x="4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lnTo>
                      <a:pt x="4" y="2"/>
                    </a:lnTo>
                    <a:close/>
                    <a:moveTo>
                      <a:pt x="3" y="3"/>
                    </a:move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lnTo>
                      <a:pt x="3" y="3"/>
                    </a:ln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97" name="Freeform 221"/>
              <p:cNvSpPr>
                <a:spLocks/>
              </p:cNvSpPr>
              <p:nvPr/>
            </p:nvSpPr>
            <p:spPr bwMode="auto">
              <a:xfrm>
                <a:off x="1493" y="2982"/>
                <a:ext cx="351" cy="125"/>
              </a:xfrm>
              <a:custGeom>
                <a:avLst/>
                <a:gdLst>
                  <a:gd name="T0" fmla="*/ 0 w 17"/>
                  <a:gd name="T1" fmla="*/ 42 h 6"/>
                  <a:gd name="T2" fmla="*/ 0 w 17"/>
                  <a:gd name="T3" fmla="*/ 42 h 6"/>
                  <a:gd name="T4" fmla="*/ 0 w 17"/>
                  <a:gd name="T5" fmla="*/ 0 h 6"/>
                  <a:gd name="T6" fmla="*/ 165 w 17"/>
                  <a:gd name="T7" fmla="*/ 83 h 6"/>
                  <a:gd name="T8" fmla="*/ 165 w 17"/>
                  <a:gd name="T9" fmla="*/ 83 h 6"/>
                  <a:gd name="T10" fmla="*/ 165 w 17"/>
                  <a:gd name="T11" fmla="*/ 83 h 6"/>
                  <a:gd name="T12" fmla="*/ 351 w 17"/>
                  <a:gd name="T13" fmla="*/ 0 h 6"/>
                  <a:gd name="T14" fmla="*/ 351 w 17"/>
                  <a:gd name="T15" fmla="*/ 42 h 6"/>
                  <a:gd name="T16" fmla="*/ 351 w 17"/>
                  <a:gd name="T17" fmla="*/ 42 h 6"/>
                  <a:gd name="T18" fmla="*/ 351 w 17"/>
                  <a:gd name="T19" fmla="*/ 63 h 6"/>
                  <a:gd name="T20" fmla="*/ 351 w 17"/>
                  <a:gd name="T21" fmla="*/ 63 h 6"/>
                  <a:gd name="T22" fmla="*/ 351 w 17"/>
                  <a:gd name="T23" fmla="*/ 63 h 6"/>
                  <a:gd name="T24" fmla="*/ 351 w 17"/>
                  <a:gd name="T25" fmla="*/ 83 h 6"/>
                  <a:gd name="T26" fmla="*/ 351 w 17"/>
                  <a:gd name="T27" fmla="*/ 83 h 6"/>
                  <a:gd name="T28" fmla="*/ 165 w 17"/>
                  <a:gd name="T29" fmla="*/ 125 h 6"/>
                  <a:gd name="T30" fmla="*/ 165 w 17"/>
                  <a:gd name="T31" fmla="*/ 125 h 6"/>
                  <a:gd name="T32" fmla="*/ 165 w 17"/>
                  <a:gd name="T33" fmla="*/ 125 h 6"/>
                  <a:gd name="T34" fmla="*/ 0 w 17"/>
                  <a:gd name="T35" fmla="*/ 83 h 6"/>
                  <a:gd name="T36" fmla="*/ 0 w 17"/>
                  <a:gd name="T37" fmla="*/ 83 h 6"/>
                  <a:gd name="T38" fmla="*/ 0 w 17"/>
                  <a:gd name="T39" fmla="*/ 63 h 6"/>
                  <a:gd name="T40" fmla="*/ 0 w 17"/>
                  <a:gd name="T41" fmla="*/ 63 h 6"/>
                  <a:gd name="T42" fmla="*/ 0 w 17"/>
                  <a:gd name="T43" fmla="*/ 63 h 6"/>
                  <a:gd name="T44" fmla="*/ 0 w 17"/>
                  <a:gd name="T45" fmla="*/ 42 h 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17" h="6"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"/>
                      <a:pt x="4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13" y="4"/>
                      <a:pt x="17" y="2"/>
                      <a:pt x="17" y="0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6" y="5"/>
                      <a:pt x="13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4" y="6"/>
                      <a:pt x="1" y="5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98" name="Freeform 222"/>
              <p:cNvSpPr>
                <a:spLocks/>
              </p:cNvSpPr>
              <p:nvPr/>
            </p:nvSpPr>
            <p:spPr bwMode="auto">
              <a:xfrm>
                <a:off x="1782" y="2982"/>
                <a:ext cx="62" cy="105"/>
              </a:xfrm>
              <a:custGeom>
                <a:avLst/>
                <a:gdLst>
                  <a:gd name="T0" fmla="*/ 62 w 3"/>
                  <a:gd name="T1" fmla="*/ 0 h 5"/>
                  <a:gd name="T2" fmla="*/ 62 w 3"/>
                  <a:gd name="T3" fmla="*/ 42 h 5"/>
                  <a:gd name="T4" fmla="*/ 62 w 3"/>
                  <a:gd name="T5" fmla="*/ 42 h 5"/>
                  <a:gd name="T6" fmla="*/ 62 w 3"/>
                  <a:gd name="T7" fmla="*/ 63 h 5"/>
                  <a:gd name="T8" fmla="*/ 62 w 3"/>
                  <a:gd name="T9" fmla="*/ 63 h 5"/>
                  <a:gd name="T10" fmla="*/ 62 w 3"/>
                  <a:gd name="T11" fmla="*/ 63 h 5"/>
                  <a:gd name="T12" fmla="*/ 62 w 3"/>
                  <a:gd name="T13" fmla="*/ 84 h 5"/>
                  <a:gd name="T14" fmla="*/ 62 w 3"/>
                  <a:gd name="T15" fmla="*/ 84 h 5"/>
                  <a:gd name="T16" fmla="*/ 0 w 3"/>
                  <a:gd name="T17" fmla="*/ 105 h 5"/>
                  <a:gd name="T18" fmla="*/ 0 w 3"/>
                  <a:gd name="T19" fmla="*/ 63 h 5"/>
                  <a:gd name="T20" fmla="*/ 62 w 3"/>
                  <a:gd name="T21" fmla="*/ 0 h 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3" h="5">
                    <a:moveTo>
                      <a:pt x="3" y="0"/>
                    </a:move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2" y="4"/>
                      <a:pt x="1" y="5"/>
                      <a:pt x="0" y="5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2" y="2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299" name="Freeform 223"/>
              <p:cNvSpPr>
                <a:spLocks/>
              </p:cNvSpPr>
              <p:nvPr/>
            </p:nvSpPr>
            <p:spPr bwMode="auto">
              <a:xfrm>
                <a:off x="1493" y="2982"/>
                <a:ext cx="41" cy="105"/>
              </a:xfrm>
              <a:custGeom>
                <a:avLst/>
                <a:gdLst>
                  <a:gd name="T0" fmla="*/ 0 w 2"/>
                  <a:gd name="T1" fmla="*/ 84 h 5"/>
                  <a:gd name="T2" fmla="*/ 0 w 2"/>
                  <a:gd name="T3" fmla="*/ 84 h 5"/>
                  <a:gd name="T4" fmla="*/ 0 w 2"/>
                  <a:gd name="T5" fmla="*/ 63 h 5"/>
                  <a:gd name="T6" fmla="*/ 0 w 2"/>
                  <a:gd name="T7" fmla="*/ 63 h 5"/>
                  <a:gd name="T8" fmla="*/ 0 w 2"/>
                  <a:gd name="T9" fmla="*/ 63 h 5"/>
                  <a:gd name="T10" fmla="*/ 0 w 2"/>
                  <a:gd name="T11" fmla="*/ 42 h 5"/>
                  <a:gd name="T12" fmla="*/ 0 w 2"/>
                  <a:gd name="T13" fmla="*/ 42 h 5"/>
                  <a:gd name="T14" fmla="*/ 0 w 2"/>
                  <a:gd name="T15" fmla="*/ 0 h 5"/>
                  <a:gd name="T16" fmla="*/ 41 w 2"/>
                  <a:gd name="T17" fmla="*/ 63 h 5"/>
                  <a:gd name="T18" fmla="*/ 41 w 2"/>
                  <a:gd name="T19" fmla="*/ 105 h 5"/>
                  <a:gd name="T20" fmla="*/ 0 w 2"/>
                  <a:gd name="T21" fmla="*/ 84 h 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4"/>
                      <a:pt x="0" y="4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1" y="5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E994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00" name="Freeform 224"/>
              <p:cNvSpPr>
                <a:spLocks/>
              </p:cNvSpPr>
              <p:nvPr/>
            </p:nvSpPr>
            <p:spPr bwMode="auto">
              <a:xfrm>
                <a:off x="1493" y="2857"/>
                <a:ext cx="351" cy="146"/>
              </a:xfrm>
              <a:custGeom>
                <a:avLst/>
                <a:gdLst>
                  <a:gd name="T0" fmla="*/ 165 w 17"/>
                  <a:gd name="T1" fmla="*/ 0 h 7"/>
                  <a:gd name="T2" fmla="*/ 0 w 17"/>
                  <a:gd name="T3" fmla="*/ 83 h 7"/>
                  <a:gd name="T4" fmla="*/ 165 w 17"/>
                  <a:gd name="T5" fmla="*/ 146 h 7"/>
                  <a:gd name="T6" fmla="*/ 351 w 17"/>
                  <a:gd name="T7" fmla="*/ 83 h 7"/>
                  <a:gd name="T8" fmla="*/ 165 w 17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7" h="7">
                    <a:moveTo>
                      <a:pt x="8" y="0"/>
                    </a:moveTo>
                    <a:cubicBezTo>
                      <a:pt x="4" y="0"/>
                      <a:pt x="0" y="2"/>
                      <a:pt x="0" y="4"/>
                    </a:cubicBezTo>
                    <a:cubicBezTo>
                      <a:pt x="0" y="6"/>
                      <a:pt x="4" y="7"/>
                      <a:pt x="8" y="7"/>
                    </a:cubicBezTo>
                    <a:cubicBezTo>
                      <a:pt x="13" y="7"/>
                      <a:pt x="17" y="5"/>
                      <a:pt x="17" y="4"/>
                    </a:cubicBezTo>
                    <a:cubicBezTo>
                      <a:pt x="17" y="2"/>
                      <a:pt x="13" y="0"/>
                      <a:pt x="8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01" name="Freeform 225"/>
              <p:cNvSpPr>
                <a:spLocks/>
              </p:cNvSpPr>
              <p:nvPr/>
            </p:nvSpPr>
            <p:spPr bwMode="auto">
              <a:xfrm>
                <a:off x="1513" y="2878"/>
                <a:ext cx="311" cy="104"/>
              </a:xfrm>
              <a:custGeom>
                <a:avLst/>
                <a:gdLst>
                  <a:gd name="T0" fmla="*/ 145 w 15"/>
                  <a:gd name="T1" fmla="*/ 0 h 5"/>
                  <a:gd name="T2" fmla="*/ 0 w 15"/>
                  <a:gd name="T3" fmla="*/ 62 h 5"/>
                  <a:gd name="T4" fmla="*/ 145 w 15"/>
                  <a:gd name="T5" fmla="*/ 104 h 5"/>
                  <a:gd name="T6" fmla="*/ 311 w 15"/>
                  <a:gd name="T7" fmla="*/ 42 h 5"/>
                  <a:gd name="T8" fmla="*/ 145 w 15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5" h="5">
                    <a:moveTo>
                      <a:pt x="7" y="0"/>
                    </a:moveTo>
                    <a:cubicBezTo>
                      <a:pt x="3" y="0"/>
                      <a:pt x="0" y="1"/>
                      <a:pt x="0" y="3"/>
                    </a:cubicBezTo>
                    <a:cubicBezTo>
                      <a:pt x="0" y="4"/>
                      <a:pt x="3" y="5"/>
                      <a:pt x="7" y="5"/>
                    </a:cubicBezTo>
                    <a:cubicBezTo>
                      <a:pt x="11" y="5"/>
                      <a:pt x="15" y="4"/>
                      <a:pt x="15" y="2"/>
                    </a:cubicBezTo>
                    <a:cubicBezTo>
                      <a:pt x="15" y="1"/>
                      <a:pt x="11" y="0"/>
                      <a:pt x="7" y="0"/>
                    </a:cubicBez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02" name="Freeform 226"/>
              <p:cNvSpPr>
                <a:spLocks noEditPoints="1"/>
              </p:cNvSpPr>
              <p:nvPr/>
            </p:nvSpPr>
            <p:spPr bwMode="auto">
              <a:xfrm>
                <a:off x="1596" y="2878"/>
                <a:ext cx="124" cy="104"/>
              </a:xfrm>
              <a:custGeom>
                <a:avLst/>
                <a:gdLst>
                  <a:gd name="T0" fmla="*/ 124 w 6"/>
                  <a:gd name="T1" fmla="*/ 83 h 5"/>
                  <a:gd name="T2" fmla="*/ 124 w 6"/>
                  <a:gd name="T3" fmla="*/ 83 h 5"/>
                  <a:gd name="T4" fmla="*/ 103 w 6"/>
                  <a:gd name="T5" fmla="*/ 83 h 5"/>
                  <a:gd name="T6" fmla="*/ 83 w 6"/>
                  <a:gd name="T7" fmla="*/ 83 h 5"/>
                  <a:gd name="T8" fmla="*/ 83 w 6"/>
                  <a:gd name="T9" fmla="*/ 104 h 5"/>
                  <a:gd name="T10" fmla="*/ 83 w 6"/>
                  <a:gd name="T11" fmla="*/ 104 h 5"/>
                  <a:gd name="T12" fmla="*/ 62 w 6"/>
                  <a:gd name="T13" fmla="*/ 104 h 5"/>
                  <a:gd name="T14" fmla="*/ 62 w 6"/>
                  <a:gd name="T15" fmla="*/ 104 h 5"/>
                  <a:gd name="T16" fmla="*/ 41 w 6"/>
                  <a:gd name="T17" fmla="*/ 83 h 5"/>
                  <a:gd name="T18" fmla="*/ 21 w 6"/>
                  <a:gd name="T19" fmla="*/ 83 h 5"/>
                  <a:gd name="T20" fmla="*/ 21 w 6"/>
                  <a:gd name="T21" fmla="*/ 83 h 5"/>
                  <a:gd name="T22" fmla="*/ 0 w 6"/>
                  <a:gd name="T23" fmla="*/ 83 h 5"/>
                  <a:gd name="T24" fmla="*/ 21 w 6"/>
                  <a:gd name="T25" fmla="*/ 62 h 5"/>
                  <a:gd name="T26" fmla="*/ 21 w 6"/>
                  <a:gd name="T27" fmla="*/ 62 h 5"/>
                  <a:gd name="T28" fmla="*/ 41 w 6"/>
                  <a:gd name="T29" fmla="*/ 62 h 5"/>
                  <a:gd name="T30" fmla="*/ 62 w 6"/>
                  <a:gd name="T31" fmla="*/ 42 h 5"/>
                  <a:gd name="T32" fmla="*/ 62 w 6"/>
                  <a:gd name="T33" fmla="*/ 21 h 5"/>
                  <a:gd name="T34" fmla="*/ 41 w 6"/>
                  <a:gd name="T35" fmla="*/ 21 h 5"/>
                  <a:gd name="T36" fmla="*/ 21 w 6"/>
                  <a:gd name="T37" fmla="*/ 42 h 5"/>
                  <a:gd name="T38" fmla="*/ 21 w 6"/>
                  <a:gd name="T39" fmla="*/ 21 h 5"/>
                  <a:gd name="T40" fmla="*/ 21 w 6"/>
                  <a:gd name="T41" fmla="*/ 21 h 5"/>
                  <a:gd name="T42" fmla="*/ 21 w 6"/>
                  <a:gd name="T43" fmla="*/ 21 h 5"/>
                  <a:gd name="T44" fmla="*/ 41 w 6"/>
                  <a:gd name="T45" fmla="*/ 21 h 5"/>
                  <a:gd name="T46" fmla="*/ 62 w 6"/>
                  <a:gd name="T47" fmla="*/ 21 h 5"/>
                  <a:gd name="T48" fmla="*/ 62 w 6"/>
                  <a:gd name="T49" fmla="*/ 0 h 5"/>
                  <a:gd name="T50" fmla="*/ 62 w 6"/>
                  <a:gd name="T51" fmla="*/ 0 h 5"/>
                  <a:gd name="T52" fmla="*/ 83 w 6"/>
                  <a:gd name="T53" fmla="*/ 21 h 5"/>
                  <a:gd name="T54" fmla="*/ 103 w 6"/>
                  <a:gd name="T55" fmla="*/ 21 h 5"/>
                  <a:gd name="T56" fmla="*/ 103 w 6"/>
                  <a:gd name="T57" fmla="*/ 21 h 5"/>
                  <a:gd name="T58" fmla="*/ 124 w 6"/>
                  <a:gd name="T59" fmla="*/ 21 h 5"/>
                  <a:gd name="T60" fmla="*/ 124 w 6"/>
                  <a:gd name="T61" fmla="*/ 42 h 5"/>
                  <a:gd name="T62" fmla="*/ 124 w 6"/>
                  <a:gd name="T63" fmla="*/ 42 h 5"/>
                  <a:gd name="T64" fmla="*/ 103 w 6"/>
                  <a:gd name="T65" fmla="*/ 42 h 5"/>
                  <a:gd name="T66" fmla="*/ 83 w 6"/>
                  <a:gd name="T67" fmla="*/ 62 h 5"/>
                  <a:gd name="T68" fmla="*/ 83 w 6"/>
                  <a:gd name="T69" fmla="*/ 62 h 5"/>
                  <a:gd name="T70" fmla="*/ 83 w 6"/>
                  <a:gd name="T71" fmla="*/ 83 h 5"/>
                  <a:gd name="T72" fmla="*/ 83 w 6"/>
                  <a:gd name="T73" fmla="*/ 83 h 5"/>
                  <a:gd name="T74" fmla="*/ 103 w 6"/>
                  <a:gd name="T75" fmla="*/ 83 h 5"/>
                  <a:gd name="T76" fmla="*/ 103 w 6"/>
                  <a:gd name="T77" fmla="*/ 83 h 5"/>
                  <a:gd name="T78" fmla="*/ 103 w 6"/>
                  <a:gd name="T79" fmla="*/ 83 h 5"/>
                  <a:gd name="T80" fmla="*/ 124 w 6"/>
                  <a:gd name="T81" fmla="*/ 83 h 5"/>
                  <a:gd name="T82" fmla="*/ 83 w 6"/>
                  <a:gd name="T83" fmla="*/ 42 h 5"/>
                  <a:gd name="T84" fmla="*/ 83 w 6"/>
                  <a:gd name="T85" fmla="*/ 42 h 5"/>
                  <a:gd name="T86" fmla="*/ 103 w 6"/>
                  <a:gd name="T87" fmla="*/ 42 h 5"/>
                  <a:gd name="T88" fmla="*/ 103 w 6"/>
                  <a:gd name="T89" fmla="*/ 42 h 5"/>
                  <a:gd name="T90" fmla="*/ 103 w 6"/>
                  <a:gd name="T91" fmla="*/ 42 h 5"/>
                  <a:gd name="T92" fmla="*/ 83 w 6"/>
                  <a:gd name="T93" fmla="*/ 21 h 5"/>
                  <a:gd name="T94" fmla="*/ 83 w 6"/>
                  <a:gd name="T95" fmla="*/ 21 h 5"/>
                  <a:gd name="T96" fmla="*/ 83 w 6"/>
                  <a:gd name="T97" fmla="*/ 42 h 5"/>
                  <a:gd name="T98" fmla="*/ 62 w 6"/>
                  <a:gd name="T99" fmla="*/ 62 h 5"/>
                  <a:gd name="T100" fmla="*/ 41 w 6"/>
                  <a:gd name="T101" fmla="*/ 62 h 5"/>
                  <a:gd name="T102" fmla="*/ 41 w 6"/>
                  <a:gd name="T103" fmla="*/ 83 h 5"/>
                  <a:gd name="T104" fmla="*/ 41 w 6"/>
                  <a:gd name="T105" fmla="*/ 83 h 5"/>
                  <a:gd name="T106" fmla="*/ 62 w 6"/>
                  <a:gd name="T107" fmla="*/ 83 h 5"/>
                  <a:gd name="T108" fmla="*/ 62 w 6"/>
                  <a:gd name="T109" fmla="*/ 62 h 5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6" h="5">
                    <a:moveTo>
                      <a:pt x="6" y="4"/>
                    </a:moveTo>
                    <a:cubicBezTo>
                      <a:pt x="6" y="4"/>
                      <a:pt x="6" y="4"/>
                      <a:pt x="6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lnTo>
                      <a:pt x="6" y="4"/>
                    </a:lnTo>
                    <a:close/>
                    <a:moveTo>
                      <a:pt x="4" y="2"/>
                    </a:moveTo>
                    <a:cubicBezTo>
                      <a:pt x="4" y="2"/>
                      <a:pt x="4" y="2"/>
                      <a:pt x="4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lnTo>
                      <a:pt x="4" y="2"/>
                    </a:lnTo>
                    <a:close/>
                    <a:moveTo>
                      <a:pt x="3" y="3"/>
                    </a:moveTo>
                    <a:cubicBezTo>
                      <a:pt x="2" y="3"/>
                      <a:pt x="2" y="3"/>
                      <a:pt x="2" y="3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lnTo>
                      <a:pt x="3" y="3"/>
                    </a:ln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03" name="Freeform 227"/>
              <p:cNvSpPr>
                <a:spLocks/>
              </p:cNvSpPr>
              <p:nvPr/>
            </p:nvSpPr>
            <p:spPr bwMode="auto">
              <a:xfrm>
                <a:off x="1493" y="2941"/>
                <a:ext cx="351" cy="104"/>
              </a:xfrm>
              <a:custGeom>
                <a:avLst/>
                <a:gdLst>
                  <a:gd name="T0" fmla="*/ 0 w 17"/>
                  <a:gd name="T1" fmla="*/ 21 h 5"/>
                  <a:gd name="T2" fmla="*/ 0 w 17"/>
                  <a:gd name="T3" fmla="*/ 21 h 5"/>
                  <a:gd name="T4" fmla="*/ 0 w 17"/>
                  <a:gd name="T5" fmla="*/ 0 h 5"/>
                  <a:gd name="T6" fmla="*/ 165 w 17"/>
                  <a:gd name="T7" fmla="*/ 62 h 5"/>
                  <a:gd name="T8" fmla="*/ 165 w 17"/>
                  <a:gd name="T9" fmla="*/ 62 h 5"/>
                  <a:gd name="T10" fmla="*/ 165 w 17"/>
                  <a:gd name="T11" fmla="*/ 62 h 5"/>
                  <a:gd name="T12" fmla="*/ 351 w 17"/>
                  <a:gd name="T13" fmla="*/ 0 h 5"/>
                  <a:gd name="T14" fmla="*/ 351 w 17"/>
                  <a:gd name="T15" fmla="*/ 21 h 5"/>
                  <a:gd name="T16" fmla="*/ 351 w 17"/>
                  <a:gd name="T17" fmla="*/ 21 h 5"/>
                  <a:gd name="T18" fmla="*/ 351 w 17"/>
                  <a:gd name="T19" fmla="*/ 42 h 5"/>
                  <a:gd name="T20" fmla="*/ 351 w 17"/>
                  <a:gd name="T21" fmla="*/ 42 h 5"/>
                  <a:gd name="T22" fmla="*/ 351 w 17"/>
                  <a:gd name="T23" fmla="*/ 42 h 5"/>
                  <a:gd name="T24" fmla="*/ 351 w 17"/>
                  <a:gd name="T25" fmla="*/ 62 h 5"/>
                  <a:gd name="T26" fmla="*/ 351 w 17"/>
                  <a:gd name="T27" fmla="*/ 62 h 5"/>
                  <a:gd name="T28" fmla="*/ 165 w 17"/>
                  <a:gd name="T29" fmla="*/ 104 h 5"/>
                  <a:gd name="T30" fmla="*/ 165 w 17"/>
                  <a:gd name="T31" fmla="*/ 104 h 5"/>
                  <a:gd name="T32" fmla="*/ 165 w 17"/>
                  <a:gd name="T33" fmla="*/ 104 h 5"/>
                  <a:gd name="T34" fmla="*/ 0 w 17"/>
                  <a:gd name="T35" fmla="*/ 62 h 5"/>
                  <a:gd name="T36" fmla="*/ 0 w 17"/>
                  <a:gd name="T37" fmla="*/ 62 h 5"/>
                  <a:gd name="T38" fmla="*/ 0 w 17"/>
                  <a:gd name="T39" fmla="*/ 42 h 5"/>
                  <a:gd name="T40" fmla="*/ 0 w 17"/>
                  <a:gd name="T41" fmla="*/ 42 h 5"/>
                  <a:gd name="T42" fmla="*/ 0 w 17"/>
                  <a:gd name="T43" fmla="*/ 42 h 5"/>
                  <a:gd name="T44" fmla="*/ 0 w 17"/>
                  <a:gd name="T45" fmla="*/ 21 h 5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17" h="5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4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13" y="3"/>
                      <a:pt x="17" y="1"/>
                      <a:pt x="17" y="0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6" y="4"/>
                      <a:pt x="13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4" y="5"/>
                      <a:pt x="1" y="4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04" name="Freeform 228"/>
              <p:cNvSpPr>
                <a:spLocks/>
              </p:cNvSpPr>
              <p:nvPr/>
            </p:nvSpPr>
            <p:spPr bwMode="auto">
              <a:xfrm>
                <a:off x="1782" y="2941"/>
                <a:ext cx="62" cy="83"/>
              </a:xfrm>
              <a:custGeom>
                <a:avLst/>
                <a:gdLst>
                  <a:gd name="T0" fmla="*/ 62 w 3"/>
                  <a:gd name="T1" fmla="*/ 0 h 4"/>
                  <a:gd name="T2" fmla="*/ 62 w 3"/>
                  <a:gd name="T3" fmla="*/ 21 h 4"/>
                  <a:gd name="T4" fmla="*/ 62 w 3"/>
                  <a:gd name="T5" fmla="*/ 21 h 4"/>
                  <a:gd name="T6" fmla="*/ 62 w 3"/>
                  <a:gd name="T7" fmla="*/ 42 h 4"/>
                  <a:gd name="T8" fmla="*/ 62 w 3"/>
                  <a:gd name="T9" fmla="*/ 42 h 4"/>
                  <a:gd name="T10" fmla="*/ 62 w 3"/>
                  <a:gd name="T11" fmla="*/ 42 h 4"/>
                  <a:gd name="T12" fmla="*/ 62 w 3"/>
                  <a:gd name="T13" fmla="*/ 62 h 4"/>
                  <a:gd name="T14" fmla="*/ 62 w 3"/>
                  <a:gd name="T15" fmla="*/ 62 h 4"/>
                  <a:gd name="T16" fmla="*/ 0 w 3"/>
                  <a:gd name="T17" fmla="*/ 83 h 4"/>
                  <a:gd name="T18" fmla="*/ 0 w 3"/>
                  <a:gd name="T19" fmla="*/ 42 h 4"/>
                  <a:gd name="T20" fmla="*/ 62 w 3"/>
                  <a:gd name="T21" fmla="*/ 0 h 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3" h="4">
                    <a:moveTo>
                      <a:pt x="3" y="0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2" y="3"/>
                      <a:pt x="1" y="4"/>
                      <a:pt x="0" y="4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2" y="1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05" name="Freeform 229"/>
              <p:cNvSpPr>
                <a:spLocks/>
              </p:cNvSpPr>
              <p:nvPr/>
            </p:nvSpPr>
            <p:spPr bwMode="auto">
              <a:xfrm>
                <a:off x="1493" y="2941"/>
                <a:ext cx="41" cy="83"/>
              </a:xfrm>
              <a:custGeom>
                <a:avLst/>
                <a:gdLst>
                  <a:gd name="T0" fmla="*/ 0 w 2"/>
                  <a:gd name="T1" fmla="*/ 62 h 4"/>
                  <a:gd name="T2" fmla="*/ 0 w 2"/>
                  <a:gd name="T3" fmla="*/ 62 h 4"/>
                  <a:gd name="T4" fmla="*/ 0 w 2"/>
                  <a:gd name="T5" fmla="*/ 42 h 4"/>
                  <a:gd name="T6" fmla="*/ 0 w 2"/>
                  <a:gd name="T7" fmla="*/ 42 h 4"/>
                  <a:gd name="T8" fmla="*/ 0 w 2"/>
                  <a:gd name="T9" fmla="*/ 42 h 4"/>
                  <a:gd name="T10" fmla="*/ 0 w 2"/>
                  <a:gd name="T11" fmla="*/ 21 h 4"/>
                  <a:gd name="T12" fmla="*/ 0 w 2"/>
                  <a:gd name="T13" fmla="*/ 21 h 4"/>
                  <a:gd name="T14" fmla="*/ 0 w 2"/>
                  <a:gd name="T15" fmla="*/ 0 h 4"/>
                  <a:gd name="T16" fmla="*/ 41 w 2"/>
                  <a:gd name="T17" fmla="*/ 42 h 4"/>
                  <a:gd name="T18" fmla="*/ 41 w 2"/>
                  <a:gd name="T19" fmla="*/ 83 h 4"/>
                  <a:gd name="T20" fmla="*/ 0 w 2"/>
                  <a:gd name="T21" fmla="*/ 62 h 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" h="4">
                    <a:moveTo>
                      <a:pt x="0" y="3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1"/>
                      <a:pt x="2" y="2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0" y="3"/>
                      <a:pt x="0" y="3"/>
                    </a:cubicBezTo>
                    <a:close/>
                  </a:path>
                </a:pathLst>
              </a:custGeom>
              <a:solidFill>
                <a:srgbClr val="E994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06" name="Freeform 230"/>
              <p:cNvSpPr>
                <a:spLocks/>
              </p:cNvSpPr>
              <p:nvPr/>
            </p:nvSpPr>
            <p:spPr bwMode="auto">
              <a:xfrm>
                <a:off x="1493" y="2795"/>
                <a:ext cx="351" cy="146"/>
              </a:xfrm>
              <a:custGeom>
                <a:avLst/>
                <a:gdLst>
                  <a:gd name="T0" fmla="*/ 165 w 17"/>
                  <a:gd name="T1" fmla="*/ 0 h 7"/>
                  <a:gd name="T2" fmla="*/ 0 w 17"/>
                  <a:gd name="T3" fmla="*/ 83 h 7"/>
                  <a:gd name="T4" fmla="*/ 165 w 17"/>
                  <a:gd name="T5" fmla="*/ 146 h 7"/>
                  <a:gd name="T6" fmla="*/ 351 w 17"/>
                  <a:gd name="T7" fmla="*/ 83 h 7"/>
                  <a:gd name="T8" fmla="*/ 165 w 17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7" h="7">
                    <a:moveTo>
                      <a:pt x="8" y="0"/>
                    </a:moveTo>
                    <a:cubicBezTo>
                      <a:pt x="4" y="0"/>
                      <a:pt x="0" y="2"/>
                      <a:pt x="0" y="4"/>
                    </a:cubicBezTo>
                    <a:cubicBezTo>
                      <a:pt x="0" y="6"/>
                      <a:pt x="4" y="7"/>
                      <a:pt x="8" y="7"/>
                    </a:cubicBezTo>
                    <a:cubicBezTo>
                      <a:pt x="13" y="7"/>
                      <a:pt x="17" y="5"/>
                      <a:pt x="17" y="4"/>
                    </a:cubicBezTo>
                    <a:cubicBezTo>
                      <a:pt x="17" y="2"/>
                      <a:pt x="13" y="0"/>
                      <a:pt x="8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07" name="Oval 231"/>
              <p:cNvSpPr>
                <a:spLocks noChangeArrowheads="1"/>
              </p:cNvSpPr>
              <p:nvPr/>
            </p:nvSpPr>
            <p:spPr bwMode="auto">
              <a:xfrm>
                <a:off x="1513" y="2815"/>
                <a:ext cx="311" cy="105"/>
              </a:xfrm>
              <a:prstGeom prst="ellipse">
                <a:avLst/>
              </a:pr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08" name="Freeform 232"/>
              <p:cNvSpPr>
                <a:spLocks noEditPoints="1"/>
              </p:cNvSpPr>
              <p:nvPr/>
            </p:nvSpPr>
            <p:spPr bwMode="auto">
              <a:xfrm>
                <a:off x="1596" y="2815"/>
                <a:ext cx="124" cy="105"/>
              </a:xfrm>
              <a:custGeom>
                <a:avLst/>
                <a:gdLst>
                  <a:gd name="T0" fmla="*/ 124 w 6"/>
                  <a:gd name="T1" fmla="*/ 84 h 5"/>
                  <a:gd name="T2" fmla="*/ 124 w 6"/>
                  <a:gd name="T3" fmla="*/ 84 h 5"/>
                  <a:gd name="T4" fmla="*/ 103 w 6"/>
                  <a:gd name="T5" fmla="*/ 84 h 5"/>
                  <a:gd name="T6" fmla="*/ 83 w 6"/>
                  <a:gd name="T7" fmla="*/ 84 h 5"/>
                  <a:gd name="T8" fmla="*/ 83 w 6"/>
                  <a:gd name="T9" fmla="*/ 105 h 5"/>
                  <a:gd name="T10" fmla="*/ 83 w 6"/>
                  <a:gd name="T11" fmla="*/ 105 h 5"/>
                  <a:gd name="T12" fmla="*/ 62 w 6"/>
                  <a:gd name="T13" fmla="*/ 105 h 5"/>
                  <a:gd name="T14" fmla="*/ 62 w 6"/>
                  <a:gd name="T15" fmla="*/ 105 h 5"/>
                  <a:gd name="T16" fmla="*/ 41 w 6"/>
                  <a:gd name="T17" fmla="*/ 84 h 5"/>
                  <a:gd name="T18" fmla="*/ 21 w 6"/>
                  <a:gd name="T19" fmla="*/ 84 h 5"/>
                  <a:gd name="T20" fmla="*/ 21 w 6"/>
                  <a:gd name="T21" fmla="*/ 84 h 5"/>
                  <a:gd name="T22" fmla="*/ 0 w 6"/>
                  <a:gd name="T23" fmla="*/ 84 h 5"/>
                  <a:gd name="T24" fmla="*/ 21 w 6"/>
                  <a:gd name="T25" fmla="*/ 63 h 5"/>
                  <a:gd name="T26" fmla="*/ 21 w 6"/>
                  <a:gd name="T27" fmla="*/ 63 h 5"/>
                  <a:gd name="T28" fmla="*/ 41 w 6"/>
                  <a:gd name="T29" fmla="*/ 63 h 5"/>
                  <a:gd name="T30" fmla="*/ 62 w 6"/>
                  <a:gd name="T31" fmla="*/ 42 h 5"/>
                  <a:gd name="T32" fmla="*/ 62 w 6"/>
                  <a:gd name="T33" fmla="*/ 21 h 5"/>
                  <a:gd name="T34" fmla="*/ 41 w 6"/>
                  <a:gd name="T35" fmla="*/ 42 h 5"/>
                  <a:gd name="T36" fmla="*/ 21 w 6"/>
                  <a:gd name="T37" fmla="*/ 42 h 5"/>
                  <a:gd name="T38" fmla="*/ 21 w 6"/>
                  <a:gd name="T39" fmla="*/ 21 h 5"/>
                  <a:gd name="T40" fmla="*/ 21 w 6"/>
                  <a:gd name="T41" fmla="*/ 21 h 5"/>
                  <a:gd name="T42" fmla="*/ 21 w 6"/>
                  <a:gd name="T43" fmla="*/ 21 h 5"/>
                  <a:gd name="T44" fmla="*/ 41 w 6"/>
                  <a:gd name="T45" fmla="*/ 21 h 5"/>
                  <a:gd name="T46" fmla="*/ 62 w 6"/>
                  <a:gd name="T47" fmla="*/ 21 h 5"/>
                  <a:gd name="T48" fmla="*/ 62 w 6"/>
                  <a:gd name="T49" fmla="*/ 0 h 5"/>
                  <a:gd name="T50" fmla="*/ 62 w 6"/>
                  <a:gd name="T51" fmla="*/ 0 h 5"/>
                  <a:gd name="T52" fmla="*/ 83 w 6"/>
                  <a:gd name="T53" fmla="*/ 21 h 5"/>
                  <a:gd name="T54" fmla="*/ 103 w 6"/>
                  <a:gd name="T55" fmla="*/ 21 h 5"/>
                  <a:gd name="T56" fmla="*/ 103 w 6"/>
                  <a:gd name="T57" fmla="*/ 21 h 5"/>
                  <a:gd name="T58" fmla="*/ 124 w 6"/>
                  <a:gd name="T59" fmla="*/ 21 h 5"/>
                  <a:gd name="T60" fmla="*/ 124 w 6"/>
                  <a:gd name="T61" fmla="*/ 42 h 5"/>
                  <a:gd name="T62" fmla="*/ 124 w 6"/>
                  <a:gd name="T63" fmla="*/ 42 h 5"/>
                  <a:gd name="T64" fmla="*/ 103 w 6"/>
                  <a:gd name="T65" fmla="*/ 63 h 5"/>
                  <a:gd name="T66" fmla="*/ 83 w 6"/>
                  <a:gd name="T67" fmla="*/ 63 h 5"/>
                  <a:gd name="T68" fmla="*/ 83 w 6"/>
                  <a:gd name="T69" fmla="*/ 63 h 5"/>
                  <a:gd name="T70" fmla="*/ 83 w 6"/>
                  <a:gd name="T71" fmla="*/ 84 h 5"/>
                  <a:gd name="T72" fmla="*/ 83 w 6"/>
                  <a:gd name="T73" fmla="*/ 84 h 5"/>
                  <a:gd name="T74" fmla="*/ 103 w 6"/>
                  <a:gd name="T75" fmla="*/ 84 h 5"/>
                  <a:gd name="T76" fmla="*/ 103 w 6"/>
                  <a:gd name="T77" fmla="*/ 84 h 5"/>
                  <a:gd name="T78" fmla="*/ 103 w 6"/>
                  <a:gd name="T79" fmla="*/ 84 h 5"/>
                  <a:gd name="T80" fmla="*/ 124 w 6"/>
                  <a:gd name="T81" fmla="*/ 84 h 5"/>
                  <a:gd name="T82" fmla="*/ 83 w 6"/>
                  <a:gd name="T83" fmla="*/ 42 h 5"/>
                  <a:gd name="T84" fmla="*/ 83 w 6"/>
                  <a:gd name="T85" fmla="*/ 42 h 5"/>
                  <a:gd name="T86" fmla="*/ 103 w 6"/>
                  <a:gd name="T87" fmla="*/ 42 h 5"/>
                  <a:gd name="T88" fmla="*/ 103 w 6"/>
                  <a:gd name="T89" fmla="*/ 42 h 5"/>
                  <a:gd name="T90" fmla="*/ 103 w 6"/>
                  <a:gd name="T91" fmla="*/ 42 h 5"/>
                  <a:gd name="T92" fmla="*/ 83 w 6"/>
                  <a:gd name="T93" fmla="*/ 21 h 5"/>
                  <a:gd name="T94" fmla="*/ 83 w 6"/>
                  <a:gd name="T95" fmla="*/ 21 h 5"/>
                  <a:gd name="T96" fmla="*/ 83 w 6"/>
                  <a:gd name="T97" fmla="*/ 42 h 5"/>
                  <a:gd name="T98" fmla="*/ 62 w 6"/>
                  <a:gd name="T99" fmla="*/ 63 h 5"/>
                  <a:gd name="T100" fmla="*/ 41 w 6"/>
                  <a:gd name="T101" fmla="*/ 63 h 5"/>
                  <a:gd name="T102" fmla="*/ 41 w 6"/>
                  <a:gd name="T103" fmla="*/ 84 h 5"/>
                  <a:gd name="T104" fmla="*/ 41 w 6"/>
                  <a:gd name="T105" fmla="*/ 84 h 5"/>
                  <a:gd name="T106" fmla="*/ 62 w 6"/>
                  <a:gd name="T107" fmla="*/ 84 h 5"/>
                  <a:gd name="T108" fmla="*/ 62 w 6"/>
                  <a:gd name="T109" fmla="*/ 63 h 5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6" h="5">
                    <a:moveTo>
                      <a:pt x="6" y="4"/>
                    </a:moveTo>
                    <a:cubicBezTo>
                      <a:pt x="6" y="4"/>
                      <a:pt x="6" y="4"/>
                      <a:pt x="6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2" y="1"/>
                      <a:pt x="2" y="1"/>
                      <a:pt x="2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lnTo>
                      <a:pt x="6" y="4"/>
                    </a:lnTo>
                    <a:close/>
                    <a:moveTo>
                      <a:pt x="4" y="2"/>
                    </a:moveTo>
                    <a:cubicBezTo>
                      <a:pt x="4" y="2"/>
                      <a:pt x="4" y="2"/>
                      <a:pt x="4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lnTo>
                      <a:pt x="4" y="2"/>
                    </a:lnTo>
                    <a:close/>
                    <a:moveTo>
                      <a:pt x="3" y="3"/>
                    </a:moveTo>
                    <a:cubicBezTo>
                      <a:pt x="2" y="3"/>
                      <a:pt x="2" y="3"/>
                      <a:pt x="2" y="3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lnTo>
                      <a:pt x="3" y="3"/>
                    </a:ln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09" name="Freeform 233"/>
              <p:cNvSpPr>
                <a:spLocks/>
              </p:cNvSpPr>
              <p:nvPr/>
            </p:nvSpPr>
            <p:spPr bwMode="auto">
              <a:xfrm>
                <a:off x="1493" y="2878"/>
                <a:ext cx="351" cy="104"/>
              </a:xfrm>
              <a:custGeom>
                <a:avLst/>
                <a:gdLst>
                  <a:gd name="T0" fmla="*/ 0 w 17"/>
                  <a:gd name="T1" fmla="*/ 21 h 5"/>
                  <a:gd name="T2" fmla="*/ 0 w 17"/>
                  <a:gd name="T3" fmla="*/ 21 h 5"/>
                  <a:gd name="T4" fmla="*/ 0 w 17"/>
                  <a:gd name="T5" fmla="*/ 0 h 5"/>
                  <a:gd name="T6" fmla="*/ 165 w 17"/>
                  <a:gd name="T7" fmla="*/ 62 h 5"/>
                  <a:gd name="T8" fmla="*/ 165 w 17"/>
                  <a:gd name="T9" fmla="*/ 62 h 5"/>
                  <a:gd name="T10" fmla="*/ 165 w 17"/>
                  <a:gd name="T11" fmla="*/ 62 h 5"/>
                  <a:gd name="T12" fmla="*/ 351 w 17"/>
                  <a:gd name="T13" fmla="*/ 0 h 5"/>
                  <a:gd name="T14" fmla="*/ 351 w 17"/>
                  <a:gd name="T15" fmla="*/ 21 h 5"/>
                  <a:gd name="T16" fmla="*/ 351 w 17"/>
                  <a:gd name="T17" fmla="*/ 21 h 5"/>
                  <a:gd name="T18" fmla="*/ 351 w 17"/>
                  <a:gd name="T19" fmla="*/ 42 h 5"/>
                  <a:gd name="T20" fmla="*/ 351 w 17"/>
                  <a:gd name="T21" fmla="*/ 42 h 5"/>
                  <a:gd name="T22" fmla="*/ 351 w 17"/>
                  <a:gd name="T23" fmla="*/ 42 h 5"/>
                  <a:gd name="T24" fmla="*/ 351 w 17"/>
                  <a:gd name="T25" fmla="*/ 62 h 5"/>
                  <a:gd name="T26" fmla="*/ 351 w 17"/>
                  <a:gd name="T27" fmla="*/ 62 h 5"/>
                  <a:gd name="T28" fmla="*/ 165 w 17"/>
                  <a:gd name="T29" fmla="*/ 104 h 5"/>
                  <a:gd name="T30" fmla="*/ 165 w 17"/>
                  <a:gd name="T31" fmla="*/ 104 h 5"/>
                  <a:gd name="T32" fmla="*/ 165 w 17"/>
                  <a:gd name="T33" fmla="*/ 104 h 5"/>
                  <a:gd name="T34" fmla="*/ 0 w 17"/>
                  <a:gd name="T35" fmla="*/ 62 h 5"/>
                  <a:gd name="T36" fmla="*/ 0 w 17"/>
                  <a:gd name="T37" fmla="*/ 62 h 5"/>
                  <a:gd name="T38" fmla="*/ 0 w 17"/>
                  <a:gd name="T39" fmla="*/ 42 h 5"/>
                  <a:gd name="T40" fmla="*/ 0 w 17"/>
                  <a:gd name="T41" fmla="*/ 42 h 5"/>
                  <a:gd name="T42" fmla="*/ 0 w 17"/>
                  <a:gd name="T43" fmla="*/ 42 h 5"/>
                  <a:gd name="T44" fmla="*/ 0 w 17"/>
                  <a:gd name="T45" fmla="*/ 21 h 5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17" h="5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4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13" y="3"/>
                      <a:pt x="17" y="1"/>
                      <a:pt x="17" y="0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6" y="4"/>
                      <a:pt x="13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4" y="5"/>
                      <a:pt x="1" y="4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10" name="Freeform 234"/>
              <p:cNvSpPr>
                <a:spLocks/>
              </p:cNvSpPr>
              <p:nvPr/>
            </p:nvSpPr>
            <p:spPr bwMode="auto">
              <a:xfrm>
                <a:off x="1782" y="2878"/>
                <a:ext cx="62" cy="83"/>
              </a:xfrm>
              <a:custGeom>
                <a:avLst/>
                <a:gdLst>
                  <a:gd name="T0" fmla="*/ 62 w 3"/>
                  <a:gd name="T1" fmla="*/ 0 h 4"/>
                  <a:gd name="T2" fmla="*/ 62 w 3"/>
                  <a:gd name="T3" fmla="*/ 21 h 4"/>
                  <a:gd name="T4" fmla="*/ 62 w 3"/>
                  <a:gd name="T5" fmla="*/ 21 h 4"/>
                  <a:gd name="T6" fmla="*/ 62 w 3"/>
                  <a:gd name="T7" fmla="*/ 42 h 4"/>
                  <a:gd name="T8" fmla="*/ 62 w 3"/>
                  <a:gd name="T9" fmla="*/ 42 h 4"/>
                  <a:gd name="T10" fmla="*/ 62 w 3"/>
                  <a:gd name="T11" fmla="*/ 42 h 4"/>
                  <a:gd name="T12" fmla="*/ 62 w 3"/>
                  <a:gd name="T13" fmla="*/ 62 h 4"/>
                  <a:gd name="T14" fmla="*/ 62 w 3"/>
                  <a:gd name="T15" fmla="*/ 62 h 4"/>
                  <a:gd name="T16" fmla="*/ 0 w 3"/>
                  <a:gd name="T17" fmla="*/ 83 h 4"/>
                  <a:gd name="T18" fmla="*/ 0 w 3"/>
                  <a:gd name="T19" fmla="*/ 42 h 4"/>
                  <a:gd name="T20" fmla="*/ 62 w 3"/>
                  <a:gd name="T21" fmla="*/ 0 h 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3" h="4">
                    <a:moveTo>
                      <a:pt x="3" y="0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2" y="3"/>
                      <a:pt x="1" y="4"/>
                      <a:pt x="0" y="4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2" y="1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11" name="Freeform 235"/>
              <p:cNvSpPr>
                <a:spLocks/>
              </p:cNvSpPr>
              <p:nvPr/>
            </p:nvSpPr>
            <p:spPr bwMode="auto">
              <a:xfrm>
                <a:off x="1493" y="2878"/>
                <a:ext cx="41" cy="83"/>
              </a:xfrm>
              <a:custGeom>
                <a:avLst/>
                <a:gdLst>
                  <a:gd name="T0" fmla="*/ 0 w 2"/>
                  <a:gd name="T1" fmla="*/ 62 h 4"/>
                  <a:gd name="T2" fmla="*/ 0 w 2"/>
                  <a:gd name="T3" fmla="*/ 62 h 4"/>
                  <a:gd name="T4" fmla="*/ 0 w 2"/>
                  <a:gd name="T5" fmla="*/ 42 h 4"/>
                  <a:gd name="T6" fmla="*/ 0 w 2"/>
                  <a:gd name="T7" fmla="*/ 42 h 4"/>
                  <a:gd name="T8" fmla="*/ 0 w 2"/>
                  <a:gd name="T9" fmla="*/ 42 h 4"/>
                  <a:gd name="T10" fmla="*/ 0 w 2"/>
                  <a:gd name="T11" fmla="*/ 21 h 4"/>
                  <a:gd name="T12" fmla="*/ 0 w 2"/>
                  <a:gd name="T13" fmla="*/ 21 h 4"/>
                  <a:gd name="T14" fmla="*/ 0 w 2"/>
                  <a:gd name="T15" fmla="*/ 0 h 4"/>
                  <a:gd name="T16" fmla="*/ 41 w 2"/>
                  <a:gd name="T17" fmla="*/ 42 h 4"/>
                  <a:gd name="T18" fmla="*/ 41 w 2"/>
                  <a:gd name="T19" fmla="*/ 83 h 4"/>
                  <a:gd name="T20" fmla="*/ 0 w 2"/>
                  <a:gd name="T21" fmla="*/ 62 h 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" h="4">
                    <a:moveTo>
                      <a:pt x="0" y="3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1"/>
                      <a:pt x="2" y="2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0" y="3"/>
                      <a:pt x="0" y="3"/>
                    </a:cubicBezTo>
                    <a:close/>
                  </a:path>
                </a:pathLst>
              </a:custGeom>
              <a:solidFill>
                <a:srgbClr val="E994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12" name="Freeform 236"/>
              <p:cNvSpPr>
                <a:spLocks/>
              </p:cNvSpPr>
              <p:nvPr/>
            </p:nvSpPr>
            <p:spPr bwMode="auto">
              <a:xfrm>
                <a:off x="1493" y="2732"/>
                <a:ext cx="351" cy="146"/>
              </a:xfrm>
              <a:custGeom>
                <a:avLst/>
                <a:gdLst>
                  <a:gd name="T0" fmla="*/ 165 w 17"/>
                  <a:gd name="T1" fmla="*/ 0 h 7"/>
                  <a:gd name="T2" fmla="*/ 0 w 17"/>
                  <a:gd name="T3" fmla="*/ 83 h 7"/>
                  <a:gd name="T4" fmla="*/ 165 w 17"/>
                  <a:gd name="T5" fmla="*/ 146 h 7"/>
                  <a:gd name="T6" fmla="*/ 351 w 17"/>
                  <a:gd name="T7" fmla="*/ 63 h 7"/>
                  <a:gd name="T8" fmla="*/ 165 w 17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7" h="7">
                    <a:moveTo>
                      <a:pt x="8" y="0"/>
                    </a:moveTo>
                    <a:cubicBezTo>
                      <a:pt x="4" y="0"/>
                      <a:pt x="0" y="2"/>
                      <a:pt x="0" y="4"/>
                    </a:cubicBezTo>
                    <a:cubicBezTo>
                      <a:pt x="0" y="6"/>
                      <a:pt x="4" y="7"/>
                      <a:pt x="8" y="7"/>
                    </a:cubicBezTo>
                    <a:cubicBezTo>
                      <a:pt x="13" y="7"/>
                      <a:pt x="17" y="5"/>
                      <a:pt x="17" y="3"/>
                    </a:cubicBezTo>
                    <a:cubicBezTo>
                      <a:pt x="17" y="2"/>
                      <a:pt x="13" y="0"/>
                      <a:pt x="8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13" name="Freeform 237"/>
              <p:cNvSpPr>
                <a:spLocks/>
              </p:cNvSpPr>
              <p:nvPr/>
            </p:nvSpPr>
            <p:spPr bwMode="auto">
              <a:xfrm>
                <a:off x="1513" y="2753"/>
                <a:ext cx="311" cy="104"/>
              </a:xfrm>
              <a:custGeom>
                <a:avLst/>
                <a:gdLst>
                  <a:gd name="T0" fmla="*/ 145 w 15"/>
                  <a:gd name="T1" fmla="*/ 0 h 5"/>
                  <a:gd name="T2" fmla="*/ 0 w 15"/>
                  <a:gd name="T3" fmla="*/ 62 h 5"/>
                  <a:gd name="T4" fmla="*/ 145 w 15"/>
                  <a:gd name="T5" fmla="*/ 104 h 5"/>
                  <a:gd name="T6" fmla="*/ 311 w 15"/>
                  <a:gd name="T7" fmla="*/ 42 h 5"/>
                  <a:gd name="T8" fmla="*/ 145 w 15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5" h="5">
                    <a:moveTo>
                      <a:pt x="7" y="0"/>
                    </a:moveTo>
                    <a:cubicBezTo>
                      <a:pt x="3" y="0"/>
                      <a:pt x="0" y="1"/>
                      <a:pt x="0" y="3"/>
                    </a:cubicBezTo>
                    <a:cubicBezTo>
                      <a:pt x="0" y="4"/>
                      <a:pt x="3" y="5"/>
                      <a:pt x="7" y="5"/>
                    </a:cubicBezTo>
                    <a:cubicBezTo>
                      <a:pt x="11" y="5"/>
                      <a:pt x="15" y="4"/>
                      <a:pt x="15" y="2"/>
                    </a:cubicBezTo>
                    <a:cubicBezTo>
                      <a:pt x="15" y="1"/>
                      <a:pt x="11" y="0"/>
                      <a:pt x="7" y="0"/>
                    </a:cubicBez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14" name="Freeform 238"/>
              <p:cNvSpPr>
                <a:spLocks noEditPoints="1"/>
              </p:cNvSpPr>
              <p:nvPr/>
            </p:nvSpPr>
            <p:spPr bwMode="auto">
              <a:xfrm>
                <a:off x="1596" y="2753"/>
                <a:ext cx="124" cy="104"/>
              </a:xfrm>
              <a:custGeom>
                <a:avLst/>
                <a:gdLst>
                  <a:gd name="T0" fmla="*/ 124 w 6"/>
                  <a:gd name="T1" fmla="*/ 83 h 5"/>
                  <a:gd name="T2" fmla="*/ 124 w 6"/>
                  <a:gd name="T3" fmla="*/ 83 h 5"/>
                  <a:gd name="T4" fmla="*/ 103 w 6"/>
                  <a:gd name="T5" fmla="*/ 83 h 5"/>
                  <a:gd name="T6" fmla="*/ 83 w 6"/>
                  <a:gd name="T7" fmla="*/ 83 h 5"/>
                  <a:gd name="T8" fmla="*/ 83 w 6"/>
                  <a:gd name="T9" fmla="*/ 83 h 5"/>
                  <a:gd name="T10" fmla="*/ 83 w 6"/>
                  <a:gd name="T11" fmla="*/ 104 h 5"/>
                  <a:gd name="T12" fmla="*/ 62 w 6"/>
                  <a:gd name="T13" fmla="*/ 104 h 5"/>
                  <a:gd name="T14" fmla="*/ 62 w 6"/>
                  <a:gd name="T15" fmla="*/ 83 h 5"/>
                  <a:gd name="T16" fmla="*/ 41 w 6"/>
                  <a:gd name="T17" fmla="*/ 83 h 5"/>
                  <a:gd name="T18" fmla="*/ 21 w 6"/>
                  <a:gd name="T19" fmla="*/ 83 h 5"/>
                  <a:gd name="T20" fmla="*/ 21 w 6"/>
                  <a:gd name="T21" fmla="*/ 83 h 5"/>
                  <a:gd name="T22" fmla="*/ 0 w 6"/>
                  <a:gd name="T23" fmla="*/ 62 h 5"/>
                  <a:gd name="T24" fmla="*/ 21 w 6"/>
                  <a:gd name="T25" fmla="*/ 62 h 5"/>
                  <a:gd name="T26" fmla="*/ 21 w 6"/>
                  <a:gd name="T27" fmla="*/ 62 h 5"/>
                  <a:gd name="T28" fmla="*/ 41 w 6"/>
                  <a:gd name="T29" fmla="*/ 42 h 5"/>
                  <a:gd name="T30" fmla="*/ 62 w 6"/>
                  <a:gd name="T31" fmla="*/ 42 h 5"/>
                  <a:gd name="T32" fmla="*/ 62 w 6"/>
                  <a:gd name="T33" fmla="*/ 21 h 5"/>
                  <a:gd name="T34" fmla="*/ 41 w 6"/>
                  <a:gd name="T35" fmla="*/ 21 h 5"/>
                  <a:gd name="T36" fmla="*/ 21 w 6"/>
                  <a:gd name="T37" fmla="*/ 42 h 5"/>
                  <a:gd name="T38" fmla="*/ 21 w 6"/>
                  <a:gd name="T39" fmla="*/ 21 h 5"/>
                  <a:gd name="T40" fmla="*/ 21 w 6"/>
                  <a:gd name="T41" fmla="*/ 21 h 5"/>
                  <a:gd name="T42" fmla="*/ 21 w 6"/>
                  <a:gd name="T43" fmla="*/ 21 h 5"/>
                  <a:gd name="T44" fmla="*/ 41 w 6"/>
                  <a:gd name="T45" fmla="*/ 21 h 5"/>
                  <a:gd name="T46" fmla="*/ 62 w 6"/>
                  <a:gd name="T47" fmla="*/ 21 h 5"/>
                  <a:gd name="T48" fmla="*/ 62 w 6"/>
                  <a:gd name="T49" fmla="*/ 0 h 5"/>
                  <a:gd name="T50" fmla="*/ 62 w 6"/>
                  <a:gd name="T51" fmla="*/ 0 h 5"/>
                  <a:gd name="T52" fmla="*/ 83 w 6"/>
                  <a:gd name="T53" fmla="*/ 21 h 5"/>
                  <a:gd name="T54" fmla="*/ 103 w 6"/>
                  <a:gd name="T55" fmla="*/ 21 h 5"/>
                  <a:gd name="T56" fmla="*/ 103 w 6"/>
                  <a:gd name="T57" fmla="*/ 21 h 5"/>
                  <a:gd name="T58" fmla="*/ 124 w 6"/>
                  <a:gd name="T59" fmla="*/ 21 h 5"/>
                  <a:gd name="T60" fmla="*/ 124 w 6"/>
                  <a:gd name="T61" fmla="*/ 42 h 5"/>
                  <a:gd name="T62" fmla="*/ 124 w 6"/>
                  <a:gd name="T63" fmla="*/ 42 h 5"/>
                  <a:gd name="T64" fmla="*/ 103 w 6"/>
                  <a:gd name="T65" fmla="*/ 42 h 5"/>
                  <a:gd name="T66" fmla="*/ 83 w 6"/>
                  <a:gd name="T67" fmla="*/ 62 h 5"/>
                  <a:gd name="T68" fmla="*/ 83 w 6"/>
                  <a:gd name="T69" fmla="*/ 62 h 5"/>
                  <a:gd name="T70" fmla="*/ 83 w 6"/>
                  <a:gd name="T71" fmla="*/ 83 h 5"/>
                  <a:gd name="T72" fmla="*/ 83 w 6"/>
                  <a:gd name="T73" fmla="*/ 83 h 5"/>
                  <a:gd name="T74" fmla="*/ 103 w 6"/>
                  <a:gd name="T75" fmla="*/ 83 h 5"/>
                  <a:gd name="T76" fmla="*/ 103 w 6"/>
                  <a:gd name="T77" fmla="*/ 83 h 5"/>
                  <a:gd name="T78" fmla="*/ 103 w 6"/>
                  <a:gd name="T79" fmla="*/ 62 h 5"/>
                  <a:gd name="T80" fmla="*/ 124 w 6"/>
                  <a:gd name="T81" fmla="*/ 83 h 5"/>
                  <a:gd name="T82" fmla="*/ 83 w 6"/>
                  <a:gd name="T83" fmla="*/ 42 h 5"/>
                  <a:gd name="T84" fmla="*/ 83 w 6"/>
                  <a:gd name="T85" fmla="*/ 42 h 5"/>
                  <a:gd name="T86" fmla="*/ 103 w 6"/>
                  <a:gd name="T87" fmla="*/ 42 h 5"/>
                  <a:gd name="T88" fmla="*/ 103 w 6"/>
                  <a:gd name="T89" fmla="*/ 42 h 5"/>
                  <a:gd name="T90" fmla="*/ 103 w 6"/>
                  <a:gd name="T91" fmla="*/ 42 h 5"/>
                  <a:gd name="T92" fmla="*/ 83 w 6"/>
                  <a:gd name="T93" fmla="*/ 21 h 5"/>
                  <a:gd name="T94" fmla="*/ 83 w 6"/>
                  <a:gd name="T95" fmla="*/ 21 h 5"/>
                  <a:gd name="T96" fmla="*/ 83 w 6"/>
                  <a:gd name="T97" fmla="*/ 42 h 5"/>
                  <a:gd name="T98" fmla="*/ 62 w 6"/>
                  <a:gd name="T99" fmla="*/ 62 h 5"/>
                  <a:gd name="T100" fmla="*/ 41 w 6"/>
                  <a:gd name="T101" fmla="*/ 62 h 5"/>
                  <a:gd name="T102" fmla="*/ 41 w 6"/>
                  <a:gd name="T103" fmla="*/ 62 h 5"/>
                  <a:gd name="T104" fmla="*/ 41 w 6"/>
                  <a:gd name="T105" fmla="*/ 83 h 5"/>
                  <a:gd name="T106" fmla="*/ 62 w 6"/>
                  <a:gd name="T107" fmla="*/ 83 h 5"/>
                  <a:gd name="T108" fmla="*/ 62 w 6"/>
                  <a:gd name="T109" fmla="*/ 62 h 5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6" h="5">
                    <a:moveTo>
                      <a:pt x="6" y="4"/>
                    </a:moveTo>
                    <a:cubicBezTo>
                      <a:pt x="6" y="4"/>
                      <a:pt x="6" y="4"/>
                      <a:pt x="6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3"/>
                      <a:pt x="5" y="3"/>
                      <a:pt x="5" y="3"/>
                    </a:cubicBezTo>
                    <a:lnTo>
                      <a:pt x="6" y="4"/>
                    </a:lnTo>
                    <a:close/>
                    <a:moveTo>
                      <a:pt x="4" y="2"/>
                    </a:moveTo>
                    <a:cubicBezTo>
                      <a:pt x="4" y="2"/>
                      <a:pt x="4" y="2"/>
                      <a:pt x="4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lnTo>
                      <a:pt x="4" y="2"/>
                    </a:lnTo>
                    <a:close/>
                    <a:moveTo>
                      <a:pt x="3" y="3"/>
                    </a:move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lnTo>
                      <a:pt x="3" y="3"/>
                    </a:ln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15" name="Freeform 239"/>
              <p:cNvSpPr>
                <a:spLocks/>
              </p:cNvSpPr>
              <p:nvPr/>
            </p:nvSpPr>
            <p:spPr bwMode="auto">
              <a:xfrm>
                <a:off x="1493" y="2795"/>
                <a:ext cx="351" cy="125"/>
              </a:xfrm>
              <a:custGeom>
                <a:avLst/>
                <a:gdLst>
                  <a:gd name="T0" fmla="*/ 0 w 17"/>
                  <a:gd name="T1" fmla="*/ 42 h 6"/>
                  <a:gd name="T2" fmla="*/ 0 w 17"/>
                  <a:gd name="T3" fmla="*/ 42 h 6"/>
                  <a:gd name="T4" fmla="*/ 0 w 17"/>
                  <a:gd name="T5" fmla="*/ 0 h 6"/>
                  <a:gd name="T6" fmla="*/ 165 w 17"/>
                  <a:gd name="T7" fmla="*/ 83 h 6"/>
                  <a:gd name="T8" fmla="*/ 165 w 17"/>
                  <a:gd name="T9" fmla="*/ 83 h 6"/>
                  <a:gd name="T10" fmla="*/ 165 w 17"/>
                  <a:gd name="T11" fmla="*/ 83 h 6"/>
                  <a:gd name="T12" fmla="*/ 351 w 17"/>
                  <a:gd name="T13" fmla="*/ 0 h 6"/>
                  <a:gd name="T14" fmla="*/ 351 w 17"/>
                  <a:gd name="T15" fmla="*/ 42 h 6"/>
                  <a:gd name="T16" fmla="*/ 351 w 17"/>
                  <a:gd name="T17" fmla="*/ 42 h 6"/>
                  <a:gd name="T18" fmla="*/ 351 w 17"/>
                  <a:gd name="T19" fmla="*/ 63 h 6"/>
                  <a:gd name="T20" fmla="*/ 351 w 17"/>
                  <a:gd name="T21" fmla="*/ 63 h 6"/>
                  <a:gd name="T22" fmla="*/ 351 w 17"/>
                  <a:gd name="T23" fmla="*/ 63 h 6"/>
                  <a:gd name="T24" fmla="*/ 351 w 17"/>
                  <a:gd name="T25" fmla="*/ 83 h 6"/>
                  <a:gd name="T26" fmla="*/ 351 w 17"/>
                  <a:gd name="T27" fmla="*/ 83 h 6"/>
                  <a:gd name="T28" fmla="*/ 165 w 17"/>
                  <a:gd name="T29" fmla="*/ 125 h 6"/>
                  <a:gd name="T30" fmla="*/ 165 w 17"/>
                  <a:gd name="T31" fmla="*/ 125 h 6"/>
                  <a:gd name="T32" fmla="*/ 165 w 17"/>
                  <a:gd name="T33" fmla="*/ 125 h 6"/>
                  <a:gd name="T34" fmla="*/ 0 w 17"/>
                  <a:gd name="T35" fmla="*/ 83 h 6"/>
                  <a:gd name="T36" fmla="*/ 0 w 17"/>
                  <a:gd name="T37" fmla="*/ 83 h 6"/>
                  <a:gd name="T38" fmla="*/ 0 w 17"/>
                  <a:gd name="T39" fmla="*/ 63 h 6"/>
                  <a:gd name="T40" fmla="*/ 0 w 17"/>
                  <a:gd name="T41" fmla="*/ 63 h 6"/>
                  <a:gd name="T42" fmla="*/ 0 w 17"/>
                  <a:gd name="T43" fmla="*/ 63 h 6"/>
                  <a:gd name="T44" fmla="*/ 0 w 17"/>
                  <a:gd name="T45" fmla="*/ 42 h 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17" h="6"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"/>
                      <a:pt x="4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13" y="4"/>
                      <a:pt x="17" y="2"/>
                      <a:pt x="17" y="0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6" y="5"/>
                      <a:pt x="13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4" y="6"/>
                      <a:pt x="1" y="5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16" name="Freeform 240"/>
              <p:cNvSpPr>
                <a:spLocks/>
              </p:cNvSpPr>
              <p:nvPr/>
            </p:nvSpPr>
            <p:spPr bwMode="auto">
              <a:xfrm>
                <a:off x="1782" y="2795"/>
                <a:ext cx="62" cy="104"/>
              </a:xfrm>
              <a:custGeom>
                <a:avLst/>
                <a:gdLst>
                  <a:gd name="T0" fmla="*/ 62 w 3"/>
                  <a:gd name="T1" fmla="*/ 0 h 5"/>
                  <a:gd name="T2" fmla="*/ 62 w 3"/>
                  <a:gd name="T3" fmla="*/ 42 h 5"/>
                  <a:gd name="T4" fmla="*/ 62 w 3"/>
                  <a:gd name="T5" fmla="*/ 42 h 5"/>
                  <a:gd name="T6" fmla="*/ 62 w 3"/>
                  <a:gd name="T7" fmla="*/ 62 h 5"/>
                  <a:gd name="T8" fmla="*/ 62 w 3"/>
                  <a:gd name="T9" fmla="*/ 62 h 5"/>
                  <a:gd name="T10" fmla="*/ 62 w 3"/>
                  <a:gd name="T11" fmla="*/ 62 h 5"/>
                  <a:gd name="T12" fmla="*/ 62 w 3"/>
                  <a:gd name="T13" fmla="*/ 83 h 5"/>
                  <a:gd name="T14" fmla="*/ 62 w 3"/>
                  <a:gd name="T15" fmla="*/ 83 h 5"/>
                  <a:gd name="T16" fmla="*/ 0 w 3"/>
                  <a:gd name="T17" fmla="*/ 104 h 5"/>
                  <a:gd name="T18" fmla="*/ 0 w 3"/>
                  <a:gd name="T19" fmla="*/ 62 h 5"/>
                  <a:gd name="T20" fmla="*/ 62 w 3"/>
                  <a:gd name="T21" fmla="*/ 0 h 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3" h="5">
                    <a:moveTo>
                      <a:pt x="3" y="0"/>
                    </a:move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2" y="4"/>
                      <a:pt x="1" y="5"/>
                      <a:pt x="0" y="5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2" y="2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17" name="Freeform 241"/>
              <p:cNvSpPr>
                <a:spLocks/>
              </p:cNvSpPr>
              <p:nvPr/>
            </p:nvSpPr>
            <p:spPr bwMode="auto">
              <a:xfrm>
                <a:off x="1493" y="2795"/>
                <a:ext cx="41" cy="104"/>
              </a:xfrm>
              <a:custGeom>
                <a:avLst/>
                <a:gdLst>
                  <a:gd name="T0" fmla="*/ 0 w 2"/>
                  <a:gd name="T1" fmla="*/ 83 h 5"/>
                  <a:gd name="T2" fmla="*/ 0 w 2"/>
                  <a:gd name="T3" fmla="*/ 83 h 5"/>
                  <a:gd name="T4" fmla="*/ 0 w 2"/>
                  <a:gd name="T5" fmla="*/ 62 h 5"/>
                  <a:gd name="T6" fmla="*/ 0 w 2"/>
                  <a:gd name="T7" fmla="*/ 62 h 5"/>
                  <a:gd name="T8" fmla="*/ 0 w 2"/>
                  <a:gd name="T9" fmla="*/ 62 h 5"/>
                  <a:gd name="T10" fmla="*/ 0 w 2"/>
                  <a:gd name="T11" fmla="*/ 42 h 5"/>
                  <a:gd name="T12" fmla="*/ 0 w 2"/>
                  <a:gd name="T13" fmla="*/ 42 h 5"/>
                  <a:gd name="T14" fmla="*/ 0 w 2"/>
                  <a:gd name="T15" fmla="*/ 0 h 5"/>
                  <a:gd name="T16" fmla="*/ 41 w 2"/>
                  <a:gd name="T17" fmla="*/ 62 h 5"/>
                  <a:gd name="T18" fmla="*/ 41 w 2"/>
                  <a:gd name="T19" fmla="*/ 104 h 5"/>
                  <a:gd name="T20" fmla="*/ 0 w 2"/>
                  <a:gd name="T21" fmla="*/ 83 h 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4"/>
                      <a:pt x="0" y="4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1" y="5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E994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18" name="Rectangle 242"/>
              <p:cNvSpPr>
                <a:spLocks noChangeArrowheads="1"/>
              </p:cNvSpPr>
              <p:nvPr/>
            </p:nvSpPr>
            <p:spPr bwMode="auto">
              <a:xfrm>
                <a:off x="768" y="2711"/>
                <a:ext cx="248" cy="188"/>
              </a:xfrm>
              <a:prstGeom prst="rect">
                <a:avLst/>
              </a:prstGeom>
              <a:solidFill>
                <a:srgbClr val="224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19" name="Freeform 243"/>
              <p:cNvSpPr>
                <a:spLocks/>
              </p:cNvSpPr>
              <p:nvPr/>
            </p:nvSpPr>
            <p:spPr bwMode="auto">
              <a:xfrm>
                <a:off x="747" y="2982"/>
                <a:ext cx="352" cy="146"/>
              </a:xfrm>
              <a:custGeom>
                <a:avLst/>
                <a:gdLst>
                  <a:gd name="T0" fmla="*/ 166 w 17"/>
                  <a:gd name="T1" fmla="*/ 0 h 7"/>
                  <a:gd name="T2" fmla="*/ 0 w 17"/>
                  <a:gd name="T3" fmla="*/ 83 h 7"/>
                  <a:gd name="T4" fmla="*/ 166 w 17"/>
                  <a:gd name="T5" fmla="*/ 146 h 7"/>
                  <a:gd name="T6" fmla="*/ 352 w 17"/>
                  <a:gd name="T7" fmla="*/ 63 h 7"/>
                  <a:gd name="T8" fmla="*/ 166 w 17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7" h="7">
                    <a:moveTo>
                      <a:pt x="8" y="0"/>
                    </a:moveTo>
                    <a:cubicBezTo>
                      <a:pt x="4" y="0"/>
                      <a:pt x="0" y="2"/>
                      <a:pt x="0" y="4"/>
                    </a:cubicBezTo>
                    <a:cubicBezTo>
                      <a:pt x="0" y="5"/>
                      <a:pt x="4" y="7"/>
                      <a:pt x="8" y="7"/>
                    </a:cubicBezTo>
                    <a:cubicBezTo>
                      <a:pt x="13" y="7"/>
                      <a:pt x="17" y="5"/>
                      <a:pt x="17" y="3"/>
                    </a:cubicBezTo>
                    <a:cubicBezTo>
                      <a:pt x="17" y="1"/>
                      <a:pt x="13" y="0"/>
                      <a:pt x="8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20" name="Freeform 244"/>
              <p:cNvSpPr>
                <a:spLocks/>
              </p:cNvSpPr>
              <p:nvPr/>
            </p:nvSpPr>
            <p:spPr bwMode="auto">
              <a:xfrm>
                <a:off x="768" y="2982"/>
                <a:ext cx="311" cy="125"/>
              </a:xfrm>
              <a:custGeom>
                <a:avLst/>
                <a:gdLst>
                  <a:gd name="T0" fmla="*/ 145 w 15"/>
                  <a:gd name="T1" fmla="*/ 21 h 6"/>
                  <a:gd name="T2" fmla="*/ 0 w 15"/>
                  <a:gd name="T3" fmla="*/ 63 h 6"/>
                  <a:gd name="T4" fmla="*/ 145 w 15"/>
                  <a:gd name="T5" fmla="*/ 125 h 6"/>
                  <a:gd name="T6" fmla="*/ 311 w 15"/>
                  <a:gd name="T7" fmla="*/ 63 h 6"/>
                  <a:gd name="T8" fmla="*/ 145 w 15"/>
                  <a:gd name="T9" fmla="*/ 21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5" h="6">
                    <a:moveTo>
                      <a:pt x="7" y="1"/>
                    </a:moveTo>
                    <a:cubicBezTo>
                      <a:pt x="3" y="1"/>
                      <a:pt x="0" y="2"/>
                      <a:pt x="0" y="3"/>
                    </a:cubicBezTo>
                    <a:cubicBezTo>
                      <a:pt x="0" y="5"/>
                      <a:pt x="3" y="6"/>
                      <a:pt x="7" y="6"/>
                    </a:cubicBezTo>
                    <a:cubicBezTo>
                      <a:pt x="12" y="6"/>
                      <a:pt x="15" y="5"/>
                      <a:pt x="15" y="3"/>
                    </a:cubicBezTo>
                    <a:cubicBezTo>
                      <a:pt x="15" y="2"/>
                      <a:pt x="11" y="0"/>
                      <a:pt x="7" y="1"/>
                    </a:cubicBez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21" name="Freeform 245"/>
              <p:cNvSpPr>
                <a:spLocks noEditPoints="1"/>
              </p:cNvSpPr>
              <p:nvPr/>
            </p:nvSpPr>
            <p:spPr bwMode="auto">
              <a:xfrm>
                <a:off x="872" y="3003"/>
                <a:ext cx="103" cy="104"/>
              </a:xfrm>
              <a:custGeom>
                <a:avLst/>
                <a:gdLst>
                  <a:gd name="T0" fmla="*/ 103 w 5"/>
                  <a:gd name="T1" fmla="*/ 83 h 5"/>
                  <a:gd name="T2" fmla="*/ 103 w 5"/>
                  <a:gd name="T3" fmla="*/ 83 h 5"/>
                  <a:gd name="T4" fmla="*/ 82 w 5"/>
                  <a:gd name="T5" fmla="*/ 83 h 5"/>
                  <a:gd name="T6" fmla="*/ 82 w 5"/>
                  <a:gd name="T7" fmla="*/ 83 h 5"/>
                  <a:gd name="T8" fmla="*/ 62 w 5"/>
                  <a:gd name="T9" fmla="*/ 83 h 5"/>
                  <a:gd name="T10" fmla="*/ 62 w 5"/>
                  <a:gd name="T11" fmla="*/ 104 h 5"/>
                  <a:gd name="T12" fmla="*/ 41 w 5"/>
                  <a:gd name="T13" fmla="*/ 104 h 5"/>
                  <a:gd name="T14" fmla="*/ 41 w 5"/>
                  <a:gd name="T15" fmla="*/ 83 h 5"/>
                  <a:gd name="T16" fmla="*/ 21 w 5"/>
                  <a:gd name="T17" fmla="*/ 83 h 5"/>
                  <a:gd name="T18" fmla="*/ 0 w 5"/>
                  <a:gd name="T19" fmla="*/ 83 h 5"/>
                  <a:gd name="T20" fmla="*/ 0 w 5"/>
                  <a:gd name="T21" fmla="*/ 83 h 5"/>
                  <a:gd name="T22" fmla="*/ 0 w 5"/>
                  <a:gd name="T23" fmla="*/ 62 h 5"/>
                  <a:gd name="T24" fmla="*/ 0 w 5"/>
                  <a:gd name="T25" fmla="*/ 62 h 5"/>
                  <a:gd name="T26" fmla="*/ 0 w 5"/>
                  <a:gd name="T27" fmla="*/ 62 h 5"/>
                  <a:gd name="T28" fmla="*/ 21 w 5"/>
                  <a:gd name="T29" fmla="*/ 42 h 5"/>
                  <a:gd name="T30" fmla="*/ 41 w 5"/>
                  <a:gd name="T31" fmla="*/ 42 h 5"/>
                  <a:gd name="T32" fmla="*/ 41 w 5"/>
                  <a:gd name="T33" fmla="*/ 21 h 5"/>
                  <a:gd name="T34" fmla="*/ 21 w 5"/>
                  <a:gd name="T35" fmla="*/ 21 h 5"/>
                  <a:gd name="T36" fmla="*/ 21 w 5"/>
                  <a:gd name="T37" fmla="*/ 21 h 5"/>
                  <a:gd name="T38" fmla="*/ 0 w 5"/>
                  <a:gd name="T39" fmla="*/ 21 h 5"/>
                  <a:gd name="T40" fmla="*/ 0 w 5"/>
                  <a:gd name="T41" fmla="*/ 21 h 5"/>
                  <a:gd name="T42" fmla="*/ 0 w 5"/>
                  <a:gd name="T43" fmla="*/ 21 h 5"/>
                  <a:gd name="T44" fmla="*/ 21 w 5"/>
                  <a:gd name="T45" fmla="*/ 21 h 5"/>
                  <a:gd name="T46" fmla="*/ 41 w 5"/>
                  <a:gd name="T47" fmla="*/ 21 h 5"/>
                  <a:gd name="T48" fmla="*/ 41 w 5"/>
                  <a:gd name="T49" fmla="*/ 0 h 5"/>
                  <a:gd name="T50" fmla="*/ 62 w 5"/>
                  <a:gd name="T51" fmla="*/ 0 h 5"/>
                  <a:gd name="T52" fmla="*/ 62 w 5"/>
                  <a:gd name="T53" fmla="*/ 21 h 5"/>
                  <a:gd name="T54" fmla="*/ 82 w 5"/>
                  <a:gd name="T55" fmla="*/ 21 h 5"/>
                  <a:gd name="T56" fmla="*/ 82 w 5"/>
                  <a:gd name="T57" fmla="*/ 21 h 5"/>
                  <a:gd name="T58" fmla="*/ 103 w 5"/>
                  <a:gd name="T59" fmla="*/ 21 h 5"/>
                  <a:gd name="T60" fmla="*/ 103 w 5"/>
                  <a:gd name="T61" fmla="*/ 21 h 5"/>
                  <a:gd name="T62" fmla="*/ 103 w 5"/>
                  <a:gd name="T63" fmla="*/ 42 h 5"/>
                  <a:gd name="T64" fmla="*/ 82 w 5"/>
                  <a:gd name="T65" fmla="*/ 42 h 5"/>
                  <a:gd name="T66" fmla="*/ 62 w 5"/>
                  <a:gd name="T67" fmla="*/ 42 h 5"/>
                  <a:gd name="T68" fmla="*/ 62 w 5"/>
                  <a:gd name="T69" fmla="*/ 62 h 5"/>
                  <a:gd name="T70" fmla="*/ 62 w 5"/>
                  <a:gd name="T71" fmla="*/ 83 h 5"/>
                  <a:gd name="T72" fmla="*/ 62 w 5"/>
                  <a:gd name="T73" fmla="*/ 83 h 5"/>
                  <a:gd name="T74" fmla="*/ 82 w 5"/>
                  <a:gd name="T75" fmla="*/ 83 h 5"/>
                  <a:gd name="T76" fmla="*/ 82 w 5"/>
                  <a:gd name="T77" fmla="*/ 62 h 5"/>
                  <a:gd name="T78" fmla="*/ 103 w 5"/>
                  <a:gd name="T79" fmla="*/ 62 h 5"/>
                  <a:gd name="T80" fmla="*/ 103 w 5"/>
                  <a:gd name="T81" fmla="*/ 83 h 5"/>
                  <a:gd name="T82" fmla="*/ 62 w 5"/>
                  <a:gd name="T83" fmla="*/ 42 h 5"/>
                  <a:gd name="T84" fmla="*/ 62 w 5"/>
                  <a:gd name="T85" fmla="*/ 42 h 5"/>
                  <a:gd name="T86" fmla="*/ 82 w 5"/>
                  <a:gd name="T87" fmla="*/ 42 h 5"/>
                  <a:gd name="T88" fmla="*/ 82 w 5"/>
                  <a:gd name="T89" fmla="*/ 42 h 5"/>
                  <a:gd name="T90" fmla="*/ 82 w 5"/>
                  <a:gd name="T91" fmla="*/ 21 h 5"/>
                  <a:gd name="T92" fmla="*/ 82 w 5"/>
                  <a:gd name="T93" fmla="*/ 21 h 5"/>
                  <a:gd name="T94" fmla="*/ 62 w 5"/>
                  <a:gd name="T95" fmla="*/ 21 h 5"/>
                  <a:gd name="T96" fmla="*/ 62 w 5"/>
                  <a:gd name="T97" fmla="*/ 42 h 5"/>
                  <a:gd name="T98" fmla="*/ 41 w 5"/>
                  <a:gd name="T99" fmla="*/ 62 h 5"/>
                  <a:gd name="T100" fmla="*/ 21 w 5"/>
                  <a:gd name="T101" fmla="*/ 62 h 5"/>
                  <a:gd name="T102" fmla="*/ 21 w 5"/>
                  <a:gd name="T103" fmla="*/ 62 h 5"/>
                  <a:gd name="T104" fmla="*/ 21 w 5"/>
                  <a:gd name="T105" fmla="*/ 83 h 5"/>
                  <a:gd name="T106" fmla="*/ 41 w 5"/>
                  <a:gd name="T107" fmla="*/ 83 h 5"/>
                  <a:gd name="T108" fmla="*/ 41 w 5"/>
                  <a:gd name="T109" fmla="*/ 62 h 5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5" h="5">
                    <a:moveTo>
                      <a:pt x="5" y="4"/>
                    </a:moveTo>
                    <a:cubicBezTo>
                      <a:pt x="5" y="4"/>
                      <a:pt x="5" y="4"/>
                      <a:pt x="5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5" y="3"/>
                      <a:pt x="5" y="3"/>
                      <a:pt x="5" y="3"/>
                    </a:cubicBezTo>
                    <a:lnTo>
                      <a:pt x="5" y="4"/>
                    </a:lnTo>
                    <a:close/>
                    <a:moveTo>
                      <a:pt x="3" y="2"/>
                    </a:moveTo>
                    <a:cubicBezTo>
                      <a:pt x="3" y="2"/>
                      <a:pt x="3" y="2"/>
                      <a:pt x="3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3" y="1"/>
                      <a:pt x="3" y="1"/>
                      <a:pt x="3" y="1"/>
                    </a:cubicBezTo>
                    <a:lnTo>
                      <a:pt x="3" y="2"/>
                    </a:lnTo>
                    <a:close/>
                    <a:moveTo>
                      <a:pt x="2" y="3"/>
                    </a:move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lnTo>
                      <a:pt x="2" y="3"/>
                    </a:ln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22" name="Freeform 246"/>
              <p:cNvSpPr>
                <a:spLocks/>
              </p:cNvSpPr>
              <p:nvPr/>
            </p:nvSpPr>
            <p:spPr bwMode="auto">
              <a:xfrm>
                <a:off x="747" y="3045"/>
                <a:ext cx="352" cy="125"/>
              </a:xfrm>
              <a:custGeom>
                <a:avLst/>
                <a:gdLst>
                  <a:gd name="T0" fmla="*/ 0 w 17"/>
                  <a:gd name="T1" fmla="*/ 42 h 6"/>
                  <a:gd name="T2" fmla="*/ 0 w 17"/>
                  <a:gd name="T3" fmla="*/ 42 h 6"/>
                  <a:gd name="T4" fmla="*/ 0 w 17"/>
                  <a:gd name="T5" fmla="*/ 0 h 6"/>
                  <a:gd name="T6" fmla="*/ 166 w 17"/>
                  <a:gd name="T7" fmla="*/ 83 h 6"/>
                  <a:gd name="T8" fmla="*/ 166 w 17"/>
                  <a:gd name="T9" fmla="*/ 83 h 6"/>
                  <a:gd name="T10" fmla="*/ 166 w 17"/>
                  <a:gd name="T11" fmla="*/ 83 h 6"/>
                  <a:gd name="T12" fmla="*/ 352 w 17"/>
                  <a:gd name="T13" fmla="*/ 0 h 6"/>
                  <a:gd name="T14" fmla="*/ 352 w 17"/>
                  <a:gd name="T15" fmla="*/ 42 h 6"/>
                  <a:gd name="T16" fmla="*/ 352 w 17"/>
                  <a:gd name="T17" fmla="*/ 42 h 6"/>
                  <a:gd name="T18" fmla="*/ 352 w 17"/>
                  <a:gd name="T19" fmla="*/ 42 h 6"/>
                  <a:gd name="T20" fmla="*/ 352 w 17"/>
                  <a:gd name="T21" fmla="*/ 42 h 6"/>
                  <a:gd name="T22" fmla="*/ 352 w 17"/>
                  <a:gd name="T23" fmla="*/ 63 h 6"/>
                  <a:gd name="T24" fmla="*/ 352 w 17"/>
                  <a:gd name="T25" fmla="*/ 63 h 6"/>
                  <a:gd name="T26" fmla="*/ 352 w 17"/>
                  <a:gd name="T27" fmla="*/ 63 h 6"/>
                  <a:gd name="T28" fmla="*/ 186 w 17"/>
                  <a:gd name="T29" fmla="*/ 125 h 6"/>
                  <a:gd name="T30" fmla="*/ 166 w 17"/>
                  <a:gd name="T31" fmla="*/ 125 h 6"/>
                  <a:gd name="T32" fmla="*/ 166 w 17"/>
                  <a:gd name="T33" fmla="*/ 125 h 6"/>
                  <a:gd name="T34" fmla="*/ 0 w 17"/>
                  <a:gd name="T35" fmla="*/ 63 h 6"/>
                  <a:gd name="T36" fmla="*/ 0 w 17"/>
                  <a:gd name="T37" fmla="*/ 63 h 6"/>
                  <a:gd name="T38" fmla="*/ 0 w 17"/>
                  <a:gd name="T39" fmla="*/ 63 h 6"/>
                  <a:gd name="T40" fmla="*/ 0 w 17"/>
                  <a:gd name="T41" fmla="*/ 42 h 6"/>
                  <a:gd name="T42" fmla="*/ 0 w 17"/>
                  <a:gd name="T43" fmla="*/ 42 h 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7" h="6"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"/>
                      <a:pt x="4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13" y="4"/>
                      <a:pt x="17" y="2"/>
                      <a:pt x="17" y="0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6" y="5"/>
                      <a:pt x="13" y="6"/>
                      <a:pt x="9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4" y="6"/>
                      <a:pt x="1" y="5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23" name="Freeform 247"/>
              <p:cNvSpPr>
                <a:spLocks/>
              </p:cNvSpPr>
              <p:nvPr/>
            </p:nvSpPr>
            <p:spPr bwMode="auto">
              <a:xfrm>
                <a:off x="1058" y="3045"/>
                <a:ext cx="41" cy="104"/>
              </a:xfrm>
              <a:custGeom>
                <a:avLst/>
                <a:gdLst>
                  <a:gd name="T0" fmla="*/ 41 w 2"/>
                  <a:gd name="T1" fmla="*/ 0 h 5"/>
                  <a:gd name="T2" fmla="*/ 41 w 2"/>
                  <a:gd name="T3" fmla="*/ 42 h 5"/>
                  <a:gd name="T4" fmla="*/ 41 w 2"/>
                  <a:gd name="T5" fmla="*/ 42 h 5"/>
                  <a:gd name="T6" fmla="*/ 41 w 2"/>
                  <a:gd name="T7" fmla="*/ 42 h 5"/>
                  <a:gd name="T8" fmla="*/ 41 w 2"/>
                  <a:gd name="T9" fmla="*/ 42 h 5"/>
                  <a:gd name="T10" fmla="*/ 41 w 2"/>
                  <a:gd name="T11" fmla="*/ 62 h 5"/>
                  <a:gd name="T12" fmla="*/ 41 w 2"/>
                  <a:gd name="T13" fmla="*/ 62 h 5"/>
                  <a:gd name="T14" fmla="*/ 41 w 2"/>
                  <a:gd name="T15" fmla="*/ 62 h 5"/>
                  <a:gd name="T16" fmla="*/ 0 w 2"/>
                  <a:gd name="T17" fmla="*/ 104 h 5"/>
                  <a:gd name="T18" fmla="*/ 0 w 2"/>
                  <a:gd name="T19" fmla="*/ 62 h 5"/>
                  <a:gd name="T20" fmla="*/ 41 w 2"/>
                  <a:gd name="T21" fmla="*/ 0 h 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" h="5">
                    <a:moveTo>
                      <a:pt x="2" y="0"/>
                    </a:move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4"/>
                      <a:pt x="1" y="5"/>
                      <a:pt x="0" y="5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1" y="2"/>
                      <a:pt x="2" y="1"/>
                      <a:pt x="2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24" name="Freeform 248"/>
              <p:cNvSpPr>
                <a:spLocks/>
              </p:cNvSpPr>
              <p:nvPr/>
            </p:nvSpPr>
            <p:spPr bwMode="auto">
              <a:xfrm>
                <a:off x="747" y="3045"/>
                <a:ext cx="42" cy="104"/>
              </a:xfrm>
              <a:custGeom>
                <a:avLst/>
                <a:gdLst>
                  <a:gd name="T0" fmla="*/ 0 w 2"/>
                  <a:gd name="T1" fmla="*/ 62 h 5"/>
                  <a:gd name="T2" fmla="*/ 0 w 2"/>
                  <a:gd name="T3" fmla="*/ 62 h 5"/>
                  <a:gd name="T4" fmla="*/ 0 w 2"/>
                  <a:gd name="T5" fmla="*/ 62 h 5"/>
                  <a:gd name="T6" fmla="*/ 0 w 2"/>
                  <a:gd name="T7" fmla="*/ 42 h 5"/>
                  <a:gd name="T8" fmla="*/ 0 w 2"/>
                  <a:gd name="T9" fmla="*/ 42 h 5"/>
                  <a:gd name="T10" fmla="*/ 0 w 2"/>
                  <a:gd name="T11" fmla="*/ 42 h 5"/>
                  <a:gd name="T12" fmla="*/ 0 w 2"/>
                  <a:gd name="T13" fmla="*/ 42 h 5"/>
                  <a:gd name="T14" fmla="*/ 0 w 2"/>
                  <a:gd name="T15" fmla="*/ 0 h 5"/>
                  <a:gd name="T16" fmla="*/ 42 w 2"/>
                  <a:gd name="T17" fmla="*/ 62 h 5"/>
                  <a:gd name="T18" fmla="*/ 42 w 2"/>
                  <a:gd name="T19" fmla="*/ 104 h 5"/>
                  <a:gd name="T20" fmla="*/ 0 w 2"/>
                  <a:gd name="T21" fmla="*/ 62 h 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" h="5">
                    <a:moveTo>
                      <a:pt x="0" y="3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1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E994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25" name="Freeform 249"/>
              <p:cNvSpPr>
                <a:spLocks/>
              </p:cNvSpPr>
              <p:nvPr/>
            </p:nvSpPr>
            <p:spPr bwMode="auto">
              <a:xfrm>
                <a:off x="747" y="2920"/>
                <a:ext cx="352" cy="146"/>
              </a:xfrm>
              <a:custGeom>
                <a:avLst/>
                <a:gdLst>
                  <a:gd name="T0" fmla="*/ 166 w 17"/>
                  <a:gd name="T1" fmla="*/ 0 h 7"/>
                  <a:gd name="T2" fmla="*/ 0 w 17"/>
                  <a:gd name="T3" fmla="*/ 63 h 7"/>
                  <a:gd name="T4" fmla="*/ 166 w 17"/>
                  <a:gd name="T5" fmla="*/ 146 h 7"/>
                  <a:gd name="T6" fmla="*/ 352 w 17"/>
                  <a:gd name="T7" fmla="*/ 63 h 7"/>
                  <a:gd name="T8" fmla="*/ 166 w 17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7" h="7">
                    <a:moveTo>
                      <a:pt x="8" y="0"/>
                    </a:moveTo>
                    <a:cubicBezTo>
                      <a:pt x="4" y="0"/>
                      <a:pt x="0" y="2"/>
                      <a:pt x="0" y="3"/>
                    </a:cubicBezTo>
                    <a:cubicBezTo>
                      <a:pt x="0" y="5"/>
                      <a:pt x="4" y="7"/>
                      <a:pt x="8" y="7"/>
                    </a:cubicBezTo>
                    <a:cubicBezTo>
                      <a:pt x="13" y="7"/>
                      <a:pt x="17" y="5"/>
                      <a:pt x="17" y="3"/>
                    </a:cubicBezTo>
                    <a:cubicBezTo>
                      <a:pt x="17" y="1"/>
                      <a:pt x="13" y="0"/>
                      <a:pt x="8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26" name="Freeform 250"/>
              <p:cNvSpPr>
                <a:spLocks/>
              </p:cNvSpPr>
              <p:nvPr/>
            </p:nvSpPr>
            <p:spPr bwMode="auto">
              <a:xfrm>
                <a:off x="768" y="2920"/>
                <a:ext cx="311" cy="125"/>
              </a:xfrm>
              <a:custGeom>
                <a:avLst/>
                <a:gdLst>
                  <a:gd name="T0" fmla="*/ 145 w 15"/>
                  <a:gd name="T1" fmla="*/ 0 h 6"/>
                  <a:gd name="T2" fmla="*/ 0 w 15"/>
                  <a:gd name="T3" fmla="*/ 63 h 6"/>
                  <a:gd name="T4" fmla="*/ 145 w 15"/>
                  <a:gd name="T5" fmla="*/ 125 h 6"/>
                  <a:gd name="T6" fmla="*/ 311 w 15"/>
                  <a:gd name="T7" fmla="*/ 63 h 6"/>
                  <a:gd name="T8" fmla="*/ 145 w 15"/>
                  <a:gd name="T9" fmla="*/ 0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5" h="6">
                    <a:moveTo>
                      <a:pt x="7" y="0"/>
                    </a:moveTo>
                    <a:cubicBezTo>
                      <a:pt x="3" y="1"/>
                      <a:pt x="0" y="2"/>
                      <a:pt x="0" y="3"/>
                    </a:cubicBezTo>
                    <a:cubicBezTo>
                      <a:pt x="0" y="5"/>
                      <a:pt x="3" y="6"/>
                      <a:pt x="7" y="6"/>
                    </a:cubicBezTo>
                    <a:cubicBezTo>
                      <a:pt x="12" y="6"/>
                      <a:pt x="15" y="5"/>
                      <a:pt x="15" y="3"/>
                    </a:cubicBezTo>
                    <a:cubicBezTo>
                      <a:pt x="15" y="2"/>
                      <a:pt x="11" y="0"/>
                      <a:pt x="7" y="0"/>
                    </a:cubicBez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27" name="Freeform 251"/>
              <p:cNvSpPr>
                <a:spLocks noEditPoints="1"/>
              </p:cNvSpPr>
              <p:nvPr/>
            </p:nvSpPr>
            <p:spPr bwMode="auto">
              <a:xfrm>
                <a:off x="872" y="2941"/>
                <a:ext cx="103" cy="104"/>
              </a:xfrm>
              <a:custGeom>
                <a:avLst/>
                <a:gdLst>
                  <a:gd name="T0" fmla="*/ 103 w 5"/>
                  <a:gd name="T1" fmla="*/ 62 h 5"/>
                  <a:gd name="T2" fmla="*/ 103 w 5"/>
                  <a:gd name="T3" fmla="*/ 83 h 5"/>
                  <a:gd name="T4" fmla="*/ 82 w 5"/>
                  <a:gd name="T5" fmla="*/ 83 h 5"/>
                  <a:gd name="T6" fmla="*/ 82 w 5"/>
                  <a:gd name="T7" fmla="*/ 83 h 5"/>
                  <a:gd name="T8" fmla="*/ 62 w 5"/>
                  <a:gd name="T9" fmla="*/ 83 h 5"/>
                  <a:gd name="T10" fmla="*/ 62 w 5"/>
                  <a:gd name="T11" fmla="*/ 104 h 5"/>
                  <a:gd name="T12" fmla="*/ 41 w 5"/>
                  <a:gd name="T13" fmla="*/ 104 h 5"/>
                  <a:gd name="T14" fmla="*/ 41 w 5"/>
                  <a:gd name="T15" fmla="*/ 83 h 5"/>
                  <a:gd name="T16" fmla="*/ 21 w 5"/>
                  <a:gd name="T17" fmla="*/ 83 h 5"/>
                  <a:gd name="T18" fmla="*/ 0 w 5"/>
                  <a:gd name="T19" fmla="*/ 83 h 5"/>
                  <a:gd name="T20" fmla="*/ 0 w 5"/>
                  <a:gd name="T21" fmla="*/ 83 h 5"/>
                  <a:gd name="T22" fmla="*/ 0 w 5"/>
                  <a:gd name="T23" fmla="*/ 62 h 5"/>
                  <a:gd name="T24" fmla="*/ 0 w 5"/>
                  <a:gd name="T25" fmla="*/ 62 h 5"/>
                  <a:gd name="T26" fmla="*/ 0 w 5"/>
                  <a:gd name="T27" fmla="*/ 42 h 5"/>
                  <a:gd name="T28" fmla="*/ 21 w 5"/>
                  <a:gd name="T29" fmla="*/ 42 h 5"/>
                  <a:gd name="T30" fmla="*/ 41 w 5"/>
                  <a:gd name="T31" fmla="*/ 42 h 5"/>
                  <a:gd name="T32" fmla="*/ 41 w 5"/>
                  <a:gd name="T33" fmla="*/ 21 h 5"/>
                  <a:gd name="T34" fmla="*/ 21 w 5"/>
                  <a:gd name="T35" fmla="*/ 21 h 5"/>
                  <a:gd name="T36" fmla="*/ 21 w 5"/>
                  <a:gd name="T37" fmla="*/ 21 h 5"/>
                  <a:gd name="T38" fmla="*/ 0 w 5"/>
                  <a:gd name="T39" fmla="*/ 21 h 5"/>
                  <a:gd name="T40" fmla="*/ 0 w 5"/>
                  <a:gd name="T41" fmla="*/ 21 h 5"/>
                  <a:gd name="T42" fmla="*/ 0 w 5"/>
                  <a:gd name="T43" fmla="*/ 21 h 5"/>
                  <a:gd name="T44" fmla="*/ 21 w 5"/>
                  <a:gd name="T45" fmla="*/ 21 h 5"/>
                  <a:gd name="T46" fmla="*/ 41 w 5"/>
                  <a:gd name="T47" fmla="*/ 0 h 5"/>
                  <a:gd name="T48" fmla="*/ 41 w 5"/>
                  <a:gd name="T49" fmla="*/ 0 h 5"/>
                  <a:gd name="T50" fmla="*/ 62 w 5"/>
                  <a:gd name="T51" fmla="*/ 0 h 5"/>
                  <a:gd name="T52" fmla="*/ 62 w 5"/>
                  <a:gd name="T53" fmla="*/ 0 h 5"/>
                  <a:gd name="T54" fmla="*/ 82 w 5"/>
                  <a:gd name="T55" fmla="*/ 21 h 5"/>
                  <a:gd name="T56" fmla="*/ 82 w 5"/>
                  <a:gd name="T57" fmla="*/ 21 h 5"/>
                  <a:gd name="T58" fmla="*/ 103 w 5"/>
                  <a:gd name="T59" fmla="*/ 21 h 5"/>
                  <a:gd name="T60" fmla="*/ 103 w 5"/>
                  <a:gd name="T61" fmla="*/ 21 h 5"/>
                  <a:gd name="T62" fmla="*/ 103 w 5"/>
                  <a:gd name="T63" fmla="*/ 42 h 5"/>
                  <a:gd name="T64" fmla="*/ 82 w 5"/>
                  <a:gd name="T65" fmla="*/ 42 h 5"/>
                  <a:gd name="T66" fmla="*/ 62 w 5"/>
                  <a:gd name="T67" fmla="*/ 42 h 5"/>
                  <a:gd name="T68" fmla="*/ 62 w 5"/>
                  <a:gd name="T69" fmla="*/ 42 h 5"/>
                  <a:gd name="T70" fmla="*/ 62 w 5"/>
                  <a:gd name="T71" fmla="*/ 83 h 5"/>
                  <a:gd name="T72" fmla="*/ 62 w 5"/>
                  <a:gd name="T73" fmla="*/ 83 h 5"/>
                  <a:gd name="T74" fmla="*/ 82 w 5"/>
                  <a:gd name="T75" fmla="*/ 62 h 5"/>
                  <a:gd name="T76" fmla="*/ 82 w 5"/>
                  <a:gd name="T77" fmla="*/ 62 h 5"/>
                  <a:gd name="T78" fmla="*/ 103 w 5"/>
                  <a:gd name="T79" fmla="*/ 62 h 5"/>
                  <a:gd name="T80" fmla="*/ 62 w 5"/>
                  <a:gd name="T81" fmla="*/ 42 h 5"/>
                  <a:gd name="T82" fmla="*/ 62 w 5"/>
                  <a:gd name="T83" fmla="*/ 42 h 5"/>
                  <a:gd name="T84" fmla="*/ 82 w 5"/>
                  <a:gd name="T85" fmla="*/ 42 h 5"/>
                  <a:gd name="T86" fmla="*/ 82 w 5"/>
                  <a:gd name="T87" fmla="*/ 42 h 5"/>
                  <a:gd name="T88" fmla="*/ 82 w 5"/>
                  <a:gd name="T89" fmla="*/ 21 h 5"/>
                  <a:gd name="T90" fmla="*/ 82 w 5"/>
                  <a:gd name="T91" fmla="*/ 21 h 5"/>
                  <a:gd name="T92" fmla="*/ 62 w 5"/>
                  <a:gd name="T93" fmla="*/ 21 h 5"/>
                  <a:gd name="T94" fmla="*/ 62 w 5"/>
                  <a:gd name="T95" fmla="*/ 42 h 5"/>
                  <a:gd name="T96" fmla="*/ 41 w 5"/>
                  <a:gd name="T97" fmla="*/ 62 h 5"/>
                  <a:gd name="T98" fmla="*/ 21 w 5"/>
                  <a:gd name="T99" fmla="*/ 62 h 5"/>
                  <a:gd name="T100" fmla="*/ 21 w 5"/>
                  <a:gd name="T101" fmla="*/ 62 h 5"/>
                  <a:gd name="T102" fmla="*/ 21 w 5"/>
                  <a:gd name="T103" fmla="*/ 83 h 5"/>
                  <a:gd name="T104" fmla="*/ 41 w 5"/>
                  <a:gd name="T105" fmla="*/ 83 h 5"/>
                  <a:gd name="T106" fmla="*/ 41 w 5"/>
                  <a:gd name="T107" fmla="*/ 62 h 5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0" t="0" r="r" b="b"/>
                <a:pathLst>
                  <a:path w="5" h="5">
                    <a:moveTo>
                      <a:pt x="5" y="3"/>
                    </a:moveTo>
                    <a:cubicBezTo>
                      <a:pt x="5" y="4"/>
                      <a:pt x="5" y="4"/>
                      <a:pt x="5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5" y="3"/>
                      <a:pt x="5" y="3"/>
                      <a:pt x="5" y="3"/>
                    </a:cubicBezTo>
                    <a:close/>
                    <a:moveTo>
                      <a:pt x="3" y="2"/>
                    </a:moveTo>
                    <a:cubicBezTo>
                      <a:pt x="3" y="2"/>
                      <a:pt x="3" y="2"/>
                      <a:pt x="3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3" y="1"/>
                      <a:pt x="3" y="1"/>
                      <a:pt x="3" y="1"/>
                    </a:cubicBezTo>
                    <a:lnTo>
                      <a:pt x="3" y="2"/>
                    </a:lnTo>
                    <a:close/>
                    <a:moveTo>
                      <a:pt x="2" y="3"/>
                    </a:move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lnTo>
                      <a:pt x="2" y="3"/>
                    </a:ln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28" name="Freeform 252"/>
              <p:cNvSpPr>
                <a:spLocks/>
              </p:cNvSpPr>
              <p:nvPr/>
            </p:nvSpPr>
            <p:spPr bwMode="auto">
              <a:xfrm>
                <a:off x="747" y="2982"/>
                <a:ext cx="352" cy="125"/>
              </a:xfrm>
              <a:custGeom>
                <a:avLst/>
                <a:gdLst>
                  <a:gd name="T0" fmla="*/ 0 w 17"/>
                  <a:gd name="T1" fmla="*/ 42 h 6"/>
                  <a:gd name="T2" fmla="*/ 0 w 17"/>
                  <a:gd name="T3" fmla="*/ 42 h 6"/>
                  <a:gd name="T4" fmla="*/ 0 w 17"/>
                  <a:gd name="T5" fmla="*/ 0 h 6"/>
                  <a:gd name="T6" fmla="*/ 166 w 17"/>
                  <a:gd name="T7" fmla="*/ 83 h 6"/>
                  <a:gd name="T8" fmla="*/ 166 w 17"/>
                  <a:gd name="T9" fmla="*/ 83 h 6"/>
                  <a:gd name="T10" fmla="*/ 166 w 17"/>
                  <a:gd name="T11" fmla="*/ 83 h 6"/>
                  <a:gd name="T12" fmla="*/ 352 w 17"/>
                  <a:gd name="T13" fmla="*/ 0 h 6"/>
                  <a:gd name="T14" fmla="*/ 352 w 17"/>
                  <a:gd name="T15" fmla="*/ 42 h 6"/>
                  <a:gd name="T16" fmla="*/ 352 w 17"/>
                  <a:gd name="T17" fmla="*/ 42 h 6"/>
                  <a:gd name="T18" fmla="*/ 352 w 17"/>
                  <a:gd name="T19" fmla="*/ 42 h 6"/>
                  <a:gd name="T20" fmla="*/ 352 w 17"/>
                  <a:gd name="T21" fmla="*/ 42 h 6"/>
                  <a:gd name="T22" fmla="*/ 352 w 17"/>
                  <a:gd name="T23" fmla="*/ 63 h 6"/>
                  <a:gd name="T24" fmla="*/ 352 w 17"/>
                  <a:gd name="T25" fmla="*/ 63 h 6"/>
                  <a:gd name="T26" fmla="*/ 352 w 17"/>
                  <a:gd name="T27" fmla="*/ 63 h 6"/>
                  <a:gd name="T28" fmla="*/ 186 w 17"/>
                  <a:gd name="T29" fmla="*/ 125 h 6"/>
                  <a:gd name="T30" fmla="*/ 166 w 17"/>
                  <a:gd name="T31" fmla="*/ 125 h 6"/>
                  <a:gd name="T32" fmla="*/ 166 w 17"/>
                  <a:gd name="T33" fmla="*/ 125 h 6"/>
                  <a:gd name="T34" fmla="*/ 0 w 17"/>
                  <a:gd name="T35" fmla="*/ 63 h 6"/>
                  <a:gd name="T36" fmla="*/ 0 w 17"/>
                  <a:gd name="T37" fmla="*/ 63 h 6"/>
                  <a:gd name="T38" fmla="*/ 0 w 17"/>
                  <a:gd name="T39" fmla="*/ 63 h 6"/>
                  <a:gd name="T40" fmla="*/ 0 w 17"/>
                  <a:gd name="T41" fmla="*/ 42 h 6"/>
                  <a:gd name="T42" fmla="*/ 0 w 17"/>
                  <a:gd name="T43" fmla="*/ 42 h 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7" h="6"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"/>
                      <a:pt x="4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13" y="4"/>
                      <a:pt x="17" y="2"/>
                      <a:pt x="17" y="0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6" y="5"/>
                      <a:pt x="13" y="6"/>
                      <a:pt x="9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4" y="6"/>
                      <a:pt x="1" y="5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29" name="Freeform 253"/>
              <p:cNvSpPr>
                <a:spLocks/>
              </p:cNvSpPr>
              <p:nvPr/>
            </p:nvSpPr>
            <p:spPr bwMode="auto">
              <a:xfrm>
                <a:off x="1058" y="2982"/>
                <a:ext cx="41" cy="105"/>
              </a:xfrm>
              <a:custGeom>
                <a:avLst/>
                <a:gdLst>
                  <a:gd name="T0" fmla="*/ 41 w 2"/>
                  <a:gd name="T1" fmla="*/ 0 h 5"/>
                  <a:gd name="T2" fmla="*/ 41 w 2"/>
                  <a:gd name="T3" fmla="*/ 42 h 5"/>
                  <a:gd name="T4" fmla="*/ 41 w 2"/>
                  <a:gd name="T5" fmla="*/ 42 h 5"/>
                  <a:gd name="T6" fmla="*/ 41 w 2"/>
                  <a:gd name="T7" fmla="*/ 42 h 5"/>
                  <a:gd name="T8" fmla="*/ 41 w 2"/>
                  <a:gd name="T9" fmla="*/ 42 h 5"/>
                  <a:gd name="T10" fmla="*/ 41 w 2"/>
                  <a:gd name="T11" fmla="*/ 63 h 5"/>
                  <a:gd name="T12" fmla="*/ 41 w 2"/>
                  <a:gd name="T13" fmla="*/ 63 h 5"/>
                  <a:gd name="T14" fmla="*/ 41 w 2"/>
                  <a:gd name="T15" fmla="*/ 63 h 5"/>
                  <a:gd name="T16" fmla="*/ 0 w 2"/>
                  <a:gd name="T17" fmla="*/ 105 h 5"/>
                  <a:gd name="T18" fmla="*/ 0 w 2"/>
                  <a:gd name="T19" fmla="*/ 42 h 5"/>
                  <a:gd name="T20" fmla="*/ 41 w 2"/>
                  <a:gd name="T21" fmla="*/ 0 h 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" h="5">
                    <a:moveTo>
                      <a:pt x="2" y="0"/>
                    </a:move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4"/>
                      <a:pt x="1" y="4"/>
                      <a:pt x="0" y="5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2" y="1"/>
                      <a:pt x="2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30" name="Freeform 254"/>
              <p:cNvSpPr>
                <a:spLocks/>
              </p:cNvSpPr>
              <p:nvPr/>
            </p:nvSpPr>
            <p:spPr bwMode="auto">
              <a:xfrm>
                <a:off x="747" y="2982"/>
                <a:ext cx="42" cy="105"/>
              </a:xfrm>
              <a:custGeom>
                <a:avLst/>
                <a:gdLst>
                  <a:gd name="T0" fmla="*/ 0 w 2"/>
                  <a:gd name="T1" fmla="*/ 63 h 5"/>
                  <a:gd name="T2" fmla="*/ 0 w 2"/>
                  <a:gd name="T3" fmla="*/ 63 h 5"/>
                  <a:gd name="T4" fmla="*/ 0 w 2"/>
                  <a:gd name="T5" fmla="*/ 63 h 5"/>
                  <a:gd name="T6" fmla="*/ 0 w 2"/>
                  <a:gd name="T7" fmla="*/ 42 h 5"/>
                  <a:gd name="T8" fmla="*/ 0 w 2"/>
                  <a:gd name="T9" fmla="*/ 42 h 5"/>
                  <a:gd name="T10" fmla="*/ 0 w 2"/>
                  <a:gd name="T11" fmla="*/ 42 h 5"/>
                  <a:gd name="T12" fmla="*/ 0 w 2"/>
                  <a:gd name="T13" fmla="*/ 42 h 5"/>
                  <a:gd name="T14" fmla="*/ 0 w 2"/>
                  <a:gd name="T15" fmla="*/ 0 h 5"/>
                  <a:gd name="T16" fmla="*/ 42 w 2"/>
                  <a:gd name="T17" fmla="*/ 42 h 5"/>
                  <a:gd name="T18" fmla="*/ 42 w 2"/>
                  <a:gd name="T19" fmla="*/ 105 h 5"/>
                  <a:gd name="T20" fmla="*/ 0 w 2"/>
                  <a:gd name="T21" fmla="*/ 63 h 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" h="5">
                    <a:moveTo>
                      <a:pt x="0" y="3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1" y="2"/>
                      <a:pt x="2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1" y="4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E994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31" name="Freeform 255"/>
              <p:cNvSpPr>
                <a:spLocks/>
              </p:cNvSpPr>
              <p:nvPr/>
            </p:nvSpPr>
            <p:spPr bwMode="auto">
              <a:xfrm>
                <a:off x="747" y="2857"/>
                <a:ext cx="352" cy="146"/>
              </a:xfrm>
              <a:custGeom>
                <a:avLst/>
                <a:gdLst>
                  <a:gd name="T0" fmla="*/ 166 w 17"/>
                  <a:gd name="T1" fmla="*/ 0 h 7"/>
                  <a:gd name="T2" fmla="*/ 0 w 17"/>
                  <a:gd name="T3" fmla="*/ 63 h 7"/>
                  <a:gd name="T4" fmla="*/ 166 w 17"/>
                  <a:gd name="T5" fmla="*/ 146 h 7"/>
                  <a:gd name="T6" fmla="*/ 352 w 17"/>
                  <a:gd name="T7" fmla="*/ 63 h 7"/>
                  <a:gd name="T8" fmla="*/ 166 w 17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7" h="7">
                    <a:moveTo>
                      <a:pt x="8" y="0"/>
                    </a:moveTo>
                    <a:cubicBezTo>
                      <a:pt x="4" y="0"/>
                      <a:pt x="0" y="2"/>
                      <a:pt x="0" y="3"/>
                    </a:cubicBezTo>
                    <a:cubicBezTo>
                      <a:pt x="0" y="5"/>
                      <a:pt x="4" y="7"/>
                      <a:pt x="8" y="7"/>
                    </a:cubicBezTo>
                    <a:cubicBezTo>
                      <a:pt x="13" y="7"/>
                      <a:pt x="17" y="5"/>
                      <a:pt x="17" y="3"/>
                    </a:cubicBezTo>
                    <a:cubicBezTo>
                      <a:pt x="17" y="1"/>
                      <a:pt x="13" y="0"/>
                      <a:pt x="8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32" name="Freeform 256"/>
              <p:cNvSpPr>
                <a:spLocks/>
              </p:cNvSpPr>
              <p:nvPr/>
            </p:nvSpPr>
            <p:spPr bwMode="auto">
              <a:xfrm>
                <a:off x="768" y="2857"/>
                <a:ext cx="311" cy="125"/>
              </a:xfrm>
              <a:custGeom>
                <a:avLst/>
                <a:gdLst>
                  <a:gd name="T0" fmla="*/ 145 w 15"/>
                  <a:gd name="T1" fmla="*/ 0 h 6"/>
                  <a:gd name="T2" fmla="*/ 0 w 15"/>
                  <a:gd name="T3" fmla="*/ 63 h 6"/>
                  <a:gd name="T4" fmla="*/ 145 w 15"/>
                  <a:gd name="T5" fmla="*/ 125 h 6"/>
                  <a:gd name="T6" fmla="*/ 311 w 15"/>
                  <a:gd name="T7" fmla="*/ 63 h 6"/>
                  <a:gd name="T8" fmla="*/ 145 w 15"/>
                  <a:gd name="T9" fmla="*/ 0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5" h="6">
                    <a:moveTo>
                      <a:pt x="7" y="0"/>
                    </a:moveTo>
                    <a:cubicBezTo>
                      <a:pt x="3" y="1"/>
                      <a:pt x="0" y="2"/>
                      <a:pt x="0" y="3"/>
                    </a:cubicBezTo>
                    <a:cubicBezTo>
                      <a:pt x="0" y="5"/>
                      <a:pt x="3" y="6"/>
                      <a:pt x="7" y="6"/>
                    </a:cubicBezTo>
                    <a:cubicBezTo>
                      <a:pt x="12" y="6"/>
                      <a:pt x="15" y="5"/>
                      <a:pt x="15" y="3"/>
                    </a:cubicBezTo>
                    <a:cubicBezTo>
                      <a:pt x="15" y="2"/>
                      <a:pt x="11" y="0"/>
                      <a:pt x="7" y="0"/>
                    </a:cubicBez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33" name="Freeform 257"/>
              <p:cNvSpPr>
                <a:spLocks noEditPoints="1"/>
              </p:cNvSpPr>
              <p:nvPr/>
            </p:nvSpPr>
            <p:spPr bwMode="auto">
              <a:xfrm>
                <a:off x="872" y="2878"/>
                <a:ext cx="103" cy="104"/>
              </a:xfrm>
              <a:custGeom>
                <a:avLst/>
                <a:gdLst>
                  <a:gd name="T0" fmla="*/ 103 w 5"/>
                  <a:gd name="T1" fmla="*/ 83 h 5"/>
                  <a:gd name="T2" fmla="*/ 103 w 5"/>
                  <a:gd name="T3" fmla="*/ 83 h 5"/>
                  <a:gd name="T4" fmla="*/ 82 w 5"/>
                  <a:gd name="T5" fmla="*/ 83 h 5"/>
                  <a:gd name="T6" fmla="*/ 82 w 5"/>
                  <a:gd name="T7" fmla="*/ 83 h 5"/>
                  <a:gd name="T8" fmla="*/ 62 w 5"/>
                  <a:gd name="T9" fmla="*/ 83 h 5"/>
                  <a:gd name="T10" fmla="*/ 62 w 5"/>
                  <a:gd name="T11" fmla="*/ 104 h 5"/>
                  <a:gd name="T12" fmla="*/ 41 w 5"/>
                  <a:gd name="T13" fmla="*/ 104 h 5"/>
                  <a:gd name="T14" fmla="*/ 41 w 5"/>
                  <a:gd name="T15" fmla="*/ 83 h 5"/>
                  <a:gd name="T16" fmla="*/ 21 w 5"/>
                  <a:gd name="T17" fmla="*/ 83 h 5"/>
                  <a:gd name="T18" fmla="*/ 0 w 5"/>
                  <a:gd name="T19" fmla="*/ 83 h 5"/>
                  <a:gd name="T20" fmla="*/ 0 w 5"/>
                  <a:gd name="T21" fmla="*/ 83 h 5"/>
                  <a:gd name="T22" fmla="*/ 0 w 5"/>
                  <a:gd name="T23" fmla="*/ 62 h 5"/>
                  <a:gd name="T24" fmla="*/ 0 w 5"/>
                  <a:gd name="T25" fmla="*/ 62 h 5"/>
                  <a:gd name="T26" fmla="*/ 0 w 5"/>
                  <a:gd name="T27" fmla="*/ 42 h 5"/>
                  <a:gd name="T28" fmla="*/ 21 w 5"/>
                  <a:gd name="T29" fmla="*/ 42 h 5"/>
                  <a:gd name="T30" fmla="*/ 41 w 5"/>
                  <a:gd name="T31" fmla="*/ 42 h 5"/>
                  <a:gd name="T32" fmla="*/ 41 w 5"/>
                  <a:gd name="T33" fmla="*/ 21 h 5"/>
                  <a:gd name="T34" fmla="*/ 21 w 5"/>
                  <a:gd name="T35" fmla="*/ 21 h 5"/>
                  <a:gd name="T36" fmla="*/ 21 w 5"/>
                  <a:gd name="T37" fmla="*/ 21 h 5"/>
                  <a:gd name="T38" fmla="*/ 0 w 5"/>
                  <a:gd name="T39" fmla="*/ 21 h 5"/>
                  <a:gd name="T40" fmla="*/ 0 w 5"/>
                  <a:gd name="T41" fmla="*/ 21 h 5"/>
                  <a:gd name="T42" fmla="*/ 0 w 5"/>
                  <a:gd name="T43" fmla="*/ 21 h 5"/>
                  <a:gd name="T44" fmla="*/ 21 w 5"/>
                  <a:gd name="T45" fmla="*/ 21 h 5"/>
                  <a:gd name="T46" fmla="*/ 41 w 5"/>
                  <a:gd name="T47" fmla="*/ 21 h 5"/>
                  <a:gd name="T48" fmla="*/ 41 w 5"/>
                  <a:gd name="T49" fmla="*/ 0 h 5"/>
                  <a:gd name="T50" fmla="*/ 62 w 5"/>
                  <a:gd name="T51" fmla="*/ 0 h 5"/>
                  <a:gd name="T52" fmla="*/ 62 w 5"/>
                  <a:gd name="T53" fmla="*/ 21 h 5"/>
                  <a:gd name="T54" fmla="*/ 82 w 5"/>
                  <a:gd name="T55" fmla="*/ 21 h 5"/>
                  <a:gd name="T56" fmla="*/ 82 w 5"/>
                  <a:gd name="T57" fmla="*/ 21 h 5"/>
                  <a:gd name="T58" fmla="*/ 103 w 5"/>
                  <a:gd name="T59" fmla="*/ 21 h 5"/>
                  <a:gd name="T60" fmla="*/ 103 w 5"/>
                  <a:gd name="T61" fmla="*/ 21 h 5"/>
                  <a:gd name="T62" fmla="*/ 103 w 5"/>
                  <a:gd name="T63" fmla="*/ 42 h 5"/>
                  <a:gd name="T64" fmla="*/ 82 w 5"/>
                  <a:gd name="T65" fmla="*/ 42 h 5"/>
                  <a:gd name="T66" fmla="*/ 62 w 5"/>
                  <a:gd name="T67" fmla="*/ 42 h 5"/>
                  <a:gd name="T68" fmla="*/ 62 w 5"/>
                  <a:gd name="T69" fmla="*/ 42 h 5"/>
                  <a:gd name="T70" fmla="*/ 62 w 5"/>
                  <a:gd name="T71" fmla="*/ 83 h 5"/>
                  <a:gd name="T72" fmla="*/ 62 w 5"/>
                  <a:gd name="T73" fmla="*/ 83 h 5"/>
                  <a:gd name="T74" fmla="*/ 82 w 5"/>
                  <a:gd name="T75" fmla="*/ 83 h 5"/>
                  <a:gd name="T76" fmla="*/ 82 w 5"/>
                  <a:gd name="T77" fmla="*/ 62 h 5"/>
                  <a:gd name="T78" fmla="*/ 103 w 5"/>
                  <a:gd name="T79" fmla="*/ 62 h 5"/>
                  <a:gd name="T80" fmla="*/ 103 w 5"/>
                  <a:gd name="T81" fmla="*/ 83 h 5"/>
                  <a:gd name="T82" fmla="*/ 62 w 5"/>
                  <a:gd name="T83" fmla="*/ 42 h 5"/>
                  <a:gd name="T84" fmla="*/ 62 w 5"/>
                  <a:gd name="T85" fmla="*/ 42 h 5"/>
                  <a:gd name="T86" fmla="*/ 82 w 5"/>
                  <a:gd name="T87" fmla="*/ 42 h 5"/>
                  <a:gd name="T88" fmla="*/ 82 w 5"/>
                  <a:gd name="T89" fmla="*/ 42 h 5"/>
                  <a:gd name="T90" fmla="*/ 82 w 5"/>
                  <a:gd name="T91" fmla="*/ 21 h 5"/>
                  <a:gd name="T92" fmla="*/ 82 w 5"/>
                  <a:gd name="T93" fmla="*/ 21 h 5"/>
                  <a:gd name="T94" fmla="*/ 62 w 5"/>
                  <a:gd name="T95" fmla="*/ 21 h 5"/>
                  <a:gd name="T96" fmla="*/ 62 w 5"/>
                  <a:gd name="T97" fmla="*/ 42 h 5"/>
                  <a:gd name="T98" fmla="*/ 41 w 5"/>
                  <a:gd name="T99" fmla="*/ 62 h 5"/>
                  <a:gd name="T100" fmla="*/ 21 w 5"/>
                  <a:gd name="T101" fmla="*/ 62 h 5"/>
                  <a:gd name="T102" fmla="*/ 21 w 5"/>
                  <a:gd name="T103" fmla="*/ 62 h 5"/>
                  <a:gd name="T104" fmla="*/ 21 w 5"/>
                  <a:gd name="T105" fmla="*/ 83 h 5"/>
                  <a:gd name="T106" fmla="*/ 41 w 5"/>
                  <a:gd name="T107" fmla="*/ 83 h 5"/>
                  <a:gd name="T108" fmla="*/ 41 w 5"/>
                  <a:gd name="T109" fmla="*/ 62 h 5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5" h="5">
                    <a:moveTo>
                      <a:pt x="5" y="4"/>
                    </a:moveTo>
                    <a:cubicBezTo>
                      <a:pt x="5" y="4"/>
                      <a:pt x="5" y="4"/>
                      <a:pt x="5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5" y="3"/>
                      <a:pt x="5" y="3"/>
                      <a:pt x="5" y="3"/>
                    </a:cubicBezTo>
                    <a:lnTo>
                      <a:pt x="5" y="4"/>
                    </a:lnTo>
                    <a:close/>
                    <a:moveTo>
                      <a:pt x="3" y="2"/>
                    </a:moveTo>
                    <a:cubicBezTo>
                      <a:pt x="3" y="2"/>
                      <a:pt x="3" y="2"/>
                      <a:pt x="3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3" y="1"/>
                      <a:pt x="3" y="1"/>
                      <a:pt x="3" y="1"/>
                    </a:cubicBezTo>
                    <a:lnTo>
                      <a:pt x="3" y="2"/>
                    </a:lnTo>
                    <a:close/>
                    <a:moveTo>
                      <a:pt x="2" y="3"/>
                    </a:move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lnTo>
                      <a:pt x="2" y="3"/>
                    </a:ln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34" name="Freeform 258"/>
              <p:cNvSpPr>
                <a:spLocks/>
              </p:cNvSpPr>
              <p:nvPr/>
            </p:nvSpPr>
            <p:spPr bwMode="auto">
              <a:xfrm>
                <a:off x="747" y="2920"/>
                <a:ext cx="352" cy="125"/>
              </a:xfrm>
              <a:custGeom>
                <a:avLst/>
                <a:gdLst>
                  <a:gd name="T0" fmla="*/ 0 w 17"/>
                  <a:gd name="T1" fmla="*/ 42 h 6"/>
                  <a:gd name="T2" fmla="*/ 0 w 17"/>
                  <a:gd name="T3" fmla="*/ 42 h 6"/>
                  <a:gd name="T4" fmla="*/ 0 w 17"/>
                  <a:gd name="T5" fmla="*/ 0 h 6"/>
                  <a:gd name="T6" fmla="*/ 166 w 17"/>
                  <a:gd name="T7" fmla="*/ 83 h 6"/>
                  <a:gd name="T8" fmla="*/ 166 w 17"/>
                  <a:gd name="T9" fmla="*/ 83 h 6"/>
                  <a:gd name="T10" fmla="*/ 166 w 17"/>
                  <a:gd name="T11" fmla="*/ 83 h 6"/>
                  <a:gd name="T12" fmla="*/ 352 w 17"/>
                  <a:gd name="T13" fmla="*/ 0 h 6"/>
                  <a:gd name="T14" fmla="*/ 352 w 17"/>
                  <a:gd name="T15" fmla="*/ 42 h 6"/>
                  <a:gd name="T16" fmla="*/ 352 w 17"/>
                  <a:gd name="T17" fmla="*/ 42 h 6"/>
                  <a:gd name="T18" fmla="*/ 352 w 17"/>
                  <a:gd name="T19" fmla="*/ 42 h 6"/>
                  <a:gd name="T20" fmla="*/ 352 w 17"/>
                  <a:gd name="T21" fmla="*/ 42 h 6"/>
                  <a:gd name="T22" fmla="*/ 352 w 17"/>
                  <a:gd name="T23" fmla="*/ 63 h 6"/>
                  <a:gd name="T24" fmla="*/ 352 w 17"/>
                  <a:gd name="T25" fmla="*/ 63 h 6"/>
                  <a:gd name="T26" fmla="*/ 352 w 17"/>
                  <a:gd name="T27" fmla="*/ 63 h 6"/>
                  <a:gd name="T28" fmla="*/ 186 w 17"/>
                  <a:gd name="T29" fmla="*/ 125 h 6"/>
                  <a:gd name="T30" fmla="*/ 166 w 17"/>
                  <a:gd name="T31" fmla="*/ 125 h 6"/>
                  <a:gd name="T32" fmla="*/ 166 w 17"/>
                  <a:gd name="T33" fmla="*/ 125 h 6"/>
                  <a:gd name="T34" fmla="*/ 0 w 17"/>
                  <a:gd name="T35" fmla="*/ 63 h 6"/>
                  <a:gd name="T36" fmla="*/ 0 w 17"/>
                  <a:gd name="T37" fmla="*/ 63 h 6"/>
                  <a:gd name="T38" fmla="*/ 0 w 17"/>
                  <a:gd name="T39" fmla="*/ 63 h 6"/>
                  <a:gd name="T40" fmla="*/ 0 w 17"/>
                  <a:gd name="T41" fmla="*/ 42 h 6"/>
                  <a:gd name="T42" fmla="*/ 0 w 17"/>
                  <a:gd name="T43" fmla="*/ 42 h 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7" h="6"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"/>
                      <a:pt x="4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13" y="4"/>
                      <a:pt x="17" y="2"/>
                      <a:pt x="17" y="0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6" y="5"/>
                      <a:pt x="13" y="6"/>
                      <a:pt x="9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4" y="6"/>
                      <a:pt x="1" y="5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35" name="Freeform 259"/>
              <p:cNvSpPr>
                <a:spLocks/>
              </p:cNvSpPr>
              <p:nvPr/>
            </p:nvSpPr>
            <p:spPr bwMode="auto">
              <a:xfrm>
                <a:off x="1058" y="2920"/>
                <a:ext cx="41" cy="104"/>
              </a:xfrm>
              <a:custGeom>
                <a:avLst/>
                <a:gdLst>
                  <a:gd name="T0" fmla="*/ 41 w 2"/>
                  <a:gd name="T1" fmla="*/ 0 h 5"/>
                  <a:gd name="T2" fmla="*/ 41 w 2"/>
                  <a:gd name="T3" fmla="*/ 42 h 5"/>
                  <a:gd name="T4" fmla="*/ 41 w 2"/>
                  <a:gd name="T5" fmla="*/ 42 h 5"/>
                  <a:gd name="T6" fmla="*/ 41 w 2"/>
                  <a:gd name="T7" fmla="*/ 42 h 5"/>
                  <a:gd name="T8" fmla="*/ 41 w 2"/>
                  <a:gd name="T9" fmla="*/ 42 h 5"/>
                  <a:gd name="T10" fmla="*/ 41 w 2"/>
                  <a:gd name="T11" fmla="*/ 62 h 5"/>
                  <a:gd name="T12" fmla="*/ 41 w 2"/>
                  <a:gd name="T13" fmla="*/ 62 h 5"/>
                  <a:gd name="T14" fmla="*/ 41 w 2"/>
                  <a:gd name="T15" fmla="*/ 62 h 5"/>
                  <a:gd name="T16" fmla="*/ 0 w 2"/>
                  <a:gd name="T17" fmla="*/ 104 h 5"/>
                  <a:gd name="T18" fmla="*/ 0 w 2"/>
                  <a:gd name="T19" fmla="*/ 62 h 5"/>
                  <a:gd name="T20" fmla="*/ 41 w 2"/>
                  <a:gd name="T21" fmla="*/ 0 h 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" h="5">
                    <a:moveTo>
                      <a:pt x="2" y="0"/>
                    </a:move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4"/>
                      <a:pt x="1" y="5"/>
                      <a:pt x="0" y="5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1" y="2"/>
                      <a:pt x="2" y="1"/>
                      <a:pt x="2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36" name="Freeform 260"/>
              <p:cNvSpPr>
                <a:spLocks/>
              </p:cNvSpPr>
              <p:nvPr/>
            </p:nvSpPr>
            <p:spPr bwMode="auto">
              <a:xfrm>
                <a:off x="747" y="2920"/>
                <a:ext cx="42" cy="104"/>
              </a:xfrm>
              <a:custGeom>
                <a:avLst/>
                <a:gdLst>
                  <a:gd name="T0" fmla="*/ 0 w 2"/>
                  <a:gd name="T1" fmla="*/ 62 h 5"/>
                  <a:gd name="T2" fmla="*/ 0 w 2"/>
                  <a:gd name="T3" fmla="*/ 62 h 5"/>
                  <a:gd name="T4" fmla="*/ 0 w 2"/>
                  <a:gd name="T5" fmla="*/ 62 h 5"/>
                  <a:gd name="T6" fmla="*/ 0 w 2"/>
                  <a:gd name="T7" fmla="*/ 42 h 5"/>
                  <a:gd name="T8" fmla="*/ 0 w 2"/>
                  <a:gd name="T9" fmla="*/ 42 h 5"/>
                  <a:gd name="T10" fmla="*/ 0 w 2"/>
                  <a:gd name="T11" fmla="*/ 42 h 5"/>
                  <a:gd name="T12" fmla="*/ 0 w 2"/>
                  <a:gd name="T13" fmla="*/ 42 h 5"/>
                  <a:gd name="T14" fmla="*/ 0 w 2"/>
                  <a:gd name="T15" fmla="*/ 0 h 5"/>
                  <a:gd name="T16" fmla="*/ 42 w 2"/>
                  <a:gd name="T17" fmla="*/ 42 h 5"/>
                  <a:gd name="T18" fmla="*/ 42 w 2"/>
                  <a:gd name="T19" fmla="*/ 104 h 5"/>
                  <a:gd name="T20" fmla="*/ 0 w 2"/>
                  <a:gd name="T21" fmla="*/ 62 h 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" h="5">
                    <a:moveTo>
                      <a:pt x="0" y="3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1" y="2"/>
                      <a:pt x="2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1" y="4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E994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37" name="Freeform 261"/>
              <p:cNvSpPr>
                <a:spLocks/>
              </p:cNvSpPr>
              <p:nvPr/>
            </p:nvSpPr>
            <p:spPr bwMode="auto">
              <a:xfrm>
                <a:off x="747" y="2795"/>
                <a:ext cx="352" cy="146"/>
              </a:xfrm>
              <a:custGeom>
                <a:avLst/>
                <a:gdLst>
                  <a:gd name="T0" fmla="*/ 166 w 17"/>
                  <a:gd name="T1" fmla="*/ 0 h 7"/>
                  <a:gd name="T2" fmla="*/ 0 w 17"/>
                  <a:gd name="T3" fmla="*/ 83 h 7"/>
                  <a:gd name="T4" fmla="*/ 166 w 17"/>
                  <a:gd name="T5" fmla="*/ 146 h 7"/>
                  <a:gd name="T6" fmla="*/ 352 w 17"/>
                  <a:gd name="T7" fmla="*/ 63 h 7"/>
                  <a:gd name="T8" fmla="*/ 166 w 17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7" h="7">
                    <a:moveTo>
                      <a:pt x="8" y="0"/>
                    </a:moveTo>
                    <a:cubicBezTo>
                      <a:pt x="4" y="0"/>
                      <a:pt x="0" y="2"/>
                      <a:pt x="0" y="4"/>
                    </a:cubicBezTo>
                    <a:cubicBezTo>
                      <a:pt x="0" y="5"/>
                      <a:pt x="4" y="7"/>
                      <a:pt x="8" y="7"/>
                    </a:cubicBezTo>
                    <a:cubicBezTo>
                      <a:pt x="13" y="7"/>
                      <a:pt x="17" y="5"/>
                      <a:pt x="17" y="3"/>
                    </a:cubicBezTo>
                    <a:cubicBezTo>
                      <a:pt x="17" y="1"/>
                      <a:pt x="13" y="0"/>
                      <a:pt x="8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38" name="Freeform 262"/>
              <p:cNvSpPr>
                <a:spLocks/>
              </p:cNvSpPr>
              <p:nvPr/>
            </p:nvSpPr>
            <p:spPr bwMode="auto">
              <a:xfrm>
                <a:off x="768" y="2795"/>
                <a:ext cx="311" cy="125"/>
              </a:xfrm>
              <a:custGeom>
                <a:avLst/>
                <a:gdLst>
                  <a:gd name="T0" fmla="*/ 145 w 15"/>
                  <a:gd name="T1" fmla="*/ 21 h 6"/>
                  <a:gd name="T2" fmla="*/ 0 w 15"/>
                  <a:gd name="T3" fmla="*/ 63 h 6"/>
                  <a:gd name="T4" fmla="*/ 145 w 15"/>
                  <a:gd name="T5" fmla="*/ 125 h 6"/>
                  <a:gd name="T6" fmla="*/ 311 w 15"/>
                  <a:gd name="T7" fmla="*/ 63 h 6"/>
                  <a:gd name="T8" fmla="*/ 145 w 15"/>
                  <a:gd name="T9" fmla="*/ 21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5" h="6">
                    <a:moveTo>
                      <a:pt x="7" y="1"/>
                    </a:moveTo>
                    <a:cubicBezTo>
                      <a:pt x="3" y="1"/>
                      <a:pt x="0" y="2"/>
                      <a:pt x="0" y="3"/>
                    </a:cubicBezTo>
                    <a:cubicBezTo>
                      <a:pt x="0" y="5"/>
                      <a:pt x="3" y="6"/>
                      <a:pt x="7" y="6"/>
                    </a:cubicBezTo>
                    <a:cubicBezTo>
                      <a:pt x="12" y="6"/>
                      <a:pt x="15" y="5"/>
                      <a:pt x="15" y="3"/>
                    </a:cubicBezTo>
                    <a:cubicBezTo>
                      <a:pt x="15" y="2"/>
                      <a:pt x="11" y="0"/>
                      <a:pt x="7" y="1"/>
                    </a:cubicBez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39" name="Freeform 263"/>
              <p:cNvSpPr>
                <a:spLocks noEditPoints="1"/>
              </p:cNvSpPr>
              <p:nvPr/>
            </p:nvSpPr>
            <p:spPr bwMode="auto">
              <a:xfrm>
                <a:off x="872" y="2815"/>
                <a:ext cx="103" cy="105"/>
              </a:xfrm>
              <a:custGeom>
                <a:avLst/>
                <a:gdLst>
                  <a:gd name="T0" fmla="*/ 103 w 5"/>
                  <a:gd name="T1" fmla="*/ 84 h 5"/>
                  <a:gd name="T2" fmla="*/ 103 w 5"/>
                  <a:gd name="T3" fmla="*/ 84 h 5"/>
                  <a:gd name="T4" fmla="*/ 82 w 5"/>
                  <a:gd name="T5" fmla="*/ 84 h 5"/>
                  <a:gd name="T6" fmla="*/ 82 w 5"/>
                  <a:gd name="T7" fmla="*/ 84 h 5"/>
                  <a:gd name="T8" fmla="*/ 62 w 5"/>
                  <a:gd name="T9" fmla="*/ 84 h 5"/>
                  <a:gd name="T10" fmla="*/ 62 w 5"/>
                  <a:gd name="T11" fmla="*/ 105 h 5"/>
                  <a:gd name="T12" fmla="*/ 41 w 5"/>
                  <a:gd name="T13" fmla="*/ 105 h 5"/>
                  <a:gd name="T14" fmla="*/ 41 w 5"/>
                  <a:gd name="T15" fmla="*/ 84 h 5"/>
                  <a:gd name="T16" fmla="*/ 21 w 5"/>
                  <a:gd name="T17" fmla="*/ 84 h 5"/>
                  <a:gd name="T18" fmla="*/ 0 w 5"/>
                  <a:gd name="T19" fmla="*/ 84 h 5"/>
                  <a:gd name="T20" fmla="*/ 0 w 5"/>
                  <a:gd name="T21" fmla="*/ 84 h 5"/>
                  <a:gd name="T22" fmla="*/ 0 w 5"/>
                  <a:gd name="T23" fmla="*/ 63 h 5"/>
                  <a:gd name="T24" fmla="*/ 0 w 5"/>
                  <a:gd name="T25" fmla="*/ 63 h 5"/>
                  <a:gd name="T26" fmla="*/ 0 w 5"/>
                  <a:gd name="T27" fmla="*/ 42 h 5"/>
                  <a:gd name="T28" fmla="*/ 21 w 5"/>
                  <a:gd name="T29" fmla="*/ 42 h 5"/>
                  <a:gd name="T30" fmla="*/ 41 w 5"/>
                  <a:gd name="T31" fmla="*/ 42 h 5"/>
                  <a:gd name="T32" fmla="*/ 41 w 5"/>
                  <a:gd name="T33" fmla="*/ 21 h 5"/>
                  <a:gd name="T34" fmla="*/ 21 w 5"/>
                  <a:gd name="T35" fmla="*/ 21 h 5"/>
                  <a:gd name="T36" fmla="*/ 21 w 5"/>
                  <a:gd name="T37" fmla="*/ 21 h 5"/>
                  <a:gd name="T38" fmla="*/ 0 w 5"/>
                  <a:gd name="T39" fmla="*/ 21 h 5"/>
                  <a:gd name="T40" fmla="*/ 0 w 5"/>
                  <a:gd name="T41" fmla="*/ 21 h 5"/>
                  <a:gd name="T42" fmla="*/ 0 w 5"/>
                  <a:gd name="T43" fmla="*/ 21 h 5"/>
                  <a:gd name="T44" fmla="*/ 21 w 5"/>
                  <a:gd name="T45" fmla="*/ 21 h 5"/>
                  <a:gd name="T46" fmla="*/ 41 w 5"/>
                  <a:gd name="T47" fmla="*/ 21 h 5"/>
                  <a:gd name="T48" fmla="*/ 41 w 5"/>
                  <a:gd name="T49" fmla="*/ 0 h 5"/>
                  <a:gd name="T50" fmla="*/ 62 w 5"/>
                  <a:gd name="T51" fmla="*/ 0 h 5"/>
                  <a:gd name="T52" fmla="*/ 62 w 5"/>
                  <a:gd name="T53" fmla="*/ 21 h 5"/>
                  <a:gd name="T54" fmla="*/ 82 w 5"/>
                  <a:gd name="T55" fmla="*/ 21 h 5"/>
                  <a:gd name="T56" fmla="*/ 82 w 5"/>
                  <a:gd name="T57" fmla="*/ 21 h 5"/>
                  <a:gd name="T58" fmla="*/ 103 w 5"/>
                  <a:gd name="T59" fmla="*/ 21 h 5"/>
                  <a:gd name="T60" fmla="*/ 103 w 5"/>
                  <a:gd name="T61" fmla="*/ 21 h 5"/>
                  <a:gd name="T62" fmla="*/ 103 w 5"/>
                  <a:gd name="T63" fmla="*/ 42 h 5"/>
                  <a:gd name="T64" fmla="*/ 82 w 5"/>
                  <a:gd name="T65" fmla="*/ 42 h 5"/>
                  <a:gd name="T66" fmla="*/ 62 w 5"/>
                  <a:gd name="T67" fmla="*/ 42 h 5"/>
                  <a:gd name="T68" fmla="*/ 62 w 5"/>
                  <a:gd name="T69" fmla="*/ 63 h 5"/>
                  <a:gd name="T70" fmla="*/ 62 w 5"/>
                  <a:gd name="T71" fmla="*/ 84 h 5"/>
                  <a:gd name="T72" fmla="*/ 62 w 5"/>
                  <a:gd name="T73" fmla="*/ 84 h 5"/>
                  <a:gd name="T74" fmla="*/ 82 w 5"/>
                  <a:gd name="T75" fmla="*/ 84 h 5"/>
                  <a:gd name="T76" fmla="*/ 82 w 5"/>
                  <a:gd name="T77" fmla="*/ 63 h 5"/>
                  <a:gd name="T78" fmla="*/ 103 w 5"/>
                  <a:gd name="T79" fmla="*/ 63 h 5"/>
                  <a:gd name="T80" fmla="*/ 103 w 5"/>
                  <a:gd name="T81" fmla="*/ 84 h 5"/>
                  <a:gd name="T82" fmla="*/ 62 w 5"/>
                  <a:gd name="T83" fmla="*/ 42 h 5"/>
                  <a:gd name="T84" fmla="*/ 62 w 5"/>
                  <a:gd name="T85" fmla="*/ 42 h 5"/>
                  <a:gd name="T86" fmla="*/ 82 w 5"/>
                  <a:gd name="T87" fmla="*/ 42 h 5"/>
                  <a:gd name="T88" fmla="*/ 82 w 5"/>
                  <a:gd name="T89" fmla="*/ 42 h 5"/>
                  <a:gd name="T90" fmla="*/ 82 w 5"/>
                  <a:gd name="T91" fmla="*/ 21 h 5"/>
                  <a:gd name="T92" fmla="*/ 82 w 5"/>
                  <a:gd name="T93" fmla="*/ 21 h 5"/>
                  <a:gd name="T94" fmla="*/ 62 w 5"/>
                  <a:gd name="T95" fmla="*/ 21 h 5"/>
                  <a:gd name="T96" fmla="*/ 62 w 5"/>
                  <a:gd name="T97" fmla="*/ 42 h 5"/>
                  <a:gd name="T98" fmla="*/ 41 w 5"/>
                  <a:gd name="T99" fmla="*/ 63 h 5"/>
                  <a:gd name="T100" fmla="*/ 21 w 5"/>
                  <a:gd name="T101" fmla="*/ 63 h 5"/>
                  <a:gd name="T102" fmla="*/ 21 w 5"/>
                  <a:gd name="T103" fmla="*/ 63 h 5"/>
                  <a:gd name="T104" fmla="*/ 21 w 5"/>
                  <a:gd name="T105" fmla="*/ 84 h 5"/>
                  <a:gd name="T106" fmla="*/ 41 w 5"/>
                  <a:gd name="T107" fmla="*/ 84 h 5"/>
                  <a:gd name="T108" fmla="*/ 41 w 5"/>
                  <a:gd name="T109" fmla="*/ 63 h 5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5" h="5">
                    <a:moveTo>
                      <a:pt x="5" y="4"/>
                    </a:moveTo>
                    <a:cubicBezTo>
                      <a:pt x="5" y="4"/>
                      <a:pt x="5" y="4"/>
                      <a:pt x="5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5" y="3"/>
                      <a:pt x="5" y="3"/>
                      <a:pt x="5" y="3"/>
                    </a:cubicBezTo>
                    <a:lnTo>
                      <a:pt x="5" y="4"/>
                    </a:lnTo>
                    <a:close/>
                    <a:moveTo>
                      <a:pt x="3" y="2"/>
                    </a:moveTo>
                    <a:cubicBezTo>
                      <a:pt x="3" y="2"/>
                      <a:pt x="3" y="2"/>
                      <a:pt x="3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3" y="1"/>
                      <a:pt x="3" y="1"/>
                      <a:pt x="3" y="1"/>
                    </a:cubicBezTo>
                    <a:lnTo>
                      <a:pt x="3" y="2"/>
                    </a:lnTo>
                    <a:close/>
                    <a:moveTo>
                      <a:pt x="2" y="3"/>
                    </a:move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lnTo>
                      <a:pt x="2" y="3"/>
                    </a:ln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40" name="Freeform 264"/>
              <p:cNvSpPr>
                <a:spLocks/>
              </p:cNvSpPr>
              <p:nvPr/>
            </p:nvSpPr>
            <p:spPr bwMode="auto">
              <a:xfrm>
                <a:off x="747" y="2857"/>
                <a:ext cx="352" cy="125"/>
              </a:xfrm>
              <a:custGeom>
                <a:avLst/>
                <a:gdLst>
                  <a:gd name="T0" fmla="*/ 0 w 17"/>
                  <a:gd name="T1" fmla="*/ 42 h 6"/>
                  <a:gd name="T2" fmla="*/ 0 w 17"/>
                  <a:gd name="T3" fmla="*/ 42 h 6"/>
                  <a:gd name="T4" fmla="*/ 0 w 17"/>
                  <a:gd name="T5" fmla="*/ 0 h 6"/>
                  <a:gd name="T6" fmla="*/ 166 w 17"/>
                  <a:gd name="T7" fmla="*/ 83 h 6"/>
                  <a:gd name="T8" fmla="*/ 166 w 17"/>
                  <a:gd name="T9" fmla="*/ 83 h 6"/>
                  <a:gd name="T10" fmla="*/ 166 w 17"/>
                  <a:gd name="T11" fmla="*/ 83 h 6"/>
                  <a:gd name="T12" fmla="*/ 352 w 17"/>
                  <a:gd name="T13" fmla="*/ 0 h 6"/>
                  <a:gd name="T14" fmla="*/ 352 w 17"/>
                  <a:gd name="T15" fmla="*/ 42 h 6"/>
                  <a:gd name="T16" fmla="*/ 352 w 17"/>
                  <a:gd name="T17" fmla="*/ 42 h 6"/>
                  <a:gd name="T18" fmla="*/ 352 w 17"/>
                  <a:gd name="T19" fmla="*/ 42 h 6"/>
                  <a:gd name="T20" fmla="*/ 352 w 17"/>
                  <a:gd name="T21" fmla="*/ 42 h 6"/>
                  <a:gd name="T22" fmla="*/ 352 w 17"/>
                  <a:gd name="T23" fmla="*/ 63 h 6"/>
                  <a:gd name="T24" fmla="*/ 352 w 17"/>
                  <a:gd name="T25" fmla="*/ 63 h 6"/>
                  <a:gd name="T26" fmla="*/ 352 w 17"/>
                  <a:gd name="T27" fmla="*/ 63 h 6"/>
                  <a:gd name="T28" fmla="*/ 186 w 17"/>
                  <a:gd name="T29" fmla="*/ 125 h 6"/>
                  <a:gd name="T30" fmla="*/ 166 w 17"/>
                  <a:gd name="T31" fmla="*/ 125 h 6"/>
                  <a:gd name="T32" fmla="*/ 166 w 17"/>
                  <a:gd name="T33" fmla="*/ 125 h 6"/>
                  <a:gd name="T34" fmla="*/ 0 w 17"/>
                  <a:gd name="T35" fmla="*/ 63 h 6"/>
                  <a:gd name="T36" fmla="*/ 0 w 17"/>
                  <a:gd name="T37" fmla="*/ 63 h 6"/>
                  <a:gd name="T38" fmla="*/ 0 w 17"/>
                  <a:gd name="T39" fmla="*/ 63 h 6"/>
                  <a:gd name="T40" fmla="*/ 0 w 17"/>
                  <a:gd name="T41" fmla="*/ 42 h 6"/>
                  <a:gd name="T42" fmla="*/ 0 w 17"/>
                  <a:gd name="T43" fmla="*/ 42 h 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7" h="6"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"/>
                      <a:pt x="4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13" y="4"/>
                      <a:pt x="17" y="2"/>
                      <a:pt x="17" y="0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6" y="5"/>
                      <a:pt x="13" y="6"/>
                      <a:pt x="9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4" y="6"/>
                      <a:pt x="1" y="5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41" name="Freeform 265"/>
              <p:cNvSpPr>
                <a:spLocks/>
              </p:cNvSpPr>
              <p:nvPr/>
            </p:nvSpPr>
            <p:spPr bwMode="auto">
              <a:xfrm>
                <a:off x="1058" y="2857"/>
                <a:ext cx="41" cy="104"/>
              </a:xfrm>
              <a:custGeom>
                <a:avLst/>
                <a:gdLst>
                  <a:gd name="T0" fmla="*/ 41 w 2"/>
                  <a:gd name="T1" fmla="*/ 0 h 5"/>
                  <a:gd name="T2" fmla="*/ 41 w 2"/>
                  <a:gd name="T3" fmla="*/ 42 h 5"/>
                  <a:gd name="T4" fmla="*/ 41 w 2"/>
                  <a:gd name="T5" fmla="*/ 42 h 5"/>
                  <a:gd name="T6" fmla="*/ 41 w 2"/>
                  <a:gd name="T7" fmla="*/ 42 h 5"/>
                  <a:gd name="T8" fmla="*/ 41 w 2"/>
                  <a:gd name="T9" fmla="*/ 42 h 5"/>
                  <a:gd name="T10" fmla="*/ 41 w 2"/>
                  <a:gd name="T11" fmla="*/ 62 h 5"/>
                  <a:gd name="T12" fmla="*/ 41 w 2"/>
                  <a:gd name="T13" fmla="*/ 62 h 5"/>
                  <a:gd name="T14" fmla="*/ 41 w 2"/>
                  <a:gd name="T15" fmla="*/ 62 h 5"/>
                  <a:gd name="T16" fmla="*/ 0 w 2"/>
                  <a:gd name="T17" fmla="*/ 104 h 5"/>
                  <a:gd name="T18" fmla="*/ 0 w 2"/>
                  <a:gd name="T19" fmla="*/ 62 h 5"/>
                  <a:gd name="T20" fmla="*/ 41 w 2"/>
                  <a:gd name="T21" fmla="*/ 0 h 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" h="5">
                    <a:moveTo>
                      <a:pt x="2" y="0"/>
                    </a:move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4"/>
                      <a:pt x="1" y="5"/>
                      <a:pt x="0" y="5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1" y="2"/>
                      <a:pt x="2" y="1"/>
                      <a:pt x="2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42" name="Freeform 266"/>
              <p:cNvSpPr>
                <a:spLocks/>
              </p:cNvSpPr>
              <p:nvPr/>
            </p:nvSpPr>
            <p:spPr bwMode="auto">
              <a:xfrm>
                <a:off x="747" y="2857"/>
                <a:ext cx="42" cy="104"/>
              </a:xfrm>
              <a:custGeom>
                <a:avLst/>
                <a:gdLst>
                  <a:gd name="T0" fmla="*/ 0 w 2"/>
                  <a:gd name="T1" fmla="*/ 62 h 5"/>
                  <a:gd name="T2" fmla="*/ 0 w 2"/>
                  <a:gd name="T3" fmla="*/ 62 h 5"/>
                  <a:gd name="T4" fmla="*/ 0 w 2"/>
                  <a:gd name="T5" fmla="*/ 62 h 5"/>
                  <a:gd name="T6" fmla="*/ 0 w 2"/>
                  <a:gd name="T7" fmla="*/ 42 h 5"/>
                  <a:gd name="T8" fmla="*/ 0 w 2"/>
                  <a:gd name="T9" fmla="*/ 42 h 5"/>
                  <a:gd name="T10" fmla="*/ 0 w 2"/>
                  <a:gd name="T11" fmla="*/ 42 h 5"/>
                  <a:gd name="T12" fmla="*/ 0 w 2"/>
                  <a:gd name="T13" fmla="*/ 42 h 5"/>
                  <a:gd name="T14" fmla="*/ 0 w 2"/>
                  <a:gd name="T15" fmla="*/ 0 h 5"/>
                  <a:gd name="T16" fmla="*/ 42 w 2"/>
                  <a:gd name="T17" fmla="*/ 42 h 5"/>
                  <a:gd name="T18" fmla="*/ 42 w 2"/>
                  <a:gd name="T19" fmla="*/ 104 h 5"/>
                  <a:gd name="T20" fmla="*/ 0 w 2"/>
                  <a:gd name="T21" fmla="*/ 62 h 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" h="5">
                    <a:moveTo>
                      <a:pt x="0" y="3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1" y="2"/>
                      <a:pt x="2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1" y="4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E994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43" name="Freeform 267"/>
              <p:cNvSpPr>
                <a:spLocks/>
              </p:cNvSpPr>
              <p:nvPr/>
            </p:nvSpPr>
            <p:spPr bwMode="auto">
              <a:xfrm>
                <a:off x="747" y="2732"/>
                <a:ext cx="352" cy="146"/>
              </a:xfrm>
              <a:custGeom>
                <a:avLst/>
                <a:gdLst>
                  <a:gd name="T0" fmla="*/ 166 w 17"/>
                  <a:gd name="T1" fmla="*/ 0 h 7"/>
                  <a:gd name="T2" fmla="*/ 0 w 17"/>
                  <a:gd name="T3" fmla="*/ 63 h 7"/>
                  <a:gd name="T4" fmla="*/ 166 w 17"/>
                  <a:gd name="T5" fmla="*/ 146 h 7"/>
                  <a:gd name="T6" fmla="*/ 352 w 17"/>
                  <a:gd name="T7" fmla="*/ 63 h 7"/>
                  <a:gd name="T8" fmla="*/ 166 w 17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7" h="7">
                    <a:moveTo>
                      <a:pt x="8" y="0"/>
                    </a:moveTo>
                    <a:cubicBezTo>
                      <a:pt x="4" y="0"/>
                      <a:pt x="0" y="2"/>
                      <a:pt x="0" y="3"/>
                    </a:cubicBezTo>
                    <a:cubicBezTo>
                      <a:pt x="0" y="5"/>
                      <a:pt x="4" y="7"/>
                      <a:pt x="8" y="7"/>
                    </a:cubicBezTo>
                    <a:cubicBezTo>
                      <a:pt x="13" y="7"/>
                      <a:pt x="17" y="5"/>
                      <a:pt x="17" y="3"/>
                    </a:cubicBezTo>
                    <a:cubicBezTo>
                      <a:pt x="17" y="1"/>
                      <a:pt x="13" y="0"/>
                      <a:pt x="8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44" name="Freeform 268"/>
              <p:cNvSpPr>
                <a:spLocks/>
              </p:cNvSpPr>
              <p:nvPr/>
            </p:nvSpPr>
            <p:spPr bwMode="auto">
              <a:xfrm>
                <a:off x="768" y="2732"/>
                <a:ext cx="311" cy="125"/>
              </a:xfrm>
              <a:custGeom>
                <a:avLst/>
                <a:gdLst>
                  <a:gd name="T0" fmla="*/ 145 w 15"/>
                  <a:gd name="T1" fmla="*/ 0 h 6"/>
                  <a:gd name="T2" fmla="*/ 0 w 15"/>
                  <a:gd name="T3" fmla="*/ 63 h 6"/>
                  <a:gd name="T4" fmla="*/ 145 w 15"/>
                  <a:gd name="T5" fmla="*/ 125 h 6"/>
                  <a:gd name="T6" fmla="*/ 311 w 15"/>
                  <a:gd name="T7" fmla="*/ 63 h 6"/>
                  <a:gd name="T8" fmla="*/ 145 w 15"/>
                  <a:gd name="T9" fmla="*/ 0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5" h="6">
                    <a:moveTo>
                      <a:pt x="7" y="0"/>
                    </a:moveTo>
                    <a:cubicBezTo>
                      <a:pt x="3" y="0"/>
                      <a:pt x="0" y="2"/>
                      <a:pt x="0" y="3"/>
                    </a:cubicBezTo>
                    <a:cubicBezTo>
                      <a:pt x="0" y="5"/>
                      <a:pt x="3" y="6"/>
                      <a:pt x="7" y="6"/>
                    </a:cubicBezTo>
                    <a:cubicBezTo>
                      <a:pt x="12" y="6"/>
                      <a:pt x="15" y="5"/>
                      <a:pt x="15" y="3"/>
                    </a:cubicBezTo>
                    <a:cubicBezTo>
                      <a:pt x="15" y="2"/>
                      <a:pt x="11" y="0"/>
                      <a:pt x="7" y="0"/>
                    </a:cubicBez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45" name="Freeform 269"/>
              <p:cNvSpPr>
                <a:spLocks noEditPoints="1"/>
              </p:cNvSpPr>
              <p:nvPr/>
            </p:nvSpPr>
            <p:spPr bwMode="auto">
              <a:xfrm>
                <a:off x="872" y="2753"/>
                <a:ext cx="103" cy="104"/>
              </a:xfrm>
              <a:custGeom>
                <a:avLst/>
                <a:gdLst>
                  <a:gd name="T0" fmla="*/ 103 w 5"/>
                  <a:gd name="T1" fmla="*/ 62 h 5"/>
                  <a:gd name="T2" fmla="*/ 103 w 5"/>
                  <a:gd name="T3" fmla="*/ 83 h 5"/>
                  <a:gd name="T4" fmla="*/ 82 w 5"/>
                  <a:gd name="T5" fmla="*/ 83 h 5"/>
                  <a:gd name="T6" fmla="*/ 82 w 5"/>
                  <a:gd name="T7" fmla="*/ 83 h 5"/>
                  <a:gd name="T8" fmla="*/ 62 w 5"/>
                  <a:gd name="T9" fmla="*/ 83 h 5"/>
                  <a:gd name="T10" fmla="*/ 62 w 5"/>
                  <a:gd name="T11" fmla="*/ 104 h 5"/>
                  <a:gd name="T12" fmla="*/ 41 w 5"/>
                  <a:gd name="T13" fmla="*/ 104 h 5"/>
                  <a:gd name="T14" fmla="*/ 41 w 5"/>
                  <a:gd name="T15" fmla="*/ 83 h 5"/>
                  <a:gd name="T16" fmla="*/ 21 w 5"/>
                  <a:gd name="T17" fmla="*/ 83 h 5"/>
                  <a:gd name="T18" fmla="*/ 0 w 5"/>
                  <a:gd name="T19" fmla="*/ 83 h 5"/>
                  <a:gd name="T20" fmla="*/ 0 w 5"/>
                  <a:gd name="T21" fmla="*/ 83 h 5"/>
                  <a:gd name="T22" fmla="*/ 0 w 5"/>
                  <a:gd name="T23" fmla="*/ 62 h 5"/>
                  <a:gd name="T24" fmla="*/ 0 w 5"/>
                  <a:gd name="T25" fmla="*/ 62 h 5"/>
                  <a:gd name="T26" fmla="*/ 0 w 5"/>
                  <a:gd name="T27" fmla="*/ 42 h 5"/>
                  <a:gd name="T28" fmla="*/ 21 w 5"/>
                  <a:gd name="T29" fmla="*/ 42 h 5"/>
                  <a:gd name="T30" fmla="*/ 41 w 5"/>
                  <a:gd name="T31" fmla="*/ 42 h 5"/>
                  <a:gd name="T32" fmla="*/ 41 w 5"/>
                  <a:gd name="T33" fmla="*/ 21 h 5"/>
                  <a:gd name="T34" fmla="*/ 21 w 5"/>
                  <a:gd name="T35" fmla="*/ 21 h 5"/>
                  <a:gd name="T36" fmla="*/ 21 w 5"/>
                  <a:gd name="T37" fmla="*/ 21 h 5"/>
                  <a:gd name="T38" fmla="*/ 0 w 5"/>
                  <a:gd name="T39" fmla="*/ 21 h 5"/>
                  <a:gd name="T40" fmla="*/ 0 w 5"/>
                  <a:gd name="T41" fmla="*/ 21 h 5"/>
                  <a:gd name="T42" fmla="*/ 0 w 5"/>
                  <a:gd name="T43" fmla="*/ 21 h 5"/>
                  <a:gd name="T44" fmla="*/ 21 w 5"/>
                  <a:gd name="T45" fmla="*/ 21 h 5"/>
                  <a:gd name="T46" fmla="*/ 41 w 5"/>
                  <a:gd name="T47" fmla="*/ 0 h 5"/>
                  <a:gd name="T48" fmla="*/ 41 w 5"/>
                  <a:gd name="T49" fmla="*/ 0 h 5"/>
                  <a:gd name="T50" fmla="*/ 62 w 5"/>
                  <a:gd name="T51" fmla="*/ 0 h 5"/>
                  <a:gd name="T52" fmla="*/ 62 w 5"/>
                  <a:gd name="T53" fmla="*/ 0 h 5"/>
                  <a:gd name="T54" fmla="*/ 82 w 5"/>
                  <a:gd name="T55" fmla="*/ 21 h 5"/>
                  <a:gd name="T56" fmla="*/ 82 w 5"/>
                  <a:gd name="T57" fmla="*/ 21 h 5"/>
                  <a:gd name="T58" fmla="*/ 103 w 5"/>
                  <a:gd name="T59" fmla="*/ 21 h 5"/>
                  <a:gd name="T60" fmla="*/ 103 w 5"/>
                  <a:gd name="T61" fmla="*/ 21 h 5"/>
                  <a:gd name="T62" fmla="*/ 103 w 5"/>
                  <a:gd name="T63" fmla="*/ 42 h 5"/>
                  <a:gd name="T64" fmla="*/ 82 w 5"/>
                  <a:gd name="T65" fmla="*/ 42 h 5"/>
                  <a:gd name="T66" fmla="*/ 62 w 5"/>
                  <a:gd name="T67" fmla="*/ 42 h 5"/>
                  <a:gd name="T68" fmla="*/ 62 w 5"/>
                  <a:gd name="T69" fmla="*/ 42 h 5"/>
                  <a:gd name="T70" fmla="*/ 62 w 5"/>
                  <a:gd name="T71" fmla="*/ 83 h 5"/>
                  <a:gd name="T72" fmla="*/ 62 w 5"/>
                  <a:gd name="T73" fmla="*/ 83 h 5"/>
                  <a:gd name="T74" fmla="*/ 82 w 5"/>
                  <a:gd name="T75" fmla="*/ 62 h 5"/>
                  <a:gd name="T76" fmla="*/ 82 w 5"/>
                  <a:gd name="T77" fmla="*/ 62 h 5"/>
                  <a:gd name="T78" fmla="*/ 103 w 5"/>
                  <a:gd name="T79" fmla="*/ 62 h 5"/>
                  <a:gd name="T80" fmla="*/ 62 w 5"/>
                  <a:gd name="T81" fmla="*/ 42 h 5"/>
                  <a:gd name="T82" fmla="*/ 62 w 5"/>
                  <a:gd name="T83" fmla="*/ 42 h 5"/>
                  <a:gd name="T84" fmla="*/ 82 w 5"/>
                  <a:gd name="T85" fmla="*/ 42 h 5"/>
                  <a:gd name="T86" fmla="*/ 82 w 5"/>
                  <a:gd name="T87" fmla="*/ 42 h 5"/>
                  <a:gd name="T88" fmla="*/ 82 w 5"/>
                  <a:gd name="T89" fmla="*/ 21 h 5"/>
                  <a:gd name="T90" fmla="*/ 82 w 5"/>
                  <a:gd name="T91" fmla="*/ 21 h 5"/>
                  <a:gd name="T92" fmla="*/ 62 w 5"/>
                  <a:gd name="T93" fmla="*/ 21 h 5"/>
                  <a:gd name="T94" fmla="*/ 62 w 5"/>
                  <a:gd name="T95" fmla="*/ 42 h 5"/>
                  <a:gd name="T96" fmla="*/ 41 w 5"/>
                  <a:gd name="T97" fmla="*/ 62 h 5"/>
                  <a:gd name="T98" fmla="*/ 21 w 5"/>
                  <a:gd name="T99" fmla="*/ 62 h 5"/>
                  <a:gd name="T100" fmla="*/ 21 w 5"/>
                  <a:gd name="T101" fmla="*/ 62 h 5"/>
                  <a:gd name="T102" fmla="*/ 21 w 5"/>
                  <a:gd name="T103" fmla="*/ 83 h 5"/>
                  <a:gd name="T104" fmla="*/ 41 w 5"/>
                  <a:gd name="T105" fmla="*/ 83 h 5"/>
                  <a:gd name="T106" fmla="*/ 41 w 5"/>
                  <a:gd name="T107" fmla="*/ 62 h 5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0" t="0" r="r" b="b"/>
                <a:pathLst>
                  <a:path w="5" h="5">
                    <a:moveTo>
                      <a:pt x="5" y="3"/>
                    </a:moveTo>
                    <a:cubicBezTo>
                      <a:pt x="5" y="4"/>
                      <a:pt x="5" y="4"/>
                      <a:pt x="5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5" y="3"/>
                      <a:pt x="5" y="3"/>
                      <a:pt x="5" y="3"/>
                    </a:cubicBezTo>
                    <a:close/>
                    <a:moveTo>
                      <a:pt x="3" y="2"/>
                    </a:moveTo>
                    <a:cubicBezTo>
                      <a:pt x="3" y="2"/>
                      <a:pt x="3" y="2"/>
                      <a:pt x="3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3" y="1"/>
                      <a:pt x="3" y="1"/>
                      <a:pt x="3" y="1"/>
                    </a:cubicBezTo>
                    <a:lnTo>
                      <a:pt x="3" y="2"/>
                    </a:lnTo>
                    <a:close/>
                    <a:moveTo>
                      <a:pt x="2" y="3"/>
                    </a:move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lnTo>
                      <a:pt x="2" y="3"/>
                    </a:ln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46" name="Freeform 270"/>
              <p:cNvSpPr>
                <a:spLocks/>
              </p:cNvSpPr>
              <p:nvPr/>
            </p:nvSpPr>
            <p:spPr bwMode="auto">
              <a:xfrm>
                <a:off x="747" y="2795"/>
                <a:ext cx="352" cy="125"/>
              </a:xfrm>
              <a:custGeom>
                <a:avLst/>
                <a:gdLst>
                  <a:gd name="T0" fmla="*/ 0 w 17"/>
                  <a:gd name="T1" fmla="*/ 42 h 6"/>
                  <a:gd name="T2" fmla="*/ 0 w 17"/>
                  <a:gd name="T3" fmla="*/ 42 h 6"/>
                  <a:gd name="T4" fmla="*/ 0 w 17"/>
                  <a:gd name="T5" fmla="*/ 0 h 6"/>
                  <a:gd name="T6" fmla="*/ 166 w 17"/>
                  <a:gd name="T7" fmla="*/ 83 h 6"/>
                  <a:gd name="T8" fmla="*/ 166 w 17"/>
                  <a:gd name="T9" fmla="*/ 83 h 6"/>
                  <a:gd name="T10" fmla="*/ 166 w 17"/>
                  <a:gd name="T11" fmla="*/ 83 h 6"/>
                  <a:gd name="T12" fmla="*/ 352 w 17"/>
                  <a:gd name="T13" fmla="*/ 0 h 6"/>
                  <a:gd name="T14" fmla="*/ 352 w 17"/>
                  <a:gd name="T15" fmla="*/ 42 h 6"/>
                  <a:gd name="T16" fmla="*/ 352 w 17"/>
                  <a:gd name="T17" fmla="*/ 42 h 6"/>
                  <a:gd name="T18" fmla="*/ 352 w 17"/>
                  <a:gd name="T19" fmla="*/ 42 h 6"/>
                  <a:gd name="T20" fmla="*/ 352 w 17"/>
                  <a:gd name="T21" fmla="*/ 42 h 6"/>
                  <a:gd name="T22" fmla="*/ 352 w 17"/>
                  <a:gd name="T23" fmla="*/ 63 h 6"/>
                  <a:gd name="T24" fmla="*/ 352 w 17"/>
                  <a:gd name="T25" fmla="*/ 63 h 6"/>
                  <a:gd name="T26" fmla="*/ 352 w 17"/>
                  <a:gd name="T27" fmla="*/ 63 h 6"/>
                  <a:gd name="T28" fmla="*/ 186 w 17"/>
                  <a:gd name="T29" fmla="*/ 125 h 6"/>
                  <a:gd name="T30" fmla="*/ 166 w 17"/>
                  <a:gd name="T31" fmla="*/ 125 h 6"/>
                  <a:gd name="T32" fmla="*/ 166 w 17"/>
                  <a:gd name="T33" fmla="*/ 125 h 6"/>
                  <a:gd name="T34" fmla="*/ 0 w 17"/>
                  <a:gd name="T35" fmla="*/ 63 h 6"/>
                  <a:gd name="T36" fmla="*/ 0 w 17"/>
                  <a:gd name="T37" fmla="*/ 63 h 6"/>
                  <a:gd name="T38" fmla="*/ 0 w 17"/>
                  <a:gd name="T39" fmla="*/ 63 h 6"/>
                  <a:gd name="T40" fmla="*/ 0 w 17"/>
                  <a:gd name="T41" fmla="*/ 42 h 6"/>
                  <a:gd name="T42" fmla="*/ 0 w 17"/>
                  <a:gd name="T43" fmla="*/ 42 h 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7" h="6"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"/>
                      <a:pt x="4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13" y="4"/>
                      <a:pt x="17" y="2"/>
                      <a:pt x="17" y="0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6" y="5"/>
                      <a:pt x="13" y="6"/>
                      <a:pt x="9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4" y="6"/>
                      <a:pt x="1" y="5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47" name="Freeform 271"/>
              <p:cNvSpPr>
                <a:spLocks/>
              </p:cNvSpPr>
              <p:nvPr/>
            </p:nvSpPr>
            <p:spPr bwMode="auto">
              <a:xfrm>
                <a:off x="1058" y="2795"/>
                <a:ext cx="41" cy="104"/>
              </a:xfrm>
              <a:custGeom>
                <a:avLst/>
                <a:gdLst>
                  <a:gd name="T0" fmla="*/ 41 w 2"/>
                  <a:gd name="T1" fmla="*/ 0 h 5"/>
                  <a:gd name="T2" fmla="*/ 41 w 2"/>
                  <a:gd name="T3" fmla="*/ 42 h 5"/>
                  <a:gd name="T4" fmla="*/ 41 w 2"/>
                  <a:gd name="T5" fmla="*/ 42 h 5"/>
                  <a:gd name="T6" fmla="*/ 41 w 2"/>
                  <a:gd name="T7" fmla="*/ 42 h 5"/>
                  <a:gd name="T8" fmla="*/ 41 w 2"/>
                  <a:gd name="T9" fmla="*/ 42 h 5"/>
                  <a:gd name="T10" fmla="*/ 41 w 2"/>
                  <a:gd name="T11" fmla="*/ 62 h 5"/>
                  <a:gd name="T12" fmla="*/ 41 w 2"/>
                  <a:gd name="T13" fmla="*/ 62 h 5"/>
                  <a:gd name="T14" fmla="*/ 41 w 2"/>
                  <a:gd name="T15" fmla="*/ 62 h 5"/>
                  <a:gd name="T16" fmla="*/ 0 w 2"/>
                  <a:gd name="T17" fmla="*/ 104 h 5"/>
                  <a:gd name="T18" fmla="*/ 0 w 2"/>
                  <a:gd name="T19" fmla="*/ 42 h 5"/>
                  <a:gd name="T20" fmla="*/ 41 w 2"/>
                  <a:gd name="T21" fmla="*/ 0 h 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" h="5">
                    <a:moveTo>
                      <a:pt x="2" y="0"/>
                    </a:move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4"/>
                      <a:pt x="1" y="4"/>
                      <a:pt x="0" y="5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2" y="1"/>
                      <a:pt x="2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48" name="Freeform 272"/>
              <p:cNvSpPr>
                <a:spLocks/>
              </p:cNvSpPr>
              <p:nvPr/>
            </p:nvSpPr>
            <p:spPr bwMode="auto">
              <a:xfrm>
                <a:off x="747" y="2795"/>
                <a:ext cx="42" cy="104"/>
              </a:xfrm>
              <a:custGeom>
                <a:avLst/>
                <a:gdLst>
                  <a:gd name="T0" fmla="*/ 0 w 2"/>
                  <a:gd name="T1" fmla="*/ 62 h 5"/>
                  <a:gd name="T2" fmla="*/ 0 w 2"/>
                  <a:gd name="T3" fmla="*/ 62 h 5"/>
                  <a:gd name="T4" fmla="*/ 0 w 2"/>
                  <a:gd name="T5" fmla="*/ 62 h 5"/>
                  <a:gd name="T6" fmla="*/ 0 w 2"/>
                  <a:gd name="T7" fmla="*/ 42 h 5"/>
                  <a:gd name="T8" fmla="*/ 0 w 2"/>
                  <a:gd name="T9" fmla="*/ 42 h 5"/>
                  <a:gd name="T10" fmla="*/ 0 w 2"/>
                  <a:gd name="T11" fmla="*/ 42 h 5"/>
                  <a:gd name="T12" fmla="*/ 0 w 2"/>
                  <a:gd name="T13" fmla="*/ 42 h 5"/>
                  <a:gd name="T14" fmla="*/ 0 w 2"/>
                  <a:gd name="T15" fmla="*/ 0 h 5"/>
                  <a:gd name="T16" fmla="*/ 42 w 2"/>
                  <a:gd name="T17" fmla="*/ 42 h 5"/>
                  <a:gd name="T18" fmla="*/ 42 w 2"/>
                  <a:gd name="T19" fmla="*/ 104 h 5"/>
                  <a:gd name="T20" fmla="*/ 0 w 2"/>
                  <a:gd name="T21" fmla="*/ 62 h 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" h="5">
                    <a:moveTo>
                      <a:pt x="0" y="3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1" y="2"/>
                      <a:pt x="2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1" y="4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E994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49" name="Freeform 273"/>
              <p:cNvSpPr>
                <a:spLocks/>
              </p:cNvSpPr>
              <p:nvPr/>
            </p:nvSpPr>
            <p:spPr bwMode="auto">
              <a:xfrm>
                <a:off x="747" y="2669"/>
                <a:ext cx="352" cy="146"/>
              </a:xfrm>
              <a:custGeom>
                <a:avLst/>
                <a:gdLst>
                  <a:gd name="T0" fmla="*/ 166 w 17"/>
                  <a:gd name="T1" fmla="*/ 0 h 7"/>
                  <a:gd name="T2" fmla="*/ 0 w 17"/>
                  <a:gd name="T3" fmla="*/ 63 h 7"/>
                  <a:gd name="T4" fmla="*/ 166 w 17"/>
                  <a:gd name="T5" fmla="*/ 146 h 7"/>
                  <a:gd name="T6" fmla="*/ 352 w 17"/>
                  <a:gd name="T7" fmla="*/ 63 h 7"/>
                  <a:gd name="T8" fmla="*/ 166 w 17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7" h="7">
                    <a:moveTo>
                      <a:pt x="8" y="0"/>
                    </a:moveTo>
                    <a:cubicBezTo>
                      <a:pt x="4" y="0"/>
                      <a:pt x="0" y="2"/>
                      <a:pt x="0" y="3"/>
                    </a:cubicBezTo>
                    <a:cubicBezTo>
                      <a:pt x="0" y="5"/>
                      <a:pt x="4" y="7"/>
                      <a:pt x="8" y="7"/>
                    </a:cubicBezTo>
                    <a:cubicBezTo>
                      <a:pt x="13" y="7"/>
                      <a:pt x="17" y="5"/>
                      <a:pt x="17" y="3"/>
                    </a:cubicBezTo>
                    <a:cubicBezTo>
                      <a:pt x="17" y="1"/>
                      <a:pt x="13" y="0"/>
                      <a:pt x="8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50" name="Freeform 274"/>
              <p:cNvSpPr>
                <a:spLocks/>
              </p:cNvSpPr>
              <p:nvPr/>
            </p:nvSpPr>
            <p:spPr bwMode="auto">
              <a:xfrm>
                <a:off x="768" y="2669"/>
                <a:ext cx="311" cy="126"/>
              </a:xfrm>
              <a:custGeom>
                <a:avLst/>
                <a:gdLst>
                  <a:gd name="T0" fmla="*/ 145 w 15"/>
                  <a:gd name="T1" fmla="*/ 0 h 6"/>
                  <a:gd name="T2" fmla="*/ 0 w 15"/>
                  <a:gd name="T3" fmla="*/ 63 h 6"/>
                  <a:gd name="T4" fmla="*/ 145 w 15"/>
                  <a:gd name="T5" fmla="*/ 126 h 6"/>
                  <a:gd name="T6" fmla="*/ 311 w 15"/>
                  <a:gd name="T7" fmla="*/ 63 h 6"/>
                  <a:gd name="T8" fmla="*/ 145 w 15"/>
                  <a:gd name="T9" fmla="*/ 0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5" h="6">
                    <a:moveTo>
                      <a:pt x="7" y="0"/>
                    </a:moveTo>
                    <a:cubicBezTo>
                      <a:pt x="3" y="1"/>
                      <a:pt x="0" y="2"/>
                      <a:pt x="0" y="3"/>
                    </a:cubicBezTo>
                    <a:cubicBezTo>
                      <a:pt x="0" y="5"/>
                      <a:pt x="3" y="6"/>
                      <a:pt x="7" y="6"/>
                    </a:cubicBezTo>
                    <a:cubicBezTo>
                      <a:pt x="12" y="6"/>
                      <a:pt x="15" y="5"/>
                      <a:pt x="15" y="3"/>
                    </a:cubicBezTo>
                    <a:cubicBezTo>
                      <a:pt x="15" y="2"/>
                      <a:pt x="11" y="0"/>
                      <a:pt x="7" y="0"/>
                    </a:cubicBez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51" name="Freeform 275"/>
              <p:cNvSpPr>
                <a:spLocks noEditPoints="1"/>
              </p:cNvSpPr>
              <p:nvPr/>
            </p:nvSpPr>
            <p:spPr bwMode="auto">
              <a:xfrm>
                <a:off x="872" y="2690"/>
                <a:ext cx="103" cy="105"/>
              </a:xfrm>
              <a:custGeom>
                <a:avLst/>
                <a:gdLst>
                  <a:gd name="T0" fmla="*/ 103 w 5"/>
                  <a:gd name="T1" fmla="*/ 84 h 5"/>
                  <a:gd name="T2" fmla="*/ 103 w 5"/>
                  <a:gd name="T3" fmla="*/ 84 h 5"/>
                  <a:gd name="T4" fmla="*/ 82 w 5"/>
                  <a:gd name="T5" fmla="*/ 84 h 5"/>
                  <a:gd name="T6" fmla="*/ 82 w 5"/>
                  <a:gd name="T7" fmla="*/ 84 h 5"/>
                  <a:gd name="T8" fmla="*/ 62 w 5"/>
                  <a:gd name="T9" fmla="*/ 84 h 5"/>
                  <a:gd name="T10" fmla="*/ 62 w 5"/>
                  <a:gd name="T11" fmla="*/ 105 h 5"/>
                  <a:gd name="T12" fmla="*/ 41 w 5"/>
                  <a:gd name="T13" fmla="*/ 105 h 5"/>
                  <a:gd name="T14" fmla="*/ 41 w 5"/>
                  <a:gd name="T15" fmla="*/ 84 h 5"/>
                  <a:gd name="T16" fmla="*/ 21 w 5"/>
                  <a:gd name="T17" fmla="*/ 84 h 5"/>
                  <a:gd name="T18" fmla="*/ 0 w 5"/>
                  <a:gd name="T19" fmla="*/ 84 h 5"/>
                  <a:gd name="T20" fmla="*/ 0 w 5"/>
                  <a:gd name="T21" fmla="*/ 84 h 5"/>
                  <a:gd name="T22" fmla="*/ 0 w 5"/>
                  <a:gd name="T23" fmla="*/ 63 h 5"/>
                  <a:gd name="T24" fmla="*/ 0 w 5"/>
                  <a:gd name="T25" fmla="*/ 63 h 5"/>
                  <a:gd name="T26" fmla="*/ 0 w 5"/>
                  <a:gd name="T27" fmla="*/ 42 h 5"/>
                  <a:gd name="T28" fmla="*/ 21 w 5"/>
                  <a:gd name="T29" fmla="*/ 42 h 5"/>
                  <a:gd name="T30" fmla="*/ 41 w 5"/>
                  <a:gd name="T31" fmla="*/ 42 h 5"/>
                  <a:gd name="T32" fmla="*/ 41 w 5"/>
                  <a:gd name="T33" fmla="*/ 21 h 5"/>
                  <a:gd name="T34" fmla="*/ 21 w 5"/>
                  <a:gd name="T35" fmla="*/ 21 h 5"/>
                  <a:gd name="T36" fmla="*/ 21 w 5"/>
                  <a:gd name="T37" fmla="*/ 21 h 5"/>
                  <a:gd name="T38" fmla="*/ 0 w 5"/>
                  <a:gd name="T39" fmla="*/ 21 h 5"/>
                  <a:gd name="T40" fmla="*/ 0 w 5"/>
                  <a:gd name="T41" fmla="*/ 21 h 5"/>
                  <a:gd name="T42" fmla="*/ 0 w 5"/>
                  <a:gd name="T43" fmla="*/ 21 h 5"/>
                  <a:gd name="T44" fmla="*/ 21 w 5"/>
                  <a:gd name="T45" fmla="*/ 21 h 5"/>
                  <a:gd name="T46" fmla="*/ 41 w 5"/>
                  <a:gd name="T47" fmla="*/ 0 h 5"/>
                  <a:gd name="T48" fmla="*/ 41 w 5"/>
                  <a:gd name="T49" fmla="*/ 0 h 5"/>
                  <a:gd name="T50" fmla="*/ 62 w 5"/>
                  <a:gd name="T51" fmla="*/ 0 h 5"/>
                  <a:gd name="T52" fmla="*/ 62 w 5"/>
                  <a:gd name="T53" fmla="*/ 0 h 5"/>
                  <a:gd name="T54" fmla="*/ 82 w 5"/>
                  <a:gd name="T55" fmla="*/ 21 h 5"/>
                  <a:gd name="T56" fmla="*/ 82 w 5"/>
                  <a:gd name="T57" fmla="*/ 21 h 5"/>
                  <a:gd name="T58" fmla="*/ 103 w 5"/>
                  <a:gd name="T59" fmla="*/ 21 h 5"/>
                  <a:gd name="T60" fmla="*/ 103 w 5"/>
                  <a:gd name="T61" fmla="*/ 21 h 5"/>
                  <a:gd name="T62" fmla="*/ 103 w 5"/>
                  <a:gd name="T63" fmla="*/ 42 h 5"/>
                  <a:gd name="T64" fmla="*/ 82 w 5"/>
                  <a:gd name="T65" fmla="*/ 42 h 5"/>
                  <a:gd name="T66" fmla="*/ 62 w 5"/>
                  <a:gd name="T67" fmla="*/ 42 h 5"/>
                  <a:gd name="T68" fmla="*/ 62 w 5"/>
                  <a:gd name="T69" fmla="*/ 42 h 5"/>
                  <a:gd name="T70" fmla="*/ 62 w 5"/>
                  <a:gd name="T71" fmla="*/ 84 h 5"/>
                  <a:gd name="T72" fmla="*/ 62 w 5"/>
                  <a:gd name="T73" fmla="*/ 84 h 5"/>
                  <a:gd name="T74" fmla="*/ 82 w 5"/>
                  <a:gd name="T75" fmla="*/ 84 h 5"/>
                  <a:gd name="T76" fmla="*/ 82 w 5"/>
                  <a:gd name="T77" fmla="*/ 63 h 5"/>
                  <a:gd name="T78" fmla="*/ 103 w 5"/>
                  <a:gd name="T79" fmla="*/ 63 h 5"/>
                  <a:gd name="T80" fmla="*/ 103 w 5"/>
                  <a:gd name="T81" fmla="*/ 84 h 5"/>
                  <a:gd name="T82" fmla="*/ 62 w 5"/>
                  <a:gd name="T83" fmla="*/ 42 h 5"/>
                  <a:gd name="T84" fmla="*/ 62 w 5"/>
                  <a:gd name="T85" fmla="*/ 42 h 5"/>
                  <a:gd name="T86" fmla="*/ 82 w 5"/>
                  <a:gd name="T87" fmla="*/ 42 h 5"/>
                  <a:gd name="T88" fmla="*/ 82 w 5"/>
                  <a:gd name="T89" fmla="*/ 42 h 5"/>
                  <a:gd name="T90" fmla="*/ 82 w 5"/>
                  <a:gd name="T91" fmla="*/ 21 h 5"/>
                  <a:gd name="T92" fmla="*/ 82 w 5"/>
                  <a:gd name="T93" fmla="*/ 21 h 5"/>
                  <a:gd name="T94" fmla="*/ 62 w 5"/>
                  <a:gd name="T95" fmla="*/ 21 h 5"/>
                  <a:gd name="T96" fmla="*/ 62 w 5"/>
                  <a:gd name="T97" fmla="*/ 42 h 5"/>
                  <a:gd name="T98" fmla="*/ 41 w 5"/>
                  <a:gd name="T99" fmla="*/ 63 h 5"/>
                  <a:gd name="T100" fmla="*/ 21 w 5"/>
                  <a:gd name="T101" fmla="*/ 63 h 5"/>
                  <a:gd name="T102" fmla="*/ 21 w 5"/>
                  <a:gd name="T103" fmla="*/ 63 h 5"/>
                  <a:gd name="T104" fmla="*/ 21 w 5"/>
                  <a:gd name="T105" fmla="*/ 84 h 5"/>
                  <a:gd name="T106" fmla="*/ 41 w 5"/>
                  <a:gd name="T107" fmla="*/ 84 h 5"/>
                  <a:gd name="T108" fmla="*/ 41 w 5"/>
                  <a:gd name="T109" fmla="*/ 63 h 5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5" h="5">
                    <a:moveTo>
                      <a:pt x="5" y="4"/>
                    </a:moveTo>
                    <a:cubicBezTo>
                      <a:pt x="5" y="4"/>
                      <a:pt x="5" y="4"/>
                      <a:pt x="5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5" y="3"/>
                      <a:pt x="5" y="3"/>
                      <a:pt x="5" y="3"/>
                    </a:cubicBezTo>
                    <a:lnTo>
                      <a:pt x="5" y="4"/>
                    </a:lnTo>
                    <a:close/>
                    <a:moveTo>
                      <a:pt x="3" y="2"/>
                    </a:moveTo>
                    <a:cubicBezTo>
                      <a:pt x="3" y="2"/>
                      <a:pt x="3" y="2"/>
                      <a:pt x="3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3" y="1"/>
                      <a:pt x="3" y="1"/>
                      <a:pt x="3" y="1"/>
                    </a:cubicBezTo>
                    <a:lnTo>
                      <a:pt x="3" y="2"/>
                    </a:lnTo>
                    <a:close/>
                    <a:moveTo>
                      <a:pt x="2" y="3"/>
                    </a:move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lnTo>
                      <a:pt x="2" y="3"/>
                    </a:ln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52" name="Freeform 276"/>
              <p:cNvSpPr>
                <a:spLocks/>
              </p:cNvSpPr>
              <p:nvPr/>
            </p:nvSpPr>
            <p:spPr bwMode="auto">
              <a:xfrm>
                <a:off x="747" y="2732"/>
                <a:ext cx="352" cy="125"/>
              </a:xfrm>
              <a:custGeom>
                <a:avLst/>
                <a:gdLst>
                  <a:gd name="T0" fmla="*/ 0 w 17"/>
                  <a:gd name="T1" fmla="*/ 42 h 6"/>
                  <a:gd name="T2" fmla="*/ 0 w 17"/>
                  <a:gd name="T3" fmla="*/ 42 h 6"/>
                  <a:gd name="T4" fmla="*/ 0 w 17"/>
                  <a:gd name="T5" fmla="*/ 0 h 6"/>
                  <a:gd name="T6" fmla="*/ 166 w 17"/>
                  <a:gd name="T7" fmla="*/ 83 h 6"/>
                  <a:gd name="T8" fmla="*/ 166 w 17"/>
                  <a:gd name="T9" fmla="*/ 83 h 6"/>
                  <a:gd name="T10" fmla="*/ 166 w 17"/>
                  <a:gd name="T11" fmla="*/ 83 h 6"/>
                  <a:gd name="T12" fmla="*/ 352 w 17"/>
                  <a:gd name="T13" fmla="*/ 0 h 6"/>
                  <a:gd name="T14" fmla="*/ 352 w 17"/>
                  <a:gd name="T15" fmla="*/ 42 h 6"/>
                  <a:gd name="T16" fmla="*/ 352 w 17"/>
                  <a:gd name="T17" fmla="*/ 42 h 6"/>
                  <a:gd name="T18" fmla="*/ 352 w 17"/>
                  <a:gd name="T19" fmla="*/ 42 h 6"/>
                  <a:gd name="T20" fmla="*/ 352 w 17"/>
                  <a:gd name="T21" fmla="*/ 42 h 6"/>
                  <a:gd name="T22" fmla="*/ 352 w 17"/>
                  <a:gd name="T23" fmla="*/ 63 h 6"/>
                  <a:gd name="T24" fmla="*/ 352 w 17"/>
                  <a:gd name="T25" fmla="*/ 63 h 6"/>
                  <a:gd name="T26" fmla="*/ 352 w 17"/>
                  <a:gd name="T27" fmla="*/ 63 h 6"/>
                  <a:gd name="T28" fmla="*/ 186 w 17"/>
                  <a:gd name="T29" fmla="*/ 125 h 6"/>
                  <a:gd name="T30" fmla="*/ 166 w 17"/>
                  <a:gd name="T31" fmla="*/ 125 h 6"/>
                  <a:gd name="T32" fmla="*/ 166 w 17"/>
                  <a:gd name="T33" fmla="*/ 125 h 6"/>
                  <a:gd name="T34" fmla="*/ 0 w 17"/>
                  <a:gd name="T35" fmla="*/ 63 h 6"/>
                  <a:gd name="T36" fmla="*/ 0 w 17"/>
                  <a:gd name="T37" fmla="*/ 63 h 6"/>
                  <a:gd name="T38" fmla="*/ 0 w 17"/>
                  <a:gd name="T39" fmla="*/ 63 h 6"/>
                  <a:gd name="T40" fmla="*/ 0 w 17"/>
                  <a:gd name="T41" fmla="*/ 42 h 6"/>
                  <a:gd name="T42" fmla="*/ 0 w 17"/>
                  <a:gd name="T43" fmla="*/ 42 h 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7" h="6"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"/>
                      <a:pt x="4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13" y="4"/>
                      <a:pt x="17" y="2"/>
                      <a:pt x="17" y="0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6" y="5"/>
                      <a:pt x="13" y="6"/>
                      <a:pt x="9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4" y="6"/>
                      <a:pt x="1" y="5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53" name="Freeform 277"/>
              <p:cNvSpPr>
                <a:spLocks/>
              </p:cNvSpPr>
              <p:nvPr/>
            </p:nvSpPr>
            <p:spPr bwMode="auto">
              <a:xfrm>
                <a:off x="1058" y="2732"/>
                <a:ext cx="41" cy="104"/>
              </a:xfrm>
              <a:custGeom>
                <a:avLst/>
                <a:gdLst>
                  <a:gd name="T0" fmla="*/ 41 w 2"/>
                  <a:gd name="T1" fmla="*/ 0 h 5"/>
                  <a:gd name="T2" fmla="*/ 41 w 2"/>
                  <a:gd name="T3" fmla="*/ 42 h 5"/>
                  <a:gd name="T4" fmla="*/ 41 w 2"/>
                  <a:gd name="T5" fmla="*/ 42 h 5"/>
                  <a:gd name="T6" fmla="*/ 41 w 2"/>
                  <a:gd name="T7" fmla="*/ 42 h 5"/>
                  <a:gd name="T8" fmla="*/ 41 w 2"/>
                  <a:gd name="T9" fmla="*/ 42 h 5"/>
                  <a:gd name="T10" fmla="*/ 41 w 2"/>
                  <a:gd name="T11" fmla="*/ 62 h 5"/>
                  <a:gd name="T12" fmla="*/ 41 w 2"/>
                  <a:gd name="T13" fmla="*/ 62 h 5"/>
                  <a:gd name="T14" fmla="*/ 41 w 2"/>
                  <a:gd name="T15" fmla="*/ 62 h 5"/>
                  <a:gd name="T16" fmla="*/ 0 w 2"/>
                  <a:gd name="T17" fmla="*/ 104 h 5"/>
                  <a:gd name="T18" fmla="*/ 0 w 2"/>
                  <a:gd name="T19" fmla="*/ 62 h 5"/>
                  <a:gd name="T20" fmla="*/ 41 w 2"/>
                  <a:gd name="T21" fmla="*/ 0 h 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" h="5">
                    <a:moveTo>
                      <a:pt x="2" y="0"/>
                    </a:move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4"/>
                      <a:pt x="1" y="4"/>
                      <a:pt x="0" y="5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1" y="2"/>
                      <a:pt x="2" y="1"/>
                      <a:pt x="2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54" name="Freeform 278"/>
              <p:cNvSpPr>
                <a:spLocks/>
              </p:cNvSpPr>
              <p:nvPr/>
            </p:nvSpPr>
            <p:spPr bwMode="auto">
              <a:xfrm>
                <a:off x="747" y="2732"/>
                <a:ext cx="42" cy="104"/>
              </a:xfrm>
              <a:custGeom>
                <a:avLst/>
                <a:gdLst>
                  <a:gd name="T0" fmla="*/ 0 w 2"/>
                  <a:gd name="T1" fmla="*/ 62 h 5"/>
                  <a:gd name="T2" fmla="*/ 0 w 2"/>
                  <a:gd name="T3" fmla="*/ 62 h 5"/>
                  <a:gd name="T4" fmla="*/ 0 w 2"/>
                  <a:gd name="T5" fmla="*/ 62 h 5"/>
                  <a:gd name="T6" fmla="*/ 0 w 2"/>
                  <a:gd name="T7" fmla="*/ 42 h 5"/>
                  <a:gd name="T8" fmla="*/ 0 w 2"/>
                  <a:gd name="T9" fmla="*/ 42 h 5"/>
                  <a:gd name="T10" fmla="*/ 0 w 2"/>
                  <a:gd name="T11" fmla="*/ 42 h 5"/>
                  <a:gd name="T12" fmla="*/ 0 w 2"/>
                  <a:gd name="T13" fmla="*/ 42 h 5"/>
                  <a:gd name="T14" fmla="*/ 0 w 2"/>
                  <a:gd name="T15" fmla="*/ 0 h 5"/>
                  <a:gd name="T16" fmla="*/ 42 w 2"/>
                  <a:gd name="T17" fmla="*/ 42 h 5"/>
                  <a:gd name="T18" fmla="*/ 42 w 2"/>
                  <a:gd name="T19" fmla="*/ 104 h 5"/>
                  <a:gd name="T20" fmla="*/ 0 w 2"/>
                  <a:gd name="T21" fmla="*/ 62 h 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" h="5">
                    <a:moveTo>
                      <a:pt x="0" y="3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1" y="2"/>
                      <a:pt x="2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1" y="4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E994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55" name="Freeform 279"/>
              <p:cNvSpPr>
                <a:spLocks/>
              </p:cNvSpPr>
              <p:nvPr/>
            </p:nvSpPr>
            <p:spPr bwMode="auto">
              <a:xfrm>
                <a:off x="499" y="3087"/>
                <a:ext cx="331" cy="146"/>
              </a:xfrm>
              <a:custGeom>
                <a:avLst/>
                <a:gdLst>
                  <a:gd name="T0" fmla="*/ 166 w 16"/>
                  <a:gd name="T1" fmla="*/ 0 h 7"/>
                  <a:gd name="T2" fmla="*/ 0 w 16"/>
                  <a:gd name="T3" fmla="*/ 83 h 7"/>
                  <a:gd name="T4" fmla="*/ 166 w 16"/>
                  <a:gd name="T5" fmla="*/ 146 h 7"/>
                  <a:gd name="T6" fmla="*/ 331 w 16"/>
                  <a:gd name="T7" fmla="*/ 63 h 7"/>
                  <a:gd name="T8" fmla="*/ 166 w 16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" h="7">
                    <a:moveTo>
                      <a:pt x="8" y="0"/>
                    </a:moveTo>
                    <a:cubicBezTo>
                      <a:pt x="3" y="0"/>
                      <a:pt x="0" y="2"/>
                      <a:pt x="0" y="4"/>
                    </a:cubicBezTo>
                    <a:cubicBezTo>
                      <a:pt x="0" y="5"/>
                      <a:pt x="3" y="7"/>
                      <a:pt x="8" y="7"/>
                    </a:cubicBezTo>
                    <a:cubicBezTo>
                      <a:pt x="12" y="7"/>
                      <a:pt x="16" y="5"/>
                      <a:pt x="16" y="3"/>
                    </a:cubicBezTo>
                    <a:cubicBezTo>
                      <a:pt x="16" y="1"/>
                      <a:pt x="12" y="0"/>
                      <a:pt x="8" y="0"/>
                    </a:cubicBezTo>
                    <a:close/>
                  </a:path>
                </a:pathLst>
              </a:custGeom>
              <a:solidFill>
                <a:srgbClr val="F5CD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  <p:sp>
            <p:nvSpPr>
              <p:cNvPr id="356" name="Freeform 280"/>
              <p:cNvSpPr>
                <a:spLocks/>
              </p:cNvSpPr>
              <p:nvPr/>
            </p:nvSpPr>
            <p:spPr bwMode="auto">
              <a:xfrm>
                <a:off x="499" y="3087"/>
                <a:ext cx="310" cy="125"/>
              </a:xfrm>
              <a:custGeom>
                <a:avLst/>
                <a:gdLst>
                  <a:gd name="T0" fmla="*/ 165 w 15"/>
                  <a:gd name="T1" fmla="*/ 21 h 6"/>
                  <a:gd name="T2" fmla="*/ 0 w 15"/>
                  <a:gd name="T3" fmla="*/ 63 h 6"/>
                  <a:gd name="T4" fmla="*/ 165 w 15"/>
                  <a:gd name="T5" fmla="*/ 125 h 6"/>
                  <a:gd name="T6" fmla="*/ 310 w 15"/>
                  <a:gd name="T7" fmla="*/ 63 h 6"/>
                  <a:gd name="T8" fmla="*/ 165 w 15"/>
                  <a:gd name="T9" fmla="*/ 21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5" h="6">
                    <a:moveTo>
                      <a:pt x="8" y="1"/>
                    </a:moveTo>
                    <a:cubicBezTo>
                      <a:pt x="4" y="1"/>
                      <a:pt x="0" y="2"/>
                      <a:pt x="0" y="3"/>
                    </a:cubicBezTo>
                    <a:cubicBezTo>
                      <a:pt x="0" y="5"/>
                      <a:pt x="4" y="6"/>
                      <a:pt x="8" y="6"/>
                    </a:cubicBezTo>
                    <a:cubicBezTo>
                      <a:pt x="12" y="6"/>
                      <a:pt x="15" y="5"/>
                      <a:pt x="15" y="3"/>
                    </a:cubicBezTo>
                    <a:cubicBezTo>
                      <a:pt x="15" y="2"/>
                      <a:pt x="12" y="0"/>
                      <a:pt x="8" y="1"/>
                    </a:cubicBezTo>
                    <a:close/>
                  </a:path>
                </a:pathLst>
              </a:custGeom>
              <a:solidFill>
                <a:srgbClr val="F5AB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</p:grpSp>
        <p:sp>
          <p:nvSpPr>
            <p:cNvPr id="20" name="Freeform 282"/>
            <p:cNvSpPr>
              <a:spLocks noEditPoints="1"/>
            </p:cNvSpPr>
            <p:nvPr/>
          </p:nvSpPr>
          <p:spPr bwMode="auto">
            <a:xfrm>
              <a:off x="602" y="3107"/>
              <a:ext cx="125" cy="105"/>
            </a:xfrm>
            <a:custGeom>
              <a:avLst/>
              <a:gdLst>
                <a:gd name="T0" fmla="*/ 125 w 6"/>
                <a:gd name="T1" fmla="*/ 84 h 5"/>
                <a:gd name="T2" fmla="*/ 104 w 6"/>
                <a:gd name="T3" fmla="*/ 84 h 5"/>
                <a:gd name="T4" fmla="*/ 104 w 6"/>
                <a:gd name="T5" fmla="*/ 84 h 5"/>
                <a:gd name="T6" fmla="*/ 83 w 6"/>
                <a:gd name="T7" fmla="*/ 84 h 5"/>
                <a:gd name="T8" fmla="*/ 63 w 6"/>
                <a:gd name="T9" fmla="*/ 84 h 5"/>
                <a:gd name="T10" fmla="*/ 63 w 6"/>
                <a:gd name="T11" fmla="*/ 105 h 5"/>
                <a:gd name="T12" fmla="*/ 42 w 6"/>
                <a:gd name="T13" fmla="*/ 105 h 5"/>
                <a:gd name="T14" fmla="*/ 42 w 6"/>
                <a:gd name="T15" fmla="*/ 84 h 5"/>
                <a:gd name="T16" fmla="*/ 21 w 6"/>
                <a:gd name="T17" fmla="*/ 84 h 5"/>
                <a:gd name="T18" fmla="*/ 21 w 6"/>
                <a:gd name="T19" fmla="*/ 84 h 5"/>
                <a:gd name="T20" fmla="*/ 0 w 6"/>
                <a:gd name="T21" fmla="*/ 84 h 5"/>
                <a:gd name="T22" fmla="*/ 0 w 6"/>
                <a:gd name="T23" fmla="*/ 63 h 5"/>
                <a:gd name="T24" fmla="*/ 0 w 6"/>
                <a:gd name="T25" fmla="*/ 63 h 5"/>
                <a:gd name="T26" fmla="*/ 21 w 6"/>
                <a:gd name="T27" fmla="*/ 42 h 5"/>
                <a:gd name="T28" fmla="*/ 21 w 6"/>
                <a:gd name="T29" fmla="*/ 42 h 5"/>
                <a:gd name="T30" fmla="*/ 42 w 6"/>
                <a:gd name="T31" fmla="*/ 42 h 5"/>
                <a:gd name="T32" fmla="*/ 42 w 6"/>
                <a:gd name="T33" fmla="*/ 21 h 5"/>
                <a:gd name="T34" fmla="*/ 21 w 6"/>
                <a:gd name="T35" fmla="*/ 21 h 5"/>
                <a:gd name="T36" fmla="*/ 21 w 6"/>
                <a:gd name="T37" fmla="*/ 21 h 5"/>
                <a:gd name="T38" fmla="*/ 0 w 6"/>
                <a:gd name="T39" fmla="*/ 21 h 5"/>
                <a:gd name="T40" fmla="*/ 0 w 6"/>
                <a:gd name="T41" fmla="*/ 21 h 5"/>
                <a:gd name="T42" fmla="*/ 21 w 6"/>
                <a:gd name="T43" fmla="*/ 21 h 5"/>
                <a:gd name="T44" fmla="*/ 21 w 6"/>
                <a:gd name="T45" fmla="*/ 21 h 5"/>
                <a:gd name="T46" fmla="*/ 42 w 6"/>
                <a:gd name="T47" fmla="*/ 21 h 5"/>
                <a:gd name="T48" fmla="*/ 42 w 6"/>
                <a:gd name="T49" fmla="*/ 0 h 5"/>
                <a:gd name="T50" fmla="*/ 63 w 6"/>
                <a:gd name="T51" fmla="*/ 0 h 5"/>
                <a:gd name="T52" fmla="*/ 63 w 6"/>
                <a:gd name="T53" fmla="*/ 21 h 5"/>
                <a:gd name="T54" fmla="*/ 83 w 6"/>
                <a:gd name="T55" fmla="*/ 21 h 5"/>
                <a:gd name="T56" fmla="*/ 104 w 6"/>
                <a:gd name="T57" fmla="*/ 21 h 5"/>
                <a:gd name="T58" fmla="*/ 104 w 6"/>
                <a:gd name="T59" fmla="*/ 21 h 5"/>
                <a:gd name="T60" fmla="*/ 104 w 6"/>
                <a:gd name="T61" fmla="*/ 21 h 5"/>
                <a:gd name="T62" fmla="*/ 104 w 6"/>
                <a:gd name="T63" fmla="*/ 42 h 5"/>
                <a:gd name="T64" fmla="*/ 104 w 6"/>
                <a:gd name="T65" fmla="*/ 42 h 5"/>
                <a:gd name="T66" fmla="*/ 83 w 6"/>
                <a:gd name="T67" fmla="*/ 42 h 5"/>
                <a:gd name="T68" fmla="*/ 63 w 6"/>
                <a:gd name="T69" fmla="*/ 63 h 5"/>
                <a:gd name="T70" fmla="*/ 63 w 6"/>
                <a:gd name="T71" fmla="*/ 84 h 5"/>
                <a:gd name="T72" fmla="*/ 83 w 6"/>
                <a:gd name="T73" fmla="*/ 84 h 5"/>
                <a:gd name="T74" fmla="*/ 83 w 6"/>
                <a:gd name="T75" fmla="*/ 84 h 5"/>
                <a:gd name="T76" fmla="*/ 104 w 6"/>
                <a:gd name="T77" fmla="*/ 63 h 5"/>
                <a:gd name="T78" fmla="*/ 104 w 6"/>
                <a:gd name="T79" fmla="*/ 63 h 5"/>
                <a:gd name="T80" fmla="*/ 125 w 6"/>
                <a:gd name="T81" fmla="*/ 84 h 5"/>
                <a:gd name="T82" fmla="*/ 63 w 6"/>
                <a:gd name="T83" fmla="*/ 42 h 5"/>
                <a:gd name="T84" fmla="*/ 83 w 6"/>
                <a:gd name="T85" fmla="*/ 42 h 5"/>
                <a:gd name="T86" fmla="*/ 83 w 6"/>
                <a:gd name="T87" fmla="*/ 42 h 5"/>
                <a:gd name="T88" fmla="*/ 83 w 6"/>
                <a:gd name="T89" fmla="*/ 42 h 5"/>
                <a:gd name="T90" fmla="*/ 83 w 6"/>
                <a:gd name="T91" fmla="*/ 21 h 5"/>
                <a:gd name="T92" fmla="*/ 83 w 6"/>
                <a:gd name="T93" fmla="*/ 21 h 5"/>
                <a:gd name="T94" fmla="*/ 63 w 6"/>
                <a:gd name="T95" fmla="*/ 21 h 5"/>
                <a:gd name="T96" fmla="*/ 63 w 6"/>
                <a:gd name="T97" fmla="*/ 42 h 5"/>
                <a:gd name="T98" fmla="*/ 42 w 6"/>
                <a:gd name="T99" fmla="*/ 63 h 5"/>
                <a:gd name="T100" fmla="*/ 21 w 6"/>
                <a:gd name="T101" fmla="*/ 63 h 5"/>
                <a:gd name="T102" fmla="*/ 21 w 6"/>
                <a:gd name="T103" fmla="*/ 63 h 5"/>
                <a:gd name="T104" fmla="*/ 21 w 6"/>
                <a:gd name="T105" fmla="*/ 84 h 5"/>
                <a:gd name="T106" fmla="*/ 42 w 6"/>
                <a:gd name="T107" fmla="*/ 84 h 5"/>
                <a:gd name="T108" fmla="*/ 42 w 6"/>
                <a:gd name="T109" fmla="*/ 63 h 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6" h="5">
                  <a:moveTo>
                    <a:pt x="6" y="4"/>
                  </a:move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4" y="1"/>
                    <a:pt x="4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lnTo>
                    <a:pt x="6" y="4"/>
                  </a:lnTo>
                  <a:close/>
                  <a:moveTo>
                    <a:pt x="3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3" y="1"/>
                    <a:pt x="3" y="1"/>
                  </a:cubicBezTo>
                  <a:lnTo>
                    <a:pt x="3" y="2"/>
                  </a:lnTo>
                  <a:close/>
                  <a:moveTo>
                    <a:pt x="2" y="3"/>
                  </a:moveTo>
                  <a:cubicBezTo>
                    <a:pt x="2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2" y="4"/>
                    <a:pt x="2" y="4"/>
                  </a:cubicBezTo>
                  <a:lnTo>
                    <a:pt x="2" y="3"/>
                  </a:ln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21" name="Freeform 283"/>
            <p:cNvSpPr>
              <a:spLocks/>
            </p:cNvSpPr>
            <p:nvPr/>
          </p:nvSpPr>
          <p:spPr bwMode="auto">
            <a:xfrm>
              <a:off x="499" y="3149"/>
              <a:ext cx="331" cy="125"/>
            </a:xfrm>
            <a:custGeom>
              <a:avLst/>
              <a:gdLst>
                <a:gd name="T0" fmla="*/ 0 w 16"/>
                <a:gd name="T1" fmla="*/ 42 h 6"/>
                <a:gd name="T2" fmla="*/ 0 w 16"/>
                <a:gd name="T3" fmla="*/ 42 h 6"/>
                <a:gd name="T4" fmla="*/ 0 w 16"/>
                <a:gd name="T5" fmla="*/ 0 h 6"/>
                <a:gd name="T6" fmla="*/ 166 w 16"/>
                <a:gd name="T7" fmla="*/ 83 h 6"/>
                <a:gd name="T8" fmla="*/ 166 w 16"/>
                <a:gd name="T9" fmla="*/ 83 h 6"/>
                <a:gd name="T10" fmla="*/ 166 w 16"/>
                <a:gd name="T11" fmla="*/ 83 h 6"/>
                <a:gd name="T12" fmla="*/ 331 w 16"/>
                <a:gd name="T13" fmla="*/ 0 h 6"/>
                <a:gd name="T14" fmla="*/ 331 w 16"/>
                <a:gd name="T15" fmla="*/ 42 h 6"/>
                <a:gd name="T16" fmla="*/ 331 w 16"/>
                <a:gd name="T17" fmla="*/ 42 h 6"/>
                <a:gd name="T18" fmla="*/ 331 w 16"/>
                <a:gd name="T19" fmla="*/ 42 h 6"/>
                <a:gd name="T20" fmla="*/ 331 w 16"/>
                <a:gd name="T21" fmla="*/ 42 h 6"/>
                <a:gd name="T22" fmla="*/ 331 w 16"/>
                <a:gd name="T23" fmla="*/ 63 h 6"/>
                <a:gd name="T24" fmla="*/ 331 w 16"/>
                <a:gd name="T25" fmla="*/ 63 h 6"/>
                <a:gd name="T26" fmla="*/ 331 w 16"/>
                <a:gd name="T27" fmla="*/ 63 h 6"/>
                <a:gd name="T28" fmla="*/ 166 w 16"/>
                <a:gd name="T29" fmla="*/ 125 h 6"/>
                <a:gd name="T30" fmla="*/ 166 w 16"/>
                <a:gd name="T31" fmla="*/ 125 h 6"/>
                <a:gd name="T32" fmla="*/ 166 w 16"/>
                <a:gd name="T33" fmla="*/ 125 h 6"/>
                <a:gd name="T34" fmla="*/ 0 w 16"/>
                <a:gd name="T35" fmla="*/ 63 h 6"/>
                <a:gd name="T36" fmla="*/ 0 w 16"/>
                <a:gd name="T37" fmla="*/ 63 h 6"/>
                <a:gd name="T38" fmla="*/ 0 w 16"/>
                <a:gd name="T39" fmla="*/ 63 h 6"/>
                <a:gd name="T40" fmla="*/ 0 w 16"/>
                <a:gd name="T41" fmla="*/ 42 h 6"/>
                <a:gd name="T42" fmla="*/ 0 w 16"/>
                <a:gd name="T43" fmla="*/ 42 h 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6" h="6"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3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12" y="4"/>
                    <a:pt x="16" y="2"/>
                    <a:pt x="16" y="0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5" y="5"/>
                    <a:pt x="12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4" y="6"/>
                    <a:pt x="0" y="5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F5AB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22" name="Freeform 284"/>
            <p:cNvSpPr>
              <a:spLocks/>
            </p:cNvSpPr>
            <p:nvPr/>
          </p:nvSpPr>
          <p:spPr bwMode="auto">
            <a:xfrm>
              <a:off x="789" y="3149"/>
              <a:ext cx="41" cy="104"/>
            </a:xfrm>
            <a:custGeom>
              <a:avLst/>
              <a:gdLst>
                <a:gd name="T0" fmla="*/ 41 w 2"/>
                <a:gd name="T1" fmla="*/ 0 h 5"/>
                <a:gd name="T2" fmla="*/ 41 w 2"/>
                <a:gd name="T3" fmla="*/ 42 h 5"/>
                <a:gd name="T4" fmla="*/ 41 w 2"/>
                <a:gd name="T5" fmla="*/ 42 h 5"/>
                <a:gd name="T6" fmla="*/ 41 w 2"/>
                <a:gd name="T7" fmla="*/ 42 h 5"/>
                <a:gd name="T8" fmla="*/ 41 w 2"/>
                <a:gd name="T9" fmla="*/ 42 h 5"/>
                <a:gd name="T10" fmla="*/ 41 w 2"/>
                <a:gd name="T11" fmla="*/ 62 h 5"/>
                <a:gd name="T12" fmla="*/ 41 w 2"/>
                <a:gd name="T13" fmla="*/ 62 h 5"/>
                <a:gd name="T14" fmla="*/ 41 w 2"/>
                <a:gd name="T15" fmla="*/ 62 h 5"/>
                <a:gd name="T16" fmla="*/ 0 w 2"/>
                <a:gd name="T17" fmla="*/ 104 h 5"/>
                <a:gd name="T18" fmla="*/ 0 w 2"/>
                <a:gd name="T19" fmla="*/ 62 h 5"/>
                <a:gd name="T20" fmla="*/ 41 w 2"/>
                <a:gd name="T21" fmla="*/ 0 h 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" h="5">
                  <a:moveTo>
                    <a:pt x="2" y="0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4"/>
                    <a:pt x="1" y="5"/>
                    <a:pt x="0" y="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2" y="1"/>
                    <a:pt x="2" y="0"/>
                  </a:cubicBez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23" name="Freeform 285"/>
            <p:cNvSpPr>
              <a:spLocks/>
            </p:cNvSpPr>
            <p:nvPr/>
          </p:nvSpPr>
          <p:spPr bwMode="auto">
            <a:xfrm>
              <a:off x="499" y="3149"/>
              <a:ext cx="21" cy="104"/>
            </a:xfrm>
            <a:custGeom>
              <a:avLst/>
              <a:gdLst>
                <a:gd name="T0" fmla="*/ 0 w 1"/>
                <a:gd name="T1" fmla="*/ 62 h 5"/>
                <a:gd name="T2" fmla="*/ 0 w 1"/>
                <a:gd name="T3" fmla="*/ 62 h 5"/>
                <a:gd name="T4" fmla="*/ 0 w 1"/>
                <a:gd name="T5" fmla="*/ 62 h 5"/>
                <a:gd name="T6" fmla="*/ 0 w 1"/>
                <a:gd name="T7" fmla="*/ 42 h 5"/>
                <a:gd name="T8" fmla="*/ 0 w 1"/>
                <a:gd name="T9" fmla="*/ 42 h 5"/>
                <a:gd name="T10" fmla="*/ 0 w 1"/>
                <a:gd name="T11" fmla="*/ 42 h 5"/>
                <a:gd name="T12" fmla="*/ 0 w 1"/>
                <a:gd name="T13" fmla="*/ 42 h 5"/>
                <a:gd name="T14" fmla="*/ 0 w 1"/>
                <a:gd name="T15" fmla="*/ 0 h 5"/>
                <a:gd name="T16" fmla="*/ 21 w 1"/>
                <a:gd name="T17" fmla="*/ 42 h 5"/>
                <a:gd name="T18" fmla="*/ 21 w 1"/>
                <a:gd name="T19" fmla="*/ 104 h 5"/>
                <a:gd name="T20" fmla="*/ 0 w 1"/>
                <a:gd name="T21" fmla="*/ 62 h 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" h="5"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2"/>
                    <a:pt x="1" y="2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4"/>
                    <a:pt x="0" y="4"/>
                    <a:pt x="0" y="3"/>
                  </a:cubicBezTo>
                  <a:close/>
                </a:path>
              </a:pathLst>
            </a:custGeom>
            <a:solidFill>
              <a:srgbClr val="E994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24" name="Freeform 286"/>
            <p:cNvSpPr>
              <a:spLocks/>
            </p:cNvSpPr>
            <p:nvPr/>
          </p:nvSpPr>
          <p:spPr bwMode="auto">
            <a:xfrm>
              <a:off x="499" y="3024"/>
              <a:ext cx="331" cy="146"/>
            </a:xfrm>
            <a:custGeom>
              <a:avLst/>
              <a:gdLst>
                <a:gd name="T0" fmla="*/ 166 w 16"/>
                <a:gd name="T1" fmla="*/ 0 h 7"/>
                <a:gd name="T2" fmla="*/ 0 w 16"/>
                <a:gd name="T3" fmla="*/ 63 h 7"/>
                <a:gd name="T4" fmla="*/ 166 w 16"/>
                <a:gd name="T5" fmla="*/ 146 h 7"/>
                <a:gd name="T6" fmla="*/ 331 w 16"/>
                <a:gd name="T7" fmla="*/ 63 h 7"/>
                <a:gd name="T8" fmla="*/ 166 w 16"/>
                <a:gd name="T9" fmla="*/ 0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6" h="7">
                  <a:moveTo>
                    <a:pt x="8" y="0"/>
                  </a:moveTo>
                  <a:cubicBezTo>
                    <a:pt x="3" y="0"/>
                    <a:pt x="0" y="2"/>
                    <a:pt x="0" y="3"/>
                  </a:cubicBezTo>
                  <a:cubicBezTo>
                    <a:pt x="0" y="5"/>
                    <a:pt x="3" y="7"/>
                    <a:pt x="8" y="7"/>
                  </a:cubicBezTo>
                  <a:cubicBezTo>
                    <a:pt x="12" y="7"/>
                    <a:pt x="16" y="5"/>
                    <a:pt x="16" y="3"/>
                  </a:cubicBezTo>
                  <a:cubicBezTo>
                    <a:pt x="16" y="1"/>
                    <a:pt x="12" y="0"/>
                    <a:pt x="8" y="0"/>
                  </a:cubicBez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27" name="Oval 287"/>
            <p:cNvSpPr>
              <a:spLocks noChangeArrowheads="1"/>
            </p:cNvSpPr>
            <p:nvPr/>
          </p:nvSpPr>
          <p:spPr bwMode="auto">
            <a:xfrm>
              <a:off x="499" y="3024"/>
              <a:ext cx="310" cy="125"/>
            </a:xfrm>
            <a:prstGeom prst="ellipse">
              <a:avLst/>
            </a:prstGeom>
            <a:solidFill>
              <a:srgbClr val="F5AB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Roboto Condensed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Roboto Condensed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Roboto Condensed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Roboto Condensed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Roboto Condensed Light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boto Condensed Light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boto Condensed Light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boto Condensed Light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boto Condensed Light" pitchFamily="2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28" name="Freeform 288"/>
            <p:cNvSpPr>
              <a:spLocks noEditPoints="1"/>
            </p:cNvSpPr>
            <p:nvPr/>
          </p:nvSpPr>
          <p:spPr bwMode="auto">
            <a:xfrm>
              <a:off x="602" y="3045"/>
              <a:ext cx="125" cy="104"/>
            </a:xfrm>
            <a:custGeom>
              <a:avLst/>
              <a:gdLst>
                <a:gd name="T0" fmla="*/ 125 w 6"/>
                <a:gd name="T1" fmla="*/ 62 h 5"/>
                <a:gd name="T2" fmla="*/ 104 w 6"/>
                <a:gd name="T3" fmla="*/ 83 h 5"/>
                <a:gd name="T4" fmla="*/ 104 w 6"/>
                <a:gd name="T5" fmla="*/ 83 h 5"/>
                <a:gd name="T6" fmla="*/ 83 w 6"/>
                <a:gd name="T7" fmla="*/ 83 h 5"/>
                <a:gd name="T8" fmla="*/ 63 w 6"/>
                <a:gd name="T9" fmla="*/ 83 h 5"/>
                <a:gd name="T10" fmla="*/ 63 w 6"/>
                <a:gd name="T11" fmla="*/ 104 h 5"/>
                <a:gd name="T12" fmla="*/ 42 w 6"/>
                <a:gd name="T13" fmla="*/ 104 h 5"/>
                <a:gd name="T14" fmla="*/ 42 w 6"/>
                <a:gd name="T15" fmla="*/ 83 h 5"/>
                <a:gd name="T16" fmla="*/ 21 w 6"/>
                <a:gd name="T17" fmla="*/ 83 h 5"/>
                <a:gd name="T18" fmla="*/ 21 w 6"/>
                <a:gd name="T19" fmla="*/ 83 h 5"/>
                <a:gd name="T20" fmla="*/ 0 w 6"/>
                <a:gd name="T21" fmla="*/ 83 h 5"/>
                <a:gd name="T22" fmla="*/ 0 w 6"/>
                <a:gd name="T23" fmla="*/ 62 h 5"/>
                <a:gd name="T24" fmla="*/ 0 w 6"/>
                <a:gd name="T25" fmla="*/ 62 h 5"/>
                <a:gd name="T26" fmla="*/ 21 w 6"/>
                <a:gd name="T27" fmla="*/ 42 h 5"/>
                <a:gd name="T28" fmla="*/ 21 w 6"/>
                <a:gd name="T29" fmla="*/ 42 h 5"/>
                <a:gd name="T30" fmla="*/ 42 w 6"/>
                <a:gd name="T31" fmla="*/ 42 h 5"/>
                <a:gd name="T32" fmla="*/ 42 w 6"/>
                <a:gd name="T33" fmla="*/ 21 h 5"/>
                <a:gd name="T34" fmla="*/ 21 w 6"/>
                <a:gd name="T35" fmla="*/ 21 h 5"/>
                <a:gd name="T36" fmla="*/ 21 w 6"/>
                <a:gd name="T37" fmla="*/ 21 h 5"/>
                <a:gd name="T38" fmla="*/ 0 w 6"/>
                <a:gd name="T39" fmla="*/ 21 h 5"/>
                <a:gd name="T40" fmla="*/ 0 w 6"/>
                <a:gd name="T41" fmla="*/ 21 h 5"/>
                <a:gd name="T42" fmla="*/ 21 w 6"/>
                <a:gd name="T43" fmla="*/ 21 h 5"/>
                <a:gd name="T44" fmla="*/ 21 w 6"/>
                <a:gd name="T45" fmla="*/ 21 h 5"/>
                <a:gd name="T46" fmla="*/ 42 w 6"/>
                <a:gd name="T47" fmla="*/ 0 h 5"/>
                <a:gd name="T48" fmla="*/ 42 w 6"/>
                <a:gd name="T49" fmla="*/ 0 h 5"/>
                <a:gd name="T50" fmla="*/ 63 w 6"/>
                <a:gd name="T51" fmla="*/ 0 h 5"/>
                <a:gd name="T52" fmla="*/ 63 w 6"/>
                <a:gd name="T53" fmla="*/ 0 h 5"/>
                <a:gd name="T54" fmla="*/ 83 w 6"/>
                <a:gd name="T55" fmla="*/ 21 h 5"/>
                <a:gd name="T56" fmla="*/ 104 w 6"/>
                <a:gd name="T57" fmla="*/ 21 h 5"/>
                <a:gd name="T58" fmla="*/ 104 w 6"/>
                <a:gd name="T59" fmla="*/ 21 h 5"/>
                <a:gd name="T60" fmla="*/ 104 w 6"/>
                <a:gd name="T61" fmla="*/ 21 h 5"/>
                <a:gd name="T62" fmla="*/ 104 w 6"/>
                <a:gd name="T63" fmla="*/ 42 h 5"/>
                <a:gd name="T64" fmla="*/ 104 w 6"/>
                <a:gd name="T65" fmla="*/ 42 h 5"/>
                <a:gd name="T66" fmla="*/ 83 w 6"/>
                <a:gd name="T67" fmla="*/ 42 h 5"/>
                <a:gd name="T68" fmla="*/ 63 w 6"/>
                <a:gd name="T69" fmla="*/ 42 h 5"/>
                <a:gd name="T70" fmla="*/ 63 w 6"/>
                <a:gd name="T71" fmla="*/ 83 h 5"/>
                <a:gd name="T72" fmla="*/ 83 w 6"/>
                <a:gd name="T73" fmla="*/ 83 h 5"/>
                <a:gd name="T74" fmla="*/ 83 w 6"/>
                <a:gd name="T75" fmla="*/ 62 h 5"/>
                <a:gd name="T76" fmla="*/ 104 w 6"/>
                <a:gd name="T77" fmla="*/ 62 h 5"/>
                <a:gd name="T78" fmla="*/ 104 w 6"/>
                <a:gd name="T79" fmla="*/ 62 h 5"/>
                <a:gd name="T80" fmla="*/ 125 w 6"/>
                <a:gd name="T81" fmla="*/ 62 h 5"/>
                <a:gd name="T82" fmla="*/ 63 w 6"/>
                <a:gd name="T83" fmla="*/ 42 h 5"/>
                <a:gd name="T84" fmla="*/ 83 w 6"/>
                <a:gd name="T85" fmla="*/ 42 h 5"/>
                <a:gd name="T86" fmla="*/ 83 w 6"/>
                <a:gd name="T87" fmla="*/ 42 h 5"/>
                <a:gd name="T88" fmla="*/ 83 w 6"/>
                <a:gd name="T89" fmla="*/ 42 h 5"/>
                <a:gd name="T90" fmla="*/ 83 w 6"/>
                <a:gd name="T91" fmla="*/ 21 h 5"/>
                <a:gd name="T92" fmla="*/ 83 w 6"/>
                <a:gd name="T93" fmla="*/ 21 h 5"/>
                <a:gd name="T94" fmla="*/ 63 w 6"/>
                <a:gd name="T95" fmla="*/ 21 h 5"/>
                <a:gd name="T96" fmla="*/ 63 w 6"/>
                <a:gd name="T97" fmla="*/ 42 h 5"/>
                <a:gd name="T98" fmla="*/ 42 w 6"/>
                <a:gd name="T99" fmla="*/ 42 h 5"/>
                <a:gd name="T100" fmla="*/ 21 w 6"/>
                <a:gd name="T101" fmla="*/ 62 h 5"/>
                <a:gd name="T102" fmla="*/ 21 w 6"/>
                <a:gd name="T103" fmla="*/ 62 h 5"/>
                <a:gd name="T104" fmla="*/ 21 w 6"/>
                <a:gd name="T105" fmla="*/ 62 h 5"/>
                <a:gd name="T106" fmla="*/ 42 w 6"/>
                <a:gd name="T107" fmla="*/ 83 h 5"/>
                <a:gd name="T108" fmla="*/ 42 w 6"/>
                <a:gd name="T109" fmla="*/ 42 h 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6" h="5">
                  <a:moveTo>
                    <a:pt x="6" y="3"/>
                  </a:move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4" y="0"/>
                    <a:pt x="4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lnTo>
                    <a:pt x="6" y="3"/>
                  </a:lnTo>
                  <a:close/>
                  <a:moveTo>
                    <a:pt x="3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3" y="1"/>
                    <a:pt x="3" y="1"/>
                  </a:cubicBezTo>
                  <a:lnTo>
                    <a:pt x="3" y="2"/>
                  </a:lnTo>
                  <a:close/>
                  <a:moveTo>
                    <a:pt x="2" y="2"/>
                  </a:moveTo>
                  <a:cubicBezTo>
                    <a:pt x="2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4"/>
                    <a:pt x="2" y="4"/>
                    <a:pt x="2" y="4"/>
                  </a:cubicBezTo>
                  <a:lnTo>
                    <a:pt x="2" y="2"/>
                  </a:ln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29" name="Freeform 289"/>
            <p:cNvSpPr>
              <a:spLocks/>
            </p:cNvSpPr>
            <p:nvPr/>
          </p:nvSpPr>
          <p:spPr bwMode="auto">
            <a:xfrm>
              <a:off x="499" y="3087"/>
              <a:ext cx="331" cy="125"/>
            </a:xfrm>
            <a:custGeom>
              <a:avLst/>
              <a:gdLst>
                <a:gd name="T0" fmla="*/ 0 w 16"/>
                <a:gd name="T1" fmla="*/ 42 h 6"/>
                <a:gd name="T2" fmla="*/ 0 w 16"/>
                <a:gd name="T3" fmla="*/ 42 h 6"/>
                <a:gd name="T4" fmla="*/ 0 w 16"/>
                <a:gd name="T5" fmla="*/ 0 h 6"/>
                <a:gd name="T6" fmla="*/ 166 w 16"/>
                <a:gd name="T7" fmla="*/ 83 h 6"/>
                <a:gd name="T8" fmla="*/ 166 w 16"/>
                <a:gd name="T9" fmla="*/ 83 h 6"/>
                <a:gd name="T10" fmla="*/ 166 w 16"/>
                <a:gd name="T11" fmla="*/ 83 h 6"/>
                <a:gd name="T12" fmla="*/ 331 w 16"/>
                <a:gd name="T13" fmla="*/ 0 h 6"/>
                <a:gd name="T14" fmla="*/ 331 w 16"/>
                <a:gd name="T15" fmla="*/ 42 h 6"/>
                <a:gd name="T16" fmla="*/ 331 w 16"/>
                <a:gd name="T17" fmla="*/ 42 h 6"/>
                <a:gd name="T18" fmla="*/ 331 w 16"/>
                <a:gd name="T19" fmla="*/ 42 h 6"/>
                <a:gd name="T20" fmla="*/ 331 w 16"/>
                <a:gd name="T21" fmla="*/ 42 h 6"/>
                <a:gd name="T22" fmla="*/ 331 w 16"/>
                <a:gd name="T23" fmla="*/ 63 h 6"/>
                <a:gd name="T24" fmla="*/ 331 w 16"/>
                <a:gd name="T25" fmla="*/ 63 h 6"/>
                <a:gd name="T26" fmla="*/ 331 w 16"/>
                <a:gd name="T27" fmla="*/ 63 h 6"/>
                <a:gd name="T28" fmla="*/ 166 w 16"/>
                <a:gd name="T29" fmla="*/ 125 h 6"/>
                <a:gd name="T30" fmla="*/ 166 w 16"/>
                <a:gd name="T31" fmla="*/ 125 h 6"/>
                <a:gd name="T32" fmla="*/ 166 w 16"/>
                <a:gd name="T33" fmla="*/ 125 h 6"/>
                <a:gd name="T34" fmla="*/ 0 w 16"/>
                <a:gd name="T35" fmla="*/ 63 h 6"/>
                <a:gd name="T36" fmla="*/ 0 w 16"/>
                <a:gd name="T37" fmla="*/ 63 h 6"/>
                <a:gd name="T38" fmla="*/ 0 w 16"/>
                <a:gd name="T39" fmla="*/ 63 h 6"/>
                <a:gd name="T40" fmla="*/ 0 w 16"/>
                <a:gd name="T41" fmla="*/ 42 h 6"/>
                <a:gd name="T42" fmla="*/ 0 w 16"/>
                <a:gd name="T43" fmla="*/ 42 h 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6" h="6"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3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12" y="4"/>
                    <a:pt x="16" y="2"/>
                    <a:pt x="16" y="0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5" y="5"/>
                    <a:pt x="12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4" y="6"/>
                    <a:pt x="0" y="5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F5AB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30" name="Freeform 290"/>
            <p:cNvSpPr>
              <a:spLocks/>
            </p:cNvSpPr>
            <p:nvPr/>
          </p:nvSpPr>
          <p:spPr bwMode="auto">
            <a:xfrm>
              <a:off x="789" y="3087"/>
              <a:ext cx="41" cy="104"/>
            </a:xfrm>
            <a:custGeom>
              <a:avLst/>
              <a:gdLst>
                <a:gd name="T0" fmla="*/ 41 w 2"/>
                <a:gd name="T1" fmla="*/ 0 h 5"/>
                <a:gd name="T2" fmla="*/ 41 w 2"/>
                <a:gd name="T3" fmla="*/ 42 h 5"/>
                <a:gd name="T4" fmla="*/ 41 w 2"/>
                <a:gd name="T5" fmla="*/ 42 h 5"/>
                <a:gd name="T6" fmla="*/ 41 w 2"/>
                <a:gd name="T7" fmla="*/ 42 h 5"/>
                <a:gd name="T8" fmla="*/ 41 w 2"/>
                <a:gd name="T9" fmla="*/ 42 h 5"/>
                <a:gd name="T10" fmla="*/ 41 w 2"/>
                <a:gd name="T11" fmla="*/ 62 h 5"/>
                <a:gd name="T12" fmla="*/ 41 w 2"/>
                <a:gd name="T13" fmla="*/ 62 h 5"/>
                <a:gd name="T14" fmla="*/ 41 w 2"/>
                <a:gd name="T15" fmla="*/ 62 h 5"/>
                <a:gd name="T16" fmla="*/ 0 w 2"/>
                <a:gd name="T17" fmla="*/ 104 h 5"/>
                <a:gd name="T18" fmla="*/ 0 w 2"/>
                <a:gd name="T19" fmla="*/ 42 h 5"/>
                <a:gd name="T20" fmla="*/ 41 w 2"/>
                <a:gd name="T21" fmla="*/ 0 h 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" h="5">
                  <a:moveTo>
                    <a:pt x="2" y="0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4"/>
                    <a:pt x="1" y="4"/>
                    <a:pt x="0" y="5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2" y="1"/>
                    <a:pt x="2" y="0"/>
                  </a:cubicBez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31" name="Freeform 291"/>
            <p:cNvSpPr>
              <a:spLocks/>
            </p:cNvSpPr>
            <p:nvPr/>
          </p:nvSpPr>
          <p:spPr bwMode="auto">
            <a:xfrm>
              <a:off x="499" y="3087"/>
              <a:ext cx="21" cy="104"/>
            </a:xfrm>
            <a:custGeom>
              <a:avLst/>
              <a:gdLst>
                <a:gd name="T0" fmla="*/ 0 w 1"/>
                <a:gd name="T1" fmla="*/ 62 h 5"/>
                <a:gd name="T2" fmla="*/ 0 w 1"/>
                <a:gd name="T3" fmla="*/ 62 h 5"/>
                <a:gd name="T4" fmla="*/ 0 w 1"/>
                <a:gd name="T5" fmla="*/ 62 h 5"/>
                <a:gd name="T6" fmla="*/ 0 w 1"/>
                <a:gd name="T7" fmla="*/ 42 h 5"/>
                <a:gd name="T8" fmla="*/ 0 w 1"/>
                <a:gd name="T9" fmla="*/ 42 h 5"/>
                <a:gd name="T10" fmla="*/ 0 w 1"/>
                <a:gd name="T11" fmla="*/ 42 h 5"/>
                <a:gd name="T12" fmla="*/ 0 w 1"/>
                <a:gd name="T13" fmla="*/ 42 h 5"/>
                <a:gd name="T14" fmla="*/ 0 w 1"/>
                <a:gd name="T15" fmla="*/ 0 h 5"/>
                <a:gd name="T16" fmla="*/ 21 w 1"/>
                <a:gd name="T17" fmla="*/ 42 h 5"/>
                <a:gd name="T18" fmla="*/ 21 w 1"/>
                <a:gd name="T19" fmla="*/ 104 h 5"/>
                <a:gd name="T20" fmla="*/ 0 w 1"/>
                <a:gd name="T21" fmla="*/ 62 h 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" h="5"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2"/>
                    <a:pt x="1" y="2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4"/>
                    <a:pt x="0" y="4"/>
                    <a:pt x="0" y="3"/>
                  </a:cubicBezTo>
                  <a:close/>
                </a:path>
              </a:pathLst>
            </a:custGeom>
            <a:solidFill>
              <a:srgbClr val="E994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32" name="Freeform 292"/>
            <p:cNvSpPr>
              <a:spLocks/>
            </p:cNvSpPr>
            <p:nvPr/>
          </p:nvSpPr>
          <p:spPr bwMode="auto">
            <a:xfrm>
              <a:off x="499" y="2961"/>
              <a:ext cx="331" cy="146"/>
            </a:xfrm>
            <a:custGeom>
              <a:avLst/>
              <a:gdLst>
                <a:gd name="T0" fmla="*/ 166 w 16"/>
                <a:gd name="T1" fmla="*/ 0 h 7"/>
                <a:gd name="T2" fmla="*/ 0 w 16"/>
                <a:gd name="T3" fmla="*/ 63 h 7"/>
                <a:gd name="T4" fmla="*/ 166 w 16"/>
                <a:gd name="T5" fmla="*/ 146 h 7"/>
                <a:gd name="T6" fmla="*/ 331 w 16"/>
                <a:gd name="T7" fmla="*/ 63 h 7"/>
                <a:gd name="T8" fmla="*/ 166 w 16"/>
                <a:gd name="T9" fmla="*/ 0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6" h="7">
                  <a:moveTo>
                    <a:pt x="8" y="0"/>
                  </a:moveTo>
                  <a:cubicBezTo>
                    <a:pt x="3" y="0"/>
                    <a:pt x="0" y="2"/>
                    <a:pt x="0" y="3"/>
                  </a:cubicBezTo>
                  <a:cubicBezTo>
                    <a:pt x="0" y="5"/>
                    <a:pt x="3" y="7"/>
                    <a:pt x="8" y="7"/>
                  </a:cubicBezTo>
                  <a:cubicBezTo>
                    <a:pt x="12" y="7"/>
                    <a:pt x="16" y="5"/>
                    <a:pt x="16" y="3"/>
                  </a:cubicBezTo>
                  <a:cubicBezTo>
                    <a:pt x="16" y="1"/>
                    <a:pt x="12" y="0"/>
                    <a:pt x="8" y="0"/>
                  </a:cubicBez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33" name="Freeform 293"/>
            <p:cNvSpPr>
              <a:spLocks/>
            </p:cNvSpPr>
            <p:nvPr/>
          </p:nvSpPr>
          <p:spPr bwMode="auto">
            <a:xfrm>
              <a:off x="499" y="2961"/>
              <a:ext cx="310" cy="126"/>
            </a:xfrm>
            <a:custGeom>
              <a:avLst/>
              <a:gdLst>
                <a:gd name="T0" fmla="*/ 165 w 15"/>
                <a:gd name="T1" fmla="*/ 0 h 6"/>
                <a:gd name="T2" fmla="*/ 0 w 15"/>
                <a:gd name="T3" fmla="*/ 63 h 6"/>
                <a:gd name="T4" fmla="*/ 165 w 15"/>
                <a:gd name="T5" fmla="*/ 126 h 6"/>
                <a:gd name="T6" fmla="*/ 310 w 15"/>
                <a:gd name="T7" fmla="*/ 63 h 6"/>
                <a:gd name="T8" fmla="*/ 165 w 15"/>
                <a:gd name="T9" fmla="*/ 0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" h="6">
                  <a:moveTo>
                    <a:pt x="8" y="0"/>
                  </a:moveTo>
                  <a:cubicBezTo>
                    <a:pt x="4" y="1"/>
                    <a:pt x="0" y="2"/>
                    <a:pt x="0" y="3"/>
                  </a:cubicBezTo>
                  <a:cubicBezTo>
                    <a:pt x="0" y="5"/>
                    <a:pt x="4" y="6"/>
                    <a:pt x="8" y="6"/>
                  </a:cubicBezTo>
                  <a:cubicBezTo>
                    <a:pt x="12" y="6"/>
                    <a:pt x="15" y="5"/>
                    <a:pt x="15" y="3"/>
                  </a:cubicBezTo>
                  <a:cubicBezTo>
                    <a:pt x="15" y="2"/>
                    <a:pt x="12" y="0"/>
                    <a:pt x="8" y="0"/>
                  </a:cubicBezTo>
                  <a:close/>
                </a:path>
              </a:pathLst>
            </a:custGeom>
            <a:solidFill>
              <a:srgbClr val="F5AB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34" name="Freeform 294"/>
            <p:cNvSpPr>
              <a:spLocks noEditPoints="1"/>
            </p:cNvSpPr>
            <p:nvPr/>
          </p:nvSpPr>
          <p:spPr bwMode="auto">
            <a:xfrm>
              <a:off x="602" y="2982"/>
              <a:ext cx="125" cy="105"/>
            </a:xfrm>
            <a:custGeom>
              <a:avLst/>
              <a:gdLst>
                <a:gd name="T0" fmla="*/ 125 w 6"/>
                <a:gd name="T1" fmla="*/ 84 h 5"/>
                <a:gd name="T2" fmla="*/ 104 w 6"/>
                <a:gd name="T3" fmla="*/ 84 h 5"/>
                <a:gd name="T4" fmla="*/ 104 w 6"/>
                <a:gd name="T5" fmla="*/ 84 h 5"/>
                <a:gd name="T6" fmla="*/ 83 w 6"/>
                <a:gd name="T7" fmla="*/ 84 h 5"/>
                <a:gd name="T8" fmla="*/ 63 w 6"/>
                <a:gd name="T9" fmla="*/ 84 h 5"/>
                <a:gd name="T10" fmla="*/ 63 w 6"/>
                <a:gd name="T11" fmla="*/ 105 h 5"/>
                <a:gd name="T12" fmla="*/ 42 w 6"/>
                <a:gd name="T13" fmla="*/ 105 h 5"/>
                <a:gd name="T14" fmla="*/ 42 w 6"/>
                <a:gd name="T15" fmla="*/ 84 h 5"/>
                <a:gd name="T16" fmla="*/ 21 w 6"/>
                <a:gd name="T17" fmla="*/ 84 h 5"/>
                <a:gd name="T18" fmla="*/ 21 w 6"/>
                <a:gd name="T19" fmla="*/ 84 h 5"/>
                <a:gd name="T20" fmla="*/ 0 w 6"/>
                <a:gd name="T21" fmla="*/ 84 h 5"/>
                <a:gd name="T22" fmla="*/ 0 w 6"/>
                <a:gd name="T23" fmla="*/ 63 h 5"/>
                <a:gd name="T24" fmla="*/ 0 w 6"/>
                <a:gd name="T25" fmla="*/ 63 h 5"/>
                <a:gd name="T26" fmla="*/ 21 w 6"/>
                <a:gd name="T27" fmla="*/ 42 h 5"/>
                <a:gd name="T28" fmla="*/ 21 w 6"/>
                <a:gd name="T29" fmla="*/ 42 h 5"/>
                <a:gd name="T30" fmla="*/ 42 w 6"/>
                <a:gd name="T31" fmla="*/ 42 h 5"/>
                <a:gd name="T32" fmla="*/ 42 w 6"/>
                <a:gd name="T33" fmla="*/ 21 h 5"/>
                <a:gd name="T34" fmla="*/ 21 w 6"/>
                <a:gd name="T35" fmla="*/ 21 h 5"/>
                <a:gd name="T36" fmla="*/ 21 w 6"/>
                <a:gd name="T37" fmla="*/ 21 h 5"/>
                <a:gd name="T38" fmla="*/ 0 w 6"/>
                <a:gd name="T39" fmla="*/ 21 h 5"/>
                <a:gd name="T40" fmla="*/ 0 w 6"/>
                <a:gd name="T41" fmla="*/ 21 h 5"/>
                <a:gd name="T42" fmla="*/ 21 w 6"/>
                <a:gd name="T43" fmla="*/ 21 h 5"/>
                <a:gd name="T44" fmla="*/ 21 w 6"/>
                <a:gd name="T45" fmla="*/ 21 h 5"/>
                <a:gd name="T46" fmla="*/ 42 w 6"/>
                <a:gd name="T47" fmla="*/ 0 h 5"/>
                <a:gd name="T48" fmla="*/ 42 w 6"/>
                <a:gd name="T49" fmla="*/ 0 h 5"/>
                <a:gd name="T50" fmla="*/ 63 w 6"/>
                <a:gd name="T51" fmla="*/ 0 h 5"/>
                <a:gd name="T52" fmla="*/ 63 w 6"/>
                <a:gd name="T53" fmla="*/ 0 h 5"/>
                <a:gd name="T54" fmla="*/ 83 w 6"/>
                <a:gd name="T55" fmla="*/ 21 h 5"/>
                <a:gd name="T56" fmla="*/ 104 w 6"/>
                <a:gd name="T57" fmla="*/ 21 h 5"/>
                <a:gd name="T58" fmla="*/ 104 w 6"/>
                <a:gd name="T59" fmla="*/ 21 h 5"/>
                <a:gd name="T60" fmla="*/ 104 w 6"/>
                <a:gd name="T61" fmla="*/ 21 h 5"/>
                <a:gd name="T62" fmla="*/ 104 w 6"/>
                <a:gd name="T63" fmla="*/ 42 h 5"/>
                <a:gd name="T64" fmla="*/ 104 w 6"/>
                <a:gd name="T65" fmla="*/ 42 h 5"/>
                <a:gd name="T66" fmla="*/ 83 w 6"/>
                <a:gd name="T67" fmla="*/ 42 h 5"/>
                <a:gd name="T68" fmla="*/ 63 w 6"/>
                <a:gd name="T69" fmla="*/ 42 h 5"/>
                <a:gd name="T70" fmla="*/ 63 w 6"/>
                <a:gd name="T71" fmla="*/ 84 h 5"/>
                <a:gd name="T72" fmla="*/ 83 w 6"/>
                <a:gd name="T73" fmla="*/ 84 h 5"/>
                <a:gd name="T74" fmla="*/ 83 w 6"/>
                <a:gd name="T75" fmla="*/ 63 h 5"/>
                <a:gd name="T76" fmla="*/ 104 w 6"/>
                <a:gd name="T77" fmla="*/ 63 h 5"/>
                <a:gd name="T78" fmla="*/ 104 w 6"/>
                <a:gd name="T79" fmla="*/ 63 h 5"/>
                <a:gd name="T80" fmla="*/ 125 w 6"/>
                <a:gd name="T81" fmla="*/ 84 h 5"/>
                <a:gd name="T82" fmla="*/ 63 w 6"/>
                <a:gd name="T83" fmla="*/ 42 h 5"/>
                <a:gd name="T84" fmla="*/ 83 w 6"/>
                <a:gd name="T85" fmla="*/ 42 h 5"/>
                <a:gd name="T86" fmla="*/ 83 w 6"/>
                <a:gd name="T87" fmla="*/ 42 h 5"/>
                <a:gd name="T88" fmla="*/ 83 w 6"/>
                <a:gd name="T89" fmla="*/ 42 h 5"/>
                <a:gd name="T90" fmla="*/ 83 w 6"/>
                <a:gd name="T91" fmla="*/ 21 h 5"/>
                <a:gd name="T92" fmla="*/ 83 w 6"/>
                <a:gd name="T93" fmla="*/ 21 h 5"/>
                <a:gd name="T94" fmla="*/ 63 w 6"/>
                <a:gd name="T95" fmla="*/ 21 h 5"/>
                <a:gd name="T96" fmla="*/ 63 w 6"/>
                <a:gd name="T97" fmla="*/ 42 h 5"/>
                <a:gd name="T98" fmla="*/ 42 w 6"/>
                <a:gd name="T99" fmla="*/ 63 h 5"/>
                <a:gd name="T100" fmla="*/ 21 w 6"/>
                <a:gd name="T101" fmla="*/ 63 h 5"/>
                <a:gd name="T102" fmla="*/ 21 w 6"/>
                <a:gd name="T103" fmla="*/ 63 h 5"/>
                <a:gd name="T104" fmla="*/ 21 w 6"/>
                <a:gd name="T105" fmla="*/ 84 h 5"/>
                <a:gd name="T106" fmla="*/ 42 w 6"/>
                <a:gd name="T107" fmla="*/ 84 h 5"/>
                <a:gd name="T108" fmla="*/ 42 w 6"/>
                <a:gd name="T109" fmla="*/ 63 h 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6" h="5">
                  <a:moveTo>
                    <a:pt x="6" y="4"/>
                  </a:move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4" y="1"/>
                    <a:pt x="4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lnTo>
                    <a:pt x="6" y="4"/>
                  </a:lnTo>
                  <a:close/>
                  <a:moveTo>
                    <a:pt x="3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3" y="1"/>
                    <a:pt x="3" y="1"/>
                  </a:cubicBezTo>
                  <a:lnTo>
                    <a:pt x="3" y="2"/>
                  </a:lnTo>
                  <a:close/>
                  <a:moveTo>
                    <a:pt x="2" y="3"/>
                  </a:moveTo>
                  <a:cubicBezTo>
                    <a:pt x="2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2" y="4"/>
                    <a:pt x="2" y="4"/>
                  </a:cubicBezTo>
                  <a:lnTo>
                    <a:pt x="2" y="3"/>
                  </a:ln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35" name="Freeform 295"/>
            <p:cNvSpPr>
              <a:spLocks/>
            </p:cNvSpPr>
            <p:nvPr/>
          </p:nvSpPr>
          <p:spPr bwMode="auto">
            <a:xfrm>
              <a:off x="499" y="3024"/>
              <a:ext cx="331" cy="125"/>
            </a:xfrm>
            <a:custGeom>
              <a:avLst/>
              <a:gdLst>
                <a:gd name="T0" fmla="*/ 0 w 16"/>
                <a:gd name="T1" fmla="*/ 42 h 6"/>
                <a:gd name="T2" fmla="*/ 0 w 16"/>
                <a:gd name="T3" fmla="*/ 42 h 6"/>
                <a:gd name="T4" fmla="*/ 0 w 16"/>
                <a:gd name="T5" fmla="*/ 0 h 6"/>
                <a:gd name="T6" fmla="*/ 166 w 16"/>
                <a:gd name="T7" fmla="*/ 83 h 6"/>
                <a:gd name="T8" fmla="*/ 166 w 16"/>
                <a:gd name="T9" fmla="*/ 83 h 6"/>
                <a:gd name="T10" fmla="*/ 166 w 16"/>
                <a:gd name="T11" fmla="*/ 83 h 6"/>
                <a:gd name="T12" fmla="*/ 331 w 16"/>
                <a:gd name="T13" fmla="*/ 0 h 6"/>
                <a:gd name="T14" fmla="*/ 331 w 16"/>
                <a:gd name="T15" fmla="*/ 42 h 6"/>
                <a:gd name="T16" fmla="*/ 331 w 16"/>
                <a:gd name="T17" fmla="*/ 42 h 6"/>
                <a:gd name="T18" fmla="*/ 331 w 16"/>
                <a:gd name="T19" fmla="*/ 42 h 6"/>
                <a:gd name="T20" fmla="*/ 331 w 16"/>
                <a:gd name="T21" fmla="*/ 42 h 6"/>
                <a:gd name="T22" fmla="*/ 331 w 16"/>
                <a:gd name="T23" fmla="*/ 63 h 6"/>
                <a:gd name="T24" fmla="*/ 331 w 16"/>
                <a:gd name="T25" fmla="*/ 63 h 6"/>
                <a:gd name="T26" fmla="*/ 331 w 16"/>
                <a:gd name="T27" fmla="*/ 63 h 6"/>
                <a:gd name="T28" fmla="*/ 166 w 16"/>
                <a:gd name="T29" fmla="*/ 125 h 6"/>
                <a:gd name="T30" fmla="*/ 166 w 16"/>
                <a:gd name="T31" fmla="*/ 125 h 6"/>
                <a:gd name="T32" fmla="*/ 166 w 16"/>
                <a:gd name="T33" fmla="*/ 125 h 6"/>
                <a:gd name="T34" fmla="*/ 0 w 16"/>
                <a:gd name="T35" fmla="*/ 63 h 6"/>
                <a:gd name="T36" fmla="*/ 0 w 16"/>
                <a:gd name="T37" fmla="*/ 63 h 6"/>
                <a:gd name="T38" fmla="*/ 0 w 16"/>
                <a:gd name="T39" fmla="*/ 63 h 6"/>
                <a:gd name="T40" fmla="*/ 0 w 16"/>
                <a:gd name="T41" fmla="*/ 42 h 6"/>
                <a:gd name="T42" fmla="*/ 0 w 16"/>
                <a:gd name="T43" fmla="*/ 42 h 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6" h="6"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3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12" y="4"/>
                    <a:pt x="16" y="2"/>
                    <a:pt x="16" y="0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5" y="5"/>
                    <a:pt x="12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4" y="6"/>
                    <a:pt x="0" y="5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F5AB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36" name="Freeform 296"/>
            <p:cNvSpPr>
              <a:spLocks/>
            </p:cNvSpPr>
            <p:nvPr/>
          </p:nvSpPr>
          <p:spPr bwMode="auto">
            <a:xfrm>
              <a:off x="789" y="3024"/>
              <a:ext cx="41" cy="104"/>
            </a:xfrm>
            <a:custGeom>
              <a:avLst/>
              <a:gdLst>
                <a:gd name="T0" fmla="*/ 41 w 2"/>
                <a:gd name="T1" fmla="*/ 0 h 5"/>
                <a:gd name="T2" fmla="*/ 41 w 2"/>
                <a:gd name="T3" fmla="*/ 42 h 5"/>
                <a:gd name="T4" fmla="*/ 41 w 2"/>
                <a:gd name="T5" fmla="*/ 42 h 5"/>
                <a:gd name="T6" fmla="*/ 41 w 2"/>
                <a:gd name="T7" fmla="*/ 42 h 5"/>
                <a:gd name="T8" fmla="*/ 41 w 2"/>
                <a:gd name="T9" fmla="*/ 42 h 5"/>
                <a:gd name="T10" fmla="*/ 41 w 2"/>
                <a:gd name="T11" fmla="*/ 62 h 5"/>
                <a:gd name="T12" fmla="*/ 41 w 2"/>
                <a:gd name="T13" fmla="*/ 62 h 5"/>
                <a:gd name="T14" fmla="*/ 41 w 2"/>
                <a:gd name="T15" fmla="*/ 62 h 5"/>
                <a:gd name="T16" fmla="*/ 0 w 2"/>
                <a:gd name="T17" fmla="*/ 104 h 5"/>
                <a:gd name="T18" fmla="*/ 0 w 2"/>
                <a:gd name="T19" fmla="*/ 42 h 5"/>
                <a:gd name="T20" fmla="*/ 41 w 2"/>
                <a:gd name="T21" fmla="*/ 0 h 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" h="5">
                  <a:moveTo>
                    <a:pt x="2" y="0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4"/>
                    <a:pt x="1" y="4"/>
                    <a:pt x="0" y="5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2" y="1"/>
                    <a:pt x="2" y="0"/>
                  </a:cubicBez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37" name="Freeform 297"/>
            <p:cNvSpPr>
              <a:spLocks/>
            </p:cNvSpPr>
            <p:nvPr/>
          </p:nvSpPr>
          <p:spPr bwMode="auto">
            <a:xfrm>
              <a:off x="499" y="3024"/>
              <a:ext cx="21" cy="104"/>
            </a:xfrm>
            <a:custGeom>
              <a:avLst/>
              <a:gdLst>
                <a:gd name="T0" fmla="*/ 0 w 1"/>
                <a:gd name="T1" fmla="*/ 62 h 5"/>
                <a:gd name="T2" fmla="*/ 0 w 1"/>
                <a:gd name="T3" fmla="*/ 62 h 5"/>
                <a:gd name="T4" fmla="*/ 0 w 1"/>
                <a:gd name="T5" fmla="*/ 62 h 5"/>
                <a:gd name="T6" fmla="*/ 0 w 1"/>
                <a:gd name="T7" fmla="*/ 42 h 5"/>
                <a:gd name="T8" fmla="*/ 0 w 1"/>
                <a:gd name="T9" fmla="*/ 42 h 5"/>
                <a:gd name="T10" fmla="*/ 0 w 1"/>
                <a:gd name="T11" fmla="*/ 42 h 5"/>
                <a:gd name="T12" fmla="*/ 0 w 1"/>
                <a:gd name="T13" fmla="*/ 42 h 5"/>
                <a:gd name="T14" fmla="*/ 0 w 1"/>
                <a:gd name="T15" fmla="*/ 0 h 5"/>
                <a:gd name="T16" fmla="*/ 21 w 1"/>
                <a:gd name="T17" fmla="*/ 42 h 5"/>
                <a:gd name="T18" fmla="*/ 21 w 1"/>
                <a:gd name="T19" fmla="*/ 104 h 5"/>
                <a:gd name="T20" fmla="*/ 0 w 1"/>
                <a:gd name="T21" fmla="*/ 62 h 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" h="5"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2"/>
                    <a:pt x="1" y="2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4"/>
                    <a:pt x="0" y="4"/>
                    <a:pt x="0" y="3"/>
                  </a:cubicBezTo>
                  <a:close/>
                </a:path>
              </a:pathLst>
            </a:custGeom>
            <a:solidFill>
              <a:srgbClr val="E994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38" name="Freeform 298"/>
            <p:cNvSpPr>
              <a:spLocks/>
            </p:cNvSpPr>
            <p:nvPr/>
          </p:nvSpPr>
          <p:spPr bwMode="auto">
            <a:xfrm>
              <a:off x="499" y="2899"/>
              <a:ext cx="331" cy="146"/>
            </a:xfrm>
            <a:custGeom>
              <a:avLst/>
              <a:gdLst>
                <a:gd name="T0" fmla="*/ 166 w 16"/>
                <a:gd name="T1" fmla="*/ 0 h 7"/>
                <a:gd name="T2" fmla="*/ 0 w 16"/>
                <a:gd name="T3" fmla="*/ 63 h 7"/>
                <a:gd name="T4" fmla="*/ 166 w 16"/>
                <a:gd name="T5" fmla="*/ 146 h 7"/>
                <a:gd name="T6" fmla="*/ 331 w 16"/>
                <a:gd name="T7" fmla="*/ 63 h 7"/>
                <a:gd name="T8" fmla="*/ 166 w 16"/>
                <a:gd name="T9" fmla="*/ 0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6" h="7">
                  <a:moveTo>
                    <a:pt x="8" y="0"/>
                  </a:moveTo>
                  <a:cubicBezTo>
                    <a:pt x="3" y="0"/>
                    <a:pt x="0" y="2"/>
                    <a:pt x="0" y="3"/>
                  </a:cubicBezTo>
                  <a:cubicBezTo>
                    <a:pt x="0" y="5"/>
                    <a:pt x="3" y="7"/>
                    <a:pt x="8" y="7"/>
                  </a:cubicBezTo>
                  <a:cubicBezTo>
                    <a:pt x="12" y="7"/>
                    <a:pt x="16" y="5"/>
                    <a:pt x="16" y="3"/>
                  </a:cubicBezTo>
                  <a:cubicBezTo>
                    <a:pt x="16" y="1"/>
                    <a:pt x="12" y="0"/>
                    <a:pt x="8" y="0"/>
                  </a:cubicBez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39" name="Freeform 299"/>
            <p:cNvSpPr>
              <a:spLocks/>
            </p:cNvSpPr>
            <p:nvPr/>
          </p:nvSpPr>
          <p:spPr bwMode="auto">
            <a:xfrm>
              <a:off x="499" y="2899"/>
              <a:ext cx="310" cy="125"/>
            </a:xfrm>
            <a:custGeom>
              <a:avLst/>
              <a:gdLst>
                <a:gd name="T0" fmla="*/ 165 w 15"/>
                <a:gd name="T1" fmla="*/ 0 h 6"/>
                <a:gd name="T2" fmla="*/ 0 w 15"/>
                <a:gd name="T3" fmla="*/ 63 h 6"/>
                <a:gd name="T4" fmla="*/ 165 w 15"/>
                <a:gd name="T5" fmla="*/ 125 h 6"/>
                <a:gd name="T6" fmla="*/ 310 w 15"/>
                <a:gd name="T7" fmla="*/ 63 h 6"/>
                <a:gd name="T8" fmla="*/ 165 w 15"/>
                <a:gd name="T9" fmla="*/ 0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" h="6">
                  <a:moveTo>
                    <a:pt x="8" y="0"/>
                  </a:moveTo>
                  <a:cubicBezTo>
                    <a:pt x="4" y="1"/>
                    <a:pt x="0" y="2"/>
                    <a:pt x="0" y="3"/>
                  </a:cubicBezTo>
                  <a:cubicBezTo>
                    <a:pt x="0" y="5"/>
                    <a:pt x="4" y="6"/>
                    <a:pt x="8" y="6"/>
                  </a:cubicBezTo>
                  <a:cubicBezTo>
                    <a:pt x="12" y="6"/>
                    <a:pt x="15" y="5"/>
                    <a:pt x="15" y="3"/>
                  </a:cubicBezTo>
                  <a:cubicBezTo>
                    <a:pt x="15" y="2"/>
                    <a:pt x="12" y="0"/>
                    <a:pt x="8" y="0"/>
                  </a:cubicBezTo>
                  <a:close/>
                </a:path>
              </a:pathLst>
            </a:custGeom>
            <a:solidFill>
              <a:srgbClr val="F5AB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40" name="Freeform 300"/>
            <p:cNvSpPr>
              <a:spLocks noEditPoints="1"/>
            </p:cNvSpPr>
            <p:nvPr/>
          </p:nvSpPr>
          <p:spPr bwMode="auto">
            <a:xfrm>
              <a:off x="602" y="2920"/>
              <a:ext cx="125" cy="104"/>
            </a:xfrm>
            <a:custGeom>
              <a:avLst/>
              <a:gdLst>
                <a:gd name="T0" fmla="*/ 125 w 6"/>
                <a:gd name="T1" fmla="*/ 83 h 5"/>
                <a:gd name="T2" fmla="*/ 104 w 6"/>
                <a:gd name="T3" fmla="*/ 83 h 5"/>
                <a:gd name="T4" fmla="*/ 104 w 6"/>
                <a:gd name="T5" fmla="*/ 83 h 5"/>
                <a:gd name="T6" fmla="*/ 83 w 6"/>
                <a:gd name="T7" fmla="*/ 83 h 5"/>
                <a:gd name="T8" fmla="*/ 63 w 6"/>
                <a:gd name="T9" fmla="*/ 83 h 5"/>
                <a:gd name="T10" fmla="*/ 63 w 6"/>
                <a:gd name="T11" fmla="*/ 104 h 5"/>
                <a:gd name="T12" fmla="*/ 42 w 6"/>
                <a:gd name="T13" fmla="*/ 104 h 5"/>
                <a:gd name="T14" fmla="*/ 42 w 6"/>
                <a:gd name="T15" fmla="*/ 83 h 5"/>
                <a:gd name="T16" fmla="*/ 21 w 6"/>
                <a:gd name="T17" fmla="*/ 83 h 5"/>
                <a:gd name="T18" fmla="*/ 21 w 6"/>
                <a:gd name="T19" fmla="*/ 83 h 5"/>
                <a:gd name="T20" fmla="*/ 0 w 6"/>
                <a:gd name="T21" fmla="*/ 83 h 5"/>
                <a:gd name="T22" fmla="*/ 0 w 6"/>
                <a:gd name="T23" fmla="*/ 62 h 5"/>
                <a:gd name="T24" fmla="*/ 0 w 6"/>
                <a:gd name="T25" fmla="*/ 62 h 5"/>
                <a:gd name="T26" fmla="*/ 21 w 6"/>
                <a:gd name="T27" fmla="*/ 42 h 5"/>
                <a:gd name="T28" fmla="*/ 21 w 6"/>
                <a:gd name="T29" fmla="*/ 42 h 5"/>
                <a:gd name="T30" fmla="*/ 42 w 6"/>
                <a:gd name="T31" fmla="*/ 42 h 5"/>
                <a:gd name="T32" fmla="*/ 42 w 6"/>
                <a:gd name="T33" fmla="*/ 21 h 5"/>
                <a:gd name="T34" fmla="*/ 21 w 6"/>
                <a:gd name="T35" fmla="*/ 21 h 5"/>
                <a:gd name="T36" fmla="*/ 21 w 6"/>
                <a:gd name="T37" fmla="*/ 21 h 5"/>
                <a:gd name="T38" fmla="*/ 0 w 6"/>
                <a:gd name="T39" fmla="*/ 21 h 5"/>
                <a:gd name="T40" fmla="*/ 0 w 6"/>
                <a:gd name="T41" fmla="*/ 21 h 5"/>
                <a:gd name="T42" fmla="*/ 21 w 6"/>
                <a:gd name="T43" fmla="*/ 21 h 5"/>
                <a:gd name="T44" fmla="*/ 21 w 6"/>
                <a:gd name="T45" fmla="*/ 21 h 5"/>
                <a:gd name="T46" fmla="*/ 42 w 6"/>
                <a:gd name="T47" fmla="*/ 21 h 5"/>
                <a:gd name="T48" fmla="*/ 42 w 6"/>
                <a:gd name="T49" fmla="*/ 0 h 5"/>
                <a:gd name="T50" fmla="*/ 63 w 6"/>
                <a:gd name="T51" fmla="*/ 0 h 5"/>
                <a:gd name="T52" fmla="*/ 63 w 6"/>
                <a:gd name="T53" fmla="*/ 21 h 5"/>
                <a:gd name="T54" fmla="*/ 83 w 6"/>
                <a:gd name="T55" fmla="*/ 21 h 5"/>
                <a:gd name="T56" fmla="*/ 104 w 6"/>
                <a:gd name="T57" fmla="*/ 21 h 5"/>
                <a:gd name="T58" fmla="*/ 104 w 6"/>
                <a:gd name="T59" fmla="*/ 21 h 5"/>
                <a:gd name="T60" fmla="*/ 104 w 6"/>
                <a:gd name="T61" fmla="*/ 21 h 5"/>
                <a:gd name="T62" fmla="*/ 104 w 6"/>
                <a:gd name="T63" fmla="*/ 42 h 5"/>
                <a:gd name="T64" fmla="*/ 104 w 6"/>
                <a:gd name="T65" fmla="*/ 42 h 5"/>
                <a:gd name="T66" fmla="*/ 83 w 6"/>
                <a:gd name="T67" fmla="*/ 42 h 5"/>
                <a:gd name="T68" fmla="*/ 63 w 6"/>
                <a:gd name="T69" fmla="*/ 42 h 5"/>
                <a:gd name="T70" fmla="*/ 63 w 6"/>
                <a:gd name="T71" fmla="*/ 83 h 5"/>
                <a:gd name="T72" fmla="*/ 83 w 6"/>
                <a:gd name="T73" fmla="*/ 83 h 5"/>
                <a:gd name="T74" fmla="*/ 83 w 6"/>
                <a:gd name="T75" fmla="*/ 83 h 5"/>
                <a:gd name="T76" fmla="*/ 104 w 6"/>
                <a:gd name="T77" fmla="*/ 62 h 5"/>
                <a:gd name="T78" fmla="*/ 104 w 6"/>
                <a:gd name="T79" fmla="*/ 62 h 5"/>
                <a:gd name="T80" fmla="*/ 125 w 6"/>
                <a:gd name="T81" fmla="*/ 83 h 5"/>
                <a:gd name="T82" fmla="*/ 63 w 6"/>
                <a:gd name="T83" fmla="*/ 42 h 5"/>
                <a:gd name="T84" fmla="*/ 83 w 6"/>
                <a:gd name="T85" fmla="*/ 42 h 5"/>
                <a:gd name="T86" fmla="*/ 83 w 6"/>
                <a:gd name="T87" fmla="*/ 42 h 5"/>
                <a:gd name="T88" fmla="*/ 83 w 6"/>
                <a:gd name="T89" fmla="*/ 42 h 5"/>
                <a:gd name="T90" fmla="*/ 83 w 6"/>
                <a:gd name="T91" fmla="*/ 21 h 5"/>
                <a:gd name="T92" fmla="*/ 83 w 6"/>
                <a:gd name="T93" fmla="*/ 21 h 5"/>
                <a:gd name="T94" fmla="*/ 63 w 6"/>
                <a:gd name="T95" fmla="*/ 21 h 5"/>
                <a:gd name="T96" fmla="*/ 63 w 6"/>
                <a:gd name="T97" fmla="*/ 42 h 5"/>
                <a:gd name="T98" fmla="*/ 42 w 6"/>
                <a:gd name="T99" fmla="*/ 62 h 5"/>
                <a:gd name="T100" fmla="*/ 21 w 6"/>
                <a:gd name="T101" fmla="*/ 62 h 5"/>
                <a:gd name="T102" fmla="*/ 21 w 6"/>
                <a:gd name="T103" fmla="*/ 62 h 5"/>
                <a:gd name="T104" fmla="*/ 21 w 6"/>
                <a:gd name="T105" fmla="*/ 83 h 5"/>
                <a:gd name="T106" fmla="*/ 42 w 6"/>
                <a:gd name="T107" fmla="*/ 83 h 5"/>
                <a:gd name="T108" fmla="*/ 42 w 6"/>
                <a:gd name="T109" fmla="*/ 62 h 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6" h="5">
                  <a:moveTo>
                    <a:pt x="6" y="4"/>
                  </a:move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4" y="1"/>
                    <a:pt x="4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lnTo>
                    <a:pt x="6" y="4"/>
                  </a:lnTo>
                  <a:close/>
                  <a:moveTo>
                    <a:pt x="3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3" y="1"/>
                    <a:pt x="3" y="1"/>
                  </a:cubicBezTo>
                  <a:lnTo>
                    <a:pt x="3" y="2"/>
                  </a:lnTo>
                  <a:close/>
                  <a:moveTo>
                    <a:pt x="2" y="3"/>
                  </a:moveTo>
                  <a:cubicBezTo>
                    <a:pt x="2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2" y="4"/>
                    <a:pt x="2" y="4"/>
                  </a:cubicBezTo>
                  <a:lnTo>
                    <a:pt x="2" y="3"/>
                  </a:ln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41" name="Freeform 301"/>
            <p:cNvSpPr>
              <a:spLocks/>
            </p:cNvSpPr>
            <p:nvPr/>
          </p:nvSpPr>
          <p:spPr bwMode="auto">
            <a:xfrm>
              <a:off x="499" y="2961"/>
              <a:ext cx="331" cy="126"/>
            </a:xfrm>
            <a:custGeom>
              <a:avLst/>
              <a:gdLst>
                <a:gd name="T0" fmla="*/ 0 w 16"/>
                <a:gd name="T1" fmla="*/ 42 h 6"/>
                <a:gd name="T2" fmla="*/ 0 w 16"/>
                <a:gd name="T3" fmla="*/ 42 h 6"/>
                <a:gd name="T4" fmla="*/ 0 w 16"/>
                <a:gd name="T5" fmla="*/ 0 h 6"/>
                <a:gd name="T6" fmla="*/ 166 w 16"/>
                <a:gd name="T7" fmla="*/ 84 h 6"/>
                <a:gd name="T8" fmla="*/ 166 w 16"/>
                <a:gd name="T9" fmla="*/ 84 h 6"/>
                <a:gd name="T10" fmla="*/ 166 w 16"/>
                <a:gd name="T11" fmla="*/ 84 h 6"/>
                <a:gd name="T12" fmla="*/ 331 w 16"/>
                <a:gd name="T13" fmla="*/ 0 h 6"/>
                <a:gd name="T14" fmla="*/ 331 w 16"/>
                <a:gd name="T15" fmla="*/ 42 h 6"/>
                <a:gd name="T16" fmla="*/ 331 w 16"/>
                <a:gd name="T17" fmla="*/ 42 h 6"/>
                <a:gd name="T18" fmla="*/ 331 w 16"/>
                <a:gd name="T19" fmla="*/ 42 h 6"/>
                <a:gd name="T20" fmla="*/ 331 w 16"/>
                <a:gd name="T21" fmla="*/ 42 h 6"/>
                <a:gd name="T22" fmla="*/ 331 w 16"/>
                <a:gd name="T23" fmla="*/ 63 h 6"/>
                <a:gd name="T24" fmla="*/ 331 w 16"/>
                <a:gd name="T25" fmla="*/ 63 h 6"/>
                <a:gd name="T26" fmla="*/ 331 w 16"/>
                <a:gd name="T27" fmla="*/ 63 h 6"/>
                <a:gd name="T28" fmla="*/ 166 w 16"/>
                <a:gd name="T29" fmla="*/ 126 h 6"/>
                <a:gd name="T30" fmla="*/ 166 w 16"/>
                <a:gd name="T31" fmla="*/ 126 h 6"/>
                <a:gd name="T32" fmla="*/ 166 w 16"/>
                <a:gd name="T33" fmla="*/ 126 h 6"/>
                <a:gd name="T34" fmla="*/ 0 w 16"/>
                <a:gd name="T35" fmla="*/ 63 h 6"/>
                <a:gd name="T36" fmla="*/ 0 w 16"/>
                <a:gd name="T37" fmla="*/ 63 h 6"/>
                <a:gd name="T38" fmla="*/ 0 w 16"/>
                <a:gd name="T39" fmla="*/ 63 h 6"/>
                <a:gd name="T40" fmla="*/ 0 w 16"/>
                <a:gd name="T41" fmla="*/ 42 h 6"/>
                <a:gd name="T42" fmla="*/ 0 w 16"/>
                <a:gd name="T43" fmla="*/ 42 h 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6" h="6"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3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12" y="4"/>
                    <a:pt x="16" y="2"/>
                    <a:pt x="16" y="0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5" y="5"/>
                    <a:pt x="12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4" y="6"/>
                    <a:pt x="0" y="5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F5AB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42" name="Freeform 302"/>
            <p:cNvSpPr>
              <a:spLocks/>
            </p:cNvSpPr>
            <p:nvPr/>
          </p:nvSpPr>
          <p:spPr bwMode="auto">
            <a:xfrm>
              <a:off x="789" y="2961"/>
              <a:ext cx="41" cy="105"/>
            </a:xfrm>
            <a:custGeom>
              <a:avLst/>
              <a:gdLst>
                <a:gd name="T0" fmla="*/ 41 w 2"/>
                <a:gd name="T1" fmla="*/ 0 h 5"/>
                <a:gd name="T2" fmla="*/ 41 w 2"/>
                <a:gd name="T3" fmla="*/ 42 h 5"/>
                <a:gd name="T4" fmla="*/ 41 w 2"/>
                <a:gd name="T5" fmla="*/ 42 h 5"/>
                <a:gd name="T6" fmla="*/ 41 w 2"/>
                <a:gd name="T7" fmla="*/ 42 h 5"/>
                <a:gd name="T8" fmla="*/ 41 w 2"/>
                <a:gd name="T9" fmla="*/ 42 h 5"/>
                <a:gd name="T10" fmla="*/ 41 w 2"/>
                <a:gd name="T11" fmla="*/ 63 h 5"/>
                <a:gd name="T12" fmla="*/ 41 w 2"/>
                <a:gd name="T13" fmla="*/ 63 h 5"/>
                <a:gd name="T14" fmla="*/ 41 w 2"/>
                <a:gd name="T15" fmla="*/ 63 h 5"/>
                <a:gd name="T16" fmla="*/ 0 w 2"/>
                <a:gd name="T17" fmla="*/ 105 h 5"/>
                <a:gd name="T18" fmla="*/ 0 w 2"/>
                <a:gd name="T19" fmla="*/ 63 h 5"/>
                <a:gd name="T20" fmla="*/ 41 w 2"/>
                <a:gd name="T21" fmla="*/ 0 h 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" h="5">
                  <a:moveTo>
                    <a:pt x="2" y="0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4"/>
                    <a:pt x="1" y="5"/>
                    <a:pt x="0" y="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2" y="1"/>
                    <a:pt x="2" y="0"/>
                  </a:cubicBez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43" name="Freeform 303"/>
            <p:cNvSpPr>
              <a:spLocks/>
            </p:cNvSpPr>
            <p:nvPr/>
          </p:nvSpPr>
          <p:spPr bwMode="auto">
            <a:xfrm>
              <a:off x="499" y="2961"/>
              <a:ext cx="21" cy="105"/>
            </a:xfrm>
            <a:custGeom>
              <a:avLst/>
              <a:gdLst>
                <a:gd name="T0" fmla="*/ 0 w 1"/>
                <a:gd name="T1" fmla="*/ 63 h 5"/>
                <a:gd name="T2" fmla="*/ 0 w 1"/>
                <a:gd name="T3" fmla="*/ 63 h 5"/>
                <a:gd name="T4" fmla="*/ 0 w 1"/>
                <a:gd name="T5" fmla="*/ 63 h 5"/>
                <a:gd name="T6" fmla="*/ 0 w 1"/>
                <a:gd name="T7" fmla="*/ 42 h 5"/>
                <a:gd name="T8" fmla="*/ 0 w 1"/>
                <a:gd name="T9" fmla="*/ 42 h 5"/>
                <a:gd name="T10" fmla="*/ 0 w 1"/>
                <a:gd name="T11" fmla="*/ 42 h 5"/>
                <a:gd name="T12" fmla="*/ 0 w 1"/>
                <a:gd name="T13" fmla="*/ 42 h 5"/>
                <a:gd name="T14" fmla="*/ 0 w 1"/>
                <a:gd name="T15" fmla="*/ 0 h 5"/>
                <a:gd name="T16" fmla="*/ 21 w 1"/>
                <a:gd name="T17" fmla="*/ 42 h 5"/>
                <a:gd name="T18" fmla="*/ 21 w 1"/>
                <a:gd name="T19" fmla="*/ 105 h 5"/>
                <a:gd name="T20" fmla="*/ 0 w 1"/>
                <a:gd name="T21" fmla="*/ 63 h 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" h="5"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2"/>
                    <a:pt x="1" y="2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4"/>
                    <a:pt x="0" y="4"/>
                    <a:pt x="0" y="3"/>
                  </a:cubicBezTo>
                  <a:close/>
                </a:path>
              </a:pathLst>
            </a:custGeom>
            <a:solidFill>
              <a:srgbClr val="E994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44" name="Freeform 304"/>
            <p:cNvSpPr>
              <a:spLocks/>
            </p:cNvSpPr>
            <p:nvPr/>
          </p:nvSpPr>
          <p:spPr bwMode="auto">
            <a:xfrm>
              <a:off x="499" y="2836"/>
              <a:ext cx="331" cy="146"/>
            </a:xfrm>
            <a:custGeom>
              <a:avLst/>
              <a:gdLst>
                <a:gd name="T0" fmla="*/ 166 w 16"/>
                <a:gd name="T1" fmla="*/ 0 h 7"/>
                <a:gd name="T2" fmla="*/ 0 w 16"/>
                <a:gd name="T3" fmla="*/ 63 h 7"/>
                <a:gd name="T4" fmla="*/ 166 w 16"/>
                <a:gd name="T5" fmla="*/ 146 h 7"/>
                <a:gd name="T6" fmla="*/ 331 w 16"/>
                <a:gd name="T7" fmla="*/ 63 h 7"/>
                <a:gd name="T8" fmla="*/ 166 w 16"/>
                <a:gd name="T9" fmla="*/ 0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6" h="7">
                  <a:moveTo>
                    <a:pt x="8" y="0"/>
                  </a:moveTo>
                  <a:cubicBezTo>
                    <a:pt x="3" y="0"/>
                    <a:pt x="0" y="2"/>
                    <a:pt x="0" y="3"/>
                  </a:cubicBezTo>
                  <a:cubicBezTo>
                    <a:pt x="0" y="5"/>
                    <a:pt x="3" y="7"/>
                    <a:pt x="8" y="7"/>
                  </a:cubicBezTo>
                  <a:cubicBezTo>
                    <a:pt x="12" y="7"/>
                    <a:pt x="16" y="5"/>
                    <a:pt x="16" y="3"/>
                  </a:cubicBezTo>
                  <a:cubicBezTo>
                    <a:pt x="16" y="1"/>
                    <a:pt x="12" y="0"/>
                    <a:pt x="8" y="0"/>
                  </a:cubicBez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45" name="Freeform 305"/>
            <p:cNvSpPr>
              <a:spLocks/>
            </p:cNvSpPr>
            <p:nvPr/>
          </p:nvSpPr>
          <p:spPr bwMode="auto">
            <a:xfrm>
              <a:off x="499" y="2836"/>
              <a:ext cx="310" cy="125"/>
            </a:xfrm>
            <a:custGeom>
              <a:avLst/>
              <a:gdLst>
                <a:gd name="T0" fmla="*/ 165 w 15"/>
                <a:gd name="T1" fmla="*/ 0 h 6"/>
                <a:gd name="T2" fmla="*/ 0 w 15"/>
                <a:gd name="T3" fmla="*/ 63 h 6"/>
                <a:gd name="T4" fmla="*/ 165 w 15"/>
                <a:gd name="T5" fmla="*/ 125 h 6"/>
                <a:gd name="T6" fmla="*/ 310 w 15"/>
                <a:gd name="T7" fmla="*/ 63 h 6"/>
                <a:gd name="T8" fmla="*/ 165 w 15"/>
                <a:gd name="T9" fmla="*/ 0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" h="6">
                  <a:moveTo>
                    <a:pt x="8" y="0"/>
                  </a:moveTo>
                  <a:cubicBezTo>
                    <a:pt x="4" y="0"/>
                    <a:pt x="0" y="2"/>
                    <a:pt x="0" y="3"/>
                  </a:cubicBezTo>
                  <a:cubicBezTo>
                    <a:pt x="0" y="5"/>
                    <a:pt x="4" y="6"/>
                    <a:pt x="8" y="6"/>
                  </a:cubicBezTo>
                  <a:cubicBezTo>
                    <a:pt x="12" y="6"/>
                    <a:pt x="15" y="5"/>
                    <a:pt x="15" y="3"/>
                  </a:cubicBezTo>
                  <a:cubicBezTo>
                    <a:pt x="15" y="1"/>
                    <a:pt x="12" y="0"/>
                    <a:pt x="8" y="0"/>
                  </a:cubicBezTo>
                  <a:close/>
                </a:path>
              </a:pathLst>
            </a:custGeom>
            <a:solidFill>
              <a:srgbClr val="F5AB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58" name="Freeform 306"/>
            <p:cNvSpPr>
              <a:spLocks noEditPoints="1"/>
            </p:cNvSpPr>
            <p:nvPr/>
          </p:nvSpPr>
          <p:spPr bwMode="auto">
            <a:xfrm>
              <a:off x="602" y="2857"/>
              <a:ext cx="125" cy="104"/>
            </a:xfrm>
            <a:custGeom>
              <a:avLst/>
              <a:gdLst>
                <a:gd name="T0" fmla="*/ 125 w 6"/>
                <a:gd name="T1" fmla="*/ 62 h 5"/>
                <a:gd name="T2" fmla="*/ 104 w 6"/>
                <a:gd name="T3" fmla="*/ 83 h 5"/>
                <a:gd name="T4" fmla="*/ 104 w 6"/>
                <a:gd name="T5" fmla="*/ 83 h 5"/>
                <a:gd name="T6" fmla="*/ 83 w 6"/>
                <a:gd name="T7" fmla="*/ 83 h 5"/>
                <a:gd name="T8" fmla="*/ 63 w 6"/>
                <a:gd name="T9" fmla="*/ 83 h 5"/>
                <a:gd name="T10" fmla="*/ 63 w 6"/>
                <a:gd name="T11" fmla="*/ 104 h 5"/>
                <a:gd name="T12" fmla="*/ 42 w 6"/>
                <a:gd name="T13" fmla="*/ 104 h 5"/>
                <a:gd name="T14" fmla="*/ 42 w 6"/>
                <a:gd name="T15" fmla="*/ 83 h 5"/>
                <a:gd name="T16" fmla="*/ 21 w 6"/>
                <a:gd name="T17" fmla="*/ 83 h 5"/>
                <a:gd name="T18" fmla="*/ 21 w 6"/>
                <a:gd name="T19" fmla="*/ 83 h 5"/>
                <a:gd name="T20" fmla="*/ 0 w 6"/>
                <a:gd name="T21" fmla="*/ 62 h 5"/>
                <a:gd name="T22" fmla="*/ 0 w 6"/>
                <a:gd name="T23" fmla="*/ 62 h 5"/>
                <a:gd name="T24" fmla="*/ 0 w 6"/>
                <a:gd name="T25" fmla="*/ 62 h 5"/>
                <a:gd name="T26" fmla="*/ 21 w 6"/>
                <a:gd name="T27" fmla="*/ 42 h 5"/>
                <a:gd name="T28" fmla="*/ 21 w 6"/>
                <a:gd name="T29" fmla="*/ 42 h 5"/>
                <a:gd name="T30" fmla="*/ 42 w 6"/>
                <a:gd name="T31" fmla="*/ 42 h 5"/>
                <a:gd name="T32" fmla="*/ 42 w 6"/>
                <a:gd name="T33" fmla="*/ 21 h 5"/>
                <a:gd name="T34" fmla="*/ 21 w 6"/>
                <a:gd name="T35" fmla="*/ 21 h 5"/>
                <a:gd name="T36" fmla="*/ 21 w 6"/>
                <a:gd name="T37" fmla="*/ 21 h 5"/>
                <a:gd name="T38" fmla="*/ 0 w 6"/>
                <a:gd name="T39" fmla="*/ 21 h 5"/>
                <a:gd name="T40" fmla="*/ 0 w 6"/>
                <a:gd name="T41" fmla="*/ 21 h 5"/>
                <a:gd name="T42" fmla="*/ 21 w 6"/>
                <a:gd name="T43" fmla="*/ 21 h 5"/>
                <a:gd name="T44" fmla="*/ 21 w 6"/>
                <a:gd name="T45" fmla="*/ 0 h 5"/>
                <a:gd name="T46" fmla="*/ 42 w 6"/>
                <a:gd name="T47" fmla="*/ 0 h 5"/>
                <a:gd name="T48" fmla="*/ 42 w 6"/>
                <a:gd name="T49" fmla="*/ 0 h 5"/>
                <a:gd name="T50" fmla="*/ 63 w 6"/>
                <a:gd name="T51" fmla="*/ 0 h 5"/>
                <a:gd name="T52" fmla="*/ 63 w 6"/>
                <a:gd name="T53" fmla="*/ 0 h 5"/>
                <a:gd name="T54" fmla="*/ 83 w 6"/>
                <a:gd name="T55" fmla="*/ 0 h 5"/>
                <a:gd name="T56" fmla="*/ 104 w 6"/>
                <a:gd name="T57" fmla="*/ 21 h 5"/>
                <a:gd name="T58" fmla="*/ 104 w 6"/>
                <a:gd name="T59" fmla="*/ 21 h 5"/>
                <a:gd name="T60" fmla="*/ 104 w 6"/>
                <a:gd name="T61" fmla="*/ 21 h 5"/>
                <a:gd name="T62" fmla="*/ 104 w 6"/>
                <a:gd name="T63" fmla="*/ 42 h 5"/>
                <a:gd name="T64" fmla="*/ 104 w 6"/>
                <a:gd name="T65" fmla="*/ 42 h 5"/>
                <a:gd name="T66" fmla="*/ 83 w 6"/>
                <a:gd name="T67" fmla="*/ 42 h 5"/>
                <a:gd name="T68" fmla="*/ 63 w 6"/>
                <a:gd name="T69" fmla="*/ 42 h 5"/>
                <a:gd name="T70" fmla="*/ 63 w 6"/>
                <a:gd name="T71" fmla="*/ 83 h 5"/>
                <a:gd name="T72" fmla="*/ 83 w 6"/>
                <a:gd name="T73" fmla="*/ 83 h 5"/>
                <a:gd name="T74" fmla="*/ 83 w 6"/>
                <a:gd name="T75" fmla="*/ 62 h 5"/>
                <a:gd name="T76" fmla="*/ 104 w 6"/>
                <a:gd name="T77" fmla="*/ 62 h 5"/>
                <a:gd name="T78" fmla="*/ 104 w 6"/>
                <a:gd name="T79" fmla="*/ 62 h 5"/>
                <a:gd name="T80" fmla="*/ 125 w 6"/>
                <a:gd name="T81" fmla="*/ 62 h 5"/>
                <a:gd name="T82" fmla="*/ 63 w 6"/>
                <a:gd name="T83" fmla="*/ 42 h 5"/>
                <a:gd name="T84" fmla="*/ 83 w 6"/>
                <a:gd name="T85" fmla="*/ 42 h 5"/>
                <a:gd name="T86" fmla="*/ 83 w 6"/>
                <a:gd name="T87" fmla="*/ 42 h 5"/>
                <a:gd name="T88" fmla="*/ 83 w 6"/>
                <a:gd name="T89" fmla="*/ 42 h 5"/>
                <a:gd name="T90" fmla="*/ 83 w 6"/>
                <a:gd name="T91" fmla="*/ 21 h 5"/>
                <a:gd name="T92" fmla="*/ 83 w 6"/>
                <a:gd name="T93" fmla="*/ 21 h 5"/>
                <a:gd name="T94" fmla="*/ 63 w 6"/>
                <a:gd name="T95" fmla="*/ 21 h 5"/>
                <a:gd name="T96" fmla="*/ 63 w 6"/>
                <a:gd name="T97" fmla="*/ 42 h 5"/>
                <a:gd name="T98" fmla="*/ 42 w 6"/>
                <a:gd name="T99" fmla="*/ 42 h 5"/>
                <a:gd name="T100" fmla="*/ 21 w 6"/>
                <a:gd name="T101" fmla="*/ 62 h 5"/>
                <a:gd name="T102" fmla="*/ 21 w 6"/>
                <a:gd name="T103" fmla="*/ 62 h 5"/>
                <a:gd name="T104" fmla="*/ 21 w 6"/>
                <a:gd name="T105" fmla="*/ 62 h 5"/>
                <a:gd name="T106" fmla="*/ 42 w 6"/>
                <a:gd name="T107" fmla="*/ 83 h 5"/>
                <a:gd name="T108" fmla="*/ 42 w 6"/>
                <a:gd name="T109" fmla="*/ 42 h 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6" h="5">
                  <a:moveTo>
                    <a:pt x="6" y="3"/>
                  </a:move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4" y="0"/>
                    <a:pt x="4" y="0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lnTo>
                    <a:pt x="6" y="3"/>
                  </a:lnTo>
                  <a:close/>
                  <a:moveTo>
                    <a:pt x="3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3" y="1"/>
                    <a:pt x="3" y="1"/>
                  </a:cubicBezTo>
                  <a:lnTo>
                    <a:pt x="3" y="2"/>
                  </a:lnTo>
                  <a:close/>
                  <a:moveTo>
                    <a:pt x="2" y="2"/>
                  </a:moveTo>
                  <a:cubicBezTo>
                    <a:pt x="2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4"/>
                    <a:pt x="2" y="4"/>
                    <a:pt x="2" y="4"/>
                  </a:cubicBezTo>
                  <a:lnTo>
                    <a:pt x="2" y="2"/>
                  </a:ln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59" name="Freeform 307"/>
            <p:cNvSpPr>
              <a:spLocks/>
            </p:cNvSpPr>
            <p:nvPr/>
          </p:nvSpPr>
          <p:spPr bwMode="auto">
            <a:xfrm>
              <a:off x="499" y="2899"/>
              <a:ext cx="331" cy="125"/>
            </a:xfrm>
            <a:custGeom>
              <a:avLst/>
              <a:gdLst>
                <a:gd name="T0" fmla="*/ 0 w 16"/>
                <a:gd name="T1" fmla="*/ 42 h 6"/>
                <a:gd name="T2" fmla="*/ 0 w 16"/>
                <a:gd name="T3" fmla="*/ 42 h 6"/>
                <a:gd name="T4" fmla="*/ 0 w 16"/>
                <a:gd name="T5" fmla="*/ 0 h 6"/>
                <a:gd name="T6" fmla="*/ 166 w 16"/>
                <a:gd name="T7" fmla="*/ 83 h 6"/>
                <a:gd name="T8" fmla="*/ 166 w 16"/>
                <a:gd name="T9" fmla="*/ 83 h 6"/>
                <a:gd name="T10" fmla="*/ 166 w 16"/>
                <a:gd name="T11" fmla="*/ 83 h 6"/>
                <a:gd name="T12" fmla="*/ 331 w 16"/>
                <a:gd name="T13" fmla="*/ 0 h 6"/>
                <a:gd name="T14" fmla="*/ 331 w 16"/>
                <a:gd name="T15" fmla="*/ 42 h 6"/>
                <a:gd name="T16" fmla="*/ 331 w 16"/>
                <a:gd name="T17" fmla="*/ 42 h 6"/>
                <a:gd name="T18" fmla="*/ 331 w 16"/>
                <a:gd name="T19" fmla="*/ 42 h 6"/>
                <a:gd name="T20" fmla="*/ 331 w 16"/>
                <a:gd name="T21" fmla="*/ 42 h 6"/>
                <a:gd name="T22" fmla="*/ 331 w 16"/>
                <a:gd name="T23" fmla="*/ 63 h 6"/>
                <a:gd name="T24" fmla="*/ 331 w 16"/>
                <a:gd name="T25" fmla="*/ 63 h 6"/>
                <a:gd name="T26" fmla="*/ 331 w 16"/>
                <a:gd name="T27" fmla="*/ 63 h 6"/>
                <a:gd name="T28" fmla="*/ 166 w 16"/>
                <a:gd name="T29" fmla="*/ 125 h 6"/>
                <a:gd name="T30" fmla="*/ 166 w 16"/>
                <a:gd name="T31" fmla="*/ 125 h 6"/>
                <a:gd name="T32" fmla="*/ 166 w 16"/>
                <a:gd name="T33" fmla="*/ 125 h 6"/>
                <a:gd name="T34" fmla="*/ 0 w 16"/>
                <a:gd name="T35" fmla="*/ 63 h 6"/>
                <a:gd name="T36" fmla="*/ 0 w 16"/>
                <a:gd name="T37" fmla="*/ 63 h 6"/>
                <a:gd name="T38" fmla="*/ 0 w 16"/>
                <a:gd name="T39" fmla="*/ 63 h 6"/>
                <a:gd name="T40" fmla="*/ 0 w 16"/>
                <a:gd name="T41" fmla="*/ 42 h 6"/>
                <a:gd name="T42" fmla="*/ 0 w 16"/>
                <a:gd name="T43" fmla="*/ 42 h 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6" h="6"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3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12" y="4"/>
                    <a:pt x="16" y="2"/>
                    <a:pt x="16" y="0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5" y="5"/>
                    <a:pt x="12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4" y="6"/>
                    <a:pt x="0" y="5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F5AB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60" name="Freeform 308"/>
            <p:cNvSpPr>
              <a:spLocks/>
            </p:cNvSpPr>
            <p:nvPr/>
          </p:nvSpPr>
          <p:spPr bwMode="auto">
            <a:xfrm>
              <a:off x="789" y="2899"/>
              <a:ext cx="41" cy="104"/>
            </a:xfrm>
            <a:custGeom>
              <a:avLst/>
              <a:gdLst>
                <a:gd name="T0" fmla="*/ 41 w 2"/>
                <a:gd name="T1" fmla="*/ 0 h 5"/>
                <a:gd name="T2" fmla="*/ 41 w 2"/>
                <a:gd name="T3" fmla="*/ 42 h 5"/>
                <a:gd name="T4" fmla="*/ 41 w 2"/>
                <a:gd name="T5" fmla="*/ 42 h 5"/>
                <a:gd name="T6" fmla="*/ 41 w 2"/>
                <a:gd name="T7" fmla="*/ 42 h 5"/>
                <a:gd name="T8" fmla="*/ 41 w 2"/>
                <a:gd name="T9" fmla="*/ 42 h 5"/>
                <a:gd name="T10" fmla="*/ 41 w 2"/>
                <a:gd name="T11" fmla="*/ 62 h 5"/>
                <a:gd name="T12" fmla="*/ 41 w 2"/>
                <a:gd name="T13" fmla="*/ 62 h 5"/>
                <a:gd name="T14" fmla="*/ 41 w 2"/>
                <a:gd name="T15" fmla="*/ 62 h 5"/>
                <a:gd name="T16" fmla="*/ 0 w 2"/>
                <a:gd name="T17" fmla="*/ 104 h 5"/>
                <a:gd name="T18" fmla="*/ 0 w 2"/>
                <a:gd name="T19" fmla="*/ 42 h 5"/>
                <a:gd name="T20" fmla="*/ 41 w 2"/>
                <a:gd name="T21" fmla="*/ 0 h 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" h="5">
                  <a:moveTo>
                    <a:pt x="2" y="0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4"/>
                    <a:pt x="1" y="4"/>
                    <a:pt x="0" y="5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2" y="1"/>
                    <a:pt x="2" y="0"/>
                  </a:cubicBez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61" name="Freeform 309"/>
            <p:cNvSpPr>
              <a:spLocks/>
            </p:cNvSpPr>
            <p:nvPr/>
          </p:nvSpPr>
          <p:spPr bwMode="auto">
            <a:xfrm>
              <a:off x="499" y="2899"/>
              <a:ext cx="21" cy="104"/>
            </a:xfrm>
            <a:custGeom>
              <a:avLst/>
              <a:gdLst>
                <a:gd name="T0" fmla="*/ 0 w 1"/>
                <a:gd name="T1" fmla="*/ 62 h 5"/>
                <a:gd name="T2" fmla="*/ 0 w 1"/>
                <a:gd name="T3" fmla="*/ 62 h 5"/>
                <a:gd name="T4" fmla="*/ 0 w 1"/>
                <a:gd name="T5" fmla="*/ 62 h 5"/>
                <a:gd name="T6" fmla="*/ 0 w 1"/>
                <a:gd name="T7" fmla="*/ 42 h 5"/>
                <a:gd name="T8" fmla="*/ 0 w 1"/>
                <a:gd name="T9" fmla="*/ 42 h 5"/>
                <a:gd name="T10" fmla="*/ 0 w 1"/>
                <a:gd name="T11" fmla="*/ 42 h 5"/>
                <a:gd name="T12" fmla="*/ 0 w 1"/>
                <a:gd name="T13" fmla="*/ 42 h 5"/>
                <a:gd name="T14" fmla="*/ 0 w 1"/>
                <a:gd name="T15" fmla="*/ 0 h 5"/>
                <a:gd name="T16" fmla="*/ 21 w 1"/>
                <a:gd name="T17" fmla="*/ 42 h 5"/>
                <a:gd name="T18" fmla="*/ 21 w 1"/>
                <a:gd name="T19" fmla="*/ 104 h 5"/>
                <a:gd name="T20" fmla="*/ 0 w 1"/>
                <a:gd name="T21" fmla="*/ 62 h 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" h="5"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2"/>
                    <a:pt x="1" y="2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4"/>
                    <a:pt x="0" y="4"/>
                    <a:pt x="0" y="3"/>
                  </a:cubicBezTo>
                  <a:close/>
                </a:path>
              </a:pathLst>
            </a:custGeom>
            <a:solidFill>
              <a:srgbClr val="E994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62" name="Freeform 310"/>
            <p:cNvSpPr>
              <a:spLocks/>
            </p:cNvSpPr>
            <p:nvPr/>
          </p:nvSpPr>
          <p:spPr bwMode="auto">
            <a:xfrm>
              <a:off x="1948" y="3170"/>
              <a:ext cx="352" cy="146"/>
            </a:xfrm>
            <a:custGeom>
              <a:avLst/>
              <a:gdLst>
                <a:gd name="T0" fmla="*/ 186 w 17"/>
                <a:gd name="T1" fmla="*/ 0 h 7"/>
                <a:gd name="T2" fmla="*/ 0 w 17"/>
                <a:gd name="T3" fmla="*/ 63 h 7"/>
                <a:gd name="T4" fmla="*/ 186 w 17"/>
                <a:gd name="T5" fmla="*/ 125 h 7"/>
                <a:gd name="T6" fmla="*/ 352 w 17"/>
                <a:gd name="T7" fmla="*/ 63 h 7"/>
                <a:gd name="T8" fmla="*/ 186 w 17"/>
                <a:gd name="T9" fmla="*/ 0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7" h="7">
                  <a:moveTo>
                    <a:pt x="9" y="0"/>
                  </a:moveTo>
                  <a:cubicBezTo>
                    <a:pt x="4" y="0"/>
                    <a:pt x="0" y="1"/>
                    <a:pt x="0" y="3"/>
                  </a:cubicBezTo>
                  <a:cubicBezTo>
                    <a:pt x="0" y="5"/>
                    <a:pt x="4" y="7"/>
                    <a:pt x="9" y="6"/>
                  </a:cubicBezTo>
                  <a:cubicBezTo>
                    <a:pt x="13" y="6"/>
                    <a:pt x="17" y="5"/>
                    <a:pt x="17" y="3"/>
                  </a:cubicBezTo>
                  <a:cubicBezTo>
                    <a:pt x="17" y="1"/>
                    <a:pt x="13" y="0"/>
                    <a:pt x="9" y="0"/>
                  </a:cubicBez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63" name="Freeform 311"/>
            <p:cNvSpPr>
              <a:spLocks/>
            </p:cNvSpPr>
            <p:nvPr/>
          </p:nvSpPr>
          <p:spPr bwMode="auto">
            <a:xfrm>
              <a:off x="1969" y="3170"/>
              <a:ext cx="310" cy="125"/>
            </a:xfrm>
            <a:custGeom>
              <a:avLst/>
              <a:gdLst>
                <a:gd name="T0" fmla="*/ 165 w 15"/>
                <a:gd name="T1" fmla="*/ 0 h 6"/>
                <a:gd name="T2" fmla="*/ 0 w 15"/>
                <a:gd name="T3" fmla="*/ 63 h 6"/>
                <a:gd name="T4" fmla="*/ 165 w 15"/>
                <a:gd name="T5" fmla="*/ 125 h 6"/>
                <a:gd name="T6" fmla="*/ 310 w 15"/>
                <a:gd name="T7" fmla="*/ 63 h 6"/>
                <a:gd name="T8" fmla="*/ 165 w 15"/>
                <a:gd name="T9" fmla="*/ 0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" h="6">
                  <a:moveTo>
                    <a:pt x="8" y="0"/>
                  </a:moveTo>
                  <a:cubicBezTo>
                    <a:pt x="4" y="0"/>
                    <a:pt x="0" y="2"/>
                    <a:pt x="0" y="3"/>
                  </a:cubicBezTo>
                  <a:cubicBezTo>
                    <a:pt x="0" y="5"/>
                    <a:pt x="4" y="6"/>
                    <a:pt x="8" y="6"/>
                  </a:cubicBezTo>
                  <a:cubicBezTo>
                    <a:pt x="12" y="6"/>
                    <a:pt x="15" y="4"/>
                    <a:pt x="15" y="3"/>
                  </a:cubicBezTo>
                  <a:cubicBezTo>
                    <a:pt x="15" y="1"/>
                    <a:pt x="12" y="0"/>
                    <a:pt x="8" y="0"/>
                  </a:cubicBezTo>
                  <a:close/>
                </a:path>
              </a:pathLst>
            </a:custGeom>
            <a:solidFill>
              <a:srgbClr val="F5AB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64" name="Freeform 312"/>
            <p:cNvSpPr>
              <a:spLocks noEditPoints="1"/>
            </p:cNvSpPr>
            <p:nvPr/>
          </p:nvSpPr>
          <p:spPr bwMode="auto">
            <a:xfrm>
              <a:off x="2072" y="3191"/>
              <a:ext cx="124" cy="83"/>
            </a:xfrm>
            <a:custGeom>
              <a:avLst/>
              <a:gdLst>
                <a:gd name="T0" fmla="*/ 124 w 6"/>
                <a:gd name="T1" fmla="*/ 62 h 4"/>
                <a:gd name="T2" fmla="*/ 103 w 6"/>
                <a:gd name="T3" fmla="*/ 62 h 4"/>
                <a:gd name="T4" fmla="*/ 103 w 6"/>
                <a:gd name="T5" fmla="*/ 83 h 4"/>
                <a:gd name="T6" fmla="*/ 83 w 6"/>
                <a:gd name="T7" fmla="*/ 83 h 4"/>
                <a:gd name="T8" fmla="*/ 62 w 6"/>
                <a:gd name="T9" fmla="*/ 83 h 4"/>
                <a:gd name="T10" fmla="*/ 62 w 6"/>
                <a:gd name="T11" fmla="*/ 83 h 4"/>
                <a:gd name="T12" fmla="*/ 41 w 6"/>
                <a:gd name="T13" fmla="*/ 83 h 4"/>
                <a:gd name="T14" fmla="*/ 41 w 6"/>
                <a:gd name="T15" fmla="*/ 83 h 4"/>
                <a:gd name="T16" fmla="*/ 21 w 6"/>
                <a:gd name="T17" fmla="*/ 83 h 4"/>
                <a:gd name="T18" fmla="*/ 0 w 6"/>
                <a:gd name="T19" fmla="*/ 83 h 4"/>
                <a:gd name="T20" fmla="*/ 0 w 6"/>
                <a:gd name="T21" fmla="*/ 62 h 4"/>
                <a:gd name="T22" fmla="*/ 0 w 6"/>
                <a:gd name="T23" fmla="*/ 62 h 4"/>
                <a:gd name="T24" fmla="*/ 0 w 6"/>
                <a:gd name="T25" fmla="*/ 42 h 4"/>
                <a:gd name="T26" fmla="*/ 0 w 6"/>
                <a:gd name="T27" fmla="*/ 42 h 4"/>
                <a:gd name="T28" fmla="*/ 21 w 6"/>
                <a:gd name="T29" fmla="*/ 42 h 4"/>
                <a:gd name="T30" fmla="*/ 41 w 6"/>
                <a:gd name="T31" fmla="*/ 42 h 4"/>
                <a:gd name="T32" fmla="*/ 41 w 6"/>
                <a:gd name="T33" fmla="*/ 21 h 4"/>
                <a:gd name="T34" fmla="*/ 21 w 6"/>
                <a:gd name="T35" fmla="*/ 21 h 4"/>
                <a:gd name="T36" fmla="*/ 21 w 6"/>
                <a:gd name="T37" fmla="*/ 21 h 4"/>
                <a:gd name="T38" fmla="*/ 0 w 6"/>
                <a:gd name="T39" fmla="*/ 21 h 4"/>
                <a:gd name="T40" fmla="*/ 0 w 6"/>
                <a:gd name="T41" fmla="*/ 21 h 4"/>
                <a:gd name="T42" fmla="*/ 21 w 6"/>
                <a:gd name="T43" fmla="*/ 0 h 4"/>
                <a:gd name="T44" fmla="*/ 21 w 6"/>
                <a:gd name="T45" fmla="*/ 0 h 4"/>
                <a:gd name="T46" fmla="*/ 41 w 6"/>
                <a:gd name="T47" fmla="*/ 0 h 4"/>
                <a:gd name="T48" fmla="*/ 41 w 6"/>
                <a:gd name="T49" fmla="*/ 0 h 4"/>
                <a:gd name="T50" fmla="*/ 62 w 6"/>
                <a:gd name="T51" fmla="*/ 0 h 4"/>
                <a:gd name="T52" fmla="*/ 62 w 6"/>
                <a:gd name="T53" fmla="*/ 0 h 4"/>
                <a:gd name="T54" fmla="*/ 83 w 6"/>
                <a:gd name="T55" fmla="*/ 0 h 4"/>
                <a:gd name="T56" fmla="*/ 103 w 6"/>
                <a:gd name="T57" fmla="*/ 21 h 4"/>
                <a:gd name="T58" fmla="*/ 103 w 6"/>
                <a:gd name="T59" fmla="*/ 21 h 4"/>
                <a:gd name="T60" fmla="*/ 103 w 6"/>
                <a:gd name="T61" fmla="*/ 21 h 4"/>
                <a:gd name="T62" fmla="*/ 103 w 6"/>
                <a:gd name="T63" fmla="*/ 42 h 4"/>
                <a:gd name="T64" fmla="*/ 83 w 6"/>
                <a:gd name="T65" fmla="*/ 42 h 4"/>
                <a:gd name="T66" fmla="*/ 83 w 6"/>
                <a:gd name="T67" fmla="*/ 42 h 4"/>
                <a:gd name="T68" fmla="*/ 62 w 6"/>
                <a:gd name="T69" fmla="*/ 42 h 4"/>
                <a:gd name="T70" fmla="*/ 62 w 6"/>
                <a:gd name="T71" fmla="*/ 62 h 4"/>
                <a:gd name="T72" fmla="*/ 62 w 6"/>
                <a:gd name="T73" fmla="*/ 62 h 4"/>
                <a:gd name="T74" fmla="*/ 83 w 6"/>
                <a:gd name="T75" fmla="*/ 62 h 4"/>
                <a:gd name="T76" fmla="*/ 83 w 6"/>
                <a:gd name="T77" fmla="*/ 62 h 4"/>
                <a:gd name="T78" fmla="*/ 103 w 6"/>
                <a:gd name="T79" fmla="*/ 62 h 4"/>
                <a:gd name="T80" fmla="*/ 124 w 6"/>
                <a:gd name="T81" fmla="*/ 62 h 4"/>
                <a:gd name="T82" fmla="*/ 62 w 6"/>
                <a:gd name="T83" fmla="*/ 42 h 4"/>
                <a:gd name="T84" fmla="*/ 62 w 6"/>
                <a:gd name="T85" fmla="*/ 42 h 4"/>
                <a:gd name="T86" fmla="*/ 83 w 6"/>
                <a:gd name="T87" fmla="*/ 21 h 4"/>
                <a:gd name="T88" fmla="*/ 83 w 6"/>
                <a:gd name="T89" fmla="*/ 21 h 4"/>
                <a:gd name="T90" fmla="*/ 83 w 6"/>
                <a:gd name="T91" fmla="*/ 21 h 4"/>
                <a:gd name="T92" fmla="*/ 83 w 6"/>
                <a:gd name="T93" fmla="*/ 21 h 4"/>
                <a:gd name="T94" fmla="*/ 62 w 6"/>
                <a:gd name="T95" fmla="*/ 21 h 4"/>
                <a:gd name="T96" fmla="*/ 62 w 6"/>
                <a:gd name="T97" fmla="*/ 42 h 4"/>
                <a:gd name="T98" fmla="*/ 41 w 6"/>
                <a:gd name="T99" fmla="*/ 42 h 4"/>
                <a:gd name="T100" fmla="*/ 21 w 6"/>
                <a:gd name="T101" fmla="*/ 62 h 4"/>
                <a:gd name="T102" fmla="*/ 21 w 6"/>
                <a:gd name="T103" fmla="*/ 62 h 4"/>
                <a:gd name="T104" fmla="*/ 21 w 6"/>
                <a:gd name="T105" fmla="*/ 62 h 4"/>
                <a:gd name="T106" fmla="*/ 41 w 6"/>
                <a:gd name="T107" fmla="*/ 62 h 4"/>
                <a:gd name="T108" fmla="*/ 41 w 6"/>
                <a:gd name="T109" fmla="*/ 42 h 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6" h="4">
                  <a:moveTo>
                    <a:pt x="6" y="3"/>
                  </a:moveTo>
                  <a:cubicBezTo>
                    <a:pt x="5" y="3"/>
                    <a:pt x="5" y="3"/>
                    <a:pt x="5" y="3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4" y="0"/>
                    <a:pt x="4" y="0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5" y="3"/>
                    <a:pt x="5" y="3"/>
                    <a:pt x="5" y="3"/>
                  </a:cubicBezTo>
                  <a:lnTo>
                    <a:pt x="6" y="3"/>
                  </a:lnTo>
                  <a:close/>
                  <a:moveTo>
                    <a:pt x="3" y="2"/>
                  </a:moveTo>
                  <a:cubicBezTo>
                    <a:pt x="3" y="2"/>
                    <a:pt x="3" y="2"/>
                    <a:pt x="3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3" y="1"/>
                    <a:pt x="3" y="1"/>
                  </a:cubicBezTo>
                  <a:lnTo>
                    <a:pt x="3" y="2"/>
                  </a:lnTo>
                  <a:close/>
                  <a:moveTo>
                    <a:pt x="2" y="2"/>
                  </a:moveTo>
                  <a:cubicBezTo>
                    <a:pt x="2" y="2"/>
                    <a:pt x="1" y="2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2" y="3"/>
                    <a:pt x="2" y="3"/>
                  </a:cubicBezTo>
                  <a:lnTo>
                    <a:pt x="2" y="2"/>
                  </a:ln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65" name="Freeform 313"/>
            <p:cNvSpPr>
              <a:spLocks/>
            </p:cNvSpPr>
            <p:nvPr/>
          </p:nvSpPr>
          <p:spPr bwMode="auto">
            <a:xfrm>
              <a:off x="1948" y="3233"/>
              <a:ext cx="352" cy="125"/>
            </a:xfrm>
            <a:custGeom>
              <a:avLst/>
              <a:gdLst>
                <a:gd name="T0" fmla="*/ 0 w 17"/>
                <a:gd name="T1" fmla="*/ 21 h 6"/>
                <a:gd name="T2" fmla="*/ 0 w 17"/>
                <a:gd name="T3" fmla="*/ 21 h 6"/>
                <a:gd name="T4" fmla="*/ 0 w 17"/>
                <a:gd name="T5" fmla="*/ 0 h 6"/>
                <a:gd name="T6" fmla="*/ 186 w 17"/>
                <a:gd name="T7" fmla="*/ 63 h 6"/>
                <a:gd name="T8" fmla="*/ 186 w 17"/>
                <a:gd name="T9" fmla="*/ 63 h 6"/>
                <a:gd name="T10" fmla="*/ 186 w 17"/>
                <a:gd name="T11" fmla="*/ 63 h 6"/>
                <a:gd name="T12" fmla="*/ 352 w 17"/>
                <a:gd name="T13" fmla="*/ 0 h 6"/>
                <a:gd name="T14" fmla="*/ 352 w 17"/>
                <a:gd name="T15" fmla="*/ 21 h 6"/>
                <a:gd name="T16" fmla="*/ 352 w 17"/>
                <a:gd name="T17" fmla="*/ 21 h 6"/>
                <a:gd name="T18" fmla="*/ 352 w 17"/>
                <a:gd name="T19" fmla="*/ 42 h 6"/>
                <a:gd name="T20" fmla="*/ 352 w 17"/>
                <a:gd name="T21" fmla="*/ 42 h 6"/>
                <a:gd name="T22" fmla="*/ 352 w 17"/>
                <a:gd name="T23" fmla="*/ 42 h 6"/>
                <a:gd name="T24" fmla="*/ 352 w 17"/>
                <a:gd name="T25" fmla="*/ 63 h 6"/>
                <a:gd name="T26" fmla="*/ 352 w 17"/>
                <a:gd name="T27" fmla="*/ 63 h 6"/>
                <a:gd name="T28" fmla="*/ 186 w 17"/>
                <a:gd name="T29" fmla="*/ 125 h 6"/>
                <a:gd name="T30" fmla="*/ 186 w 17"/>
                <a:gd name="T31" fmla="*/ 125 h 6"/>
                <a:gd name="T32" fmla="*/ 186 w 17"/>
                <a:gd name="T33" fmla="*/ 125 h 6"/>
                <a:gd name="T34" fmla="*/ 21 w 17"/>
                <a:gd name="T35" fmla="*/ 63 h 6"/>
                <a:gd name="T36" fmla="*/ 21 w 17"/>
                <a:gd name="T37" fmla="*/ 63 h 6"/>
                <a:gd name="T38" fmla="*/ 0 w 17"/>
                <a:gd name="T39" fmla="*/ 42 h 6"/>
                <a:gd name="T40" fmla="*/ 0 w 17"/>
                <a:gd name="T41" fmla="*/ 42 h 6"/>
                <a:gd name="T42" fmla="*/ 0 w 17"/>
                <a:gd name="T43" fmla="*/ 42 h 6"/>
                <a:gd name="T44" fmla="*/ 0 w 17"/>
                <a:gd name="T45" fmla="*/ 21 h 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17" h="6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4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3" y="3"/>
                    <a:pt x="17" y="2"/>
                    <a:pt x="17" y="0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6" y="5"/>
                    <a:pt x="13" y="6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5" y="6"/>
                    <a:pt x="1" y="5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F5AB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66" name="Freeform 314"/>
            <p:cNvSpPr>
              <a:spLocks/>
            </p:cNvSpPr>
            <p:nvPr/>
          </p:nvSpPr>
          <p:spPr bwMode="auto">
            <a:xfrm>
              <a:off x="2258" y="3233"/>
              <a:ext cx="42" cy="104"/>
            </a:xfrm>
            <a:custGeom>
              <a:avLst/>
              <a:gdLst>
                <a:gd name="T0" fmla="*/ 42 w 2"/>
                <a:gd name="T1" fmla="*/ 0 h 5"/>
                <a:gd name="T2" fmla="*/ 42 w 2"/>
                <a:gd name="T3" fmla="*/ 21 h 5"/>
                <a:gd name="T4" fmla="*/ 42 w 2"/>
                <a:gd name="T5" fmla="*/ 21 h 5"/>
                <a:gd name="T6" fmla="*/ 42 w 2"/>
                <a:gd name="T7" fmla="*/ 42 h 5"/>
                <a:gd name="T8" fmla="*/ 42 w 2"/>
                <a:gd name="T9" fmla="*/ 42 h 5"/>
                <a:gd name="T10" fmla="*/ 42 w 2"/>
                <a:gd name="T11" fmla="*/ 42 h 5"/>
                <a:gd name="T12" fmla="*/ 42 w 2"/>
                <a:gd name="T13" fmla="*/ 62 h 5"/>
                <a:gd name="T14" fmla="*/ 42 w 2"/>
                <a:gd name="T15" fmla="*/ 62 h 5"/>
                <a:gd name="T16" fmla="*/ 0 w 2"/>
                <a:gd name="T17" fmla="*/ 104 h 5"/>
                <a:gd name="T18" fmla="*/ 0 w 2"/>
                <a:gd name="T19" fmla="*/ 42 h 5"/>
                <a:gd name="T20" fmla="*/ 42 w 2"/>
                <a:gd name="T21" fmla="*/ 0 h 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" h="5">
                  <a:moveTo>
                    <a:pt x="2" y="0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4"/>
                    <a:pt x="1" y="4"/>
                    <a:pt x="0" y="5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2" y="1"/>
                    <a:pt x="2" y="0"/>
                  </a:cubicBez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67" name="Freeform 315"/>
            <p:cNvSpPr>
              <a:spLocks/>
            </p:cNvSpPr>
            <p:nvPr/>
          </p:nvSpPr>
          <p:spPr bwMode="auto">
            <a:xfrm>
              <a:off x="1948" y="3233"/>
              <a:ext cx="41" cy="104"/>
            </a:xfrm>
            <a:custGeom>
              <a:avLst/>
              <a:gdLst>
                <a:gd name="T0" fmla="*/ 21 w 2"/>
                <a:gd name="T1" fmla="*/ 62 h 5"/>
                <a:gd name="T2" fmla="*/ 21 w 2"/>
                <a:gd name="T3" fmla="*/ 62 h 5"/>
                <a:gd name="T4" fmla="*/ 0 w 2"/>
                <a:gd name="T5" fmla="*/ 42 h 5"/>
                <a:gd name="T6" fmla="*/ 0 w 2"/>
                <a:gd name="T7" fmla="*/ 42 h 5"/>
                <a:gd name="T8" fmla="*/ 0 w 2"/>
                <a:gd name="T9" fmla="*/ 42 h 5"/>
                <a:gd name="T10" fmla="*/ 0 w 2"/>
                <a:gd name="T11" fmla="*/ 21 h 5"/>
                <a:gd name="T12" fmla="*/ 0 w 2"/>
                <a:gd name="T13" fmla="*/ 21 h 5"/>
                <a:gd name="T14" fmla="*/ 0 w 2"/>
                <a:gd name="T15" fmla="*/ 0 h 5"/>
                <a:gd name="T16" fmla="*/ 41 w 2"/>
                <a:gd name="T17" fmla="*/ 42 h 5"/>
                <a:gd name="T18" fmla="*/ 41 w 2"/>
                <a:gd name="T19" fmla="*/ 104 h 5"/>
                <a:gd name="T20" fmla="*/ 21 w 2"/>
                <a:gd name="T21" fmla="*/ 62 h 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" h="5"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2"/>
                    <a:pt x="2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4"/>
                    <a:pt x="1" y="3"/>
                  </a:cubicBezTo>
                  <a:close/>
                </a:path>
              </a:pathLst>
            </a:custGeom>
            <a:solidFill>
              <a:srgbClr val="E994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68" name="Freeform 316"/>
            <p:cNvSpPr>
              <a:spLocks/>
            </p:cNvSpPr>
            <p:nvPr/>
          </p:nvSpPr>
          <p:spPr bwMode="auto">
            <a:xfrm>
              <a:off x="1948" y="3107"/>
              <a:ext cx="352" cy="146"/>
            </a:xfrm>
            <a:custGeom>
              <a:avLst/>
              <a:gdLst>
                <a:gd name="T0" fmla="*/ 186 w 17"/>
                <a:gd name="T1" fmla="*/ 0 h 7"/>
                <a:gd name="T2" fmla="*/ 0 w 17"/>
                <a:gd name="T3" fmla="*/ 63 h 7"/>
                <a:gd name="T4" fmla="*/ 186 w 17"/>
                <a:gd name="T5" fmla="*/ 146 h 7"/>
                <a:gd name="T6" fmla="*/ 352 w 17"/>
                <a:gd name="T7" fmla="*/ 63 h 7"/>
                <a:gd name="T8" fmla="*/ 186 w 17"/>
                <a:gd name="T9" fmla="*/ 0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7" h="7">
                  <a:moveTo>
                    <a:pt x="9" y="0"/>
                  </a:moveTo>
                  <a:cubicBezTo>
                    <a:pt x="4" y="0"/>
                    <a:pt x="0" y="1"/>
                    <a:pt x="0" y="3"/>
                  </a:cubicBezTo>
                  <a:cubicBezTo>
                    <a:pt x="0" y="5"/>
                    <a:pt x="4" y="7"/>
                    <a:pt x="9" y="7"/>
                  </a:cubicBezTo>
                  <a:cubicBezTo>
                    <a:pt x="13" y="6"/>
                    <a:pt x="17" y="5"/>
                    <a:pt x="17" y="3"/>
                  </a:cubicBezTo>
                  <a:cubicBezTo>
                    <a:pt x="17" y="1"/>
                    <a:pt x="13" y="0"/>
                    <a:pt x="9" y="0"/>
                  </a:cubicBez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69" name="Freeform 317"/>
            <p:cNvSpPr>
              <a:spLocks/>
            </p:cNvSpPr>
            <p:nvPr/>
          </p:nvSpPr>
          <p:spPr bwMode="auto">
            <a:xfrm>
              <a:off x="1969" y="3107"/>
              <a:ext cx="310" cy="126"/>
            </a:xfrm>
            <a:custGeom>
              <a:avLst/>
              <a:gdLst>
                <a:gd name="T0" fmla="*/ 165 w 15"/>
                <a:gd name="T1" fmla="*/ 0 h 6"/>
                <a:gd name="T2" fmla="*/ 0 w 15"/>
                <a:gd name="T3" fmla="*/ 63 h 6"/>
                <a:gd name="T4" fmla="*/ 165 w 15"/>
                <a:gd name="T5" fmla="*/ 126 h 6"/>
                <a:gd name="T6" fmla="*/ 310 w 15"/>
                <a:gd name="T7" fmla="*/ 63 h 6"/>
                <a:gd name="T8" fmla="*/ 165 w 15"/>
                <a:gd name="T9" fmla="*/ 0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" h="6">
                  <a:moveTo>
                    <a:pt x="8" y="0"/>
                  </a:moveTo>
                  <a:cubicBezTo>
                    <a:pt x="4" y="0"/>
                    <a:pt x="0" y="2"/>
                    <a:pt x="0" y="3"/>
                  </a:cubicBezTo>
                  <a:cubicBezTo>
                    <a:pt x="0" y="5"/>
                    <a:pt x="4" y="6"/>
                    <a:pt x="8" y="6"/>
                  </a:cubicBezTo>
                  <a:cubicBezTo>
                    <a:pt x="12" y="6"/>
                    <a:pt x="15" y="4"/>
                    <a:pt x="15" y="3"/>
                  </a:cubicBezTo>
                  <a:cubicBezTo>
                    <a:pt x="15" y="1"/>
                    <a:pt x="12" y="0"/>
                    <a:pt x="8" y="0"/>
                  </a:cubicBezTo>
                  <a:close/>
                </a:path>
              </a:pathLst>
            </a:custGeom>
            <a:solidFill>
              <a:srgbClr val="F5AB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70" name="Freeform 318"/>
            <p:cNvSpPr>
              <a:spLocks noEditPoints="1"/>
            </p:cNvSpPr>
            <p:nvPr/>
          </p:nvSpPr>
          <p:spPr bwMode="auto">
            <a:xfrm>
              <a:off x="2072" y="3128"/>
              <a:ext cx="124" cy="84"/>
            </a:xfrm>
            <a:custGeom>
              <a:avLst/>
              <a:gdLst>
                <a:gd name="T0" fmla="*/ 124 w 6"/>
                <a:gd name="T1" fmla="*/ 63 h 4"/>
                <a:gd name="T2" fmla="*/ 103 w 6"/>
                <a:gd name="T3" fmla="*/ 84 h 4"/>
                <a:gd name="T4" fmla="*/ 103 w 6"/>
                <a:gd name="T5" fmla="*/ 84 h 4"/>
                <a:gd name="T6" fmla="*/ 83 w 6"/>
                <a:gd name="T7" fmla="*/ 84 h 4"/>
                <a:gd name="T8" fmla="*/ 62 w 6"/>
                <a:gd name="T9" fmla="*/ 84 h 4"/>
                <a:gd name="T10" fmla="*/ 62 w 6"/>
                <a:gd name="T11" fmla="*/ 84 h 4"/>
                <a:gd name="T12" fmla="*/ 41 w 6"/>
                <a:gd name="T13" fmla="*/ 84 h 4"/>
                <a:gd name="T14" fmla="*/ 41 w 6"/>
                <a:gd name="T15" fmla="*/ 84 h 4"/>
                <a:gd name="T16" fmla="*/ 21 w 6"/>
                <a:gd name="T17" fmla="*/ 84 h 4"/>
                <a:gd name="T18" fmla="*/ 0 w 6"/>
                <a:gd name="T19" fmla="*/ 84 h 4"/>
                <a:gd name="T20" fmla="*/ 0 w 6"/>
                <a:gd name="T21" fmla="*/ 63 h 4"/>
                <a:gd name="T22" fmla="*/ 0 w 6"/>
                <a:gd name="T23" fmla="*/ 63 h 4"/>
                <a:gd name="T24" fmla="*/ 0 w 6"/>
                <a:gd name="T25" fmla="*/ 63 h 4"/>
                <a:gd name="T26" fmla="*/ 0 w 6"/>
                <a:gd name="T27" fmla="*/ 42 h 4"/>
                <a:gd name="T28" fmla="*/ 21 w 6"/>
                <a:gd name="T29" fmla="*/ 42 h 4"/>
                <a:gd name="T30" fmla="*/ 41 w 6"/>
                <a:gd name="T31" fmla="*/ 42 h 4"/>
                <a:gd name="T32" fmla="*/ 41 w 6"/>
                <a:gd name="T33" fmla="*/ 21 h 4"/>
                <a:gd name="T34" fmla="*/ 21 w 6"/>
                <a:gd name="T35" fmla="*/ 21 h 4"/>
                <a:gd name="T36" fmla="*/ 21 w 6"/>
                <a:gd name="T37" fmla="*/ 21 h 4"/>
                <a:gd name="T38" fmla="*/ 0 w 6"/>
                <a:gd name="T39" fmla="*/ 21 h 4"/>
                <a:gd name="T40" fmla="*/ 0 w 6"/>
                <a:gd name="T41" fmla="*/ 21 h 4"/>
                <a:gd name="T42" fmla="*/ 21 w 6"/>
                <a:gd name="T43" fmla="*/ 21 h 4"/>
                <a:gd name="T44" fmla="*/ 21 w 6"/>
                <a:gd name="T45" fmla="*/ 0 h 4"/>
                <a:gd name="T46" fmla="*/ 41 w 6"/>
                <a:gd name="T47" fmla="*/ 0 h 4"/>
                <a:gd name="T48" fmla="*/ 41 w 6"/>
                <a:gd name="T49" fmla="*/ 0 h 4"/>
                <a:gd name="T50" fmla="*/ 62 w 6"/>
                <a:gd name="T51" fmla="*/ 0 h 4"/>
                <a:gd name="T52" fmla="*/ 62 w 6"/>
                <a:gd name="T53" fmla="*/ 0 h 4"/>
                <a:gd name="T54" fmla="*/ 83 w 6"/>
                <a:gd name="T55" fmla="*/ 0 h 4"/>
                <a:gd name="T56" fmla="*/ 103 w 6"/>
                <a:gd name="T57" fmla="*/ 21 h 4"/>
                <a:gd name="T58" fmla="*/ 103 w 6"/>
                <a:gd name="T59" fmla="*/ 21 h 4"/>
                <a:gd name="T60" fmla="*/ 103 w 6"/>
                <a:gd name="T61" fmla="*/ 21 h 4"/>
                <a:gd name="T62" fmla="*/ 103 w 6"/>
                <a:gd name="T63" fmla="*/ 42 h 4"/>
                <a:gd name="T64" fmla="*/ 83 w 6"/>
                <a:gd name="T65" fmla="*/ 42 h 4"/>
                <a:gd name="T66" fmla="*/ 83 w 6"/>
                <a:gd name="T67" fmla="*/ 42 h 4"/>
                <a:gd name="T68" fmla="*/ 62 w 6"/>
                <a:gd name="T69" fmla="*/ 42 h 4"/>
                <a:gd name="T70" fmla="*/ 62 w 6"/>
                <a:gd name="T71" fmla="*/ 84 h 4"/>
                <a:gd name="T72" fmla="*/ 62 w 6"/>
                <a:gd name="T73" fmla="*/ 63 h 4"/>
                <a:gd name="T74" fmla="*/ 83 w 6"/>
                <a:gd name="T75" fmla="*/ 63 h 4"/>
                <a:gd name="T76" fmla="*/ 83 w 6"/>
                <a:gd name="T77" fmla="*/ 63 h 4"/>
                <a:gd name="T78" fmla="*/ 103 w 6"/>
                <a:gd name="T79" fmla="*/ 63 h 4"/>
                <a:gd name="T80" fmla="*/ 124 w 6"/>
                <a:gd name="T81" fmla="*/ 63 h 4"/>
                <a:gd name="T82" fmla="*/ 62 w 6"/>
                <a:gd name="T83" fmla="*/ 42 h 4"/>
                <a:gd name="T84" fmla="*/ 62 w 6"/>
                <a:gd name="T85" fmla="*/ 42 h 4"/>
                <a:gd name="T86" fmla="*/ 83 w 6"/>
                <a:gd name="T87" fmla="*/ 42 h 4"/>
                <a:gd name="T88" fmla="*/ 83 w 6"/>
                <a:gd name="T89" fmla="*/ 21 h 4"/>
                <a:gd name="T90" fmla="*/ 83 w 6"/>
                <a:gd name="T91" fmla="*/ 21 h 4"/>
                <a:gd name="T92" fmla="*/ 83 w 6"/>
                <a:gd name="T93" fmla="*/ 21 h 4"/>
                <a:gd name="T94" fmla="*/ 62 w 6"/>
                <a:gd name="T95" fmla="*/ 21 h 4"/>
                <a:gd name="T96" fmla="*/ 62 w 6"/>
                <a:gd name="T97" fmla="*/ 42 h 4"/>
                <a:gd name="T98" fmla="*/ 41 w 6"/>
                <a:gd name="T99" fmla="*/ 42 h 4"/>
                <a:gd name="T100" fmla="*/ 21 w 6"/>
                <a:gd name="T101" fmla="*/ 63 h 4"/>
                <a:gd name="T102" fmla="*/ 21 w 6"/>
                <a:gd name="T103" fmla="*/ 63 h 4"/>
                <a:gd name="T104" fmla="*/ 21 w 6"/>
                <a:gd name="T105" fmla="*/ 63 h 4"/>
                <a:gd name="T106" fmla="*/ 41 w 6"/>
                <a:gd name="T107" fmla="*/ 84 h 4"/>
                <a:gd name="T108" fmla="*/ 41 w 6"/>
                <a:gd name="T109" fmla="*/ 42 h 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6" h="4">
                  <a:moveTo>
                    <a:pt x="6" y="3"/>
                  </a:move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4" y="0"/>
                    <a:pt x="4" y="0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5" y="3"/>
                    <a:pt x="5" y="3"/>
                    <a:pt x="5" y="3"/>
                  </a:cubicBezTo>
                  <a:lnTo>
                    <a:pt x="6" y="3"/>
                  </a:lnTo>
                  <a:close/>
                  <a:moveTo>
                    <a:pt x="3" y="2"/>
                  </a:moveTo>
                  <a:cubicBezTo>
                    <a:pt x="3" y="2"/>
                    <a:pt x="3" y="2"/>
                    <a:pt x="3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3" y="1"/>
                    <a:pt x="3" y="1"/>
                  </a:cubicBezTo>
                  <a:lnTo>
                    <a:pt x="3" y="2"/>
                  </a:lnTo>
                  <a:close/>
                  <a:moveTo>
                    <a:pt x="2" y="2"/>
                  </a:moveTo>
                  <a:cubicBezTo>
                    <a:pt x="2" y="2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2" y="3"/>
                    <a:pt x="2" y="4"/>
                  </a:cubicBezTo>
                  <a:lnTo>
                    <a:pt x="2" y="2"/>
                  </a:ln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71" name="Freeform 319"/>
            <p:cNvSpPr>
              <a:spLocks/>
            </p:cNvSpPr>
            <p:nvPr/>
          </p:nvSpPr>
          <p:spPr bwMode="auto">
            <a:xfrm>
              <a:off x="1948" y="3170"/>
              <a:ext cx="352" cy="125"/>
            </a:xfrm>
            <a:custGeom>
              <a:avLst/>
              <a:gdLst>
                <a:gd name="T0" fmla="*/ 0 w 17"/>
                <a:gd name="T1" fmla="*/ 42 h 6"/>
                <a:gd name="T2" fmla="*/ 0 w 17"/>
                <a:gd name="T3" fmla="*/ 21 h 6"/>
                <a:gd name="T4" fmla="*/ 0 w 17"/>
                <a:gd name="T5" fmla="*/ 0 h 6"/>
                <a:gd name="T6" fmla="*/ 186 w 17"/>
                <a:gd name="T7" fmla="*/ 83 h 6"/>
                <a:gd name="T8" fmla="*/ 186 w 17"/>
                <a:gd name="T9" fmla="*/ 83 h 6"/>
                <a:gd name="T10" fmla="*/ 186 w 17"/>
                <a:gd name="T11" fmla="*/ 83 h 6"/>
                <a:gd name="T12" fmla="*/ 352 w 17"/>
                <a:gd name="T13" fmla="*/ 0 h 6"/>
                <a:gd name="T14" fmla="*/ 352 w 17"/>
                <a:gd name="T15" fmla="*/ 21 h 6"/>
                <a:gd name="T16" fmla="*/ 352 w 17"/>
                <a:gd name="T17" fmla="*/ 42 h 6"/>
                <a:gd name="T18" fmla="*/ 352 w 17"/>
                <a:gd name="T19" fmla="*/ 42 h 6"/>
                <a:gd name="T20" fmla="*/ 352 w 17"/>
                <a:gd name="T21" fmla="*/ 42 h 6"/>
                <a:gd name="T22" fmla="*/ 352 w 17"/>
                <a:gd name="T23" fmla="*/ 63 h 6"/>
                <a:gd name="T24" fmla="*/ 352 w 17"/>
                <a:gd name="T25" fmla="*/ 63 h 6"/>
                <a:gd name="T26" fmla="*/ 352 w 17"/>
                <a:gd name="T27" fmla="*/ 63 h 6"/>
                <a:gd name="T28" fmla="*/ 186 w 17"/>
                <a:gd name="T29" fmla="*/ 125 h 6"/>
                <a:gd name="T30" fmla="*/ 186 w 17"/>
                <a:gd name="T31" fmla="*/ 125 h 6"/>
                <a:gd name="T32" fmla="*/ 186 w 17"/>
                <a:gd name="T33" fmla="*/ 125 h 6"/>
                <a:gd name="T34" fmla="*/ 21 w 17"/>
                <a:gd name="T35" fmla="*/ 63 h 6"/>
                <a:gd name="T36" fmla="*/ 21 w 17"/>
                <a:gd name="T37" fmla="*/ 63 h 6"/>
                <a:gd name="T38" fmla="*/ 0 w 17"/>
                <a:gd name="T39" fmla="*/ 63 h 6"/>
                <a:gd name="T40" fmla="*/ 0 w 17"/>
                <a:gd name="T41" fmla="*/ 42 h 6"/>
                <a:gd name="T42" fmla="*/ 0 w 17"/>
                <a:gd name="T43" fmla="*/ 42 h 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" h="6">
                  <a:moveTo>
                    <a:pt x="0" y="2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4" y="3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13" y="3"/>
                    <a:pt x="17" y="2"/>
                    <a:pt x="17" y="0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6" y="5"/>
                    <a:pt x="13" y="6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5" y="6"/>
                    <a:pt x="1" y="5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F5AB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72" name="Freeform 320"/>
            <p:cNvSpPr>
              <a:spLocks/>
            </p:cNvSpPr>
            <p:nvPr/>
          </p:nvSpPr>
          <p:spPr bwMode="auto">
            <a:xfrm>
              <a:off x="2258" y="3170"/>
              <a:ext cx="42" cy="104"/>
            </a:xfrm>
            <a:custGeom>
              <a:avLst/>
              <a:gdLst>
                <a:gd name="T0" fmla="*/ 42 w 2"/>
                <a:gd name="T1" fmla="*/ 0 h 5"/>
                <a:gd name="T2" fmla="*/ 42 w 2"/>
                <a:gd name="T3" fmla="*/ 21 h 5"/>
                <a:gd name="T4" fmla="*/ 42 w 2"/>
                <a:gd name="T5" fmla="*/ 42 h 5"/>
                <a:gd name="T6" fmla="*/ 42 w 2"/>
                <a:gd name="T7" fmla="*/ 42 h 5"/>
                <a:gd name="T8" fmla="*/ 42 w 2"/>
                <a:gd name="T9" fmla="*/ 42 h 5"/>
                <a:gd name="T10" fmla="*/ 42 w 2"/>
                <a:gd name="T11" fmla="*/ 62 h 5"/>
                <a:gd name="T12" fmla="*/ 42 w 2"/>
                <a:gd name="T13" fmla="*/ 62 h 5"/>
                <a:gd name="T14" fmla="*/ 42 w 2"/>
                <a:gd name="T15" fmla="*/ 62 h 5"/>
                <a:gd name="T16" fmla="*/ 0 w 2"/>
                <a:gd name="T17" fmla="*/ 104 h 5"/>
                <a:gd name="T18" fmla="*/ 0 w 2"/>
                <a:gd name="T19" fmla="*/ 42 h 5"/>
                <a:gd name="T20" fmla="*/ 42 w 2"/>
                <a:gd name="T21" fmla="*/ 0 h 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" h="5">
                  <a:moveTo>
                    <a:pt x="2" y="0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4"/>
                    <a:pt x="1" y="4"/>
                    <a:pt x="0" y="5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2" y="1"/>
                    <a:pt x="2" y="0"/>
                  </a:cubicBez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73" name="Freeform 321"/>
            <p:cNvSpPr>
              <a:spLocks/>
            </p:cNvSpPr>
            <p:nvPr/>
          </p:nvSpPr>
          <p:spPr bwMode="auto">
            <a:xfrm>
              <a:off x="1948" y="3170"/>
              <a:ext cx="41" cy="104"/>
            </a:xfrm>
            <a:custGeom>
              <a:avLst/>
              <a:gdLst>
                <a:gd name="T0" fmla="*/ 21 w 2"/>
                <a:gd name="T1" fmla="*/ 62 h 5"/>
                <a:gd name="T2" fmla="*/ 21 w 2"/>
                <a:gd name="T3" fmla="*/ 62 h 5"/>
                <a:gd name="T4" fmla="*/ 0 w 2"/>
                <a:gd name="T5" fmla="*/ 62 h 5"/>
                <a:gd name="T6" fmla="*/ 0 w 2"/>
                <a:gd name="T7" fmla="*/ 42 h 5"/>
                <a:gd name="T8" fmla="*/ 0 w 2"/>
                <a:gd name="T9" fmla="*/ 42 h 5"/>
                <a:gd name="T10" fmla="*/ 0 w 2"/>
                <a:gd name="T11" fmla="*/ 42 h 5"/>
                <a:gd name="T12" fmla="*/ 0 w 2"/>
                <a:gd name="T13" fmla="*/ 21 h 5"/>
                <a:gd name="T14" fmla="*/ 0 w 2"/>
                <a:gd name="T15" fmla="*/ 0 h 5"/>
                <a:gd name="T16" fmla="*/ 41 w 2"/>
                <a:gd name="T17" fmla="*/ 42 h 5"/>
                <a:gd name="T18" fmla="*/ 41 w 2"/>
                <a:gd name="T19" fmla="*/ 104 h 5"/>
                <a:gd name="T20" fmla="*/ 21 w 2"/>
                <a:gd name="T21" fmla="*/ 62 h 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" h="5"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2"/>
                    <a:pt x="2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4"/>
                    <a:pt x="1" y="3"/>
                  </a:cubicBezTo>
                  <a:close/>
                </a:path>
              </a:pathLst>
            </a:custGeom>
            <a:solidFill>
              <a:srgbClr val="E994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74" name="Freeform 322"/>
            <p:cNvSpPr>
              <a:spLocks/>
            </p:cNvSpPr>
            <p:nvPr/>
          </p:nvSpPr>
          <p:spPr bwMode="auto">
            <a:xfrm>
              <a:off x="1948" y="3045"/>
              <a:ext cx="352" cy="146"/>
            </a:xfrm>
            <a:custGeom>
              <a:avLst/>
              <a:gdLst>
                <a:gd name="T0" fmla="*/ 186 w 17"/>
                <a:gd name="T1" fmla="*/ 0 h 7"/>
                <a:gd name="T2" fmla="*/ 0 w 17"/>
                <a:gd name="T3" fmla="*/ 63 h 7"/>
                <a:gd name="T4" fmla="*/ 186 w 17"/>
                <a:gd name="T5" fmla="*/ 146 h 7"/>
                <a:gd name="T6" fmla="*/ 352 w 17"/>
                <a:gd name="T7" fmla="*/ 63 h 7"/>
                <a:gd name="T8" fmla="*/ 186 w 17"/>
                <a:gd name="T9" fmla="*/ 0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7" h="7">
                  <a:moveTo>
                    <a:pt x="9" y="0"/>
                  </a:moveTo>
                  <a:cubicBezTo>
                    <a:pt x="4" y="0"/>
                    <a:pt x="0" y="1"/>
                    <a:pt x="0" y="3"/>
                  </a:cubicBezTo>
                  <a:cubicBezTo>
                    <a:pt x="0" y="5"/>
                    <a:pt x="4" y="7"/>
                    <a:pt x="9" y="7"/>
                  </a:cubicBezTo>
                  <a:cubicBezTo>
                    <a:pt x="13" y="6"/>
                    <a:pt x="17" y="5"/>
                    <a:pt x="17" y="3"/>
                  </a:cubicBezTo>
                  <a:cubicBezTo>
                    <a:pt x="17" y="1"/>
                    <a:pt x="13" y="0"/>
                    <a:pt x="9" y="0"/>
                  </a:cubicBez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75" name="Freeform 323"/>
            <p:cNvSpPr>
              <a:spLocks/>
            </p:cNvSpPr>
            <p:nvPr/>
          </p:nvSpPr>
          <p:spPr bwMode="auto">
            <a:xfrm>
              <a:off x="1969" y="3045"/>
              <a:ext cx="310" cy="125"/>
            </a:xfrm>
            <a:custGeom>
              <a:avLst/>
              <a:gdLst>
                <a:gd name="T0" fmla="*/ 165 w 15"/>
                <a:gd name="T1" fmla="*/ 0 h 6"/>
                <a:gd name="T2" fmla="*/ 0 w 15"/>
                <a:gd name="T3" fmla="*/ 63 h 6"/>
                <a:gd name="T4" fmla="*/ 165 w 15"/>
                <a:gd name="T5" fmla="*/ 125 h 6"/>
                <a:gd name="T6" fmla="*/ 310 w 15"/>
                <a:gd name="T7" fmla="*/ 63 h 6"/>
                <a:gd name="T8" fmla="*/ 165 w 15"/>
                <a:gd name="T9" fmla="*/ 0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" h="6">
                  <a:moveTo>
                    <a:pt x="8" y="0"/>
                  </a:moveTo>
                  <a:cubicBezTo>
                    <a:pt x="4" y="0"/>
                    <a:pt x="0" y="2"/>
                    <a:pt x="0" y="3"/>
                  </a:cubicBezTo>
                  <a:cubicBezTo>
                    <a:pt x="0" y="5"/>
                    <a:pt x="4" y="6"/>
                    <a:pt x="8" y="6"/>
                  </a:cubicBezTo>
                  <a:cubicBezTo>
                    <a:pt x="12" y="6"/>
                    <a:pt x="15" y="4"/>
                    <a:pt x="15" y="3"/>
                  </a:cubicBezTo>
                  <a:cubicBezTo>
                    <a:pt x="15" y="1"/>
                    <a:pt x="12" y="0"/>
                    <a:pt x="8" y="0"/>
                  </a:cubicBezTo>
                  <a:close/>
                </a:path>
              </a:pathLst>
            </a:custGeom>
            <a:solidFill>
              <a:srgbClr val="F5AB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76" name="Freeform 324"/>
            <p:cNvSpPr>
              <a:spLocks noEditPoints="1"/>
            </p:cNvSpPr>
            <p:nvPr/>
          </p:nvSpPr>
          <p:spPr bwMode="auto">
            <a:xfrm>
              <a:off x="2072" y="3066"/>
              <a:ext cx="124" cy="104"/>
            </a:xfrm>
            <a:custGeom>
              <a:avLst/>
              <a:gdLst>
                <a:gd name="T0" fmla="*/ 124 w 6"/>
                <a:gd name="T1" fmla="*/ 62 h 5"/>
                <a:gd name="T2" fmla="*/ 103 w 6"/>
                <a:gd name="T3" fmla="*/ 83 h 5"/>
                <a:gd name="T4" fmla="*/ 103 w 6"/>
                <a:gd name="T5" fmla="*/ 83 h 5"/>
                <a:gd name="T6" fmla="*/ 83 w 6"/>
                <a:gd name="T7" fmla="*/ 83 h 5"/>
                <a:gd name="T8" fmla="*/ 62 w 6"/>
                <a:gd name="T9" fmla="*/ 83 h 5"/>
                <a:gd name="T10" fmla="*/ 62 w 6"/>
                <a:gd name="T11" fmla="*/ 83 h 5"/>
                <a:gd name="T12" fmla="*/ 41 w 6"/>
                <a:gd name="T13" fmla="*/ 104 h 5"/>
                <a:gd name="T14" fmla="*/ 41 w 6"/>
                <a:gd name="T15" fmla="*/ 83 h 5"/>
                <a:gd name="T16" fmla="*/ 21 w 6"/>
                <a:gd name="T17" fmla="*/ 83 h 5"/>
                <a:gd name="T18" fmla="*/ 0 w 6"/>
                <a:gd name="T19" fmla="*/ 83 h 5"/>
                <a:gd name="T20" fmla="*/ 0 w 6"/>
                <a:gd name="T21" fmla="*/ 62 h 5"/>
                <a:gd name="T22" fmla="*/ 0 w 6"/>
                <a:gd name="T23" fmla="*/ 62 h 5"/>
                <a:gd name="T24" fmla="*/ 0 w 6"/>
                <a:gd name="T25" fmla="*/ 62 h 5"/>
                <a:gd name="T26" fmla="*/ 0 w 6"/>
                <a:gd name="T27" fmla="*/ 42 h 5"/>
                <a:gd name="T28" fmla="*/ 21 w 6"/>
                <a:gd name="T29" fmla="*/ 42 h 5"/>
                <a:gd name="T30" fmla="*/ 41 w 6"/>
                <a:gd name="T31" fmla="*/ 42 h 5"/>
                <a:gd name="T32" fmla="*/ 41 w 6"/>
                <a:gd name="T33" fmla="*/ 21 h 5"/>
                <a:gd name="T34" fmla="*/ 21 w 6"/>
                <a:gd name="T35" fmla="*/ 21 h 5"/>
                <a:gd name="T36" fmla="*/ 21 w 6"/>
                <a:gd name="T37" fmla="*/ 21 h 5"/>
                <a:gd name="T38" fmla="*/ 0 w 6"/>
                <a:gd name="T39" fmla="*/ 21 h 5"/>
                <a:gd name="T40" fmla="*/ 0 w 6"/>
                <a:gd name="T41" fmla="*/ 21 h 5"/>
                <a:gd name="T42" fmla="*/ 21 w 6"/>
                <a:gd name="T43" fmla="*/ 21 h 5"/>
                <a:gd name="T44" fmla="*/ 21 w 6"/>
                <a:gd name="T45" fmla="*/ 0 h 5"/>
                <a:gd name="T46" fmla="*/ 41 w 6"/>
                <a:gd name="T47" fmla="*/ 0 h 5"/>
                <a:gd name="T48" fmla="*/ 41 w 6"/>
                <a:gd name="T49" fmla="*/ 0 h 5"/>
                <a:gd name="T50" fmla="*/ 62 w 6"/>
                <a:gd name="T51" fmla="*/ 0 h 5"/>
                <a:gd name="T52" fmla="*/ 62 w 6"/>
                <a:gd name="T53" fmla="*/ 0 h 5"/>
                <a:gd name="T54" fmla="*/ 83 w 6"/>
                <a:gd name="T55" fmla="*/ 0 h 5"/>
                <a:gd name="T56" fmla="*/ 103 w 6"/>
                <a:gd name="T57" fmla="*/ 21 h 5"/>
                <a:gd name="T58" fmla="*/ 103 w 6"/>
                <a:gd name="T59" fmla="*/ 21 h 5"/>
                <a:gd name="T60" fmla="*/ 103 w 6"/>
                <a:gd name="T61" fmla="*/ 21 h 5"/>
                <a:gd name="T62" fmla="*/ 103 w 6"/>
                <a:gd name="T63" fmla="*/ 42 h 5"/>
                <a:gd name="T64" fmla="*/ 83 w 6"/>
                <a:gd name="T65" fmla="*/ 42 h 5"/>
                <a:gd name="T66" fmla="*/ 83 w 6"/>
                <a:gd name="T67" fmla="*/ 42 h 5"/>
                <a:gd name="T68" fmla="*/ 62 w 6"/>
                <a:gd name="T69" fmla="*/ 42 h 5"/>
                <a:gd name="T70" fmla="*/ 62 w 6"/>
                <a:gd name="T71" fmla="*/ 83 h 5"/>
                <a:gd name="T72" fmla="*/ 62 w 6"/>
                <a:gd name="T73" fmla="*/ 62 h 5"/>
                <a:gd name="T74" fmla="*/ 83 w 6"/>
                <a:gd name="T75" fmla="*/ 62 h 5"/>
                <a:gd name="T76" fmla="*/ 83 w 6"/>
                <a:gd name="T77" fmla="*/ 62 h 5"/>
                <a:gd name="T78" fmla="*/ 103 w 6"/>
                <a:gd name="T79" fmla="*/ 62 h 5"/>
                <a:gd name="T80" fmla="*/ 124 w 6"/>
                <a:gd name="T81" fmla="*/ 62 h 5"/>
                <a:gd name="T82" fmla="*/ 62 w 6"/>
                <a:gd name="T83" fmla="*/ 42 h 5"/>
                <a:gd name="T84" fmla="*/ 62 w 6"/>
                <a:gd name="T85" fmla="*/ 42 h 5"/>
                <a:gd name="T86" fmla="*/ 83 w 6"/>
                <a:gd name="T87" fmla="*/ 42 h 5"/>
                <a:gd name="T88" fmla="*/ 83 w 6"/>
                <a:gd name="T89" fmla="*/ 21 h 5"/>
                <a:gd name="T90" fmla="*/ 83 w 6"/>
                <a:gd name="T91" fmla="*/ 21 h 5"/>
                <a:gd name="T92" fmla="*/ 83 w 6"/>
                <a:gd name="T93" fmla="*/ 21 h 5"/>
                <a:gd name="T94" fmla="*/ 62 w 6"/>
                <a:gd name="T95" fmla="*/ 21 h 5"/>
                <a:gd name="T96" fmla="*/ 62 w 6"/>
                <a:gd name="T97" fmla="*/ 42 h 5"/>
                <a:gd name="T98" fmla="*/ 41 w 6"/>
                <a:gd name="T99" fmla="*/ 42 h 5"/>
                <a:gd name="T100" fmla="*/ 21 w 6"/>
                <a:gd name="T101" fmla="*/ 62 h 5"/>
                <a:gd name="T102" fmla="*/ 21 w 6"/>
                <a:gd name="T103" fmla="*/ 62 h 5"/>
                <a:gd name="T104" fmla="*/ 21 w 6"/>
                <a:gd name="T105" fmla="*/ 62 h 5"/>
                <a:gd name="T106" fmla="*/ 41 w 6"/>
                <a:gd name="T107" fmla="*/ 83 h 5"/>
                <a:gd name="T108" fmla="*/ 41 w 6"/>
                <a:gd name="T109" fmla="*/ 42 h 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6" h="5">
                  <a:moveTo>
                    <a:pt x="6" y="3"/>
                  </a:move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4" y="0"/>
                    <a:pt x="4" y="0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5" y="3"/>
                    <a:pt x="5" y="3"/>
                    <a:pt x="5" y="3"/>
                  </a:cubicBezTo>
                  <a:lnTo>
                    <a:pt x="6" y="3"/>
                  </a:lnTo>
                  <a:close/>
                  <a:moveTo>
                    <a:pt x="3" y="2"/>
                  </a:moveTo>
                  <a:cubicBezTo>
                    <a:pt x="3" y="2"/>
                    <a:pt x="3" y="2"/>
                    <a:pt x="3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3" y="1"/>
                    <a:pt x="3" y="1"/>
                  </a:cubicBezTo>
                  <a:lnTo>
                    <a:pt x="3" y="2"/>
                  </a:lnTo>
                  <a:close/>
                  <a:moveTo>
                    <a:pt x="2" y="2"/>
                  </a:moveTo>
                  <a:cubicBezTo>
                    <a:pt x="2" y="2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2" y="4"/>
                    <a:pt x="2" y="4"/>
                  </a:cubicBezTo>
                  <a:lnTo>
                    <a:pt x="2" y="2"/>
                  </a:ln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77" name="Freeform 325"/>
            <p:cNvSpPr>
              <a:spLocks/>
            </p:cNvSpPr>
            <p:nvPr/>
          </p:nvSpPr>
          <p:spPr bwMode="auto">
            <a:xfrm>
              <a:off x="1948" y="3107"/>
              <a:ext cx="352" cy="126"/>
            </a:xfrm>
            <a:custGeom>
              <a:avLst/>
              <a:gdLst>
                <a:gd name="T0" fmla="*/ 0 w 17"/>
                <a:gd name="T1" fmla="*/ 42 h 6"/>
                <a:gd name="T2" fmla="*/ 0 w 17"/>
                <a:gd name="T3" fmla="*/ 21 h 6"/>
                <a:gd name="T4" fmla="*/ 0 w 17"/>
                <a:gd name="T5" fmla="*/ 0 h 6"/>
                <a:gd name="T6" fmla="*/ 186 w 17"/>
                <a:gd name="T7" fmla="*/ 84 h 6"/>
                <a:gd name="T8" fmla="*/ 186 w 17"/>
                <a:gd name="T9" fmla="*/ 84 h 6"/>
                <a:gd name="T10" fmla="*/ 186 w 17"/>
                <a:gd name="T11" fmla="*/ 84 h 6"/>
                <a:gd name="T12" fmla="*/ 352 w 17"/>
                <a:gd name="T13" fmla="*/ 0 h 6"/>
                <a:gd name="T14" fmla="*/ 352 w 17"/>
                <a:gd name="T15" fmla="*/ 21 h 6"/>
                <a:gd name="T16" fmla="*/ 352 w 17"/>
                <a:gd name="T17" fmla="*/ 42 h 6"/>
                <a:gd name="T18" fmla="*/ 352 w 17"/>
                <a:gd name="T19" fmla="*/ 42 h 6"/>
                <a:gd name="T20" fmla="*/ 352 w 17"/>
                <a:gd name="T21" fmla="*/ 42 h 6"/>
                <a:gd name="T22" fmla="*/ 352 w 17"/>
                <a:gd name="T23" fmla="*/ 63 h 6"/>
                <a:gd name="T24" fmla="*/ 352 w 17"/>
                <a:gd name="T25" fmla="*/ 63 h 6"/>
                <a:gd name="T26" fmla="*/ 352 w 17"/>
                <a:gd name="T27" fmla="*/ 63 h 6"/>
                <a:gd name="T28" fmla="*/ 186 w 17"/>
                <a:gd name="T29" fmla="*/ 126 h 6"/>
                <a:gd name="T30" fmla="*/ 186 w 17"/>
                <a:gd name="T31" fmla="*/ 126 h 6"/>
                <a:gd name="T32" fmla="*/ 186 w 17"/>
                <a:gd name="T33" fmla="*/ 126 h 6"/>
                <a:gd name="T34" fmla="*/ 21 w 17"/>
                <a:gd name="T35" fmla="*/ 63 h 6"/>
                <a:gd name="T36" fmla="*/ 21 w 17"/>
                <a:gd name="T37" fmla="*/ 63 h 6"/>
                <a:gd name="T38" fmla="*/ 0 w 17"/>
                <a:gd name="T39" fmla="*/ 63 h 6"/>
                <a:gd name="T40" fmla="*/ 0 w 17"/>
                <a:gd name="T41" fmla="*/ 42 h 6"/>
                <a:gd name="T42" fmla="*/ 0 w 17"/>
                <a:gd name="T43" fmla="*/ 42 h 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" h="6">
                  <a:moveTo>
                    <a:pt x="0" y="2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4" y="3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13" y="3"/>
                    <a:pt x="17" y="2"/>
                    <a:pt x="17" y="0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6" y="5"/>
                    <a:pt x="13" y="6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5" y="6"/>
                    <a:pt x="1" y="5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F5AB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78" name="Freeform 326"/>
            <p:cNvSpPr>
              <a:spLocks/>
            </p:cNvSpPr>
            <p:nvPr/>
          </p:nvSpPr>
          <p:spPr bwMode="auto">
            <a:xfrm>
              <a:off x="2258" y="3107"/>
              <a:ext cx="42" cy="105"/>
            </a:xfrm>
            <a:custGeom>
              <a:avLst/>
              <a:gdLst>
                <a:gd name="T0" fmla="*/ 42 w 2"/>
                <a:gd name="T1" fmla="*/ 0 h 5"/>
                <a:gd name="T2" fmla="*/ 42 w 2"/>
                <a:gd name="T3" fmla="*/ 21 h 5"/>
                <a:gd name="T4" fmla="*/ 42 w 2"/>
                <a:gd name="T5" fmla="*/ 42 h 5"/>
                <a:gd name="T6" fmla="*/ 42 w 2"/>
                <a:gd name="T7" fmla="*/ 42 h 5"/>
                <a:gd name="T8" fmla="*/ 42 w 2"/>
                <a:gd name="T9" fmla="*/ 42 h 5"/>
                <a:gd name="T10" fmla="*/ 42 w 2"/>
                <a:gd name="T11" fmla="*/ 63 h 5"/>
                <a:gd name="T12" fmla="*/ 42 w 2"/>
                <a:gd name="T13" fmla="*/ 63 h 5"/>
                <a:gd name="T14" fmla="*/ 42 w 2"/>
                <a:gd name="T15" fmla="*/ 63 h 5"/>
                <a:gd name="T16" fmla="*/ 0 w 2"/>
                <a:gd name="T17" fmla="*/ 105 h 5"/>
                <a:gd name="T18" fmla="*/ 0 w 2"/>
                <a:gd name="T19" fmla="*/ 42 h 5"/>
                <a:gd name="T20" fmla="*/ 42 w 2"/>
                <a:gd name="T21" fmla="*/ 0 h 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" h="5">
                  <a:moveTo>
                    <a:pt x="2" y="0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4"/>
                    <a:pt x="1" y="4"/>
                    <a:pt x="0" y="5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2" y="1"/>
                    <a:pt x="2" y="0"/>
                  </a:cubicBez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79" name="Freeform 327"/>
            <p:cNvSpPr>
              <a:spLocks/>
            </p:cNvSpPr>
            <p:nvPr/>
          </p:nvSpPr>
          <p:spPr bwMode="auto">
            <a:xfrm>
              <a:off x="1948" y="3107"/>
              <a:ext cx="41" cy="105"/>
            </a:xfrm>
            <a:custGeom>
              <a:avLst/>
              <a:gdLst>
                <a:gd name="T0" fmla="*/ 21 w 2"/>
                <a:gd name="T1" fmla="*/ 63 h 5"/>
                <a:gd name="T2" fmla="*/ 21 w 2"/>
                <a:gd name="T3" fmla="*/ 63 h 5"/>
                <a:gd name="T4" fmla="*/ 0 w 2"/>
                <a:gd name="T5" fmla="*/ 63 h 5"/>
                <a:gd name="T6" fmla="*/ 0 w 2"/>
                <a:gd name="T7" fmla="*/ 42 h 5"/>
                <a:gd name="T8" fmla="*/ 0 w 2"/>
                <a:gd name="T9" fmla="*/ 42 h 5"/>
                <a:gd name="T10" fmla="*/ 0 w 2"/>
                <a:gd name="T11" fmla="*/ 42 h 5"/>
                <a:gd name="T12" fmla="*/ 0 w 2"/>
                <a:gd name="T13" fmla="*/ 21 h 5"/>
                <a:gd name="T14" fmla="*/ 0 w 2"/>
                <a:gd name="T15" fmla="*/ 0 h 5"/>
                <a:gd name="T16" fmla="*/ 41 w 2"/>
                <a:gd name="T17" fmla="*/ 42 h 5"/>
                <a:gd name="T18" fmla="*/ 41 w 2"/>
                <a:gd name="T19" fmla="*/ 105 h 5"/>
                <a:gd name="T20" fmla="*/ 21 w 2"/>
                <a:gd name="T21" fmla="*/ 63 h 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" h="5"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2"/>
                    <a:pt x="2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4"/>
                    <a:pt x="1" y="3"/>
                  </a:cubicBezTo>
                  <a:close/>
                </a:path>
              </a:pathLst>
            </a:custGeom>
            <a:solidFill>
              <a:srgbClr val="E994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80" name="Freeform 328"/>
            <p:cNvSpPr>
              <a:spLocks/>
            </p:cNvSpPr>
            <p:nvPr/>
          </p:nvSpPr>
          <p:spPr bwMode="auto">
            <a:xfrm>
              <a:off x="1948" y="2982"/>
              <a:ext cx="352" cy="146"/>
            </a:xfrm>
            <a:custGeom>
              <a:avLst/>
              <a:gdLst>
                <a:gd name="T0" fmla="*/ 186 w 17"/>
                <a:gd name="T1" fmla="*/ 0 h 7"/>
                <a:gd name="T2" fmla="*/ 0 w 17"/>
                <a:gd name="T3" fmla="*/ 63 h 7"/>
                <a:gd name="T4" fmla="*/ 186 w 17"/>
                <a:gd name="T5" fmla="*/ 125 h 7"/>
                <a:gd name="T6" fmla="*/ 352 w 17"/>
                <a:gd name="T7" fmla="*/ 63 h 7"/>
                <a:gd name="T8" fmla="*/ 186 w 17"/>
                <a:gd name="T9" fmla="*/ 0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7" h="7">
                  <a:moveTo>
                    <a:pt x="9" y="0"/>
                  </a:moveTo>
                  <a:cubicBezTo>
                    <a:pt x="4" y="0"/>
                    <a:pt x="0" y="1"/>
                    <a:pt x="0" y="3"/>
                  </a:cubicBezTo>
                  <a:cubicBezTo>
                    <a:pt x="0" y="5"/>
                    <a:pt x="4" y="7"/>
                    <a:pt x="9" y="6"/>
                  </a:cubicBezTo>
                  <a:cubicBezTo>
                    <a:pt x="13" y="6"/>
                    <a:pt x="17" y="5"/>
                    <a:pt x="17" y="3"/>
                  </a:cubicBezTo>
                  <a:cubicBezTo>
                    <a:pt x="17" y="1"/>
                    <a:pt x="13" y="0"/>
                    <a:pt x="9" y="0"/>
                  </a:cubicBez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81" name="Freeform 329"/>
            <p:cNvSpPr>
              <a:spLocks/>
            </p:cNvSpPr>
            <p:nvPr/>
          </p:nvSpPr>
          <p:spPr bwMode="auto">
            <a:xfrm>
              <a:off x="1969" y="2982"/>
              <a:ext cx="310" cy="125"/>
            </a:xfrm>
            <a:custGeom>
              <a:avLst/>
              <a:gdLst>
                <a:gd name="T0" fmla="*/ 165 w 15"/>
                <a:gd name="T1" fmla="*/ 0 h 6"/>
                <a:gd name="T2" fmla="*/ 0 w 15"/>
                <a:gd name="T3" fmla="*/ 63 h 6"/>
                <a:gd name="T4" fmla="*/ 165 w 15"/>
                <a:gd name="T5" fmla="*/ 125 h 6"/>
                <a:gd name="T6" fmla="*/ 310 w 15"/>
                <a:gd name="T7" fmla="*/ 63 h 6"/>
                <a:gd name="T8" fmla="*/ 165 w 15"/>
                <a:gd name="T9" fmla="*/ 0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" h="6">
                  <a:moveTo>
                    <a:pt x="8" y="0"/>
                  </a:moveTo>
                  <a:cubicBezTo>
                    <a:pt x="4" y="0"/>
                    <a:pt x="0" y="2"/>
                    <a:pt x="0" y="3"/>
                  </a:cubicBezTo>
                  <a:cubicBezTo>
                    <a:pt x="0" y="5"/>
                    <a:pt x="4" y="6"/>
                    <a:pt x="8" y="6"/>
                  </a:cubicBezTo>
                  <a:cubicBezTo>
                    <a:pt x="12" y="6"/>
                    <a:pt x="15" y="4"/>
                    <a:pt x="15" y="3"/>
                  </a:cubicBezTo>
                  <a:cubicBezTo>
                    <a:pt x="15" y="1"/>
                    <a:pt x="12" y="0"/>
                    <a:pt x="8" y="0"/>
                  </a:cubicBezTo>
                  <a:close/>
                </a:path>
              </a:pathLst>
            </a:custGeom>
            <a:solidFill>
              <a:srgbClr val="F5AB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82" name="Freeform 330"/>
            <p:cNvSpPr>
              <a:spLocks noEditPoints="1"/>
            </p:cNvSpPr>
            <p:nvPr/>
          </p:nvSpPr>
          <p:spPr bwMode="auto">
            <a:xfrm>
              <a:off x="2072" y="3003"/>
              <a:ext cx="124" cy="84"/>
            </a:xfrm>
            <a:custGeom>
              <a:avLst/>
              <a:gdLst>
                <a:gd name="T0" fmla="*/ 124 w 6"/>
                <a:gd name="T1" fmla="*/ 63 h 4"/>
                <a:gd name="T2" fmla="*/ 103 w 6"/>
                <a:gd name="T3" fmla="*/ 63 h 4"/>
                <a:gd name="T4" fmla="*/ 103 w 6"/>
                <a:gd name="T5" fmla="*/ 84 h 4"/>
                <a:gd name="T6" fmla="*/ 83 w 6"/>
                <a:gd name="T7" fmla="*/ 84 h 4"/>
                <a:gd name="T8" fmla="*/ 62 w 6"/>
                <a:gd name="T9" fmla="*/ 84 h 4"/>
                <a:gd name="T10" fmla="*/ 62 w 6"/>
                <a:gd name="T11" fmla="*/ 84 h 4"/>
                <a:gd name="T12" fmla="*/ 41 w 6"/>
                <a:gd name="T13" fmla="*/ 84 h 4"/>
                <a:gd name="T14" fmla="*/ 41 w 6"/>
                <a:gd name="T15" fmla="*/ 84 h 4"/>
                <a:gd name="T16" fmla="*/ 21 w 6"/>
                <a:gd name="T17" fmla="*/ 84 h 4"/>
                <a:gd name="T18" fmla="*/ 0 w 6"/>
                <a:gd name="T19" fmla="*/ 84 h 4"/>
                <a:gd name="T20" fmla="*/ 0 w 6"/>
                <a:gd name="T21" fmla="*/ 63 h 4"/>
                <a:gd name="T22" fmla="*/ 0 w 6"/>
                <a:gd name="T23" fmla="*/ 63 h 4"/>
                <a:gd name="T24" fmla="*/ 0 w 6"/>
                <a:gd name="T25" fmla="*/ 42 h 4"/>
                <a:gd name="T26" fmla="*/ 0 w 6"/>
                <a:gd name="T27" fmla="*/ 42 h 4"/>
                <a:gd name="T28" fmla="*/ 21 w 6"/>
                <a:gd name="T29" fmla="*/ 42 h 4"/>
                <a:gd name="T30" fmla="*/ 41 w 6"/>
                <a:gd name="T31" fmla="*/ 42 h 4"/>
                <a:gd name="T32" fmla="*/ 41 w 6"/>
                <a:gd name="T33" fmla="*/ 21 h 4"/>
                <a:gd name="T34" fmla="*/ 21 w 6"/>
                <a:gd name="T35" fmla="*/ 21 h 4"/>
                <a:gd name="T36" fmla="*/ 21 w 6"/>
                <a:gd name="T37" fmla="*/ 21 h 4"/>
                <a:gd name="T38" fmla="*/ 0 w 6"/>
                <a:gd name="T39" fmla="*/ 21 h 4"/>
                <a:gd name="T40" fmla="*/ 0 w 6"/>
                <a:gd name="T41" fmla="*/ 21 h 4"/>
                <a:gd name="T42" fmla="*/ 21 w 6"/>
                <a:gd name="T43" fmla="*/ 0 h 4"/>
                <a:gd name="T44" fmla="*/ 21 w 6"/>
                <a:gd name="T45" fmla="*/ 0 h 4"/>
                <a:gd name="T46" fmla="*/ 41 w 6"/>
                <a:gd name="T47" fmla="*/ 0 h 4"/>
                <a:gd name="T48" fmla="*/ 41 w 6"/>
                <a:gd name="T49" fmla="*/ 0 h 4"/>
                <a:gd name="T50" fmla="*/ 62 w 6"/>
                <a:gd name="T51" fmla="*/ 0 h 4"/>
                <a:gd name="T52" fmla="*/ 62 w 6"/>
                <a:gd name="T53" fmla="*/ 0 h 4"/>
                <a:gd name="T54" fmla="*/ 83 w 6"/>
                <a:gd name="T55" fmla="*/ 0 h 4"/>
                <a:gd name="T56" fmla="*/ 103 w 6"/>
                <a:gd name="T57" fmla="*/ 0 h 4"/>
                <a:gd name="T58" fmla="*/ 103 w 6"/>
                <a:gd name="T59" fmla="*/ 21 h 4"/>
                <a:gd name="T60" fmla="*/ 103 w 6"/>
                <a:gd name="T61" fmla="*/ 21 h 4"/>
                <a:gd name="T62" fmla="*/ 103 w 6"/>
                <a:gd name="T63" fmla="*/ 42 h 4"/>
                <a:gd name="T64" fmla="*/ 83 w 6"/>
                <a:gd name="T65" fmla="*/ 42 h 4"/>
                <a:gd name="T66" fmla="*/ 83 w 6"/>
                <a:gd name="T67" fmla="*/ 42 h 4"/>
                <a:gd name="T68" fmla="*/ 62 w 6"/>
                <a:gd name="T69" fmla="*/ 42 h 4"/>
                <a:gd name="T70" fmla="*/ 62 w 6"/>
                <a:gd name="T71" fmla="*/ 63 h 4"/>
                <a:gd name="T72" fmla="*/ 62 w 6"/>
                <a:gd name="T73" fmla="*/ 63 h 4"/>
                <a:gd name="T74" fmla="*/ 83 w 6"/>
                <a:gd name="T75" fmla="*/ 63 h 4"/>
                <a:gd name="T76" fmla="*/ 83 w 6"/>
                <a:gd name="T77" fmla="*/ 63 h 4"/>
                <a:gd name="T78" fmla="*/ 103 w 6"/>
                <a:gd name="T79" fmla="*/ 63 h 4"/>
                <a:gd name="T80" fmla="*/ 124 w 6"/>
                <a:gd name="T81" fmla="*/ 63 h 4"/>
                <a:gd name="T82" fmla="*/ 62 w 6"/>
                <a:gd name="T83" fmla="*/ 42 h 4"/>
                <a:gd name="T84" fmla="*/ 62 w 6"/>
                <a:gd name="T85" fmla="*/ 42 h 4"/>
                <a:gd name="T86" fmla="*/ 83 w 6"/>
                <a:gd name="T87" fmla="*/ 21 h 4"/>
                <a:gd name="T88" fmla="*/ 83 w 6"/>
                <a:gd name="T89" fmla="*/ 21 h 4"/>
                <a:gd name="T90" fmla="*/ 83 w 6"/>
                <a:gd name="T91" fmla="*/ 21 h 4"/>
                <a:gd name="T92" fmla="*/ 83 w 6"/>
                <a:gd name="T93" fmla="*/ 21 h 4"/>
                <a:gd name="T94" fmla="*/ 62 w 6"/>
                <a:gd name="T95" fmla="*/ 21 h 4"/>
                <a:gd name="T96" fmla="*/ 62 w 6"/>
                <a:gd name="T97" fmla="*/ 42 h 4"/>
                <a:gd name="T98" fmla="*/ 41 w 6"/>
                <a:gd name="T99" fmla="*/ 42 h 4"/>
                <a:gd name="T100" fmla="*/ 21 w 6"/>
                <a:gd name="T101" fmla="*/ 63 h 4"/>
                <a:gd name="T102" fmla="*/ 21 w 6"/>
                <a:gd name="T103" fmla="*/ 63 h 4"/>
                <a:gd name="T104" fmla="*/ 21 w 6"/>
                <a:gd name="T105" fmla="*/ 63 h 4"/>
                <a:gd name="T106" fmla="*/ 41 w 6"/>
                <a:gd name="T107" fmla="*/ 63 h 4"/>
                <a:gd name="T108" fmla="*/ 41 w 6"/>
                <a:gd name="T109" fmla="*/ 42 h 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6" h="4">
                  <a:moveTo>
                    <a:pt x="6" y="3"/>
                  </a:moveTo>
                  <a:cubicBezTo>
                    <a:pt x="5" y="3"/>
                    <a:pt x="5" y="3"/>
                    <a:pt x="5" y="3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4" y="0"/>
                    <a:pt x="4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5" y="3"/>
                    <a:pt x="5" y="3"/>
                    <a:pt x="5" y="3"/>
                  </a:cubicBezTo>
                  <a:lnTo>
                    <a:pt x="6" y="3"/>
                  </a:lnTo>
                  <a:close/>
                  <a:moveTo>
                    <a:pt x="3" y="2"/>
                  </a:moveTo>
                  <a:cubicBezTo>
                    <a:pt x="3" y="2"/>
                    <a:pt x="3" y="2"/>
                    <a:pt x="3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3" y="1"/>
                    <a:pt x="3" y="1"/>
                  </a:cubicBezTo>
                  <a:lnTo>
                    <a:pt x="3" y="2"/>
                  </a:lnTo>
                  <a:close/>
                  <a:moveTo>
                    <a:pt x="2" y="2"/>
                  </a:moveTo>
                  <a:cubicBezTo>
                    <a:pt x="2" y="2"/>
                    <a:pt x="1" y="2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2" y="3"/>
                    <a:pt x="2" y="3"/>
                  </a:cubicBezTo>
                  <a:lnTo>
                    <a:pt x="2" y="2"/>
                  </a:ln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83" name="Freeform 331"/>
            <p:cNvSpPr>
              <a:spLocks/>
            </p:cNvSpPr>
            <p:nvPr/>
          </p:nvSpPr>
          <p:spPr bwMode="auto">
            <a:xfrm>
              <a:off x="1948" y="3045"/>
              <a:ext cx="352" cy="125"/>
            </a:xfrm>
            <a:custGeom>
              <a:avLst/>
              <a:gdLst>
                <a:gd name="T0" fmla="*/ 0 w 17"/>
                <a:gd name="T1" fmla="*/ 21 h 6"/>
                <a:gd name="T2" fmla="*/ 0 w 17"/>
                <a:gd name="T3" fmla="*/ 21 h 6"/>
                <a:gd name="T4" fmla="*/ 0 w 17"/>
                <a:gd name="T5" fmla="*/ 0 h 6"/>
                <a:gd name="T6" fmla="*/ 186 w 17"/>
                <a:gd name="T7" fmla="*/ 63 h 6"/>
                <a:gd name="T8" fmla="*/ 186 w 17"/>
                <a:gd name="T9" fmla="*/ 63 h 6"/>
                <a:gd name="T10" fmla="*/ 186 w 17"/>
                <a:gd name="T11" fmla="*/ 63 h 6"/>
                <a:gd name="T12" fmla="*/ 352 w 17"/>
                <a:gd name="T13" fmla="*/ 0 h 6"/>
                <a:gd name="T14" fmla="*/ 352 w 17"/>
                <a:gd name="T15" fmla="*/ 21 h 6"/>
                <a:gd name="T16" fmla="*/ 352 w 17"/>
                <a:gd name="T17" fmla="*/ 21 h 6"/>
                <a:gd name="T18" fmla="*/ 352 w 17"/>
                <a:gd name="T19" fmla="*/ 42 h 6"/>
                <a:gd name="T20" fmla="*/ 352 w 17"/>
                <a:gd name="T21" fmla="*/ 42 h 6"/>
                <a:gd name="T22" fmla="*/ 352 w 17"/>
                <a:gd name="T23" fmla="*/ 42 h 6"/>
                <a:gd name="T24" fmla="*/ 352 w 17"/>
                <a:gd name="T25" fmla="*/ 63 h 6"/>
                <a:gd name="T26" fmla="*/ 352 w 17"/>
                <a:gd name="T27" fmla="*/ 63 h 6"/>
                <a:gd name="T28" fmla="*/ 186 w 17"/>
                <a:gd name="T29" fmla="*/ 125 h 6"/>
                <a:gd name="T30" fmla="*/ 186 w 17"/>
                <a:gd name="T31" fmla="*/ 125 h 6"/>
                <a:gd name="T32" fmla="*/ 186 w 17"/>
                <a:gd name="T33" fmla="*/ 125 h 6"/>
                <a:gd name="T34" fmla="*/ 21 w 17"/>
                <a:gd name="T35" fmla="*/ 63 h 6"/>
                <a:gd name="T36" fmla="*/ 21 w 17"/>
                <a:gd name="T37" fmla="*/ 63 h 6"/>
                <a:gd name="T38" fmla="*/ 0 w 17"/>
                <a:gd name="T39" fmla="*/ 42 h 6"/>
                <a:gd name="T40" fmla="*/ 0 w 17"/>
                <a:gd name="T41" fmla="*/ 42 h 6"/>
                <a:gd name="T42" fmla="*/ 0 w 17"/>
                <a:gd name="T43" fmla="*/ 42 h 6"/>
                <a:gd name="T44" fmla="*/ 0 w 17"/>
                <a:gd name="T45" fmla="*/ 21 h 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17" h="6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4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3" y="3"/>
                    <a:pt x="17" y="2"/>
                    <a:pt x="17" y="0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6" y="5"/>
                    <a:pt x="13" y="6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5" y="6"/>
                    <a:pt x="1" y="5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F5AB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84" name="Freeform 332"/>
            <p:cNvSpPr>
              <a:spLocks/>
            </p:cNvSpPr>
            <p:nvPr/>
          </p:nvSpPr>
          <p:spPr bwMode="auto">
            <a:xfrm>
              <a:off x="2258" y="3045"/>
              <a:ext cx="42" cy="104"/>
            </a:xfrm>
            <a:custGeom>
              <a:avLst/>
              <a:gdLst>
                <a:gd name="T0" fmla="*/ 42 w 2"/>
                <a:gd name="T1" fmla="*/ 0 h 5"/>
                <a:gd name="T2" fmla="*/ 42 w 2"/>
                <a:gd name="T3" fmla="*/ 21 h 5"/>
                <a:gd name="T4" fmla="*/ 42 w 2"/>
                <a:gd name="T5" fmla="*/ 21 h 5"/>
                <a:gd name="T6" fmla="*/ 42 w 2"/>
                <a:gd name="T7" fmla="*/ 42 h 5"/>
                <a:gd name="T8" fmla="*/ 42 w 2"/>
                <a:gd name="T9" fmla="*/ 42 h 5"/>
                <a:gd name="T10" fmla="*/ 42 w 2"/>
                <a:gd name="T11" fmla="*/ 42 h 5"/>
                <a:gd name="T12" fmla="*/ 42 w 2"/>
                <a:gd name="T13" fmla="*/ 62 h 5"/>
                <a:gd name="T14" fmla="*/ 42 w 2"/>
                <a:gd name="T15" fmla="*/ 62 h 5"/>
                <a:gd name="T16" fmla="*/ 0 w 2"/>
                <a:gd name="T17" fmla="*/ 104 h 5"/>
                <a:gd name="T18" fmla="*/ 0 w 2"/>
                <a:gd name="T19" fmla="*/ 42 h 5"/>
                <a:gd name="T20" fmla="*/ 42 w 2"/>
                <a:gd name="T21" fmla="*/ 0 h 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" h="5">
                  <a:moveTo>
                    <a:pt x="2" y="0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4"/>
                    <a:pt x="1" y="4"/>
                    <a:pt x="0" y="5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2" y="1"/>
                    <a:pt x="2" y="0"/>
                  </a:cubicBez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85" name="Freeform 333"/>
            <p:cNvSpPr>
              <a:spLocks/>
            </p:cNvSpPr>
            <p:nvPr/>
          </p:nvSpPr>
          <p:spPr bwMode="auto">
            <a:xfrm>
              <a:off x="1948" y="3045"/>
              <a:ext cx="41" cy="104"/>
            </a:xfrm>
            <a:custGeom>
              <a:avLst/>
              <a:gdLst>
                <a:gd name="T0" fmla="*/ 21 w 2"/>
                <a:gd name="T1" fmla="*/ 62 h 5"/>
                <a:gd name="T2" fmla="*/ 21 w 2"/>
                <a:gd name="T3" fmla="*/ 62 h 5"/>
                <a:gd name="T4" fmla="*/ 0 w 2"/>
                <a:gd name="T5" fmla="*/ 42 h 5"/>
                <a:gd name="T6" fmla="*/ 0 w 2"/>
                <a:gd name="T7" fmla="*/ 42 h 5"/>
                <a:gd name="T8" fmla="*/ 0 w 2"/>
                <a:gd name="T9" fmla="*/ 42 h 5"/>
                <a:gd name="T10" fmla="*/ 0 w 2"/>
                <a:gd name="T11" fmla="*/ 21 h 5"/>
                <a:gd name="T12" fmla="*/ 0 w 2"/>
                <a:gd name="T13" fmla="*/ 21 h 5"/>
                <a:gd name="T14" fmla="*/ 0 w 2"/>
                <a:gd name="T15" fmla="*/ 0 h 5"/>
                <a:gd name="T16" fmla="*/ 41 w 2"/>
                <a:gd name="T17" fmla="*/ 42 h 5"/>
                <a:gd name="T18" fmla="*/ 41 w 2"/>
                <a:gd name="T19" fmla="*/ 104 h 5"/>
                <a:gd name="T20" fmla="*/ 21 w 2"/>
                <a:gd name="T21" fmla="*/ 62 h 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" h="5"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2"/>
                    <a:pt x="2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4"/>
                    <a:pt x="1" y="3"/>
                  </a:cubicBezTo>
                  <a:close/>
                </a:path>
              </a:pathLst>
            </a:custGeom>
            <a:solidFill>
              <a:srgbClr val="E994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86" name="Freeform 334"/>
            <p:cNvSpPr>
              <a:spLocks/>
            </p:cNvSpPr>
            <p:nvPr/>
          </p:nvSpPr>
          <p:spPr bwMode="auto">
            <a:xfrm>
              <a:off x="1948" y="2920"/>
              <a:ext cx="352" cy="146"/>
            </a:xfrm>
            <a:custGeom>
              <a:avLst/>
              <a:gdLst>
                <a:gd name="T0" fmla="*/ 186 w 17"/>
                <a:gd name="T1" fmla="*/ 0 h 7"/>
                <a:gd name="T2" fmla="*/ 0 w 17"/>
                <a:gd name="T3" fmla="*/ 63 h 7"/>
                <a:gd name="T4" fmla="*/ 186 w 17"/>
                <a:gd name="T5" fmla="*/ 125 h 7"/>
                <a:gd name="T6" fmla="*/ 352 w 17"/>
                <a:gd name="T7" fmla="*/ 63 h 7"/>
                <a:gd name="T8" fmla="*/ 186 w 17"/>
                <a:gd name="T9" fmla="*/ 0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7" h="7">
                  <a:moveTo>
                    <a:pt x="9" y="0"/>
                  </a:moveTo>
                  <a:cubicBezTo>
                    <a:pt x="4" y="0"/>
                    <a:pt x="0" y="1"/>
                    <a:pt x="0" y="3"/>
                  </a:cubicBezTo>
                  <a:cubicBezTo>
                    <a:pt x="0" y="5"/>
                    <a:pt x="4" y="7"/>
                    <a:pt x="9" y="6"/>
                  </a:cubicBezTo>
                  <a:cubicBezTo>
                    <a:pt x="13" y="6"/>
                    <a:pt x="17" y="5"/>
                    <a:pt x="17" y="3"/>
                  </a:cubicBezTo>
                  <a:cubicBezTo>
                    <a:pt x="17" y="1"/>
                    <a:pt x="13" y="0"/>
                    <a:pt x="9" y="0"/>
                  </a:cubicBez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87" name="Freeform 335"/>
            <p:cNvSpPr>
              <a:spLocks/>
            </p:cNvSpPr>
            <p:nvPr/>
          </p:nvSpPr>
          <p:spPr bwMode="auto">
            <a:xfrm>
              <a:off x="1969" y="2920"/>
              <a:ext cx="310" cy="125"/>
            </a:xfrm>
            <a:custGeom>
              <a:avLst/>
              <a:gdLst>
                <a:gd name="T0" fmla="*/ 165 w 15"/>
                <a:gd name="T1" fmla="*/ 0 h 6"/>
                <a:gd name="T2" fmla="*/ 0 w 15"/>
                <a:gd name="T3" fmla="*/ 63 h 6"/>
                <a:gd name="T4" fmla="*/ 165 w 15"/>
                <a:gd name="T5" fmla="*/ 125 h 6"/>
                <a:gd name="T6" fmla="*/ 310 w 15"/>
                <a:gd name="T7" fmla="*/ 63 h 6"/>
                <a:gd name="T8" fmla="*/ 165 w 15"/>
                <a:gd name="T9" fmla="*/ 0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" h="6">
                  <a:moveTo>
                    <a:pt x="8" y="0"/>
                  </a:moveTo>
                  <a:cubicBezTo>
                    <a:pt x="4" y="0"/>
                    <a:pt x="0" y="2"/>
                    <a:pt x="0" y="3"/>
                  </a:cubicBezTo>
                  <a:cubicBezTo>
                    <a:pt x="0" y="5"/>
                    <a:pt x="4" y="6"/>
                    <a:pt x="8" y="6"/>
                  </a:cubicBezTo>
                  <a:cubicBezTo>
                    <a:pt x="12" y="6"/>
                    <a:pt x="15" y="4"/>
                    <a:pt x="15" y="3"/>
                  </a:cubicBezTo>
                  <a:cubicBezTo>
                    <a:pt x="15" y="1"/>
                    <a:pt x="12" y="0"/>
                    <a:pt x="8" y="0"/>
                  </a:cubicBezTo>
                  <a:close/>
                </a:path>
              </a:pathLst>
            </a:custGeom>
            <a:solidFill>
              <a:srgbClr val="F5AB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88" name="Freeform 336"/>
            <p:cNvSpPr>
              <a:spLocks noEditPoints="1"/>
            </p:cNvSpPr>
            <p:nvPr/>
          </p:nvSpPr>
          <p:spPr bwMode="auto">
            <a:xfrm>
              <a:off x="2072" y="2941"/>
              <a:ext cx="124" cy="83"/>
            </a:xfrm>
            <a:custGeom>
              <a:avLst/>
              <a:gdLst>
                <a:gd name="T0" fmla="*/ 124 w 6"/>
                <a:gd name="T1" fmla="*/ 62 h 4"/>
                <a:gd name="T2" fmla="*/ 103 w 6"/>
                <a:gd name="T3" fmla="*/ 62 h 4"/>
                <a:gd name="T4" fmla="*/ 103 w 6"/>
                <a:gd name="T5" fmla="*/ 83 h 4"/>
                <a:gd name="T6" fmla="*/ 83 w 6"/>
                <a:gd name="T7" fmla="*/ 83 h 4"/>
                <a:gd name="T8" fmla="*/ 62 w 6"/>
                <a:gd name="T9" fmla="*/ 83 h 4"/>
                <a:gd name="T10" fmla="*/ 62 w 6"/>
                <a:gd name="T11" fmla="*/ 83 h 4"/>
                <a:gd name="T12" fmla="*/ 41 w 6"/>
                <a:gd name="T13" fmla="*/ 83 h 4"/>
                <a:gd name="T14" fmla="*/ 41 w 6"/>
                <a:gd name="T15" fmla="*/ 83 h 4"/>
                <a:gd name="T16" fmla="*/ 21 w 6"/>
                <a:gd name="T17" fmla="*/ 83 h 4"/>
                <a:gd name="T18" fmla="*/ 0 w 6"/>
                <a:gd name="T19" fmla="*/ 83 h 4"/>
                <a:gd name="T20" fmla="*/ 0 w 6"/>
                <a:gd name="T21" fmla="*/ 62 h 4"/>
                <a:gd name="T22" fmla="*/ 0 w 6"/>
                <a:gd name="T23" fmla="*/ 62 h 4"/>
                <a:gd name="T24" fmla="*/ 0 w 6"/>
                <a:gd name="T25" fmla="*/ 62 h 4"/>
                <a:gd name="T26" fmla="*/ 0 w 6"/>
                <a:gd name="T27" fmla="*/ 42 h 4"/>
                <a:gd name="T28" fmla="*/ 21 w 6"/>
                <a:gd name="T29" fmla="*/ 42 h 4"/>
                <a:gd name="T30" fmla="*/ 41 w 6"/>
                <a:gd name="T31" fmla="*/ 42 h 4"/>
                <a:gd name="T32" fmla="*/ 41 w 6"/>
                <a:gd name="T33" fmla="*/ 21 h 4"/>
                <a:gd name="T34" fmla="*/ 21 w 6"/>
                <a:gd name="T35" fmla="*/ 21 h 4"/>
                <a:gd name="T36" fmla="*/ 21 w 6"/>
                <a:gd name="T37" fmla="*/ 21 h 4"/>
                <a:gd name="T38" fmla="*/ 0 w 6"/>
                <a:gd name="T39" fmla="*/ 21 h 4"/>
                <a:gd name="T40" fmla="*/ 0 w 6"/>
                <a:gd name="T41" fmla="*/ 21 h 4"/>
                <a:gd name="T42" fmla="*/ 21 w 6"/>
                <a:gd name="T43" fmla="*/ 21 h 4"/>
                <a:gd name="T44" fmla="*/ 21 w 6"/>
                <a:gd name="T45" fmla="*/ 0 h 4"/>
                <a:gd name="T46" fmla="*/ 41 w 6"/>
                <a:gd name="T47" fmla="*/ 0 h 4"/>
                <a:gd name="T48" fmla="*/ 41 w 6"/>
                <a:gd name="T49" fmla="*/ 0 h 4"/>
                <a:gd name="T50" fmla="*/ 62 w 6"/>
                <a:gd name="T51" fmla="*/ 0 h 4"/>
                <a:gd name="T52" fmla="*/ 62 w 6"/>
                <a:gd name="T53" fmla="*/ 0 h 4"/>
                <a:gd name="T54" fmla="*/ 83 w 6"/>
                <a:gd name="T55" fmla="*/ 0 h 4"/>
                <a:gd name="T56" fmla="*/ 103 w 6"/>
                <a:gd name="T57" fmla="*/ 21 h 4"/>
                <a:gd name="T58" fmla="*/ 103 w 6"/>
                <a:gd name="T59" fmla="*/ 21 h 4"/>
                <a:gd name="T60" fmla="*/ 103 w 6"/>
                <a:gd name="T61" fmla="*/ 21 h 4"/>
                <a:gd name="T62" fmla="*/ 103 w 6"/>
                <a:gd name="T63" fmla="*/ 42 h 4"/>
                <a:gd name="T64" fmla="*/ 83 w 6"/>
                <a:gd name="T65" fmla="*/ 42 h 4"/>
                <a:gd name="T66" fmla="*/ 83 w 6"/>
                <a:gd name="T67" fmla="*/ 42 h 4"/>
                <a:gd name="T68" fmla="*/ 62 w 6"/>
                <a:gd name="T69" fmla="*/ 42 h 4"/>
                <a:gd name="T70" fmla="*/ 62 w 6"/>
                <a:gd name="T71" fmla="*/ 62 h 4"/>
                <a:gd name="T72" fmla="*/ 62 w 6"/>
                <a:gd name="T73" fmla="*/ 62 h 4"/>
                <a:gd name="T74" fmla="*/ 83 w 6"/>
                <a:gd name="T75" fmla="*/ 62 h 4"/>
                <a:gd name="T76" fmla="*/ 83 w 6"/>
                <a:gd name="T77" fmla="*/ 62 h 4"/>
                <a:gd name="T78" fmla="*/ 103 w 6"/>
                <a:gd name="T79" fmla="*/ 62 h 4"/>
                <a:gd name="T80" fmla="*/ 124 w 6"/>
                <a:gd name="T81" fmla="*/ 62 h 4"/>
                <a:gd name="T82" fmla="*/ 62 w 6"/>
                <a:gd name="T83" fmla="*/ 42 h 4"/>
                <a:gd name="T84" fmla="*/ 62 w 6"/>
                <a:gd name="T85" fmla="*/ 42 h 4"/>
                <a:gd name="T86" fmla="*/ 83 w 6"/>
                <a:gd name="T87" fmla="*/ 42 h 4"/>
                <a:gd name="T88" fmla="*/ 83 w 6"/>
                <a:gd name="T89" fmla="*/ 21 h 4"/>
                <a:gd name="T90" fmla="*/ 83 w 6"/>
                <a:gd name="T91" fmla="*/ 21 h 4"/>
                <a:gd name="T92" fmla="*/ 83 w 6"/>
                <a:gd name="T93" fmla="*/ 21 h 4"/>
                <a:gd name="T94" fmla="*/ 62 w 6"/>
                <a:gd name="T95" fmla="*/ 21 h 4"/>
                <a:gd name="T96" fmla="*/ 62 w 6"/>
                <a:gd name="T97" fmla="*/ 42 h 4"/>
                <a:gd name="T98" fmla="*/ 41 w 6"/>
                <a:gd name="T99" fmla="*/ 42 h 4"/>
                <a:gd name="T100" fmla="*/ 21 w 6"/>
                <a:gd name="T101" fmla="*/ 62 h 4"/>
                <a:gd name="T102" fmla="*/ 21 w 6"/>
                <a:gd name="T103" fmla="*/ 62 h 4"/>
                <a:gd name="T104" fmla="*/ 21 w 6"/>
                <a:gd name="T105" fmla="*/ 62 h 4"/>
                <a:gd name="T106" fmla="*/ 41 w 6"/>
                <a:gd name="T107" fmla="*/ 62 h 4"/>
                <a:gd name="T108" fmla="*/ 41 w 6"/>
                <a:gd name="T109" fmla="*/ 42 h 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6" h="4">
                  <a:moveTo>
                    <a:pt x="6" y="3"/>
                  </a:moveTo>
                  <a:cubicBezTo>
                    <a:pt x="5" y="3"/>
                    <a:pt x="5" y="3"/>
                    <a:pt x="5" y="3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4" y="0"/>
                    <a:pt x="4" y="0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5" y="3"/>
                    <a:pt x="5" y="3"/>
                    <a:pt x="5" y="3"/>
                  </a:cubicBezTo>
                  <a:lnTo>
                    <a:pt x="6" y="3"/>
                  </a:lnTo>
                  <a:close/>
                  <a:moveTo>
                    <a:pt x="3" y="2"/>
                  </a:moveTo>
                  <a:cubicBezTo>
                    <a:pt x="3" y="2"/>
                    <a:pt x="3" y="2"/>
                    <a:pt x="3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3" y="1"/>
                    <a:pt x="3" y="1"/>
                  </a:cubicBezTo>
                  <a:lnTo>
                    <a:pt x="3" y="2"/>
                  </a:lnTo>
                  <a:close/>
                  <a:moveTo>
                    <a:pt x="2" y="2"/>
                  </a:moveTo>
                  <a:cubicBezTo>
                    <a:pt x="2" y="2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2" y="3"/>
                    <a:pt x="2" y="3"/>
                  </a:cubicBezTo>
                  <a:lnTo>
                    <a:pt x="2" y="2"/>
                  </a:ln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89" name="Freeform 337"/>
            <p:cNvSpPr>
              <a:spLocks/>
            </p:cNvSpPr>
            <p:nvPr/>
          </p:nvSpPr>
          <p:spPr bwMode="auto">
            <a:xfrm>
              <a:off x="1948" y="2982"/>
              <a:ext cx="352" cy="125"/>
            </a:xfrm>
            <a:custGeom>
              <a:avLst/>
              <a:gdLst>
                <a:gd name="T0" fmla="*/ 0 w 17"/>
                <a:gd name="T1" fmla="*/ 42 h 6"/>
                <a:gd name="T2" fmla="*/ 0 w 17"/>
                <a:gd name="T3" fmla="*/ 21 h 6"/>
                <a:gd name="T4" fmla="*/ 0 w 17"/>
                <a:gd name="T5" fmla="*/ 0 h 6"/>
                <a:gd name="T6" fmla="*/ 186 w 17"/>
                <a:gd name="T7" fmla="*/ 63 h 6"/>
                <a:gd name="T8" fmla="*/ 186 w 17"/>
                <a:gd name="T9" fmla="*/ 63 h 6"/>
                <a:gd name="T10" fmla="*/ 186 w 17"/>
                <a:gd name="T11" fmla="*/ 63 h 6"/>
                <a:gd name="T12" fmla="*/ 352 w 17"/>
                <a:gd name="T13" fmla="*/ 0 h 6"/>
                <a:gd name="T14" fmla="*/ 352 w 17"/>
                <a:gd name="T15" fmla="*/ 21 h 6"/>
                <a:gd name="T16" fmla="*/ 352 w 17"/>
                <a:gd name="T17" fmla="*/ 42 h 6"/>
                <a:gd name="T18" fmla="*/ 352 w 17"/>
                <a:gd name="T19" fmla="*/ 42 h 6"/>
                <a:gd name="T20" fmla="*/ 352 w 17"/>
                <a:gd name="T21" fmla="*/ 42 h 6"/>
                <a:gd name="T22" fmla="*/ 352 w 17"/>
                <a:gd name="T23" fmla="*/ 63 h 6"/>
                <a:gd name="T24" fmla="*/ 352 w 17"/>
                <a:gd name="T25" fmla="*/ 63 h 6"/>
                <a:gd name="T26" fmla="*/ 352 w 17"/>
                <a:gd name="T27" fmla="*/ 63 h 6"/>
                <a:gd name="T28" fmla="*/ 186 w 17"/>
                <a:gd name="T29" fmla="*/ 125 h 6"/>
                <a:gd name="T30" fmla="*/ 186 w 17"/>
                <a:gd name="T31" fmla="*/ 125 h 6"/>
                <a:gd name="T32" fmla="*/ 186 w 17"/>
                <a:gd name="T33" fmla="*/ 125 h 6"/>
                <a:gd name="T34" fmla="*/ 21 w 17"/>
                <a:gd name="T35" fmla="*/ 63 h 6"/>
                <a:gd name="T36" fmla="*/ 21 w 17"/>
                <a:gd name="T37" fmla="*/ 63 h 6"/>
                <a:gd name="T38" fmla="*/ 0 w 17"/>
                <a:gd name="T39" fmla="*/ 63 h 6"/>
                <a:gd name="T40" fmla="*/ 0 w 17"/>
                <a:gd name="T41" fmla="*/ 42 h 6"/>
                <a:gd name="T42" fmla="*/ 0 w 17"/>
                <a:gd name="T43" fmla="*/ 42 h 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" h="6">
                  <a:moveTo>
                    <a:pt x="0" y="2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4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3" y="3"/>
                    <a:pt x="17" y="2"/>
                    <a:pt x="17" y="0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6" y="5"/>
                    <a:pt x="13" y="6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5" y="6"/>
                    <a:pt x="1" y="5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F5AB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90" name="Freeform 338"/>
            <p:cNvSpPr>
              <a:spLocks/>
            </p:cNvSpPr>
            <p:nvPr/>
          </p:nvSpPr>
          <p:spPr bwMode="auto">
            <a:xfrm>
              <a:off x="2258" y="2982"/>
              <a:ext cx="42" cy="105"/>
            </a:xfrm>
            <a:custGeom>
              <a:avLst/>
              <a:gdLst>
                <a:gd name="T0" fmla="*/ 42 w 2"/>
                <a:gd name="T1" fmla="*/ 0 h 5"/>
                <a:gd name="T2" fmla="*/ 42 w 2"/>
                <a:gd name="T3" fmla="*/ 21 h 5"/>
                <a:gd name="T4" fmla="*/ 42 w 2"/>
                <a:gd name="T5" fmla="*/ 42 h 5"/>
                <a:gd name="T6" fmla="*/ 42 w 2"/>
                <a:gd name="T7" fmla="*/ 42 h 5"/>
                <a:gd name="T8" fmla="*/ 42 w 2"/>
                <a:gd name="T9" fmla="*/ 42 h 5"/>
                <a:gd name="T10" fmla="*/ 42 w 2"/>
                <a:gd name="T11" fmla="*/ 63 h 5"/>
                <a:gd name="T12" fmla="*/ 42 w 2"/>
                <a:gd name="T13" fmla="*/ 63 h 5"/>
                <a:gd name="T14" fmla="*/ 42 w 2"/>
                <a:gd name="T15" fmla="*/ 63 h 5"/>
                <a:gd name="T16" fmla="*/ 0 w 2"/>
                <a:gd name="T17" fmla="*/ 105 h 5"/>
                <a:gd name="T18" fmla="*/ 0 w 2"/>
                <a:gd name="T19" fmla="*/ 42 h 5"/>
                <a:gd name="T20" fmla="*/ 42 w 2"/>
                <a:gd name="T21" fmla="*/ 0 h 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" h="5">
                  <a:moveTo>
                    <a:pt x="2" y="0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4"/>
                    <a:pt x="1" y="4"/>
                    <a:pt x="0" y="5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2" y="1"/>
                    <a:pt x="2" y="0"/>
                  </a:cubicBez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91" name="Freeform 339"/>
            <p:cNvSpPr>
              <a:spLocks/>
            </p:cNvSpPr>
            <p:nvPr/>
          </p:nvSpPr>
          <p:spPr bwMode="auto">
            <a:xfrm>
              <a:off x="1948" y="2982"/>
              <a:ext cx="41" cy="105"/>
            </a:xfrm>
            <a:custGeom>
              <a:avLst/>
              <a:gdLst>
                <a:gd name="T0" fmla="*/ 21 w 2"/>
                <a:gd name="T1" fmla="*/ 63 h 5"/>
                <a:gd name="T2" fmla="*/ 21 w 2"/>
                <a:gd name="T3" fmla="*/ 63 h 5"/>
                <a:gd name="T4" fmla="*/ 0 w 2"/>
                <a:gd name="T5" fmla="*/ 63 h 5"/>
                <a:gd name="T6" fmla="*/ 0 w 2"/>
                <a:gd name="T7" fmla="*/ 42 h 5"/>
                <a:gd name="T8" fmla="*/ 0 w 2"/>
                <a:gd name="T9" fmla="*/ 42 h 5"/>
                <a:gd name="T10" fmla="*/ 0 w 2"/>
                <a:gd name="T11" fmla="*/ 42 h 5"/>
                <a:gd name="T12" fmla="*/ 0 w 2"/>
                <a:gd name="T13" fmla="*/ 21 h 5"/>
                <a:gd name="T14" fmla="*/ 0 w 2"/>
                <a:gd name="T15" fmla="*/ 0 h 5"/>
                <a:gd name="T16" fmla="*/ 41 w 2"/>
                <a:gd name="T17" fmla="*/ 42 h 5"/>
                <a:gd name="T18" fmla="*/ 41 w 2"/>
                <a:gd name="T19" fmla="*/ 105 h 5"/>
                <a:gd name="T20" fmla="*/ 21 w 2"/>
                <a:gd name="T21" fmla="*/ 63 h 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" h="5"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2"/>
                    <a:pt x="2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4"/>
                    <a:pt x="1" y="3"/>
                  </a:cubicBezTo>
                  <a:close/>
                </a:path>
              </a:pathLst>
            </a:custGeom>
            <a:solidFill>
              <a:srgbClr val="E994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92" name="Oval 340"/>
            <p:cNvSpPr>
              <a:spLocks noChangeArrowheads="1"/>
            </p:cNvSpPr>
            <p:nvPr/>
          </p:nvSpPr>
          <p:spPr bwMode="auto">
            <a:xfrm>
              <a:off x="1948" y="2857"/>
              <a:ext cx="352" cy="125"/>
            </a:xfrm>
            <a:prstGeom prst="ellipse">
              <a:avLst/>
            </a:pr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Roboto Condensed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Roboto Condensed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Roboto Condensed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Roboto Condensed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Roboto Condensed Light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boto Condensed Light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boto Condensed Light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boto Condensed Light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boto Condensed Light" pitchFamily="2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93" name="Freeform 341"/>
            <p:cNvSpPr>
              <a:spLocks/>
            </p:cNvSpPr>
            <p:nvPr/>
          </p:nvSpPr>
          <p:spPr bwMode="auto">
            <a:xfrm>
              <a:off x="1969" y="2857"/>
              <a:ext cx="310" cy="125"/>
            </a:xfrm>
            <a:custGeom>
              <a:avLst/>
              <a:gdLst>
                <a:gd name="T0" fmla="*/ 165 w 15"/>
                <a:gd name="T1" fmla="*/ 0 h 6"/>
                <a:gd name="T2" fmla="*/ 0 w 15"/>
                <a:gd name="T3" fmla="*/ 63 h 6"/>
                <a:gd name="T4" fmla="*/ 165 w 15"/>
                <a:gd name="T5" fmla="*/ 125 h 6"/>
                <a:gd name="T6" fmla="*/ 310 w 15"/>
                <a:gd name="T7" fmla="*/ 63 h 6"/>
                <a:gd name="T8" fmla="*/ 165 w 15"/>
                <a:gd name="T9" fmla="*/ 0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" h="6">
                  <a:moveTo>
                    <a:pt x="8" y="0"/>
                  </a:moveTo>
                  <a:cubicBezTo>
                    <a:pt x="4" y="0"/>
                    <a:pt x="0" y="1"/>
                    <a:pt x="0" y="3"/>
                  </a:cubicBezTo>
                  <a:cubicBezTo>
                    <a:pt x="0" y="5"/>
                    <a:pt x="4" y="6"/>
                    <a:pt x="8" y="6"/>
                  </a:cubicBezTo>
                  <a:cubicBezTo>
                    <a:pt x="12" y="6"/>
                    <a:pt x="15" y="4"/>
                    <a:pt x="15" y="3"/>
                  </a:cubicBezTo>
                  <a:cubicBezTo>
                    <a:pt x="15" y="1"/>
                    <a:pt x="12" y="0"/>
                    <a:pt x="8" y="0"/>
                  </a:cubicBezTo>
                  <a:close/>
                </a:path>
              </a:pathLst>
            </a:custGeom>
            <a:solidFill>
              <a:srgbClr val="F5AB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94" name="Freeform 342"/>
            <p:cNvSpPr>
              <a:spLocks noEditPoints="1"/>
            </p:cNvSpPr>
            <p:nvPr/>
          </p:nvSpPr>
          <p:spPr bwMode="auto">
            <a:xfrm>
              <a:off x="2072" y="2878"/>
              <a:ext cx="124" cy="83"/>
            </a:xfrm>
            <a:custGeom>
              <a:avLst/>
              <a:gdLst>
                <a:gd name="T0" fmla="*/ 124 w 6"/>
                <a:gd name="T1" fmla="*/ 62 h 4"/>
                <a:gd name="T2" fmla="*/ 103 w 6"/>
                <a:gd name="T3" fmla="*/ 62 h 4"/>
                <a:gd name="T4" fmla="*/ 103 w 6"/>
                <a:gd name="T5" fmla="*/ 83 h 4"/>
                <a:gd name="T6" fmla="*/ 83 w 6"/>
                <a:gd name="T7" fmla="*/ 83 h 4"/>
                <a:gd name="T8" fmla="*/ 62 w 6"/>
                <a:gd name="T9" fmla="*/ 83 h 4"/>
                <a:gd name="T10" fmla="*/ 62 w 6"/>
                <a:gd name="T11" fmla="*/ 83 h 4"/>
                <a:gd name="T12" fmla="*/ 41 w 6"/>
                <a:gd name="T13" fmla="*/ 83 h 4"/>
                <a:gd name="T14" fmla="*/ 41 w 6"/>
                <a:gd name="T15" fmla="*/ 83 h 4"/>
                <a:gd name="T16" fmla="*/ 21 w 6"/>
                <a:gd name="T17" fmla="*/ 83 h 4"/>
                <a:gd name="T18" fmla="*/ 0 w 6"/>
                <a:gd name="T19" fmla="*/ 83 h 4"/>
                <a:gd name="T20" fmla="*/ 0 w 6"/>
                <a:gd name="T21" fmla="*/ 62 h 4"/>
                <a:gd name="T22" fmla="*/ 0 w 6"/>
                <a:gd name="T23" fmla="*/ 62 h 4"/>
                <a:gd name="T24" fmla="*/ 0 w 6"/>
                <a:gd name="T25" fmla="*/ 42 h 4"/>
                <a:gd name="T26" fmla="*/ 0 w 6"/>
                <a:gd name="T27" fmla="*/ 42 h 4"/>
                <a:gd name="T28" fmla="*/ 21 w 6"/>
                <a:gd name="T29" fmla="*/ 42 h 4"/>
                <a:gd name="T30" fmla="*/ 41 w 6"/>
                <a:gd name="T31" fmla="*/ 42 h 4"/>
                <a:gd name="T32" fmla="*/ 41 w 6"/>
                <a:gd name="T33" fmla="*/ 21 h 4"/>
                <a:gd name="T34" fmla="*/ 21 w 6"/>
                <a:gd name="T35" fmla="*/ 21 h 4"/>
                <a:gd name="T36" fmla="*/ 21 w 6"/>
                <a:gd name="T37" fmla="*/ 21 h 4"/>
                <a:gd name="T38" fmla="*/ 0 w 6"/>
                <a:gd name="T39" fmla="*/ 21 h 4"/>
                <a:gd name="T40" fmla="*/ 0 w 6"/>
                <a:gd name="T41" fmla="*/ 21 h 4"/>
                <a:gd name="T42" fmla="*/ 21 w 6"/>
                <a:gd name="T43" fmla="*/ 0 h 4"/>
                <a:gd name="T44" fmla="*/ 21 w 6"/>
                <a:gd name="T45" fmla="*/ 0 h 4"/>
                <a:gd name="T46" fmla="*/ 41 w 6"/>
                <a:gd name="T47" fmla="*/ 0 h 4"/>
                <a:gd name="T48" fmla="*/ 41 w 6"/>
                <a:gd name="T49" fmla="*/ 0 h 4"/>
                <a:gd name="T50" fmla="*/ 62 w 6"/>
                <a:gd name="T51" fmla="*/ 0 h 4"/>
                <a:gd name="T52" fmla="*/ 62 w 6"/>
                <a:gd name="T53" fmla="*/ 0 h 4"/>
                <a:gd name="T54" fmla="*/ 83 w 6"/>
                <a:gd name="T55" fmla="*/ 0 h 4"/>
                <a:gd name="T56" fmla="*/ 103 w 6"/>
                <a:gd name="T57" fmla="*/ 0 h 4"/>
                <a:gd name="T58" fmla="*/ 103 w 6"/>
                <a:gd name="T59" fmla="*/ 21 h 4"/>
                <a:gd name="T60" fmla="*/ 103 w 6"/>
                <a:gd name="T61" fmla="*/ 21 h 4"/>
                <a:gd name="T62" fmla="*/ 103 w 6"/>
                <a:gd name="T63" fmla="*/ 42 h 4"/>
                <a:gd name="T64" fmla="*/ 83 w 6"/>
                <a:gd name="T65" fmla="*/ 42 h 4"/>
                <a:gd name="T66" fmla="*/ 83 w 6"/>
                <a:gd name="T67" fmla="*/ 42 h 4"/>
                <a:gd name="T68" fmla="*/ 62 w 6"/>
                <a:gd name="T69" fmla="*/ 42 h 4"/>
                <a:gd name="T70" fmla="*/ 62 w 6"/>
                <a:gd name="T71" fmla="*/ 62 h 4"/>
                <a:gd name="T72" fmla="*/ 62 w 6"/>
                <a:gd name="T73" fmla="*/ 62 h 4"/>
                <a:gd name="T74" fmla="*/ 83 w 6"/>
                <a:gd name="T75" fmla="*/ 62 h 4"/>
                <a:gd name="T76" fmla="*/ 83 w 6"/>
                <a:gd name="T77" fmla="*/ 62 h 4"/>
                <a:gd name="T78" fmla="*/ 103 w 6"/>
                <a:gd name="T79" fmla="*/ 62 h 4"/>
                <a:gd name="T80" fmla="*/ 124 w 6"/>
                <a:gd name="T81" fmla="*/ 62 h 4"/>
                <a:gd name="T82" fmla="*/ 62 w 6"/>
                <a:gd name="T83" fmla="*/ 42 h 4"/>
                <a:gd name="T84" fmla="*/ 62 w 6"/>
                <a:gd name="T85" fmla="*/ 42 h 4"/>
                <a:gd name="T86" fmla="*/ 83 w 6"/>
                <a:gd name="T87" fmla="*/ 21 h 4"/>
                <a:gd name="T88" fmla="*/ 83 w 6"/>
                <a:gd name="T89" fmla="*/ 21 h 4"/>
                <a:gd name="T90" fmla="*/ 83 w 6"/>
                <a:gd name="T91" fmla="*/ 21 h 4"/>
                <a:gd name="T92" fmla="*/ 83 w 6"/>
                <a:gd name="T93" fmla="*/ 21 h 4"/>
                <a:gd name="T94" fmla="*/ 62 w 6"/>
                <a:gd name="T95" fmla="*/ 21 h 4"/>
                <a:gd name="T96" fmla="*/ 62 w 6"/>
                <a:gd name="T97" fmla="*/ 42 h 4"/>
                <a:gd name="T98" fmla="*/ 41 w 6"/>
                <a:gd name="T99" fmla="*/ 42 h 4"/>
                <a:gd name="T100" fmla="*/ 21 w 6"/>
                <a:gd name="T101" fmla="*/ 42 h 4"/>
                <a:gd name="T102" fmla="*/ 21 w 6"/>
                <a:gd name="T103" fmla="*/ 62 h 4"/>
                <a:gd name="T104" fmla="*/ 21 w 6"/>
                <a:gd name="T105" fmla="*/ 62 h 4"/>
                <a:gd name="T106" fmla="*/ 41 w 6"/>
                <a:gd name="T107" fmla="*/ 62 h 4"/>
                <a:gd name="T108" fmla="*/ 41 w 6"/>
                <a:gd name="T109" fmla="*/ 42 h 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6" h="4">
                  <a:moveTo>
                    <a:pt x="6" y="3"/>
                  </a:moveTo>
                  <a:cubicBezTo>
                    <a:pt x="5" y="3"/>
                    <a:pt x="5" y="3"/>
                    <a:pt x="5" y="3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4" y="0"/>
                    <a:pt x="4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5" y="3"/>
                    <a:pt x="5" y="3"/>
                    <a:pt x="5" y="3"/>
                  </a:cubicBezTo>
                  <a:lnTo>
                    <a:pt x="6" y="3"/>
                  </a:lnTo>
                  <a:close/>
                  <a:moveTo>
                    <a:pt x="3" y="2"/>
                  </a:moveTo>
                  <a:cubicBezTo>
                    <a:pt x="3" y="2"/>
                    <a:pt x="3" y="2"/>
                    <a:pt x="3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3" y="1"/>
                    <a:pt x="3" y="1"/>
                  </a:cubicBezTo>
                  <a:lnTo>
                    <a:pt x="3" y="2"/>
                  </a:lnTo>
                  <a:close/>
                  <a:moveTo>
                    <a:pt x="2" y="2"/>
                  </a:moveTo>
                  <a:cubicBezTo>
                    <a:pt x="2" y="2"/>
                    <a:pt x="1" y="2"/>
                    <a:pt x="1" y="2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2" y="3"/>
                    <a:pt x="2" y="3"/>
                  </a:cubicBezTo>
                  <a:lnTo>
                    <a:pt x="2" y="2"/>
                  </a:ln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95" name="Freeform 343"/>
            <p:cNvSpPr>
              <a:spLocks/>
            </p:cNvSpPr>
            <p:nvPr/>
          </p:nvSpPr>
          <p:spPr bwMode="auto">
            <a:xfrm>
              <a:off x="1948" y="2920"/>
              <a:ext cx="352" cy="125"/>
            </a:xfrm>
            <a:custGeom>
              <a:avLst/>
              <a:gdLst>
                <a:gd name="T0" fmla="*/ 0 w 17"/>
                <a:gd name="T1" fmla="*/ 21 h 6"/>
                <a:gd name="T2" fmla="*/ 0 w 17"/>
                <a:gd name="T3" fmla="*/ 21 h 6"/>
                <a:gd name="T4" fmla="*/ 0 w 17"/>
                <a:gd name="T5" fmla="*/ 0 h 6"/>
                <a:gd name="T6" fmla="*/ 186 w 17"/>
                <a:gd name="T7" fmla="*/ 63 h 6"/>
                <a:gd name="T8" fmla="*/ 186 w 17"/>
                <a:gd name="T9" fmla="*/ 63 h 6"/>
                <a:gd name="T10" fmla="*/ 186 w 17"/>
                <a:gd name="T11" fmla="*/ 63 h 6"/>
                <a:gd name="T12" fmla="*/ 352 w 17"/>
                <a:gd name="T13" fmla="*/ 0 h 6"/>
                <a:gd name="T14" fmla="*/ 352 w 17"/>
                <a:gd name="T15" fmla="*/ 21 h 6"/>
                <a:gd name="T16" fmla="*/ 352 w 17"/>
                <a:gd name="T17" fmla="*/ 21 h 6"/>
                <a:gd name="T18" fmla="*/ 352 w 17"/>
                <a:gd name="T19" fmla="*/ 42 h 6"/>
                <a:gd name="T20" fmla="*/ 352 w 17"/>
                <a:gd name="T21" fmla="*/ 42 h 6"/>
                <a:gd name="T22" fmla="*/ 352 w 17"/>
                <a:gd name="T23" fmla="*/ 42 h 6"/>
                <a:gd name="T24" fmla="*/ 352 w 17"/>
                <a:gd name="T25" fmla="*/ 63 h 6"/>
                <a:gd name="T26" fmla="*/ 352 w 17"/>
                <a:gd name="T27" fmla="*/ 63 h 6"/>
                <a:gd name="T28" fmla="*/ 186 w 17"/>
                <a:gd name="T29" fmla="*/ 125 h 6"/>
                <a:gd name="T30" fmla="*/ 186 w 17"/>
                <a:gd name="T31" fmla="*/ 125 h 6"/>
                <a:gd name="T32" fmla="*/ 186 w 17"/>
                <a:gd name="T33" fmla="*/ 125 h 6"/>
                <a:gd name="T34" fmla="*/ 21 w 17"/>
                <a:gd name="T35" fmla="*/ 63 h 6"/>
                <a:gd name="T36" fmla="*/ 21 w 17"/>
                <a:gd name="T37" fmla="*/ 63 h 6"/>
                <a:gd name="T38" fmla="*/ 0 w 17"/>
                <a:gd name="T39" fmla="*/ 42 h 6"/>
                <a:gd name="T40" fmla="*/ 0 w 17"/>
                <a:gd name="T41" fmla="*/ 42 h 6"/>
                <a:gd name="T42" fmla="*/ 0 w 17"/>
                <a:gd name="T43" fmla="*/ 42 h 6"/>
                <a:gd name="T44" fmla="*/ 0 w 17"/>
                <a:gd name="T45" fmla="*/ 21 h 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17" h="6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4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3" y="3"/>
                    <a:pt x="17" y="2"/>
                    <a:pt x="17" y="0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6" y="4"/>
                    <a:pt x="13" y="6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5" y="6"/>
                    <a:pt x="1" y="4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F5AB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96" name="Freeform 344"/>
            <p:cNvSpPr>
              <a:spLocks/>
            </p:cNvSpPr>
            <p:nvPr/>
          </p:nvSpPr>
          <p:spPr bwMode="auto">
            <a:xfrm>
              <a:off x="2258" y="2920"/>
              <a:ext cx="42" cy="104"/>
            </a:xfrm>
            <a:custGeom>
              <a:avLst/>
              <a:gdLst>
                <a:gd name="T0" fmla="*/ 42 w 2"/>
                <a:gd name="T1" fmla="*/ 0 h 5"/>
                <a:gd name="T2" fmla="*/ 42 w 2"/>
                <a:gd name="T3" fmla="*/ 21 h 5"/>
                <a:gd name="T4" fmla="*/ 42 w 2"/>
                <a:gd name="T5" fmla="*/ 21 h 5"/>
                <a:gd name="T6" fmla="*/ 42 w 2"/>
                <a:gd name="T7" fmla="*/ 42 h 5"/>
                <a:gd name="T8" fmla="*/ 42 w 2"/>
                <a:gd name="T9" fmla="*/ 42 h 5"/>
                <a:gd name="T10" fmla="*/ 42 w 2"/>
                <a:gd name="T11" fmla="*/ 42 h 5"/>
                <a:gd name="T12" fmla="*/ 42 w 2"/>
                <a:gd name="T13" fmla="*/ 62 h 5"/>
                <a:gd name="T14" fmla="*/ 42 w 2"/>
                <a:gd name="T15" fmla="*/ 62 h 5"/>
                <a:gd name="T16" fmla="*/ 0 w 2"/>
                <a:gd name="T17" fmla="*/ 104 h 5"/>
                <a:gd name="T18" fmla="*/ 0 w 2"/>
                <a:gd name="T19" fmla="*/ 42 h 5"/>
                <a:gd name="T20" fmla="*/ 42 w 2"/>
                <a:gd name="T21" fmla="*/ 0 h 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" h="5">
                  <a:moveTo>
                    <a:pt x="2" y="0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4"/>
                    <a:pt x="1" y="4"/>
                    <a:pt x="0" y="5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2" y="1"/>
                    <a:pt x="2" y="0"/>
                  </a:cubicBez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97" name="Freeform 345"/>
            <p:cNvSpPr>
              <a:spLocks/>
            </p:cNvSpPr>
            <p:nvPr/>
          </p:nvSpPr>
          <p:spPr bwMode="auto">
            <a:xfrm>
              <a:off x="1948" y="2920"/>
              <a:ext cx="41" cy="104"/>
            </a:xfrm>
            <a:custGeom>
              <a:avLst/>
              <a:gdLst>
                <a:gd name="T0" fmla="*/ 21 w 2"/>
                <a:gd name="T1" fmla="*/ 62 h 5"/>
                <a:gd name="T2" fmla="*/ 21 w 2"/>
                <a:gd name="T3" fmla="*/ 62 h 5"/>
                <a:gd name="T4" fmla="*/ 0 w 2"/>
                <a:gd name="T5" fmla="*/ 42 h 5"/>
                <a:gd name="T6" fmla="*/ 0 w 2"/>
                <a:gd name="T7" fmla="*/ 42 h 5"/>
                <a:gd name="T8" fmla="*/ 0 w 2"/>
                <a:gd name="T9" fmla="*/ 42 h 5"/>
                <a:gd name="T10" fmla="*/ 0 w 2"/>
                <a:gd name="T11" fmla="*/ 21 h 5"/>
                <a:gd name="T12" fmla="*/ 0 w 2"/>
                <a:gd name="T13" fmla="*/ 21 h 5"/>
                <a:gd name="T14" fmla="*/ 0 w 2"/>
                <a:gd name="T15" fmla="*/ 0 h 5"/>
                <a:gd name="T16" fmla="*/ 41 w 2"/>
                <a:gd name="T17" fmla="*/ 42 h 5"/>
                <a:gd name="T18" fmla="*/ 41 w 2"/>
                <a:gd name="T19" fmla="*/ 104 h 5"/>
                <a:gd name="T20" fmla="*/ 21 w 2"/>
                <a:gd name="T21" fmla="*/ 62 h 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" h="5"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1"/>
                    <a:pt x="2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4"/>
                    <a:pt x="1" y="3"/>
                  </a:cubicBezTo>
                  <a:close/>
                </a:path>
              </a:pathLst>
            </a:custGeom>
            <a:solidFill>
              <a:srgbClr val="E994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98" name="Freeform 346"/>
            <p:cNvSpPr>
              <a:spLocks/>
            </p:cNvSpPr>
            <p:nvPr/>
          </p:nvSpPr>
          <p:spPr bwMode="auto">
            <a:xfrm>
              <a:off x="1948" y="2774"/>
              <a:ext cx="352" cy="146"/>
            </a:xfrm>
            <a:custGeom>
              <a:avLst/>
              <a:gdLst>
                <a:gd name="T0" fmla="*/ 186 w 17"/>
                <a:gd name="T1" fmla="*/ 21 h 7"/>
                <a:gd name="T2" fmla="*/ 0 w 17"/>
                <a:gd name="T3" fmla="*/ 83 h 7"/>
                <a:gd name="T4" fmla="*/ 186 w 17"/>
                <a:gd name="T5" fmla="*/ 146 h 7"/>
                <a:gd name="T6" fmla="*/ 352 w 17"/>
                <a:gd name="T7" fmla="*/ 83 h 7"/>
                <a:gd name="T8" fmla="*/ 186 w 17"/>
                <a:gd name="T9" fmla="*/ 21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7" h="7">
                  <a:moveTo>
                    <a:pt x="9" y="1"/>
                  </a:moveTo>
                  <a:cubicBezTo>
                    <a:pt x="4" y="1"/>
                    <a:pt x="0" y="2"/>
                    <a:pt x="0" y="4"/>
                  </a:cubicBezTo>
                  <a:cubicBezTo>
                    <a:pt x="0" y="6"/>
                    <a:pt x="4" y="7"/>
                    <a:pt x="9" y="7"/>
                  </a:cubicBezTo>
                  <a:cubicBezTo>
                    <a:pt x="13" y="7"/>
                    <a:pt x="17" y="6"/>
                    <a:pt x="17" y="4"/>
                  </a:cubicBezTo>
                  <a:cubicBezTo>
                    <a:pt x="17" y="2"/>
                    <a:pt x="13" y="0"/>
                    <a:pt x="9" y="1"/>
                  </a:cubicBez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99" name="Oval 347"/>
            <p:cNvSpPr>
              <a:spLocks noChangeArrowheads="1"/>
            </p:cNvSpPr>
            <p:nvPr/>
          </p:nvSpPr>
          <p:spPr bwMode="auto">
            <a:xfrm>
              <a:off x="1969" y="2795"/>
              <a:ext cx="310" cy="125"/>
            </a:xfrm>
            <a:prstGeom prst="ellipse">
              <a:avLst/>
            </a:prstGeom>
            <a:solidFill>
              <a:srgbClr val="F5AB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Roboto Condensed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Roboto Condensed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Roboto Condensed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Roboto Condensed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Roboto Condensed Light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boto Condensed Light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boto Condensed Light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boto Condensed Light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boto Condensed Light" pitchFamily="2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00" name="Freeform 348"/>
            <p:cNvSpPr>
              <a:spLocks noEditPoints="1"/>
            </p:cNvSpPr>
            <p:nvPr/>
          </p:nvSpPr>
          <p:spPr bwMode="auto">
            <a:xfrm>
              <a:off x="2072" y="2815"/>
              <a:ext cx="124" cy="84"/>
            </a:xfrm>
            <a:custGeom>
              <a:avLst/>
              <a:gdLst>
                <a:gd name="T0" fmla="*/ 124 w 6"/>
                <a:gd name="T1" fmla="*/ 63 h 4"/>
                <a:gd name="T2" fmla="*/ 103 w 6"/>
                <a:gd name="T3" fmla="*/ 63 h 4"/>
                <a:gd name="T4" fmla="*/ 103 w 6"/>
                <a:gd name="T5" fmla="*/ 63 h 4"/>
                <a:gd name="T6" fmla="*/ 83 w 6"/>
                <a:gd name="T7" fmla="*/ 84 h 4"/>
                <a:gd name="T8" fmla="*/ 62 w 6"/>
                <a:gd name="T9" fmla="*/ 84 h 4"/>
                <a:gd name="T10" fmla="*/ 62 w 6"/>
                <a:gd name="T11" fmla="*/ 84 h 4"/>
                <a:gd name="T12" fmla="*/ 41 w 6"/>
                <a:gd name="T13" fmla="*/ 84 h 4"/>
                <a:gd name="T14" fmla="*/ 41 w 6"/>
                <a:gd name="T15" fmla="*/ 84 h 4"/>
                <a:gd name="T16" fmla="*/ 21 w 6"/>
                <a:gd name="T17" fmla="*/ 84 h 4"/>
                <a:gd name="T18" fmla="*/ 0 w 6"/>
                <a:gd name="T19" fmla="*/ 63 h 4"/>
                <a:gd name="T20" fmla="*/ 0 w 6"/>
                <a:gd name="T21" fmla="*/ 63 h 4"/>
                <a:gd name="T22" fmla="*/ 0 w 6"/>
                <a:gd name="T23" fmla="*/ 63 h 4"/>
                <a:gd name="T24" fmla="*/ 0 w 6"/>
                <a:gd name="T25" fmla="*/ 42 h 4"/>
                <a:gd name="T26" fmla="*/ 0 w 6"/>
                <a:gd name="T27" fmla="*/ 42 h 4"/>
                <a:gd name="T28" fmla="*/ 21 w 6"/>
                <a:gd name="T29" fmla="*/ 42 h 4"/>
                <a:gd name="T30" fmla="*/ 41 w 6"/>
                <a:gd name="T31" fmla="*/ 42 h 4"/>
                <a:gd name="T32" fmla="*/ 41 w 6"/>
                <a:gd name="T33" fmla="*/ 21 h 4"/>
                <a:gd name="T34" fmla="*/ 21 w 6"/>
                <a:gd name="T35" fmla="*/ 21 h 4"/>
                <a:gd name="T36" fmla="*/ 21 w 6"/>
                <a:gd name="T37" fmla="*/ 21 h 4"/>
                <a:gd name="T38" fmla="*/ 0 w 6"/>
                <a:gd name="T39" fmla="*/ 21 h 4"/>
                <a:gd name="T40" fmla="*/ 0 w 6"/>
                <a:gd name="T41" fmla="*/ 0 h 4"/>
                <a:gd name="T42" fmla="*/ 21 w 6"/>
                <a:gd name="T43" fmla="*/ 0 h 4"/>
                <a:gd name="T44" fmla="*/ 21 w 6"/>
                <a:gd name="T45" fmla="*/ 0 h 4"/>
                <a:gd name="T46" fmla="*/ 41 w 6"/>
                <a:gd name="T47" fmla="*/ 0 h 4"/>
                <a:gd name="T48" fmla="*/ 41 w 6"/>
                <a:gd name="T49" fmla="*/ 0 h 4"/>
                <a:gd name="T50" fmla="*/ 62 w 6"/>
                <a:gd name="T51" fmla="*/ 0 h 4"/>
                <a:gd name="T52" fmla="*/ 62 w 6"/>
                <a:gd name="T53" fmla="*/ 0 h 4"/>
                <a:gd name="T54" fmla="*/ 83 w 6"/>
                <a:gd name="T55" fmla="*/ 0 h 4"/>
                <a:gd name="T56" fmla="*/ 103 w 6"/>
                <a:gd name="T57" fmla="*/ 0 h 4"/>
                <a:gd name="T58" fmla="*/ 103 w 6"/>
                <a:gd name="T59" fmla="*/ 21 h 4"/>
                <a:gd name="T60" fmla="*/ 103 w 6"/>
                <a:gd name="T61" fmla="*/ 21 h 4"/>
                <a:gd name="T62" fmla="*/ 103 w 6"/>
                <a:gd name="T63" fmla="*/ 21 h 4"/>
                <a:gd name="T64" fmla="*/ 83 w 6"/>
                <a:gd name="T65" fmla="*/ 42 h 4"/>
                <a:gd name="T66" fmla="*/ 83 w 6"/>
                <a:gd name="T67" fmla="*/ 42 h 4"/>
                <a:gd name="T68" fmla="*/ 62 w 6"/>
                <a:gd name="T69" fmla="*/ 42 h 4"/>
                <a:gd name="T70" fmla="*/ 62 w 6"/>
                <a:gd name="T71" fmla="*/ 63 h 4"/>
                <a:gd name="T72" fmla="*/ 62 w 6"/>
                <a:gd name="T73" fmla="*/ 63 h 4"/>
                <a:gd name="T74" fmla="*/ 83 w 6"/>
                <a:gd name="T75" fmla="*/ 63 h 4"/>
                <a:gd name="T76" fmla="*/ 83 w 6"/>
                <a:gd name="T77" fmla="*/ 63 h 4"/>
                <a:gd name="T78" fmla="*/ 103 w 6"/>
                <a:gd name="T79" fmla="*/ 63 h 4"/>
                <a:gd name="T80" fmla="*/ 124 w 6"/>
                <a:gd name="T81" fmla="*/ 63 h 4"/>
                <a:gd name="T82" fmla="*/ 62 w 6"/>
                <a:gd name="T83" fmla="*/ 42 h 4"/>
                <a:gd name="T84" fmla="*/ 62 w 6"/>
                <a:gd name="T85" fmla="*/ 21 h 4"/>
                <a:gd name="T86" fmla="*/ 83 w 6"/>
                <a:gd name="T87" fmla="*/ 21 h 4"/>
                <a:gd name="T88" fmla="*/ 83 w 6"/>
                <a:gd name="T89" fmla="*/ 21 h 4"/>
                <a:gd name="T90" fmla="*/ 83 w 6"/>
                <a:gd name="T91" fmla="*/ 21 h 4"/>
                <a:gd name="T92" fmla="*/ 83 w 6"/>
                <a:gd name="T93" fmla="*/ 21 h 4"/>
                <a:gd name="T94" fmla="*/ 62 w 6"/>
                <a:gd name="T95" fmla="*/ 0 h 4"/>
                <a:gd name="T96" fmla="*/ 62 w 6"/>
                <a:gd name="T97" fmla="*/ 42 h 4"/>
                <a:gd name="T98" fmla="*/ 41 w 6"/>
                <a:gd name="T99" fmla="*/ 42 h 4"/>
                <a:gd name="T100" fmla="*/ 21 w 6"/>
                <a:gd name="T101" fmla="*/ 42 h 4"/>
                <a:gd name="T102" fmla="*/ 21 w 6"/>
                <a:gd name="T103" fmla="*/ 63 h 4"/>
                <a:gd name="T104" fmla="*/ 21 w 6"/>
                <a:gd name="T105" fmla="*/ 63 h 4"/>
                <a:gd name="T106" fmla="*/ 41 w 6"/>
                <a:gd name="T107" fmla="*/ 63 h 4"/>
                <a:gd name="T108" fmla="*/ 41 w 6"/>
                <a:gd name="T109" fmla="*/ 42 h 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6" h="4">
                  <a:moveTo>
                    <a:pt x="6" y="3"/>
                  </a:move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4" y="0"/>
                    <a:pt x="4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5" y="3"/>
                    <a:pt x="5" y="3"/>
                    <a:pt x="5" y="3"/>
                  </a:cubicBezTo>
                  <a:lnTo>
                    <a:pt x="6" y="3"/>
                  </a:lnTo>
                  <a:close/>
                  <a:moveTo>
                    <a:pt x="3" y="2"/>
                  </a:moveTo>
                  <a:cubicBezTo>
                    <a:pt x="3" y="1"/>
                    <a:pt x="3" y="1"/>
                    <a:pt x="3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3" y="1"/>
                    <a:pt x="3" y="0"/>
                  </a:cubicBezTo>
                  <a:lnTo>
                    <a:pt x="3" y="2"/>
                  </a:lnTo>
                  <a:close/>
                  <a:moveTo>
                    <a:pt x="2" y="2"/>
                  </a:moveTo>
                  <a:cubicBezTo>
                    <a:pt x="2" y="2"/>
                    <a:pt x="1" y="2"/>
                    <a:pt x="1" y="2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2" y="3"/>
                    <a:pt x="2" y="3"/>
                  </a:cubicBezTo>
                  <a:lnTo>
                    <a:pt x="2" y="2"/>
                  </a:ln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01" name="Freeform 349"/>
            <p:cNvSpPr>
              <a:spLocks/>
            </p:cNvSpPr>
            <p:nvPr/>
          </p:nvSpPr>
          <p:spPr bwMode="auto">
            <a:xfrm>
              <a:off x="1948" y="2857"/>
              <a:ext cx="352" cy="125"/>
            </a:xfrm>
            <a:custGeom>
              <a:avLst/>
              <a:gdLst>
                <a:gd name="T0" fmla="*/ 0 w 17"/>
                <a:gd name="T1" fmla="*/ 21 h 6"/>
                <a:gd name="T2" fmla="*/ 0 w 17"/>
                <a:gd name="T3" fmla="*/ 21 h 6"/>
                <a:gd name="T4" fmla="*/ 0 w 17"/>
                <a:gd name="T5" fmla="*/ 0 h 6"/>
                <a:gd name="T6" fmla="*/ 186 w 17"/>
                <a:gd name="T7" fmla="*/ 63 h 6"/>
                <a:gd name="T8" fmla="*/ 186 w 17"/>
                <a:gd name="T9" fmla="*/ 63 h 6"/>
                <a:gd name="T10" fmla="*/ 186 w 17"/>
                <a:gd name="T11" fmla="*/ 63 h 6"/>
                <a:gd name="T12" fmla="*/ 352 w 17"/>
                <a:gd name="T13" fmla="*/ 0 h 6"/>
                <a:gd name="T14" fmla="*/ 352 w 17"/>
                <a:gd name="T15" fmla="*/ 21 h 6"/>
                <a:gd name="T16" fmla="*/ 352 w 17"/>
                <a:gd name="T17" fmla="*/ 21 h 6"/>
                <a:gd name="T18" fmla="*/ 352 w 17"/>
                <a:gd name="T19" fmla="*/ 42 h 6"/>
                <a:gd name="T20" fmla="*/ 352 w 17"/>
                <a:gd name="T21" fmla="*/ 42 h 6"/>
                <a:gd name="T22" fmla="*/ 352 w 17"/>
                <a:gd name="T23" fmla="*/ 42 h 6"/>
                <a:gd name="T24" fmla="*/ 352 w 17"/>
                <a:gd name="T25" fmla="*/ 63 h 6"/>
                <a:gd name="T26" fmla="*/ 352 w 17"/>
                <a:gd name="T27" fmla="*/ 63 h 6"/>
                <a:gd name="T28" fmla="*/ 186 w 17"/>
                <a:gd name="T29" fmla="*/ 125 h 6"/>
                <a:gd name="T30" fmla="*/ 186 w 17"/>
                <a:gd name="T31" fmla="*/ 125 h 6"/>
                <a:gd name="T32" fmla="*/ 186 w 17"/>
                <a:gd name="T33" fmla="*/ 125 h 6"/>
                <a:gd name="T34" fmla="*/ 21 w 17"/>
                <a:gd name="T35" fmla="*/ 63 h 6"/>
                <a:gd name="T36" fmla="*/ 21 w 17"/>
                <a:gd name="T37" fmla="*/ 63 h 6"/>
                <a:gd name="T38" fmla="*/ 0 w 17"/>
                <a:gd name="T39" fmla="*/ 42 h 6"/>
                <a:gd name="T40" fmla="*/ 0 w 17"/>
                <a:gd name="T41" fmla="*/ 42 h 6"/>
                <a:gd name="T42" fmla="*/ 0 w 17"/>
                <a:gd name="T43" fmla="*/ 42 h 6"/>
                <a:gd name="T44" fmla="*/ 0 w 17"/>
                <a:gd name="T45" fmla="*/ 21 h 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17" h="6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4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3" y="3"/>
                    <a:pt x="17" y="2"/>
                    <a:pt x="17" y="0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6" y="4"/>
                    <a:pt x="13" y="6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5" y="6"/>
                    <a:pt x="1" y="4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F5AB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02" name="Freeform 350"/>
            <p:cNvSpPr>
              <a:spLocks/>
            </p:cNvSpPr>
            <p:nvPr/>
          </p:nvSpPr>
          <p:spPr bwMode="auto">
            <a:xfrm>
              <a:off x="2258" y="2857"/>
              <a:ext cx="42" cy="104"/>
            </a:xfrm>
            <a:custGeom>
              <a:avLst/>
              <a:gdLst>
                <a:gd name="T0" fmla="*/ 42 w 2"/>
                <a:gd name="T1" fmla="*/ 0 h 5"/>
                <a:gd name="T2" fmla="*/ 42 w 2"/>
                <a:gd name="T3" fmla="*/ 21 h 5"/>
                <a:gd name="T4" fmla="*/ 42 w 2"/>
                <a:gd name="T5" fmla="*/ 21 h 5"/>
                <a:gd name="T6" fmla="*/ 42 w 2"/>
                <a:gd name="T7" fmla="*/ 42 h 5"/>
                <a:gd name="T8" fmla="*/ 42 w 2"/>
                <a:gd name="T9" fmla="*/ 42 h 5"/>
                <a:gd name="T10" fmla="*/ 42 w 2"/>
                <a:gd name="T11" fmla="*/ 42 h 5"/>
                <a:gd name="T12" fmla="*/ 42 w 2"/>
                <a:gd name="T13" fmla="*/ 62 h 5"/>
                <a:gd name="T14" fmla="*/ 42 w 2"/>
                <a:gd name="T15" fmla="*/ 62 h 5"/>
                <a:gd name="T16" fmla="*/ 0 w 2"/>
                <a:gd name="T17" fmla="*/ 104 h 5"/>
                <a:gd name="T18" fmla="*/ 0 w 2"/>
                <a:gd name="T19" fmla="*/ 42 h 5"/>
                <a:gd name="T20" fmla="*/ 42 w 2"/>
                <a:gd name="T21" fmla="*/ 0 h 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" h="5">
                  <a:moveTo>
                    <a:pt x="2" y="0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1" y="4"/>
                    <a:pt x="0" y="5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2" y="1"/>
                    <a:pt x="2" y="0"/>
                  </a:cubicBez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03" name="Freeform 351"/>
            <p:cNvSpPr>
              <a:spLocks/>
            </p:cNvSpPr>
            <p:nvPr/>
          </p:nvSpPr>
          <p:spPr bwMode="auto">
            <a:xfrm>
              <a:off x="1948" y="2857"/>
              <a:ext cx="41" cy="84"/>
            </a:xfrm>
            <a:custGeom>
              <a:avLst/>
              <a:gdLst>
                <a:gd name="T0" fmla="*/ 21 w 2"/>
                <a:gd name="T1" fmla="*/ 63 h 4"/>
                <a:gd name="T2" fmla="*/ 21 w 2"/>
                <a:gd name="T3" fmla="*/ 63 h 4"/>
                <a:gd name="T4" fmla="*/ 0 w 2"/>
                <a:gd name="T5" fmla="*/ 42 h 4"/>
                <a:gd name="T6" fmla="*/ 0 w 2"/>
                <a:gd name="T7" fmla="*/ 42 h 4"/>
                <a:gd name="T8" fmla="*/ 0 w 2"/>
                <a:gd name="T9" fmla="*/ 42 h 4"/>
                <a:gd name="T10" fmla="*/ 0 w 2"/>
                <a:gd name="T11" fmla="*/ 21 h 4"/>
                <a:gd name="T12" fmla="*/ 0 w 2"/>
                <a:gd name="T13" fmla="*/ 21 h 4"/>
                <a:gd name="T14" fmla="*/ 0 w 2"/>
                <a:gd name="T15" fmla="*/ 0 h 4"/>
                <a:gd name="T16" fmla="*/ 41 w 2"/>
                <a:gd name="T17" fmla="*/ 42 h 4"/>
                <a:gd name="T18" fmla="*/ 41 w 2"/>
                <a:gd name="T19" fmla="*/ 84 h 4"/>
                <a:gd name="T20" fmla="*/ 21 w 2"/>
                <a:gd name="T21" fmla="*/ 63 h 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" h="4"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1"/>
                    <a:pt x="2" y="2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1" y="3"/>
                    <a:pt x="1" y="3"/>
                  </a:cubicBezTo>
                  <a:close/>
                </a:path>
              </a:pathLst>
            </a:custGeom>
            <a:solidFill>
              <a:srgbClr val="E994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04" name="Freeform 352"/>
            <p:cNvSpPr>
              <a:spLocks/>
            </p:cNvSpPr>
            <p:nvPr/>
          </p:nvSpPr>
          <p:spPr bwMode="auto">
            <a:xfrm>
              <a:off x="1948" y="2711"/>
              <a:ext cx="352" cy="146"/>
            </a:xfrm>
            <a:custGeom>
              <a:avLst/>
              <a:gdLst>
                <a:gd name="T0" fmla="*/ 186 w 17"/>
                <a:gd name="T1" fmla="*/ 21 h 7"/>
                <a:gd name="T2" fmla="*/ 0 w 17"/>
                <a:gd name="T3" fmla="*/ 83 h 7"/>
                <a:gd name="T4" fmla="*/ 186 w 17"/>
                <a:gd name="T5" fmla="*/ 146 h 7"/>
                <a:gd name="T6" fmla="*/ 352 w 17"/>
                <a:gd name="T7" fmla="*/ 83 h 7"/>
                <a:gd name="T8" fmla="*/ 186 w 17"/>
                <a:gd name="T9" fmla="*/ 21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7" h="7">
                  <a:moveTo>
                    <a:pt x="9" y="1"/>
                  </a:moveTo>
                  <a:cubicBezTo>
                    <a:pt x="4" y="1"/>
                    <a:pt x="0" y="2"/>
                    <a:pt x="0" y="4"/>
                  </a:cubicBezTo>
                  <a:cubicBezTo>
                    <a:pt x="0" y="6"/>
                    <a:pt x="4" y="7"/>
                    <a:pt x="9" y="7"/>
                  </a:cubicBezTo>
                  <a:cubicBezTo>
                    <a:pt x="13" y="7"/>
                    <a:pt x="17" y="6"/>
                    <a:pt x="17" y="4"/>
                  </a:cubicBezTo>
                  <a:cubicBezTo>
                    <a:pt x="17" y="2"/>
                    <a:pt x="13" y="0"/>
                    <a:pt x="9" y="1"/>
                  </a:cubicBez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05" name="Freeform 353"/>
            <p:cNvSpPr>
              <a:spLocks/>
            </p:cNvSpPr>
            <p:nvPr/>
          </p:nvSpPr>
          <p:spPr bwMode="auto">
            <a:xfrm>
              <a:off x="1969" y="2732"/>
              <a:ext cx="310" cy="125"/>
            </a:xfrm>
            <a:custGeom>
              <a:avLst/>
              <a:gdLst>
                <a:gd name="T0" fmla="*/ 165 w 15"/>
                <a:gd name="T1" fmla="*/ 0 h 6"/>
                <a:gd name="T2" fmla="*/ 0 w 15"/>
                <a:gd name="T3" fmla="*/ 63 h 6"/>
                <a:gd name="T4" fmla="*/ 165 w 15"/>
                <a:gd name="T5" fmla="*/ 125 h 6"/>
                <a:gd name="T6" fmla="*/ 310 w 15"/>
                <a:gd name="T7" fmla="*/ 63 h 6"/>
                <a:gd name="T8" fmla="*/ 165 w 15"/>
                <a:gd name="T9" fmla="*/ 0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" h="6">
                  <a:moveTo>
                    <a:pt x="8" y="0"/>
                  </a:moveTo>
                  <a:cubicBezTo>
                    <a:pt x="4" y="0"/>
                    <a:pt x="0" y="1"/>
                    <a:pt x="0" y="3"/>
                  </a:cubicBezTo>
                  <a:cubicBezTo>
                    <a:pt x="0" y="5"/>
                    <a:pt x="4" y="6"/>
                    <a:pt x="8" y="6"/>
                  </a:cubicBezTo>
                  <a:cubicBezTo>
                    <a:pt x="12" y="6"/>
                    <a:pt x="15" y="4"/>
                    <a:pt x="15" y="3"/>
                  </a:cubicBezTo>
                  <a:cubicBezTo>
                    <a:pt x="15" y="1"/>
                    <a:pt x="12" y="0"/>
                    <a:pt x="8" y="0"/>
                  </a:cubicBezTo>
                  <a:close/>
                </a:path>
              </a:pathLst>
            </a:custGeom>
            <a:solidFill>
              <a:srgbClr val="F5AB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06" name="Freeform 354"/>
            <p:cNvSpPr>
              <a:spLocks noEditPoints="1"/>
            </p:cNvSpPr>
            <p:nvPr/>
          </p:nvSpPr>
          <p:spPr bwMode="auto">
            <a:xfrm>
              <a:off x="2072" y="2753"/>
              <a:ext cx="124" cy="83"/>
            </a:xfrm>
            <a:custGeom>
              <a:avLst/>
              <a:gdLst>
                <a:gd name="T0" fmla="*/ 124 w 6"/>
                <a:gd name="T1" fmla="*/ 62 h 4"/>
                <a:gd name="T2" fmla="*/ 103 w 6"/>
                <a:gd name="T3" fmla="*/ 62 h 4"/>
                <a:gd name="T4" fmla="*/ 103 w 6"/>
                <a:gd name="T5" fmla="*/ 83 h 4"/>
                <a:gd name="T6" fmla="*/ 83 w 6"/>
                <a:gd name="T7" fmla="*/ 83 h 4"/>
                <a:gd name="T8" fmla="*/ 62 w 6"/>
                <a:gd name="T9" fmla="*/ 83 h 4"/>
                <a:gd name="T10" fmla="*/ 62 w 6"/>
                <a:gd name="T11" fmla="*/ 83 h 4"/>
                <a:gd name="T12" fmla="*/ 41 w 6"/>
                <a:gd name="T13" fmla="*/ 83 h 4"/>
                <a:gd name="T14" fmla="*/ 41 w 6"/>
                <a:gd name="T15" fmla="*/ 83 h 4"/>
                <a:gd name="T16" fmla="*/ 21 w 6"/>
                <a:gd name="T17" fmla="*/ 83 h 4"/>
                <a:gd name="T18" fmla="*/ 0 w 6"/>
                <a:gd name="T19" fmla="*/ 62 h 4"/>
                <a:gd name="T20" fmla="*/ 0 w 6"/>
                <a:gd name="T21" fmla="*/ 62 h 4"/>
                <a:gd name="T22" fmla="*/ 0 w 6"/>
                <a:gd name="T23" fmla="*/ 62 h 4"/>
                <a:gd name="T24" fmla="*/ 0 w 6"/>
                <a:gd name="T25" fmla="*/ 42 h 4"/>
                <a:gd name="T26" fmla="*/ 0 w 6"/>
                <a:gd name="T27" fmla="*/ 42 h 4"/>
                <a:gd name="T28" fmla="*/ 21 w 6"/>
                <a:gd name="T29" fmla="*/ 42 h 4"/>
                <a:gd name="T30" fmla="*/ 41 w 6"/>
                <a:gd name="T31" fmla="*/ 42 h 4"/>
                <a:gd name="T32" fmla="*/ 41 w 6"/>
                <a:gd name="T33" fmla="*/ 21 h 4"/>
                <a:gd name="T34" fmla="*/ 21 w 6"/>
                <a:gd name="T35" fmla="*/ 21 h 4"/>
                <a:gd name="T36" fmla="*/ 21 w 6"/>
                <a:gd name="T37" fmla="*/ 21 h 4"/>
                <a:gd name="T38" fmla="*/ 0 w 6"/>
                <a:gd name="T39" fmla="*/ 21 h 4"/>
                <a:gd name="T40" fmla="*/ 0 w 6"/>
                <a:gd name="T41" fmla="*/ 0 h 4"/>
                <a:gd name="T42" fmla="*/ 21 w 6"/>
                <a:gd name="T43" fmla="*/ 0 h 4"/>
                <a:gd name="T44" fmla="*/ 21 w 6"/>
                <a:gd name="T45" fmla="*/ 0 h 4"/>
                <a:gd name="T46" fmla="*/ 41 w 6"/>
                <a:gd name="T47" fmla="*/ 0 h 4"/>
                <a:gd name="T48" fmla="*/ 41 w 6"/>
                <a:gd name="T49" fmla="*/ 0 h 4"/>
                <a:gd name="T50" fmla="*/ 62 w 6"/>
                <a:gd name="T51" fmla="*/ 0 h 4"/>
                <a:gd name="T52" fmla="*/ 62 w 6"/>
                <a:gd name="T53" fmla="*/ 0 h 4"/>
                <a:gd name="T54" fmla="*/ 83 w 6"/>
                <a:gd name="T55" fmla="*/ 0 h 4"/>
                <a:gd name="T56" fmla="*/ 103 w 6"/>
                <a:gd name="T57" fmla="*/ 0 h 4"/>
                <a:gd name="T58" fmla="*/ 103 w 6"/>
                <a:gd name="T59" fmla="*/ 21 h 4"/>
                <a:gd name="T60" fmla="*/ 103 w 6"/>
                <a:gd name="T61" fmla="*/ 21 h 4"/>
                <a:gd name="T62" fmla="*/ 103 w 6"/>
                <a:gd name="T63" fmla="*/ 21 h 4"/>
                <a:gd name="T64" fmla="*/ 83 w 6"/>
                <a:gd name="T65" fmla="*/ 42 h 4"/>
                <a:gd name="T66" fmla="*/ 83 w 6"/>
                <a:gd name="T67" fmla="*/ 42 h 4"/>
                <a:gd name="T68" fmla="*/ 62 w 6"/>
                <a:gd name="T69" fmla="*/ 42 h 4"/>
                <a:gd name="T70" fmla="*/ 62 w 6"/>
                <a:gd name="T71" fmla="*/ 62 h 4"/>
                <a:gd name="T72" fmla="*/ 62 w 6"/>
                <a:gd name="T73" fmla="*/ 62 h 4"/>
                <a:gd name="T74" fmla="*/ 83 w 6"/>
                <a:gd name="T75" fmla="*/ 62 h 4"/>
                <a:gd name="T76" fmla="*/ 83 w 6"/>
                <a:gd name="T77" fmla="*/ 62 h 4"/>
                <a:gd name="T78" fmla="*/ 103 w 6"/>
                <a:gd name="T79" fmla="*/ 62 h 4"/>
                <a:gd name="T80" fmla="*/ 124 w 6"/>
                <a:gd name="T81" fmla="*/ 62 h 4"/>
                <a:gd name="T82" fmla="*/ 62 w 6"/>
                <a:gd name="T83" fmla="*/ 42 h 4"/>
                <a:gd name="T84" fmla="*/ 62 w 6"/>
                <a:gd name="T85" fmla="*/ 21 h 4"/>
                <a:gd name="T86" fmla="*/ 83 w 6"/>
                <a:gd name="T87" fmla="*/ 21 h 4"/>
                <a:gd name="T88" fmla="*/ 83 w 6"/>
                <a:gd name="T89" fmla="*/ 21 h 4"/>
                <a:gd name="T90" fmla="*/ 83 w 6"/>
                <a:gd name="T91" fmla="*/ 21 h 4"/>
                <a:gd name="T92" fmla="*/ 83 w 6"/>
                <a:gd name="T93" fmla="*/ 21 h 4"/>
                <a:gd name="T94" fmla="*/ 62 w 6"/>
                <a:gd name="T95" fmla="*/ 21 h 4"/>
                <a:gd name="T96" fmla="*/ 62 w 6"/>
                <a:gd name="T97" fmla="*/ 42 h 4"/>
                <a:gd name="T98" fmla="*/ 41 w 6"/>
                <a:gd name="T99" fmla="*/ 42 h 4"/>
                <a:gd name="T100" fmla="*/ 21 w 6"/>
                <a:gd name="T101" fmla="*/ 42 h 4"/>
                <a:gd name="T102" fmla="*/ 21 w 6"/>
                <a:gd name="T103" fmla="*/ 62 h 4"/>
                <a:gd name="T104" fmla="*/ 21 w 6"/>
                <a:gd name="T105" fmla="*/ 62 h 4"/>
                <a:gd name="T106" fmla="*/ 41 w 6"/>
                <a:gd name="T107" fmla="*/ 62 h 4"/>
                <a:gd name="T108" fmla="*/ 41 w 6"/>
                <a:gd name="T109" fmla="*/ 42 h 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6" h="4">
                  <a:moveTo>
                    <a:pt x="6" y="3"/>
                  </a:moveTo>
                  <a:cubicBezTo>
                    <a:pt x="5" y="3"/>
                    <a:pt x="5" y="3"/>
                    <a:pt x="5" y="3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4" y="0"/>
                    <a:pt x="4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5" y="3"/>
                    <a:pt x="5" y="3"/>
                    <a:pt x="5" y="3"/>
                  </a:cubicBezTo>
                  <a:lnTo>
                    <a:pt x="6" y="3"/>
                  </a:lnTo>
                  <a:close/>
                  <a:moveTo>
                    <a:pt x="3" y="2"/>
                  </a:moveTo>
                  <a:cubicBezTo>
                    <a:pt x="3" y="1"/>
                    <a:pt x="3" y="1"/>
                    <a:pt x="3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3" y="1"/>
                    <a:pt x="3" y="1"/>
                  </a:cubicBezTo>
                  <a:lnTo>
                    <a:pt x="3" y="2"/>
                  </a:lnTo>
                  <a:close/>
                  <a:moveTo>
                    <a:pt x="2" y="2"/>
                  </a:moveTo>
                  <a:cubicBezTo>
                    <a:pt x="2" y="2"/>
                    <a:pt x="1" y="2"/>
                    <a:pt x="1" y="2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2" y="3"/>
                    <a:pt x="2" y="3"/>
                  </a:cubicBezTo>
                  <a:lnTo>
                    <a:pt x="2" y="2"/>
                  </a:ln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07" name="Freeform 355"/>
            <p:cNvSpPr>
              <a:spLocks/>
            </p:cNvSpPr>
            <p:nvPr/>
          </p:nvSpPr>
          <p:spPr bwMode="auto">
            <a:xfrm>
              <a:off x="1948" y="2795"/>
              <a:ext cx="352" cy="125"/>
            </a:xfrm>
            <a:custGeom>
              <a:avLst/>
              <a:gdLst>
                <a:gd name="T0" fmla="*/ 0 w 17"/>
                <a:gd name="T1" fmla="*/ 21 h 6"/>
                <a:gd name="T2" fmla="*/ 0 w 17"/>
                <a:gd name="T3" fmla="*/ 21 h 6"/>
                <a:gd name="T4" fmla="*/ 0 w 17"/>
                <a:gd name="T5" fmla="*/ 0 h 6"/>
                <a:gd name="T6" fmla="*/ 186 w 17"/>
                <a:gd name="T7" fmla="*/ 63 h 6"/>
                <a:gd name="T8" fmla="*/ 186 w 17"/>
                <a:gd name="T9" fmla="*/ 63 h 6"/>
                <a:gd name="T10" fmla="*/ 186 w 17"/>
                <a:gd name="T11" fmla="*/ 63 h 6"/>
                <a:gd name="T12" fmla="*/ 352 w 17"/>
                <a:gd name="T13" fmla="*/ 0 h 6"/>
                <a:gd name="T14" fmla="*/ 352 w 17"/>
                <a:gd name="T15" fmla="*/ 21 h 6"/>
                <a:gd name="T16" fmla="*/ 352 w 17"/>
                <a:gd name="T17" fmla="*/ 21 h 6"/>
                <a:gd name="T18" fmla="*/ 352 w 17"/>
                <a:gd name="T19" fmla="*/ 42 h 6"/>
                <a:gd name="T20" fmla="*/ 352 w 17"/>
                <a:gd name="T21" fmla="*/ 42 h 6"/>
                <a:gd name="T22" fmla="*/ 352 w 17"/>
                <a:gd name="T23" fmla="*/ 42 h 6"/>
                <a:gd name="T24" fmla="*/ 352 w 17"/>
                <a:gd name="T25" fmla="*/ 63 h 6"/>
                <a:gd name="T26" fmla="*/ 352 w 17"/>
                <a:gd name="T27" fmla="*/ 63 h 6"/>
                <a:gd name="T28" fmla="*/ 186 w 17"/>
                <a:gd name="T29" fmla="*/ 125 h 6"/>
                <a:gd name="T30" fmla="*/ 186 w 17"/>
                <a:gd name="T31" fmla="*/ 125 h 6"/>
                <a:gd name="T32" fmla="*/ 186 w 17"/>
                <a:gd name="T33" fmla="*/ 125 h 6"/>
                <a:gd name="T34" fmla="*/ 21 w 17"/>
                <a:gd name="T35" fmla="*/ 63 h 6"/>
                <a:gd name="T36" fmla="*/ 21 w 17"/>
                <a:gd name="T37" fmla="*/ 63 h 6"/>
                <a:gd name="T38" fmla="*/ 0 w 17"/>
                <a:gd name="T39" fmla="*/ 42 h 6"/>
                <a:gd name="T40" fmla="*/ 0 w 17"/>
                <a:gd name="T41" fmla="*/ 42 h 6"/>
                <a:gd name="T42" fmla="*/ 0 w 17"/>
                <a:gd name="T43" fmla="*/ 42 h 6"/>
                <a:gd name="T44" fmla="*/ 0 w 17"/>
                <a:gd name="T45" fmla="*/ 21 h 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17" h="6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4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3" y="3"/>
                    <a:pt x="17" y="2"/>
                    <a:pt x="17" y="0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6" y="4"/>
                    <a:pt x="13" y="6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5" y="6"/>
                    <a:pt x="1" y="4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F5AB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08" name="Freeform 356"/>
            <p:cNvSpPr>
              <a:spLocks/>
            </p:cNvSpPr>
            <p:nvPr/>
          </p:nvSpPr>
          <p:spPr bwMode="auto">
            <a:xfrm>
              <a:off x="2258" y="2795"/>
              <a:ext cx="42" cy="104"/>
            </a:xfrm>
            <a:custGeom>
              <a:avLst/>
              <a:gdLst>
                <a:gd name="T0" fmla="*/ 42 w 2"/>
                <a:gd name="T1" fmla="*/ 0 h 5"/>
                <a:gd name="T2" fmla="*/ 42 w 2"/>
                <a:gd name="T3" fmla="*/ 21 h 5"/>
                <a:gd name="T4" fmla="*/ 42 w 2"/>
                <a:gd name="T5" fmla="*/ 21 h 5"/>
                <a:gd name="T6" fmla="*/ 42 w 2"/>
                <a:gd name="T7" fmla="*/ 42 h 5"/>
                <a:gd name="T8" fmla="*/ 42 w 2"/>
                <a:gd name="T9" fmla="*/ 42 h 5"/>
                <a:gd name="T10" fmla="*/ 42 w 2"/>
                <a:gd name="T11" fmla="*/ 42 h 5"/>
                <a:gd name="T12" fmla="*/ 42 w 2"/>
                <a:gd name="T13" fmla="*/ 62 h 5"/>
                <a:gd name="T14" fmla="*/ 42 w 2"/>
                <a:gd name="T15" fmla="*/ 62 h 5"/>
                <a:gd name="T16" fmla="*/ 0 w 2"/>
                <a:gd name="T17" fmla="*/ 104 h 5"/>
                <a:gd name="T18" fmla="*/ 0 w 2"/>
                <a:gd name="T19" fmla="*/ 42 h 5"/>
                <a:gd name="T20" fmla="*/ 42 w 2"/>
                <a:gd name="T21" fmla="*/ 0 h 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" h="5">
                  <a:moveTo>
                    <a:pt x="2" y="0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4"/>
                    <a:pt x="1" y="4"/>
                    <a:pt x="0" y="5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2" y="1"/>
                    <a:pt x="2" y="0"/>
                  </a:cubicBez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09" name="Freeform 357"/>
            <p:cNvSpPr>
              <a:spLocks/>
            </p:cNvSpPr>
            <p:nvPr/>
          </p:nvSpPr>
          <p:spPr bwMode="auto">
            <a:xfrm>
              <a:off x="1948" y="2795"/>
              <a:ext cx="41" cy="83"/>
            </a:xfrm>
            <a:custGeom>
              <a:avLst/>
              <a:gdLst>
                <a:gd name="T0" fmla="*/ 21 w 2"/>
                <a:gd name="T1" fmla="*/ 62 h 4"/>
                <a:gd name="T2" fmla="*/ 21 w 2"/>
                <a:gd name="T3" fmla="*/ 62 h 4"/>
                <a:gd name="T4" fmla="*/ 0 w 2"/>
                <a:gd name="T5" fmla="*/ 42 h 4"/>
                <a:gd name="T6" fmla="*/ 0 w 2"/>
                <a:gd name="T7" fmla="*/ 42 h 4"/>
                <a:gd name="T8" fmla="*/ 0 w 2"/>
                <a:gd name="T9" fmla="*/ 42 h 4"/>
                <a:gd name="T10" fmla="*/ 0 w 2"/>
                <a:gd name="T11" fmla="*/ 21 h 4"/>
                <a:gd name="T12" fmla="*/ 0 w 2"/>
                <a:gd name="T13" fmla="*/ 21 h 4"/>
                <a:gd name="T14" fmla="*/ 0 w 2"/>
                <a:gd name="T15" fmla="*/ 0 h 4"/>
                <a:gd name="T16" fmla="*/ 41 w 2"/>
                <a:gd name="T17" fmla="*/ 42 h 4"/>
                <a:gd name="T18" fmla="*/ 41 w 2"/>
                <a:gd name="T19" fmla="*/ 83 h 4"/>
                <a:gd name="T20" fmla="*/ 21 w 2"/>
                <a:gd name="T21" fmla="*/ 62 h 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" h="4"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1"/>
                    <a:pt x="2" y="2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1" y="3"/>
                    <a:pt x="1" y="3"/>
                  </a:cubicBezTo>
                  <a:close/>
                </a:path>
              </a:pathLst>
            </a:custGeom>
            <a:solidFill>
              <a:srgbClr val="E994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10" name="Freeform 358"/>
            <p:cNvSpPr>
              <a:spLocks/>
            </p:cNvSpPr>
            <p:nvPr/>
          </p:nvSpPr>
          <p:spPr bwMode="auto">
            <a:xfrm>
              <a:off x="872" y="3024"/>
              <a:ext cx="310" cy="209"/>
            </a:xfrm>
            <a:custGeom>
              <a:avLst/>
              <a:gdLst>
                <a:gd name="T0" fmla="*/ 186 w 15"/>
                <a:gd name="T1" fmla="*/ 42 h 10"/>
                <a:gd name="T2" fmla="*/ 21 w 15"/>
                <a:gd name="T3" fmla="*/ 42 h 10"/>
                <a:gd name="T4" fmla="*/ 124 w 15"/>
                <a:gd name="T5" fmla="*/ 167 h 10"/>
                <a:gd name="T6" fmla="*/ 289 w 15"/>
                <a:gd name="T7" fmla="*/ 167 h 10"/>
                <a:gd name="T8" fmla="*/ 186 w 15"/>
                <a:gd name="T9" fmla="*/ 42 h 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" h="10">
                  <a:moveTo>
                    <a:pt x="9" y="2"/>
                  </a:moveTo>
                  <a:cubicBezTo>
                    <a:pt x="6" y="0"/>
                    <a:pt x="2" y="0"/>
                    <a:pt x="1" y="2"/>
                  </a:cubicBezTo>
                  <a:cubicBezTo>
                    <a:pt x="0" y="4"/>
                    <a:pt x="2" y="6"/>
                    <a:pt x="6" y="8"/>
                  </a:cubicBezTo>
                  <a:cubicBezTo>
                    <a:pt x="10" y="10"/>
                    <a:pt x="13" y="10"/>
                    <a:pt x="14" y="8"/>
                  </a:cubicBezTo>
                  <a:cubicBezTo>
                    <a:pt x="15" y="6"/>
                    <a:pt x="13" y="3"/>
                    <a:pt x="9" y="2"/>
                  </a:cubicBez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11" name="Freeform 359"/>
            <p:cNvSpPr>
              <a:spLocks/>
            </p:cNvSpPr>
            <p:nvPr/>
          </p:nvSpPr>
          <p:spPr bwMode="auto">
            <a:xfrm>
              <a:off x="892" y="3024"/>
              <a:ext cx="269" cy="188"/>
            </a:xfrm>
            <a:custGeom>
              <a:avLst/>
              <a:gdLst>
                <a:gd name="T0" fmla="*/ 166 w 13"/>
                <a:gd name="T1" fmla="*/ 42 h 9"/>
                <a:gd name="T2" fmla="*/ 21 w 13"/>
                <a:gd name="T3" fmla="*/ 42 h 9"/>
                <a:gd name="T4" fmla="*/ 103 w 13"/>
                <a:gd name="T5" fmla="*/ 146 h 9"/>
                <a:gd name="T6" fmla="*/ 248 w 13"/>
                <a:gd name="T7" fmla="*/ 167 h 9"/>
                <a:gd name="T8" fmla="*/ 166 w 13"/>
                <a:gd name="T9" fmla="*/ 42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" h="9">
                  <a:moveTo>
                    <a:pt x="8" y="2"/>
                  </a:moveTo>
                  <a:cubicBezTo>
                    <a:pt x="5" y="1"/>
                    <a:pt x="2" y="0"/>
                    <a:pt x="1" y="2"/>
                  </a:cubicBezTo>
                  <a:cubicBezTo>
                    <a:pt x="0" y="3"/>
                    <a:pt x="2" y="6"/>
                    <a:pt x="5" y="7"/>
                  </a:cubicBezTo>
                  <a:cubicBezTo>
                    <a:pt x="9" y="9"/>
                    <a:pt x="12" y="9"/>
                    <a:pt x="12" y="8"/>
                  </a:cubicBezTo>
                  <a:cubicBezTo>
                    <a:pt x="13" y="6"/>
                    <a:pt x="11" y="4"/>
                    <a:pt x="8" y="2"/>
                  </a:cubicBezTo>
                  <a:close/>
                </a:path>
              </a:pathLst>
            </a:custGeom>
            <a:solidFill>
              <a:srgbClr val="F5AB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12" name="Freeform 360"/>
            <p:cNvSpPr>
              <a:spLocks noEditPoints="1"/>
            </p:cNvSpPr>
            <p:nvPr/>
          </p:nvSpPr>
          <p:spPr bwMode="auto">
            <a:xfrm>
              <a:off x="975" y="3066"/>
              <a:ext cx="104" cy="104"/>
            </a:xfrm>
            <a:custGeom>
              <a:avLst/>
              <a:gdLst>
                <a:gd name="T0" fmla="*/ 83 w 5"/>
                <a:gd name="T1" fmla="*/ 104 h 5"/>
                <a:gd name="T2" fmla="*/ 83 w 5"/>
                <a:gd name="T3" fmla="*/ 104 h 5"/>
                <a:gd name="T4" fmla="*/ 62 w 5"/>
                <a:gd name="T5" fmla="*/ 104 h 5"/>
                <a:gd name="T6" fmla="*/ 62 w 5"/>
                <a:gd name="T7" fmla="*/ 104 h 5"/>
                <a:gd name="T8" fmla="*/ 42 w 5"/>
                <a:gd name="T9" fmla="*/ 104 h 5"/>
                <a:gd name="T10" fmla="*/ 42 w 5"/>
                <a:gd name="T11" fmla="*/ 104 h 5"/>
                <a:gd name="T12" fmla="*/ 21 w 5"/>
                <a:gd name="T13" fmla="*/ 104 h 5"/>
                <a:gd name="T14" fmla="*/ 21 w 5"/>
                <a:gd name="T15" fmla="*/ 83 h 5"/>
                <a:gd name="T16" fmla="*/ 21 w 5"/>
                <a:gd name="T17" fmla="*/ 83 h 5"/>
                <a:gd name="T18" fmla="*/ 0 w 5"/>
                <a:gd name="T19" fmla="*/ 62 h 5"/>
                <a:gd name="T20" fmla="*/ 0 w 5"/>
                <a:gd name="T21" fmla="*/ 62 h 5"/>
                <a:gd name="T22" fmla="*/ 0 w 5"/>
                <a:gd name="T23" fmla="*/ 62 h 5"/>
                <a:gd name="T24" fmla="*/ 0 w 5"/>
                <a:gd name="T25" fmla="*/ 42 h 5"/>
                <a:gd name="T26" fmla="*/ 21 w 5"/>
                <a:gd name="T27" fmla="*/ 42 h 5"/>
                <a:gd name="T28" fmla="*/ 42 w 5"/>
                <a:gd name="T29" fmla="*/ 42 h 5"/>
                <a:gd name="T30" fmla="*/ 42 w 5"/>
                <a:gd name="T31" fmla="*/ 42 h 5"/>
                <a:gd name="T32" fmla="*/ 62 w 5"/>
                <a:gd name="T33" fmla="*/ 21 h 5"/>
                <a:gd name="T34" fmla="*/ 42 w 5"/>
                <a:gd name="T35" fmla="*/ 21 h 5"/>
                <a:gd name="T36" fmla="*/ 42 w 5"/>
                <a:gd name="T37" fmla="*/ 21 h 5"/>
                <a:gd name="T38" fmla="*/ 21 w 5"/>
                <a:gd name="T39" fmla="*/ 21 h 5"/>
                <a:gd name="T40" fmla="*/ 21 w 5"/>
                <a:gd name="T41" fmla="*/ 21 h 5"/>
                <a:gd name="T42" fmla="*/ 42 w 5"/>
                <a:gd name="T43" fmla="*/ 21 h 5"/>
                <a:gd name="T44" fmla="*/ 42 w 5"/>
                <a:gd name="T45" fmla="*/ 21 h 5"/>
                <a:gd name="T46" fmla="*/ 62 w 5"/>
                <a:gd name="T47" fmla="*/ 21 h 5"/>
                <a:gd name="T48" fmla="*/ 62 w 5"/>
                <a:gd name="T49" fmla="*/ 0 h 5"/>
                <a:gd name="T50" fmla="*/ 83 w 5"/>
                <a:gd name="T51" fmla="*/ 21 h 5"/>
                <a:gd name="T52" fmla="*/ 83 w 5"/>
                <a:gd name="T53" fmla="*/ 21 h 5"/>
                <a:gd name="T54" fmla="*/ 83 w 5"/>
                <a:gd name="T55" fmla="*/ 42 h 5"/>
                <a:gd name="T56" fmla="*/ 104 w 5"/>
                <a:gd name="T57" fmla="*/ 42 h 5"/>
                <a:gd name="T58" fmla="*/ 104 w 5"/>
                <a:gd name="T59" fmla="*/ 62 h 5"/>
                <a:gd name="T60" fmla="*/ 104 w 5"/>
                <a:gd name="T61" fmla="*/ 62 h 5"/>
                <a:gd name="T62" fmla="*/ 104 w 5"/>
                <a:gd name="T63" fmla="*/ 62 h 5"/>
                <a:gd name="T64" fmla="*/ 83 w 5"/>
                <a:gd name="T65" fmla="*/ 62 h 5"/>
                <a:gd name="T66" fmla="*/ 62 w 5"/>
                <a:gd name="T67" fmla="*/ 62 h 5"/>
                <a:gd name="T68" fmla="*/ 62 w 5"/>
                <a:gd name="T69" fmla="*/ 62 h 5"/>
                <a:gd name="T70" fmla="*/ 42 w 5"/>
                <a:gd name="T71" fmla="*/ 83 h 5"/>
                <a:gd name="T72" fmla="*/ 62 w 5"/>
                <a:gd name="T73" fmla="*/ 83 h 5"/>
                <a:gd name="T74" fmla="*/ 62 w 5"/>
                <a:gd name="T75" fmla="*/ 104 h 5"/>
                <a:gd name="T76" fmla="*/ 83 w 5"/>
                <a:gd name="T77" fmla="*/ 104 h 5"/>
                <a:gd name="T78" fmla="*/ 83 w 5"/>
                <a:gd name="T79" fmla="*/ 104 h 5"/>
                <a:gd name="T80" fmla="*/ 62 w 5"/>
                <a:gd name="T81" fmla="*/ 62 h 5"/>
                <a:gd name="T82" fmla="*/ 62 w 5"/>
                <a:gd name="T83" fmla="*/ 62 h 5"/>
                <a:gd name="T84" fmla="*/ 83 w 5"/>
                <a:gd name="T85" fmla="*/ 62 h 5"/>
                <a:gd name="T86" fmla="*/ 83 w 5"/>
                <a:gd name="T87" fmla="*/ 62 h 5"/>
                <a:gd name="T88" fmla="*/ 83 w 5"/>
                <a:gd name="T89" fmla="*/ 62 h 5"/>
                <a:gd name="T90" fmla="*/ 83 w 5"/>
                <a:gd name="T91" fmla="*/ 42 h 5"/>
                <a:gd name="T92" fmla="*/ 62 w 5"/>
                <a:gd name="T93" fmla="*/ 42 h 5"/>
                <a:gd name="T94" fmla="*/ 62 w 5"/>
                <a:gd name="T95" fmla="*/ 62 h 5"/>
                <a:gd name="T96" fmla="*/ 42 w 5"/>
                <a:gd name="T97" fmla="*/ 62 h 5"/>
                <a:gd name="T98" fmla="*/ 21 w 5"/>
                <a:gd name="T99" fmla="*/ 62 h 5"/>
                <a:gd name="T100" fmla="*/ 21 w 5"/>
                <a:gd name="T101" fmla="*/ 62 h 5"/>
                <a:gd name="T102" fmla="*/ 21 w 5"/>
                <a:gd name="T103" fmla="*/ 62 h 5"/>
                <a:gd name="T104" fmla="*/ 42 w 5"/>
                <a:gd name="T105" fmla="*/ 83 h 5"/>
                <a:gd name="T106" fmla="*/ 42 w 5"/>
                <a:gd name="T107" fmla="*/ 62 h 5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5" h="5">
                  <a:moveTo>
                    <a:pt x="4" y="5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lose/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3" y="2"/>
                    <a:pt x="3" y="2"/>
                    <a:pt x="3" y="2"/>
                  </a:cubicBezTo>
                  <a:lnTo>
                    <a:pt x="3" y="3"/>
                  </a:lnTo>
                  <a:close/>
                  <a:moveTo>
                    <a:pt x="2" y="3"/>
                  </a:moveTo>
                  <a:cubicBezTo>
                    <a:pt x="2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4"/>
                    <a:pt x="2" y="4"/>
                    <a:pt x="2" y="4"/>
                  </a:cubicBezTo>
                  <a:lnTo>
                    <a:pt x="2" y="3"/>
                  </a:ln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13" name="Freeform 361"/>
            <p:cNvSpPr>
              <a:spLocks/>
            </p:cNvSpPr>
            <p:nvPr/>
          </p:nvSpPr>
          <p:spPr bwMode="auto">
            <a:xfrm>
              <a:off x="872" y="3045"/>
              <a:ext cx="289" cy="229"/>
            </a:xfrm>
            <a:custGeom>
              <a:avLst/>
              <a:gdLst>
                <a:gd name="T0" fmla="*/ 21 w 14"/>
                <a:gd name="T1" fmla="*/ 42 h 11"/>
                <a:gd name="T2" fmla="*/ 21 w 14"/>
                <a:gd name="T3" fmla="*/ 42 h 11"/>
                <a:gd name="T4" fmla="*/ 21 w 14"/>
                <a:gd name="T5" fmla="*/ 0 h 11"/>
                <a:gd name="T6" fmla="*/ 124 w 14"/>
                <a:gd name="T7" fmla="*/ 146 h 11"/>
                <a:gd name="T8" fmla="*/ 124 w 14"/>
                <a:gd name="T9" fmla="*/ 146 h 11"/>
                <a:gd name="T10" fmla="*/ 124 w 14"/>
                <a:gd name="T11" fmla="*/ 146 h 11"/>
                <a:gd name="T12" fmla="*/ 289 w 14"/>
                <a:gd name="T13" fmla="*/ 146 h 11"/>
                <a:gd name="T14" fmla="*/ 268 w 14"/>
                <a:gd name="T15" fmla="*/ 167 h 11"/>
                <a:gd name="T16" fmla="*/ 268 w 14"/>
                <a:gd name="T17" fmla="*/ 187 h 11"/>
                <a:gd name="T18" fmla="*/ 268 w 14"/>
                <a:gd name="T19" fmla="*/ 187 h 11"/>
                <a:gd name="T20" fmla="*/ 268 w 14"/>
                <a:gd name="T21" fmla="*/ 187 h 11"/>
                <a:gd name="T22" fmla="*/ 268 w 14"/>
                <a:gd name="T23" fmla="*/ 187 h 11"/>
                <a:gd name="T24" fmla="*/ 268 w 14"/>
                <a:gd name="T25" fmla="*/ 208 h 11"/>
                <a:gd name="T26" fmla="*/ 268 w 14"/>
                <a:gd name="T27" fmla="*/ 208 h 11"/>
                <a:gd name="T28" fmla="*/ 103 w 14"/>
                <a:gd name="T29" fmla="*/ 187 h 11"/>
                <a:gd name="T30" fmla="*/ 103 w 14"/>
                <a:gd name="T31" fmla="*/ 187 h 11"/>
                <a:gd name="T32" fmla="*/ 103 w 14"/>
                <a:gd name="T33" fmla="*/ 187 h 11"/>
                <a:gd name="T34" fmla="*/ 0 w 14"/>
                <a:gd name="T35" fmla="*/ 62 h 11"/>
                <a:gd name="T36" fmla="*/ 0 w 14"/>
                <a:gd name="T37" fmla="*/ 62 h 11"/>
                <a:gd name="T38" fmla="*/ 0 w 14"/>
                <a:gd name="T39" fmla="*/ 62 h 11"/>
                <a:gd name="T40" fmla="*/ 0 w 14"/>
                <a:gd name="T41" fmla="*/ 42 h 11"/>
                <a:gd name="T42" fmla="*/ 0 w 14"/>
                <a:gd name="T43" fmla="*/ 42 h 11"/>
                <a:gd name="T44" fmla="*/ 21 w 14"/>
                <a:gd name="T45" fmla="*/ 42 h 11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14" h="11"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2"/>
                    <a:pt x="2" y="5"/>
                    <a:pt x="6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10" y="9"/>
                    <a:pt x="13" y="9"/>
                    <a:pt x="14" y="7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1" y="11"/>
                    <a:pt x="8" y="11"/>
                    <a:pt x="5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2" y="8"/>
                    <a:pt x="0" y="5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lnTo>
                    <a:pt x="1" y="2"/>
                  </a:lnTo>
                  <a:close/>
                </a:path>
              </a:pathLst>
            </a:custGeom>
            <a:solidFill>
              <a:srgbClr val="F5AB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14" name="Freeform 362"/>
            <p:cNvSpPr>
              <a:spLocks/>
            </p:cNvSpPr>
            <p:nvPr/>
          </p:nvSpPr>
          <p:spPr bwMode="auto">
            <a:xfrm>
              <a:off x="1079" y="3191"/>
              <a:ext cx="82" cy="83"/>
            </a:xfrm>
            <a:custGeom>
              <a:avLst/>
              <a:gdLst>
                <a:gd name="T0" fmla="*/ 82 w 4"/>
                <a:gd name="T1" fmla="*/ 0 h 4"/>
                <a:gd name="T2" fmla="*/ 62 w 4"/>
                <a:gd name="T3" fmla="*/ 21 h 4"/>
                <a:gd name="T4" fmla="*/ 62 w 4"/>
                <a:gd name="T5" fmla="*/ 42 h 4"/>
                <a:gd name="T6" fmla="*/ 62 w 4"/>
                <a:gd name="T7" fmla="*/ 42 h 4"/>
                <a:gd name="T8" fmla="*/ 62 w 4"/>
                <a:gd name="T9" fmla="*/ 42 h 4"/>
                <a:gd name="T10" fmla="*/ 62 w 4"/>
                <a:gd name="T11" fmla="*/ 42 h 4"/>
                <a:gd name="T12" fmla="*/ 62 w 4"/>
                <a:gd name="T13" fmla="*/ 62 h 4"/>
                <a:gd name="T14" fmla="*/ 62 w 4"/>
                <a:gd name="T15" fmla="*/ 62 h 4"/>
                <a:gd name="T16" fmla="*/ 0 w 4"/>
                <a:gd name="T17" fmla="*/ 83 h 4"/>
                <a:gd name="T18" fmla="*/ 21 w 4"/>
                <a:gd name="T19" fmla="*/ 21 h 4"/>
                <a:gd name="T20" fmla="*/ 82 w 4"/>
                <a:gd name="T21" fmla="*/ 0 h 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4" h="4">
                  <a:moveTo>
                    <a:pt x="4" y="0"/>
                  </a:moveTo>
                  <a:cubicBezTo>
                    <a:pt x="3" y="1"/>
                    <a:pt x="3" y="1"/>
                    <a:pt x="3" y="1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2" y="3"/>
                    <a:pt x="1" y="4"/>
                    <a:pt x="0" y="4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3" y="1"/>
                    <a:pt x="4" y="1"/>
                    <a:pt x="4" y="0"/>
                  </a:cubicBez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15" name="Freeform 363"/>
            <p:cNvSpPr>
              <a:spLocks/>
            </p:cNvSpPr>
            <p:nvPr/>
          </p:nvSpPr>
          <p:spPr bwMode="auto">
            <a:xfrm>
              <a:off x="872" y="3045"/>
              <a:ext cx="41" cy="125"/>
            </a:xfrm>
            <a:custGeom>
              <a:avLst/>
              <a:gdLst>
                <a:gd name="T0" fmla="*/ 0 w 2"/>
                <a:gd name="T1" fmla="*/ 63 h 6"/>
                <a:gd name="T2" fmla="*/ 0 w 2"/>
                <a:gd name="T3" fmla="*/ 63 h 6"/>
                <a:gd name="T4" fmla="*/ 0 w 2"/>
                <a:gd name="T5" fmla="*/ 63 h 6"/>
                <a:gd name="T6" fmla="*/ 0 w 2"/>
                <a:gd name="T7" fmla="*/ 42 h 6"/>
                <a:gd name="T8" fmla="*/ 0 w 2"/>
                <a:gd name="T9" fmla="*/ 42 h 6"/>
                <a:gd name="T10" fmla="*/ 21 w 2"/>
                <a:gd name="T11" fmla="*/ 42 h 6"/>
                <a:gd name="T12" fmla="*/ 21 w 2"/>
                <a:gd name="T13" fmla="*/ 42 h 6"/>
                <a:gd name="T14" fmla="*/ 21 w 2"/>
                <a:gd name="T15" fmla="*/ 0 h 6"/>
                <a:gd name="T16" fmla="*/ 41 w 2"/>
                <a:gd name="T17" fmla="*/ 63 h 6"/>
                <a:gd name="T18" fmla="*/ 21 w 2"/>
                <a:gd name="T19" fmla="*/ 125 h 6"/>
                <a:gd name="T20" fmla="*/ 0 w 2"/>
                <a:gd name="T21" fmla="*/ 63 h 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" h="6"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1" y="2"/>
                    <a:pt x="2" y="3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5"/>
                    <a:pt x="0" y="4"/>
                    <a:pt x="0" y="3"/>
                  </a:cubicBezTo>
                  <a:close/>
                </a:path>
              </a:pathLst>
            </a:custGeom>
            <a:solidFill>
              <a:srgbClr val="E994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16" name="Freeform 364"/>
            <p:cNvSpPr>
              <a:spLocks/>
            </p:cNvSpPr>
            <p:nvPr/>
          </p:nvSpPr>
          <p:spPr bwMode="auto">
            <a:xfrm>
              <a:off x="2383" y="3233"/>
              <a:ext cx="310" cy="166"/>
            </a:xfrm>
            <a:custGeom>
              <a:avLst/>
              <a:gdLst>
                <a:gd name="T0" fmla="*/ 165 w 15"/>
                <a:gd name="T1" fmla="*/ 0 h 8"/>
                <a:gd name="T2" fmla="*/ 0 w 15"/>
                <a:gd name="T3" fmla="*/ 62 h 8"/>
                <a:gd name="T4" fmla="*/ 145 w 15"/>
                <a:gd name="T5" fmla="*/ 166 h 8"/>
                <a:gd name="T6" fmla="*/ 310 w 15"/>
                <a:gd name="T7" fmla="*/ 104 h 8"/>
                <a:gd name="T8" fmla="*/ 165 w 15"/>
                <a:gd name="T9" fmla="*/ 0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" h="8">
                  <a:moveTo>
                    <a:pt x="8" y="0"/>
                  </a:moveTo>
                  <a:cubicBezTo>
                    <a:pt x="4" y="0"/>
                    <a:pt x="1" y="1"/>
                    <a:pt x="0" y="3"/>
                  </a:cubicBezTo>
                  <a:cubicBezTo>
                    <a:pt x="0" y="5"/>
                    <a:pt x="3" y="7"/>
                    <a:pt x="7" y="8"/>
                  </a:cubicBezTo>
                  <a:cubicBezTo>
                    <a:pt x="11" y="8"/>
                    <a:pt x="15" y="7"/>
                    <a:pt x="15" y="5"/>
                  </a:cubicBezTo>
                  <a:cubicBezTo>
                    <a:pt x="15" y="3"/>
                    <a:pt x="12" y="1"/>
                    <a:pt x="8" y="0"/>
                  </a:cubicBez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17" name="Freeform 365"/>
            <p:cNvSpPr>
              <a:spLocks/>
            </p:cNvSpPr>
            <p:nvPr/>
          </p:nvSpPr>
          <p:spPr bwMode="auto">
            <a:xfrm>
              <a:off x="2403" y="3253"/>
              <a:ext cx="269" cy="126"/>
            </a:xfrm>
            <a:custGeom>
              <a:avLst/>
              <a:gdLst>
                <a:gd name="T0" fmla="*/ 145 w 13"/>
                <a:gd name="T1" fmla="*/ 0 h 6"/>
                <a:gd name="T2" fmla="*/ 0 w 13"/>
                <a:gd name="T3" fmla="*/ 42 h 6"/>
                <a:gd name="T4" fmla="*/ 124 w 13"/>
                <a:gd name="T5" fmla="*/ 126 h 6"/>
                <a:gd name="T6" fmla="*/ 269 w 13"/>
                <a:gd name="T7" fmla="*/ 63 h 6"/>
                <a:gd name="T8" fmla="*/ 145 w 13"/>
                <a:gd name="T9" fmla="*/ 0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" h="6">
                  <a:moveTo>
                    <a:pt x="7" y="0"/>
                  </a:moveTo>
                  <a:cubicBezTo>
                    <a:pt x="3" y="0"/>
                    <a:pt x="0" y="1"/>
                    <a:pt x="0" y="2"/>
                  </a:cubicBezTo>
                  <a:cubicBezTo>
                    <a:pt x="0" y="4"/>
                    <a:pt x="3" y="5"/>
                    <a:pt x="6" y="6"/>
                  </a:cubicBezTo>
                  <a:cubicBezTo>
                    <a:pt x="10" y="6"/>
                    <a:pt x="13" y="5"/>
                    <a:pt x="13" y="3"/>
                  </a:cubicBezTo>
                  <a:cubicBezTo>
                    <a:pt x="13" y="2"/>
                    <a:pt x="10" y="0"/>
                    <a:pt x="7" y="0"/>
                  </a:cubicBezTo>
                  <a:close/>
                </a:path>
              </a:pathLst>
            </a:custGeom>
            <a:solidFill>
              <a:srgbClr val="F5AB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18" name="Freeform 366"/>
            <p:cNvSpPr>
              <a:spLocks noEditPoints="1"/>
            </p:cNvSpPr>
            <p:nvPr/>
          </p:nvSpPr>
          <p:spPr bwMode="auto">
            <a:xfrm>
              <a:off x="2486" y="3253"/>
              <a:ext cx="104" cy="105"/>
            </a:xfrm>
            <a:custGeom>
              <a:avLst/>
              <a:gdLst>
                <a:gd name="T0" fmla="*/ 104 w 5"/>
                <a:gd name="T1" fmla="*/ 84 h 5"/>
                <a:gd name="T2" fmla="*/ 104 w 5"/>
                <a:gd name="T3" fmla="*/ 105 h 5"/>
                <a:gd name="T4" fmla="*/ 83 w 5"/>
                <a:gd name="T5" fmla="*/ 105 h 5"/>
                <a:gd name="T6" fmla="*/ 62 w 5"/>
                <a:gd name="T7" fmla="*/ 105 h 5"/>
                <a:gd name="T8" fmla="*/ 62 w 5"/>
                <a:gd name="T9" fmla="*/ 105 h 5"/>
                <a:gd name="T10" fmla="*/ 42 w 5"/>
                <a:gd name="T11" fmla="*/ 105 h 5"/>
                <a:gd name="T12" fmla="*/ 42 w 5"/>
                <a:gd name="T13" fmla="*/ 105 h 5"/>
                <a:gd name="T14" fmla="*/ 42 w 5"/>
                <a:gd name="T15" fmla="*/ 105 h 5"/>
                <a:gd name="T16" fmla="*/ 21 w 5"/>
                <a:gd name="T17" fmla="*/ 105 h 5"/>
                <a:gd name="T18" fmla="*/ 0 w 5"/>
                <a:gd name="T19" fmla="*/ 84 h 5"/>
                <a:gd name="T20" fmla="*/ 0 w 5"/>
                <a:gd name="T21" fmla="*/ 84 h 5"/>
                <a:gd name="T22" fmla="*/ 0 w 5"/>
                <a:gd name="T23" fmla="*/ 84 h 5"/>
                <a:gd name="T24" fmla="*/ 0 w 5"/>
                <a:gd name="T25" fmla="*/ 63 h 5"/>
                <a:gd name="T26" fmla="*/ 21 w 5"/>
                <a:gd name="T27" fmla="*/ 63 h 5"/>
                <a:gd name="T28" fmla="*/ 21 w 5"/>
                <a:gd name="T29" fmla="*/ 63 h 5"/>
                <a:gd name="T30" fmla="*/ 42 w 5"/>
                <a:gd name="T31" fmla="*/ 63 h 5"/>
                <a:gd name="T32" fmla="*/ 42 w 5"/>
                <a:gd name="T33" fmla="*/ 21 h 5"/>
                <a:gd name="T34" fmla="*/ 21 w 5"/>
                <a:gd name="T35" fmla="*/ 21 h 5"/>
                <a:gd name="T36" fmla="*/ 21 w 5"/>
                <a:gd name="T37" fmla="*/ 42 h 5"/>
                <a:gd name="T38" fmla="*/ 0 w 5"/>
                <a:gd name="T39" fmla="*/ 21 h 5"/>
                <a:gd name="T40" fmla="*/ 21 w 5"/>
                <a:gd name="T41" fmla="*/ 21 h 5"/>
                <a:gd name="T42" fmla="*/ 21 w 5"/>
                <a:gd name="T43" fmla="*/ 21 h 5"/>
                <a:gd name="T44" fmla="*/ 42 w 5"/>
                <a:gd name="T45" fmla="*/ 21 h 5"/>
                <a:gd name="T46" fmla="*/ 42 w 5"/>
                <a:gd name="T47" fmla="*/ 21 h 5"/>
                <a:gd name="T48" fmla="*/ 42 w 5"/>
                <a:gd name="T49" fmla="*/ 0 h 5"/>
                <a:gd name="T50" fmla="*/ 62 w 5"/>
                <a:gd name="T51" fmla="*/ 0 h 5"/>
                <a:gd name="T52" fmla="*/ 62 w 5"/>
                <a:gd name="T53" fmla="*/ 21 h 5"/>
                <a:gd name="T54" fmla="*/ 83 w 5"/>
                <a:gd name="T55" fmla="*/ 21 h 5"/>
                <a:gd name="T56" fmla="*/ 83 w 5"/>
                <a:gd name="T57" fmla="*/ 21 h 5"/>
                <a:gd name="T58" fmla="*/ 104 w 5"/>
                <a:gd name="T59" fmla="*/ 42 h 5"/>
                <a:gd name="T60" fmla="*/ 104 w 5"/>
                <a:gd name="T61" fmla="*/ 42 h 5"/>
                <a:gd name="T62" fmla="*/ 104 w 5"/>
                <a:gd name="T63" fmla="*/ 63 h 5"/>
                <a:gd name="T64" fmla="*/ 83 w 5"/>
                <a:gd name="T65" fmla="*/ 63 h 5"/>
                <a:gd name="T66" fmla="*/ 62 w 5"/>
                <a:gd name="T67" fmla="*/ 63 h 5"/>
                <a:gd name="T68" fmla="*/ 62 w 5"/>
                <a:gd name="T69" fmla="*/ 63 h 5"/>
                <a:gd name="T70" fmla="*/ 62 w 5"/>
                <a:gd name="T71" fmla="*/ 84 h 5"/>
                <a:gd name="T72" fmla="*/ 62 w 5"/>
                <a:gd name="T73" fmla="*/ 84 h 5"/>
                <a:gd name="T74" fmla="*/ 83 w 5"/>
                <a:gd name="T75" fmla="*/ 84 h 5"/>
                <a:gd name="T76" fmla="*/ 83 w 5"/>
                <a:gd name="T77" fmla="*/ 84 h 5"/>
                <a:gd name="T78" fmla="*/ 83 w 5"/>
                <a:gd name="T79" fmla="*/ 84 h 5"/>
                <a:gd name="T80" fmla="*/ 104 w 5"/>
                <a:gd name="T81" fmla="*/ 84 h 5"/>
                <a:gd name="T82" fmla="*/ 62 w 5"/>
                <a:gd name="T83" fmla="*/ 63 h 5"/>
                <a:gd name="T84" fmla="*/ 62 w 5"/>
                <a:gd name="T85" fmla="*/ 42 h 5"/>
                <a:gd name="T86" fmla="*/ 83 w 5"/>
                <a:gd name="T87" fmla="*/ 42 h 5"/>
                <a:gd name="T88" fmla="*/ 83 w 5"/>
                <a:gd name="T89" fmla="*/ 42 h 5"/>
                <a:gd name="T90" fmla="*/ 83 w 5"/>
                <a:gd name="T91" fmla="*/ 42 h 5"/>
                <a:gd name="T92" fmla="*/ 83 w 5"/>
                <a:gd name="T93" fmla="*/ 42 h 5"/>
                <a:gd name="T94" fmla="*/ 62 w 5"/>
                <a:gd name="T95" fmla="*/ 21 h 5"/>
                <a:gd name="T96" fmla="*/ 62 w 5"/>
                <a:gd name="T97" fmla="*/ 63 h 5"/>
                <a:gd name="T98" fmla="*/ 42 w 5"/>
                <a:gd name="T99" fmla="*/ 63 h 5"/>
                <a:gd name="T100" fmla="*/ 21 w 5"/>
                <a:gd name="T101" fmla="*/ 63 h 5"/>
                <a:gd name="T102" fmla="*/ 21 w 5"/>
                <a:gd name="T103" fmla="*/ 84 h 5"/>
                <a:gd name="T104" fmla="*/ 21 w 5"/>
                <a:gd name="T105" fmla="*/ 84 h 5"/>
                <a:gd name="T106" fmla="*/ 42 w 5"/>
                <a:gd name="T107" fmla="*/ 84 h 5"/>
                <a:gd name="T108" fmla="*/ 42 w 5"/>
                <a:gd name="T109" fmla="*/ 63 h 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" h="5">
                  <a:moveTo>
                    <a:pt x="5" y="4"/>
                  </a:moveTo>
                  <a:cubicBezTo>
                    <a:pt x="5" y="5"/>
                    <a:pt x="5" y="5"/>
                    <a:pt x="5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lnTo>
                    <a:pt x="5" y="4"/>
                  </a:lnTo>
                  <a:close/>
                  <a:moveTo>
                    <a:pt x="3" y="3"/>
                  </a:moveTo>
                  <a:cubicBezTo>
                    <a:pt x="3" y="2"/>
                    <a:pt x="3" y="2"/>
                    <a:pt x="3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3" y="1"/>
                    <a:pt x="3" y="1"/>
                  </a:cubicBezTo>
                  <a:lnTo>
                    <a:pt x="3" y="3"/>
                  </a:lnTo>
                  <a:close/>
                  <a:moveTo>
                    <a:pt x="2" y="3"/>
                  </a:moveTo>
                  <a:cubicBezTo>
                    <a:pt x="2" y="3"/>
                    <a:pt x="1" y="3"/>
                    <a:pt x="1" y="3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2" y="4"/>
                    <a:pt x="2" y="4"/>
                    <a:pt x="2" y="4"/>
                  </a:cubicBezTo>
                  <a:lnTo>
                    <a:pt x="2" y="3"/>
                  </a:ln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19" name="Freeform 367"/>
            <p:cNvSpPr>
              <a:spLocks/>
            </p:cNvSpPr>
            <p:nvPr/>
          </p:nvSpPr>
          <p:spPr bwMode="auto">
            <a:xfrm>
              <a:off x="2383" y="3295"/>
              <a:ext cx="310" cy="146"/>
            </a:xfrm>
            <a:custGeom>
              <a:avLst/>
              <a:gdLst>
                <a:gd name="T0" fmla="*/ 0 w 15"/>
                <a:gd name="T1" fmla="*/ 42 h 7"/>
                <a:gd name="T2" fmla="*/ 0 w 15"/>
                <a:gd name="T3" fmla="*/ 21 h 7"/>
                <a:gd name="T4" fmla="*/ 0 w 15"/>
                <a:gd name="T5" fmla="*/ 0 h 7"/>
                <a:gd name="T6" fmla="*/ 145 w 15"/>
                <a:gd name="T7" fmla="*/ 83 h 7"/>
                <a:gd name="T8" fmla="*/ 145 w 15"/>
                <a:gd name="T9" fmla="*/ 83 h 7"/>
                <a:gd name="T10" fmla="*/ 145 w 15"/>
                <a:gd name="T11" fmla="*/ 83 h 7"/>
                <a:gd name="T12" fmla="*/ 310 w 15"/>
                <a:gd name="T13" fmla="*/ 42 h 7"/>
                <a:gd name="T14" fmla="*/ 310 w 15"/>
                <a:gd name="T15" fmla="*/ 63 h 7"/>
                <a:gd name="T16" fmla="*/ 310 w 15"/>
                <a:gd name="T17" fmla="*/ 63 h 7"/>
                <a:gd name="T18" fmla="*/ 310 w 15"/>
                <a:gd name="T19" fmla="*/ 83 h 7"/>
                <a:gd name="T20" fmla="*/ 310 w 15"/>
                <a:gd name="T21" fmla="*/ 83 h 7"/>
                <a:gd name="T22" fmla="*/ 289 w 15"/>
                <a:gd name="T23" fmla="*/ 83 h 7"/>
                <a:gd name="T24" fmla="*/ 289 w 15"/>
                <a:gd name="T25" fmla="*/ 104 h 7"/>
                <a:gd name="T26" fmla="*/ 289 w 15"/>
                <a:gd name="T27" fmla="*/ 104 h 7"/>
                <a:gd name="T28" fmla="*/ 145 w 15"/>
                <a:gd name="T29" fmla="*/ 146 h 7"/>
                <a:gd name="T30" fmla="*/ 145 w 15"/>
                <a:gd name="T31" fmla="*/ 146 h 7"/>
                <a:gd name="T32" fmla="*/ 145 w 15"/>
                <a:gd name="T33" fmla="*/ 146 h 7"/>
                <a:gd name="T34" fmla="*/ 0 w 15"/>
                <a:gd name="T35" fmla="*/ 63 h 7"/>
                <a:gd name="T36" fmla="*/ 0 w 15"/>
                <a:gd name="T37" fmla="*/ 63 h 7"/>
                <a:gd name="T38" fmla="*/ 0 w 15"/>
                <a:gd name="T39" fmla="*/ 63 h 7"/>
                <a:gd name="T40" fmla="*/ 0 w 15"/>
                <a:gd name="T41" fmla="*/ 42 h 7"/>
                <a:gd name="T42" fmla="*/ 0 w 15"/>
                <a:gd name="T43" fmla="*/ 42 h 7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5" h="7">
                  <a:moveTo>
                    <a:pt x="0" y="2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3" y="4"/>
                    <a:pt x="7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1" y="5"/>
                    <a:pt x="15" y="4"/>
                    <a:pt x="15" y="2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6"/>
                    <a:pt x="11" y="7"/>
                    <a:pt x="7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3" y="7"/>
                    <a:pt x="1" y="5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F5AB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20" name="Freeform 368"/>
            <p:cNvSpPr>
              <a:spLocks/>
            </p:cNvSpPr>
            <p:nvPr/>
          </p:nvSpPr>
          <p:spPr bwMode="auto">
            <a:xfrm>
              <a:off x="2631" y="3337"/>
              <a:ext cx="62" cy="83"/>
            </a:xfrm>
            <a:custGeom>
              <a:avLst/>
              <a:gdLst>
                <a:gd name="T0" fmla="*/ 62 w 3"/>
                <a:gd name="T1" fmla="*/ 0 h 4"/>
                <a:gd name="T2" fmla="*/ 62 w 3"/>
                <a:gd name="T3" fmla="*/ 21 h 4"/>
                <a:gd name="T4" fmla="*/ 62 w 3"/>
                <a:gd name="T5" fmla="*/ 21 h 4"/>
                <a:gd name="T6" fmla="*/ 62 w 3"/>
                <a:gd name="T7" fmla="*/ 42 h 4"/>
                <a:gd name="T8" fmla="*/ 62 w 3"/>
                <a:gd name="T9" fmla="*/ 42 h 4"/>
                <a:gd name="T10" fmla="*/ 41 w 3"/>
                <a:gd name="T11" fmla="*/ 42 h 4"/>
                <a:gd name="T12" fmla="*/ 41 w 3"/>
                <a:gd name="T13" fmla="*/ 62 h 4"/>
                <a:gd name="T14" fmla="*/ 41 w 3"/>
                <a:gd name="T15" fmla="*/ 62 h 4"/>
                <a:gd name="T16" fmla="*/ 0 w 3"/>
                <a:gd name="T17" fmla="*/ 83 h 4"/>
                <a:gd name="T18" fmla="*/ 21 w 3"/>
                <a:gd name="T19" fmla="*/ 42 h 4"/>
                <a:gd name="T20" fmla="*/ 62 w 3"/>
                <a:gd name="T21" fmla="*/ 0 h 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3" h="4">
                  <a:moveTo>
                    <a:pt x="3" y="0"/>
                  </a:move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1" y="4"/>
                    <a:pt x="0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1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21" name="Freeform 369"/>
            <p:cNvSpPr>
              <a:spLocks/>
            </p:cNvSpPr>
            <p:nvPr/>
          </p:nvSpPr>
          <p:spPr bwMode="auto">
            <a:xfrm>
              <a:off x="2383" y="3295"/>
              <a:ext cx="41" cy="104"/>
            </a:xfrm>
            <a:custGeom>
              <a:avLst/>
              <a:gdLst>
                <a:gd name="T0" fmla="*/ 0 w 2"/>
                <a:gd name="T1" fmla="*/ 62 h 5"/>
                <a:gd name="T2" fmla="*/ 0 w 2"/>
                <a:gd name="T3" fmla="*/ 62 h 5"/>
                <a:gd name="T4" fmla="*/ 0 w 2"/>
                <a:gd name="T5" fmla="*/ 62 h 5"/>
                <a:gd name="T6" fmla="*/ 0 w 2"/>
                <a:gd name="T7" fmla="*/ 42 h 5"/>
                <a:gd name="T8" fmla="*/ 0 w 2"/>
                <a:gd name="T9" fmla="*/ 42 h 5"/>
                <a:gd name="T10" fmla="*/ 0 w 2"/>
                <a:gd name="T11" fmla="*/ 42 h 5"/>
                <a:gd name="T12" fmla="*/ 0 w 2"/>
                <a:gd name="T13" fmla="*/ 21 h 5"/>
                <a:gd name="T14" fmla="*/ 0 w 2"/>
                <a:gd name="T15" fmla="*/ 0 h 5"/>
                <a:gd name="T16" fmla="*/ 41 w 2"/>
                <a:gd name="T17" fmla="*/ 62 h 5"/>
                <a:gd name="T18" fmla="*/ 41 w 2"/>
                <a:gd name="T19" fmla="*/ 104 h 5"/>
                <a:gd name="T20" fmla="*/ 0 w 2"/>
                <a:gd name="T21" fmla="*/ 62 h 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" h="5"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2"/>
                    <a:pt x="2" y="3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0" y="4"/>
                    <a:pt x="0" y="3"/>
                  </a:cubicBezTo>
                  <a:close/>
                </a:path>
              </a:pathLst>
            </a:custGeom>
            <a:solidFill>
              <a:srgbClr val="E994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22" name="Freeform 370"/>
            <p:cNvSpPr>
              <a:spLocks/>
            </p:cNvSpPr>
            <p:nvPr/>
          </p:nvSpPr>
          <p:spPr bwMode="auto">
            <a:xfrm>
              <a:off x="64" y="3170"/>
              <a:ext cx="207" cy="125"/>
            </a:xfrm>
            <a:custGeom>
              <a:avLst/>
              <a:gdLst>
                <a:gd name="T0" fmla="*/ 104 w 10"/>
                <a:gd name="T1" fmla="*/ 21 h 6"/>
                <a:gd name="T2" fmla="*/ 0 w 10"/>
                <a:gd name="T3" fmla="*/ 63 h 6"/>
                <a:gd name="T4" fmla="*/ 104 w 10"/>
                <a:gd name="T5" fmla="*/ 104 h 6"/>
                <a:gd name="T6" fmla="*/ 207 w 10"/>
                <a:gd name="T7" fmla="*/ 63 h 6"/>
                <a:gd name="T8" fmla="*/ 104 w 10"/>
                <a:gd name="T9" fmla="*/ 21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" h="6">
                  <a:moveTo>
                    <a:pt x="5" y="1"/>
                  </a:moveTo>
                  <a:cubicBezTo>
                    <a:pt x="2" y="1"/>
                    <a:pt x="0" y="2"/>
                    <a:pt x="0" y="3"/>
                  </a:cubicBezTo>
                  <a:cubicBezTo>
                    <a:pt x="0" y="5"/>
                    <a:pt x="3" y="6"/>
                    <a:pt x="5" y="5"/>
                  </a:cubicBezTo>
                  <a:cubicBezTo>
                    <a:pt x="8" y="5"/>
                    <a:pt x="10" y="4"/>
                    <a:pt x="10" y="3"/>
                  </a:cubicBezTo>
                  <a:cubicBezTo>
                    <a:pt x="10" y="1"/>
                    <a:pt x="7" y="0"/>
                    <a:pt x="5" y="1"/>
                  </a:cubicBez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23" name="Freeform 371"/>
            <p:cNvSpPr>
              <a:spLocks/>
            </p:cNvSpPr>
            <p:nvPr/>
          </p:nvSpPr>
          <p:spPr bwMode="auto">
            <a:xfrm>
              <a:off x="85" y="3191"/>
              <a:ext cx="166" cy="83"/>
            </a:xfrm>
            <a:custGeom>
              <a:avLst/>
              <a:gdLst>
                <a:gd name="T0" fmla="*/ 83 w 8"/>
                <a:gd name="T1" fmla="*/ 0 h 4"/>
                <a:gd name="T2" fmla="*/ 0 w 8"/>
                <a:gd name="T3" fmla="*/ 42 h 4"/>
                <a:gd name="T4" fmla="*/ 83 w 8"/>
                <a:gd name="T5" fmla="*/ 83 h 4"/>
                <a:gd name="T6" fmla="*/ 166 w 8"/>
                <a:gd name="T7" fmla="*/ 42 h 4"/>
                <a:gd name="T8" fmla="*/ 83 w 8"/>
                <a:gd name="T9" fmla="*/ 0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" h="4">
                  <a:moveTo>
                    <a:pt x="4" y="0"/>
                  </a:move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2" y="4"/>
                    <a:pt x="4" y="4"/>
                  </a:cubicBezTo>
                  <a:cubicBezTo>
                    <a:pt x="7" y="4"/>
                    <a:pt x="8" y="3"/>
                    <a:pt x="8" y="2"/>
                  </a:cubicBezTo>
                  <a:cubicBezTo>
                    <a:pt x="8" y="0"/>
                    <a:pt x="6" y="0"/>
                    <a:pt x="4" y="0"/>
                  </a:cubicBezTo>
                  <a:close/>
                </a:path>
              </a:pathLst>
            </a:custGeom>
            <a:solidFill>
              <a:srgbClr val="F5AB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24" name="Freeform 372"/>
            <p:cNvSpPr>
              <a:spLocks noEditPoints="1"/>
            </p:cNvSpPr>
            <p:nvPr/>
          </p:nvSpPr>
          <p:spPr bwMode="auto">
            <a:xfrm>
              <a:off x="126" y="3191"/>
              <a:ext cx="83" cy="83"/>
            </a:xfrm>
            <a:custGeom>
              <a:avLst/>
              <a:gdLst>
                <a:gd name="T0" fmla="*/ 83 w 83"/>
                <a:gd name="T1" fmla="*/ 62 h 83"/>
                <a:gd name="T2" fmla="*/ 83 w 83"/>
                <a:gd name="T3" fmla="*/ 62 h 83"/>
                <a:gd name="T4" fmla="*/ 63 w 83"/>
                <a:gd name="T5" fmla="*/ 62 h 83"/>
                <a:gd name="T6" fmla="*/ 63 w 83"/>
                <a:gd name="T7" fmla="*/ 62 h 83"/>
                <a:gd name="T8" fmla="*/ 42 w 83"/>
                <a:gd name="T9" fmla="*/ 62 h 83"/>
                <a:gd name="T10" fmla="*/ 42 w 83"/>
                <a:gd name="T11" fmla="*/ 83 h 83"/>
                <a:gd name="T12" fmla="*/ 42 w 83"/>
                <a:gd name="T13" fmla="*/ 83 h 83"/>
                <a:gd name="T14" fmla="*/ 42 w 83"/>
                <a:gd name="T15" fmla="*/ 62 h 83"/>
                <a:gd name="T16" fmla="*/ 21 w 83"/>
                <a:gd name="T17" fmla="*/ 62 h 83"/>
                <a:gd name="T18" fmla="*/ 21 w 83"/>
                <a:gd name="T19" fmla="*/ 62 h 83"/>
                <a:gd name="T20" fmla="*/ 21 w 83"/>
                <a:gd name="T21" fmla="*/ 62 h 83"/>
                <a:gd name="T22" fmla="*/ 0 w 83"/>
                <a:gd name="T23" fmla="*/ 62 h 83"/>
                <a:gd name="T24" fmla="*/ 0 w 83"/>
                <a:gd name="T25" fmla="*/ 42 h 83"/>
                <a:gd name="T26" fmla="*/ 21 w 83"/>
                <a:gd name="T27" fmla="*/ 42 h 83"/>
                <a:gd name="T28" fmla="*/ 21 w 83"/>
                <a:gd name="T29" fmla="*/ 42 h 83"/>
                <a:gd name="T30" fmla="*/ 42 w 83"/>
                <a:gd name="T31" fmla="*/ 42 h 83"/>
                <a:gd name="T32" fmla="*/ 42 w 83"/>
                <a:gd name="T33" fmla="*/ 21 h 83"/>
                <a:gd name="T34" fmla="*/ 21 w 83"/>
                <a:gd name="T35" fmla="*/ 21 h 83"/>
                <a:gd name="T36" fmla="*/ 21 w 83"/>
                <a:gd name="T37" fmla="*/ 21 h 83"/>
                <a:gd name="T38" fmla="*/ 0 w 83"/>
                <a:gd name="T39" fmla="*/ 21 h 83"/>
                <a:gd name="T40" fmla="*/ 21 w 83"/>
                <a:gd name="T41" fmla="*/ 21 h 83"/>
                <a:gd name="T42" fmla="*/ 21 w 83"/>
                <a:gd name="T43" fmla="*/ 21 h 83"/>
                <a:gd name="T44" fmla="*/ 21 w 83"/>
                <a:gd name="T45" fmla="*/ 21 h 83"/>
                <a:gd name="T46" fmla="*/ 42 w 83"/>
                <a:gd name="T47" fmla="*/ 21 h 83"/>
                <a:gd name="T48" fmla="*/ 42 w 83"/>
                <a:gd name="T49" fmla="*/ 0 h 83"/>
                <a:gd name="T50" fmla="*/ 42 w 83"/>
                <a:gd name="T51" fmla="*/ 0 h 83"/>
                <a:gd name="T52" fmla="*/ 42 w 83"/>
                <a:gd name="T53" fmla="*/ 21 h 83"/>
                <a:gd name="T54" fmla="*/ 63 w 83"/>
                <a:gd name="T55" fmla="*/ 21 h 83"/>
                <a:gd name="T56" fmla="*/ 63 w 83"/>
                <a:gd name="T57" fmla="*/ 21 h 83"/>
                <a:gd name="T58" fmla="*/ 63 w 83"/>
                <a:gd name="T59" fmla="*/ 21 h 83"/>
                <a:gd name="T60" fmla="*/ 63 w 83"/>
                <a:gd name="T61" fmla="*/ 21 h 83"/>
                <a:gd name="T62" fmla="*/ 63 w 83"/>
                <a:gd name="T63" fmla="*/ 42 h 83"/>
                <a:gd name="T64" fmla="*/ 63 w 83"/>
                <a:gd name="T65" fmla="*/ 42 h 83"/>
                <a:gd name="T66" fmla="*/ 63 w 83"/>
                <a:gd name="T67" fmla="*/ 42 h 83"/>
                <a:gd name="T68" fmla="*/ 42 w 83"/>
                <a:gd name="T69" fmla="*/ 42 h 83"/>
                <a:gd name="T70" fmla="*/ 42 w 83"/>
                <a:gd name="T71" fmla="*/ 62 h 83"/>
                <a:gd name="T72" fmla="*/ 63 w 83"/>
                <a:gd name="T73" fmla="*/ 62 h 83"/>
                <a:gd name="T74" fmla="*/ 63 w 83"/>
                <a:gd name="T75" fmla="*/ 62 h 83"/>
                <a:gd name="T76" fmla="*/ 63 w 83"/>
                <a:gd name="T77" fmla="*/ 62 h 83"/>
                <a:gd name="T78" fmla="*/ 63 w 83"/>
                <a:gd name="T79" fmla="*/ 62 h 83"/>
                <a:gd name="T80" fmla="*/ 83 w 83"/>
                <a:gd name="T81" fmla="*/ 62 h 83"/>
                <a:gd name="T82" fmla="*/ 42 w 83"/>
                <a:gd name="T83" fmla="*/ 42 h 83"/>
                <a:gd name="T84" fmla="*/ 42 w 83"/>
                <a:gd name="T85" fmla="*/ 42 h 83"/>
                <a:gd name="T86" fmla="*/ 63 w 83"/>
                <a:gd name="T87" fmla="*/ 42 h 83"/>
                <a:gd name="T88" fmla="*/ 63 w 83"/>
                <a:gd name="T89" fmla="*/ 21 h 83"/>
                <a:gd name="T90" fmla="*/ 63 w 83"/>
                <a:gd name="T91" fmla="*/ 21 h 83"/>
                <a:gd name="T92" fmla="*/ 63 w 83"/>
                <a:gd name="T93" fmla="*/ 21 h 83"/>
                <a:gd name="T94" fmla="*/ 42 w 83"/>
                <a:gd name="T95" fmla="*/ 21 h 83"/>
                <a:gd name="T96" fmla="*/ 42 w 83"/>
                <a:gd name="T97" fmla="*/ 42 h 83"/>
                <a:gd name="T98" fmla="*/ 42 w 83"/>
                <a:gd name="T99" fmla="*/ 42 h 83"/>
                <a:gd name="T100" fmla="*/ 21 w 83"/>
                <a:gd name="T101" fmla="*/ 42 h 83"/>
                <a:gd name="T102" fmla="*/ 21 w 83"/>
                <a:gd name="T103" fmla="*/ 62 h 83"/>
                <a:gd name="T104" fmla="*/ 21 w 83"/>
                <a:gd name="T105" fmla="*/ 62 h 83"/>
                <a:gd name="T106" fmla="*/ 42 w 83"/>
                <a:gd name="T107" fmla="*/ 62 h 83"/>
                <a:gd name="T108" fmla="*/ 42 w 83"/>
                <a:gd name="T109" fmla="*/ 42 h 8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83" h="83">
                  <a:moveTo>
                    <a:pt x="83" y="62"/>
                  </a:moveTo>
                  <a:lnTo>
                    <a:pt x="83" y="62"/>
                  </a:lnTo>
                  <a:lnTo>
                    <a:pt x="63" y="62"/>
                  </a:lnTo>
                  <a:lnTo>
                    <a:pt x="42" y="62"/>
                  </a:lnTo>
                  <a:lnTo>
                    <a:pt x="42" y="83"/>
                  </a:lnTo>
                  <a:lnTo>
                    <a:pt x="42" y="62"/>
                  </a:lnTo>
                  <a:lnTo>
                    <a:pt x="21" y="62"/>
                  </a:lnTo>
                  <a:lnTo>
                    <a:pt x="0" y="62"/>
                  </a:lnTo>
                  <a:lnTo>
                    <a:pt x="0" y="42"/>
                  </a:lnTo>
                  <a:lnTo>
                    <a:pt x="21" y="42"/>
                  </a:lnTo>
                  <a:lnTo>
                    <a:pt x="42" y="42"/>
                  </a:lnTo>
                  <a:lnTo>
                    <a:pt x="42" y="21"/>
                  </a:lnTo>
                  <a:lnTo>
                    <a:pt x="21" y="21"/>
                  </a:lnTo>
                  <a:lnTo>
                    <a:pt x="0" y="21"/>
                  </a:lnTo>
                  <a:lnTo>
                    <a:pt x="21" y="21"/>
                  </a:lnTo>
                  <a:lnTo>
                    <a:pt x="42" y="21"/>
                  </a:lnTo>
                  <a:lnTo>
                    <a:pt x="42" y="0"/>
                  </a:lnTo>
                  <a:lnTo>
                    <a:pt x="42" y="21"/>
                  </a:lnTo>
                  <a:lnTo>
                    <a:pt x="63" y="21"/>
                  </a:lnTo>
                  <a:lnTo>
                    <a:pt x="63" y="42"/>
                  </a:lnTo>
                  <a:lnTo>
                    <a:pt x="42" y="42"/>
                  </a:lnTo>
                  <a:lnTo>
                    <a:pt x="42" y="62"/>
                  </a:lnTo>
                  <a:lnTo>
                    <a:pt x="63" y="62"/>
                  </a:lnTo>
                  <a:lnTo>
                    <a:pt x="83" y="62"/>
                  </a:lnTo>
                  <a:close/>
                  <a:moveTo>
                    <a:pt x="42" y="42"/>
                  </a:moveTo>
                  <a:lnTo>
                    <a:pt x="42" y="42"/>
                  </a:lnTo>
                  <a:lnTo>
                    <a:pt x="63" y="42"/>
                  </a:lnTo>
                  <a:lnTo>
                    <a:pt x="63" y="21"/>
                  </a:lnTo>
                  <a:lnTo>
                    <a:pt x="42" y="21"/>
                  </a:lnTo>
                  <a:lnTo>
                    <a:pt x="42" y="42"/>
                  </a:lnTo>
                  <a:close/>
                  <a:moveTo>
                    <a:pt x="42" y="42"/>
                  </a:moveTo>
                  <a:lnTo>
                    <a:pt x="21" y="42"/>
                  </a:lnTo>
                  <a:lnTo>
                    <a:pt x="21" y="62"/>
                  </a:lnTo>
                  <a:lnTo>
                    <a:pt x="42" y="6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25" name="Freeform 373"/>
            <p:cNvSpPr>
              <a:spLocks/>
            </p:cNvSpPr>
            <p:nvPr/>
          </p:nvSpPr>
          <p:spPr bwMode="auto">
            <a:xfrm>
              <a:off x="64" y="3233"/>
              <a:ext cx="207" cy="83"/>
            </a:xfrm>
            <a:custGeom>
              <a:avLst/>
              <a:gdLst>
                <a:gd name="T0" fmla="*/ 0 w 10"/>
                <a:gd name="T1" fmla="*/ 21 h 4"/>
                <a:gd name="T2" fmla="*/ 0 w 10"/>
                <a:gd name="T3" fmla="*/ 21 h 4"/>
                <a:gd name="T4" fmla="*/ 0 w 10"/>
                <a:gd name="T5" fmla="*/ 0 h 4"/>
                <a:gd name="T6" fmla="*/ 104 w 10"/>
                <a:gd name="T7" fmla="*/ 42 h 4"/>
                <a:gd name="T8" fmla="*/ 104 w 10"/>
                <a:gd name="T9" fmla="*/ 42 h 4"/>
                <a:gd name="T10" fmla="*/ 104 w 10"/>
                <a:gd name="T11" fmla="*/ 42 h 4"/>
                <a:gd name="T12" fmla="*/ 207 w 10"/>
                <a:gd name="T13" fmla="*/ 0 h 4"/>
                <a:gd name="T14" fmla="*/ 207 w 10"/>
                <a:gd name="T15" fmla="*/ 21 h 4"/>
                <a:gd name="T16" fmla="*/ 207 w 10"/>
                <a:gd name="T17" fmla="*/ 21 h 4"/>
                <a:gd name="T18" fmla="*/ 207 w 10"/>
                <a:gd name="T19" fmla="*/ 21 h 4"/>
                <a:gd name="T20" fmla="*/ 207 w 10"/>
                <a:gd name="T21" fmla="*/ 21 h 4"/>
                <a:gd name="T22" fmla="*/ 207 w 10"/>
                <a:gd name="T23" fmla="*/ 21 h 4"/>
                <a:gd name="T24" fmla="*/ 207 w 10"/>
                <a:gd name="T25" fmla="*/ 42 h 4"/>
                <a:gd name="T26" fmla="*/ 207 w 10"/>
                <a:gd name="T27" fmla="*/ 42 h 4"/>
                <a:gd name="T28" fmla="*/ 104 w 10"/>
                <a:gd name="T29" fmla="*/ 83 h 4"/>
                <a:gd name="T30" fmla="*/ 104 w 10"/>
                <a:gd name="T31" fmla="*/ 83 h 4"/>
                <a:gd name="T32" fmla="*/ 104 w 10"/>
                <a:gd name="T33" fmla="*/ 83 h 4"/>
                <a:gd name="T34" fmla="*/ 0 w 10"/>
                <a:gd name="T35" fmla="*/ 42 h 4"/>
                <a:gd name="T36" fmla="*/ 0 w 10"/>
                <a:gd name="T37" fmla="*/ 42 h 4"/>
                <a:gd name="T38" fmla="*/ 0 w 10"/>
                <a:gd name="T39" fmla="*/ 42 h 4"/>
                <a:gd name="T40" fmla="*/ 0 w 10"/>
                <a:gd name="T41" fmla="*/ 42 h 4"/>
                <a:gd name="T42" fmla="*/ 0 w 10"/>
                <a:gd name="T43" fmla="*/ 42 h 4"/>
                <a:gd name="T44" fmla="*/ 0 w 10"/>
                <a:gd name="T45" fmla="*/ 21 h 4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10" h="4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3" y="3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8" y="2"/>
                    <a:pt x="10" y="1"/>
                    <a:pt x="10" y="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3"/>
                    <a:pt x="8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4"/>
                    <a:pt x="1" y="3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F5AB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26" name="Freeform 374"/>
            <p:cNvSpPr>
              <a:spLocks/>
            </p:cNvSpPr>
            <p:nvPr/>
          </p:nvSpPr>
          <p:spPr bwMode="auto">
            <a:xfrm>
              <a:off x="251" y="3233"/>
              <a:ext cx="20" cy="62"/>
            </a:xfrm>
            <a:custGeom>
              <a:avLst/>
              <a:gdLst>
                <a:gd name="T0" fmla="*/ 20 w 1"/>
                <a:gd name="T1" fmla="*/ 0 h 3"/>
                <a:gd name="T2" fmla="*/ 20 w 1"/>
                <a:gd name="T3" fmla="*/ 21 h 3"/>
                <a:gd name="T4" fmla="*/ 20 w 1"/>
                <a:gd name="T5" fmla="*/ 21 h 3"/>
                <a:gd name="T6" fmla="*/ 20 w 1"/>
                <a:gd name="T7" fmla="*/ 21 h 3"/>
                <a:gd name="T8" fmla="*/ 20 w 1"/>
                <a:gd name="T9" fmla="*/ 21 h 3"/>
                <a:gd name="T10" fmla="*/ 20 w 1"/>
                <a:gd name="T11" fmla="*/ 21 h 3"/>
                <a:gd name="T12" fmla="*/ 20 w 1"/>
                <a:gd name="T13" fmla="*/ 41 h 3"/>
                <a:gd name="T14" fmla="*/ 20 w 1"/>
                <a:gd name="T15" fmla="*/ 41 h 3"/>
                <a:gd name="T16" fmla="*/ 0 w 1"/>
                <a:gd name="T17" fmla="*/ 62 h 3"/>
                <a:gd name="T18" fmla="*/ 0 w 1"/>
                <a:gd name="T19" fmla="*/ 21 h 3"/>
                <a:gd name="T20" fmla="*/ 20 w 1"/>
                <a:gd name="T21" fmla="*/ 0 h 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" h="3">
                  <a:moveTo>
                    <a:pt x="1" y="0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0" y="3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27" name="Freeform 375"/>
            <p:cNvSpPr>
              <a:spLocks/>
            </p:cNvSpPr>
            <p:nvPr/>
          </p:nvSpPr>
          <p:spPr bwMode="auto">
            <a:xfrm>
              <a:off x="64" y="3233"/>
              <a:ext cx="42" cy="62"/>
            </a:xfrm>
            <a:custGeom>
              <a:avLst/>
              <a:gdLst>
                <a:gd name="T0" fmla="*/ 0 w 2"/>
                <a:gd name="T1" fmla="*/ 41 h 3"/>
                <a:gd name="T2" fmla="*/ 0 w 2"/>
                <a:gd name="T3" fmla="*/ 41 h 3"/>
                <a:gd name="T4" fmla="*/ 0 w 2"/>
                <a:gd name="T5" fmla="*/ 41 h 3"/>
                <a:gd name="T6" fmla="*/ 0 w 2"/>
                <a:gd name="T7" fmla="*/ 41 h 3"/>
                <a:gd name="T8" fmla="*/ 0 w 2"/>
                <a:gd name="T9" fmla="*/ 41 h 3"/>
                <a:gd name="T10" fmla="*/ 0 w 2"/>
                <a:gd name="T11" fmla="*/ 21 h 3"/>
                <a:gd name="T12" fmla="*/ 0 w 2"/>
                <a:gd name="T13" fmla="*/ 21 h 3"/>
                <a:gd name="T14" fmla="*/ 0 w 2"/>
                <a:gd name="T15" fmla="*/ 0 h 3"/>
                <a:gd name="T16" fmla="*/ 21 w 2"/>
                <a:gd name="T17" fmla="*/ 41 h 3"/>
                <a:gd name="T18" fmla="*/ 42 w 2"/>
                <a:gd name="T19" fmla="*/ 62 h 3"/>
                <a:gd name="T20" fmla="*/ 0 w 2"/>
                <a:gd name="T21" fmla="*/ 41 h 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" h="3"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1" y="3"/>
                    <a:pt x="1" y="3"/>
                    <a:pt x="0" y="2"/>
                  </a:cubicBezTo>
                  <a:close/>
                </a:path>
              </a:pathLst>
            </a:custGeom>
            <a:solidFill>
              <a:srgbClr val="E994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28" name="Freeform 376"/>
            <p:cNvSpPr>
              <a:spLocks/>
            </p:cNvSpPr>
            <p:nvPr/>
          </p:nvSpPr>
          <p:spPr bwMode="auto">
            <a:xfrm>
              <a:off x="251" y="3066"/>
              <a:ext cx="310" cy="229"/>
            </a:xfrm>
            <a:custGeom>
              <a:avLst/>
              <a:gdLst>
                <a:gd name="T0" fmla="*/ 124 w 15"/>
                <a:gd name="T1" fmla="*/ 42 h 11"/>
                <a:gd name="T2" fmla="*/ 21 w 15"/>
                <a:gd name="T3" fmla="*/ 187 h 11"/>
                <a:gd name="T4" fmla="*/ 186 w 15"/>
                <a:gd name="T5" fmla="*/ 187 h 11"/>
                <a:gd name="T6" fmla="*/ 289 w 15"/>
                <a:gd name="T7" fmla="*/ 42 h 11"/>
                <a:gd name="T8" fmla="*/ 124 w 15"/>
                <a:gd name="T9" fmla="*/ 42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" h="11">
                  <a:moveTo>
                    <a:pt x="6" y="2"/>
                  </a:moveTo>
                  <a:cubicBezTo>
                    <a:pt x="2" y="4"/>
                    <a:pt x="0" y="7"/>
                    <a:pt x="1" y="9"/>
                  </a:cubicBezTo>
                  <a:cubicBezTo>
                    <a:pt x="2" y="11"/>
                    <a:pt x="6" y="11"/>
                    <a:pt x="9" y="9"/>
                  </a:cubicBezTo>
                  <a:cubicBezTo>
                    <a:pt x="13" y="7"/>
                    <a:pt x="15" y="4"/>
                    <a:pt x="14" y="2"/>
                  </a:cubicBezTo>
                  <a:cubicBezTo>
                    <a:pt x="13" y="0"/>
                    <a:pt x="9" y="0"/>
                    <a:pt x="6" y="2"/>
                  </a:cubicBez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29" name="Freeform 377"/>
            <p:cNvSpPr>
              <a:spLocks/>
            </p:cNvSpPr>
            <p:nvPr/>
          </p:nvSpPr>
          <p:spPr bwMode="auto">
            <a:xfrm>
              <a:off x="271" y="3087"/>
              <a:ext cx="269" cy="187"/>
            </a:xfrm>
            <a:custGeom>
              <a:avLst/>
              <a:gdLst>
                <a:gd name="T0" fmla="*/ 103 w 13"/>
                <a:gd name="T1" fmla="*/ 42 h 9"/>
                <a:gd name="T2" fmla="*/ 21 w 13"/>
                <a:gd name="T3" fmla="*/ 145 h 9"/>
                <a:gd name="T4" fmla="*/ 166 w 13"/>
                <a:gd name="T5" fmla="*/ 145 h 9"/>
                <a:gd name="T6" fmla="*/ 248 w 13"/>
                <a:gd name="T7" fmla="*/ 21 h 9"/>
                <a:gd name="T8" fmla="*/ 103 w 13"/>
                <a:gd name="T9" fmla="*/ 42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" h="9">
                  <a:moveTo>
                    <a:pt x="5" y="2"/>
                  </a:moveTo>
                  <a:cubicBezTo>
                    <a:pt x="2" y="3"/>
                    <a:pt x="0" y="6"/>
                    <a:pt x="1" y="7"/>
                  </a:cubicBezTo>
                  <a:cubicBezTo>
                    <a:pt x="2" y="9"/>
                    <a:pt x="5" y="9"/>
                    <a:pt x="8" y="7"/>
                  </a:cubicBezTo>
                  <a:cubicBezTo>
                    <a:pt x="11" y="5"/>
                    <a:pt x="13" y="3"/>
                    <a:pt x="12" y="1"/>
                  </a:cubicBezTo>
                  <a:cubicBezTo>
                    <a:pt x="11" y="0"/>
                    <a:pt x="8" y="0"/>
                    <a:pt x="5" y="2"/>
                  </a:cubicBezTo>
                  <a:close/>
                </a:path>
              </a:pathLst>
            </a:custGeom>
            <a:solidFill>
              <a:srgbClr val="F5AB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30" name="Freeform 378"/>
            <p:cNvSpPr>
              <a:spLocks noEditPoints="1"/>
            </p:cNvSpPr>
            <p:nvPr/>
          </p:nvSpPr>
          <p:spPr bwMode="auto">
            <a:xfrm>
              <a:off x="354" y="3128"/>
              <a:ext cx="104" cy="105"/>
            </a:xfrm>
            <a:custGeom>
              <a:avLst/>
              <a:gdLst>
                <a:gd name="T0" fmla="*/ 104 w 104"/>
                <a:gd name="T1" fmla="*/ 42 h 105"/>
                <a:gd name="T2" fmla="*/ 104 w 104"/>
                <a:gd name="T3" fmla="*/ 63 h 105"/>
                <a:gd name="T4" fmla="*/ 104 w 104"/>
                <a:gd name="T5" fmla="*/ 63 h 105"/>
                <a:gd name="T6" fmla="*/ 83 w 104"/>
                <a:gd name="T7" fmla="*/ 84 h 105"/>
                <a:gd name="T8" fmla="*/ 62 w 104"/>
                <a:gd name="T9" fmla="*/ 84 h 105"/>
                <a:gd name="T10" fmla="*/ 83 w 104"/>
                <a:gd name="T11" fmla="*/ 84 h 105"/>
                <a:gd name="T12" fmla="*/ 62 w 104"/>
                <a:gd name="T13" fmla="*/ 105 h 105"/>
                <a:gd name="T14" fmla="*/ 62 w 104"/>
                <a:gd name="T15" fmla="*/ 84 h 105"/>
                <a:gd name="T16" fmla="*/ 41 w 104"/>
                <a:gd name="T17" fmla="*/ 105 h 105"/>
                <a:gd name="T18" fmla="*/ 21 w 104"/>
                <a:gd name="T19" fmla="*/ 105 h 105"/>
                <a:gd name="T20" fmla="*/ 21 w 104"/>
                <a:gd name="T21" fmla="*/ 105 h 105"/>
                <a:gd name="T22" fmla="*/ 21 w 104"/>
                <a:gd name="T23" fmla="*/ 84 h 105"/>
                <a:gd name="T24" fmla="*/ 21 w 104"/>
                <a:gd name="T25" fmla="*/ 84 h 105"/>
                <a:gd name="T26" fmla="*/ 21 w 104"/>
                <a:gd name="T27" fmla="*/ 63 h 105"/>
                <a:gd name="T28" fmla="*/ 21 w 104"/>
                <a:gd name="T29" fmla="*/ 63 h 105"/>
                <a:gd name="T30" fmla="*/ 41 w 104"/>
                <a:gd name="T31" fmla="*/ 42 h 105"/>
                <a:gd name="T32" fmla="*/ 21 w 104"/>
                <a:gd name="T33" fmla="*/ 21 h 105"/>
                <a:gd name="T34" fmla="*/ 21 w 104"/>
                <a:gd name="T35" fmla="*/ 42 h 105"/>
                <a:gd name="T36" fmla="*/ 0 w 104"/>
                <a:gd name="T37" fmla="*/ 42 h 105"/>
                <a:gd name="T38" fmla="*/ 0 w 104"/>
                <a:gd name="T39" fmla="*/ 42 h 105"/>
                <a:gd name="T40" fmla="*/ 0 w 104"/>
                <a:gd name="T41" fmla="*/ 42 h 105"/>
                <a:gd name="T42" fmla="*/ 0 w 104"/>
                <a:gd name="T43" fmla="*/ 42 h 105"/>
                <a:gd name="T44" fmla="*/ 0 w 104"/>
                <a:gd name="T45" fmla="*/ 21 h 105"/>
                <a:gd name="T46" fmla="*/ 21 w 104"/>
                <a:gd name="T47" fmla="*/ 21 h 105"/>
                <a:gd name="T48" fmla="*/ 21 w 104"/>
                <a:gd name="T49" fmla="*/ 0 h 105"/>
                <a:gd name="T50" fmla="*/ 21 w 104"/>
                <a:gd name="T51" fmla="*/ 0 h 105"/>
                <a:gd name="T52" fmla="*/ 41 w 104"/>
                <a:gd name="T53" fmla="*/ 21 h 105"/>
                <a:gd name="T54" fmla="*/ 41 w 104"/>
                <a:gd name="T55" fmla="*/ 0 h 105"/>
                <a:gd name="T56" fmla="*/ 62 w 104"/>
                <a:gd name="T57" fmla="*/ 0 h 105"/>
                <a:gd name="T58" fmla="*/ 62 w 104"/>
                <a:gd name="T59" fmla="*/ 0 h 105"/>
                <a:gd name="T60" fmla="*/ 83 w 104"/>
                <a:gd name="T61" fmla="*/ 0 h 105"/>
                <a:gd name="T62" fmla="*/ 83 w 104"/>
                <a:gd name="T63" fmla="*/ 21 h 105"/>
                <a:gd name="T64" fmla="*/ 83 w 104"/>
                <a:gd name="T65" fmla="*/ 21 h 105"/>
                <a:gd name="T66" fmla="*/ 62 w 104"/>
                <a:gd name="T67" fmla="*/ 42 h 105"/>
                <a:gd name="T68" fmla="*/ 62 w 104"/>
                <a:gd name="T69" fmla="*/ 42 h 105"/>
                <a:gd name="T70" fmla="*/ 62 w 104"/>
                <a:gd name="T71" fmla="*/ 84 h 105"/>
                <a:gd name="T72" fmla="*/ 83 w 104"/>
                <a:gd name="T73" fmla="*/ 63 h 105"/>
                <a:gd name="T74" fmla="*/ 83 w 104"/>
                <a:gd name="T75" fmla="*/ 63 h 105"/>
                <a:gd name="T76" fmla="*/ 83 w 104"/>
                <a:gd name="T77" fmla="*/ 63 h 105"/>
                <a:gd name="T78" fmla="*/ 83 w 104"/>
                <a:gd name="T79" fmla="*/ 42 h 105"/>
                <a:gd name="T80" fmla="*/ 104 w 104"/>
                <a:gd name="T81" fmla="*/ 42 h 105"/>
                <a:gd name="T82" fmla="*/ 41 w 104"/>
                <a:gd name="T83" fmla="*/ 42 h 105"/>
                <a:gd name="T84" fmla="*/ 62 w 104"/>
                <a:gd name="T85" fmla="*/ 42 h 105"/>
                <a:gd name="T86" fmla="*/ 62 w 104"/>
                <a:gd name="T87" fmla="*/ 21 h 105"/>
                <a:gd name="T88" fmla="*/ 62 w 104"/>
                <a:gd name="T89" fmla="*/ 21 h 105"/>
                <a:gd name="T90" fmla="*/ 62 w 104"/>
                <a:gd name="T91" fmla="*/ 21 h 105"/>
                <a:gd name="T92" fmla="*/ 62 w 104"/>
                <a:gd name="T93" fmla="*/ 21 h 105"/>
                <a:gd name="T94" fmla="*/ 41 w 104"/>
                <a:gd name="T95" fmla="*/ 21 h 105"/>
                <a:gd name="T96" fmla="*/ 41 w 104"/>
                <a:gd name="T97" fmla="*/ 42 h 105"/>
                <a:gd name="T98" fmla="*/ 41 w 104"/>
                <a:gd name="T99" fmla="*/ 63 h 105"/>
                <a:gd name="T100" fmla="*/ 21 w 104"/>
                <a:gd name="T101" fmla="*/ 63 h 105"/>
                <a:gd name="T102" fmla="*/ 21 w 104"/>
                <a:gd name="T103" fmla="*/ 84 h 105"/>
                <a:gd name="T104" fmla="*/ 41 w 104"/>
                <a:gd name="T105" fmla="*/ 84 h 105"/>
                <a:gd name="T106" fmla="*/ 62 w 104"/>
                <a:gd name="T107" fmla="*/ 84 h 105"/>
                <a:gd name="T108" fmla="*/ 41 w 104"/>
                <a:gd name="T109" fmla="*/ 63 h 10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04" h="105">
                  <a:moveTo>
                    <a:pt x="104" y="42"/>
                  </a:moveTo>
                  <a:lnTo>
                    <a:pt x="104" y="63"/>
                  </a:lnTo>
                  <a:lnTo>
                    <a:pt x="83" y="84"/>
                  </a:lnTo>
                  <a:lnTo>
                    <a:pt x="62" y="84"/>
                  </a:lnTo>
                  <a:lnTo>
                    <a:pt x="83" y="84"/>
                  </a:lnTo>
                  <a:lnTo>
                    <a:pt x="62" y="105"/>
                  </a:lnTo>
                  <a:lnTo>
                    <a:pt x="62" y="84"/>
                  </a:lnTo>
                  <a:lnTo>
                    <a:pt x="41" y="105"/>
                  </a:lnTo>
                  <a:lnTo>
                    <a:pt x="21" y="105"/>
                  </a:lnTo>
                  <a:lnTo>
                    <a:pt x="21" y="84"/>
                  </a:lnTo>
                  <a:lnTo>
                    <a:pt x="21" y="63"/>
                  </a:lnTo>
                  <a:lnTo>
                    <a:pt x="41" y="42"/>
                  </a:lnTo>
                  <a:lnTo>
                    <a:pt x="21" y="21"/>
                  </a:lnTo>
                  <a:lnTo>
                    <a:pt x="21" y="42"/>
                  </a:lnTo>
                  <a:lnTo>
                    <a:pt x="0" y="42"/>
                  </a:lnTo>
                  <a:lnTo>
                    <a:pt x="0" y="21"/>
                  </a:lnTo>
                  <a:lnTo>
                    <a:pt x="21" y="21"/>
                  </a:lnTo>
                  <a:lnTo>
                    <a:pt x="21" y="0"/>
                  </a:lnTo>
                  <a:lnTo>
                    <a:pt x="41" y="21"/>
                  </a:lnTo>
                  <a:lnTo>
                    <a:pt x="41" y="0"/>
                  </a:lnTo>
                  <a:lnTo>
                    <a:pt x="62" y="0"/>
                  </a:lnTo>
                  <a:lnTo>
                    <a:pt x="83" y="0"/>
                  </a:lnTo>
                  <a:lnTo>
                    <a:pt x="83" y="21"/>
                  </a:lnTo>
                  <a:lnTo>
                    <a:pt x="62" y="42"/>
                  </a:lnTo>
                  <a:lnTo>
                    <a:pt x="62" y="84"/>
                  </a:lnTo>
                  <a:lnTo>
                    <a:pt x="83" y="63"/>
                  </a:lnTo>
                  <a:lnTo>
                    <a:pt x="83" y="42"/>
                  </a:lnTo>
                  <a:lnTo>
                    <a:pt x="104" y="42"/>
                  </a:lnTo>
                  <a:close/>
                  <a:moveTo>
                    <a:pt x="41" y="42"/>
                  </a:moveTo>
                  <a:lnTo>
                    <a:pt x="62" y="42"/>
                  </a:lnTo>
                  <a:lnTo>
                    <a:pt x="62" y="21"/>
                  </a:lnTo>
                  <a:lnTo>
                    <a:pt x="41" y="21"/>
                  </a:lnTo>
                  <a:lnTo>
                    <a:pt x="41" y="42"/>
                  </a:lnTo>
                  <a:close/>
                  <a:moveTo>
                    <a:pt x="41" y="63"/>
                  </a:moveTo>
                  <a:lnTo>
                    <a:pt x="21" y="63"/>
                  </a:lnTo>
                  <a:lnTo>
                    <a:pt x="21" y="84"/>
                  </a:lnTo>
                  <a:lnTo>
                    <a:pt x="41" y="84"/>
                  </a:lnTo>
                  <a:lnTo>
                    <a:pt x="62" y="84"/>
                  </a:lnTo>
                  <a:lnTo>
                    <a:pt x="41" y="63"/>
                  </a:ln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31" name="Freeform 379"/>
            <p:cNvSpPr>
              <a:spLocks/>
            </p:cNvSpPr>
            <p:nvPr/>
          </p:nvSpPr>
          <p:spPr bwMode="auto">
            <a:xfrm>
              <a:off x="271" y="3107"/>
              <a:ext cx="290" cy="230"/>
            </a:xfrm>
            <a:custGeom>
              <a:avLst/>
              <a:gdLst>
                <a:gd name="T0" fmla="*/ 21 w 14"/>
                <a:gd name="T1" fmla="*/ 167 h 11"/>
                <a:gd name="T2" fmla="*/ 21 w 14"/>
                <a:gd name="T3" fmla="*/ 167 h 11"/>
                <a:gd name="T4" fmla="*/ 0 w 14"/>
                <a:gd name="T5" fmla="*/ 146 h 11"/>
                <a:gd name="T6" fmla="*/ 166 w 14"/>
                <a:gd name="T7" fmla="*/ 146 h 11"/>
                <a:gd name="T8" fmla="*/ 166 w 14"/>
                <a:gd name="T9" fmla="*/ 146 h 11"/>
                <a:gd name="T10" fmla="*/ 166 w 14"/>
                <a:gd name="T11" fmla="*/ 146 h 11"/>
                <a:gd name="T12" fmla="*/ 269 w 14"/>
                <a:gd name="T13" fmla="*/ 0 h 11"/>
                <a:gd name="T14" fmla="*/ 269 w 14"/>
                <a:gd name="T15" fmla="*/ 21 h 11"/>
                <a:gd name="T16" fmla="*/ 269 w 14"/>
                <a:gd name="T17" fmla="*/ 21 h 11"/>
                <a:gd name="T18" fmla="*/ 290 w 14"/>
                <a:gd name="T19" fmla="*/ 42 h 11"/>
                <a:gd name="T20" fmla="*/ 290 w 14"/>
                <a:gd name="T21" fmla="*/ 42 h 11"/>
                <a:gd name="T22" fmla="*/ 290 w 14"/>
                <a:gd name="T23" fmla="*/ 42 h 11"/>
                <a:gd name="T24" fmla="*/ 290 w 14"/>
                <a:gd name="T25" fmla="*/ 63 h 11"/>
                <a:gd name="T26" fmla="*/ 290 w 14"/>
                <a:gd name="T27" fmla="*/ 63 h 11"/>
                <a:gd name="T28" fmla="*/ 186 w 14"/>
                <a:gd name="T29" fmla="*/ 188 h 11"/>
                <a:gd name="T30" fmla="*/ 186 w 14"/>
                <a:gd name="T31" fmla="*/ 188 h 11"/>
                <a:gd name="T32" fmla="*/ 186 w 14"/>
                <a:gd name="T33" fmla="*/ 188 h 11"/>
                <a:gd name="T34" fmla="*/ 41 w 14"/>
                <a:gd name="T35" fmla="*/ 209 h 11"/>
                <a:gd name="T36" fmla="*/ 41 w 14"/>
                <a:gd name="T37" fmla="*/ 209 h 11"/>
                <a:gd name="T38" fmla="*/ 21 w 14"/>
                <a:gd name="T39" fmla="*/ 188 h 11"/>
                <a:gd name="T40" fmla="*/ 21 w 14"/>
                <a:gd name="T41" fmla="*/ 188 h 11"/>
                <a:gd name="T42" fmla="*/ 21 w 14"/>
                <a:gd name="T43" fmla="*/ 188 h 11"/>
                <a:gd name="T44" fmla="*/ 21 w 14"/>
                <a:gd name="T45" fmla="*/ 167 h 11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14" h="11">
                  <a:moveTo>
                    <a:pt x="1" y="8"/>
                  </a:moveTo>
                  <a:cubicBezTo>
                    <a:pt x="1" y="8"/>
                    <a:pt x="1" y="8"/>
                    <a:pt x="1" y="8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" y="8"/>
                    <a:pt x="5" y="8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12" y="5"/>
                    <a:pt x="14" y="2"/>
                    <a:pt x="13" y="0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4"/>
                    <a:pt x="12" y="7"/>
                    <a:pt x="9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6" y="10"/>
                    <a:pt x="3" y="11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lnTo>
                    <a:pt x="1" y="8"/>
                  </a:lnTo>
                  <a:close/>
                </a:path>
              </a:pathLst>
            </a:custGeom>
            <a:solidFill>
              <a:srgbClr val="F5AB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32" name="Freeform 380"/>
            <p:cNvSpPr>
              <a:spLocks/>
            </p:cNvSpPr>
            <p:nvPr/>
          </p:nvSpPr>
          <p:spPr bwMode="auto">
            <a:xfrm>
              <a:off x="520" y="3107"/>
              <a:ext cx="41" cy="105"/>
            </a:xfrm>
            <a:custGeom>
              <a:avLst/>
              <a:gdLst>
                <a:gd name="T0" fmla="*/ 21 w 2"/>
                <a:gd name="T1" fmla="*/ 0 h 5"/>
                <a:gd name="T2" fmla="*/ 21 w 2"/>
                <a:gd name="T3" fmla="*/ 21 h 5"/>
                <a:gd name="T4" fmla="*/ 21 w 2"/>
                <a:gd name="T5" fmla="*/ 21 h 5"/>
                <a:gd name="T6" fmla="*/ 41 w 2"/>
                <a:gd name="T7" fmla="*/ 42 h 5"/>
                <a:gd name="T8" fmla="*/ 41 w 2"/>
                <a:gd name="T9" fmla="*/ 42 h 5"/>
                <a:gd name="T10" fmla="*/ 41 w 2"/>
                <a:gd name="T11" fmla="*/ 42 h 5"/>
                <a:gd name="T12" fmla="*/ 41 w 2"/>
                <a:gd name="T13" fmla="*/ 63 h 5"/>
                <a:gd name="T14" fmla="*/ 41 w 2"/>
                <a:gd name="T15" fmla="*/ 63 h 5"/>
                <a:gd name="T16" fmla="*/ 21 w 2"/>
                <a:gd name="T17" fmla="*/ 105 h 5"/>
                <a:gd name="T18" fmla="*/ 0 w 2"/>
                <a:gd name="T19" fmla="*/ 63 h 5"/>
                <a:gd name="T20" fmla="*/ 21 w 2"/>
                <a:gd name="T21" fmla="*/ 0 h 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" h="5">
                  <a:moveTo>
                    <a:pt x="1" y="0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4"/>
                    <a:pt x="1" y="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33" name="Freeform 381"/>
            <p:cNvSpPr>
              <a:spLocks/>
            </p:cNvSpPr>
            <p:nvPr/>
          </p:nvSpPr>
          <p:spPr bwMode="auto">
            <a:xfrm>
              <a:off x="271" y="3253"/>
              <a:ext cx="83" cy="63"/>
            </a:xfrm>
            <a:custGeom>
              <a:avLst/>
              <a:gdLst>
                <a:gd name="T0" fmla="*/ 42 w 4"/>
                <a:gd name="T1" fmla="*/ 63 h 3"/>
                <a:gd name="T2" fmla="*/ 42 w 4"/>
                <a:gd name="T3" fmla="*/ 63 h 3"/>
                <a:gd name="T4" fmla="*/ 21 w 4"/>
                <a:gd name="T5" fmla="*/ 42 h 3"/>
                <a:gd name="T6" fmla="*/ 21 w 4"/>
                <a:gd name="T7" fmla="*/ 42 h 3"/>
                <a:gd name="T8" fmla="*/ 21 w 4"/>
                <a:gd name="T9" fmla="*/ 42 h 3"/>
                <a:gd name="T10" fmla="*/ 21 w 4"/>
                <a:gd name="T11" fmla="*/ 21 h 3"/>
                <a:gd name="T12" fmla="*/ 21 w 4"/>
                <a:gd name="T13" fmla="*/ 21 h 3"/>
                <a:gd name="T14" fmla="*/ 0 w 4"/>
                <a:gd name="T15" fmla="*/ 0 h 3"/>
                <a:gd name="T16" fmla="*/ 62 w 4"/>
                <a:gd name="T17" fmla="*/ 21 h 3"/>
                <a:gd name="T18" fmla="*/ 83 w 4"/>
                <a:gd name="T19" fmla="*/ 63 h 3"/>
                <a:gd name="T20" fmla="*/ 42 w 4"/>
                <a:gd name="T21" fmla="*/ 63 h 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4" h="3">
                  <a:moveTo>
                    <a:pt x="2" y="3"/>
                  </a:moveTo>
                  <a:cubicBezTo>
                    <a:pt x="2" y="3"/>
                    <a:pt x="2" y="3"/>
                    <a:pt x="2" y="3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1"/>
                    <a:pt x="3" y="1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3" y="3"/>
                    <a:pt x="2" y="3"/>
                    <a:pt x="2" y="3"/>
                  </a:cubicBezTo>
                  <a:close/>
                </a:path>
              </a:pathLst>
            </a:custGeom>
            <a:solidFill>
              <a:srgbClr val="E994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34" name="Freeform 382"/>
            <p:cNvSpPr>
              <a:spLocks/>
            </p:cNvSpPr>
            <p:nvPr/>
          </p:nvSpPr>
          <p:spPr bwMode="auto">
            <a:xfrm>
              <a:off x="747" y="2607"/>
              <a:ext cx="352" cy="146"/>
            </a:xfrm>
            <a:custGeom>
              <a:avLst/>
              <a:gdLst>
                <a:gd name="T0" fmla="*/ 166 w 17"/>
                <a:gd name="T1" fmla="*/ 0 h 7"/>
                <a:gd name="T2" fmla="*/ 0 w 17"/>
                <a:gd name="T3" fmla="*/ 83 h 7"/>
                <a:gd name="T4" fmla="*/ 186 w 17"/>
                <a:gd name="T5" fmla="*/ 146 h 7"/>
                <a:gd name="T6" fmla="*/ 352 w 17"/>
                <a:gd name="T7" fmla="*/ 63 h 7"/>
                <a:gd name="T8" fmla="*/ 166 w 17"/>
                <a:gd name="T9" fmla="*/ 0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7" h="7">
                  <a:moveTo>
                    <a:pt x="8" y="0"/>
                  </a:moveTo>
                  <a:cubicBezTo>
                    <a:pt x="4" y="0"/>
                    <a:pt x="0" y="2"/>
                    <a:pt x="0" y="4"/>
                  </a:cubicBezTo>
                  <a:cubicBezTo>
                    <a:pt x="0" y="6"/>
                    <a:pt x="4" y="7"/>
                    <a:pt x="9" y="7"/>
                  </a:cubicBezTo>
                  <a:cubicBezTo>
                    <a:pt x="13" y="7"/>
                    <a:pt x="17" y="5"/>
                    <a:pt x="17" y="3"/>
                  </a:cubicBezTo>
                  <a:cubicBezTo>
                    <a:pt x="17" y="2"/>
                    <a:pt x="13" y="0"/>
                    <a:pt x="8" y="0"/>
                  </a:cubicBez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35" name="Freeform 383"/>
            <p:cNvSpPr>
              <a:spLocks/>
            </p:cNvSpPr>
            <p:nvPr/>
          </p:nvSpPr>
          <p:spPr bwMode="auto">
            <a:xfrm>
              <a:off x="768" y="2628"/>
              <a:ext cx="311" cy="104"/>
            </a:xfrm>
            <a:custGeom>
              <a:avLst/>
              <a:gdLst>
                <a:gd name="T0" fmla="*/ 145 w 15"/>
                <a:gd name="T1" fmla="*/ 0 h 5"/>
                <a:gd name="T2" fmla="*/ 0 w 15"/>
                <a:gd name="T3" fmla="*/ 62 h 5"/>
                <a:gd name="T4" fmla="*/ 166 w 15"/>
                <a:gd name="T5" fmla="*/ 104 h 5"/>
                <a:gd name="T6" fmla="*/ 311 w 15"/>
                <a:gd name="T7" fmla="*/ 42 h 5"/>
                <a:gd name="T8" fmla="*/ 145 w 15"/>
                <a:gd name="T9" fmla="*/ 0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" h="5">
                  <a:moveTo>
                    <a:pt x="7" y="0"/>
                  </a:moveTo>
                  <a:cubicBezTo>
                    <a:pt x="3" y="0"/>
                    <a:pt x="0" y="1"/>
                    <a:pt x="0" y="3"/>
                  </a:cubicBezTo>
                  <a:cubicBezTo>
                    <a:pt x="0" y="4"/>
                    <a:pt x="3" y="5"/>
                    <a:pt x="8" y="5"/>
                  </a:cubicBezTo>
                  <a:cubicBezTo>
                    <a:pt x="12" y="5"/>
                    <a:pt x="15" y="4"/>
                    <a:pt x="15" y="2"/>
                  </a:cubicBezTo>
                  <a:cubicBezTo>
                    <a:pt x="15" y="1"/>
                    <a:pt x="12" y="0"/>
                    <a:pt x="7" y="0"/>
                  </a:cubicBezTo>
                  <a:close/>
                </a:path>
              </a:pathLst>
            </a:custGeom>
            <a:solidFill>
              <a:srgbClr val="F5AB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36" name="Freeform 384"/>
            <p:cNvSpPr>
              <a:spLocks noEditPoints="1"/>
            </p:cNvSpPr>
            <p:nvPr/>
          </p:nvSpPr>
          <p:spPr bwMode="auto">
            <a:xfrm>
              <a:off x="872" y="2628"/>
              <a:ext cx="103" cy="104"/>
            </a:xfrm>
            <a:custGeom>
              <a:avLst/>
              <a:gdLst>
                <a:gd name="T0" fmla="*/ 103 w 5"/>
                <a:gd name="T1" fmla="*/ 83 h 5"/>
                <a:gd name="T2" fmla="*/ 103 w 5"/>
                <a:gd name="T3" fmla="*/ 83 h 5"/>
                <a:gd name="T4" fmla="*/ 82 w 5"/>
                <a:gd name="T5" fmla="*/ 83 h 5"/>
                <a:gd name="T6" fmla="*/ 82 w 5"/>
                <a:gd name="T7" fmla="*/ 83 h 5"/>
                <a:gd name="T8" fmla="*/ 62 w 5"/>
                <a:gd name="T9" fmla="*/ 83 h 5"/>
                <a:gd name="T10" fmla="*/ 62 w 5"/>
                <a:gd name="T11" fmla="*/ 104 h 5"/>
                <a:gd name="T12" fmla="*/ 41 w 5"/>
                <a:gd name="T13" fmla="*/ 104 h 5"/>
                <a:gd name="T14" fmla="*/ 41 w 5"/>
                <a:gd name="T15" fmla="*/ 83 h 5"/>
                <a:gd name="T16" fmla="*/ 21 w 5"/>
                <a:gd name="T17" fmla="*/ 83 h 5"/>
                <a:gd name="T18" fmla="*/ 0 w 5"/>
                <a:gd name="T19" fmla="*/ 83 h 5"/>
                <a:gd name="T20" fmla="*/ 0 w 5"/>
                <a:gd name="T21" fmla="*/ 83 h 5"/>
                <a:gd name="T22" fmla="*/ 0 w 5"/>
                <a:gd name="T23" fmla="*/ 62 h 5"/>
                <a:gd name="T24" fmla="*/ 0 w 5"/>
                <a:gd name="T25" fmla="*/ 62 h 5"/>
                <a:gd name="T26" fmla="*/ 0 w 5"/>
                <a:gd name="T27" fmla="*/ 62 h 5"/>
                <a:gd name="T28" fmla="*/ 21 w 5"/>
                <a:gd name="T29" fmla="*/ 42 h 5"/>
                <a:gd name="T30" fmla="*/ 41 w 5"/>
                <a:gd name="T31" fmla="*/ 42 h 5"/>
                <a:gd name="T32" fmla="*/ 41 w 5"/>
                <a:gd name="T33" fmla="*/ 21 h 5"/>
                <a:gd name="T34" fmla="*/ 21 w 5"/>
                <a:gd name="T35" fmla="*/ 21 h 5"/>
                <a:gd name="T36" fmla="*/ 21 w 5"/>
                <a:gd name="T37" fmla="*/ 42 h 5"/>
                <a:gd name="T38" fmla="*/ 0 w 5"/>
                <a:gd name="T39" fmla="*/ 21 h 5"/>
                <a:gd name="T40" fmla="*/ 0 w 5"/>
                <a:gd name="T41" fmla="*/ 21 h 5"/>
                <a:gd name="T42" fmla="*/ 0 w 5"/>
                <a:gd name="T43" fmla="*/ 21 h 5"/>
                <a:gd name="T44" fmla="*/ 21 w 5"/>
                <a:gd name="T45" fmla="*/ 21 h 5"/>
                <a:gd name="T46" fmla="*/ 41 w 5"/>
                <a:gd name="T47" fmla="*/ 21 h 5"/>
                <a:gd name="T48" fmla="*/ 41 w 5"/>
                <a:gd name="T49" fmla="*/ 0 h 5"/>
                <a:gd name="T50" fmla="*/ 62 w 5"/>
                <a:gd name="T51" fmla="*/ 0 h 5"/>
                <a:gd name="T52" fmla="*/ 62 w 5"/>
                <a:gd name="T53" fmla="*/ 21 h 5"/>
                <a:gd name="T54" fmla="*/ 82 w 5"/>
                <a:gd name="T55" fmla="*/ 21 h 5"/>
                <a:gd name="T56" fmla="*/ 82 w 5"/>
                <a:gd name="T57" fmla="*/ 21 h 5"/>
                <a:gd name="T58" fmla="*/ 103 w 5"/>
                <a:gd name="T59" fmla="*/ 21 h 5"/>
                <a:gd name="T60" fmla="*/ 103 w 5"/>
                <a:gd name="T61" fmla="*/ 42 h 5"/>
                <a:gd name="T62" fmla="*/ 103 w 5"/>
                <a:gd name="T63" fmla="*/ 42 h 5"/>
                <a:gd name="T64" fmla="*/ 82 w 5"/>
                <a:gd name="T65" fmla="*/ 42 h 5"/>
                <a:gd name="T66" fmla="*/ 82 w 5"/>
                <a:gd name="T67" fmla="*/ 62 h 5"/>
                <a:gd name="T68" fmla="*/ 62 w 5"/>
                <a:gd name="T69" fmla="*/ 62 h 5"/>
                <a:gd name="T70" fmla="*/ 62 w 5"/>
                <a:gd name="T71" fmla="*/ 83 h 5"/>
                <a:gd name="T72" fmla="*/ 62 w 5"/>
                <a:gd name="T73" fmla="*/ 83 h 5"/>
                <a:gd name="T74" fmla="*/ 82 w 5"/>
                <a:gd name="T75" fmla="*/ 83 h 5"/>
                <a:gd name="T76" fmla="*/ 82 w 5"/>
                <a:gd name="T77" fmla="*/ 83 h 5"/>
                <a:gd name="T78" fmla="*/ 103 w 5"/>
                <a:gd name="T79" fmla="*/ 62 h 5"/>
                <a:gd name="T80" fmla="*/ 103 w 5"/>
                <a:gd name="T81" fmla="*/ 83 h 5"/>
                <a:gd name="T82" fmla="*/ 62 w 5"/>
                <a:gd name="T83" fmla="*/ 42 h 5"/>
                <a:gd name="T84" fmla="*/ 62 w 5"/>
                <a:gd name="T85" fmla="*/ 42 h 5"/>
                <a:gd name="T86" fmla="*/ 82 w 5"/>
                <a:gd name="T87" fmla="*/ 42 h 5"/>
                <a:gd name="T88" fmla="*/ 82 w 5"/>
                <a:gd name="T89" fmla="*/ 42 h 5"/>
                <a:gd name="T90" fmla="*/ 82 w 5"/>
                <a:gd name="T91" fmla="*/ 42 h 5"/>
                <a:gd name="T92" fmla="*/ 82 w 5"/>
                <a:gd name="T93" fmla="*/ 21 h 5"/>
                <a:gd name="T94" fmla="*/ 62 w 5"/>
                <a:gd name="T95" fmla="*/ 21 h 5"/>
                <a:gd name="T96" fmla="*/ 62 w 5"/>
                <a:gd name="T97" fmla="*/ 42 h 5"/>
                <a:gd name="T98" fmla="*/ 41 w 5"/>
                <a:gd name="T99" fmla="*/ 62 h 5"/>
                <a:gd name="T100" fmla="*/ 21 w 5"/>
                <a:gd name="T101" fmla="*/ 62 h 5"/>
                <a:gd name="T102" fmla="*/ 21 w 5"/>
                <a:gd name="T103" fmla="*/ 62 h 5"/>
                <a:gd name="T104" fmla="*/ 21 w 5"/>
                <a:gd name="T105" fmla="*/ 83 h 5"/>
                <a:gd name="T106" fmla="*/ 41 w 5"/>
                <a:gd name="T107" fmla="*/ 83 h 5"/>
                <a:gd name="T108" fmla="*/ 41 w 5"/>
                <a:gd name="T109" fmla="*/ 62 h 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" h="5">
                  <a:moveTo>
                    <a:pt x="5" y="4"/>
                  </a:move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1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5" y="3"/>
                    <a:pt x="5" y="3"/>
                    <a:pt x="5" y="3"/>
                  </a:cubicBezTo>
                  <a:lnTo>
                    <a:pt x="5" y="4"/>
                  </a:lnTo>
                  <a:close/>
                  <a:moveTo>
                    <a:pt x="3" y="2"/>
                  </a:moveTo>
                  <a:cubicBezTo>
                    <a:pt x="3" y="2"/>
                    <a:pt x="3" y="2"/>
                    <a:pt x="3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3" y="1"/>
                    <a:pt x="3" y="1"/>
                  </a:cubicBezTo>
                  <a:lnTo>
                    <a:pt x="3" y="2"/>
                  </a:lnTo>
                  <a:close/>
                  <a:moveTo>
                    <a:pt x="2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2" y="4"/>
                    <a:pt x="2" y="4"/>
                  </a:cubicBezTo>
                  <a:lnTo>
                    <a:pt x="2" y="3"/>
                  </a:ln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37" name="Freeform 385"/>
            <p:cNvSpPr>
              <a:spLocks/>
            </p:cNvSpPr>
            <p:nvPr/>
          </p:nvSpPr>
          <p:spPr bwMode="auto">
            <a:xfrm>
              <a:off x="747" y="2669"/>
              <a:ext cx="352" cy="126"/>
            </a:xfrm>
            <a:custGeom>
              <a:avLst/>
              <a:gdLst>
                <a:gd name="T0" fmla="*/ 0 w 17"/>
                <a:gd name="T1" fmla="*/ 42 h 6"/>
                <a:gd name="T2" fmla="*/ 0 w 17"/>
                <a:gd name="T3" fmla="*/ 42 h 6"/>
                <a:gd name="T4" fmla="*/ 0 w 17"/>
                <a:gd name="T5" fmla="*/ 0 h 6"/>
                <a:gd name="T6" fmla="*/ 166 w 17"/>
                <a:gd name="T7" fmla="*/ 84 h 6"/>
                <a:gd name="T8" fmla="*/ 166 w 17"/>
                <a:gd name="T9" fmla="*/ 84 h 6"/>
                <a:gd name="T10" fmla="*/ 186 w 17"/>
                <a:gd name="T11" fmla="*/ 84 h 6"/>
                <a:gd name="T12" fmla="*/ 352 w 17"/>
                <a:gd name="T13" fmla="*/ 0 h 6"/>
                <a:gd name="T14" fmla="*/ 352 w 17"/>
                <a:gd name="T15" fmla="*/ 42 h 6"/>
                <a:gd name="T16" fmla="*/ 352 w 17"/>
                <a:gd name="T17" fmla="*/ 42 h 6"/>
                <a:gd name="T18" fmla="*/ 352 w 17"/>
                <a:gd name="T19" fmla="*/ 42 h 6"/>
                <a:gd name="T20" fmla="*/ 352 w 17"/>
                <a:gd name="T21" fmla="*/ 63 h 6"/>
                <a:gd name="T22" fmla="*/ 352 w 17"/>
                <a:gd name="T23" fmla="*/ 63 h 6"/>
                <a:gd name="T24" fmla="*/ 352 w 17"/>
                <a:gd name="T25" fmla="*/ 84 h 6"/>
                <a:gd name="T26" fmla="*/ 352 w 17"/>
                <a:gd name="T27" fmla="*/ 84 h 6"/>
                <a:gd name="T28" fmla="*/ 186 w 17"/>
                <a:gd name="T29" fmla="*/ 126 h 6"/>
                <a:gd name="T30" fmla="*/ 166 w 17"/>
                <a:gd name="T31" fmla="*/ 126 h 6"/>
                <a:gd name="T32" fmla="*/ 166 w 17"/>
                <a:gd name="T33" fmla="*/ 126 h 6"/>
                <a:gd name="T34" fmla="*/ 0 w 17"/>
                <a:gd name="T35" fmla="*/ 84 h 6"/>
                <a:gd name="T36" fmla="*/ 0 w 17"/>
                <a:gd name="T37" fmla="*/ 84 h 6"/>
                <a:gd name="T38" fmla="*/ 0 w 17"/>
                <a:gd name="T39" fmla="*/ 63 h 6"/>
                <a:gd name="T40" fmla="*/ 0 w 17"/>
                <a:gd name="T41" fmla="*/ 63 h 6"/>
                <a:gd name="T42" fmla="*/ 0 w 17"/>
                <a:gd name="T43" fmla="*/ 42 h 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" h="6"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4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13" y="4"/>
                    <a:pt x="17" y="2"/>
                    <a:pt x="17" y="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6" y="5"/>
                    <a:pt x="13" y="6"/>
                    <a:pt x="9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4" y="6"/>
                    <a:pt x="1" y="5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F5AB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38" name="Freeform 386"/>
            <p:cNvSpPr>
              <a:spLocks/>
            </p:cNvSpPr>
            <p:nvPr/>
          </p:nvSpPr>
          <p:spPr bwMode="auto">
            <a:xfrm>
              <a:off x="1058" y="2669"/>
              <a:ext cx="41" cy="105"/>
            </a:xfrm>
            <a:custGeom>
              <a:avLst/>
              <a:gdLst>
                <a:gd name="T0" fmla="*/ 41 w 2"/>
                <a:gd name="T1" fmla="*/ 0 h 5"/>
                <a:gd name="T2" fmla="*/ 41 w 2"/>
                <a:gd name="T3" fmla="*/ 42 h 5"/>
                <a:gd name="T4" fmla="*/ 41 w 2"/>
                <a:gd name="T5" fmla="*/ 42 h 5"/>
                <a:gd name="T6" fmla="*/ 41 w 2"/>
                <a:gd name="T7" fmla="*/ 42 h 5"/>
                <a:gd name="T8" fmla="*/ 41 w 2"/>
                <a:gd name="T9" fmla="*/ 63 h 5"/>
                <a:gd name="T10" fmla="*/ 41 w 2"/>
                <a:gd name="T11" fmla="*/ 63 h 5"/>
                <a:gd name="T12" fmla="*/ 41 w 2"/>
                <a:gd name="T13" fmla="*/ 84 h 5"/>
                <a:gd name="T14" fmla="*/ 41 w 2"/>
                <a:gd name="T15" fmla="*/ 84 h 5"/>
                <a:gd name="T16" fmla="*/ 0 w 2"/>
                <a:gd name="T17" fmla="*/ 105 h 5"/>
                <a:gd name="T18" fmla="*/ 0 w 2"/>
                <a:gd name="T19" fmla="*/ 63 h 5"/>
                <a:gd name="T20" fmla="*/ 41 w 2"/>
                <a:gd name="T21" fmla="*/ 0 h 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" h="5">
                  <a:moveTo>
                    <a:pt x="2" y="0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1" y="5"/>
                    <a:pt x="0" y="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2" y="1"/>
                    <a:pt x="2" y="0"/>
                  </a:cubicBez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39" name="Freeform 387"/>
            <p:cNvSpPr>
              <a:spLocks/>
            </p:cNvSpPr>
            <p:nvPr/>
          </p:nvSpPr>
          <p:spPr bwMode="auto">
            <a:xfrm>
              <a:off x="747" y="2669"/>
              <a:ext cx="42" cy="105"/>
            </a:xfrm>
            <a:custGeom>
              <a:avLst/>
              <a:gdLst>
                <a:gd name="T0" fmla="*/ 0 w 2"/>
                <a:gd name="T1" fmla="*/ 84 h 5"/>
                <a:gd name="T2" fmla="*/ 0 w 2"/>
                <a:gd name="T3" fmla="*/ 84 h 5"/>
                <a:gd name="T4" fmla="*/ 0 w 2"/>
                <a:gd name="T5" fmla="*/ 63 h 5"/>
                <a:gd name="T6" fmla="*/ 0 w 2"/>
                <a:gd name="T7" fmla="*/ 63 h 5"/>
                <a:gd name="T8" fmla="*/ 0 w 2"/>
                <a:gd name="T9" fmla="*/ 42 h 5"/>
                <a:gd name="T10" fmla="*/ 0 w 2"/>
                <a:gd name="T11" fmla="*/ 42 h 5"/>
                <a:gd name="T12" fmla="*/ 0 w 2"/>
                <a:gd name="T13" fmla="*/ 42 h 5"/>
                <a:gd name="T14" fmla="*/ 0 w 2"/>
                <a:gd name="T15" fmla="*/ 0 h 5"/>
                <a:gd name="T16" fmla="*/ 42 w 2"/>
                <a:gd name="T17" fmla="*/ 63 h 5"/>
                <a:gd name="T18" fmla="*/ 42 w 2"/>
                <a:gd name="T19" fmla="*/ 105 h 5"/>
                <a:gd name="T20" fmla="*/ 0 w 2"/>
                <a:gd name="T21" fmla="*/ 84 h 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" h="5">
                  <a:moveTo>
                    <a:pt x="0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2"/>
                    <a:pt x="2" y="3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4"/>
                  </a:cubicBezTo>
                  <a:close/>
                </a:path>
              </a:pathLst>
            </a:custGeom>
            <a:solidFill>
              <a:srgbClr val="E994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40" name="Freeform 388"/>
            <p:cNvSpPr>
              <a:spLocks/>
            </p:cNvSpPr>
            <p:nvPr/>
          </p:nvSpPr>
          <p:spPr bwMode="auto">
            <a:xfrm>
              <a:off x="747" y="2544"/>
              <a:ext cx="352" cy="146"/>
            </a:xfrm>
            <a:custGeom>
              <a:avLst/>
              <a:gdLst>
                <a:gd name="T0" fmla="*/ 166 w 17"/>
                <a:gd name="T1" fmla="*/ 0 h 7"/>
                <a:gd name="T2" fmla="*/ 0 w 17"/>
                <a:gd name="T3" fmla="*/ 83 h 7"/>
                <a:gd name="T4" fmla="*/ 186 w 17"/>
                <a:gd name="T5" fmla="*/ 146 h 7"/>
                <a:gd name="T6" fmla="*/ 352 w 17"/>
                <a:gd name="T7" fmla="*/ 63 h 7"/>
                <a:gd name="T8" fmla="*/ 166 w 17"/>
                <a:gd name="T9" fmla="*/ 0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7" h="7">
                  <a:moveTo>
                    <a:pt x="8" y="0"/>
                  </a:moveTo>
                  <a:cubicBezTo>
                    <a:pt x="4" y="0"/>
                    <a:pt x="0" y="2"/>
                    <a:pt x="0" y="4"/>
                  </a:cubicBezTo>
                  <a:cubicBezTo>
                    <a:pt x="0" y="6"/>
                    <a:pt x="4" y="7"/>
                    <a:pt x="9" y="7"/>
                  </a:cubicBezTo>
                  <a:cubicBezTo>
                    <a:pt x="13" y="7"/>
                    <a:pt x="17" y="5"/>
                    <a:pt x="17" y="3"/>
                  </a:cubicBezTo>
                  <a:cubicBezTo>
                    <a:pt x="17" y="2"/>
                    <a:pt x="13" y="0"/>
                    <a:pt x="8" y="0"/>
                  </a:cubicBez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41" name="Freeform 389"/>
            <p:cNvSpPr>
              <a:spLocks/>
            </p:cNvSpPr>
            <p:nvPr/>
          </p:nvSpPr>
          <p:spPr bwMode="auto">
            <a:xfrm>
              <a:off x="768" y="2565"/>
              <a:ext cx="311" cy="104"/>
            </a:xfrm>
            <a:custGeom>
              <a:avLst/>
              <a:gdLst>
                <a:gd name="T0" fmla="*/ 145 w 15"/>
                <a:gd name="T1" fmla="*/ 0 h 5"/>
                <a:gd name="T2" fmla="*/ 0 w 15"/>
                <a:gd name="T3" fmla="*/ 62 h 5"/>
                <a:gd name="T4" fmla="*/ 166 w 15"/>
                <a:gd name="T5" fmla="*/ 104 h 5"/>
                <a:gd name="T6" fmla="*/ 311 w 15"/>
                <a:gd name="T7" fmla="*/ 42 h 5"/>
                <a:gd name="T8" fmla="*/ 145 w 15"/>
                <a:gd name="T9" fmla="*/ 0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" h="5">
                  <a:moveTo>
                    <a:pt x="7" y="0"/>
                  </a:moveTo>
                  <a:cubicBezTo>
                    <a:pt x="3" y="0"/>
                    <a:pt x="0" y="1"/>
                    <a:pt x="0" y="3"/>
                  </a:cubicBezTo>
                  <a:cubicBezTo>
                    <a:pt x="0" y="4"/>
                    <a:pt x="3" y="5"/>
                    <a:pt x="8" y="5"/>
                  </a:cubicBezTo>
                  <a:cubicBezTo>
                    <a:pt x="12" y="5"/>
                    <a:pt x="15" y="4"/>
                    <a:pt x="15" y="2"/>
                  </a:cubicBezTo>
                  <a:cubicBezTo>
                    <a:pt x="15" y="1"/>
                    <a:pt x="12" y="0"/>
                    <a:pt x="7" y="0"/>
                  </a:cubicBezTo>
                  <a:close/>
                </a:path>
              </a:pathLst>
            </a:custGeom>
            <a:solidFill>
              <a:srgbClr val="F5AB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42" name="Freeform 390"/>
            <p:cNvSpPr>
              <a:spLocks noEditPoints="1"/>
            </p:cNvSpPr>
            <p:nvPr/>
          </p:nvSpPr>
          <p:spPr bwMode="auto">
            <a:xfrm>
              <a:off x="872" y="2565"/>
              <a:ext cx="103" cy="104"/>
            </a:xfrm>
            <a:custGeom>
              <a:avLst/>
              <a:gdLst>
                <a:gd name="T0" fmla="*/ 103 w 5"/>
                <a:gd name="T1" fmla="*/ 83 h 5"/>
                <a:gd name="T2" fmla="*/ 103 w 5"/>
                <a:gd name="T3" fmla="*/ 83 h 5"/>
                <a:gd name="T4" fmla="*/ 82 w 5"/>
                <a:gd name="T5" fmla="*/ 83 h 5"/>
                <a:gd name="T6" fmla="*/ 82 w 5"/>
                <a:gd name="T7" fmla="*/ 83 h 5"/>
                <a:gd name="T8" fmla="*/ 62 w 5"/>
                <a:gd name="T9" fmla="*/ 83 h 5"/>
                <a:gd name="T10" fmla="*/ 62 w 5"/>
                <a:gd name="T11" fmla="*/ 104 h 5"/>
                <a:gd name="T12" fmla="*/ 41 w 5"/>
                <a:gd name="T13" fmla="*/ 104 h 5"/>
                <a:gd name="T14" fmla="*/ 41 w 5"/>
                <a:gd name="T15" fmla="*/ 83 h 5"/>
                <a:gd name="T16" fmla="*/ 21 w 5"/>
                <a:gd name="T17" fmla="*/ 83 h 5"/>
                <a:gd name="T18" fmla="*/ 0 w 5"/>
                <a:gd name="T19" fmla="*/ 83 h 5"/>
                <a:gd name="T20" fmla="*/ 0 w 5"/>
                <a:gd name="T21" fmla="*/ 83 h 5"/>
                <a:gd name="T22" fmla="*/ 0 w 5"/>
                <a:gd name="T23" fmla="*/ 83 h 5"/>
                <a:gd name="T24" fmla="*/ 0 w 5"/>
                <a:gd name="T25" fmla="*/ 62 h 5"/>
                <a:gd name="T26" fmla="*/ 0 w 5"/>
                <a:gd name="T27" fmla="*/ 62 h 5"/>
                <a:gd name="T28" fmla="*/ 21 w 5"/>
                <a:gd name="T29" fmla="*/ 62 h 5"/>
                <a:gd name="T30" fmla="*/ 41 w 5"/>
                <a:gd name="T31" fmla="*/ 42 h 5"/>
                <a:gd name="T32" fmla="*/ 41 w 5"/>
                <a:gd name="T33" fmla="*/ 21 h 5"/>
                <a:gd name="T34" fmla="*/ 21 w 5"/>
                <a:gd name="T35" fmla="*/ 21 h 5"/>
                <a:gd name="T36" fmla="*/ 21 w 5"/>
                <a:gd name="T37" fmla="*/ 42 h 5"/>
                <a:gd name="T38" fmla="*/ 0 w 5"/>
                <a:gd name="T39" fmla="*/ 21 h 5"/>
                <a:gd name="T40" fmla="*/ 0 w 5"/>
                <a:gd name="T41" fmla="*/ 21 h 5"/>
                <a:gd name="T42" fmla="*/ 0 w 5"/>
                <a:gd name="T43" fmla="*/ 21 h 5"/>
                <a:gd name="T44" fmla="*/ 21 w 5"/>
                <a:gd name="T45" fmla="*/ 21 h 5"/>
                <a:gd name="T46" fmla="*/ 41 w 5"/>
                <a:gd name="T47" fmla="*/ 21 h 5"/>
                <a:gd name="T48" fmla="*/ 41 w 5"/>
                <a:gd name="T49" fmla="*/ 0 h 5"/>
                <a:gd name="T50" fmla="*/ 62 w 5"/>
                <a:gd name="T51" fmla="*/ 0 h 5"/>
                <a:gd name="T52" fmla="*/ 62 w 5"/>
                <a:gd name="T53" fmla="*/ 21 h 5"/>
                <a:gd name="T54" fmla="*/ 82 w 5"/>
                <a:gd name="T55" fmla="*/ 21 h 5"/>
                <a:gd name="T56" fmla="*/ 82 w 5"/>
                <a:gd name="T57" fmla="*/ 21 h 5"/>
                <a:gd name="T58" fmla="*/ 103 w 5"/>
                <a:gd name="T59" fmla="*/ 21 h 5"/>
                <a:gd name="T60" fmla="*/ 103 w 5"/>
                <a:gd name="T61" fmla="*/ 42 h 5"/>
                <a:gd name="T62" fmla="*/ 103 w 5"/>
                <a:gd name="T63" fmla="*/ 42 h 5"/>
                <a:gd name="T64" fmla="*/ 82 w 5"/>
                <a:gd name="T65" fmla="*/ 42 h 5"/>
                <a:gd name="T66" fmla="*/ 82 w 5"/>
                <a:gd name="T67" fmla="*/ 62 h 5"/>
                <a:gd name="T68" fmla="*/ 62 w 5"/>
                <a:gd name="T69" fmla="*/ 62 h 5"/>
                <a:gd name="T70" fmla="*/ 62 w 5"/>
                <a:gd name="T71" fmla="*/ 83 h 5"/>
                <a:gd name="T72" fmla="*/ 62 w 5"/>
                <a:gd name="T73" fmla="*/ 83 h 5"/>
                <a:gd name="T74" fmla="*/ 82 w 5"/>
                <a:gd name="T75" fmla="*/ 83 h 5"/>
                <a:gd name="T76" fmla="*/ 82 w 5"/>
                <a:gd name="T77" fmla="*/ 83 h 5"/>
                <a:gd name="T78" fmla="*/ 103 w 5"/>
                <a:gd name="T79" fmla="*/ 83 h 5"/>
                <a:gd name="T80" fmla="*/ 62 w 5"/>
                <a:gd name="T81" fmla="*/ 42 h 5"/>
                <a:gd name="T82" fmla="*/ 62 w 5"/>
                <a:gd name="T83" fmla="*/ 42 h 5"/>
                <a:gd name="T84" fmla="*/ 82 w 5"/>
                <a:gd name="T85" fmla="*/ 42 h 5"/>
                <a:gd name="T86" fmla="*/ 82 w 5"/>
                <a:gd name="T87" fmla="*/ 42 h 5"/>
                <a:gd name="T88" fmla="*/ 82 w 5"/>
                <a:gd name="T89" fmla="*/ 42 h 5"/>
                <a:gd name="T90" fmla="*/ 82 w 5"/>
                <a:gd name="T91" fmla="*/ 21 h 5"/>
                <a:gd name="T92" fmla="*/ 62 w 5"/>
                <a:gd name="T93" fmla="*/ 21 h 5"/>
                <a:gd name="T94" fmla="*/ 62 w 5"/>
                <a:gd name="T95" fmla="*/ 42 h 5"/>
                <a:gd name="T96" fmla="*/ 41 w 5"/>
                <a:gd name="T97" fmla="*/ 62 h 5"/>
                <a:gd name="T98" fmla="*/ 21 w 5"/>
                <a:gd name="T99" fmla="*/ 62 h 5"/>
                <a:gd name="T100" fmla="*/ 21 w 5"/>
                <a:gd name="T101" fmla="*/ 62 h 5"/>
                <a:gd name="T102" fmla="*/ 21 w 5"/>
                <a:gd name="T103" fmla="*/ 83 h 5"/>
                <a:gd name="T104" fmla="*/ 41 w 5"/>
                <a:gd name="T105" fmla="*/ 83 h 5"/>
                <a:gd name="T106" fmla="*/ 41 w 5"/>
                <a:gd name="T107" fmla="*/ 62 h 5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5" h="5">
                  <a:moveTo>
                    <a:pt x="5" y="4"/>
                  </a:move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1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5" y="4"/>
                    <a:pt x="5" y="4"/>
                    <a:pt x="5" y="4"/>
                  </a:cubicBezTo>
                  <a:close/>
                  <a:moveTo>
                    <a:pt x="3" y="2"/>
                  </a:moveTo>
                  <a:cubicBezTo>
                    <a:pt x="3" y="2"/>
                    <a:pt x="3" y="2"/>
                    <a:pt x="3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3" y="1"/>
                    <a:pt x="3" y="1"/>
                  </a:cubicBezTo>
                  <a:lnTo>
                    <a:pt x="3" y="2"/>
                  </a:lnTo>
                  <a:close/>
                  <a:moveTo>
                    <a:pt x="2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2" y="4"/>
                    <a:pt x="2" y="4"/>
                  </a:cubicBezTo>
                  <a:lnTo>
                    <a:pt x="2" y="3"/>
                  </a:ln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43" name="Freeform 391"/>
            <p:cNvSpPr>
              <a:spLocks/>
            </p:cNvSpPr>
            <p:nvPr/>
          </p:nvSpPr>
          <p:spPr bwMode="auto">
            <a:xfrm>
              <a:off x="747" y="2607"/>
              <a:ext cx="352" cy="125"/>
            </a:xfrm>
            <a:custGeom>
              <a:avLst/>
              <a:gdLst>
                <a:gd name="T0" fmla="*/ 0 w 17"/>
                <a:gd name="T1" fmla="*/ 42 h 6"/>
                <a:gd name="T2" fmla="*/ 0 w 17"/>
                <a:gd name="T3" fmla="*/ 42 h 6"/>
                <a:gd name="T4" fmla="*/ 0 w 17"/>
                <a:gd name="T5" fmla="*/ 0 h 6"/>
                <a:gd name="T6" fmla="*/ 166 w 17"/>
                <a:gd name="T7" fmla="*/ 83 h 6"/>
                <a:gd name="T8" fmla="*/ 166 w 17"/>
                <a:gd name="T9" fmla="*/ 83 h 6"/>
                <a:gd name="T10" fmla="*/ 186 w 17"/>
                <a:gd name="T11" fmla="*/ 83 h 6"/>
                <a:gd name="T12" fmla="*/ 352 w 17"/>
                <a:gd name="T13" fmla="*/ 0 h 6"/>
                <a:gd name="T14" fmla="*/ 352 w 17"/>
                <a:gd name="T15" fmla="*/ 42 h 6"/>
                <a:gd name="T16" fmla="*/ 352 w 17"/>
                <a:gd name="T17" fmla="*/ 42 h 6"/>
                <a:gd name="T18" fmla="*/ 352 w 17"/>
                <a:gd name="T19" fmla="*/ 63 h 6"/>
                <a:gd name="T20" fmla="*/ 352 w 17"/>
                <a:gd name="T21" fmla="*/ 63 h 6"/>
                <a:gd name="T22" fmla="*/ 352 w 17"/>
                <a:gd name="T23" fmla="*/ 63 h 6"/>
                <a:gd name="T24" fmla="*/ 352 w 17"/>
                <a:gd name="T25" fmla="*/ 83 h 6"/>
                <a:gd name="T26" fmla="*/ 352 w 17"/>
                <a:gd name="T27" fmla="*/ 83 h 6"/>
                <a:gd name="T28" fmla="*/ 186 w 17"/>
                <a:gd name="T29" fmla="*/ 125 h 6"/>
                <a:gd name="T30" fmla="*/ 166 w 17"/>
                <a:gd name="T31" fmla="*/ 125 h 6"/>
                <a:gd name="T32" fmla="*/ 166 w 17"/>
                <a:gd name="T33" fmla="*/ 125 h 6"/>
                <a:gd name="T34" fmla="*/ 0 w 17"/>
                <a:gd name="T35" fmla="*/ 83 h 6"/>
                <a:gd name="T36" fmla="*/ 0 w 17"/>
                <a:gd name="T37" fmla="*/ 83 h 6"/>
                <a:gd name="T38" fmla="*/ 0 w 17"/>
                <a:gd name="T39" fmla="*/ 63 h 6"/>
                <a:gd name="T40" fmla="*/ 0 w 17"/>
                <a:gd name="T41" fmla="*/ 63 h 6"/>
                <a:gd name="T42" fmla="*/ 0 w 17"/>
                <a:gd name="T43" fmla="*/ 63 h 6"/>
                <a:gd name="T44" fmla="*/ 0 w 17"/>
                <a:gd name="T45" fmla="*/ 42 h 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17" h="6"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4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13" y="4"/>
                    <a:pt x="17" y="2"/>
                    <a:pt x="17" y="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6" y="5"/>
                    <a:pt x="13" y="6"/>
                    <a:pt x="9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4" y="6"/>
                    <a:pt x="1" y="5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F5AB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44" name="Freeform 392"/>
            <p:cNvSpPr>
              <a:spLocks/>
            </p:cNvSpPr>
            <p:nvPr/>
          </p:nvSpPr>
          <p:spPr bwMode="auto">
            <a:xfrm>
              <a:off x="1058" y="2607"/>
              <a:ext cx="41" cy="104"/>
            </a:xfrm>
            <a:custGeom>
              <a:avLst/>
              <a:gdLst>
                <a:gd name="T0" fmla="*/ 41 w 2"/>
                <a:gd name="T1" fmla="*/ 0 h 5"/>
                <a:gd name="T2" fmla="*/ 41 w 2"/>
                <a:gd name="T3" fmla="*/ 42 h 5"/>
                <a:gd name="T4" fmla="*/ 41 w 2"/>
                <a:gd name="T5" fmla="*/ 42 h 5"/>
                <a:gd name="T6" fmla="*/ 41 w 2"/>
                <a:gd name="T7" fmla="*/ 62 h 5"/>
                <a:gd name="T8" fmla="*/ 41 w 2"/>
                <a:gd name="T9" fmla="*/ 62 h 5"/>
                <a:gd name="T10" fmla="*/ 41 w 2"/>
                <a:gd name="T11" fmla="*/ 62 h 5"/>
                <a:gd name="T12" fmla="*/ 41 w 2"/>
                <a:gd name="T13" fmla="*/ 83 h 5"/>
                <a:gd name="T14" fmla="*/ 41 w 2"/>
                <a:gd name="T15" fmla="*/ 83 h 5"/>
                <a:gd name="T16" fmla="*/ 0 w 2"/>
                <a:gd name="T17" fmla="*/ 104 h 5"/>
                <a:gd name="T18" fmla="*/ 0 w 2"/>
                <a:gd name="T19" fmla="*/ 62 h 5"/>
                <a:gd name="T20" fmla="*/ 41 w 2"/>
                <a:gd name="T21" fmla="*/ 0 h 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" h="5">
                  <a:moveTo>
                    <a:pt x="2" y="0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1" y="5"/>
                    <a:pt x="0" y="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2" y="1"/>
                    <a:pt x="2" y="0"/>
                  </a:cubicBez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45" name="Freeform 393"/>
            <p:cNvSpPr>
              <a:spLocks/>
            </p:cNvSpPr>
            <p:nvPr/>
          </p:nvSpPr>
          <p:spPr bwMode="auto">
            <a:xfrm>
              <a:off x="747" y="2607"/>
              <a:ext cx="42" cy="104"/>
            </a:xfrm>
            <a:custGeom>
              <a:avLst/>
              <a:gdLst>
                <a:gd name="T0" fmla="*/ 0 w 2"/>
                <a:gd name="T1" fmla="*/ 83 h 5"/>
                <a:gd name="T2" fmla="*/ 0 w 2"/>
                <a:gd name="T3" fmla="*/ 83 h 5"/>
                <a:gd name="T4" fmla="*/ 0 w 2"/>
                <a:gd name="T5" fmla="*/ 62 h 5"/>
                <a:gd name="T6" fmla="*/ 0 w 2"/>
                <a:gd name="T7" fmla="*/ 62 h 5"/>
                <a:gd name="T8" fmla="*/ 0 w 2"/>
                <a:gd name="T9" fmla="*/ 62 h 5"/>
                <a:gd name="T10" fmla="*/ 0 w 2"/>
                <a:gd name="T11" fmla="*/ 42 h 5"/>
                <a:gd name="T12" fmla="*/ 0 w 2"/>
                <a:gd name="T13" fmla="*/ 42 h 5"/>
                <a:gd name="T14" fmla="*/ 0 w 2"/>
                <a:gd name="T15" fmla="*/ 0 h 5"/>
                <a:gd name="T16" fmla="*/ 42 w 2"/>
                <a:gd name="T17" fmla="*/ 62 h 5"/>
                <a:gd name="T18" fmla="*/ 42 w 2"/>
                <a:gd name="T19" fmla="*/ 104 h 5"/>
                <a:gd name="T20" fmla="*/ 0 w 2"/>
                <a:gd name="T21" fmla="*/ 83 h 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" h="5">
                  <a:moveTo>
                    <a:pt x="0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2"/>
                    <a:pt x="2" y="3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4"/>
                  </a:cubicBezTo>
                  <a:close/>
                </a:path>
              </a:pathLst>
            </a:custGeom>
            <a:solidFill>
              <a:srgbClr val="E994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46" name="Freeform 394"/>
            <p:cNvSpPr>
              <a:spLocks/>
            </p:cNvSpPr>
            <p:nvPr/>
          </p:nvSpPr>
          <p:spPr bwMode="auto">
            <a:xfrm>
              <a:off x="747" y="2482"/>
              <a:ext cx="352" cy="146"/>
            </a:xfrm>
            <a:custGeom>
              <a:avLst/>
              <a:gdLst>
                <a:gd name="T0" fmla="*/ 166 w 17"/>
                <a:gd name="T1" fmla="*/ 0 h 7"/>
                <a:gd name="T2" fmla="*/ 0 w 17"/>
                <a:gd name="T3" fmla="*/ 83 h 7"/>
                <a:gd name="T4" fmla="*/ 186 w 17"/>
                <a:gd name="T5" fmla="*/ 146 h 7"/>
                <a:gd name="T6" fmla="*/ 352 w 17"/>
                <a:gd name="T7" fmla="*/ 83 h 7"/>
                <a:gd name="T8" fmla="*/ 166 w 17"/>
                <a:gd name="T9" fmla="*/ 0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7" h="7">
                  <a:moveTo>
                    <a:pt x="8" y="0"/>
                  </a:moveTo>
                  <a:cubicBezTo>
                    <a:pt x="4" y="0"/>
                    <a:pt x="0" y="2"/>
                    <a:pt x="0" y="4"/>
                  </a:cubicBezTo>
                  <a:cubicBezTo>
                    <a:pt x="0" y="6"/>
                    <a:pt x="4" y="7"/>
                    <a:pt x="9" y="7"/>
                  </a:cubicBezTo>
                  <a:cubicBezTo>
                    <a:pt x="13" y="7"/>
                    <a:pt x="17" y="5"/>
                    <a:pt x="17" y="4"/>
                  </a:cubicBezTo>
                  <a:cubicBezTo>
                    <a:pt x="17" y="2"/>
                    <a:pt x="13" y="0"/>
                    <a:pt x="8" y="0"/>
                  </a:cubicBez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47" name="Freeform 395"/>
            <p:cNvSpPr>
              <a:spLocks/>
            </p:cNvSpPr>
            <p:nvPr/>
          </p:nvSpPr>
          <p:spPr bwMode="auto">
            <a:xfrm>
              <a:off x="768" y="2503"/>
              <a:ext cx="311" cy="104"/>
            </a:xfrm>
            <a:custGeom>
              <a:avLst/>
              <a:gdLst>
                <a:gd name="T0" fmla="*/ 145 w 15"/>
                <a:gd name="T1" fmla="*/ 0 h 5"/>
                <a:gd name="T2" fmla="*/ 0 w 15"/>
                <a:gd name="T3" fmla="*/ 62 h 5"/>
                <a:gd name="T4" fmla="*/ 166 w 15"/>
                <a:gd name="T5" fmla="*/ 104 h 5"/>
                <a:gd name="T6" fmla="*/ 311 w 15"/>
                <a:gd name="T7" fmla="*/ 42 h 5"/>
                <a:gd name="T8" fmla="*/ 145 w 15"/>
                <a:gd name="T9" fmla="*/ 0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" h="5">
                  <a:moveTo>
                    <a:pt x="7" y="0"/>
                  </a:moveTo>
                  <a:cubicBezTo>
                    <a:pt x="3" y="0"/>
                    <a:pt x="0" y="1"/>
                    <a:pt x="0" y="3"/>
                  </a:cubicBezTo>
                  <a:cubicBezTo>
                    <a:pt x="0" y="4"/>
                    <a:pt x="3" y="5"/>
                    <a:pt x="8" y="5"/>
                  </a:cubicBezTo>
                  <a:cubicBezTo>
                    <a:pt x="12" y="5"/>
                    <a:pt x="15" y="4"/>
                    <a:pt x="15" y="2"/>
                  </a:cubicBezTo>
                  <a:cubicBezTo>
                    <a:pt x="15" y="1"/>
                    <a:pt x="12" y="0"/>
                    <a:pt x="7" y="0"/>
                  </a:cubicBezTo>
                  <a:close/>
                </a:path>
              </a:pathLst>
            </a:custGeom>
            <a:solidFill>
              <a:srgbClr val="F5AB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48" name="Freeform 396"/>
            <p:cNvSpPr>
              <a:spLocks noEditPoints="1"/>
            </p:cNvSpPr>
            <p:nvPr/>
          </p:nvSpPr>
          <p:spPr bwMode="auto">
            <a:xfrm>
              <a:off x="872" y="2503"/>
              <a:ext cx="103" cy="104"/>
            </a:xfrm>
            <a:custGeom>
              <a:avLst/>
              <a:gdLst>
                <a:gd name="T0" fmla="*/ 103 w 5"/>
                <a:gd name="T1" fmla="*/ 83 h 5"/>
                <a:gd name="T2" fmla="*/ 103 w 5"/>
                <a:gd name="T3" fmla="*/ 83 h 5"/>
                <a:gd name="T4" fmla="*/ 82 w 5"/>
                <a:gd name="T5" fmla="*/ 83 h 5"/>
                <a:gd name="T6" fmla="*/ 82 w 5"/>
                <a:gd name="T7" fmla="*/ 83 h 5"/>
                <a:gd name="T8" fmla="*/ 62 w 5"/>
                <a:gd name="T9" fmla="*/ 104 h 5"/>
                <a:gd name="T10" fmla="*/ 62 w 5"/>
                <a:gd name="T11" fmla="*/ 104 h 5"/>
                <a:gd name="T12" fmla="*/ 41 w 5"/>
                <a:gd name="T13" fmla="*/ 104 h 5"/>
                <a:gd name="T14" fmla="*/ 41 w 5"/>
                <a:gd name="T15" fmla="*/ 104 h 5"/>
                <a:gd name="T16" fmla="*/ 21 w 5"/>
                <a:gd name="T17" fmla="*/ 83 h 5"/>
                <a:gd name="T18" fmla="*/ 0 w 5"/>
                <a:gd name="T19" fmla="*/ 83 h 5"/>
                <a:gd name="T20" fmla="*/ 0 w 5"/>
                <a:gd name="T21" fmla="*/ 83 h 5"/>
                <a:gd name="T22" fmla="*/ 0 w 5"/>
                <a:gd name="T23" fmla="*/ 83 h 5"/>
                <a:gd name="T24" fmla="*/ 0 w 5"/>
                <a:gd name="T25" fmla="*/ 62 h 5"/>
                <a:gd name="T26" fmla="*/ 0 w 5"/>
                <a:gd name="T27" fmla="*/ 62 h 5"/>
                <a:gd name="T28" fmla="*/ 21 w 5"/>
                <a:gd name="T29" fmla="*/ 62 h 5"/>
                <a:gd name="T30" fmla="*/ 41 w 5"/>
                <a:gd name="T31" fmla="*/ 42 h 5"/>
                <a:gd name="T32" fmla="*/ 41 w 5"/>
                <a:gd name="T33" fmla="*/ 21 h 5"/>
                <a:gd name="T34" fmla="*/ 21 w 5"/>
                <a:gd name="T35" fmla="*/ 21 h 5"/>
                <a:gd name="T36" fmla="*/ 21 w 5"/>
                <a:gd name="T37" fmla="*/ 42 h 5"/>
                <a:gd name="T38" fmla="*/ 0 w 5"/>
                <a:gd name="T39" fmla="*/ 21 h 5"/>
                <a:gd name="T40" fmla="*/ 0 w 5"/>
                <a:gd name="T41" fmla="*/ 21 h 5"/>
                <a:gd name="T42" fmla="*/ 0 w 5"/>
                <a:gd name="T43" fmla="*/ 21 h 5"/>
                <a:gd name="T44" fmla="*/ 21 w 5"/>
                <a:gd name="T45" fmla="*/ 21 h 5"/>
                <a:gd name="T46" fmla="*/ 41 w 5"/>
                <a:gd name="T47" fmla="*/ 21 h 5"/>
                <a:gd name="T48" fmla="*/ 41 w 5"/>
                <a:gd name="T49" fmla="*/ 0 h 5"/>
                <a:gd name="T50" fmla="*/ 62 w 5"/>
                <a:gd name="T51" fmla="*/ 0 h 5"/>
                <a:gd name="T52" fmla="*/ 62 w 5"/>
                <a:gd name="T53" fmla="*/ 21 h 5"/>
                <a:gd name="T54" fmla="*/ 82 w 5"/>
                <a:gd name="T55" fmla="*/ 21 h 5"/>
                <a:gd name="T56" fmla="*/ 82 w 5"/>
                <a:gd name="T57" fmla="*/ 21 h 5"/>
                <a:gd name="T58" fmla="*/ 103 w 5"/>
                <a:gd name="T59" fmla="*/ 21 h 5"/>
                <a:gd name="T60" fmla="*/ 103 w 5"/>
                <a:gd name="T61" fmla="*/ 42 h 5"/>
                <a:gd name="T62" fmla="*/ 103 w 5"/>
                <a:gd name="T63" fmla="*/ 42 h 5"/>
                <a:gd name="T64" fmla="*/ 82 w 5"/>
                <a:gd name="T65" fmla="*/ 42 h 5"/>
                <a:gd name="T66" fmla="*/ 82 w 5"/>
                <a:gd name="T67" fmla="*/ 62 h 5"/>
                <a:gd name="T68" fmla="*/ 62 w 5"/>
                <a:gd name="T69" fmla="*/ 62 h 5"/>
                <a:gd name="T70" fmla="*/ 62 w 5"/>
                <a:gd name="T71" fmla="*/ 83 h 5"/>
                <a:gd name="T72" fmla="*/ 62 w 5"/>
                <a:gd name="T73" fmla="*/ 83 h 5"/>
                <a:gd name="T74" fmla="*/ 82 w 5"/>
                <a:gd name="T75" fmla="*/ 83 h 5"/>
                <a:gd name="T76" fmla="*/ 82 w 5"/>
                <a:gd name="T77" fmla="*/ 83 h 5"/>
                <a:gd name="T78" fmla="*/ 103 w 5"/>
                <a:gd name="T79" fmla="*/ 83 h 5"/>
                <a:gd name="T80" fmla="*/ 62 w 5"/>
                <a:gd name="T81" fmla="*/ 42 h 5"/>
                <a:gd name="T82" fmla="*/ 62 w 5"/>
                <a:gd name="T83" fmla="*/ 42 h 5"/>
                <a:gd name="T84" fmla="*/ 82 w 5"/>
                <a:gd name="T85" fmla="*/ 42 h 5"/>
                <a:gd name="T86" fmla="*/ 82 w 5"/>
                <a:gd name="T87" fmla="*/ 42 h 5"/>
                <a:gd name="T88" fmla="*/ 82 w 5"/>
                <a:gd name="T89" fmla="*/ 42 h 5"/>
                <a:gd name="T90" fmla="*/ 82 w 5"/>
                <a:gd name="T91" fmla="*/ 21 h 5"/>
                <a:gd name="T92" fmla="*/ 62 w 5"/>
                <a:gd name="T93" fmla="*/ 21 h 5"/>
                <a:gd name="T94" fmla="*/ 62 w 5"/>
                <a:gd name="T95" fmla="*/ 42 h 5"/>
                <a:gd name="T96" fmla="*/ 41 w 5"/>
                <a:gd name="T97" fmla="*/ 62 h 5"/>
                <a:gd name="T98" fmla="*/ 21 w 5"/>
                <a:gd name="T99" fmla="*/ 62 h 5"/>
                <a:gd name="T100" fmla="*/ 21 w 5"/>
                <a:gd name="T101" fmla="*/ 83 h 5"/>
                <a:gd name="T102" fmla="*/ 21 w 5"/>
                <a:gd name="T103" fmla="*/ 83 h 5"/>
                <a:gd name="T104" fmla="*/ 41 w 5"/>
                <a:gd name="T105" fmla="*/ 83 h 5"/>
                <a:gd name="T106" fmla="*/ 41 w 5"/>
                <a:gd name="T107" fmla="*/ 62 h 5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5" h="5">
                  <a:moveTo>
                    <a:pt x="5" y="4"/>
                  </a:move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1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5" y="4"/>
                    <a:pt x="5" y="4"/>
                    <a:pt x="5" y="4"/>
                  </a:cubicBezTo>
                  <a:close/>
                  <a:moveTo>
                    <a:pt x="3" y="2"/>
                  </a:moveTo>
                  <a:cubicBezTo>
                    <a:pt x="3" y="2"/>
                    <a:pt x="3" y="2"/>
                    <a:pt x="3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3" y="1"/>
                    <a:pt x="3" y="1"/>
                  </a:cubicBezTo>
                  <a:lnTo>
                    <a:pt x="3" y="2"/>
                  </a:lnTo>
                  <a:close/>
                  <a:moveTo>
                    <a:pt x="2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2" y="4"/>
                    <a:pt x="2" y="4"/>
                  </a:cubicBezTo>
                  <a:lnTo>
                    <a:pt x="2" y="3"/>
                  </a:ln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49" name="Freeform 397"/>
            <p:cNvSpPr>
              <a:spLocks/>
            </p:cNvSpPr>
            <p:nvPr/>
          </p:nvSpPr>
          <p:spPr bwMode="auto">
            <a:xfrm>
              <a:off x="747" y="2565"/>
              <a:ext cx="352" cy="104"/>
            </a:xfrm>
            <a:custGeom>
              <a:avLst/>
              <a:gdLst>
                <a:gd name="T0" fmla="*/ 0 w 17"/>
                <a:gd name="T1" fmla="*/ 21 h 5"/>
                <a:gd name="T2" fmla="*/ 0 w 17"/>
                <a:gd name="T3" fmla="*/ 21 h 5"/>
                <a:gd name="T4" fmla="*/ 0 w 17"/>
                <a:gd name="T5" fmla="*/ 0 h 5"/>
                <a:gd name="T6" fmla="*/ 166 w 17"/>
                <a:gd name="T7" fmla="*/ 62 h 5"/>
                <a:gd name="T8" fmla="*/ 166 w 17"/>
                <a:gd name="T9" fmla="*/ 62 h 5"/>
                <a:gd name="T10" fmla="*/ 186 w 17"/>
                <a:gd name="T11" fmla="*/ 62 h 5"/>
                <a:gd name="T12" fmla="*/ 352 w 17"/>
                <a:gd name="T13" fmla="*/ 0 h 5"/>
                <a:gd name="T14" fmla="*/ 352 w 17"/>
                <a:gd name="T15" fmla="*/ 21 h 5"/>
                <a:gd name="T16" fmla="*/ 352 w 17"/>
                <a:gd name="T17" fmla="*/ 21 h 5"/>
                <a:gd name="T18" fmla="*/ 352 w 17"/>
                <a:gd name="T19" fmla="*/ 42 h 5"/>
                <a:gd name="T20" fmla="*/ 352 w 17"/>
                <a:gd name="T21" fmla="*/ 42 h 5"/>
                <a:gd name="T22" fmla="*/ 352 w 17"/>
                <a:gd name="T23" fmla="*/ 42 h 5"/>
                <a:gd name="T24" fmla="*/ 352 w 17"/>
                <a:gd name="T25" fmla="*/ 62 h 5"/>
                <a:gd name="T26" fmla="*/ 352 w 17"/>
                <a:gd name="T27" fmla="*/ 62 h 5"/>
                <a:gd name="T28" fmla="*/ 186 w 17"/>
                <a:gd name="T29" fmla="*/ 104 h 5"/>
                <a:gd name="T30" fmla="*/ 166 w 17"/>
                <a:gd name="T31" fmla="*/ 104 h 5"/>
                <a:gd name="T32" fmla="*/ 166 w 17"/>
                <a:gd name="T33" fmla="*/ 104 h 5"/>
                <a:gd name="T34" fmla="*/ 0 w 17"/>
                <a:gd name="T35" fmla="*/ 62 h 5"/>
                <a:gd name="T36" fmla="*/ 0 w 17"/>
                <a:gd name="T37" fmla="*/ 62 h 5"/>
                <a:gd name="T38" fmla="*/ 0 w 17"/>
                <a:gd name="T39" fmla="*/ 42 h 5"/>
                <a:gd name="T40" fmla="*/ 0 w 17"/>
                <a:gd name="T41" fmla="*/ 42 h 5"/>
                <a:gd name="T42" fmla="*/ 0 w 17"/>
                <a:gd name="T43" fmla="*/ 42 h 5"/>
                <a:gd name="T44" fmla="*/ 0 w 17"/>
                <a:gd name="T45" fmla="*/ 21 h 5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17" h="5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4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3" y="3"/>
                    <a:pt x="17" y="1"/>
                    <a:pt x="17" y="0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6" y="4"/>
                    <a:pt x="13" y="5"/>
                    <a:pt x="9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4" y="5"/>
                    <a:pt x="1" y="4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F5AB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50" name="Freeform 398"/>
            <p:cNvSpPr>
              <a:spLocks/>
            </p:cNvSpPr>
            <p:nvPr/>
          </p:nvSpPr>
          <p:spPr bwMode="auto">
            <a:xfrm>
              <a:off x="1058" y="2565"/>
              <a:ext cx="41" cy="84"/>
            </a:xfrm>
            <a:custGeom>
              <a:avLst/>
              <a:gdLst>
                <a:gd name="T0" fmla="*/ 41 w 2"/>
                <a:gd name="T1" fmla="*/ 0 h 4"/>
                <a:gd name="T2" fmla="*/ 41 w 2"/>
                <a:gd name="T3" fmla="*/ 21 h 4"/>
                <a:gd name="T4" fmla="*/ 41 w 2"/>
                <a:gd name="T5" fmla="*/ 21 h 4"/>
                <a:gd name="T6" fmla="*/ 41 w 2"/>
                <a:gd name="T7" fmla="*/ 42 h 4"/>
                <a:gd name="T8" fmla="*/ 41 w 2"/>
                <a:gd name="T9" fmla="*/ 42 h 4"/>
                <a:gd name="T10" fmla="*/ 41 w 2"/>
                <a:gd name="T11" fmla="*/ 42 h 4"/>
                <a:gd name="T12" fmla="*/ 41 w 2"/>
                <a:gd name="T13" fmla="*/ 63 h 4"/>
                <a:gd name="T14" fmla="*/ 41 w 2"/>
                <a:gd name="T15" fmla="*/ 63 h 4"/>
                <a:gd name="T16" fmla="*/ 0 w 2"/>
                <a:gd name="T17" fmla="*/ 84 h 4"/>
                <a:gd name="T18" fmla="*/ 0 w 2"/>
                <a:gd name="T19" fmla="*/ 42 h 4"/>
                <a:gd name="T20" fmla="*/ 41 w 2"/>
                <a:gd name="T21" fmla="*/ 0 h 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" h="4">
                  <a:moveTo>
                    <a:pt x="2" y="0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1" y="3"/>
                    <a:pt x="1" y="4"/>
                    <a:pt x="0" y="4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2" y="0"/>
                    <a:pt x="2" y="0"/>
                  </a:cubicBez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51" name="Freeform 399"/>
            <p:cNvSpPr>
              <a:spLocks/>
            </p:cNvSpPr>
            <p:nvPr/>
          </p:nvSpPr>
          <p:spPr bwMode="auto">
            <a:xfrm>
              <a:off x="747" y="2565"/>
              <a:ext cx="42" cy="84"/>
            </a:xfrm>
            <a:custGeom>
              <a:avLst/>
              <a:gdLst>
                <a:gd name="T0" fmla="*/ 0 w 2"/>
                <a:gd name="T1" fmla="*/ 63 h 4"/>
                <a:gd name="T2" fmla="*/ 0 w 2"/>
                <a:gd name="T3" fmla="*/ 63 h 4"/>
                <a:gd name="T4" fmla="*/ 0 w 2"/>
                <a:gd name="T5" fmla="*/ 42 h 4"/>
                <a:gd name="T6" fmla="*/ 0 w 2"/>
                <a:gd name="T7" fmla="*/ 42 h 4"/>
                <a:gd name="T8" fmla="*/ 0 w 2"/>
                <a:gd name="T9" fmla="*/ 42 h 4"/>
                <a:gd name="T10" fmla="*/ 0 w 2"/>
                <a:gd name="T11" fmla="*/ 21 h 4"/>
                <a:gd name="T12" fmla="*/ 0 w 2"/>
                <a:gd name="T13" fmla="*/ 21 h 4"/>
                <a:gd name="T14" fmla="*/ 0 w 2"/>
                <a:gd name="T15" fmla="*/ 0 h 4"/>
                <a:gd name="T16" fmla="*/ 42 w 2"/>
                <a:gd name="T17" fmla="*/ 42 h 4"/>
                <a:gd name="T18" fmla="*/ 42 w 2"/>
                <a:gd name="T19" fmla="*/ 84 h 4"/>
                <a:gd name="T20" fmla="*/ 0 w 2"/>
                <a:gd name="T21" fmla="*/ 63 h 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" h="4"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1"/>
                    <a:pt x="2" y="2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1" y="3"/>
                    <a:pt x="0" y="3"/>
                  </a:cubicBezTo>
                  <a:close/>
                </a:path>
              </a:pathLst>
            </a:custGeom>
            <a:solidFill>
              <a:srgbClr val="E994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52" name="Freeform 400"/>
            <p:cNvSpPr>
              <a:spLocks/>
            </p:cNvSpPr>
            <p:nvPr/>
          </p:nvSpPr>
          <p:spPr bwMode="auto">
            <a:xfrm>
              <a:off x="747" y="2419"/>
              <a:ext cx="352" cy="146"/>
            </a:xfrm>
            <a:custGeom>
              <a:avLst/>
              <a:gdLst>
                <a:gd name="T0" fmla="*/ 166 w 17"/>
                <a:gd name="T1" fmla="*/ 0 h 7"/>
                <a:gd name="T2" fmla="*/ 0 w 17"/>
                <a:gd name="T3" fmla="*/ 83 h 7"/>
                <a:gd name="T4" fmla="*/ 186 w 17"/>
                <a:gd name="T5" fmla="*/ 146 h 7"/>
                <a:gd name="T6" fmla="*/ 352 w 17"/>
                <a:gd name="T7" fmla="*/ 63 h 7"/>
                <a:gd name="T8" fmla="*/ 166 w 17"/>
                <a:gd name="T9" fmla="*/ 0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7" h="7">
                  <a:moveTo>
                    <a:pt x="8" y="0"/>
                  </a:moveTo>
                  <a:cubicBezTo>
                    <a:pt x="4" y="0"/>
                    <a:pt x="0" y="2"/>
                    <a:pt x="0" y="4"/>
                  </a:cubicBezTo>
                  <a:cubicBezTo>
                    <a:pt x="0" y="6"/>
                    <a:pt x="4" y="7"/>
                    <a:pt x="9" y="7"/>
                  </a:cubicBezTo>
                  <a:cubicBezTo>
                    <a:pt x="13" y="7"/>
                    <a:pt x="17" y="5"/>
                    <a:pt x="17" y="3"/>
                  </a:cubicBezTo>
                  <a:cubicBezTo>
                    <a:pt x="17" y="2"/>
                    <a:pt x="13" y="0"/>
                    <a:pt x="8" y="0"/>
                  </a:cubicBez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53" name="Freeform 401"/>
            <p:cNvSpPr>
              <a:spLocks/>
            </p:cNvSpPr>
            <p:nvPr/>
          </p:nvSpPr>
          <p:spPr bwMode="auto">
            <a:xfrm>
              <a:off x="768" y="2440"/>
              <a:ext cx="311" cy="104"/>
            </a:xfrm>
            <a:custGeom>
              <a:avLst/>
              <a:gdLst>
                <a:gd name="T0" fmla="*/ 145 w 15"/>
                <a:gd name="T1" fmla="*/ 0 h 5"/>
                <a:gd name="T2" fmla="*/ 0 w 15"/>
                <a:gd name="T3" fmla="*/ 62 h 5"/>
                <a:gd name="T4" fmla="*/ 166 w 15"/>
                <a:gd name="T5" fmla="*/ 104 h 5"/>
                <a:gd name="T6" fmla="*/ 311 w 15"/>
                <a:gd name="T7" fmla="*/ 42 h 5"/>
                <a:gd name="T8" fmla="*/ 145 w 15"/>
                <a:gd name="T9" fmla="*/ 0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" h="5">
                  <a:moveTo>
                    <a:pt x="7" y="0"/>
                  </a:moveTo>
                  <a:cubicBezTo>
                    <a:pt x="3" y="0"/>
                    <a:pt x="0" y="1"/>
                    <a:pt x="0" y="3"/>
                  </a:cubicBezTo>
                  <a:cubicBezTo>
                    <a:pt x="0" y="4"/>
                    <a:pt x="3" y="5"/>
                    <a:pt x="8" y="5"/>
                  </a:cubicBezTo>
                  <a:cubicBezTo>
                    <a:pt x="12" y="5"/>
                    <a:pt x="15" y="4"/>
                    <a:pt x="15" y="2"/>
                  </a:cubicBezTo>
                  <a:cubicBezTo>
                    <a:pt x="15" y="1"/>
                    <a:pt x="12" y="0"/>
                    <a:pt x="7" y="0"/>
                  </a:cubicBezTo>
                  <a:close/>
                </a:path>
              </a:pathLst>
            </a:custGeom>
            <a:solidFill>
              <a:srgbClr val="F5AB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54" name="Freeform 402"/>
            <p:cNvSpPr>
              <a:spLocks noEditPoints="1"/>
            </p:cNvSpPr>
            <p:nvPr/>
          </p:nvSpPr>
          <p:spPr bwMode="auto">
            <a:xfrm>
              <a:off x="872" y="2440"/>
              <a:ext cx="103" cy="104"/>
            </a:xfrm>
            <a:custGeom>
              <a:avLst/>
              <a:gdLst>
                <a:gd name="T0" fmla="*/ 103 w 5"/>
                <a:gd name="T1" fmla="*/ 83 h 5"/>
                <a:gd name="T2" fmla="*/ 103 w 5"/>
                <a:gd name="T3" fmla="*/ 83 h 5"/>
                <a:gd name="T4" fmla="*/ 82 w 5"/>
                <a:gd name="T5" fmla="*/ 83 h 5"/>
                <a:gd name="T6" fmla="*/ 82 w 5"/>
                <a:gd name="T7" fmla="*/ 83 h 5"/>
                <a:gd name="T8" fmla="*/ 62 w 5"/>
                <a:gd name="T9" fmla="*/ 83 h 5"/>
                <a:gd name="T10" fmla="*/ 62 w 5"/>
                <a:gd name="T11" fmla="*/ 104 h 5"/>
                <a:gd name="T12" fmla="*/ 41 w 5"/>
                <a:gd name="T13" fmla="*/ 104 h 5"/>
                <a:gd name="T14" fmla="*/ 41 w 5"/>
                <a:gd name="T15" fmla="*/ 83 h 5"/>
                <a:gd name="T16" fmla="*/ 21 w 5"/>
                <a:gd name="T17" fmla="*/ 83 h 5"/>
                <a:gd name="T18" fmla="*/ 0 w 5"/>
                <a:gd name="T19" fmla="*/ 83 h 5"/>
                <a:gd name="T20" fmla="*/ 0 w 5"/>
                <a:gd name="T21" fmla="*/ 83 h 5"/>
                <a:gd name="T22" fmla="*/ 0 w 5"/>
                <a:gd name="T23" fmla="*/ 62 h 5"/>
                <a:gd name="T24" fmla="*/ 0 w 5"/>
                <a:gd name="T25" fmla="*/ 62 h 5"/>
                <a:gd name="T26" fmla="*/ 0 w 5"/>
                <a:gd name="T27" fmla="*/ 62 h 5"/>
                <a:gd name="T28" fmla="*/ 21 w 5"/>
                <a:gd name="T29" fmla="*/ 42 h 5"/>
                <a:gd name="T30" fmla="*/ 41 w 5"/>
                <a:gd name="T31" fmla="*/ 42 h 5"/>
                <a:gd name="T32" fmla="*/ 41 w 5"/>
                <a:gd name="T33" fmla="*/ 21 h 5"/>
                <a:gd name="T34" fmla="*/ 21 w 5"/>
                <a:gd name="T35" fmla="*/ 21 h 5"/>
                <a:gd name="T36" fmla="*/ 21 w 5"/>
                <a:gd name="T37" fmla="*/ 42 h 5"/>
                <a:gd name="T38" fmla="*/ 0 w 5"/>
                <a:gd name="T39" fmla="*/ 21 h 5"/>
                <a:gd name="T40" fmla="*/ 0 w 5"/>
                <a:gd name="T41" fmla="*/ 21 h 5"/>
                <a:gd name="T42" fmla="*/ 0 w 5"/>
                <a:gd name="T43" fmla="*/ 21 h 5"/>
                <a:gd name="T44" fmla="*/ 21 w 5"/>
                <a:gd name="T45" fmla="*/ 21 h 5"/>
                <a:gd name="T46" fmla="*/ 41 w 5"/>
                <a:gd name="T47" fmla="*/ 21 h 5"/>
                <a:gd name="T48" fmla="*/ 41 w 5"/>
                <a:gd name="T49" fmla="*/ 0 h 5"/>
                <a:gd name="T50" fmla="*/ 62 w 5"/>
                <a:gd name="T51" fmla="*/ 0 h 5"/>
                <a:gd name="T52" fmla="*/ 62 w 5"/>
                <a:gd name="T53" fmla="*/ 21 h 5"/>
                <a:gd name="T54" fmla="*/ 82 w 5"/>
                <a:gd name="T55" fmla="*/ 21 h 5"/>
                <a:gd name="T56" fmla="*/ 82 w 5"/>
                <a:gd name="T57" fmla="*/ 21 h 5"/>
                <a:gd name="T58" fmla="*/ 103 w 5"/>
                <a:gd name="T59" fmla="*/ 21 h 5"/>
                <a:gd name="T60" fmla="*/ 103 w 5"/>
                <a:gd name="T61" fmla="*/ 42 h 5"/>
                <a:gd name="T62" fmla="*/ 103 w 5"/>
                <a:gd name="T63" fmla="*/ 42 h 5"/>
                <a:gd name="T64" fmla="*/ 82 w 5"/>
                <a:gd name="T65" fmla="*/ 42 h 5"/>
                <a:gd name="T66" fmla="*/ 82 w 5"/>
                <a:gd name="T67" fmla="*/ 62 h 5"/>
                <a:gd name="T68" fmla="*/ 62 w 5"/>
                <a:gd name="T69" fmla="*/ 62 h 5"/>
                <a:gd name="T70" fmla="*/ 62 w 5"/>
                <a:gd name="T71" fmla="*/ 83 h 5"/>
                <a:gd name="T72" fmla="*/ 62 w 5"/>
                <a:gd name="T73" fmla="*/ 83 h 5"/>
                <a:gd name="T74" fmla="*/ 82 w 5"/>
                <a:gd name="T75" fmla="*/ 83 h 5"/>
                <a:gd name="T76" fmla="*/ 82 w 5"/>
                <a:gd name="T77" fmla="*/ 83 h 5"/>
                <a:gd name="T78" fmla="*/ 103 w 5"/>
                <a:gd name="T79" fmla="*/ 62 h 5"/>
                <a:gd name="T80" fmla="*/ 103 w 5"/>
                <a:gd name="T81" fmla="*/ 83 h 5"/>
                <a:gd name="T82" fmla="*/ 62 w 5"/>
                <a:gd name="T83" fmla="*/ 42 h 5"/>
                <a:gd name="T84" fmla="*/ 62 w 5"/>
                <a:gd name="T85" fmla="*/ 42 h 5"/>
                <a:gd name="T86" fmla="*/ 82 w 5"/>
                <a:gd name="T87" fmla="*/ 42 h 5"/>
                <a:gd name="T88" fmla="*/ 82 w 5"/>
                <a:gd name="T89" fmla="*/ 42 h 5"/>
                <a:gd name="T90" fmla="*/ 82 w 5"/>
                <a:gd name="T91" fmla="*/ 42 h 5"/>
                <a:gd name="T92" fmla="*/ 82 w 5"/>
                <a:gd name="T93" fmla="*/ 21 h 5"/>
                <a:gd name="T94" fmla="*/ 62 w 5"/>
                <a:gd name="T95" fmla="*/ 21 h 5"/>
                <a:gd name="T96" fmla="*/ 62 w 5"/>
                <a:gd name="T97" fmla="*/ 42 h 5"/>
                <a:gd name="T98" fmla="*/ 41 w 5"/>
                <a:gd name="T99" fmla="*/ 62 h 5"/>
                <a:gd name="T100" fmla="*/ 21 w 5"/>
                <a:gd name="T101" fmla="*/ 62 h 5"/>
                <a:gd name="T102" fmla="*/ 21 w 5"/>
                <a:gd name="T103" fmla="*/ 62 h 5"/>
                <a:gd name="T104" fmla="*/ 21 w 5"/>
                <a:gd name="T105" fmla="*/ 83 h 5"/>
                <a:gd name="T106" fmla="*/ 41 w 5"/>
                <a:gd name="T107" fmla="*/ 83 h 5"/>
                <a:gd name="T108" fmla="*/ 41 w 5"/>
                <a:gd name="T109" fmla="*/ 62 h 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" h="5">
                  <a:moveTo>
                    <a:pt x="5" y="4"/>
                  </a:move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1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5" y="3"/>
                    <a:pt x="5" y="3"/>
                    <a:pt x="5" y="3"/>
                  </a:cubicBezTo>
                  <a:lnTo>
                    <a:pt x="5" y="4"/>
                  </a:lnTo>
                  <a:close/>
                  <a:moveTo>
                    <a:pt x="3" y="2"/>
                  </a:moveTo>
                  <a:cubicBezTo>
                    <a:pt x="3" y="2"/>
                    <a:pt x="3" y="2"/>
                    <a:pt x="3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3" y="1"/>
                    <a:pt x="3" y="1"/>
                  </a:cubicBezTo>
                  <a:lnTo>
                    <a:pt x="3" y="2"/>
                  </a:lnTo>
                  <a:close/>
                  <a:moveTo>
                    <a:pt x="2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2" y="4"/>
                    <a:pt x="2" y="4"/>
                  </a:cubicBezTo>
                  <a:lnTo>
                    <a:pt x="2" y="3"/>
                  </a:ln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55" name="Freeform 403"/>
            <p:cNvSpPr>
              <a:spLocks/>
            </p:cNvSpPr>
            <p:nvPr/>
          </p:nvSpPr>
          <p:spPr bwMode="auto">
            <a:xfrm>
              <a:off x="747" y="2482"/>
              <a:ext cx="352" cy="125"/>
            </a:xfrm>
            <a:custGeom>
              <a:avLst/>
              <a:gdLst>
                <a:gd name="T0" fmla="*/ 0 w 17"/>
                <a:gd name="T1" fmla="*/ 42 h 6"/>
                <a:gd name="T2" fmla="*/ 0 w 17"/>
                <a:gd name="T3" fmla="*/ 42 h 6"/>
                <a:gd name="T4" fmla="*/ 0 w 17"/>
                <a:gd name="T5" fmla="*/ 0 h 6"/>
                <a:gd name="T6" fmla="*/ 166 w 17"/>
                <a:gd name="T7" fmla="*/ 83 h 6"/>
                <a:gd name="T8" fmla="*/ 166 w 17"/>
                <a:gd name="T9" fmla="*/ 83 h 6"/>
                <a:gd name="T10" fmla="*/ 186 w 17"/>
                <a:gd name="T11" fmla="*/ 83 h 6"/>
                <a:gd name="T12" fmla="*/ 352 w 17"/>
                <a:gd name="T13" fmla="*/ 0 h 6"/>
                <a:gd name="T14" fmla="*/ 352 w 17"/>
                <a:gd name="T15" fmla="*/ 42 h 6"/>
                <a:gd name="T16" fmla="*/ 352 w 17"/>
                <a:gd name="T17" fmla="*/ 42 h 6"/>
                <a:gd name="T18" fmla="*/ 352 w 17"/>
                <a:gd name="T19" fmla="*/ 42 h 6"/>
                <a:gd name="T20" fmla="*/ 352 w 17"/>
                <a:gd name="T21" fmla="*/ 63 h 6"/>
                <a:gd name="T22" fmla="*/ 352 w 17"/>
                <a:gd name="T23" fmla="*/ 63 h 6"/>
                <a:gd name="T24" fmla="*/ 352 w 17"/>
                <a:gd name="T25" fmla="*/ 63 h 6"/>
                <a:gd name="T26" fmla="*/ 352 w 17"/>
                <a:gd name="T27" fmla="*/ 83 h 6"/>
                <a:gd name="T28" fmla="*/ 186 w 17"/>
                <a:gd name="T29" fmla="*/ 125 h 6"/>
                <a:gd name="T30" fmla="*/ 166 w 17"/>
                <a:gd name="T31" fmla="*/ 125 h 6"/>
                <a:gd name="T32" fmla="*/ 166 w 17"/>
                <a:gd name="T33" fmla="*/ 125 h 6"/>
                <a:gd name="T34" fmla="*/ 0 w 17"/>
                <a:gd name="T35" fmla="*/ 83 h 6"/>
                <a:gd name="T36" fmla="*/ 0 w 17"/>
                <a:gd name="T37" fmla="*/ 63 h 6"/>
                <a:gd name="T38" fmla="*/ 0 w 17"/>
                <a:gd name="T39" fmla="*/ 63 h 6"/>
                <a:gd name="T40" fmla="*/ 0 w 17"/>
                <a:gd name="T41" fmla="*/ 63 h 6"/>
                <a:gd name="T42" fmla="*/ 0 w 17"/>
                <a:gd name="T43" fmla="*/ 42 h 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" h="6"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4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13" y="4"/>
                    <a:pt x="17" y="2"/>
                    <a:pt x="17" y="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6" y="5"/>
                    <a:pt x="13" y="6"/>
                    <a:pt x="9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4" y="6"/>
                    <a:pt x="1" y="5"/>
                    <a:pt x="0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F5AB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56" name="Freeform 404"/>
            <p:cNvSpPr>
              <a:spLocks/>
            </p:cNvSpPr>
            <p:nvPr/>
          </p:nvSpPr>
          <p:spPr bwMode="auto">
            <a:xfrm>
              <a:off x="1058" y="2482"/>
              <a:ext cx="41" cy="104"/>
            </a:xfrm>
            <a:custGeom>
              <a:avLst/>
              <a:gdLst>
                <a:gd name="T0" fmla="*/ 41 w 2"/>
                <a:gd name="T1" fmla="*/ 0 h 5"/>
                <a:gd name="T2" fmla="*/ 41 w 2"/>
                <a:gd name="T3" fmla="*/ 42 h 5"/>
                <a:gd name="T4" fmla="*/ 41 w 2"/>
                <a:gd name="T5" fmla="*/ 42 h 5"/>
                <a:gd name="T6" fmla="*/ 41 w 2"/>
                <a:gd name="T7" fmla="*/ 42 h 5"/>
                <a:gd name="T8" fmla="*/ 41 w 2"/>
                <a:gd name="T9" fmla="*/ 62 h 5"/>
                <a:gd name="T10" fmla="*/ 41 w 2"/>
                <a:gd name="T11" fmla="*/ 62 h 5"/>
                <a:gd name="T12" fmla="*/ 41 w 2"/>
                <a:gd name="T13" fmla="*/ 62 h 5"/>
                <a:gd name="T14" fmla="*/ 41 w 2"/>
                <a:gd name="T15" fmla="*/ 83 h 5"/>
                <a:gd name="T16" fmla="*/ 0 w 2"/>
                <a:gd name="T17" fmla="*/ 104 h 5"/>
                <a:gd name="T18" fmla="*/ 0 w 2"/>
                <a:gd name="T19" fmla="*/ 62 h 5"/>
                <a:gd name="T20" fmla="*/ 41 w 2"/>
                <a:gd name="T21" fmla="*/ 0 h 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" h="5">
                  <a:moveTo>
                    <a:pt x="2" y="0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1" y="5"/>
                    <a:pt x="0" y="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2" y="1"/>
                    <a:pt x="2" y="0"/>
                  </a:cubicBezTo>
                  <a:close/>
                </a:path>
              </a:pathLst>
            </a:custGeom>
            <a:solidFill>
              <a:srgbClr val="F5CD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57" name="Freeform 405"/>
            <p:cNvSpPr>
              <a:spLocks/>
            </p:cNvSpPr>
            <p:nvPr/>
          </p:nvSpPr>
          <p:spPr bwMode="auto">
            <a:xfrm>
              <a:off x="747" y="2482"/>
              <a:ext cx="42" cy="104"/>
            </a:xfrm>
            <a:custGeom>
              <a:avLst/>
              <a:gdLst>
                <a:gd name="T0" fmla="*/ 0 w 2"/>
                <a:gd name="T1" fmla="*/ 83 h 5"/>
                <a:gd name="T2" fmla="*/ 0 w 2"/>
                <a:gd name="T3" fmla="*/ 62 h 5"/>
                <a:gd name="T4" fmla="*/ 0 w 2"/>
                <a:gd name="T5" fmla="*/ 62 h 5"/>
                <a:gd name="T6" fmla="*/ 0 w 2"/>
                <a:gd name="T7" fmla="*/ 62 h 5"/>
                <a:gd name="T8" fmla="*/ 0 w 2"/>
                <a:gd name="T9" fmla="*/ 42 h 5"/>
                <a:gd name="T10" fmla="*/ 0 w 2"/>
                <a:gd name="T11" fmla="*/ 42 h 5"/>
                <a:gd name="T12" fmla="*/ 0 w 2"/>
                <a:gd name="T13" fmla="*/ 42 h 5"/>
                <a:gd name="T14" fmla="*/ 0 w 2"/>
                <a:gd name="T15" fmla="*/ 0 h 5"/>
                <a:gd name="T16" fmla="*/ 42 w 2"/>
                <a:gd name="T17" fmla="*/ 62 h 5"/>
                <a:gd name="T18" fmla="*/ 42 w 2"/>
                <a:gd name="T19" fmla="*/ 104 h 5"/>
                <a:gd name="T20" fmla="*/ 0 w 2"/>
                <a:gd name="T21" fmla="*/ 83 h 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" h="5">
                  <a:moveTo>
                    <a:pt x="0" y="4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2"/>
                    <a:pt x="2" y="3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4"/>
                  </a:cubicBezTo>
                  <a:close/>
                </a:path>
              </a:pathLst>
            </a:custGeom>
            <a:solidFill>
              <a:srgbClr val="E994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58" name="Freeform 406"/>
            <p:cNvSpPr>
              <a:spLocks/>
            </p:cNvSpPr>
            <p:nvPr/>
          </p:nvSpPr>
          <p:spPr bwMode="auto">
            <a:xfrm>
              <a:off x="1720" y="2732"/>
              <a:ext cx="186" cy="188"/>
            </a:xfrm>
            <a:custGeom>
              <a:avLst/>
              <a:gdLst>
                <a:gd name="T0" fmla="*/ 124 w 9"/>
                <a:gd name="T1" fmla="*/ 104 h 9"/>
                <a:gd name="T2" fmla="*/ 124 w 9"/>
                <a:gd name="T3" fmla="*/ 104 h 9"/>
                <a:gd name="T4" fmla="*/ 103 w 9"/>
                <a:gd name="T5" fmla="*/ 146 h 9"/>
                <a:gd name="T6" fmla="*/ 103 w 9"/>
                <a:gd name="T7" fmla="*/ 188 h 9"/>
                <a:gd name="T8" fmla="*/ 83 w 9"/>
                <a:gd name="T9" fmla="*/ 146 h 9"/>
                <a:gd name="T10" fmla="*/ 83 w 9"/>
                <a:gd name="T11" fmla="*/ 104 h 9"/>
                <a:gd name="T12" fmla="*/ 83 w 9"/>
                <a:gd name="T13" fmla="*/ 104 h 9"/>
                <a:gd name="T14" fmla="*/ 41 w 9"/>
                <a:gd name="T15" fmla="*/ 104 h 9"/>
                <a:gd name="T16" fmla="*/ 0 w 9"/>
                <a:gd name="T17" fmla="*/ 84 h 9"/>
                <a:gd name="T18" fmla="*/ 41 w 9"/>
                <a:gd name="T19" fmla="*/ 84 h 9"/>
                <a:gd name="T20" fmla="*/ 83 w 9"/>
                <a:gd name="T21" fmla="*/ 63 h 9"/>
                <a:gd name="T22" fmla="*/ 83 w 9"/>
                <a:gd name="T23" fmla="*/ 63 h 9"/>
                <a:gd name="T24" fmla="*/ 83 w 9"/>
                <a:gd name="T25" fmla="*/ 42 h 9"/>
                <a:gd name="T26" fmla="*/ 103 w 9"/>
                <a:gd name="T27" fmla="*/ 0 h 9"/>
                <a:gd name="T28" fmla="*/ 103 w 9"/>
                <a:gd name="T29" fmla="*/ 42 h 9"/>
                <a:gd name="T30" fmla="*/ 124 w 9"/>
                <a:gd name="T31" fmla="*/ 63 h 9"/>
                <a:gd name="T32" fmla="*/ 124 w 9"/>
                <a:gd name="T33" fmla="*/ 63 h 9"/>
                <a:gd name="T34" fmla="*/ 145 w 9"/>
                <a:gd name="T35" fmla="*/ 84 h 9"/>
                <a:gd name="T36" fmla="*/ 186 w 9"/>
                <a:gd name="T37" fmla="*/ 84 h 9"/>
                <a:gd name="T38" fmla="*/ 145 w 9"/>
                <a:gd name="T39" fmla="*/ 104 h 9"/>
                <a:gd name="T40" fmla="*/ 124 w 9"/>
                <a:gd name="T41" fmla="*/ 104 h 9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9" h="9">
                  <a:moveTo>
                    <a:pt x="6" y="5"/>
                  </a:moveTo>
                  <a:cubicBezTo>
                    <a:pt x="6" y="5"/>
                    <a:pt x="6" y="5"/>
                    <a:pt x="6" y="5"/>
                  </a:cubicBezTo>
                  <a:cubicBezTo>
                    <a:pt x="5" y="6"/>
                    <a:pt x="5" y="7"/>
                    <a:pt x="5" y="7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6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3" y="5"/>
                    <a:pt x="3" y="5"/>
                    <a:pt x="2" y="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3" y="4"/>
                    <a:pt x="3" y="4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2"/>
                    <a:pt x="4" y="2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4"/>
                    <a:pt x="7" y="4"/>
                    <a:pt x="7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6" y="5"/>
                    <a:pt x="6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59" name="Freeform 407"/>
            <p:cNvSpPr>
              <a:spLocks/>
            </p:cNvSpPr>
            <p:nvPr/>
          </p:nvSpPr>
          <p:spPr bwMode="auto">
            <a:xfrm>
              <a:off x="706" y="2815"/>
              <a:ext cx="207" cy="188"/>
            </a:xfrm>
            <a:custGeom>
              <a:avLst/>
              <a:gdLst>
                <a:gd name="T0" fmla="*/ 124 w 10"/>
                <a:gd name="T1" fmla="*/ 125 h 9"/>
                <a:gd name="T2" fmla="*/ 124 w 10"/>
                <a:gd name="T3" fmla="*/ 125 h 9"/>
                <a:gd name="T4" fmla="*/ 104 w 10"/>
                <a:gd name="T5" fmla="*/ 146 h 9"/>
                <a:gd name="T6" fmla="*/ 104 w 10"/>
                <a:gd name="T7" fmla="*/ 188 h 9"/>
                <a:gd name="T8" fmla="*/ 104 w 10"/>
                <a:gd name="T9" fmla="*/ 146 h 9"/>
                <a:gd name="T10" fmla="*/ 83 w 10"/>
                <a:gd name="T11" fmla="*/ 125 h 9"/>
                <a:gd name="T12" fmla="*/ 83 w 10"/>
                <a:gd name="T13" fmla="*/ 125 h 9"/>
                <a:gd name="T14" fmla="*/ 41 w 10"/>
                <a:gd name="T15" fmla="*/ 104 h 9"/>
                <a:gd name="T16" fmla="*/ 0 w 10"/>
                <a:gd name="T17" fmla="*/ 104 h 9"/>
                <a:gd name="T18" fmla="*/ 41 w 10"/>
                <a:gd name="T19" fmla="*/ 84 h 9"/>
                <a:gd name="T20" fmla="*/ 83 w 10"/>
                <a:gd name="T21" fmla="*/ 84 h 9"/>
                <a:gd name="T22" fmla="*/ 83 w 10"/>
                <a:gd name="T23" fmla="*/ 84 h 9"/>
                <a:gd name="T24" fmla="*/ 104 w 10"/>
                <a:gd name="T25" fmla="*/ 42 h 9"/>
                <a:gd name="T26" fmla="*/ 104 w 10"/>
                <a:gd name="T27" fmla="*/ 0 h 9"/>
                <a:gd name="T28" fmla="*/ 104 w 10"/>
                <a:gd name="T29" fmla="*/ 42 h 9"/>
                <a:gd name="T30" fmla="*/ 124 w 10"/>
                <a:gd name="T31" fmla="*/ 84 h 9"/>
                <a:gd name="T32" fmla="*/ 124 w 10"/>
                <a:gd name="T33" fmla="*/ 84 h 9"/>
                <a:gd name="T34" fmla="*/ 166 w 10"/>
                <a:gd name="T35" fmla="*/ 84 h 9"/>
                <a:gd name="T36" fmla="*/ 207 w 10"/>
                <a:gd name="T37" fmla="*/ 104 h 9"/>
                <a:gd name="T38" fmla="*/ 166 w 10"/>
                <a:gd name="T39" fmla="*/ 104 h 9"/>
                <a:gd name="T40" fmla="*/ 124 w 10"/>
                <a:gd name="T41" fmla="*/ 125 h 9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10" h="9">
                  <a:moveTo>
                    <a:pt x="6" y="6"/>
                  </a:moveTo>
                  <a:cubicBezTo>
                    <a:pt x="6" y="6"/>
                    <a:pt x="6" y="6"/>
                    <a:pt x="6" y="6"/>
                  </a:cubicBezTo>
                  <a:cubicBezTo>
                    <a:pt x="6" y="6"/>
                    <a:pt x="5" y="7"/>
                    <a:pt x="5" y="7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5"/>
                    <a:pt x="3" y="5"/>
                    <a:pt x="2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3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5" y="3"/>
                    <a:pt x="5" y="2"/>
                    <a:pt x="5" y="2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6" y="3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7" y="4"/>
                    <a:pt x="7" y="4"/>
                    <a:pt x="8" y="4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7" y="5"/>
                    <a:pt x="7" y="5"/>
                    <a:pt x="6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</p:grpSp>
      <p:grpSp>
        <p:nvGrpSpPr>
          <p:cNvPr id="357" name="Group 356"/>
          <p:cNvGrpSpPr/>
          <p:nvPr/>
        </p:nvGrpSpPr>
        <p:grpSpPr>
          <a:xfrm flipH="1">
            <a:off x="1180351" y="3379218"/>
            <a:ext cx="805073" cy="554503"/>
            <a:chOff x="306827" y="6317232"/>
            <a:chExt cx="774702" cy="1074742"/>
          </a:xfrm>
        </p:grpSpPr>
        <p:sp>
          <p:nvSpPr>
            <p:cNvPr id="358" name="Freeform 24"/>
            <p:cNvSpPr>
              <a:spLocks/>
            </p:cNvSpPr>
            <p:nvPr/>
          </p:nvSpPr>
          <p:spPr bwMode="auto">
            <a:xfrm>
              <a:off x="306827" y="6317232"/>
              <a:ext cx="774702" cy="1074742"/>
            </a:xfrm>
            <a:custGeom>
              <a:avLst/>
              <a:gdLst>
                <a:gd name="T0" fmla="*/ 245 w 488"/>
                <a:gd name="T1" fmla="*/ 0 h 677"/>
                <a:gd name="T2" fmla="*/ 245 w 488"/>
                <a:gd name="T3" fmla="*/ 0 h 677"/>
                <a:gd name="T4" fmla="*/ 134 w 488"/>
                <a:gd name="T5" fmla="*/ 47 h 677"/>
                <a:gd name="T6" fmla="*/ 52 w 488"/>
                <a:gd name="T7" fmla="*/ 82 h 677"/>
                <a:gd name="T8" fmla="*/ 21 w 488"/>
                <a:gd name="T9" fmla="*/ 97 h 677"/>
                <a:gd name="T10" fmla="*/ 0 w 488"/>
                <a:gd name="T11" fmla="*/ 108 h 677"/>
                <a:gd name="T12" fmla="*/ 0 w 488"/>
                <a:gd name="T13" fmla="*/ 108 h 677"/>
                <a:gd name="T14" fmla="*/ 1 w 488"/>
                <a:gd name="T15" fmla="*/ 121 h 677"/>
                <a:gd name="T16" fmla="*/ 6 w 488"/>
                <a:gd name="T17" fmla="*/ 157 h 677"/>
                <a:gd name="T18" fmla="*/ 18 w 488"/>
                <a:gd name="T19" fmla="*/ 214 h 677"/>
                <a:gd name="T20" fmla="*/ 25 w 488"/>
                <a:gd name="T21" fmla="*/ 250 h 677"/>
                <a:gd name="T22" fmla="*/ 36 w 488"/>
                <a:gd name="T23" fmla="*/ 287 h 677"/>
                <a:gd name="T24" fmla="*/ 48 w 488"/>
                <a:gd name="T25" fmla="*/ 329 h 677"/>
                <a:gd name="T26" fmla="*/ 61 w 488"/>
                <a:gd name="T27" fmla="*/ 374 h 677"/>
                <a:gd name="T28" fmla="*/ 79 w 488"/>
                <a:gd name="T29" fmla="*/ 420 h 677"/>
                <a:gd name="T30" fmla="*/ 100 w 488"/>
                <a:gd name="T31" fmla="*/ 469 h 677"/>
                <a:gd name="T32" fmla="*/ 122 w 488"/>
                <a:gd name="T33" fmla="*/ 520 h 677"/>
                <a:gd name="T34" fmla="*/ 149 w 488"/>
                <a:gd name="T35" fmla="*/ 572 h 677"/>
                <a:gd name="T36" fmla="*/ 179 w 488"/>
                <a:gd name="T37" fmla="*/ 625 h 677"/>
                <a:gd name="T38" fmla="*/ 213 w 488"/>
                <a:gd name="T39" fmla="*/ 677 h 677"/>
                <a:gd name="T40" fmla="*/ 213 w 488"/>
                <a:gd name="T41" fmla="*/ 677 h 677"/>
                <a:gd name="T42" fmla="*/ 239 w 488"/>
                <a:gd name="T43" fmla="*/ 668 h 677"/>
                <a:gd name="T44" fmla="*/ 267 w 488"/>
                <a:gd name="T45" fmla="*/ 658 h 677"/>
                <a:gd name="T46" fmla="*/ 304 w 488"/>
                <a:gd name="T47" fmla="*/ 644 h 677"/>
                <a:gd name="T48" fmla="*/ 346 w 488"/>
                <a:gd name="T49" fmla="*/ 625 h 677"/>
                <a:gd name="T50" fmla="*/ 393 w 488"/>
                <a:gd name="T51" fmla="*/ 602 h 677"/>
                <a:gd name="T52" fmla="*/ 440 w 488"/>
                <a:gd name="T53" fmla="*/ 575 h 677"/>
                <a:gd name="T54" fmla="*/ 464 w 488"/>
                <a:gd name="T55" fmla="*/ 562 h 677"/>
                <a:gd name="T56" fmla="*/ 488 w 488"/>
                <a:gd name="T57" fmla="*/ 546 h 677"/>
                <a:gd name="T58" fmla="*/ 488 w 488"/>
                <a:gd name="T59" fmla="*/ 546 h 677"/>
                <a:gd name="T60" fmla="*/ 481 w 488"/>
                <a:gd name="T61" fmla="*/ 537 h 677"/>
                <a:gd name="T62" fmla="*/ 461 w 488"/>
                <a:gd name="T63" fmla="*/ 513 h 677"/>
                <a:gd name="T64" fmla="*/ 431 w 488"/>
                <a:gd name="T65" fmla="*/ 471 h 677"/>
                <a:gd name="T66" fmla="*/ 414 w 488"/>
                <a:gd name="T67" fmla="*/ 442 h 677"/>
                <a:gd name="T68" fmla="*/ 396 w 488"/>
                <a:gd name="T69" fmla="*/ 411 h 677"/>
                <a:gd name="T70" fmla="*/ 376 w 488"/>
                <a:gd name="T71" fmla="*/ 375 h 677"/>
                <a:gd name="T72" fmla="*/ 355 w 488"/>
                <a:gd name="T73" fmla="*/ 335 h 677"/>
                <a:gd name="T74" fmla="*/ 336 w 488"/>
                <a:gd name="T75" fmla="*/ 290 h 677"/>
                <a:gd name="T76" fmla="*/ 315 w 488"/>
                <a:gd name="T77" fmla="*/ 241 h 677"/>
                <a:gd name="T78" fmla="*/ 296 w 488"/>
                <a:gd name="T79" fmla="*/ 187 h 677"/>
                <a:gd name="T80" fmla="*/ 278 w 488"/>
                <a:gd name="T81" fmla="*/ 130 h 677"/>
                <a:gd name="T82" fmla="*/ 260 w 488"/>
                <a:gd name="T83" fmla="*/ 68 h 677"/>
                <a:gd name="T84" fmla="*/ 245 w 488"/>
                <a:gd name="T85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88" h="677">
                  <a:moveTo>
                    <a:pt x="245" y="0"/>
                  </a:moveTo>
                  <a:lnTo>
                    <a:pt x="245" y="0"/>
                  </a:lnTo>
                  <a:lnTo>
                    <a:pt x="134" y="47"/>
                  </a:lnTo>
                  <a:lnTo>
                    <a:pt x="52" y="82"/>
                  </a:lnTo>
                  <a:lnTo>
                    <a:pt x="21" y="97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1" y="121"/>
                  </a:lnTo>
                  <a:lnTo>
                    <a:pt x="6" y="157"/>
                  </a:lnTo>
                  <a:lnTo>
                    <a:pt x="18" y="214"/>
                  </a:lnTo>
                  <a:lnTo>
                    <a:pt x="25" y="250"/>
                  </a:lnTo>
                  <a:lnTo>
                    <a:pt x="36" y="287"/>
                  </a:lnTo>
                  <a:lnTo>
                    <a:pt x="48" y="329"/>
                  </a:lnTo>
                  <a:lnTo>
                    <a:pt x="61" y="374"/>
                  </a:lnTo>
                  <a:lnTo>
                    <a:pt x="79" y="420"/>
                  </a:lnTo>
                  <a:lnTo>
                    <a:pt x="100" y="469"/>
                  </a:lnTo>
                  <a:lnTo>
                    <a:pt x="122" y="520"/>
                  </a:lnTo>
                  <a:lnTo>
                    <a:pt x="149" y="572"/>
                  </a:lnTo>
                  <a:lnTo>
                    <a:pt x="179" y="625"/>
                  </a:lnTo>
                  <a:lnTo>
                    <a:pt x="213" y="677"/>
                  </a:lnTo>
                  <a:lnTo>
                    <a:pt x="213" y="677"/>
                  </a:lnTo>
                  <a:lnTo>
                    <a:pt x="239" y="668"/>
                  </a:lnTo>
                  <a:lnTo>
                    <a:pt x="267" y="658"/>
                  </a:lnTo>
                  <a:lnTo>
                    <a:pt x="304" y="644"/>
                  </a:lnTo>
                  <a:lnTo>
                    <a:pt x="346" y="625"/>
                  </a:lnTo>
                  <a:lnTo>
                    <a:pt x="393" y="602"/>
                  </a:lnTo>
                  <a:lnTo>
                    <a:pt x="440" y="575"/>
                  </a:lnTo>
                  <a:lnTo>
                    <a:pt x="464" y="562"/>
                  </a:lnTo>
                  <a:lnTo>
                    <a:pt x="488" y="546"/>
                  </a:lnTo>
                  <a:lnTo>
                    <a:pt x="488" y="546"/>
                  </a:lnTo>
                  <a:lnTo>
                    <a:pt x="481" y="537"/>
                  </a:lnTo>
                  <a:lnTo>
                    <a:pt x="461" y="513"/>
                  </a:lnTo>
                  <a:lnTo>
                    <a:pt x="431" y="471"/>
                  </a:lnTo>
                  <a:lnTo>
                    <a:pt x="414" y="442"/>
                  </a:lnTo>
                  <a:lnTo>
                    <a:pt x="396" y="411"/>
                  </a:lnTo>
                  <a:lnTo>
                    <a:pt x="376" y="375"/>
                  </a:lnTo>
                  <a:lnTo>
                    <a:pt x="355" y="335"/>
                  </a:lnTo>
                  <a:lnTo>
                    <a:pt x="336" y="290"/>
                  </a:lnTo>
                  <a:lnTo>
                    <a:pt x="315" y="241"/>
                  </a:lnTo>
                  <a:lnTo>
                    <a:pt x="296" y="187"/>
                  </a:lnTo>
                  <a:lnTo>
                    <a:pt x="278" y="130"/>
                  </a:lnTo>
                  <a:lnTo>
                    <a:pt x="260" y="68"/>
                  </a:lnTo>
                  <a:lnTo>
                    <a:pt x="245" y="0"/>
                  </a:lnTo>
                  <a:close/>
                </a:path>
              </a:pathLst>
            </a:custGeom>
            <a:solidFill>
              <a:srgbClr val="F1E2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359" name="Freeform 25"/>
            <p:cNvSpPr>
              <a:spLocks/>
            </p:cNvSpPr>
            <p:nvPr/>
          </p:nvSpPr>
          <p:spPr bwMode="auto">
            <a:xfrm>
              <a:off x="306827" y="6317232"/>
              <a:ext cx="774702" cy="1074742"/>
            </a:xfrm>
            <a:custGeom>
              <a:avLst/>
              <a:gdLst>
                <a:gd name="T0" fmla="*/ 245 w 488"/>
                <a:gd name="T1" fmla="*/ 0 h 677"/>
                <a:gd name="T2" fmla="*/ 245 w 488"/>
                <a:gd name="T3" fmla="*/ 0 h 677"/>
                <a:gd name="T4" fmla="*/ 134 w 488"/>
                <a:gd name="T5" fmla="*/ 47 h 677"/>
                <a:gd name="T6" fmla="*/ 52 w 488"/>
                <a:gd name="T7" fmla="*/ 82 h 677"/>
                <a:gd name="T8" fmla="*/ 21 w 488"/>
                <a:gd name="T9" fmla="*/ 97 h 677"/>
                <a:gd name="T10" fmla="*/ 0 w 488"/>
                <a:gd name="T11" fmla="*/ 108 h 677"/>
                <a:gd name="T12" fmla="*/ 0 w 488"/>
                <a:gd name="T13" fmla="*/ 108 h 677"/>
                <a:gd name="T14" fmla="*/ 1 w 488"/>
                <a:gd name="T15" fmla="*/ 121 h 677"/>
                <a:gd name="T16" fmla="*/ 6 w 488"/>
                <a:gd name="T17" fmla="*/ 157 h 677"/>
                <a:gd name="T18" fmla="*/ 18 w 488"/>
                <a:gd name="T19" fmla="*/ 214 h 677"/>
                <a:gd name="T20" fmla="*/ 25 w 488"/>
                <a:gd name="T21" fmla="*/ 250 h 677"/>
                <a:gd name="T22" fmla="*/ 36 w 488"/>
                <a:gd name="T23" fmla="*/ 287 h 677"/>
                <a:gd name="T24" fmla="*/ 48 w 488"/>
                <a:gd name="T25" fmla="*/ 329 h 677"/>
                <a:gd name="T26" fmla="*/ 61 w 488"/>
                <a:gd name="T27" fmla="*/ 374 h 677"/>
                <a:gd name="T28" fmla="*/ 79 w 488"/>
                <a:gd name="T29" fmla="*/ 420 h 677"/>
                <a:gd name="T30" fmla="*/ 100 w 488"/>
                <a:gd name="T31" fmla="*/ 469 h 677"/>
                <a:gd name="T32" fmla="*/ 122 w 488"/>
                <a:gd name="T33" fmla="*/ 520 h 677"/>
                <a:gd name="T34" fmla="*/ 149 w 488"/>
                <a:gd name="T35" fmla="*/ 572 h 677"/>
                <a:gd name="T36" fmla="*/ 179 w 488"/>
                <a:gd name="T37" fmla="*/ 625 h 677"/>
                <a:gd name="T38" fmla="*/ 213 w 488"/>
                <a:gd name="T39" fmla="*/ 677 h 677"/>
                <a:gd name="T40" fmla="*/ 213 w 488"/>
                <a:gd name="T41" fmla="*/ 677 h 677"/>
                <a:gd name="T42" fmla="*/ 239 w 488"/>
                <a:gd name="T43" fmla="*/ 668 h 677"/>
                <a:gd name="T44" fmla="*/ 267 w 488"/>
                <a:gd name="T45" fmla="*/ 658 h 677"/>
                <a:gd name="T46" fmla="*/ 304 w 488"/>
                <a:gd name="T47" fmla="*/ 644 h 677"/>
                <a:gd name="T48" fmla="*/ 346 w 488"/>
                <a:gd name="T49" fmla="*/ 625 h 677"/>
                <a:gd name="T50" fmla="*/ 393 w 488"/>
                <a:gd name="T51" fmla="*/ 602 h 677"/>
                <a:gd name="T52" fmla="*/ 440 w 488"/>
                <a:gd name="T53" fmla="*/ 575 h 677"/>
                <a:gd name="T54" fmla="*/ 464 w 488"/>
                <a:gd name="T55" fmla="*/ 562 h 677"/>
                <a:gd name="T56" fmla="*/ 488 w 488"/>
                <a:gd name="T57" fmla="*/ 546 h 677"/>
                <a:gd name="T58" fmla="*/ 488 w 488"/>
                <a:gd name="T59" fmla="*/ 546 h 677"/>
                <a:gd name="T60" fmla="*/ 481 w 488"/>
                <a:gd name="T61" fmla="*/ 537 h 677"/>
                <a:gd name="T62" fmla="*/ 461 w 488"/>
                <a:gd name="T63" fmla="*/ 513 h 677"/>
                <a:gd name="T64" fmla="*/ 431 w 488"/>
                <a:gd name="T65" fmla="*/ 471 h 677"/>
                <a:gd name="T66" fmla="*/ 414 w 488"/>
                <a:gd name="T67" fmla="*/ 442 h 677"/>
                <a:gd name="T68" fmla="*/ 396 w 488"/>
                <a:gd name="T69" fmla="*/ 411 h 677"/>
                <a:gd name="T70" fmla="*/ 376 w 488"/>
                <a:gd name="T71" fmla="*/ 375 h 677"/>
                <a:gd name="T72" fmla="*/ 355 w 488"/>
                <a:gd name="T73" fmla="*/ 335 h 677"/>
                <a:gd name="T74" fmla="*/ 336 w 488"/>
                <a:gd name="T75" fmla="*/ 290 h 677"/>
                <a:gd name="T76" fmla="*/ 315 w 488"/>
                <a:gd name="T77" fmla="*/ 241 h 677"/>
                <a:gd name="T78" fmla="*/ 296 w 488"/>
                <a:gd name="T79" fmla="*/ 187 h 677"/>
                <a:gd name="T80" fmla="*/ 278 w 488"/>
                <a:gd name="T81" fmla="*/ 130 h 677"/>
                <a:gd name="T82" fmla="*/ 260 w 488"/>
                <a:gd name="T83" fmla="*/ 68 h 677"/>
                <a:gd name="T84" fmla="*/ 245 w 488"/>
                <a:gd name="T85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88" h="677">
                  <a:moveTo>
                    <a:pt x="245" y="0"/>
                  </a:moveTo>
                  <a:lnTo>
                    <a:pt x="245" y="0"/>
                  </a:lnTo>
                  <a:lnTo>
                    <a:pt x="134" y="47"/>
                  </a:lnTo>
                  <a:lnTo>
                    <a:pt x="52" y="82"/>
                  </a:lnTo>
                  <a:lnTo>
                    <a:pt x="21" y="97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1" y="121"/>
                  </a:lnTo>
                  <a:lnTo>
                    <a:pt x="6" y="157"/>
                  </a:lnTo>
                  <a:lnTo>
                    <a:pt x="18" y="214"/>
                  </a:lnTo>
                  <a:lnTo>
                    <a:pt x="25" y="250"/>
                  </a:lnTo>
                  <a:lnTo>
                    <a:pt x="36" y="287"/>
                  </a:lnTo>
                  <a:lnTo>
                    <a:pt x="48" y="329"/>
                  </a:lnTo>
                  <a:lnTo>
                    <a:pt x="61" y="374"/>
                  </a:lnTo>
                  <a:lnTo>
                    <a:pt x="79" y="420"/>
                  </a:lnTo>
                  <a:lnTo>
                    <a:pt x="100" y="469"/>
                  </a:lnTo>
                  <a:lnTo>
                    <a:pt x="122" y="520"/>
                  </a:lnTo>
                  <a:lnTo>
                    <a:pt x="149" y="572"/>
                  </a:lnTo>
                  <a:lnTo>
                    <a:pt x="179" y="625"/>
                  </a:lnTo>
                  <a:lnTo>
                    <a:pt x="213" y="677"/>
                  </a:lnTo>
                  <a:lnTo>
                    <a:pt x="213" y="677"/>
                  </a:lnTo>
                  <a:lnTo>
                    <a:pt x="239" y="668"/>
                  </a:lnTo>
                  <a:lnTo>
                    <a:pt x="267" y="658"/>
                  </a:lnTo>
                  <a:lnTo>
                    <a:pt x="304" y="644"/>
                  </a:lnTo>
                  <a:lnTo>
                    <a:pt x="346" y="625"/>
                  </a:lnTo>
                  <a:lnTo>
                    <a:pt x="393" y="602"/>
                  </a:lnTo>
                  <a:lnTo>
                    <a:pt x="440" y="575"/>
                  </a:lnTo>
                  <a:lnTo>
                    <a:pt x="464" y="562"/>
                  </a:lnTo>
                  <a:lnTo>
                    <a:pt x="488" y="546"/>
                  </a:lnTo>
                  <a:lnTo>
                    <a:pt x="488" y="546"/>
                  </a:lnTo>
                  <a:lnTo>
                    <a:pt x="481" y="537"/>
                  </a:lnTo>
                  <a:lnTo>
                    <a:pt x="461" y="513"/>
                  </a:lnTo>
                  <a:lnTo>
                    <a:pt x="431" y="471"/>
                  </a:lnTo>
                  <a:lnTo>
                    <a:pt x="414" y="442"/>
                  </a:lnTo>
                  <a:lnTo>
                    <a:pt x="396" y="411"/>
                  </a:lnTo>
                  <a:lnTo>
                    <a:pt x="376" y="375"/>
                  </a:lnTo>
                  <a:lnTo>
                    <a:pt x="355" y="335"/>
                  </a:lnTo>
                  <a:lnTo>
                    <a:pt x="336" y="290"/>
                  </a:lnTo>
                  <a:lnTo>
                    <a:pt x="315" y="241"/>
                  </a:lnTo>
                  <a:lnTo>
                    <a:pt x="296" y="187"/>
                  </a:lnTo>
                  <a:lnTo>
                    <a:pt x="278" y="130"/>
                  </a:lnTo>
                  <a:lnTo>
                    <a:pt x="260" y="68"/>
                  </a:lnTo>
                  <a:lnTo>
                    <a:pt x="24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360" name="Freeform 26"/>
            <p:cNvSpPr>
              <a:spLocks/>
            </p:cNvSpPr>
            <p:nvPr/>
          </p:nvSpPr>
          <p:spPr bwMode="auto">
            <a:xfrm>
              <a:off x="325877" y="6353745"/>
              <a:ext cx="725490" cy="1017592"/>
            </a:xfrm>
            <a:custGeom>
              <a:avLst/>
              <a:gdLst>
                <a:gd name="T0" fmla="*/ 224 w 457"/>
                <a:gd name="T1" fmla="*/ 0 h 641"/>
                <a:gd name="T2" fmla="*/ 224 w 457"/>
                <a:gd name="T3" fmla="*/ 0 h 641"/>
                <a:gd name="T4" fmla="*/ 124 w 457"/>
                <a:gd name="T5" fmla="*/ 39 h 641"/>
                <a:gd name="T6" fmla="*/ 48 w 457"/>
                <a:gd name="T7" fmla="*/ 70 h 641"/>
                <a:gd name="T8" fmla="*/ 18 w 457"/>
                <a:gd name="T9" fmla="*/ 82 h 641"/>
                <a:gd name="T10" fmla="*/ 0 w 457"/>
                <a:gd name="T11" fmla="*/ 92 h 641"/>
                <a:gd name="T12" fmla="*/ 0 w 457"/>
                <a:gd name="T13" fmla="*/ 92 h 641"/>
                <a:gd name="T14" fmla="*/ 1 w 457"/>
                <a:gd name="T15" fmla="*/ 106 h 641"/>
                <a:gd name="T16" fmla="*/ 7 w 457"/>
                <a:gd name="T17" fmla="*/ 142 h 641"/>
                <a:gd name="T18" fmla="*/ 18 w 457"/>
                <a:gd name="T19" fmla="*/ 197 h 641"/>
                <a:gd name="T20" fmla="*/ 27 w 457"/>
                <a:gd name="T21" fmla="*/ 231 h 641"/>
                <a:gd name="T22" fmla="*/ 37 w 457"/>
                <a:gd name="T23" fmla="*/ 269 h 641"/>
                <a:gd name="T24" fmla="*/ 49 w 457"/>
                <a:gd name="T25" fmla="*/ 309 h 641"/>
                <a:gd name="T26" fmla="*/ 64 w 457"/>
                <a:gd name="T27" fmla="*/ 352 h 641"/>
                <a:gd name="T28" fmla="*/ 80 w 457"/>
                <a:gd name="T29" fmla="*/ 397 h 641"/>
                <a:gd name="T30" fmla="*/ 101 w 457"/>
                <a:gd name="T31" fmla="*/ 445 h 641"/>
                <a:gd name="T32" fmla="*/ 124 w 457"/>
                <a:gd name="T33" fmla="*/ 493 h 641"/>
                <a:gd name="T34" fmla="*/ 149 w 457"/>
                <a:gd name="T35" fmla="*/ 542 h 641"/>
                <a:gd name="T36" fmla="*/ 177 w 457"/>
                <a:gd name="T37" fmla="*/ 591 h 641"/>
                <a:gd name="T38" fmla="*/ 210 w 457"/>
                <a:gd name="T39" fmla="*/ 641 h 641"/>
                <a:gd name="T40" fmla="*/ 210 w 457"/>
                <a:gd name="T41" fmla="*/ 641 h 641"/>
                <a:gd name="T42" fmla="*/ 231 w 457"/>
                <a:gd name="T43" fmla="*/ 633 h 641"/>
                <a:gd name="T44" fmla="*/ 257 w 457"/>
                <a:gd name="T45" fmla="*/ 624 h 641"/>
                <a:gd name="T46" fmla="*/ 289 w 457"/>
                <a:gd name="T47" fmla="*/ 611 h 641"/>
                <a:gd name="T48" fmla="*/ 328 w 457"/>
                <a:gd name="T49" fmla="*/ 594 h 641"/>
                <a:gd name="T50" fmla="*/ 370 w 457"/>
                <a:gd name="T51" fmla="*/ 573 h 641"/>
                <a:gd name="T52" fmla="*/ 413 w 457"/>
                <a:gd name="T53" fmla="*/ 548 h 641"/>
                <a:gd name="T54" fmla="*/ 436 w 457"/>
                <a:gd name="T55" fmla="*/ 534 h 641"/>
                <a:gd name="T56" fmla="*/ 457 w 457"/>
                <a:gd name="T57" fmla="*/ 520 h 641"/>
                <a:gd name="T58" fmla="*/ 457 w 457"/>
                <a:gd name="T59" fmla="*/ 520 h 641"/>
                <a:gd name="T60" fmla="*/ 451 w 457"/>
                <a:gd name="T61" fmla="*/ 511 h 641"/>
                <a:gd name="T62" fmla="*/ 431 w 457"/>
                <a:gd name="T63" fmla="*/ 487 h 641"/>
                <a:gd name="T64" fmla="*/ 403 w 457"/>
                <a:gd name="T65" fmla="*/ 446 h 641"/>
                <a:gd name="T66" fmla="*/ 387 w 457"/>
                <a:gd name="T67" fmla="*/ 419 h 641"/>
                <a:gd name="T68" fmla="*/ 369 w 457"/>
                <a:gd name="T69" fmla="*/ 390 h 641"/>
                <a:gd name="T70" fmla="*/ 349 w 457"/>
                <a:gd name="T71" fmla="*/ 355 h 641"/>
                <a:gd name="T72" fmla="*/ 330 w 457"/>
                <a:gd name="T73" fmla="*/ 316 h 641"/>
                <a:gd name="T74" fmla="*/ 310 w 457"/>
                <a:gd name="T75" fmla="*/ 275 h 641"/>
                <a:gd name="T76" fmla="*/ 291 w 457"/>
                <a:gd name="T77" fmla="*/ 228 h 641"/>
                <a:gd name="T78" fmla="*/ 273 w 457"/>
                <a:gd name="T79" fmla="*/ 177 h 641"/>
                <a:gd name="T80" fmla="*/ 255 w 457"/>
                <a:gd name="T81" fmla="*/ 122 h 641"/>
                <a:gd name="T82" fmla="*/ 239 w 457"/>
                <a:gd name="T83" fmla="*/ 64 h 641"/>
                <a:gd name="T84" fmla="*/ 224 w 457"/>
                <a:gd name="T85" fmla="*/ 0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57" h="641">
                  <a:moveTo>
                    <a:pt x="224" y="0"/>
                  </a:moveTo>
                  <a:lnTo>
                    <a:pt x="224" y="0"/>
                  </a:lnTo>
                  <a:lnTo>
                    <a:pt x="124" y="39"/>
                  </a:lnTo>
                  <a:lnTo>
                    <a:pt x="48" y="70"/>
                  </a:lnTo>
                  <a:lnTo>
                    <a:pt x="18" y="82"/>
                  </a:lnTo>
                  <a:lnTo>
                    <a:pt x="0" y="92"/>
                  </a:lnTo>
                  <a:lnTo>
                    <a:pt x="0" y="92"/>
                  </a:lnTo>
                  <a:lnTo>
                    <a:pt x="1" y="106"/>
                  </a:lnTo>
                  <a:lnTo>
                    <a:pt x="7" y="142"/>
                  </a:lnTo>
                  <a:lnTo>
                    <a:pt x="18" y="197"/>
                  </a:lnTo>
                  <a:lnTo>
                    <a:pt x="27" y="231"/>
                  </a:lnTo>
                  <a:lnTo>
                    <a:pt x="37" y="269"/>
                  </a:lnTo>
                  <a:lnTo>
                    <a:pt x="49" y="309"/>
                  </a:lnTo>
                  <a:lnTo>
                    <a:pt x="64" y="352"/>
                  </a:lnTo>
                  <a:lnTo>
                    <a:pt x="80" y="397"/>
                  </a:lnTo>
                  <a:lnTo>
                    <a:pt x="101" y="445"/>
                  </a:lnTo>
                  <a:lnTo>
                    <a:pt x="124" y="493"/>
                  </a:lnTo>
                  <a:lnTo>
                    <a:pt x="149" y="542"/>
                  </a:lnTo>
                  <a:lnTo>
                    <a:pt x="177" y="591"/>
                  </a:lnTo>
                  <a:lnTo>
                    <a:pt x="210" y="641"/>
                  </a:lnTo>
                  <a:lnTo>
                    <a:pt x="210" y="641"/>
                  </a:lnTo>
                  <a:lnTo>
                    <a:pt x="231" y="633"/>
                  </a:lnTo>
                  <a:lnTo>
                    <a:pt x="257" y="624"/>
                  </a:lnTo>
                  <a:lnTo>
                    <a:pt x="289" y="611"/>
                  </a:lnTo>
                  <a:lnTo>
                    <a:pt x="328" y="594"/>
                  </a:lnTo>
                  <a:lnTo>
                    <a:pt x="370" y="573"/>
                  </a:lnTo>
                  <a:lnTo>
                    <a:pt x="413" y="548"/>
                  </a:lnTo>
                  <a:lnTo>
                    <a:pt x="436" y="534"/>
                  </a:lnTo>
                  <a:lnTo>
                    <a:pt x="457" y="520"/>
                  </a:lnTo>
                  <a:lnTo>
                    <a:pt x="457" y="520"/>
                  </a:lnTo>
                  <a:lnTo>
                    <a:pt x="451" y="511"/>
                  </a:lnTo>
                  <a:lnTo>
                    <a:pt x="431" y="487"/>
                  </a:lnTo>
                  <a:lnTo>
                    <a:pt x="403" y="446"/>
                  </a:lnTo>
                  <a:lnTo>
                    <a:pt x="387" y="419"/>
                  </a:lnTo>
                  <a:lnTo>
                    <a:pt x="369" y="390"/>
                  </a:lnTo>
                  <a:lnTo>
                    <a:pt x="349" y="355"/>
                  </a:lnTo>
                  <a:lnTo>
                    <a:pt x="330" y="316"/>
                  </a:lnTo>
                  <a:lnTo>
                    <a:pt x="310" y="275"/>
                  </a:lnTo>
                  <a:lnTo>
                    <a:pt x="291" y="228"/>
                  </a:lnTo>
                  <a:lnTo>
                    <a:pt x="273" y="177"/>
                  </a:lnTo>
                  <a:lnTo>
                    <a:pt x="255" y="122"/>
                  </a:lnTo>
                  <a:lnTo>
                    <a:pt x="239" y="64"/>
                  </a:lnTo>
                  <a:lnTo>
                    <a:pt x="224" y="0"/>
                  </a:lnTo>
                  <a:close/>
                </a:path>
              </a:pathLst>
            </a:custGeom>
            <a:solidFill>
              <a:srgbClr val="B6A2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361" name="Freeform 27"/>
            <p:cNvSpPr>
              <a:spLocks/>
            </p:cNvSpPr>
            <p:nvPr/>
          </p:nvSpPr>
          <p:spPr bwMode="auto">
            <a:xfrm>
              <a:off x="325877" y="6353745"/>
              <a:ext cx="725490" cy="1017592"/>
            </a:xfrm>
            <a:custGeom>
              <a:avLst/>
              <a:gdLst>
                <a:gd name="T0" fmla="*/ 224 w 457"/>
                <a:gd name="T1" fmla="*/ 0 h 641"/>
                <a:gd name="T2" fmla="*/ 224 w 457"/>
                <a:gd name="T3" fmla="*/ 0 h 641"/>
                <a:gd name="T4" fmla="*/ 124 w 457"/>
                <a:gd name="T5" fmla="*/ 39 h 641"/>
                <a:gd name="T6" fmla="*/ 48 w 457"/>
                <a:gd name="T7" fmla="*/ 70 h 641"/>
                <a:gd name="T8" fmla="*/ 18 w 457"/>
                <a:gd name="T9" fmla="*/ 82 h 641"/>
                <a:gd name="T10" fmla="*/ 0 w 457"/>
                <a:gd name="T11" fmla="*/ 92 h 641"/>
                <a:gd name="T12" fmla="*/ 0 w 457"/>
                <a:gd name="T13" fmla="*/ 92 h 641"/>
                <a:gd name="T14" fmla="*/ 1 w 457"/>
                <a:gd name="T15" fmla="*/ 106 h 641"/>
                <a:gd name="T16" fmla="*/ 7 w 457"/>
                <a:gd name="T17" fmla="*/ 142 h 641"/>
                <a:gd name="T18" fmla="*/ 18 w 457"/>
                <a:gd name="T19" fmla="*/ 197 h 641"/>
                <a:gd name="T20" fmla="*/ 27 w 457"/>
                <a:gd name="T21" fmla="*/ 231 h 641"/>
                <a:gd name="T22" fmla="*/ 37 w 457"/>
                <a:gd name="T23" fmla="*/ 269 h 641"/>
                <a:gd name="T24" fmla="*/ 49 w 457"/>
                <a:gd name="T25" fmla="*/ 309 h 641"/>
                <a:gd name="T26" fmla="*/ 64 w 457"/>
                <a:gd name="T27" fmla="*/ 352 h 641"/>
                <a:gd name="T28" fmla="*/ 80 w 457"/>
                <a:gd name="T29" fmla="*/ 397 h 641"/>
                <a:gd name="T30" fmla="*/ 101 w 457"/>
                <a:gd name="T31" fmla="*/ 445 h 641"/>
                <a:gd name="T32" fmla="*/ 124 w 457"/>
                <a:gd name="T33" fmla="*/ 493 h 641"/>
                <a:gd name="T34" fmla="*/ 149 w 457"/>
                <a:gd name="T35" fmla="*/ 542 h 641"/>
                <a:gd name="T36" fmla="*/ 177 w 457"/>
                <a:gd name="T37" fmla="*/ 591 h 641"/>
                <a:gd name="T38" fmla="*/ 210 w 457"/>
                <a:gd name="T39" fmla="*/ 641 h 641"/>
                <a:gd name="T40" fmla="*/ 210 w 457"/>
                <a:gd name="T41" fmla="*/ 641 h 641"/>
                <a:gd name="T42" fmla="*/ 231 w 457"/>
                <a:gd name="T43" fmla="*/ 633 h 641"/>
                <a:gd name="T44" fmla="*/ 257 w 457"/>
                <a:gd name="T45" fmla="*/ 624 h 641"/>
                <a:gd name="T46" fmla="*/ 289 w 457"/>
                <a:gd name="T47" fmla="*/ 611 h 641"/>
                <a:gd name="T48" fmla="*/ 328 w 457"/>
                <a:gd name="T49" fmla="*/ 594 h 641"/>
                <a:gd name="T50" fmla="*/ 370 w 457"/>
                <a:gd name="T51" fmla="*/ 573 h 641"/>
                <a:gd name="T52" fmla="*/ 413 w 457"/>
                <a:gd name="T53" fmla="*/ 548 h 641"/>
                <a:gd name="T54" fmla="*/ 436 w 457"/>
                <a:gd name="T55" fmla="*/ 534 h 641"/>
                <a:gd name="T56" fmla="*/ 457 w 457"/>
                <a:gd name="T57" fmla="*/ 520 h 641"/>
                <a:gd name="T58" fmla="*/ 457 w 457"/>
                <a:gd name="T59" fmla="*/ 520 h 641"/>
                <a:gd name="T60" fmla="*/ 451 w 457"/>
                <a:gd name="T61" fmla="*/ 511 h 641"/>
                <a:gd name="T62" fmla="*/ 431 w 457"/>
                <a:gd name="T63" fmla="*/ 487 h 641"/>
                <a:gd name="T64" fmla="*/ 403 w 457"/>
                <a:gd name="T65" fmla="*/ 446 h 641"/>
                <a:gd name="T66" fmla="*/ 387 w 457"/>
                <a:gd name="T67" fmla="*/ 419 h 641"/>
                <a:gd name="T68" fmla="*/ 369 w 457"/>
                <a:gd name="T69" fmla="*/ 390 h 641"/>
                <a:gd name="T70" fmla="*/ 349 w 457"/>
                <a:gd name="T71" fmla="*/ 355 h 641"/>
                <a:gd name="T72" fmla="*/ 330 w 457"/>
                <a:gd name="T73" fmla="*/ 316 h 641"/>
                <a:gd name="T74" fmla="*/ 310 w 457"/>
                <a:gd name="T75" fmla="*/ 275 h 641"/>
                <a:gd name="T76" fmla="*/ 291 w 457"/>
                <a:gd name="T77" fmla="*/ 228 h 641"/>
                <a:gd name="T78" fmla="*/ 273 w 457"/>
                <a:gd name="T79" fmla="*/ 177 h 641"/>
                <a:gd name="T80" fmla="*/ 255 w 457"/>
                <a:gd name="T81" fmla="*/ 122 h 641"/>
                <a:gd name="T82" fmla="*/ 239 w 457"/>
                <a:gd name="T83" fmla="*/ 64 h 641"/>
                <a:gd name="T84" fmla="*/ 224 w 457"/>
                <a:gd name="T85" fmla="*/ 0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57" h="641">
                  <a:moveTo>
                    <a:pt x="224" y="0"/>
                  </a:moveTo>
                  <a:lnTo>
                    <a:pt x="224" y="0"/>
                  </a:lnTo>
                  <a:lnTo>
                    <a:pt x="124" y="39"/>
                  </a:lnTo>
                  <a:lnTo>
                    <a:pt x="48" y="70"/>
                  </a:lnTo>
                  <a:lnTo>
                    <a:pt x="18" y="82"/>
                  </a:lnTo>
                  <a:lnTo>
                    <a:pt x="0" y="92"/>
                  </a:lnTo>
                  <a:lnTo>
                    <a:pt x="0" y="92"/>
                  </a:lnTo>
                  <a:lnTo>
                    <a:pt x="1" y="106"/>
                  </a:lnTo>
                  <a:lnTo>
                    <a:pt x="7" y="142"/>
                  </a:lnTo>
                  <a:lnTo>
                    <a:pt x="18" y="197"/>
                  </a:lnTo>
                  <a:lnTo>
                    <a:pt x="27" y="231"/>
                  </a:lnTo>
                  <a:lnTo>
                    <a:pt x="37" y="269"/>
                  </a:lnTo>
                  <a:lnTo>
                    <a:pt x="49" y="309"/>
                  </a:lnTo>
                  <a:lnTo>
                    <a:pt x="64" y="352"/>
                  </a:lnTo>
                  <a:lnTo>
                    <a:pt x="80" y="397"/>
                  </a:lnTo>
                  <a:lnTo>
                    <a:pt x="101" y="445"/>
                  </a:lnTo>
                  <a:lnTo>
                    <a:pt x="124" y="493"/>
                  </a:lnTo>
                  <a:lnTo>
                    <a:pt x="149" y="542"/>
                  </a:lnTo>
                  <a:lnTo>
                    <a:pt x="177" y="591"/>
                  </a:lnTo>
                  <a:lnTo>
                    <a:pt x="210" y="641"/>
                  </a:lnTo>
                  <a:lnTo>
                    <a:pt x="210" y="641"/>
                  </a:lnTo>
                  <a:lnTo>
                    <a:pt x="231" y="633"/>
                  </a:lnTo>
                  <a:lnTo>
                    <a:pt x="257" y="624"/>
                  </a:lnTo>
                  <a:lnTo>
                    <a:pt x="289" y="611"/>
                  </a:lnTo>
                  <a:lnTo>
                    <a:pt x="328" y="594"/>
                  </a:lnTo>
                  <a:lnTo>
                    <a:pt x="370" y="573"/>
                  </a:lnTo>
                  <a:lnTo>
                    <a:pt x="413" y="548"/>
                  </a:lnTo>
                  <a:lnTo>
                    <a:pt x="436" y="534"/>
                  </a:lnTo>
                  <a:lnTo>
                    <a:pt x="457" y="520"/>
                  </a:lnTo>
                  <a:lnTo>
                    <a:pt x="457" y="520"/>
                  </a:lnTo>
                  <a:lnTo>
                    <a:pt x="451" y="511"/>
                  </a:lnTo>
                  <a:lnTo>
                    <a:pt x="431" y="487"/>
                  </a:lnTo>
                  <a:lnTo>
                    <a:pt x="403" y="446"/>
                  </a:lnTo>
                  <a:lnTo>
                    <a:pt x="387" y="419"/>
                  </a:lnTo>
                  <a:lnTo>
                    <a:pt x="369" y="390"/>
                  </a:lnTo>
                  <a:lnTo>
                    <a:pt x="349" y="355"/>
                  </a:lnTo>
                  <a:lnTo>
                    <a:pt x="330" y="316"/>
                  </a:lnTo>
                  <a:lnTo>
                    <a:pt x="310" y="275"/>
                  </a:lnTo>
                  <a:lnTo>
                    <a:pt x="291" y="228"/>
                  </a:lnTo>
                  <a:lnTo>
                    <a:pt x="273" y="177"/>
                  </a:lnTo>
                  <a:lnTo>
                    <a:pt x="255" y="122"/>
                  </a:lnTo>
                  <a:lnTo>
                    <a:pt x="239" y="64"/>
                  </a:lnTo>
                  <a:lnTo>
                    <a:pt x="22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362" name="Freeform 28"/>
            <p:cNvSpPr>
              <a:spLocks/>
            </p:cNvSpPr>
            <p:nvPr/>
          </p:nvSpPr>
          <p:spPr bwMode="auto">
            <a:xfrm>
              <a:off x="370327" y="6420420"/>
              <a:ext cx="609602" cy="909641"/>
            </a:xfrm>
            <a:custGeom>
              <a:avLst/>
              <a:gdLst>
                <a:gd name="T0" fmla="*/ 0 w 384"/>
                <a:gd name="T1" fmla="*/ 112 h 573"/>
                <a:gd name="T2" fmla="*/ 15 w 384"/>
                <a:gd name="T3" fmla="*/ 103 h 573"/>
                <a:gd name="T4" fmla="*/ 28 w 384"/>
                <a:gd name="T5" fmla="*/ 86 h 573"/>
                <a:gd name="T6" fmla="*/ 34 w 384"/>
                <a:gd name="T7" fmla="*/ 74 h 573"/>
                <a:gd name="T8" fmla="*/ 36 w 384"/>
                <a:gd name="T9" fmla="*/ 59 h 573"/>
                <a:gd name="T10" fmla="*/ 33 w 384"/>
                <a:gd name="T11" fmla="*/ 41 h 573"/>
                <a:gd name="T12" fmla="*/ 152 w 384"/>
                <a:gd name="T13" fmla="*/ 0 h 573"/>
                <a:gd name="T14" fmla="*/ 155 w 384"/>
                <a:gd name="T15" fmla="*/ 12 h 573"/>
                <a:gd name="T16" fmla="*/ 164 w 384"/>
                <a:gd name="T17" fmla="*/ 22 h 573"/>
                <a:gd name="T18" fmla="*/ 182 w 384"/>
                <a:gd name="T19" fmla="*/ 29 h 573"/>
                <a:gd name="T20" fmla="*/ 196 w 384"/>
                <a:gd name="T21" fmla="*/ 29 h 573"/>
                <a:gd name="T22" fmla="*/ 223 w 384"/>
                <a:gd name="T23" fmla="*/ 113 h 573"/>
                <a:gd name="T24" fmla="*/ 270 w 384"/>
                <a:gd name="T25" fmla="*/ 233 h 573"/>
                <a:gd name="T26" fmla="*/ 303 w 384"/>
                <a:gd name="T27" fmla="*/ 303 h 573"/>
                <a:gd name="T28" fmla="*/ 341 w 384"/>
                <a:gd name="T29" fmla="*/ 373 h 573"/>
                <a:gd name="T30" fmla="*/ 384 w 384"/>
                <a:gd name="T31" fmla="*/ 442 h 573"/>
                <a:gd name="T32" fmla="*/ 381 w 384"/>
                <a:gd name="T33" fmla="*/ 446 h 573"/>
                <a:gd name="T34" fmla="*/ 374 w 384"/>
                <a:gd name="T35" fmla="*/ 457 h 573"/>
                <a:gd name="T36" fmla="*/ 371 w 384"/>
                <a:gd name="T37" fmla="*/ 473 h 573"/>
                <a:gd name="T38" fmla="*/ 379 w 384"/>
                <a:gd name="T39" fmla="*/ 494 h 573"/>
                <a:gd name="T40" fmla="*/ 362 w 384"/>
                <a:gd name="T41" fmla="*/ 504 h 573"/>
                <a:gd name="T42" fmla="*/ 293 w 384"/>
                <a:gd name="T43" fmla="*/ 542 h 573"/>
                <a:gd name="T44" fmla="*/ 242 w 384"/>
                <a:gd name="T45" fmla="*/ 566 h 573"/>
                <a:gd name="T46" fmla="*/ 221 w 384"/>
                <a:gd name="T47" fmla="*/ 573 h 573"/>
                <a:gd name="T48" fmla="*/ 215 w 384"/>
                <a:gd name="T49" fmla="*/ 560 h 573"/>
                <a:gd name="T50" fmla="*/ 203 w 384"/>
                <a:gd name="T51" fmla="*/ 546 h 573"/>
                <a:gd name="T52" fmla="*/ 187 w 384"/>
                <a:gd name="T53" fmla="*/ 539 h 573"/>
                <a:gd name="T54" fmla="*/ 172 w 384"/>
                <a:gd name="T55" fmla="*/ 539 h 573"/>
                <a:gd name="T56" fmla="*/ 164 w 384"/>
                <a:gd name="T57" fmla="*/ 540 h 573"/>
                <a:gd name="T58" fmla="*/ 126 w 384"/>
                <a:gd name="T59" fmla="*/ 470 h 573"/>
                <a:gd name="T60" fmla="*/ 73 w 384"/>
                <a:gd name="T61" fmla="*/ 358 h 573"/>
                <a:gd name="T62" fmla="*/ 46 w 384"/>
                <a:gd name="T63" fmla="*/ 285 h 573"/>
                <a:gd name="T64" fmla="*/ 21 w 384"/>
                <a:gd name="T65" fmla="*/ 203 h 573"/>
                <a:gd name="T66" fmla="*/ 0 w 384"/>
                <a:gd name="T67" fmla="*/ 112 h 5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84" h="573">
                  <a:moveTo>
                    <a:pt x="0" y="112"/>
                  </a:moveTo>
                  <a:lnTo>
                    <a:pt x="0" y="112"/>
                  </a:lnTo>
                  <a:lnTo>
                    <a:pt x="8" y="109"/>
                  </a:lnTo>
                  <a:lnTo>
                    <a:pt x="15" y="103"/>
                  </a:lnTo>
                  <a:lnTo>
                    <a:pt x="22" y="97"/>
                  </a:lnTo>
                  <a:lnTo>
                    <a:pt x="28" y="86"/>
                  </a:lnTo>
                  <a:lnTo>
                    <a:pt x="31" y="82"/>
                  </a:lnTo>
                  <a:lnTo>
                    <a:pt x="34" y="74"/>
                  </a:lnTo>
                  <a:lnTo>
                    <a:pt x="36" y="68"/>
                  </a:lnTo>
                  <a:lnTo>
                    <a:pt x="36" y="59"/>
                  </a:lnTo>
                  <a:lnTo>
                    <a:pt x="34" y="52"/>
                  </a:lnTo>
                  <a:lnTo>
                    <a:pt x="33" y="41"/>
                  </a:lnTo>
                  <a:lnTo>
                    <a:pt x="152" y="0"/>
                  </a:lnTo>
                  <a:lnTo>
                    <a:pt x="152" y="0"/>
                  </a:lnTo>
                  <a:lnTo>
                    <a:pt x="154" y="6"/>
                  </a:lnTo>
                  <a:lnTo>
                    <a:pt x="155" y="12"/>
                  </a:lnTo>
                  <a:lnTo>
                    <a:pt x="160" y="17"/>
                  </a:lnTo>
                  <a:lnTo>
                    <a:pt x="164" y="22"/>
                  </a:lnTo>
                  <a:lnTo>
                    <a:pt x="172" y="28"/>
                  </a:lnTo>
                  <a:lnTo>
                    <a:pt x="182" y="29"/>
                  </a:lnTo>
                  <a:lnTo>
                    <a:pt x="196" y="29"/>
                  </a:lnTo>
                  <a:lnTo>
                    <a:pt x="196" y="29"/>
                  </a:lnTo>
                  <a:lnTo>
                    <a:pt x="208" y="70"/>
                  </a:lnTo>
                  <a:lnTo>
                    <a:pt x="223" y="113"/>
                  </a:lnTo>
                  <a:lnTo>
                    <a:pt x="244" y="168"/>
                  </a:lnTo>
                  <a:lnTo>
                    <a:pt x="270" y="233"/>
                  </a:lnTo>
                  <a:lnTo>
                    <a:pt x="287" y="267"/>
                  </a:lnTo>
                  <a:lnTo>
                    <a:pt x="303" y="303"/>
                  </a:lnTo>
                  <a:lnTo>
                    <a:pt x="321" y="337"/>
                  </a:lnTo>
                  <a:lnTo>
                    <a:pt x="341" y="373"/>
                  </a:lnTo>
                  <a:lnTo>
                    <a:pt x="362" y="409"/>
                  </a:lnTo>
                  <a:lnTo>
                    <a:pt x="384" y="442"/>
                  </a:lnTo>
                  <a:lnTo>
                    <a:pt x="384" y="442"/>
                  </a:lnTo>
                  <a:lnTo>
                    <a:pt x="381" y="446"/>
                  </a:lnTo>
                  <a:lnTo>
                    <a:pt x="376" y="451"/>
                  </a:lnTo>
                  <a:lnTo>
                    <a:pt x="374" y="457"/>
                  </a:lnTo>
                  <a:lnTo>
                    <a:pt x="372" y="464"/>
                  </a:lnTo>
                  <a:lnTo>
                    <a:pt x="371" y="473"/>
                  </a:lnTo>
                  <a:lnTo>
                    <a:pt x="374" y="484"/>
                  </a:lnTo>
                  <a:lnTo>
                    <a:pt x="379" y="494"/>
                  </a:lnTo>
                  <a:lnTo>
                    <a:pt x="379" y="494"/>
                  </a:lnTo>
                  <a:lnTo>
                    <a:pt x="362" y="504"/>
                  </a:lnTo>
                  <a:lnTo>
                    <a:pt x="318" y="528"/>
                  </a:lnTo>
                  <a:lnTo>
                    <a:pt x="293" y="542"/>
                  </a:lnTo>
                  <a:lnTo>
                    <a:pt x="267" y="555"/>
                  </a:lnTo>
                  <a:lnTo>
                    <a:pt x="242" y="566"/>
                  </a:lnTo>
                  <a:lnTo>
                    <a:pt x="221" y="573"/>
                  </a:lnTo>
                  <a:lnTo>
                    <a:pt x="221" y="573"/>
                  </a:lnTo>
                  <a:lnTo>
                    <a:pt x="220" y="566"/>
                  </a:lnTo>
                  <a:lnTo>
                    <a:pt x="215" y="560"/>
                  </a:lnTo>
                  <a:lnTo>
                    <a:pt x="211" y="552"/>
                  </a:lnTo>
                  <a:lnTo>
                    <a:pt x="203" y="546"/>
                  </a:lnTo>
                  <a:lnTo>
                    <a:pt x="193" y="540"/>
                  </a:lnTo>
                  <a:lnTo>
                    <a:pt x="187" y="539"/>
                  </a:lnTo>
                  <a:lnTo>
                    <a:pt x="179" y="539"/>
                  </a:lnTo>
                  <a:lnTo>
                    <a:pt x="172" y="539"/>
                  </a:lnTo>
                  <a:lnTo>
                    <a:pt x="164" y="540"/>
                  </a:lnTo>
                  <a:lnTo>
                    <a:pt x="164" y="540"/>
                  </a:lnTo>
                  <a:lnTo>
                    <a:pt x="145" y="509"/>
                  </a:lnTo>
                  <a:lnTo>
                    <a:pt x="126" y="470"/>
                  </a:lnTo>
                  <a:lnTo>
                    <a:pt x="100" y="421"/>
                  </a:lnTo>
                  <a:lnTo>
                    <a:pt x="73" y="358"/>
                  </a:lnTo>
                  <a:lnTo>
                    <a:pt x="60" y="322"/>
                  </a:lnTo>
                  <a:lnTo>
                    <a:pt x="46" y="285"/>
                  </a:lnTo>
                  <a:lnTo>
                    <a:pt x="33" y="245"/>
                  </a:lnTo>
                  <a:lnTo>
                    <a:pt x="21" y="203"/>
                  </a:lnTo>
                  <a:lnTo>
                    <a:pt x="11" y="158"/>
                  </a:lnTo>
                  <a:lnTo>
                    <a:pt x="0" y="112"/>
                  </a:lnTo>
                  <a:close/>
                </a:path>
              </a:pathLst>
            </a:custGeom>
            <a:solidFill>
              <a:srgbClr val="F1E2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363" name="Freeform 29"/>
            <p:cNvSpPr>
              <a:spLocks/>
            </p:cNvSpPr>
            <p:nvPr/>
          </p:nvSpPr>
          <p:spPr bwMode="auto">
            <a:xfrm>
              <a:off x="370327" y="6420420"/>
              <a:ext cx="609602" cy="909641"/>
            </a:xfrm>
            <a:custGeom>
              <a:avLst/>
              <a:gdLst>
                <a:gd name="T0" fmla="*/ 0 w 384"/>
                <a:gd name="T1" fmla="*/ 112 h 573"/>
                <a:gd name="T2" fmla="*/ 15 w 384"/>
                <a:gd name="T3" fmla="*/ 103 h 573"/>
                <a:gd name="T4" fmla="*/ 28 w 384"/>
                <a:gd name="T5" fmla="*/ 86 h 573"/>
                <a:gd name="T6" fmla="*/ 34 w 384"/>
                <a:gd name="T7" fmla="*/ 74 h 573"/>
                <a:gd name="T8" fmla="*/ 36 w 384"/>
                <a:gd name="T9" fmla="*/ 59 h 573"/>
                <a:gd name="T10" fmla="*/ 33 w 384"/>
                <a:gd name="T11" fmla="*/ 41 h 573"/>
                <a:gd name="T12" fmla="*/ 152 w 384"/>
                <a:gd name="T13" fmla="*/ 0 h 573"/>
                <a:gd name="T14" fmla="*/ 155 w 384"/>
                <a:gd name="T15" fmla="*/ 12 h 573"/>
                <a:gd name="T16" fmla="*/ 164 w 384"/>
                <a:gd name="T17" fmla="*/ 22 h 573"/>
                <a:gd name="T18" fmla="*/ 182 w 384"/>
                <a:gd name="T19" fmla="*/ 29 h 573"/>
                <a:gd name="T20" fmla="*/ 196 w 384"/>
                <a:gd name="T21" fmla="*/ 29 h 573"/>
                <a:gd name="T22" fmla="*/ 223 w 384"/>
                <a:gd name="T23" fmla="*/ 113 h 573"/>
                <a:gd name="T24" fmla="*/ 270 w 384"/>
                <a:gd name="T25" fmla="*/ 233 h 573"/>
                <a:gd name="T26" fmla="*/ 303 w 384"/>
                <a:gd name="T27" fmla="*/ 303 h 573"/>
                <a:gd name="T28" fmla="*/ 341 w 384"/>
                <a:gd name="T29" fmla="*/ 373 h 573"/>
                <a:gd name="T30" fmla="*/ 384 w 384"/>
                <a:gd name="T31" fmla="*/ 442 h 573"/>
                <a:gd name="T32" fmla="*/ 381 w 384"/>
                <a:gd name="T33" fmla="*/ 446 h 573"/>
                <a:gd name="T34" fmla="*/ 374 w 384"/>
                <a:gd name="T35" fmla="*/ 457 h 573"/>
                <a:gd name="T36" fmla="*/ 371 w 384"/>
                <a:gd name="T37" fmla="*/ 473 h 573"/>
                <a:gd name="T38" fmla="*/ 379 w 384"/>
                <a:gd name="T39" fmla="*/ 494 h 573"/>
                <a:gd name="T40" fmla="*/ 362 w 384"/>
                <a:gd name="T41" fmla="*/ 504 h 573"/>
                <a:gd name="T42" fmla="*/ 293 w 384"/>
                <a:gd name="T43" fmla="*/ 542 h 573"/>
                <a:gd name="T44" fmla="*/ 242 w 384"/>
                <a:gd name="T45" fmla="*/ 566 h 573"/>
                <a:gd name="T46" fmla="*/ 221 w 384"/>
                <a:gd name="T47" fmla="*/ 573 h 573"/>
                <a:gd name="T48" fmla="*/ 215 w 384"/>
                <a:gd name="T49" fmla="*/ 560 h 573"/>
                <a:gd name="T50" fmla="*/ 203 w 384"/>
                <a:gd name="T51" fmla="*/ 546 h 573"/>
                <a:gd name="T52" fmla="*/ 187 w 384"/>
                <a:gd name="T53" fmla="*/ 539 h 573"/>
                <a:gd name="T54" fmla="*/ 172 w 384"/>
                <a:gd name="T55" fmla="*/ 539 h 573"/>
                <a:gd name="T56" fmla="*/ 164 w 384"/>
                <a:gd name="T57" fmla="*/ 540 h 573"/>
                <a:gd name="T58" fmla="*/ 126 w 384"/>
                <a:gd name="T59" fmla="*/ 470 h 573"/>
                <a:gd name="T60" fmla="*/ 73 w 384"/>
                <a:gd name="T61" fmla="*/ 358 h 573"/>
                <a:gd name="T62" fmla="*/ 46 w 384"/>
                <a:gd name="T63" fmla="*/ 285 h 573"/>
                <a:gd name="T64" fmla="*/ 21 w 384"/>
                <a:gd name="T65" fmla="*/ 203 h 573"/>
                <a:gd name="T66" fmla="*/ 0 w 384"/>
                <a:gd name="T67" fmla="*/ 112 h 5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84" h="573">
                  <a:moveTo>
                    <a:pt x="0" y="112"/>
                  </a:moveTo>
                  <a:lnTo>
                    <a:pt x="0" y="112"/>
                  </a:lnTo>
                  <a:lnTo>
                    <a:pt x="8" y="109"/>
                  </a:lnTo>
                  <a:lnTo>
                    <a:pt x="15" y="103"/>
                  </a:lnTo>
                  <a:lnTo>
                    <a:pt x="22" y="97"/>
                  </a:lnTo>
                  <a:lnTo>
                    <a:pt x="28" y="86"/>
                  </a:lnTo>
                  <a:lnTo>
                    <a:pt x="31" y="82"/>
                  </a:lnTo>
                  <a:lnTo>
                    <a:pt x="34" y="74"/>
                  </a:lnTo>
                  <a:lnTo>
                    <a:pt x="36" y="68"/>
                  </a:lnTo>
                  <a:lnTo>
                    <a:pt x="36" y="59"/>
                  </a:lnTo>
                  <a:lnTo>
                    <a:pt x="34" y="52"/>
                  </a:lnTo>
                  <a:lnTo>
                    <a:pt x="33" y="41"/>
                  </a:lnTo>
                  <a:lnTo>
                    <a:pt x="152" y="0"/>
                  </a:lnTo>
                  <a:lnTo>
                    <a:pt x="152" y="0"/>
                  </a:lnTo>
                  <a:lnTo>
                    <a:pt x="154" y="6"/>
                  </a:lnTo>
                  <a:lnTo>
                    <a:pt x="155" y="12"/>
                  </a:lnTo>
                  <a:lnTo>
                    <a:pt x="160" y="17"/>
                  </a:lnTo>
                  <a:lnTo>
                    <a:pt x="164" y="22"/>
                  </a:lnTo>
                  <a:lnTo>
                    <a:pt x="172" y="28"/>
                  </a:lnTo>
                  <a:lnTo>
                    <a:pt x="182" y="29"/>
                  </a:lnTo>
                  <a:lnTo>
                    <a:pt x="196" y="29"/>
                  </a:lnTo>
                  <a:lnTo>
                    <a:pt x="196" y="29"/>
                  </a:lnTo>
                  <a:lnTo>
                    <a:pt x="208" y="70"/>
                  </a:lnTo>
                  <a:lnTo>
                    <a:pt x="223" y="113"/>
                  </a:lnTo>
                  <a:lnTo>
                    <a:pt x="244" y="168"/>
                  </a:lnTo>
                  <a:lnTo>
                    <a:pt x="270" y="233"/>
                  </a:lnTo>
                  <a:lnTo>
                    <a:pt x="287" y="267"/>
                  </a:lnTo>
                  <a:lnTo>
                    <a:pt x="303" y="303"/>
                  </a:lnTo>
                  <a:lnTo>
                    <a:pt x="321" y="337"/>
                  </a:lnTo>
                  <a:lnTo>
                    <a:pt x="341" y="373"/>
                  </a:lnTo>
                  <a:lnTo>
                    <a:pt x="362" y="409"/>
                  </a:lnTo>
                  <a:lnTo>
                    <a:pt x="384" y="442"/>
                  </a:lnTo>
                  <a:lnTo>
                    <a:pt x="384" y="442"/>
                  </a:lnTo>
                  <a:lnTo>
                    <a:pt x="381" y="446"/>
                  </a:lnTo>
                  <a:lnTo>
                    <a:pt x="376" y="451"/>
                  </a:lnTo>
                  <a:lnTo>
                    <a:pt x="374" y="457"/>
                  </a:lnTo>
                  <a:lnTo>
                    <a:pt x="372" y="464"/>
                  </a:lnTo>
                  <a:lnTo>
                    <a:pt x="371" y="473"/>
                  </a:lnTo>
                  <a:lnTo>
                    <a:pt x="374" y="484"/>
                  </a:lnTo>
                  <a:lnTo>
                    <a:pt x="379" y="494"/>
                  </a:lnTo>
                  <a:lnTo>
                    <a:pt x="379" y="494"/>
                  </a:lnTo>
                  <a:lnTo>
                    <a:pt x="362" y="504"/>
                  </a:lnTo>
                  <a:lnTo>
                    <a:pt x="318" y="528"/>
                  </a:lnTo>
                  <a:lnTo>
                    <a:pt x="293" y="542"/>
                  </a:lnTo>
                  <a:lnTo>
                    <a:pt x="267" y="555"/>
                  </a:lnTo>
                  <a:lnTo>
                    <a:pt x="242" y="566"/>
                  </a:lnTo>
                  <a:lnTo>
                    <a:pt x="221" y="573"/>
                  </a:lnTo>
                  <a:lnTo>
                    <a:pt x="221" y="573"/>
                  </a:lnTo>
                  <a:lnTo>
                    <a:pt x="220" y="566"/>
                  </a:lnTo>
                  <a:lnTo>
                    <a:pt x="215" y="560"/>
                  </a:lnTo>
                  <a:lnTo>
                    <a:pt x="211" y="552"/>
                  </a:lnTo>
                  <a:lnTo>
                    <a:pt x="203" y="546"/>
                  </a:lnTo>
                  <a:lnTo>
                    <a:pt x="193" y="540"/>
                  </a:lnTo>
                  <a:lnTo>
                    <a:pt x="187" y="539"/>
                  </a:lnTo>
                  <a:lnTo>
                    <a:pt x="179" y="539"/>
                  </a:lnTo>
                  <a:lnTo>
                    <a:pt x="172" y="539"/>
                  </a:lnTo>
                  <a:lnTo>
                    <a:pt x="164" y="540"/>
                  </a:lnTo>
                  <a:lnTo>
                    <a:pt x="164" y="540"/>
                  </a:lnTo>
                  <a:lnTo>
                    <a:pt x="145" y="509"/>
                  </a:lnTo>
                  <a:lnTo>
                    <a:pt x="126" y="470"/>
                  </a:lnTo>
                  <a:lnTo>
                    <a:pt x="100" y="421"/>
                  </a:lnTo>
                  <a:lnTo>
                    <a:pt x="73" y="358"/>
                  </a:lnTo>
                  <a:lnTo>
                    <a:pt x="60" y="322"/>
                  </a:lnTo>
                  <a:lnTo>
                    <a:pt x="46" y="285"/>
                  </a:lnTo>
                  <a:lnTo>
                    <a:pt x="33" y="245"/>
                  </a:lnTo>
                  <a:lnTo>
                    <a:pt x="21" y="203"/>
                  </a:lnTo>
                  <a:lnTo>
                    <a:pt x="11" y="158"/>
                  </a:lnTo>
                  <a:lnTo>
                    <a:pt x="0" y="11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364" name="Freeform 30"/>
            <p:cNvSpPr>
              <a:spLocks/>
            </p:cNvSpPr>
            <p:nvPr/>
          </p:nvSpPr>
          <p:spPr bwMode="auto">
            <a:xfrm>
              <a:off x="711641" y="6666484"/>
              <a:ext cx="187326" cy="339726"/>
            </a:xfrm>
            <a:custGeom>
              <a:avLst/>
              <a:gdLst>
                <a:gd name="T0" fmla="*/ 118 w 118"/>
                <a:gd name="T1" fmla="*/ 196 h 214"/>
                <a:gd name="T2" fmla="*/ 94 w 118"/>
                <a:gd name="T3" fmla="*/ 214 h 214"/>
                <a:gd name="T4" fmla="*/ 94 w 118"/>
                <a:gd name="T5" fmla="*/ 214 h 214"/>
                <a:gd name="T6" fmla="*/ 81 w 118"/>
                <a:gd name="T7" fmla="*/ 191 h 214"/>
                <a:gd name="T8" fmla="*/ 51 w 118"/>
                <a:gd name="T9" fmla="*/ 136 h 214"/>
                <a:gd name="T10" fmla="*/ 35 w 118"/>
                <a:gd name="T11" fmla="*/ 103 h 214"/>
                <a:gd name="T12" fmla="*/ 20 w 118"/>
                <a:gd name="T13" fmla="*/ 70 h 214"/>
                <a:gd name="T14" fmla="*/ 8 w 118"/>
                <a:gd name="T15" fmla="*/ 37 h 214"/>
                <a:gd name="T16" fmla="*/ 3 w 118"/>
                <a:gd name="T17" fmla="*/ 24 h 214"/>
                <a:gd name="T18" fmla="*/ 0 w 118"/>
                <a:gd name="T19" fmla="*/ 10 h 214"/>
                <a:gd name="T20" fmla="*/ 27 w 118"/>
                <a:gd name="T21" fmla="*/ 0 h 214"/>
                <a:gd name="T22" fmla="*/ 27 w 118"/>
                <a:gd name="T23" fmla="*/ 0 h 214"/>
                <a:gd name="T24" fmla="*/ 36 w 118"/>
                <a:gd name="T25" fmla="*/ 21 h 214"/>
                <a:gd name="T26" fmla="*/ 57 w 118"/>
                <a:gd name="T27" fmla="*/ 72 h 214"/>
                <a:gd name="T28" fmla="*/ 85 w 118"/>
                <a:gd name="T29" fmla="*/ 136 h 214"/>
                <a:gd name="T30" fmla="*/ 102 w 118"/>
                <a:gd name="T31" fmla="*/ 167 h 214"/>
                <a:gd name="T32" fmla="*/ 118 w 118"/>
                <a:gd name="T33" fmla="*/ 196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8" h="214">
                  <a:moveTo>
                    <a:pt x="118" y="196"/>
                  </a:moveTo>
                  <a:lnTo>
                    <a:pt x="94" y="214"/>
                  </a:lnTo>
                  <a:lnTo>
                    <a:pt x="94" y="214"/>
                  </a:lnTo>
                  <a:lnTo>
                    <a:pt x="81" y="191"/>
                  </a:lnTo>
                  <a:lnTo>
                    <a:pt x="51" y="136"/>
                  </a:lnTo>
                  <a:lnTo>
                    <a:pt x="35" y="103"/>
                  </a:lnTo>
                  <a:lnTo>
                    <a:pt x="20" y="70"/>
                  </a:lnTo>
                  <a:lnTo>
                    <a:pt x="8" y="37"/>
                  </a:lnTo>
                  <a:lnTo>
                    <a:pt x="3" y="24"/>
                  </a:lnTo>
                  <a:lnTo>
                    <a:pt x="0" y="1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36" y="21"/>
                  </a:lnTo>
                  <a:lnTo>
                    <a:pt x="57" y="72"/>
                  </a:lnTo>
                  <a:lnTo>
                    <a:pt x="85" y="136"/>
                  </a:lnTo>
                  <a:lnTo>
                    <a:pt x="102" y="167"/>
                  </a:lnTo>
                  <a:lnTo>
                    <a:pt x="118" y="196"/>
                  </a:lnTo>
                  <a:close/>
                </a:path>
              </a:pathLst>
            </a:custGeom>
            <a:solidFill>
              <a:srgbClr val="B6A2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365" name="Freeform 31"/>
            <p:cNvSpPr>
              <a:spLocks/>
            </p:cNvSpPr>
            <p:nvPr/>
          </p:nvSpPr>
          <p:spPr bwMode="auto">
            <a:xfrm>
              <a:off x="711641" y="6666484"/>
              <a:ext cx="187326" cy="339726"/>
            </a:xfrm>
            <a:custGeom>
              <a:avLst/>
              <a:gdLst>
                <a:gd name="T0" fmla="*/ 118 w 118"/>
                <a:gd name="T1" fmla="*/ 196 h 214"/>
                <a:gd name="T2" fmla="*/ 94 w 118"/>
                <a:gd name="T3" fmla="*/ 214 h 214"/>
                <a:gd name="T4" fmla="*/ 94 w 118"/>
                <a:gd name="T5" fmla="*/ 214 h 214"/>
                <a:gd name="T6" fmla="*/ 81 w 118"/>
                <a:gd name="T7" fmla="*/ 191 h 214"/>
                <a:gd name="T8" fmla="*/ 51 w 118"/>
                <a:gd name="T9" fmla="*/ 136 h 214"/>
                <a:gd name="T10" fmla="*/ 35 w 118"/>
                <a:gd name="T11" fmla="*/ 103 h 214"/>
                <a:gd name="T12" fmla="*/ 20 w 118"/>
                <a:gd name="T13" fmla="*/ 70 h 214"/>
                <a:gd name="T14" fmla="*/ 8 w 118"/>
                <a:gd name="T15" fmla="*/ 37 h 214"/>
                <a:gd name="T16" fmla="*/ 3 w 118"/>
                <a:gd name="T17" fmla="*/ 24 h 214"/>
                <a:gd name="T18" fmla="*/ 0 w 118"/>
                <a:gd name="T19" fmla="*/ 10 h 214"/>
                <a:gd name="T20" fmla="*/ 27 w 118"/>
                <a:gd name="T21" fmla="*/ 0 h 214"/>
                <a:gd name="T22" fmla="*/ 27 w 118"/>
                <a:gd name="T23" fmla="*/ 0 h 214"/>
                <a:gd name="T24" fmla="*/ 36 w 118"/>
                <a:gd name="T25" fmla="*/ 21 h 214"/>
                <a:gd name="T26" fmla="*/ 57 w 118"/>
                <a:gd name="T27" fmla="*/ 72 h 214"/>
                <a:gd name="T28" fmla="*/ 85 w 118"/>
                <a:gd name="T29" fmla="*/ 136 h 214"/>
                <a:gd name="T30" fmla="*/ 102 w 118"/>
                <a:gd name="T31" fmla="*/ 167 h 214"/>
                <a:gd name="T32" fmla="*/ 118 w 118"/>
                <a:gd name="T33" fmla="*/ 196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8" h="214">
                  <a:moveTo>
                    <a:pt x="118" y="196"/>
                  </a:moveTo>
                  <a:lnTo>
                    <a:pt x="94" y="214"/>
                  </a:lnTo>
                  <a:lnTo>
                    <a:pt x="94" y="214"/>
                  </a:lnTo>
                  <a:lnTo>
                    <a:pt x="81" y="191"/>
                  </a:lnTo>
                  <a:lnTo>
                    <a:pt x="51" y="136"/>
                  </a:lnTo>
                  <a:lnTo>
                    <a:pt x="35" y="103"/>
                  </a:lnTo>
                  <a:lnTo>
                    <a:pt x="20" y="70"/>
                  </a:lnTo>
                  <a:lnTo>
                    <a:pt x="8" y="37"/>
                  </a:lnTo>
                  <a:lnTo>
                    <a:pt x="3" y="24"/>
                  </a:lnTo>
                  <a:lnTo>
                    <a:pt x="0" y="1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36" y="21"/>
                  </a:lnTo>
                  <a:lnTo>
                    <a:pt x="57" y="72"/>
                  </a:lnTo>
                  <a:lnTo>
                    <a:pt x="85" y="136"/>
                  </a:lnTo>
                  <a:lnTo>
                    <a:pt x="102" y="167"/>
                  </a:lnTo>
                  <a:lnTo>
                    <a:pt x="118" y="19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366" name="Freeform 32"/>
            <p:cNvSpPr>
              <a:spLocks/>
            </p:cNvSpPr>
            <p:nvPr/>
          </p:nvSpPr>
          <p:spPr bwMode="auto">
            <a:xfrm>
              <a:off x="610041" y="7052248"/>
              <a:ext cx="106363" cy="182563"/>
            </a:xfrm>
            <a:custGeom>
              <a:avLst/>
              <a:gdLst>
                <a:gd name="T0" fmla="*/ 49 w 67"/>
                <a:gd name="T1" fmla="*/ 115 h 115"/>
                <a:gd name="T2" fmla="*/ 49 w 67"/>
                <a:gd name="T3" fmla="*/ 115 h 115"/>
                <a:gd name="T4" fmla="*/ 27 w 67"/>
                <a:gd name="T5" fmla="*/ 71 h 115"/>
                <a:gd name="T6" fmla="*/ 10 w 67"/>
                <a:gd name="T7" fmla="*/ 36 h 115"/>
                <a:gd name="T8" fmla="*/ 4 w 67"/>
                <a:gd name="T9" fmla="*/ 21 h 115"/>
                <a:gd name="T10" fmla="*/ 0 w 67"/>
                <a:gd name="T11" fmla="*/ 11 h 115"/>
                <a:gd name="T12" fmla="*/ 13 w 67"/>
                <a:gd name="T13" fmla="*/ 0 h 115"/>
                <a:gd name="T14" fmla="*/ 13 w 67"/>
                <a:gd name="T15" fmla="*/ 0 h 115"/>
                <a:gd name="T16" fmla="*/ 36 w 67"/>
                <a:gd name="T17" fmla="*/ 47 h 115"/>
                <a:gd name="T18" fmla="*/ 54 w 67"/>
                <a:gd name="T19" fmla="*/ 84 h 115"/>
                <a:gd name="T20" fmla="*/ 67 w 67"/>
                <a:gd name="T21" fmla="*/ 109 h 115"/>
                <a:gd name="T22" fmla="*/ 49 w 67"/>
                <a:gd name="T23" fmla="*/ 1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7" h="115">
                  <a:moveTo>
                    <a:pt x="49" y="115"/>
                  </a:moveTo>
                  <a:lnTo>
                    <a:pt x="49" y="115"/>
                  </a:lnTo>
                  <a:lnTo>
                    <a:pt x="27" y="71"/>
                  </a:lnTo>
                  <a:lnTo>
                    <a:pt x="10" y="36"/>
                  </a:lnTo>
                  <a:lnTo>
                    <a:pt x="4" y="21"/>
                  </a:lnTo>
                  <a:lnTo>
                    <a:pt x="0" y="11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36" y="47"/>
                  </a:lnTo>
                  <a:lnTo>
                    <a:pt x="54" y="84"/>
                  </a:lnTo>
                  <a:lnTo>
                    <a:pt x="67" y="109"/>
                  </a:lnTo>
                  <a:lnTo>
                    <a:pt x="49" y="115"/>
                  </a:lnTo>
                  <a:close/>
                </a:path>
              </a:pathLst>
            </a:custGeom>
            <a:solidFill>
              <a:srgbClr val="B6A2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367" name="Freeform 33"/>
            <p:cNvSpPr>
              <a:spLocks/>
            </p:cNvSpPr>
            <p:nvPr/>
          </p:nvSpPr>
          <p:spPr bwMode="auto">
            <a:xfrm>
              <a:off x="687828" y="7114160"/>
              <a:ext cx="65088" cy="95250"/>
            </a:xfrm>
            <a:custGeom>
              <a:avLst/>
              <a:gdLst>
                <a:gd name="T0" fmla="*/ 32 w 41"/>
                <a:gd name="T1" fmla="*/ 60 h 60"/>
                <a:gd name="T2" fmla="*/ 32 w 41"/>
                <a:gd name="T3" fmla="*/ 60 h 60"/>
                <a:gd name="T4" fmla="*/ 20 w 41"/>
                <a:gd name="T5" fmla="*/ 42 h 60"/>
                <a:gd name="T6" fmla="*/ 0 w 41"/>
                <a:gd name="T7" fmla="*/ 9 h 60"/>
                <a:gd name="T8" fmla="*/ 12 w 41"/>
                <a:gd name="T9" fmla="*/ 0 h 60"/>
                <a:gd name="T10" fmla="*/ 41 w 41"/>
                <a:gd name="T11" fmla="*/ 54 h 60"/>
                <a:gd name="T12" fmla="*/ 32 w 41"/>
                <a:gd name="T13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60">
                  <a:moveTo>
                    <a:pt x="32" y="60"/>
                  </a:moveTo>
                  <a:lnTo>
                    <a:pt x="32" y="60"/>
                  </a:lnTo>
                  <a:lnTo>
                    <a:pt x="20" y="42"/>
                  </a:lnTo>
                  <a:lnTo>
                    <a:pt x="0" y="9"/>
                  </a:lnTo>
                  <a:lnTo>
                    <a:pt x="12" y="0"/>
                  </a:lnTo>
                  <a:lnTo>
                    <a:pt x="41" y="54"/>
                  </a:lnTo>
                  <a:lnTo>
                    <a:pt x="32" y="60"/>
                  </a:lnTo>
                  <a:close/>
                </a:path>
              </a:pathLst>
            </a:custGeom>
            <a:solidFill>
              <a:srgbClr val="B6A2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368" name="Freeform 34"/>
            <p:cNvSpPr>
              <a:spLocks/>
            </p:cNvSpPr>
            <p:nvPr/>
          </p:nvSpPr>
          <p:spPr bwMode="auto">
            <a:xfrm>
              <a:off x="562416" y="6466458"/>
              <a:ext cx="92075" cy="185738"/>
            </a:xfrm>
            <a:custGeom>
              <a:avLst/>
              <a:gdLst>
                <a:gd name="T0" fmla="*/ 18 w 58"/>
                <a:gd name="T1" fmla="*/ 0 h 117"/>
                <a:gd name="T2" fmla="*/ 18 w 58"/>
                <a:gd name="T3" fmla="*/ 0 h 117"/>
                <a:gd name="T4" fmla="*/ 37 w 58"/>
                <a:gd name="T5" fmla="*/ 45 h 117"/>
                <a:gd name="T6" fmla="*/ 51 w 58"/>
                <a:gd name="T7" fmla="*/ 83 h 117"/>
                <a:gd name="T8" fmla="*/ 55 w 58"/>
                <a:gd name="T9" fmla="*/ 98 h 117"/>
                <a:gd name="T10" fmla="*/ 58 w 58"/>
                <a:gd name="T11" fmla="*/ 109 h 117"/>
                <a:gd name="T12" fmla="*/ 43 w 58"/>
                <a:gd name="T13" fmla="*/ 117 h 117"/>
                <a:gd name="T14" fmla="*/ 43 w 58"/>
                <a:gd name="T15" fmla="*/ 117 h 117"/>
                <a:gd name="T16" fmla="*/ 27 w 58"/>
                <a:gd name="T17" fmla="*/ 69 h 117"/>
                <a:gd name="T18" fmla="*/ 12 w 58"/>
                <a:gd name="T19" fmla="*/ 32 h 117"/>
                <a:gd name="T20" fmla="*/ 0 w 58"/>
                <a:gd name="T21" fmla="*/ 5 h 117"/>
                <a:gd name="T22" fmla="*/ 18 w 58"/>
                <a:gd name="T23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117">
                  <a:moveTo>
                    <a:pt x="18" y="0"/>
                  </a:moveTo>
                  <a:lnTo>
                    <a:pt x="18" y="0"/>
                  </a:lnTo>
                  <a:lnTo>
                    <a:pt x="37" y="45"/>
                  </a:lnTo>
                  <a:lnTo>
                    <a:pt x="51" y="83"/>
                  </a:lnTo>
                  <a:lnTo>
                    <a:pt x="55" y="98"/>
                  </a:lnTo>
                  <a:lnTo>
                    <a:pt x="58" y="109"/>
                  </a:lnTo>
                  <a:lnTo>
                    <a:pt x="43" y="117"/>
                  </a:lnTo>
                  <a:lnTo>
                    <a:pt x="43" y="117"/>
                  </a:lnTo>
                  <a:lnTo>
                    <a:pt x="27" y="69"/>
                  </a:lnTo>
                  <a:lnTo>
                    <a:pt x="12" y="32"/>
                  </a:lnTo>
                  <a:lnTo>
                    <a:pt x="0" y="5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B6A2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369" name="Freeform 35"/>
            <p:cNvSpPr>
              <a:spLocks/>
            </p:cNvSpPr>
            <p:nvPr/>
          </p:nvSpPr>
          <p:spPr bwMode="auto">
            <a:xfrm>
              <a:off x="524315" y="6488683"/>
              <a:ext cx="57150" cy="96838"/>
            </a:xfrm>
            <a:custGeom>
              <a:avLst/>
              <a:gdLst>
                <a:gd name="T0" fmla="*/ 9 w 36"/>
                <a:gd name="T1" fmla="*/ 0 h 61"/>
                <a:gd name="T2" fmla="*/ 9 w 36"/>
                <a:gd name="T3" fmla="*/ 0 h 61"/>
                <a:gd name="T4" fmla="*/ 20 w 36"/>
                <a:gd name="T5" fmla="*/ 19 h 61"/>
                <a:gd name="T6" fmla="*/ 36 w 36"/>
                <a:gd name="T7" fmla="*/ 52 h 61"/>
                <a:gd name="T8" fmla="*/ 24 w 36"/>
                <a:gd name="T9" fmla="*/ 61 h 61"/>
                <a:gd name="T10" fmla="*/ 0 w 36"/>
                <a:gd name="T11" fmla="*/ 4 h 61"/>
                <a:gd name="T12" fmla="*/ 9 w 36"/>
                <a:gd name="T13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61">
                  <a:moveTo>
                    <a:pt x="9" y="0"/>
                  </a:moveTo>
                  <a:lnTo>
                    <a:pt x="9" y="0"/>
                  </a:lnTo>
                  <a:lnTo>
                    <a:pt x="20" y="19"/>
                  </a:lnTo>
                  <a:lnTo>
                    <a:pt x="36" y="52"/>
                  </a:lnTo>
                  <a:lnTo>
                    <a:pt x="24" y="61"/>
                  </a:lnTo>
                  <a:lnTo>
                    <a:pt x="0" y="4"/>
                  </a:lnTo>
                  <a:lnTo>
                    <a:pt x="9" y="0"/>
                  </a:lnTo>
                  <a:close/>
                </a:path>
              </a:pathLst>
            </a:custGeom>
            <a:solidFill>
              <a:srgbClr val="B6A2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370" name="Freeform 36"/>
            <p:cNvSpPr>
              <a:spLocks/>
            </p:cNvSpPr>
            <p:nvPr/>
          </p:nvSpPr>
          <p:spPr bwMode="auto">
            <a:xfrm>
              <a:off x="494153" y="6768084"/>
              <a:ext cx="263526" cy="263526"/>
            </a:xfrm>
            <a:custGeom>
              <a:avLst/>
              <a:gdLst>
                <a:gd name="T0" fmla="*/ 149 w 166"/>
                <a:gd name="T1" fmla="*/ 33 h 166"/>
                <a:gd name="T2" fmla="*/ 149 w 166"/>
                <a:gd name="T3" fmla="*/ 33 h 166"/>
                <a:gd name="T4" fmla="*/ 158 w 166"/>
                <a:gd name="T5" fmla="*/ 48 h 166"/>
                <a:gd name="T6" fmla="*/ 163 w 166"/>
                <a:gd name="T7" fmla="*/ 63 h 166"/>
                <a:gd name="T8" fmla="*/ 166 w 166"/>
                <a:gd name="T9" fmla="*/ 79 h 166"/>
                <a:gd name="T10" fmla="*/ 166 w 166"/>
                <a:gd name="T11" fmla="*/ 94 h 166"/>
                <a:gd name="T12" fmla="*/ 161 w 166"/>
                <a:gd name="T13" fmla="*/ 111 h 166"/>
                <a:gd name="T14" fmla="*/ 155 w 166"/>
                <a:gd name="T15" fmla="*/ 124 h 166"/>
                <a:gd name="T16" fmla="*/ 145 w 166"/>
                <a:gd name="T17" fmla="*/ 138 h 166"/>
                <a:gd name="T18" fmla="*/ 133 w 166"/>
                <a:gd name="T19" fmla="*/ 150 h 166"/>
                <a:gd name="T20" fmla="*/ 133 w 166"/>
                <a:gd name="T21" fmla="*/ 150 h 166"/>
                <a:gd name="T22" fmla="*/ 118 w 166"/>
                <a:gd name="T23" fmla="*/ 158 h 166"/>
                <a:gd name="T24" fmla="*/ 103 w 166"/>
                <a:gd name="T25" fmla="*/ 163 h 166"/>
                <a:gd name="T26" fmla="*/ 86 w 166"/>
                <a:gd name="T27" fmla="*/ 166 h 166"/>
                <a:gd name="T28" fmla="*/ 71 w 166"/>
                <a:gd name="T29" fmla="*/ 166 h 166"/>
                <a:gd name="T30" fmla="*/ 57 w 166"/>
                <a:gd name="T31" fmla="*/ 161 h 166"/>
                <a:gd name="T32" fmla="*/ 42 w 166"/>
                <a:gd name="T33" fmla="*/ 155 h 166"/>
                <a:gd name="T34" fmla="*/ 28 w 166"/>
                <a:gd name="T35" fmla="*/ 145 h 166"/>
                <a:gd name="T36" fmla="*/ 16 w 166"/>
                <a:gd name="T37" fmla="*/ 133 h 166"/>
                <a:gd name="T38" fmla="*/ 16 w 166"/>
                <a:gd name="T39" fmla="*/ 133 h 166"/>
                <a:gd name="T40" fmla="*/ 7 w 166"/>
                <a:gd name="T41" fmla="*/ 118 h 166"/>
                <a:gd name="T42" fmla="*/ 3 w 166"/>
                <a:gd name="T43" fmla="*/ 103 h 166"/>
                <a:gd name="T44" fmla="*/ 0 w 166"/>
                <a:gd name="T45" fmla="*/ 87 h 166"/>
                <a:gd name="T46" fmla="*/ 1 w 166"/>
                <a:gd name="T47" fmla="*/ 72 h 166"/>
                <a:gd name="T48" fmla="*/ 4 w 166"/>
                <a:gd name="T49" fmla="*/ 57 h 166"/>
                <a:gd name="T50" fmla="*/ 12 w 166"/>
                <a:gd name="T51" fmla="*/ 42 h 166"/>
                <a:gd name="T52" fmla="*/ 21 w 166"/>
                <a:gd name="T53" fmla="*/ 29 h 166"/>
                <a:gd name="T54" fmla="*/ 33 w 166"/>
                <a:gd name="T55" fmla="*/ 17 h 166"/>
                <a:gd name="T56" fmla="*/ 33 w 166"/>
                <a:gd name="T57" fmla="*/ 17 h 166"/>
                <a:gd name="T58" fmla="*/ 48 w 166"/>
                <a:gd name="T59" fmla="*/ 8 h 166"/>
                <a:gd name="T60" fmla="*/ 62 w 166"/>
                <a:gd name="T61" fmla="*/ 3 h 166"/>
                <a:gd name="T62" fmla="*/ 79 w 166"/>
                <a:gd name="T63" fmla="*/ 0 h 166"/>
                <a:gd name="T64" fmla="*/ 94 w 166"/>
                <a:gd name="T65" fmla="*/ 2 h 166"/>
                <a:gd name="T66" fmla="*/ 110 w 166"/>
                <a:gd name="T67" fmla="*/ 5 h 166"/>
                <a:gd name="T68" fmla="*/ 124 w 166"/>
                <a:gd name="T69" fmla="*/ 12 h 166"/>
                <a:gd name="T70" fmla="*/ 137 w 166"/>
                <a:gd name="T71" fmla="*/ 21 h 166"/>
                <a:gd name="T72" fmla="*/ 149 w 166"/>
                <a:gd name="T73" fmla="*/ 33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66" h="166">
                  <a:moveTo>
                    <a:pt x="149" y="33"/>
                  </a:moveTo>
                  <a:lnTo>
                    <a:pt x="149" y="33"/>
                  </a:lnTo>
                  <a:lnTo>
                    <a:pt x="158" y="48"/>
                  </a:lnTo>
                  <a:lnTo>
                    <a:pt x="163" y="63"/>
                  </a:lnTo>
                  <a:lnTo>
                    <a:pt x="166" y="79"/>
                  </a:lnTo>
                  <a:lnTo>
                    <a:pt x="166" y="94"/>
                  </a:lnTo>
                  <a:lnTo>
                    <a:pt x="161" y="111"/>
                  </a:lnTo>
                  <a:lnTo>
                    <a:pt x="155" y="124"/>
                  </a:lnTo>
                  <a:lnTo>
                    <a:pt x="145" y="138"/>
                  </a:lnTo>
                  <a:lnTo>
                    <a:pt x="133" y="150"/>
                  </a:lnTo>
                  <a:lnTo>
                    <a:pt x="133" y="150"/>
                  </a:lnTo>
                  <a:lnTo>
                    <a:pt x="118" y="158"/>
                  </a:lnTo>
                  <a:lnTo>
                    <a:pt x="103" y="163"/>
                  </a:lnTo>
                  <a:lnTo>
                    <a:pt x="86" y="166"/>
                  </a:lnTo>
                  <a:lnTo>
                    <a:pt x="71" y="166"/>
                  </a:lnTo>
                  <a:lnTo>
                    <a:pt x="57" y="161"/>
                  </a:lnTo>
                  <a:lnTo>
                    <a:pt x="42" y="155"/>
                  </a:lnTo>
                  <a:lnTo>
                    <a:pt x="28" y="145"/>
                  </a:lnTo>
                  <a:lnTo>
                    <a:pt x="16" y="133"/>
                  </a:lnTo>
                  <a:lnTo>
                    <a:pt x="16" y="133"/>
                  </a:lnTo>
                  <a:lnTo>
                    <a:pt x="7" y="118"/>
                  </a:lnTo>
                  <a:lnTo>
                    <a:pt x="3" y="103"/>
                  </a:lnTo>
                  <a:lnTo>
                    <a:pt x="0" y="87"/>
                  </a:lnTo>
                  <a:lnTo>
                    <a:pt x="1" y="72"/>
                  </a:lnTo>
                  <a:lnTo>
                    <a:pt x="4" y="57"/>
                  </a:lnTo>
                  <a:lnTo>
                    <a:pt x="12" y="42"/>
                  </a:lnTo>
                  <a:lnTo>
                    <a:pt x="21" y="29"/>
                  </a:lnTo>
                  <a:lnTo>
                    <a:pt x="33" y="17"/>
                  </a:lnTo>
                  <a:lnTo>
                    <a:pt x="33" y="17"/>
                  </a:lnTo>
                  <a:lnTo>
                    <a:pt x="48" y="8"/>
                  </a:lnTo>
                  <a:lnTo>
                    <a:pt x="62" y="3"/>
                  </a:lnTo>
                  <a:lnTo>
                    <a:pt x="79" y="0"/>
                  </a:lnTo>
                  <a:lnTo>
                    <a:pt x="94" y="2"/>
                  </a:lnTo>
                  <a:lnTo>
                    <a:pt x="110" y="5"/>
                  </a:lnTo>
                  <a:lnTo>
                    <a:pt x="124" y="12"/>
                  </a:lnTo>
                  <a:lnTo>
                    <a:pt x="137" y="21"/>
                  </a:lnTo>
                  <a:lnTo>
                    <a:pt x="149" y="33"/>
                  </a:lnTo>
                  <a:close/>
                </a:path>
              </a:pathLst>
            </a:custGeom>
            <a:solidFill>
              <a:srgbClr val="B6A2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371" name="Freeform 37"/>
            <p:cNvSpPr>
              <a:spLocks/>
            </p:cNvSpPr>
            <p:nvPr/>
          </p:nvSpPr>
          <p:spPr bwMode="auto">
            <a:xfrm>
              <a:off x="494153" y="6768084"/>
              <a:ext cx="263526" cy="263526"/>
            </a:xfrm>
            <a:custGeom>
              <a:avLst/>
              <a:gdLst>
                <a:gd name="T0" fmla="*/ 149 w 166"/>
                <a:gd name="T1" fmla="*/ 33 h 166"/>
                <a:gd name="T2" fmla="*/ 149 w 166"/>
                <a:gd name="T3" fmla="*/ 33 h 166"/>
                <a:gd name="T4" fmla="*/ 158 w 166"/>
                <a:gd name="T5" fmla="*/ 48 h 166"/>
                <a:gd name="T6" fmla="*/ 163 w 166"/>
                <a:gd name="T7" fmla="*/ 63 h 166"/>
                <a:gd name="T8" fmla="*/ 166 w 166"/>
                <a:gd name="T9" fmla="*/ 79 h 166"/>
                <a:gd name="T10" fmla="*/ 166 w 166"/>
                <a:gd name="T11" fmla="*/ 94 h 166"/>
                <a:gd name="T12" fmla="*/ 161 w 166"/>
                <a:gd name="T13" fmla="*/ 111 h 166"/>
                <a:gd name="T14" fmla="*/ 155 w 166"/>
                <a:gd name="T15" fmla="*/ 124 h 166"/>
                <a:gd name="T16" fmla="*/ 145 w 166"/>
                <a:gd name="T17" fmla="*/ 138 h 166"/>
                <a:gd name="T18" fmla="*/ 133 w 166"/>
                <a:gd name="T19" fmla="*/ 150 h 166"/>
                <a:gd name="T20" fmla="*/ 133 w 166"/>
                <a:gd name="T21" fmla="*/ 150 h 166"/>
                <a:gd name="T22" fmla="*/ 118 w 166"/>
                <a:gd name="T23" fmla="*/ 158 h 166"/>
                <a:gd name="T24" fmla="*/ 103 w 166"/>
                <a:gd name="T25" fmla="*/ 163 h 166"/>
                <a:gd name="T26" fmla="*/ 86 w 166"/>
                <a:gd name="T27" fmla="*/ 166 h 166"/>
                <a:gd name="T28" fmla="*/ 71 w 166"/>
                <a:gd name="T29" fmla="*/ 166 h 166"/>
                <a:gd name="T30" fmla="*/ 57 w 166"/>
                <a:gd name="T31" fmla="*/ 161 h 166"/>
                <a:gd name="T32" fmla="*/ 42 w 166"/>
                <a:gd name="T33" fmla="*/ 155 h 166"/>
                <a:gd name="T34" fmla="*/ 28 w 166"/>
                <a:gd name="T35" fmla="*/ 145 h 166"/>
                <a:gd name="T36" fmla="*/ 16 w 166"/>
                <a:gd name="T37" fmla="*/ 133 h 166"/>
                <a:gd name="T38" fmla="*/ 16 w 166"/>
                <a:gd name="T39" fmla="*/ 133 h 166"/>
                <a:gd name="T40" fmla="*/ 7 w 166"/>
                <a:gd name="T41" fmla="*/ 118 h 166"/>
                <a:gd name="T42" fmla="*/ 3 w 166"/>
                <a:gd name="T43" fmla="*/ 103 h 166"/>
                <a:gd name="T44" fmla="*/ 0 w 166"/>
                <a:gd name="T45" fmla="*/ 87 h 166"/>
                <a:gd name="T46" fmla="*/ 1 w 166"/>
                <a:gd name="T47" fmla="*/ 72 h 166"/>
                <a:gd name="T48" fmla="*/ 4 w 166"/>
                <a:gd name="T49" fmla="*/ 57 h 166"/>
                <a:gd name="T50" fmla="*/ 12 w 166"/>
                <a:gd name="T51" fmla="*/ 42 h 166"/>
                <a:gd name="T52" fmla="*/ 21 w 166"/>
                <a:gd name="T53" fmla="*/ 29 h 166"/>
                <a:gd name="T54" fmla="*/ 33 w 166"/>
                <a:gd name="T55" fmla="*/ 17 h 166"/>
                <a:gd name="T56" fmla="*/ 33 w 166"/>
                <a:gd name="T57" fmla="*/ 17 h 166"/>
                <a:gd name="T58" fmla="*/ 48 w 166"/>
                <a:gd name="T59" fmla="*/ 8 h 166"/>
                <a:gd name="T60" fmla="*/ 62 w 166"/>
                <a:gd name="T61" fmla="*/ 3 h 166"/>
                <a:gd name="T62" fmla="*/ 79 w 166"/>
                <a:gd name="T63" fmla="*/ 0 h 166"/>
                <a:gd name="T64" fmla="*/ 94 w 166"/>
                <a:gd name="T65" fmla="*/ 2 h 166"/>
                <a:gd name="T66" fmla="*/ 110 w 166"/>
                <a:gd name="T67" fmla="*/ 5 h 166"/>
                <a:gd name="T68" fmla="*/ 124 w 166"/>
                <a:gd name="T69" fmla="*/ 12 h 166"/>
                <a:gd name="T70" fmla="*/ 137 w 166"/>
                <a:gd name="T71" fmla="*/ 21 h 166"/>
                <a:gd name="T72" fmla="*/ 149 w 166"/>
                <a:gd name="T73" fmla="*/ 33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66" h="166">
                  <a:moveTo>
                    <a:pt x="149" y="33"/>
                  </a:moveTo>
                  <a:lnTo>
                    <a:pt x="149" y="33"/>
                  </a:lnTo>
                  <a:lnTo>
                    <a:pt x="158" y="48"/>
                  </a:lnTo>
                  <a:lnTo>
                    <a:pt x="163" y="63"/>
                  </a:lnTo>
                  <a:lnTo>
                    <a:pt x="166" y="79"/>
                  </a:lnTo>
                  <a:lnTo>
                    <a:pt x="166" y="94"/>
                  </a:lnTo>
                  <a:lnTo>
                    <a:pt x="161" y="111"/>
                  </a:lnTo>
                  <a:lnTo>
                    <a:pt x="155" y="124"/>
                  </a:lnTo>
                  <a:lnTo>
                    <a:pt x="145" y="138"/>
                  </a:lnTo>
                  <a:lnTo>
                    <a:pt x="133" y="150"/>
                  </a:lnTo>
                  <a:lnTo>
                    <a:pt x="133" y="150"/>
                  </a:lnTo>
                  <a:lnTo>
                    <a:pt x="118" y="158"/>
                  </a:lnTo>
                  <a:lnTo>
                    <a:pt x="103" y="163"/>
                  </a:lnTo>
                  <a:lnTo>
                    <a:pt x="86" y="166"/>
                  </a:lnTo>
                  <a:lnTo>
                    <a:pt x="71" y="166"/>
                  </a:lnTo>
                  <a:lnTo>
                    <a:pt x="57" y="161"/>
                  </a:lnTo>
                  <a:lnTo>
                    <a:pt x="42" y="155"/>
                  </a:lnTo>
                  <a:lnTo>
                    <a:pt x="28" y="145"/>
                  </a:lnTo>
                  <a:lnTo>
                    <a:pt x="16" y="133"/>
                  </a:lnTo>
                  <a:lnTo>
                    <a:pt x="16" y="133"/>
                  </a:lnTo>
                  <a:lnTo>
                    <a:pt x="7" y="118"/>
                  </a:lnTo>
                  <a:lnTo>
                    <a:pt x="3" y="103"/>
                  </a:lnTo>
                  <a:lnTo>
                    <a:pt x="0" y="87"/>
                  </a:lnTo>
                  <a:lnTo>
                    <a:pt x="1" y="72"/>
                  </a:lnTo>
                  <a:lnTo>
                    <a:pt x="4" y="57"/>
                  </a:lnTo>
                  <a:lnTo>
                    <a:pt x="12" y="42"/>
                  </a:lnTo>
                  <a:lnTo>
                    <a:pt x="21" y="29"/>
                  </a:lnTo>
                  <a:lnTo>
                    <a:pt x="33" y="17"/>
                  </a:lnTo>
                  <a:lnTo>
                    <a:pt x="33" y="17"/>
                  </a:lnTo>
                  <a:lnTo>
                    <a:pt x="48" y="8"/>
                  </a:lnTo>
                  <a:lnTo>
                    <a:pt x="62" y="3"/>
                  </a:lnTo>
                  <a:lnTo>
                    <a:pt x="79" y="0"/>
                  </a:lnTo>
                  <a:lnTo>
                    <a:pt x="94" y="2"/>
                  </a:lnTo>
                  <a:lnTo>
                    <a:pt x="110" y="5"/>
                  </a:lnTo>
                  <a:lnTo>
                    <a:pt x="124" y="12"/>
                  </a:lnTo>
                  <a:lnTo>
                    <a:pt x="137" y="21"/>
                  </a:lnTo>
                  <a:lnTo>
                    <a:pt x="149" y="3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372" name="Freeform 38"/>
            <p:cNvSpPr>
              <a:spLocks/>
            </p:cNvSpPr>
            <p:nvPr/>
          </p:nvSpPr>
          <p:spPr bwMode="auto">
            <a:xfrm>
              <a:off x="673541" y="6820472"/>
              <a:ext cx="84138" cy="77788"/>
            </a:xfrm>
            <a:custGeom>
              <a:avLst/>
              <a:gdLst>
                <a:gd name="T0" fmla="*/ 0 w 53"/>
                <a:gd name="T1" fmla="*/ 48 h 49"/>
                <a:gd name="T2" fmla="*/ 53 w 53"/>
                <a:gd name="T3" fmla="*/ 49 h 49"/>
                <a:gd name="T4" fmla="*/ 53 w 53"/>
                <a:gd name="T5" fmla="*/ 49 h 49"/>
                <a:gd name="T6" fmla="*/ 53 w 53"/>
                <a:gd name="T7" fmla="*/ 43 h 49"/>
                <a:gd name="T8" fmla="*/ 51 w 53"/>
                <a:gd name="T9" fmla="*/ 31 h 49"/>
                <a:gd name="T10" fmla="*/ 48 w 53"/>
                <a:gd name="T11" fmla="*/ 22 h 49"/>
                <a:gd name="T12" fmla="*/ 45 w 53"/>
                <a:gd name="T13" fmla="*/ 15 h 49"/>
                <a:gd name="T14" fmla="*/ 42 w 53"/>
                <a:gd name="T15" fmla="*/ 7 h 49"/>
                <a:gd name="T16" fmla="*/ 36 w 53"/>
                <a:gd name="T17" fmla="*/ 0 h 49"/>
                <a:gd name="T18" fmla="*/ 2 w 53"/>
                <a:gd name="T19" fmla="*/ 27 h 49"/>
                <a:gd name="T20" fmla="*/ 0 w 53"/>
                <a:gd name="T21" fmla="*/ 4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3" h="49">
                  <a:moveTo>
                    <a:pt x="0" y="48"/>
                  </a:moveTo>
                  <a:lnTo>
                    <a:pt x="53" y="49"/>
                  </a:lnTo>
                  <a:lnTo>
                    <a:pt x="53" y="49"/>
                  </a:lnTo>
                  <a:lnTo>
                    <a:pt x="53" y="43"/>
                  </a:lnTo>
                  <a:lnTo>
                    <a:pt x="51" y="31"/>
                  </a:lnTo>
                  <a:lnTo>
                    <a:pt x="48" y="22"/>
                  </a:lnTo>
                  <a:lnTo>
                    <a:pt x="45" y="15"/>
                  </a:lnTo>
                  <a:lnTo>
                    <a:pt x="42" y="7"/>
                  </a:lnTo>
                  <a:lnTo>
                    <a:pt x="36" y="0"/>
                  </a:lnTo>
                  <a:lnTo>
                    <a:pt x="2" y="27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rgbClr val="F1E2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373" name="Freeform 39"/>
            <p:cNvSpPr>
              <a:spLocks/>
            </p:cNvSpPr>
            <p:nvPr/>
          </p:nvSpPr>
          <p:spPr bwMode="auto">
            <a:xfrm>
              <a:off x="533840" y="6799834"/>
              <a:ext cx="161925" cy="182563"/>
            </a:xfrm>
            <a:custGeom>
              <a:avLst/>
              <a:gdLst>
                <a:gd name="T0" fmla="*/ 11 w 102"/>
                <a:gd name="T1" fmla="*/ 83 h 115"/>
                <a:gd name="T2" fmla="*/ 23 w 102"/>
                <a:gd name="T3" fmla="*/ 97 h 115"/>
                <a:gd name="T4" fmla="*/ 40 w 102"/>
                <a:gd name="T5" fmla="*/ 109 h 115"/>
                <a:gd name="T6" fmla="*/ 58 w 102"/>
                <a:gd name="T7" fmla="*/ 115 h 115"/>
                <a:gd name="T8" fmla="*/ 70 w 102"/>
                <a:gd name="T9" fmla="*/ 112 h 115"/>
                <a:gd name="T10" fmla="*/ 73 w 102"/>
                <a:gd name="T11" fmla="*/ 109 h 115"/>
                <a:gd name="T12" fmla="*/ 75 w 102"/>
                <a:gd name="T13" fmla="*/ 103 h 115"/>
                <a:gd name="T14" fmla="*/ 70 w 102"/>
                <a:gd name="T15" fmla="*/ 97 h 115"/>
                <a:gd name="T16" fmla="*/ 69 w 102"/>
                <a:gd name="T17" fmla="*/ 95 h 115"/>
                <a:gd name="T18" fmla="*/ 85 w 102"/>
                <a:gd name="T19" fmla="*/ 97 h 115"/>
                <a:gd name="T20" fmla="*/ 96 w 102"/>
                <a:gd name="T21" fmla="*/ 97 h 115"/>
                <a:gd name="T22" fmla="*/ 100 w 102"/>
                <a:gd name="T23" fmla="*/ 89 h 115"/>
                <a:gd name="T24" fmla="*/ 99 w 102"/>
                <a:gd name="T25" fmla="*/ 83 h 115"/>
                <a:gd name="T26" fmla="*/ 93 w 102"/>
                <a:gd name="T27" fmla="*/ 79 h 115"/>
                <a:gd name="T28" fmla="*/ 91 w 102"/>
                <a:gd name="T29" fmla="*/ 79 h 115"/>
                <a:gd name="T30" fmla="*/ 99 w 102"/>
                <a:gd name="T31" fmla="*/ 74 h 115"/>
                <a:gd name="T32" fmla="*/ 102 w 102"/>
                <a:gd name="T33" fmla="*/ 67 h 115"/>
                <a:gd name="T34" fmla="*/ 100 w 102"/>
                <a:gd name="T35" fmla="*/ 53 h 115"/>
                <a:gd name="T36" fmla="*/ 94 w 102"/>
                <a:gd name="T37" fmla="*/ 35 h 115"/>
                <a:gd name="T38" fmla="*/ 87 w 102"/>
                <a:gd name="T39" fmla="*/ 26 h 115"/>
                <a:gd name="T40" fmla="*/ 82 w 102"/>
                <a:gd name="T41" fmla="*/ 23 h 115"/>
                <a:gd name="T42" fmla="*/ 70 w 102"/>
                <a:gd name="T43" fmla="*/ 23 h 115"/>
                <a:gd name="T44" fmla="*/ 63 w 102"/>
                <a:gd name="T45" fmla="*/ 26 h 115"/>
                <a:gd name="T46" fmla="*/ 64 w 102"/>
                <a:gd name="T47" fmla="*/ 14 h 115"/>
                <a:gd name="T48" fmla="*/ 64 w 102"/>
                <a:gd name="T49" fmla="*/ 4 h 115"/>
                <a:gd name="T50" fmla="*/ 63 w 102"/>
                <a:gd name="T51" fmla="*/ 3 h 115"/>
                <a:gd name="T52" fmla="*/ 51 w 102"/>
                <a:gd name="T53" fmla="*/ 10 h 115"/>
                <a:gd name="T54" fmla="*/ 43 w 102"/>
                <a:gd name="T55" fmla="*/ 17 h 115"/>
                <a:gd name="T56" fmla="*/ 35 w 102"/>
                <a:gd name="T57" fmla="*/ 1 h 115"/>
                <a:gd name="T58" fmla="*/ 30 w 102"/>
                <a:gd name="T59" fmla="*/ 0 h 115"/>
                <a:gd name="T60" fmla="*/ 20 w 102"/>
                <a:gd name="T61" fmla="*/ 6 h 115"/>
                <a:gd name="T62" fmla="*/ 6 w 102"/>
                <a:gd name="T63" fmla="*/ 22 h 115"/>
                <a:gd name="T64" fmla="*/ 0 w 102"/>
                <a:gd name="T65" fmla="*/ 40 h 115"/>
                <a:gd name="T66" fmla="*/ 0 w 102"/>
                <a:gd name="T67" fmla="*/ 56 h 115"/>
                <a:gd name="T68" fmla="*/ 5 w 102"/>
                <a:gd name="T69" fmla="*/ 74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2" h="115">
                  <a:moveTo>
                    <a:pt x="11" y="83"/>
                  </a:moveTo>
                  <a:lnTo>
                    <a:pt x="11" y="83"/>
                  </a:lnTo>
                  <a:lnTo>
                    <a:pt x="15" y="91"/>
                  </a:lnTo>
                  <a:lnTo>
                    <a:pt x="23" y="97"/>
                  </a:lnTo>
                  <a:lnTo>
                    <a:pt x="32" y="104"/>
                  </a:lnTo>
                  <a:lnTo>
                    <a:pt x="40" y="109"/>
                  </a:lnTo>
                  <a:lnTo>
                    <a:pt x="49" y="112"/>
                  </a:lnTo>
                  <a:lnTo>
                    <a:pt x="58" y="115"/>
                  </a:lnTo>
                  <a:lnTo>
                    <a:pt x="66" y="115"/>
                  </a:lnTo>
                  <a:lnTo>
                    <a:pt x="70" y="112"/>
                  </a:lnTo>
                  <a:lnTo>
                    <a:pt x="70" y="112"/>
                  </a:lnTo>
                  <a:lnTo>
                    <a:pt x="73" y="109"/>
                  </a:lnTo>
                  <a:lnTo>
                    <a:pt x="75" y="106"/>
                  </a:lnTo>
                  <a:lnTo>
                    <a:pt x="75" y="103"/>
                  </a:lnTo>
                  <a:lnTo>
                    <a:pt x="73" y="100"/>
                  </a:lnTo>
                  <a:lnTo>
                    <a:pt x="70" y="97"/>
                  </a:lnTo>
                  <a:lnTo>
                    <a:pt x="69" y="95"/>
                  </a:lnTo>
                  <a:lnTo>
                    <a:pt x="69" y="95"/>
                  </a:lnTo>
                  <a:lnTo>
                    <a:pt x="75" y="97"/>
                  </a:lnTo>
                  <a:lnTo>
                    <a:pt x="85" y="97"/>
                  </a:lnTo>
                  <a:lnTo>
                    <a:pt x="90" y="97"/>
                  </a:lnTo>
                  <a:lnTo>
                    <a:pt x="96" y="97"/>
                  </a:lnTo>
                  <a:lnTo>
                    <a:pt x="99" y="94"/>
                  </a:lnTo>
                  <a:lnTo>
                    <a:pt x="100" y="89"/>
                  </a:lnTo>
                  <a:lnTo>
                    <a:pt x="100" y="89"/>
                  </a:lnTo>
                  <a:lnTo>
                    <a:pt x="99" y="83"/>
                  </a:lnTo>
                  <a:lnTo>
                    <a:pt x="96" y="80"/>
                  </a:lnTo>
                  <a:lnTo>
                    <a:pt x="93" y="79"/>
                  </a:lnTo>
                  <a:lnTo>
                    <a:pt x="91" y="79"/>
                  </a:lnTo>
                  <a:lnTo>
                    <a:pt x="91" y="79"/>
                  </a:lnTo>
                  <a:lnTo>
                    <a:pt x="94" y="77"/>
                  </a:lnTo>
                  <a:lnTo>
                    <a:pt x="99" y="74"/>
                  </a:lnTo>
                  <a:lnTo>
                    <a:pt x="100" y="70"/>
                  </a:lnTo>
                  <a:lnTo>
                    <a:pt x="102" y="67"/>
                  </a:lnTo>
                  <a:lnTo>
                    <a:pt x="102" y="61"/>
                  </a:lnTo>
                  <a:lnTo>
                    <a:pt x="100" y="53"/>
                  </a:lnTo>
                  <a:lnTo>
                    <a:pt x="100" y="53"/>
                  </a:lnTo>
                  <a:lnTo>
                    <a:pt x="94" y="35"/>
                  </a:lnTo>
                  <a:lnTo>
                    <a:pt x="91" y="31"/>
                  </a:lnTo>
                  <a:lnTo>
                    <a:pt x="87" y="26"/>
                  </a:lnTo>
                  <a:lnTo>
                    <a:pt x="87" y="26"/>
                  </a:lnTo>
                  <a:lnTo>
                    <a:pt x="82" y="23"/>
                  </a:lnTo>
                  <a:lnTo>
                    <a:pt x="79" y="23"/>
                  </a:lnTo>
                  <a:lnTo>
                    <a:pt x="70" y="23"/>
                  </a:lnTo>
                  <a:lnTo>
                    <a:pt x="64" y="26"/>
                  </a:lnTo>
                  <a:lnTo>
                    <a:pt x="63" y="26"/>
                  </a:lnTo>
                  <a:lnTo>
                    <a:pt x="63" y="26"/>
                  </a:lnTo>
                  <a:lnTo>
                    <a:pt x="64" y="14"/>
                  </a:lnTo>
                  <a:lnTo>
                    <a:pt x="66" y="7"/>
                  </a:lnTo>
                  <a:lnTo>
                    <a:pt x="64" y="4"/>
                  </a:lnTo>
                  <a:lnTo>
                    <a:pt x="63" y="3"/>
                  </a:lnTo>
                  <a:lnTo>
                    <a:pt x="63" y="3"/>
                  </a:lnTo>
                  <a:lnTo>
                    <a:pt x="57" y="6"/>
                  </a:lnTo>
                  <a:lnTo>
                    <a:pt x="51" y="10"/>
                  </a:lnTo>
                  <a:lnTo>
                    <a:pt x="43" y="17"/>
                  </a:lnTo>
                  <a:lnTo>
                    <a:pt x="43" y="17"/>
                  </a:lnTo>
                  <a:lnTo>
                    <a:pt x="39" y="7"/>
                  </a:lnTo>
                  <a:lnTo>
                    <a:pt x="35" y="1"/>
                  </a:lnTo>
                  <a:lnTo>
                    <a:pt x="32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0" y="6"/>
                  </a:lnTo>
                  <a:lnTo>
                    <a:pt x="14" y="13"/>
                  </a:lnTo>
                  <a:lnTo>
                    <a:pt x="6" y="22"/>
                  </a:lnTo>
                  <a:lnTo>
                    <a:pt x="2" y="34"/>
                  </a:lnTo>
                  <a:lnTo>
                    <a:pt x="0" y="40"/>
                  </a:lnTo>
                  <a:lnTo>
                    <a:pt x="0" y="47"/>
                  </a:lnTo>
                  <a:lnTo>
                    <a:pt x="0" y="56"/>
                  </a:lnTo>
                  <a:lnTo>
                    <a:pt x="2" y="64"/>
                  </a:lnTo>
                  <a:lnTo>
                    <a:pt x="5" y="74"/>
                  </a:lnTo>
                  <a:lnTo>
                    <a:pt x="11" y="83"/>
                  </a:lnTo>
                  <a:close/>
                </a:path>
              </a:pathLst>
            </a:custGeom>
            <a:solidFill>
              <a:srgbClr val="F1E2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374" name="Freeform 40"/>
            <p:cNvSpPr>
              <a:spLocks/>
            </p:cNvSpPr>
            <p:nvPr/>
          </p:nvSpPr>
          <p:spPr bwMode="auto">
            <a:xfrm>
              <a:off x="533840" y="6799834"/>
              <a:ext cx="161925" cy="182563"/>
            </a:xfrm>
            <a:custGeom>
              <a:avLst/>
              <a:gdLst>
                <a:gd name="T0" fmla="*/ 11 w 102"/>
                <a:gd name="T1" fmla="*/ 83 h 115"/>
                <a:gd name="T2" fmla="*/ 23 w 102"/>
                <a:gd name="T3" fmla="*/ 97 h 115"/>
                <a:gd name="T4" fmla="*/ 40 w 102"/>
                <a:gd name="T5" fmla="*/ 109 h 115"/>
                <a:gd name="T6" fmla="*/ 58 w 102"/>
                <a:gd name="T7" fmla="*/ 115 h 115"/>
                <a:gd name="T8" fmla="*/ 70 w 102"/>
                <a:gd name="T9" fmla="*/ 112 h 115"/>
                <a:gd name="T10" fmla="*/ 73 w 102"/>
                <a:gd name="T11" fmla="*/ 109 h 115"/>
                <a:gd name="T12" fmla="*/ 75 w 102"/>
                <a:gd name="T13" fmla="*/ 103 h 115"/>
                <a:gd name="T14" fmla="*/ 70 w 102"/>
                <a:gd name="T15" fmla="*/ 97 h 115"/>
                <a:gd name="T16" fmla="*/ 69 w 102"/>
                <a:gd name="T17" fmla="*/ 95 h 115"/>
                <a:gd name="T18" fmla="*/ 85 w 102"/>
                <a:gd name="T19" fmla="*/ 97 h 115"/>
                <a:gd name="T20" fmla="*/ 96 w 102"/>
                <a:gd name="T21" fmla="*/ 97 h 115"/>
                <a:gd name="T22" fmla="*/ 100 w 102"/>
                <a:gd name="T23" fmla="*/ 89 h 115"/>
                <a:gd name="T24" fmla="*/ 99 w 102"/>
                <a:gd name="T25" fmla="*/ 83 h 115"/>
                <a:gd name="T26" fmla="*/ 93 w 102"/>
                <a:gd name="T27" fmla="*/ 79 h 115"/>
                <a:gd name="T28" fmla="*/ 91 w 102"/>
                <a:gd name="T29" fmla="*/ 79 h 115"/>
                <a:gd name="T30" fmla="*/ 99 w 102"/>
                <a:gd name="T31" fmla="*/ 74 h 115"/>
                <a:gd name="T32" fmla="*/ 102 w 102"/>
                <a:gd name="T33" fmla="*/ 67 h 115"/>
                <a:gd name="T34" fmla="*/ 100 w 102"/>
                <a:gd name="T35" fmla="*/ 53 h 115"/>
                <a:gd name="T36" fmla="*/ 94 w 102"/>
                <a:gd name="T37" fmla="*/ 35 h 115"/>
                <a:gd name="T38" fmla="*/ 87 w 102"/>
                <a:gd name="T39" fmla="*/ 26 h 115"/>
                <a:gd name="T40" fmla="*/ 82 w 102"/>
                <a:gd name="T41" fmla="*/ 23 h 115"/>
                <a:gd name="T42" fmla="*/ 70 w 102"/>
                <a:gd name="T43" fmla="*/ 23 h 115"/>
                <a:gd name="T44" fmla="*/ 63 w 102"/>
                <a:gd name="T45" fmla="*/ 26 h 115"/>
                <a:gd name="T46" fmla="*/ 64 w 102"/>
                <a:gd name="T47" fmla="*/ 14 h 115"/>
                <a:gd name="T48" fmla="*/ 64 w 102"/>
                <a:gd name="T49" fmla="*/ 4 h 115"/>
                <a:gd name="T50" fmla="*/ 63 w 102"/>
                <a:gd name="T51" fmla="*/ 3 h 115"/>
                <a:gd name="T52" fmla="*/ 51 w 102"/>
                <a:gd name="T53" fmla="*/ 10 h 115"/>
                <a:gd name="T54" fmla="*/ 43 w 102"/>
                <a:gd name="T55" fmla="*/ 17 h 115"/>
                <a:gd name="T56" fmla="*/ 35 w 102"/>
                <a:gd name="T57" fmla="*/ 1 h 115"/>
                <a:gd name="T58" fmla="*/ 30 w 102"/>
                <a:gd name="T59" fmla="*/ 0 h 115"/>
                <a:gd name="T60" fmla="*/ 20 w 102"/>
                <a:gd name="T61" fmla="*/ 6 h 115"/>
                <a:gd name="T62" fmla="*/ 6 w 102"/>
                <a:gd name="T63" fmla="*/ 22 h 115"/>
                <a:gd name="T64" fmla="*/ 0 w 102"/>
                <a:gd name="T65" fmla="*/ 40 h 115"/>
                <a:gd name="T66" fmla="*/ 0 w 102"/>
                <a:gd name="T67" fmla="*/ 56 h 115"/>
                <a:gd name="T68" fmla="*/ 5 w 102"/>
                <a:gd name="T69" fmla="*/ 74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2" h="115">
                  <a:moveTo>
                    <a:pt x="11" y="83"/>
                  </a:moveTo>
                  <a:lnTo>
                    <a:pt x="11" y="83"/>
                  </a:lnTo>
                  <a:lnTo>
                    <a:pt x="15" y="91"/>
                  </a:lnTo>
                  <a:lnTo>
                    <a:pt x="23" y="97"/>
                  </a:lnTo>
                  <a:lnTo>
                    <a:pt x="32" y="104"/>
                  </a:lnTo>
                  <a:lnTo>
                    <a:pt x="40" y="109"/>
                  </a:lnTo>
                  <a:lnTo>
                    <a:pt x="49" y="112"/>
                  </a:lnTo>
                  <a:lnTo>
                    <a:pt x="58" y="115"/>
                  </a:lnTo>
                  <a:lnTo>
                    <a:pt x="66" y="115"/>
                  </a:lnTo>
                  <a:lnTo>
                    <a:pt x="70" y="112"/>
                  </a:lnTo>
                  <a:lnTo>
                    <a:pt x="70" y="112"/>
                  </a:lnTo>
                  <a:lnTo>
                    <a:pt x="73" y="109"/>
                  </a:lnTo>
                  <a:lnTo>
                    <a:pt x="75" y="106"/>
                  </a:lnTo>
                  <a:lnTo>
                    <a:pt x="75" y="103"/>
                  </a:lnTo>
                  <a:lnTo>
                    <a:pt x="73" y="100"/>
                  </a:lnTo>
                  <a:lnTo>
                    <a:pt x="70" y="97"/>
                  </a:lnTo>
                  <a:lnTo>
                    <a:pt x="69" y="95"/>
                  </a:lnTo>
                  <a:lnTo>
                    <a:pt x="69" y="95"/>
                  </a:lnTo>
                  <a:lnTo>
                    <a:pt x="75" y="97"/>
                  </a:lnTo>
                  <a:lnTo>
                    <a:pt x="85" y="97"/>
                  </a:lnTo>
                  <a:lnTo>
                    <a:pt x="90" y="97"/>
                  </a:lnTo>
                  <a:lnTo>
                    <a:pt x="96" y="97"/>
                  </a:lnTo>
                  <a:lnTo>
                    <a:pt x="99" y="94"/>
                  </a:lnTo>
                  <a:lnTo>
                    <a:pt x="100" y="89"/>
                  </a:lnTo>
                  <a:lnTo>
                    <a:pt x="100" y="89"/>
                  </a:lnTo>
                  <a:lnTo>
                    <a:pt x="99" y="83"/>
                  </a:lnTo>
                  <a:lnTo>
                    <a:pt x="96" y="80"/>
                  </a:lnTo>
                  <a:lnTo>
                    <a:pt x="93" y="79"/>
                  </a:lnTo>
                  <a:lnTo>
                    <a:pt x="91" y="79"/>
                  </a:lnTo>
                  <a:lnTo>
                    <a:pt x="91" y="79"/>
                  </a:lnTo>
                  <a:lnTo>
                    <a:pt x="94" y="77"/>
                  </a:lnTo>
                  <a:lnTo>
                    <a:pt x="99" y="74"/>
                  </a:lnTo>
                  <a:lnTo>
                    <a:pt x="100" y="70"/>
                  </a:lnTo>
                  <a:lnTo>
                    <a:pt x="102" y="67"/>
                  </a:lnTo>
                  <a:lnTo>
                    <a:pt x="102" y="61"/>
                  </a:lnTo>
                  <a:lnTo>
                    <a:pt x="100" y="53"/>
                  </a:lnTo>
                  <a:lnTo>
                    <a:pt x="100" y="53"/>
                  </a:lnTo>
                  <a:lnTo>
                    <a:pt x="94" y="35"/>
                  </a:lnTo>
                  <a:lnTo>
                    <a:pt x="91" y="31"/>
                  </a:lnTo>
                  <a:lnTo>
                    <a:pt x="87" y="26"/>
                  </a:lnTo>
                  <a:lnTo>
                    <a:pt x="87" y="26"/>
                  </a:lnTo>
                  <a:lnTo>
                    <a:pt x="82" y="23"/>
                  </a:lnTo>
                  <a:lnTo>
                    <a:pt x="79" y="23"/>
                  </a:lnTo>
                  <a:lnTo>
                    <a:pt x="70" y="23"/>
                  </a:lnTo>
                  <a:lnTo>
                    <a:pt x="64" y="26"/>
                  </a:lnTo>
                  <a:lnTo>
                    <a:pt x="63" y="26"/>
                  </a:lnTo>
                  <a:lnTo>
                    <a:pt x="63" y="26"/>
                  </a:lnTo>
                  <a:lnTo>
                    <a:pt x="64" y="14"/>
                  </a:lnTo>
                  <a:lnTo>
                    <a:pt x="66" y="7"/>
                  </a:lnTo>
                  <a:lnTo>
                    <a:pt x="64" y="4"/>
                  </a:lnTo>
                  <a:lnTo>
                    <a:pt x="63" y="3"/>
                  </a:lnTo>
                  <a:lnTo>
                    <a:pt x="63" y="3"/>
                  </a:lnTo>
                  <a:lnTo>
                    <a:pt x="57" y="6"/>
                  </a:lnTo>
                  <a:lnTo>
                    <a:pt x="51" y="10"/>
                  </a:lnTo>
                  <a:lnTo>
                    <a:pt x="43" y="17"/>
                  </a:lnTo>
                  <a:lnTo>
                    <a:pt x="43" y="17"/>
                  </a:lnTo>
                  <a:lnTo>
                    <a:pt x="39" y="7"/>
                  </a:lnTo>
                  <a:lnTo>
                    <a:pt x="35" y="1"/>
                  </a:lnTo>
                  <a:lnTo>
                    <a:pt x="32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0" y="6"/>
                  </a:lnTo>
                  <a:lnTo>
                    <a:pt x="14" y="13"/>
                  </a:lnTo>
                  <a:lnTo>
                    <a:pt x="6" y="22"/>
                  </a:lnTo>
                  <a:lnTo>
                    <a:pt x="2" y="34"/>
                  </a:lnTo>
                  <a:lnTo>
                    <a:pt x="0" y="40"/>
                  </a:lnTo>
                  <a:lnTo>
                    <a:pt x="0" y="47"/>
                  </a:lnTo>
                  <a:lnTo>
                    <a:pt x="0" y="56"/>
                  </a:lnTo>
                  <a:lnTo>
                    <a:pt x="2" y="64"/>
                  </a:lnTo>
                  <a:lnTo>
                    <a:pt x="5" y="74"/>
                  </a:lnTo>
                  <a:lnTo>
                    <a:pt x="11" y="8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375" name="Freeform 41"/>
            <p:cNvSpPr>
              <a:spLocks/>
            </p:cNvSpPr>
            <p:nvPr/>
          </p:nvSpPr>
          <p:spPr bwMode="auto">
            <a:xfrm>
              <a:off x="419540" y="6566471"/>
              <a:ext cx="103188" cy="77788"/>
            </a:xfrm>
            <a:custGeom>
              <a:avLst/>
              <a:gdLst>
                <a:gd name="T0" fmla="*/ 27 w 65"/>
                <a:gd name="T1" fmla="*/ 35 h 49"/>
                <a:gd name="T2" fmla="*/ 27 w 65"/>
                <a:gd name="T3" fmla="*/ 35 h 49"/>
                <a:gd name="T4" fmla="*/ 26 w 65"/>
                <a:gd name="T5" fmla="*/ 32 h 49"/>
                <a:gd name="T6" fmla="*/ 23 w 65"/>
                <a:gd name="T7" fmla="*/ 27 h 49"/>
                <a:gd name="T8" fmla="*/ 23 w 65"/>
                <a:gd name="T9" fmla="*/ 27 h 49"/>
                <a:gd name="T10" fmla="*/ 21 w 65"/>
                <a:gd name="T11" fmla="*/ 20 h 49"/>
                <a:gd name="T12" fmla="*/ 23 w 65"/>
                <a:gd name="T13" fmla="*/ 12 h 49"/>
                <a:gd name="T14" fmla="*/ 27 w 65"/>
                <a:gd name="T15" fmla="*/ 6 h 49"/>
                <a:gd name="T16" fmla="*/ 30 w 65"/>
                <a:gd name="T17" fmla="*/ 3 h 49"/>
                <a:gd name="T18" fmla="*/ 35 w 65"/>
                <a:gd name="T19" fmla="*/ 2 h 49"/>
                <a:gd name="T20" fmla="*/ 35 w 65"/>
                <a:gd name="T21" fmla="*/ 2 h 49"/>
                <a:gd name="T22" fmla="*/ 39 w 65"/>
                <a:gd name="T23" fmla="*/ 0 h 49"/>
                <a:gd name="T24" fmla="*/ 44 w 65"/>
                <a:gd name="T25" fmla="*/ 0 h 49"/>
                <a:gd name="T26" fmla="*/ 48 w 65"/>
                <a:gd name="T27" fmla="*/ 2 h 49"/>
                <a:gd name="T28" fmla="*/ 53 w 65"/>
                <a:gd name="T29" fmla="*/ 5 h 49"/>
                <a:gd name="T30" fmla="*/ 59 w 65"/>
                <a:gd name="T31" fmla="*/ 11 h 49"/>
                <a:gd name="T32" fmla="*/ 63 w 65"/>
                <a:gd name="T33" fmla="*/ 18 h 49"/>
                <a:gd name="T34" fmla="*/ 63 w 65"/>
                <a:gd name="T35" fmla="*/ 18 h 49"/>
                <a:gd name="T36" fmla="*/ 65 w 65"/>
                <a:gd name="T37" fmla="*/ 24 h 49"/>
                <a:gd name="T38" fmla="*/ 65 w 65"/>
                <a:gd name="T39" fmla="*/ 32 h 49"/>
                <a:gd name="T40" fmla="*/ 63 w 65"/>
                <a:gd name="T41" fmla="*/ 36 h 49"/>
                <a:gd name="T42" fmla="*/ 60 w 65"/>
                <a:gd name="T43" fmla="*/ 42 h 49"/>
                <a:gd name="T44" fmla="*/ 48 w 65"/>
                <a:gd name="T45" fmla="*/ 36 h 49"/>
                <a:gd name="T46" fmla="*/ 48 w 65"/>
                <a:gd name="T47" fmla="*/ 36 h 49"/>
                <a:gd name="T48" fmla="*/ 51 w 65"/>
                <a:gd name="T49" fmla="*/ 30 h 49"/>
                <a:gd name="T50" fmla="*/ 51 w 65"/>
                <a:gd name="T51" fmla="*/ 26 h 49"/>
                <a:gd name="T52" fmla="*/ 51 w 65"/>
                <a:gd name="T53" fmla="*/ 23 h 49"/>
                <a:gd name="T54" fmla="*/ 51 w 65"/>
                <a:gd name="T55" fmla="*/ 23 h 49"/>
                <a:gd name="T56" fmla="*/ 48 w 65"/>
                <a:gd name="T57" fmla="*/ 20 h 49"/>
                <a:gd name="T58" fmla="*/ 47 w 65"/>
                <a:gd name="T59" fmla="*/ 17 h 49"/>
                <a:gd name="T60" fmla="*/ 42 w 65"/>
                <a:gd name="T61" fmla="*/ 17 h 49"/>
                <a:gd name="T62" fmla="*/ 39 w 65"/>
                <a:gd name="T63" fmla="*/ 17 h 49"/>
                <a:gd name="T64" fmla="*/ 39 w 65"/>
                <a:gd name="T65" fmla="*/ 17 h 49"/>
                <a:gd name="T66" fmla="*/ 36 w 65"/>
                <a:gd name="T67" fmla="*/ 18 h 49"/>
                <a:gd name="T68" fmla="*/ 35 w 65"/>
                <a:gd name="T69" fmla="*/ 21 h 49"/>
                <a:gd name="T70" fmla="*/ 35 w 65"/>
                <a:gd name="T71" fmla="*/ 24 h 49"/>
                <a:gd name="T72" fmla="*/ 35 w 65"/>
                <a:gd name="T73" fmla="*/ 27 h 49"/>
                <a:gd name="T74" fmla="*/ 35 w 65"/>
                <a:gd name="T75" fmla="*/ 27 h 49"/>
                <a:gd name="T76" fmla="*/ 38 w 65"/>
                <a:gd name="T77" fmla="*/ 32 h 49"/>
                <a:gd name="T78" fmla="*/ 41 w 65"/>
                <a:gd name="T79" fmla="*/ 33 h 49"/>
                <a:gd name="T80" fmla="*/ 41 w 65"/>
                <a:gd name="T81" fmla="*/ 45 h 49"/>
                <a:gd name="T82" fmla="*/ 11 w 65"/>
                <a:gd name="T83" fmla="*/ 49 h 49"/>
                <a:gd name="T84" fmla="*/ 0 w 65"/>
                <a:gd name="T85" fmla="*/ 20 h 49"/>
                <a:gd name="T86" fmla="*/ 12 w 65"/>
                <a:gd name="T87" fmla="*/ 15 h 49"/>
                <a:gd name="T88" fmla="*/ 20 w 65"/>
                <a:gd name="T89" fmla="*/ 36 h 49"/>
                <a:gd name="T90" fmla="*/ 27 w 65"/>
                <a:gd name="T91" fmla="*/ 3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65" h="49">
                  <a:moveTo>
                    <a:pt x="27" y="35"/>
                  </a:moveTo>
                  <a:lnTo>
                    <a:pt x="27" y="35"/>
                  </a:lnTo>
                  <a:lnTo>
                    <a:pt x="26" y="32"/>
                  </a:lnTo>
                  <a:lnTo>
                    <a:pt x="23" y="27"/>
                  </a:lnTo>
                  <a:lnTo>
                    <a:pt x="23" y="27"/>
                  </a:lnTo>
                  <a:lnTo>
                    <a:pt x="21" y="20"/>
                  </a:lnTo>
                  <a:lnTo>
                    <a:pt x="23" y="12"/>
                  </a:lnTo>
                  <a:lnTo>
                    <a:pt x="27" y="6"/>
                  </a:lnTo>
                  <a:lnTo>
                    <a:pt x="30" y="3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9" y="0"/>
                  </a:lnTo>
                  <a:lnTo>
                    <a:pt x="44" y="0"/>
                  </a:lnTo>
                  <a:lnTo>
                    <a:pt x="48" y="2"/>
                  </a:lnTo>
                  <a:lnTo>
                    <a:pt x="53" y="5"/>
                  </a:lnTo>
                  <a:lnTo>
                    <a:pt x="59" y="11"/>
                  </a:lnTo>
                  <a:lnTo>
                    <a:pt x="63" y="18"/>
                  </a:lnTo>
                  <a:lnTo>
                    <a:pt x="63" y="18"/>
                  </a:lnTo>
                  <a:lnTo>
                    <a:pt x="65" y="24"/>
                  </a:lnTo>
                  <a:lnTo>
                    <a:pt x="65" y="32"/>
                  </a:lnTo>
                  <a:lnTo>
                    <a:pt x="63" y="36"/>
                  </a:lnTo>
                  <a:lnTo>
                    <a:pt x="60" y="42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51" y="30"/>
                  </a:lnTo>
                  <a:lnTo>
                    <a:pt x="51" y="26"/>
                  </a:lnTo>
                  <a:lnTo>
                    <a:pt x="51" y="23"/>
                  </a:lnTo>
                  <a:lnTo>
                    <a:pt x="51" y="23"/>
                  </a:lnTo>
                  <a:lnTo>
                    <a:pt x="48" y="20"/>
                  </a:lnTo>
                  <a:lnTo>
                    <a:pt x="47" y="17"/>
                  </a:lnTo>
                  <a:lnTo>
                    <a:pt x="42" y="17"/>
                  </a:lnTo>
                  <a:lnTo>
                    <a:pt x="39" y="17"/>
                  </a:lnTo>
                  <a:lnTo>
                    <a:pt x="39" y="17"/>
                  </a:lnTo>
                  <a:lnTo>
                    <a:pt x="36" y="18"/>
                  </a:lnTo>
                  <a:lnTo>
                    <a:pt x="35" y="21"/>
                  </a:lnTo>
                  <a:lnTo>
                    <a:pt x="35" y="24"/>
                  </a:lnTo>
                  <a:lnTo>
                    <a:pt x="35" y="27"/>
                  </a:lnTo>
                  <a:lnTo>
                    <a:pt x="35" y="27"/>
                  </a:lnTo>
                  <a:lnTo>
                    <a:pt x="38" y="32"/>
                  </a:lnTo>
                  <a:lnTo>
                    <a:pt x="41" y="33"/>
                  </a:lnTo>
                  <a:lnTo>
                    <a:pt x="41" y="45"/>
                  </a:lnTo>
                  <a:lnTo>
                    <a:pt x="11" y="49"/>
                  </a:lnTo>
                  <a:lnTo>
                    <a:pt x="0" y="20"/>
                  </a:lnTo>
                  <a:lnTo>
                    <a:pt x="12" y="15"/>
                  </a:lnTo>
                  <a:lnTo>
                    <a:pt x="20" y="36"/>
                  </a:lnTo>
                  <a:lnTo>
                    <a:pt x="27" y="35"/>
                  </a:lnTo>
                  <a:close/>
                </a:path>
              </a:pathLst>
            </a:custGeom>
            <a:solidFill>
              <a:srgbClr val="B6A2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376" name="Freeform 42"/>
            <p:cNvSpPr>
              <a:spLocks/>
            </p:cNvSpPr>
            <p:nvPr/>
          </p:nvSpPr>
          <p:spPr bwMode="auto">
            <a:xfrm>
              <a:off x="825941" y="7126860"/>
              <a:ext cx="104775" cy="84138"/>
            </a:xfrm>
            <a:custGeom>
              <a:avLst/>
              <a:gdLst>
                <a:gd name="T0" fmla="*/ 30 w 66"/>
                <a:gd name="T1" fmla="*/ 36 h 53"/>
                <a:gd name="T2" fmla="*/ 30 w 66"/>
                <a:gd name="T3" fmla="*/ 36 h 53"/>
                <a:gd name="T4" fmla="*/ 27 w 66"/>
                <a:gd name="T5" fmla="*/ 33 h 53"/>
                <a:gd name="T6" fmla="*/ 24 w 66"/>
                <a:gd name="T7" fmla="*/ 28 h 53"/>
                <a:gd name="T8" fmla="*/ 24 w 66"/>
                <a:gd name="T9" fmla="*/ 28 h 53"/>
                <a:gd name="T10" fmla="*/ 22 w 66"/>
                <a:gd name="T11" fmla="*/ 22 h 53"/>
                <a:gd name="T12" fmla="*/ 22 w 66"/>
                <a:gd name="T13" fmla="*/ 15 h 53"/>
                <a:gd name="T14" fmla="*/ 25 w 66"/>
                <a:gd name="T15" fmla="*/ 7 h 53"/>
                <a:gd name="T16" fmla="*/ 28 w 66"/>
                <a:gd name="T17" fmla="*/ 4 h 53"/>
                <a:gd name="T18" fmla="*/ 33 w 66"/>
                <a:gd name="T19" fmla="*/ 1 h 53"/>
                <a:gd name="T20" fmla="*/ 33 w 66"/>
                <a:gd name="T21" fmla="*/ 1 h 53"/>
                <a:gd name="T22" fmla="*/ 37 w 66"/>
                <a:gd name="T23" fmla="*/ 0 h 53"/>
                <a:gd name="T24" fmla="*/ 42 w 66"/>
                <a:gd name="T25" fmla="*/ 0 h 53"/>
                <a:gd name="T26" fmla="*/ 46 w 66"/>
                <a:gd name="T27" fmla="*/ 0 h 53"/>
                <a:gd name="T28" fmla="*/ 49 w 66"/>
                <a:gd name="T29" fmla="*/ 1 h 53"/>
                <a:gd name="T30" fmla="*/ 57 w 66"/>
                <a:gd name="T31" fmla="*/ 7 h 53"/>
                <a:gd name="T32" fmla="*/ 63 w 66"/>
                <a:gd name="T33" fmla="*/ 13 h 53"/>
                <a:gd name="T34" fmla="*/ 63 w 66"/>
                <a:gd name="T35" fmla="*/ 13 h 53"/>
                <a:gd name="T36" fmla="*/ 64 w 66"/>
                <a:gd name="T37" fmla="*/ 19 h 53"/>
                <a:gd name="T38" fmla="*/ 66 w 66"/>
                <a:gd name="T39" fmla="*/ 27 h 53"/>
                <a:gd name="T40" fmla="*/ 66 w 66"/>
                <a:gd name="T41" fmla="*/ 33 h 53"/>
                <a:gd name="T42" fmla="*/ 63 w 66"/>
                <a:gd name="T43" fmla="*/ 37 h 53"/>
                <a:gd name="T44" fmla="*/ 51 w 66"/>
                <a:gd name="T45" fmla="*/ 34 h 53"/>
                <a:gd name="T46" fmla="*/ 51 w 66"/>
                <a:gd name="T47" fmla="*/ 34 h 53"/>
                <a:gd name="T48" fmla="*/ 52 w 66"/>
                <a:gd name="T49" fmla="*/ 27 h 53"/>
                <a:gd name="T50" fmla="*/ 52 w 66"/>
                <a:gd name="T51" fmla="*/ 24 h 53"/>
                <a:gd name="T52" fmla="*/ 51 w 66"/>
                <a:gd name="T53" fmla="*/ 21 h 53"/>
                <a:gd name="T54" fmla="*/ 51 w 66"/>
                <a:gd name="T55" fmla="*/ 21 h 53"/>
                <a:gd name="T56" fmla="*/ 48 w 66"/>
                <a:gd name="T57" fmla="*/ 18 h 53"/>
                <a:gd name="T58" fmla="*/ 45 w 66"/>
                <a:gd name="T59" fmla="*/ 15 h 53"/>
                <a:gd name="T60" fmla="*/ 42 w 66"/>
                <a:gd name="T61" fmla="*/ 15 h 53"/>
                <a:gd name="T62" fmla="*/ 39 w 66"/>
                <a:gd name="T63" fmla="*/ 16 h 53"/>
                <a:gd name="T64" fmla="*/ 39 w 66"/>
                <a:gd name="T65" fmla="*/ 16 h 53"/>
                <a:gd name="T66" fmla="*/ 37 w 66"/>
                <a:gd name="T67" fmla="*/ 18 h 53"/>
                <a:gd name="T68" fmla="*/ 36 w 66"/>
                <a:gd name="T69" fmla="*/ 21 h 53"/>
                <a:gd name="T70" fmla="*/ 34 w 66"/>
                <a:gd name="T71" fmla="*/ 24 h 53"/>
                <a:gd name="T72" fmla="*/ 36 w 66"/>
                <a:gd name="T73" fmla="*/ 27 h 53"/>
                <a:gd name="T74" fmla="*/ 36 w 66"/>
                <a:gd name="T75" fmla="*/ 27 h 53"/>
                <a:gd name="T76" fmla="*/ 39 w 66"/>
                <a:gd name="T77" fmla="*/ 31 h 53"/>
                <a:gd name="T78" fmla="*/ 43 w 66"/>
                <a:gd name="T79" fmla="*/ 33 h 53"/>
                <a:gd name="T80" fmla="*/ 43 w 66"/>
                <a:gd name="T81" fmla="*/ 45 h 53"/>
                <a:gd name="T82" fmla="*/ 16 w 66"/>
                <a:gd name="T83" fmla="*/ 53 h 53"/>
                <a:gd name="T84" fmla="*/ 0 w 66"/>
                <a:gd name="T85" fmla="*/ 24 h 53"/>
                <a:gd name="T86" fmla="*/ 12 w 66"/>
                <a:gd name="T87" fmla="*/ 18 h 53"/>
                <a:gd name="T88" fmla="*/ 22 w 66"/>
                <a:gd name="T89" fmla="*/ 39 h 53"/>
                <a:gd name="T90" fmla="*/ 30 w 66"/>
                <a:gd name="T91" fmla="*/ 36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66" h="53">
                  <a:moveTo>
                    <a:pt x="30" y="36"/>
                  </a:moveTo>
                  <a:lnTo>
                    <a:pt x="30" y="36"/>
                  </a:lnTo>
                  <a:lnTo>
                    <a:pt x="27" y="33"/>
                  </a:lnTo>
                  <a:lnTo>
                    <a:pt x="24" y="28"/>
                  </a:lnTo>
                  <a:lnTo>
                    <a:pt x="24" y="28"/>
                  </a:lnTo>
                  <a:lnTo>
                    <a:pt x="22" y="22"/>
                  </a:lnTo>
                  <a:lnTo>
                    <a:pt x="22" y="15"/>
                  </a:lnTo>
                  <a:lnTo>
                    <a:pt x="25" y="7"/>
                  </a:lnTo>
                  <a:lnTo>
                    <a:pt x="28" y="4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7" y="0"/>
                  </a:lnTo>
                  <a:lnTo>
                    <a:pt x="42" y="0"/>
                  </a:lnTo>
                  <a:lnTo>
                    <a:pt x="46" y="0"/>
                  </a:lnTo>
                  <a:lnTo>
                    <a:pt x="49" y="1"/>
                  </a:lnTo>
                  <a:lnTo>
                    <a:pt x="57" y="7"/>
                  </a:lnTo>
                  <a:lnTo>
                    <a:pt x="63" y="13"/>
                  </a:lnTo>
                  <a:lnTo>
                    <a:pt x="63" y="13"/>
                  </a:lnTo>
                  <a:lnTo>
                    <a:pt x="64" y="19"/>
                  </a:lnTo>
                  <a:lnTo>
                    <a:pt x="66" y="27"/>
                  </a:lnTo>
                  <a:lnTo>
                    <a:pt x="66" y="33"/>
                  </a:lnTo>
                  <a:lnTo>
                    <a:pt x="63" y="37"/>
                  </a:lnTo>
                  <a:lnTo>
                    <a:pt x="51" y="34"/>
                  </a:lnTo>
                  <a:lnTo>
                    <a:pt x="51" y="34"/>
                  </a:lnTo>
                  <a:lnTo>
                    <a:pt x="52" y="27"/>
                  </a:lnTo>
                  <a:lnTo>
                    <a:pt x="52" y="24"/>
                  </a:lnTo>
                  <a:lnTo>
                    <a:pt x="51" y="21"/>
                  </a:lnTo>
                  <a:lnTo>
                    <a:pt x="51" y="21"/>
                  </a:lnTo>
                  <a:lnTo>
                    <a:pt x="48" y="18"/>
                  </a:lnTo>
                  <a:lnTo>
                    <a:pt x="45" y="15"/>
                  </a:lnTo>
                  <a:lnTo>
                    <a:pt x="42" y="15"/>
                  </a:lnTo>
                  <a:lnTo>
                    <a:pt x="39" y="16"/>
                  </a:lnTo>
                  <a:lnTo>
                    <a:pt x="39" y="16"/>
                  </a:lnTo>
                  <a:lnTo>
                    <a:pt x="37" y="18"/>
                  </a:lnTo>
                  <a:lnTo>
                    <a:pt x="36" y="21"/>
                  </a:lnTo>
                  <a:lnTo>
                    <a:pt x="34" y="24"/>
                  </a:lnTo>
                  <a:lnTo>
                    <a:pt x="36" y="27"/>
                  </a:lnTo>
                  <a:lnTo>
                    <a:pt x="36" y="27"/>
                  </a:lnTo>
                  <a:lnTo>
                    <a:pt x="39" y="31"/>
                  </a:lnTo>
                  <a:lnTo>
                    <a:pt x="43" y="33"/>
                  </a:lnTo>
                  <a:lnTo>
                    <a:pt x="43" y="45"/>
                  </a:lnTo>
                  <a:lnTo>
                    <a:pt x="16" y="53"/>
                  </a:lnTo>
                  <a:lnTo>
                    <a:pt x="0" y="24"/>
                  </a:lnTo>
                  <a:lnTo>
                    <a:pt x="12" y="18"/>
                  </a:lnTo>
                  <a:lnTo>
                    <a:pt x="22" y="39"/>
                  </a:lnTo>
                  <a:lnTo>
                    <a:pt x="30" y="36"/>
                  </a:lnTo>
                  <a:close/>
                </a:path>
              </a:pathLst>
            </a:custGeom>
            <a:solidFill>
              <a:srgbClr val="B6A2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</p:grpSp>
      <p:grpSp>
        <p:nvGrpSpPr>
          <p:cNvPr id="377" name="Group 376"/>
          <p:cNvGrpSpPr/>
          <p:nvPr/>
        </p:nvGrpSpPr>
        <p:grpSpPr>
          <a:xfrm flipH="1">
            <a:off x="1212364" y="4442281"/>
            <a:ext cx="684277" cy="318351"/>
            <a:chOff x="-1623579" y="1875390"/>
            <a:chExt cx="706440" cy="661990"/>
          </a:xfrm>
        </p:grpSpPr>
        <p:sp>
          <p:nvSpPr>
            <p:cNvPr id="378" name="Freeform 59"/>
            <p:cNvSpPr>
              <a:spLocks/>
            </p:cNvSpPr>
            <p:nvPr/>
          </p:nvSpPr>
          <p:spPr bwMode="auto">
            <a:xfrm>
              <a:off x="-1339415" y="2118278"/>
              <a:ext cx="422276" cy="352426"/>
            </a:xfrm>
            <a:custGeom>
              <a:avLst/>
              <a:gdLst>
                <a:gd name="T0" fmla="*/ 0 w 266"/>
                <a:gd name="T1" fmla="*/ 149 h 222"/>
                <a:gd name="T2" fmla="*/ 132 w 266"/>
                <a:gd name="T3" fmla="*/ 222 h 222"/>
                <a:gd name="T4" fmla="*/ 132 w 266"/>
                <a:gd name="T5" fmla="*/ 222 h 222"/>
                <a:gd name="T6" fmla="*/ 141 w 266"/>
                <a:gd name="T7" fmla="*/ 215 h 222"/>
                <a:gd name="T8" fmla="*/ 164 w 266"/>
                <a:gd name="T9" fmla="*/ 193 h 222"/>
                <a:gd name="T10" fmla="*/ 179 w 266"/>
                <a:gd name="T11" fmla="*/ 176 h 222"/>
                <a:gd name="T12" fmla="*/ 196 w 266"/>
                <a:gd name="T13" fmla="*/ 157 h 222"/>
                <a:gd name="T14" fmla="*/ 212 w 266"/>
                <a:gd name="T15" fmla="*/ 134 h 222"/>
                <a:gd name="T16" fmla="*/ 227 w 266"/>
                <a:gd name="T17" fmla="*/ 109 h 222"/>
                <a:gd name="T18" fmla="*/ 227 w 266"/>
                <a:gd name="T19" fmla="*/ 109 h 222"/>
                <a:gd name="T20" fmla="*/ 239 w 266"/>
                <a:gd name="T21" fmla="*/ 85 h 222"/>
                <a:gd name="T22" fmla="*/ 250 w 266"/>
                <a:gd name="T23" fmla="*/ 64 h 222"/>
                <a:gd name="T24" fmla="*/ 257 w 266"/>
                <a:gd name="T25" fmla="*/ 46 h 222"/>
                <a:gd name="T26" fmla="*/ 262 w 266"/>
                <a:gd name="T27" fmla="*/ 31 h 222"/>
                <a:gd name="T28" fmla="*/ 265 w 266"/>
                <a:gd name="T29" fmla="*/ 19 h 222"/>
                <a:gd name="T30" fmla="*/ 266 w 266"/>
                <a:gd name="T31" fmla="*/ 10 h 222"/>
                <a:gd name="T32" fmla="*/ 265 w 266"/>
                <a:gd name="T33" fmla="*/ 4 h 222"/>
                <a:gd name="T34" fmla="*/ 262 w 266"/>
                <a:gd name="T35" fmla="*/ 1 h 222"/>
                <a:gd name="T36" fmla="*/ 262 w 266"/>
                <a:gd name="T37" fmla="*/ 1 h 222"/>
                <a:gd name="T38" fmla="*/ 254 w 266"/>
                <a:gd name="T39" fmla="*/ 0 h 222"/>
                <a:gd name="T40" fmla="*/ 239 w 266"/>
                <a:gd name="T41" fmla="*/ 0 h 222"/>
                <a:gd name="T42" fmla="*/ 218 w 266"/>
                <a:gd name="T43" fmla="*/ 1 h 222"/>
                <a:gd name="T44" fmla="*/ 194 w 266"/>
                <a:gd name="T45" fmla="*/ 4 h 222"/>
                <a:gd name="T46" fmla="*/ 170 w 266"/>
                <a:gd name="T47" fmla="*/ 7 h 222"/>
                <a:gd name="T48" fmla="*/ 147 w 266"/>
                <a:gd name="T49" fmla="*/ 12 h 222"/>
                <a:gd name="T50" fmla="*/ 127 w 266"/>
                <a:gd name="T51" fmla="*/ 18 h 222"/>
                <a:gd name="T52" fmla="*/ 120 w 266"/>
                <a:gd name="T53" fmla="*/ 22 h 222"/>
                <a:gd name="T54" fmla="*/ 112 w 266"/>
                <a:gd name="T55" fmla="*/ 25 h 222"/>
                <a:gd name="T56" fmla="*/ 112 w 266"/>
                <a:gd name="T57" fmla="*/ 25 h 222"/>
                <a:gd name="T58" fmla="*/ 100 w 266"/>
                <a:gd name="T59" fmla="*/ 37 h 222"/>
                <a:gd name="T60" fmla="*/ 84 w 266"/>
                <a:gd name="T61" fmla="*/ 54 h 222"/>
                <a:gd name="T62" fmla="*/ 46 w 266"/>
                <a:gd name="T63" fmla="*/ 95 h 222"/>
                <a:gd name="T64" fmla="*/ 0 w 266"/>
                <a:gd name="T65" fmla="*/ 149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6" h="222">
                  <a:moveTo>
                    <a:pt x="0" y="149"/>
                  </a:moveTo>
                  <a:lnTo>
                    <a:pt x="132" y="222"/>
                  </a:lnTo>
                  <a:lnTo>
                    <a:pt x="132" y="222"/>
                  </a:lnTo>
                  <a:lnTo>
                    <a:pt x="141" y="215"/>
                  </a:lnTo>
                  <a:lnTo>
                    <a:pt x="164" y="193"/>
                  </a:lnTo>
                  <a:lnTo>
                    <a:pt x="179" y="176"/>
                  </a:lnTo>
                  <a:lnTo>
                    <a:pt x="196" y="157"/>
                  </a:lnTo>
                  <a:lnTo>
                    <a:pt x="212" y="134"/>
                  </a:lnTo>
                  <a:lnTo>
                    <a:pt x="227" y="109"/>
                  </a:lnTo>
                  <a:lnTo>
                    <a:pt x="227" y="109"/>
                  </a:lnTo>
                  <a:lnTo>
                    <a:pt x="239" y="85"/>
                  </a:lnTo>
                  <a:lnTo>
                    <a:pt x="250" y="64"/>
                  </a:lnTo>
                  <a:lnTo>
                    <a:pt x="257" y="46"/>
                  </a:lnTo>
                  <a:lnTo>
                    <a:pt x="262" y="31"/>
                  </a:lnTo>
                  <a:lnTo>
                    <a:pt x="265" y="19"/>
                  </a:lnTo>
                  <a:lnTo>
                    <a:pt x="266" y="10"/>
                  </a:lnTo>
                  <a:lnTo>
                    <a:pt x="265" y="4"/>
                  </a:lnTo>
                  <a:lnTo>
                    <a:pt x="262" y="1"/>
                  </a:lnTo>
                  <a:lnTo>
                    <a:pt x="262" y="1"/>
                  </a:lnTo>
                  <a:lnTo>
                    <a:pt x="254" y="0"/>
                  </a:lnTo>
                  <a:lnTo>
                    <a:pt x="239" y="0"/>
                  </a:lnTo>
                  <a:lnTo>
                    <a:pt x="218" y="1"/>
                  </a:lnTo>
                  <a:lnTo>
                    <a:pt x="194" y="4"/>
                  </a:lnTo>
                  <a:lnTo>
                    <a:pt x="170" y="7"/>
                  </a:lnTo>
                  <a:lnTo>
                    <a:pt x="147" y="12"/>
                  </a:lnTo>
                  <a:lnTo>
                    <a:pt x="127" y="18"/>
                  </a:lnTo>
                  <a:lnTo>
                    <a:pt x="120" y="22"/>
                  </a:lnTo>
                  <a:lnTo>
                    <a:pt x="112" y="25"/>
                  </a:lnTo>
                  <a:lnTo>
                    <a:pt x="112" y="25"/>
                  </a:lnTo>
                  <a:lnTo>
                    <a:pt x="100" y="37"/>
                  </a:lnTo>
                  <a:lnTo>
                    <a:pt x="84" y="54"/>
                  </a:lnTo>
                  <a:lnTo>
                    <a:pt x="46" y="95"/>
                  </a:lnTo>
                  <a:lnTo>
                    <a:pt x="0" y="149"/>
                  </a:lnTo>
                  <a:close/>
                </a:path>
              </a:pathLst>
            </a:custGeom>
            <a:solidFill>
              <a:srgbClr val="D1BD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379" name="Freeform 60"/>
            <p:cNvSpPr>
              <a:spLocks/>
            </p:cNvSpPr>
            <p:nvPr/>
          </p:nvSpPr>
          <p:spPr bwMode="auto">
            <a:xfrm>
              <a:off x="-1339415" y="2118278"/>
              <a:ext cx="422276" cy="352426"/>
            </a:xfrm>
            <a:custGeom>
              <a:avLst/>
              <a:gdLst>
                <a:gd name="T0" fmla="*/ 0 w 266"/>
                <a:gd name="T1" fmla="*/ 149 h 222"/>
                <a:gd name="T2" fmla="*/ 132 w 266"/>
                <a:gd name="T3" fmla="*/ 222 h 222"/>
                <a:gd name="T4" fmla="*/ 132 w 266"/>
                <a:gd name="T5" fmla="*/ 222 h 222"/>
                <a:gd name="T6" fmla="*/ 141 w 266"/>
                <a:gd name="T7" fmla="*/ 215 h 222"/>
                <a:gd name="T8" fmla="*/ 164 w 266"/>
                <a:gd name="T9" fmla="*/ 193 h 222"/>
                <a:gd name="T10" fmla="*/ 179 w 266"/>
                <a:gd name="T11" fmla="*/ 176 h 222"/>
                <a:gd name="T12" fmla="*/ 196 w 266"/>
                <a:gd name="T13" fmla="*/ 157 h 222"/>
                <a:gd name="T14" fmla="*/ 212 w 266"/>
                <a:gd name="T15" fmla="*/ 134 h 222"/>
                <a:gd name="T16" fmla="*/ 227 w 266"/>
                <a:gd name="T17" fmla="*/ 109 h 222"/>
                <a:gd name="T18" fmla="*/ 227 w 266"/>
                <a:gd name="T19" fmla="*/ 109 h 222"/>
                <a:gd name="T20" fmla="*/ 239 w 266"/>
                <a:gd name="T21" fmla="*/ 85 h 222"/>
                <a:gd name="T22" fmla="*/ 250 w 266"/>
                <a:gd name="T23" fmla="*/ 64 h 222"/>
                <a:gd name="T24" fmla="*/ 257 w 266"/>
                <a:gd name="T25" fmla="*/ 46 h 222"/>
                <a:gd name="T26" fmla="*/ 262 w 266"/>
                <a:gd name="T27" fmla="*/ 31 h 222"/>
                <a:gd name="T28" fmla="*/ 265 w 266"/>
                <a:gd name="T29" fmla="*/ 19 h 222"/>
                <a:gd name="T30" fmla="*/ 266 w 266"/>
                <a:gd name="T31" fmla="*/ 10 h 222"/>
                <a:gd name="T32" fmla="*/ 265 w 266"/>
                <a:gd name="T33" fmla="*/ 4 h 222"/>
                <a:gd name="T34" fmla="*/ 262 w 266"/>
                <a:gd name="T35" fmla="*/ 1 h 222"/>
                <a:gd name="T36" fmla="*/ 262 w 266"/>
                <a:gd name="T37" fmla="*/ 1 h 222"/>
                <a:gd name="T38" fmla="*/ 254 w 266"/>
                <a:gd name="T39" fmla="*/ 0 h 222"/>
                <a:gd name="T40" fmla="*/ 239 w 266"/>
                <a:gd name="T41" fmla="*/ 0 h 222"/>
                <a:gd name="T42" fmla="*/ 218 w 266"/>
                <a:gd name="T43" fmla="*/ 1 h 222"/>
                <a:gd name="T44" fmla="*/ 194 w 266"/>
                <a:gd name="T45" fmla="*/ 4 h 222"/>
                <a:gd name="T46" fmla="*/ 170 w 266"/>
                <a:gd name="T47" fmla="*/ 7 h 222"/>
                <a:gd name="T48" fmla="*/ 147 w 266"/>
                <a:gd name="T49" fmla="*/ 12 h 222"/>
                <a:gd name="T50" fmla="*/ 127 w 266"/>
                <a:gd name="T51" fmla="*/ 18 h 222"/>
                <a:gd name="T52" fmla="*/ 120 w 266"/>
                <a:gd name="T53" fmla="*/ 22 h 222"/>
                <a:gd name="T54" fmla="*/ 112 w 266"/>
                <a:gd name="T55" fmla="*/ 25 h 222"/>
                <a:gd name="T56" fmla="*/ 112 w 266"/>
                <a:gd name="T57" fmla="*/ 25 h 222"/>
                <a:gd name="T58" fmla="*/ 100 w 266"/>
                <a:gd name="T59" fmla="*/ 37 h 222"/>
                <a:gd name="T60" fmla="*/ 84 w 266"/>
                <a:gd name="T61" fmla="*/ 54 h 222"/>
                <a:gd name="T62" fmla="*/ 46 w 266"/>
                <a:gd name="T63" fmla="*/ 95 h 222"/>
                <a:gd name="T64" fmla="*/ 0 w 266"/>
                <a:gd name="T65" fmla="*/ 149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6" h="222">
                  <a:moveTo>
                    <a:pt x="0" y="149"/>
                  </a:moveTo>
                  <a:lnTo>
                    <a:pt x="132" y="222"/>
                  </a:lnTo>
                  <a:lnTo>
                    <a:pt x="132" y="222"/>
                  </a:lnTo>
                  <a:lnTo>
                    <a:pt x="141" y="215"/>
                  </a:lnTo>
                  <a:lnTo>
                    <a:pt x="164" y="193"/>
                  </a:lnTo>
                  <a:lnTo>
                    <a:pt x="179" y="176"/>
                  </a:lnTo>
                  <a:lnTo>
                    <a:pt x="196" y="157"/>
                  </a:lnTo>
                  <a:lnTo>
                    <a:pt x="212" y="134"/>
                  </a:lnTo>
                  <a:lnTo>
                    <a:pt x="227" y="109"/>
                  </a:lnTo>
                  <a:lnTo>
                    <a:pt x="227" y="109"/>
                  </a:lnTo>
                  <a:lnTo>
                    <a:pt x="239" y="85"/>
                  </a:lnTo>
                  <a:lnTo>
                    <a:pt x="250" y="64"/>
                  </a:lnTo>
                  <a:lnTo>
                    <a:pt x="257" y="46"/>
                  </a:lnTo>
                  <a:lnTo>
                    <a:pt x="262" y="31"/>
                  </a:lnTo>
                  <a:lnTo>
                    <a:pt x="265" y="19"/>
                  </a:lnTo>
                  <a:lnTo>
                    <a:pt x="266" y="10"/>
                  </a:lnTo>
                  <a:lnTo>
                    <a:pt x="265" y="4"/>
                  </a:lnTo>
                  <a:lnTo>
                    <a:pt x="262" y="1"/>
                  </a:lnTo>
                  <a:lnTo>
                    <a:pt x="262" y="1"/>
                  </a:lnTo>
                  <a:lnTo>
                    <a:pt x="254" y="0"/>
                  </a:lnTo>
                  <a:lnTo>
                    <a:pt x="239" y="0"/>
                  </a:lnTo>
                  <a:lnTo>
                    <a:pt x="218" y="1"/>
                  </a:lnTo>
                  <a:lnTo>
                    <a:pt x="194" y="4"/>
                  </a:lnTo>
                  <a:lnTo>
                    <a:pt x="170" y="7"/>
                  </a:lnTo>
                  <a:lnTo>
                    <a:pt x="147" y="12"/>
                  </a:lnTo>
                  <a:lnTo>
                    <a:pt x="127" y="18"/>
                  </a:lnTo>
                  <a:lnTo>
                    <a:pt x="120" y="22"/>
                  </a:lnTo>
                  <a:lnTo>
                    <a:pt x="112" y="25"/>
                  </a:lnTo>
                  <a:lnTo>
                    <a:pt x="112" y="25"/>
                  </a:lnTo>
                  <a:lnTo>
                    <a:pt x="100" y="37"/>
                  </a:lnTo>
                  <a:lnTo>
                    <a:pt x="84" y="54"/>
                  </a:lnTo>
                  <a:lnTo>
                    <a:pt x="46" y="95"/>
                  </a:lnTo>
                  <a:lnTo>
                    <a:pt x="0" y="14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380" name="Freeform 61"/>
            <p:cNvSpPr>
              <a:spLocks/>
            </p:cNvSpPr>
            <p:nvPr/>
          </p:nvSpPr>
          <p:spPr bwMode="auto">
            <a:xfrm>
              <a:off x="-1148915" y="2124628"/>
              <a:ext cx="207963" cy="331789"/>
            </a:xfrm>
            <a:custGeom>
              <a:avLst/>
              <a:gdLst>
                <a:gd name="T0" fmla="*/ 131 w 131"/>
                <a:gd name="T1" fmla="*/ 3 h 209"/>
                <a:gd name="T2" fmla="*/ 131 w 131"/>
                <a:gd name="T3" fmla="*/ 3 h 209"/>
                <a:gd name="T4" fmla="*/ 127 w 131"/>
                <a:gd name="T5" fmla="*/ 20 h 209"/>
                <a:gd name="T6" fmla="*/ 119 w 131"/>
                <a:gd name="T7" fmla="*/ 41 h 209"/>
                <a:gd name="T8" fmla="*/ 109 w 131"/>
                <a:gd name="T9" fmla="*/ 66 h 209"/>
                <a:gd name="T10" fmla="*/ 94 w 131"/>
                <a:gd name="T11" fmla="*/ 97 h 209"/>
                <a:gd name="T12" fmla="*/ 71 w 131"/>
                <a:gd name="T13" fmla="*/ 132 h 209"/>
                <a:gd name="T14" fmla="*/ 59 w 131"/>
                <a:gd name="T15" fmla="*/ 151 h 209"/>
                <a:gd name="T16" fmla="*/ 44 w 131"/>
                <a:gd name="T17" fmla="*/ 169 h 209"/>
                <a:gd name="T18" fmla="*/ 28 w 131"/>
                <a:gd name="T19" fmla="*/ 189 h 209"/>
                <a:gd name="T20" fmla="*/ 10 w 131"/>
                <a:gd name="T21" fmla="*/ 209 h 209"/>
                <a:gd name="T22" fmla="*/ 0 w 131"/>
                <a:gd name="T23" fmla="*/ 208 h 209"/>
                <a:gd name="T24" fmla="*/ 0 w 131"/>
                <a:gd name="T25" fmla="*/ 208 h 209"/>
                <a:gd name="T26" fmla="*/ 12 w 131"/>
                <a:gd name="T27" fmla="*/ 198 h 209"/>
                <a:gd name="T28" fmla="*/ 24 w 131"/>
                <a:gd name="T29" fmla="*/ 184 h 209"/>
                <a:gd name="T30" fmla="*/ 40 w 131"/>
                <a:gd name="T31" fmla="*/ 163 h 209"/>
                <a:gd name="T32" fmla="*/ 58 w 131"/>
                <a:gd name="T33" fmla="*/ 136 h 209"/>
                <a:gd name="T34" fmla="*/ 79 w 131"/>
                <a:gd name="T35" fmla="*/ 102 h 209"/>
                <a:gd name="T36" fmla="*/ 100 w 131"/>
                <a:gd name="T37" fmla="*/ 60 h 209"/>
                <a:gd name="T38" fmla="*/ 110 w 131"/>
                <a:gd name="T39" fmla="*/ 35 h 209"/>
                <a:gd name="T40" fmla="*/ 121 w 131"/>
                <a:gd name="T41" fmla="*/ 8 h 209"/>
                <a:gd name="T42" fmla="*/ 121 w 131"/>
                <a:gd name="T43" fmla="*/ 8 h 209"/>
                <a:gd name="T44" fmla="*/ 127 w 131"/>
                <a:gd name="T45" fmla="*/ 2 h 209"/>
                <a:gd name="T46" fmla="*/ 130 w 131"/>
                <a:gd name="T47" fmla="*/ 0 h 209"/>
                <a:gd name="T48" fmla="*/ 131 w 131"/>
                <a:gd name="T49" fmla="*/ 0 h 209"/>
                <a:gd name="T50" fmla="*/ 131 w 131"/>
                <a:gd name="T51" fmla="*/ 3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1" h="209">
                  <a:moveTo>
                    <a:pt x="131" y="3"/>
                  </a:moveTo>
                  <a:lnTo>
                    <a:pt x="131" y="3"/>
                  </a:lnTo>
                  <a:lnTo>
                    <a:pt x="127" y="20"/>
                  </a:lnTo>
                  <a:lnTo>
                    <a:pt x="119" y="41"/>
                  </a:lnTo>
                  <a:lnTo>
                    <a:pt x="109" y="66"/>
                  </a:lnTo>
                  <a:lnTo>
                    <a:pt x="94" y="97"/>
                  </a:lnTo>
                  <a:lnTo>
                    <a:pt x="71" y="132"/>
                  </a:lnTo>
                  <a:lnTo>
                    <a:pt x="59" y="151"/>
                  </a:lnTo>
                  <a:lnTo>
                    <a:pt x="44" y="169"/>
                  </a:lnTo>
                  <a:lnTo>
                    <a:pt x="28" y="189"/>
                  </a:lnTo>
                  <a:lnTo>
                    <a:pt x="10" y="209"/>
                  </a:lnTo>
                  <a:lnTo>
                    <a:pt x="0" y="208"/>
                  </a:lnTo>
                  <a:lnTo>
                    <a:pt x="0" y="208"/>
                  </a:lnTo>
                  <a:lnTo>
                    <a:pt x="12" y="198"/>
                  </a:lnTo>
                  <a:lnTo>
                    <a:pt x="24" y="184"/>
                  </a:lnTo>
                  <a:lnTo>
                    <a:pt x="40" y="163"/>
                  </a:lnTo>
                  <a:lnTo>
                    <a:pt x="58" y="136"/>
                  </a:lnTo>
                  <a:lnTo>
                    <a:pt x="79" y="102"/>
                  </a:lnTo>
                  <a:lnTo>
                    <a:pt x="100" y="60"/>
                  </a:lnTo>
                  <a:lnTo>
                    <a:pt x="110" y="35"/>
                  </a:lnTo>
                  <a:lnTo>
                    <a:pt x="121" y="8"/>
                  </a:lnTo>
                  <a:lnTo>
                    <a:pt x="121" y="8"/>
                  </a:lnTo>
                  <a:lnTo>
                    <a:pt x="127" y="2"/>
                  </a:lnTo>
                  <a:lnTo>
                    <a:pt x="130" y="0"/>
                  </a:lnTo>
                  <a:lnTo>
                    <a:pt x="131" y="0"/>
                  </a:lnTo>
                  <a:lnTo>
                    <a:pt x="131" y="3"/>
                  </a:lnTo>
                  <a:close/>
                </a:path>
              </a:pathLst>
            </a:custGeom>
            <a:solidFill>
              <a:srgbClr val="967F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381" name="Freeform 62"/>
            <p:cNvSpPr>
              <a:spLocks/>
            </p:cNvSpPr>
            <p:nvPr/>
          </p:nvSpPr>
          <p:spPr bwMode="auto">
            <a:xfrm>
              <a:off x="-1148915" y="2124628"/>
              <a:ext cx="207963" cy="331789"/>
            </a:xfrm>
            <a:custGeom>
              <a:avLst/>
              <a:gdLst>
                <a:gd name="T0" fmla="*/ 131 w 131"/>
                <a:gd name="T1" fmla="*/ 3 h 209"/>
                <a:gd name="T2" fmla="*/ 131 w 131"/>
                <a:gd name="T3" fmla="*/ 3 h 209"/>
                <a:gd name="T4" fmla="*/ 127 w 131"/>
                <a:gd name="T5" fmla="*/ 20 h 209"/>
                <a:gd name="T6" fmla="*/ 119 w 131"/>
                <a:gd name="T7" fmla="*/ 41 h 209"/>
                <a:gd name="T8" fmla="*/ 109 w 131"/>
                <a:gd name="T9" fmla="*/ 66 h 209"/>
                <a:gd name="T10" fmla="*/ 94 w 131"/>
                <a:gd name="T11" fmla="*/ 97 h 209"/>
                <a:gd name="T12" fmla="*/ 71 w 131"/>
                <a:gd name="T13" fmla="*/ 132 h 209"/>
                <a:gd name="T14" fmla="*/ 59 w 131"/>
                <a:gd name="T15" fmla="*/ 151 h 209"/>
                <a:gd name="T16" fmla="*/ 44 w 131"/>
                <a:gd name="T17" fmla="*/ 169 h 209"/>
                <a:gd name="T18" fmla="*/ 28 w 131"/>
                <a:gd name="T19" fmla="*/ 189 h 209"/>
                <a:gd name="T20" fmla="*/ 10 w 131"/>
                <a:gd name="T21" fmla="*/ 209 h 209"/>
                <a:gd name="T22" fmla="*/ 0 w 131"/>
                <a:gd name="T23" fmla="*/ 208 h 209"/>
                <a:gd name="T24" fmla="*/ 0 w 131"/>
                <a:gd name="T25" fmla="*/ 208 h 209"/>
                <a:gd name="T26" fmla="*/ 12 w 131"/>
                <a:gd name="T27" fmla="*/ 198 h 209"/>
                <a:gd name="T28" fmla="*/ 24 w 131"/>
                <a:gd name="T29" fmla="*/ 184 h 209"/>
                <a:gd name="T30" fmla="*/ 40 w 131"/>
                <a:gd name="T31" fmla="*/ 163 h 209"/>
                <a:gd name="T32" fmla="*/ 58 w 131"/>
                <a:gd name="T33" fmla="*/ 136 h 209"/>
                <a:gd name="T34" fmla="*/ 79 w 131"/>
                <a:gd name="T35" fmla="*/ 102 h 209"/>
                <a:gd name="T36" fmla="*/ 100 w 131"/>
                <a:gd name="T37" fmla="*/ 60 h 209"/>
                <a:gd name="T38" fmla="*/ 110 w 131"/>
                <a:gd name="T39" fmla="*/ 35 h 209"/>
                <a:gd name="T40" fmla="*/ 121 w 131"/>
                <a:gd name="T41" fmla="*/ 8 h 209"/>
                <a:gd name="T42" fmla="*/ 121 w 131"/>
                <a:gd name="T43" fmla="*/ 8 h 209"/>
                <a:gd name="T44" fmla="*/ 127 w 131"/>
                <a:gd name="T45" fmla="*/ 2 h 209"/>
                <a:gd name="T46" fmla="*/ 130 w 131"/>
                <a:gd name="T47" fmla="*/ 0 h 209"/>
                <a:gd name="T48" fmla="*/ 131 w 131"/>
                <a:gd name="T49" fmla="*/ 0 h 209"/>
                <a:gd name="T50" fmla="*/ 131 w 131"/>
                <a:gd name="T51" fmla="*/ 3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1" h="209">
                  <a:moveTo>
                    <a:pt x="131" y="3"/>
                  </a:moveTo>
                  <a:lnTo>
                    <a:pt x="131" y="3"/>
                  </a:lnTo>
                  <a:lnTo>
                    <a:pt x="127" y="20"/>
                  </a:lnTo>
                  <a:lnTo>
                    <a:pt x="119" y="41"/>
                  </a:lnTo>
                  <a:lnTo>
                    <a:pt x="109" y="66"/>
                  </a:lnTo>
                  <a:lnTo>
                    <a:pt x="94" y="97"/>
                  </a:lnTo>
                  <a:lnTo>
                    <a:pt x="71" y="132"/>
                  </a:lnTo>
                  <a:lnTo>
                    <a:pt x="59" y="151"/>
                  </a:lnTo>
                  <a:lnTo>
                    <a:pt x="44" y="169"/>
                  </a:lnTo>
                  <a:lnTo>
                    <a:pt x="28" y="189"/>
                  </a:lnTo>
                  <a:lnTo>
                    <a:pt x="10" y="209"/>
                  </a:lnTo>
                  <a:lnTo>
                    <a:pt x="0" y="208"/>
                  </a:lnTo>
                  <a:lnTo>
                    <a:pt x="0" y="208"/>
                  </a:lnTo>
                  <a:lnTo>
                    <a:pt x="12" y="198"/>
                  </a:lnTo>
                  <a:lnTo>
                    <a:pt x="24" y="184"/>
                  </a:lnTo>
                  <a:lnTo>
                    <a:pt x="40" y="163"/>
                  </a:lnTo>
                  <a:lnTo>
                    <a:pt x="58" y="136"/>
                  </a:lnTo>
                  <a:lnTo>
                    <a:pt x="79" y="102"/>
                  </a:lnTo>
                  <a:lnTo>
                    <a:pt x="100" y="60"/>
                  </a:lnTo>
                  <a:lnTo>
                    <a:pt x="110" y="35"/>
                  </a:lnTo>
                  <a:lnTo>
                    <a:pt x="121" y="8"/>
                  </a:lnTo>
                  <a:lnTo>
                    <a:pt x="121" y="8"/>
                  </a:lnTo>
                  <a:lnTo>
                    <a:pt x="127" y="2"/>
                  </a:lnTo>
                  <a:lnTo>
                    <a:pt x="130" y="0"/>
                  </a:lnTo>
                  <a:lnTo>
                    <a:pt x="131" y="0"/>
                  </a:lnTo>
                  <a:lnTo>
                    <a:pt x="131" y="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382" name="Freeform 63"/>
            <p:cNvSpPr>
              <a:spLocks/>
            </p:cNvSpPr>
            <p:nvPr/>
          </p:nvSpPr>
          <p:spPr bwMode="auto">
            <a:xfrm>
              <a:off x="-1283853" y="2156378"/>
              <a:ext cx="307976" cy="314326"/>
            </a:xfrm>
            <a:custGeom>
              <a:avLst/>
              <a:gdLst>
                <a:gd name="T0" fmla="*/ 194 w 194"/>
                <a:gd name="T1" fmla="*/ 48 h 198"/>
                <a:gd name="T2" fmla="*/ 89 w 194"/>
                <a:gd name="T3" fmla="*/ 0 h 198"/>
                <a:gd name="T4" fmla="*/ 0 w 194"/>
                <a:gd name="T5" fmla="*/ 145 h 198"/>
                <a:gd name="T6" fmla="*/ 97 w 194"/>
                <a:gd name="T7" fmla="*/ 198 h 198"/>
                <a:gd name="T8" fmla="*/ 97 w 194"/>
                <a:gd name="T9" fmla="*/ 198 h 198"/>
                <a:gd name="T10" fmla="*/ 95 w 194"/>
                <a:gd name="T11" fmla="*/ 195 h 198"/>
                <a:gd name="T12" fmla="*/ 95 w 194"/>
                <a:gd name="T13" fmla="*/ 186 h 198"/>
                <a:gd name="T14" fmla="*/ 97 w 194"/>
                <a:gd name="T15" fmla="*/ 173 h 198"/>
                <a:gd name="T16" fmla="*/ 103 w 194"/>
                <a:gd name="T17" fmla="*/ 155 h 198"/>
                <a:gd name="T18" fmla="*/ 107 w 194"/>
                <a:gd name="T19" fmla="*/ 145 h 198"/>
                <a:gd name="T20" fmla="*/ 113 w 194"/>
                <a:gd name="T21" fmla="*/ 133 h 198"/>
                <a:gd name="T22" fmla="*/ 121 w 194"/>
                <a:gd name="T23" fmla="*/ 119 h 198"/>
                <a:gd name="T24" fmla="*/ 131 w 194"/>
                <a:gd name="T25" fmla="*/ 107 h 198"/>
                <a:gd name="T26" fmla="*/ 143 w 194"/>
                <a:gd name="T27" fmla="*/ 92 h 198"/>
                <a:gd name="T28" fmla="*/ 156 w 194"/>
                <a:gd name="T29" fmla="*/ 79 h 198"/>
                <a:gd name="T30" fmla="*/ 174 w 194"/>
                <a:gd name="T31" fmla="*/ 64 h 198"/>
                <a:gd name="T32" fmla="*/ 194 w 194"/>
                <a:gd name="T33" fmla="*/ 48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4" h="198">
                  <a:moveTo>
                    <a:pt x="194" y="48"/>
                  </a:moveTo>
                  <a:lnTo>
                    <a:pt x="89" y="0"/>
                  </a:lnTo>
                  <a:lnTo>
                    <a:pt x="0" y="145"/>
                  </a:lnTo>
                  <a:lnTo>
                    <a:pt x="97" y="198"/>
                  </a:lnTo>
                  <a:lnTo>
                    <a:pt x="97" y="198"/>
                  </a:lnTo>
                  <a:lnTo>
                    <a:pt x="95" y="195"/>
                  </a:lnTo>
                  <a:lnTo>
                    <a:pt x="95" y="186"/>
                  </a:lnTo>
                  <a:lnTo>
                    <a:pt x="97" y="173"/>
                  </a:lnTo>
                  <a:lnTo>
                    <a:pt x="103" y="155"/>
                  </a:lnTo>
                  <a:lnTo>
                    <a:pt x="107" y="145"/>
                  </a:lnTo>
                  <a:lnTo>
                    <a:pt x="113" y="133"/>
                  </a:lnTo>
                  <a:lnTo>
                    <a:pt x="121" y="119"/>
                  </a:lnTo>
                  <a:lnTo>
                    <a:pt x="131" y="107"/>
                  </a:lnTo>
                  <a:lnTo>
                    <a:pt x="143" y="92"/>
                  </a:lnTo>
                  <a:lnTo>
                    <a:pt x="156" y="79"/>
                  </a:lnTo>
                  <a:lnTo>
                    <a:pt x="174" y="64"/>
                  </a:lnTo>
                  <a:lnTo>
                    <a:pt x="194" y="48"/>
                  </a:lnTo>
                  <a:close/>
                </a:path>
              </a:pathLst>
            </a:custGeom>
            <a:solidFill>
              <a:srgbClr val="E5D4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383" name="Freeform 64"/>
            <p:cNvSpPr>
              <a:spLocks/>
            </p:cNvSpPr>
            <p:nvPr/>
          </p:nvSpPr>
          <p:spPr bwMode="auto">
            <a:xfrm>
              <a:off x="-1283853" y="2156378"/>
              <a:ext cx="307976" cy="314326"/>
            </a:xfrm>
            <a:custGeom>
              <a:avLst/>
              <a:gdLst>
                <a:gd name="T0" fmla="*/ 194 w 194"/>
                <a:gd name="T1" fmla="*/ 48 h 198"/>
                <a:gd name="T2" fmla="*/ 89 w 194"/>
                <a:gd name="T3" fmla="*/ 0 h 198"/>
                <a:gd name="T4" fmla="*/ 0 w 194"/>
                <a:gd name="T5" fmla="*/ 145 h 198"/>
                <a:gd name="T6" fmla="*/ 97 w 194"/>
                <a:gd name="T7" fmla="*/ 198 h 198"/>
                <a:gd name="T8" fmla="*/ 97 w 194"/>
                <a:gd name="T9" fmla="*/ 198 h 198"/>
                <a:gd name="T10" fmla="*/ 95 w 194"/>
                <a:gd name="T11" fmla="*/ 195 h 198"/>
                <a:gd name="T12" fmla="*/ 95 w 194"/>
                <a:gd name="T13" fmla="*/ 186 h 198"/>
                <a:gd name="T14" fmla="*/ 97 w 194"/>
                <a:gd name="T15" fmla="*/ 173 h 198"/>
                <a:gd name="T16" fmla="*/ 103 w 194"/>
                <a:gd name="T17" fmla="*/ 155 h 198"/>
                <a:gd name="T18" fmla="*/ 107 w 194"/>
                <a:gd name="T19" fmla="*/ 145 h 198"/>
                <a:gd name="T20" fmla="*/ 113 w 194"/>
                <a:gd name="T21" fmla="*/ 133 h 198"/>
                <a:gd name="T22" fmla="*/ 121 w 194"/>
                <a:gd name="T23" fmla="*/ 119 h 198"/>
                <a:gd name="T24" fmla="*/ 131 w 194"/>
                <a:gd name="T25" fmla="*/ 107 h 198"/>
                <a:gd name="T26" fmla="*/ 143 w 194"/>
                <a:gd name="T27" fmla="*/ 92 h 198"/>
                <a:gd name="T28" fmla="*/ 156 w 194"/>
                <a:gd name="T29" fmla="*/ 79 h 198"/>
                <a:gd name="T30" fmla="*/ 174 w 194"/>
                <a:gd name="T31" fmla="*/ 64 h 198"/>
                <a:gd name="T32" fmla="*/ 194 w 194"/>
                <a:gd name="T33" fmla="*/ 48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4" h="198">
                  <a:moveTo>
                    <a:pt x="194" y="48"/>
                  </a:moveTo>
                  <a:lnTo>
                    <a:pt x="89" y="0"/>
                  </a:lnTo>
                  <a:lnTo>
                    <a:pt x="0" y="145"/>
                  </a:lnTo>
                  <a:lnTo>
                    <a:pt x="97" y="198"/>
                  </a:lnTo>
                  <a:lnTo>
                    <a:pt x="97" y="198"/>
                  </a:lnTo>
                  <a:lnTo>
                    <a:pt x="95" y="195"/>
                  </a:lnTo>
                  <a:lnTo>
                    <a:pt x="95" y="186"/>
                  </a:lnTo>
                  <a:lnTo>
                    <a:pt x="97" y="173"/>
                  </a:lnTo>
                  <a:lnTo>
                    <a:pt x="103" y="155"/>
                  </a:lnTo>
                  <a:lnTo>
                    <a:pt x="107" y="145"/>
                  </a:lnTo>
                  <a:lnTo>
                    <a:pt x="113" y="133"/>
                  </a:lnTo>
                  <a:lnTo>
                    <a:pt x="121" y="119"/>
                  </a:lnTo>
                  <a:lnTo>
                    <a:pt x="131" y="107"/>
                  </a:lnTo>
                  <a:lnTo>
                    <a:pt x="143" y="92"/>
                  </a:lnTo>
                  <a:lnTo>
                    <a:pt x="156" y="79"/>
                  </a:lnTo>
                  <a:lnTo>
                    <a:pt x="174" y="64"/>
                  </a:lnTo>
                  <a:lnTo>
                    <a:pt x="194" y="4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384" name="Freeform 65"/>
            <p:cNvSpPr>
              <a:spLocks/>
            </p:cNvSpPr>
            <p:nvPr/>
          </p:nvSpPr>
          <p:spPr bwMode="auto">
            <a:xfrm>
              <a:off x="-1218765" y="2177016"/>
              <a:ext cx="195263" cy="282576"/>
            </a:xfrm>
            <a:custGeom>
              <a:avLst/>
              <a:gdLst>
                <a:gd name="T0" fmla="*/ 48 w 123"/>
                <a:gd name="T1" fmla="*/ 0 h 178"/>
                <a:gd name="T2" fmla="*/ 123 w 123"/>
                <a:gd name="T3" fmla="*/ 36 h 178"/>
                <a:gd name="T4" fmla="*/ 123 w 123"/>
                <a:gd name="T5" fmla="*/ 36 h 178"/>
                <a:gd name="T6" fmla="*/ 111 w 123"/>
                <a:gd name="T7" fmla="*/ 49 h 178"/>
                <a:gd name="T8" fmla="*/ 99 w 123"/>
                <a:gd name="T9" fmla="*/ 64 h 178"/>
                <a:gd name="T10" fmla="*/ 84 w 123"/>
                <a:gd name="T11" fmla="*/ 82 h 178"/>
                <a:gd name="T12" fmla="*/ 69 w 123"/>
                <a:gd name="T13" fmla="*/ 105 h 178"/>
                <a:gd name="T14" fmla="*/ 56 w 123"/>
                <a:gd name="T15" fmla="*/ 129 h 178"/>
                <a:gd name="T16" fmla="*/ 51 w 123"/>
                <a:gd name="T17" fmla="*/ 141 h 178"/>
                <a:gd name="T18" fmla="*/ 47 w 123"/>
                <a:gd name="T19" fmla="*/ 154 h 178"/>
                <a:gd name="T20" fmla="*/ 44 w 123"/>
                <a:gd name="T21" fmla="*/ 166 h 178"/>
                <a:gd name="T22" fmla="*/ 42 w 123"/>
                <a:gd name="T23" fmla="*/ 178 h 178"/>
                <a:gd name="T24" fmla="*/ 0 w 123"/>
                <a:gd name="T25" fmla="*/ 156 h 178"/>
                <a:gd name="T26" fmla="*/ 0 w 123"/>
                <a:gd name="T27" fmla="*/ 156 h 178"/>
                <a:gd name="T28" fmla="*/ 0 w 123"/>
                <a:gd name="T29" fmla="*/ 141 h 178"/>
                <a:gd name="T30" fmla="*/ 0 w 123"/>
                <a:gd name="T31" fmla="*/ 124 h 178"/>
                <a:gd name="T32" fmla="*/ 3 w 123"/>
                <a:gd name="T33" fmla="*/ 103 h 178"/>
                <a:gd name="T34" fmla="*/ 9 w 123"/>
                <a:gd name="T35" fmla="*/ 79 h 178"/>
                <a:gd name="T36" fmla="*/ 18 w 123"/>
                <a:gd name="T37" fmla="*/ 52 h 178"/>
                <a:gd name="T38" fmla="*/ 24 w 123"/>
                <a:gd name="T39" fmla="*/ 39 h 178"/>
                <a:gd name="T40" fmla="*/ 30 w 123"/>
                <a:gd name="T41" fmla="*/ 26 h 178"/>
                <a:gd name="T42" fmla="*/ 39 w 123"/>
                <a:gd name="T43" fmla="*/ 14 h 178"/>
                <a:gd name="T44" fmla="*/ 48 w 123"/>
                <a:gd name="T45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3" h="178">
                  <a:moveTo>
                    <a:pt x="48" y="0"/>
                  </a:moveTo>
                  <a:lnTo>
                    <a:pt x="123" y="36"/>
                  </a:lnTo>
                  <a:lnTo>
                    <a:pt x="123" y="36"/>
                  </a:lnTo>
                  <a:lnTo>
                    <a:pt x="111" y="49"/>
                  </a:lnTo>
                  <a:lnTo>
                    <a:pt x="99" y="64"/>
                  </a:lnTo>
                  <a:lnTo>
                    <a:pt x="84" y="82"/>
                  </a:lnTo>
                  <a:lnTo>
                    <a:pt x="69" y="105"/>
                  </a:lnTo>
                  <a:lnTo>
                    <a:pt x="56" y="129"/>
                  </a:lnTo>
                  <a:lnTo>
                    <a:pt x="51" y="141"/>
                  </a:lnTo>
                  <a:lnTo>
                    <a:pt x="47" y="154"/>
                  </a:lnTo>
                  <a:lnTo>
                    <a:pt x="44" y="166"/>
                  </a:lnTo>
                  <a:lnTo>
                    <a:pt x="42" y="178"/>
                  </a:lnTo>
                  <a:lnTo>
                    <a:pt x="0" y="156"/>
                  </a:lnTo>
                  <a:lnTo>
                    <a:pt x="0" y="156"/>
                  </a:lnTo>
                  <a:lnTo>
                    <a:pt x="0" y="141"/>
                  </a:lnTo>
                  <a:lnTo>
                    <a:pt x="0" y="124"/>
                  </a:lnTo>
                  <a:lnTo>
                    <a:pt x="3" y="103"/>
                  </a:lnTo>
                  <a:lnTo>
                    <a:pt x="9" y="79"/>
                  </a:lnTo>
                  <a:lnTo>
                    <a:pt x="18" y="52"/>
                  </a:lnTo>
                  <a:lnTo>
                    <a:pt x="24" y="39"/>
                  </a:lnTo>
                  <a:lnTo>
                    <a:pt x="30" y="26"/>
                  </a:lnTo>
                  <a:lnTo>
                    <a:pt x="39" y="14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rgbClr val="AA9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385" name="Freeform 66"/>
            <p:cNvSpPr>
              <a:spLocks/>
            </p:cNvSpPr>
            <p:nvPr/>
          </p:nvSpPr>
          <p:spPr bwMode="auto">
            <a:xfrm>
              <a:off x="-1218765" y="2177016"/>
              <a:ext cx="195263" cy="282576"/>
            </a:xfrm>
            <a:custGeom>
              <a:avLst/>
              <a:gdLst>
                <a:gd name="T0" fmla="*/ 48 w 123"/>
                <a:gd name="T1" fmla="*/ 0 h 178"/>
                <a:gd name="T2" fmla="*/ 123 w 123"/>
                <a:gd name="T3" fmla="*/ 36 h 178"/>
                <a:gd name="T4" fmla="*/ 123 w 123"/>
                <a:gd name="T5" fmla="*/ 36 h 178"/>
                <a:gd name="T6" fmla="*/ 111 w 123"/>
                <a:gd name="T7" fmla="*/ 49 h 178"/>
                <a:gd name="T8" fmla="*/ 99 w 123"/>
                <a:gd name="T9" fmla="*/ 64 h 178"/>
                <a:gd name="T10" fmla="*/ 84 w 123"/>
                <a:gd name="T11" fmla="*/ 82 h 178"/>
                <a:gd name="T12" fmla="*/ 69 w 123"/>
                <a:gd name="T13" fmla="*/ 105 h 178"/>
                <a:gd name="T14" fmla="*/ 56 w 123"/>
                <a:gd name="T15" fmla="*/ 129 h 178"/>
                <a:gd name="T16" fmla="*/ 51 w 123"/>
                <a:gd name="T17" fmla="*/ 141 h 178"/>
                <a:gd name="T18" fmla="*/ 47 w 123"/>
                <a:gd name="T19" fmla="*/ 154 h 178"/>
                <a:gd name="T20" fmla="*/ 44 w 123"/>
                <a:gd name="T21" fmla="*/ 166 h 178"/>
                <a:gd name="T22" fmla="*/ 42 w 123"/>
                <a:gd name="T23" fmla="*/ 178 h 178"/>
                <a:gd name="T24" fmla="*/ 0 w 123"/>
                <a:gd name="T25" fmla="*/ 156 h 178"/>
                <a:gd name="T26" fmla="*/ 0 w 123"/>
                <a:gd name="T27" fmla="*/ 156 h 178"/>
                <a:gd name="T28" fmla="*/ 0 w 123"/>
                <a:gd name="T29" fmla="*/ 141 h 178"/>
                <a:gd name="T30" fmla="*/ 0 w 123"/>
                <a:gd name="T31" fmla="*/ 124 h 178"/>
                <a:gd name="T32" fmla="*/ 3 w 123"/>
                <a:gd name="T33" fmla="*/ 103 h 178"/>
                <a:gd name="T34" fmla="*/ 9 w 123"/>
                <a:gd name="T35" fmla="*/ 79 h 178"/>
                <a:gd name="T36" fmla="*/ 18 w 123"/>
                <a:gd name="T37" fmla="*/ 52 h 178"/>
                <a:gd name="T38" fmla="*/ 24 w 123"/>
                <a:gd name="T39" fmla="*/ 39 h 178"/>
                <a:gd name="T40" fmla="*/ 30 w 123"/>
                <a:gd name="T41" fmla="*/ 26 h 178"/>
                <a:gd name="T42" fmla="*/ 39 w 123"/>
                <a:gd name="T43" fmla="*/ 14 h 178"/>
                <a:gd name="T44" fmla="*/ 48 w 123"/>
                <a:gd name="T45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3" h="178">
                  <a:moveTo>
                    <a:pt x="48" y="0"/>
                  </a:moveTo>
                  <a:lnTo>
                    <a:pt x="123" y="36"/>
                  </a:lnTo>
                  <a:lnTo>
                    <a:pt x="123" y="36"/>
                  </a:lnTo>
                  <a:lnTo>
                    <a:pt x="111" y="49"/>
                  </a:lnTo>
                  <a:lnTo>
                    <a:pt x="99" y="64"/>
                  </a:lnTo>
                  <a:lnTo>
                    <a:pt x="84" y="82"/>
                  </a:lnTo>
                  <a:lnTo>
                    <a:pt x="69" y="105"/>
                  </a:lnTo>
                  <a:lnTo>
                    <a:pt x="56" y="129"/>
                  </a:lnTo>
                  <a:lnTo>
                    <a:pt x="51" y="141"/>
                  </a:lnTo>
                  <a:lnTo>
                    <a:pt x="47" y="154"/>
                  </a:lnTo>
                  <a:lnTo>
                    <a:pt x="44" y="166"/>
                  </a:lnTo>
                  <a:lnTo>
                    <a:pt x="42" y="178"/>
                  </a:lnTo>
                  <a:lnTo>
                    <a:pt x="0" y="156"/>
                  </a:lnTo>
                  <a:lnTo>
                    <a:pt x="0" y="156"/>
                  </a:lnTo>
                  <a:lnTo>
                    <a:pt x="0" y="141"/>
                  </a:lnTo>
                  <a:lnTo>
                    <a:pt x="0" y="124"/>
                  </a:lnTo>
                  <a:lnTo>
                    <a:pt x="3" y="103"/>
                  </a:lnTo>
                  <a:lnTo>
                    <a:pt x="9" y="79"/>
                  </a:lnTo>
                  <a:lnTo>
                    <a:pt x="18" y="52"/>
                  </a:lnTo>
                  <a:lnTo>
                    <a:pt x="24" y="39"/>
                  </a:lnTo>
                  <a:lnTo>
                    <a:pt x="30" y="26"/>
                  </a:lnTo>
                  <a:lnTo>
                    <a:pt x="39" y="14"/>
                  </a:lnTo>
                  <a:lnTo>
                    <a:pt x="4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386" name="Freeform 67"/>
            <p:cNvSpPr>
              <a:spLocks/>
            </p:cNvSpPr>
            <p:nvPr/>
          </p:nvSpPr>
          <p:spPr bwMode="auto">
            <a:xfrm>
              <a:off x="-1623579" y="1875390"/>
              <a:ext cx="700090" cy="661990"/>
            </a:xfrm>
            <a:custGeom>
              <a:avLst/>
              <a:gdLst>
                <a:gd name="T0" fmla="*/ 279 w 441"/>
                <a:gd name="T1" fmla="*/ 417 h 417"/>
                <a:gd name="T2" fmla="*/ 279 w 441"/>
                <a:gd name="T3" fmla="*/ 417 h 417"/>
                <a:gd name="T4" fmla="*/ 278 w 441"/>
                <a:gd name="T5" fmla="*/ 404 h 417"/>
                <a:gd name="T6" fmla="*/ 279 w 441"/>
                <a:gd name="T7" fmla="*/ 389 h 417"/>
                <a:gd name="T8" fmla="*/ 281 w 441"/>
                <a:gd name="T9" fmla="*/ 368 h 417"/>
                <a:gd name="T10" fmla="*/ 285 w 441"/>
                <a:gd name="T11" fmla="*/ 346 h 417"/>
                <a:gd name="T12" fmla="*/ 294 w 441"/>
                <a:gd name="T13" fmla="*/ 319 h 417"/>
                <a:gd name="T14" fmla="*/ 300 w 441"/>
                <a:gd name="T15" fmla="*/ 305 h 417"/>
                <a:gd name="T16" fmla="*/ 306 w 441"/>
                <a:gd name="T17" fmla="*/ 290 h 417"/>
                <a:gd name="T18" fmla="*/ 315 w 441"/>
                <a:gd name="T19" fmla="*/ 277 h 417"/>
                <a:gd name="T20" fmla="*/ 324 w 441"/>
                <a:gd name="T21" fmla="*/ 262 h 417"/>
                <a:gd name="T22" fmla="*/ 324 w 441"/>
                <a:gd name="T23" fmla="*/ 262 h 417"/>
                <a:gd name="T24" fmla="*/ 345 w 441"/>
                <a:gd name="T25" fmla="*/ 236 h 417"/>
                <a:gd name="T26" fmla="*/ 363 w 441"/>
                <a:gd name="T27" fmla="*/ 214 h 417"/>
                <a:gd name="T28" fmla="*/ 379 w 441"/>
                <a:gd name="T29" fmla="*/ 196 h 417"/>
                <a:gd name="T30" fmla="*/ 396 w 441"/>
                <a:gd name="T31" fmla="*/ 183 h 417"/>
                <a:gd name="T32" fmla="*/ 409 w 441"/>
                <a:gd name="T33" fmla="*/ 172 h 417"/>
                <a:gd name="T34" fmla="*/ 421 w 441"/>
                <a:gd name="T35" fmla="*/ 165 h 417"/>
                <a:gd name="T36" fmla="*/ 432 w 441"/>
                <a:gd name="T37" fmla="*/ 159 h 417"/>
                <a:gd name="T38" fmla="*/ 441 w 441"/>
                <a:gd name="T39" fmla="*/ 154 h 417"/>
                <a:gd name="T40" fmla="*/ 441 w 441"/>
                <a:gd name="T41" fmla="*/ 154 h 417"/>
                <a:gd name="T42" fmla="*/ 302 w 441"/>
                <a:gd name="T43" fmla="*/ 83 h 417"/>
                <a:gd name="T44" fmla="*/ 197 w 441"/>
                <a:gd name="T45" fmla="*/ 30 h 417"/>
                <a:gd name="T46" fmla="*/ 157 w 441"/>
                <a:gd name="T47" fmla="*/ 12 h 417"/>
                <a:gd name="T48" fmla="*/ 131 w 441"/>
                <a:gd name="T49" fmla="*/ 0 h 417"/>
                <a:gd name="T50" fmla="*/ 131 w 441"/>
                <a:gd name="T51" fmla="*/ 0 h 417"/>
                <a:gd name="T52" fmla="*/ 121 w 441"/>
                <a:gd name="T53" fmla="*/ 3 h 417"/>
                <a:gd name="T54" fmla="*/ 107 w 441"/>
                <a:gd name="T55" fmla="*/ 6 h 417"/>
                <a:gd name="T56" fmla="*/ 91 w 441"/>
                <a:gd name="T57" fmla="*/ 14 h 417"/>
                <a:gd name="T58" fmla="*/ 82 w 441"/>
                <a:gd name="T59" fmla="*/ 20 h 417"/>
                <a:gd name="T60" fmla="*/ 73 w 441"/>
                <a:gd name="T61" fmla="*/ 26 h 417"/>
                <a:gd name="T62" fmla="*/ 64 w 441"/>
                <a:gd name="T63" fmla="*/ 35 h 417"/>
                <a:gd name="T64" fmla="*/ 54 w 441"/>
                <a:gd name="T65" fmla="*/ 44 h 417"/>
                <a:gd name="T66" fmla="*/ 45 w 441"/>
                <a:gd name="T67" fmla="*/ 56 h 417"/>
                <a:gd name="T68" fmla="*/ 36 w 441"/>
                <a:gd name="T69" fmla="*/ 68 h 417"/>
                <a:gd name="T70" fmla="*/ 27 w 441"/>
                <a:gd name="T71" fmla="*/ 84 h 417"/>
                <a:gd name="T72" fmla="*/ 18 w 441"/>
                <a:gd name="T73" fmla="*/ 101 h 417"/>
                <a:gd name="T74" fmla="*/ 18 w 441"/>
                <a:gd name="T75" fmla="*/ 101 h 417"/>
                <a:gd name="T76" fmla="*/ 10 w 441"/>
                <a:gd name="T77" fmla="*/ 118 h 417"/>
                <a:gd name="T78" fmla="*/ 6 w 441"/>
                <a:gd name="T79" fmla="*/ 136 h 417"/>
                <a:gd name="T80" fmla="*/ 3 w 441"/>
                <a:gd name="T81" fmla="*/ 153 h 417"/>
                <a:gd name="T82" fmla="*/ 0 w 441"/>
                <a:gd name="T83" fmla="*/ 168 h 417"/>
                <a:gd name="T84" fmla="*/ 0 w 441"/>
                <a:gd name="T85" fmla="*/ 183 h 417"/>
                <a:gd name="T86" fmla="*/ 0 w 441"/>
                <a:gd name="T87" fmla="*/ 196 h 417"/>
                <a:gd name="T88" fmla="*/ 1 w 441"/>
                <a:gd name="T89" fmla="*/ 208 h 417"/>
                <a:gd name="T90" fmla="*/ 3 w 441"/>
                <a:gd name="T91" fmla="*/ 220 h 417"/>
                <a:gd name="T92" fmla="*/ 9 w 441"/>
                <a:gd name="T93" fmla="*/ 239 h 417"/>
                <a:gd name="T94" fmla="*/ 15 w 441"/>
                <a:gd name="T95" fmla="*/ 254 h 417"/>
                <a:gd name="T96" fmla="*/ 22 w 441"/>
                <a:gd name="T97" fmla="*/ 266 h 417"/>
                <a:gd name="T98" fmla="*/ 279 w 441"/>
                <a:gd name="T99" fmla="*/ 417 h 4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41" h="417">
                  <a:moveTo>
                    <a:pt x="279" y="417"/>
                  </a:moveTo>
                  <a:lnTo>
                    <a:pt x="279" y="417"/>
                  </a:lnTo>
                  <a:lnTo>
                    <a:pt x="278" y="404"/>
                  </a:lnTo>
                  <a:lnTo>
                    <a:pt x="279" y="389"/>
                  </a:lnTo>
                  <a:lnTo>
                    <a:pt x="281" y="368"/>
                  </a:lnTo>
                  <a:lnTo>
                    <a:pt x="285" y="346"/>
                  </a:lnTo>
                  <a:lnTo>
                    <a:pt x="294" y="319"/>
                  </a:lnTo>
                  <a:lnTo>
                    <a:pt x="300" y="305"/>
                  </a:lnTo>
                  <a:lnTo>
                    <a:pt x="306" y="290"/>
                  </a:lnTo>
                  <a:lnTo>
                    <a:pt x="315" y="277"/>
                  </a:lnTo>
                  <a:lnTo>
                    <a:pt x="324" y="262"/>
                  </a:lnTo>
                  <a:lnTo>
                    <a:pt x="324" y="262"/>
                  </a:lnTo>
                  <a:lnTo>
                    <a:pt x="345" y="236"/>
                  </a:lnTo>
                  <a:lnTo>
                    <a:pt x="363" y="214"/>
                  </a:lnTo>
                  <a:lnTo>
                    <a:pt x="379" y="196"/>
                  </a:lnTo>
                  <a:lnTo>
                    <a:pt x="396" y="183"/>
                  </a:lnTo>
                  <a:lnTo>
                    <a:pt x="409" y="172"/>
                  </a:lnTo>
                  <a:lnTo>
                    <a:pt x="421" y="165"/>
                  </a:lnTo>
                  <a:lnTo>
                    <a:pt x="432" y="159"/>
                  </a:lnTo>
                  <a:lnTo>
                    <a:pt x="441" y="154"/>
                  </a:lnTo>
                  <a:lnTo>
                    <a:pt x="441" y="154"/>
                  </a:lnTo>
                  <a:lnTo>
                    <a:pt x="302" y="83"/>
                  </a:lnTo>
                  <a:lnTo>
                    <a:pt x="197" y="30"/>
                  </a:lnTo>
                  <a:lnTo>
                    <a:pt x="157" y="12"/>
                  </a:lnTo>
                  <a:lnTo>
                    <a:pt x="131" y="0"/>
                  </a:lnTo>
                  <a:lnTo>
                    <a:pt x="131" y="0"/>
                  </a:lnTo>
                  <a:lnTo>
                    <a:pt x="121" y="3"/>
                  </a:lnTo>
                  <a:lnTo>
                    <a:pt x="107" y="6"/>
                  </a:lnTo>
                  <a:lnTo>
                    <a:pt x="91" y="14"/>
                  </a:lnTo>
                  <a:lnTo>
                    <a:pt x="82" y="20"/>
                  </a:lnTo>
                  <a:lnTo>
                    <a:pt x="73" y="26"/>
                  </a:lnTo>
                  <a:lnTo>
                    <a:pt x="64" y="35"/>
                  </a:lnTo>
                  <a:lnTo>
                    <a:pt x="54" y="44"/>
                  </a:lnTo>
                  <a:lnTo>
                    <a:pt x="45" y="56"/>
                  </a:lnTo>
                  <a:lnTo>
                    <a:pt x="36" y="68"/>
                  </a:lnTo>
                  <a:lnTo>
                    <a:pt x="27" y="84"/>
                  </a:lnTo>
                  <a:lnTo>
                    <a:pt x="18" y="101"/>
                  </a:lnTo>
                  <a:lnTo>
                    <a:pt x="18" y="101"/>
                  </a:lnTo>
                  <a:lnTo>
                    <a:pt x="10" y="118"/>
                  </a:lnTo>
                  <a:lnTo>
                    <a:pt x="6" y="136"/>
                  </a:lnTo>
                  <a:lnTo>
                    <a:pt x="3" y="153"/>
                  </a:lnTo>
                  <a:lnTo>
                    <a:pt x="0" y="168"/>
                  </a:lnTo>
                  <a:lnTo>
                    <a:pt x="0" y="183"/>
                  </a:lnTo>
                  <a:lnTo>
                    <a:pt x="0" y="196"/>
                  </a:lnTo>
                  <a:lnTo>
                    <a:pt x="1" y="208"/>
                  </a:lnTo>
                  <a:lnTo>
                    <a:pt x="3" y="220"/>
                  </a:lnTo>
                  <a:lnTo>
                    <a:pt x="9" y="239"/>
                  </a:lnTo>
                  <a:lnTo>
                    <a:pt x="15" y="254"/>
                  </a:lnTo>
                  <a:lnTo>
                    <a:pt x="22" y="266"/>
                  </a:lnTo>
                  <a:lnTo>
                    <a:pt x="279" y="417"/>
                  </a:lnTo>
                  <a:close/>
                </a:path>
              </a:pathLst>
            </a:custGeom>
            <a:solidFill>
              <a:srgbClr val="F1E2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387" name="Freeform 68"/>
            <p:cNvSpPr>
              <a:spLocks/>
            </p:cNvSpPr>
            <p:nvPr/>
          </p:nvSpPr>
          <p:spPr bwMode="auto">
            <a:xfrm>
              <a:off x="-1602941" y="1884915"/>
              <a:ext cx="647702" cy="623890"/>
            </a:xfrm>
            <a:custGeom>
              <a:avLst/>
              <a:gdLst>
                <a:gd name="T0" fmla="*/ 251 w 408"/>
                <a:gd name="T1" fmla="*/ 393 h 393"/>
                <a:gd name="T2" fmla="*/ 251 w 408"/>
                <a:gd name="T3" fmla="*/ 393 h 393"/>
                <a:gd name="T4" fmla="*/ 251 w 408"/>
                <a:gd name="T5" fmla="*/ 380 h 393"/>
                <a:gd name="T6" fmla="*/ 251 w 408"/>
                <a:gd name="T7" fmla="*/ 366 h 393"/>
                <a:gd name="T8" fmla="*/ 254 w 408"/>
                <a:gd name="T9" fmla="*/ 347 h 393"/>
                <a:gd name="T10" fmla="*/ 260 w 408"/>
                <a:gd name="T11" fmla="*/ 325 h 393"/>
                <a:gd name="T12" fmla="*/ 269 w 408"/>
                <a:gd name="T13" fmla="*/ 299 h 393"/>
                <a:gd name="T14" fmla="*/ 275 w 408"/>
                <a:gd name="T15" fmla="*/ 287 h 393"/>
                <a:gd name="T16" fmla="*/ 283 w 408"/>
                <a:gd name="T17" fmla="*/ 272 h 393"/>
                <a:gd name="T18" fmla="*/ 290 w 408"/>
                <a:gd name="T19" fmla="*/ 259 h 393"/>
                <a:gd name="T20" fmla="*/ 301 w 408"/>
                <a:gd name="T21" fmla="*/ 244 h 393"/>
                <a:gd name="T22" fmla="*/ 301 w 408"/>
                <a:gd name="T23" fmla="*/ 244 h 393"/>
                <a:gd name="T24" fmla="*/ 320 w 408"/>
                <a:gd name="T25" fmla="*/ 219 h 393"/>
                <a:gd name="T26" fmla="*/ 338 w 408"/>
                <a:gd name="T27" fmla="*/ 196 h 393"/>
                <a:gd name="T28" fmla="*/ 353 w 408"/>
                <a:gd name="T29" fmla="*/ 180 h 393"/>
                <a:gd name="T30" fmla="*/ 366 w 408"/>
                <a:gd name="T31" fmla="*/ 166 h 393"/>
                <a:gd name="T32" fmla="*/ 378 w 408"/>
                <a:gd name="T33" fmla="*/ 156 h 393"/>
                <a:gd name="T34" fmla="*/ 390 w 408"/>
                <a:gd name="T35" fmla="*/ 147 h 393"/>
                <a:gd name="T36" fmla="*/ 399 w 408"/>
                <a:gd name="T37" fmla="*/ 142 h 393"/>
                <a:gd name="T38" fmla="*/ 408 w 408"/>
                <a:gd name="T39" fmla="*/ 138 h 393"/>
                <a:gd name="T40" fmla="*/ 408 w 408"/>
                <a:gd name="T41" fmla="*/ 138 h 393"/>
                <a:gd name="T42" fmla="*/ 286 w 408"/>
                <a:gd name="T43" fmla="*/ 75 h 393"/>
                <a:gd name="T44" fmla="*/ 193 w 408"/>
                <a:gd name="T45" fmla="*/ 29 h 393"/>
                <a:gd name="T46" fmla="*/ 156 w 408"/>
                <a:gd name="T47" fmla="*/ 11 h 393"/>
                <a:gd name="T48" fmla="*/ 133 w 408"/>
                <a:gd name="T49" fmla="*/ 0 h 393"/>
                <a:gd name="T50" fmla="*/ 133 w 408"/>
                <a:gd name="T51" fmla="*/ 0 h 393"/>
                <a:gd name="T52" fmla="*/ 121 w 408"/>
                <a:gd name="T53" fmla="*/ 3 h 393"/>
                <a:gd name="T54" fmla="*/ 108 w 408"/>
                <a:gd name="T55" fmla="*/ 8 h 393"/>
                <a:gd name="T56" fmla="*/ 91 w 408"/>
                <a:gd name="T57" fmla="*/ 15 h 393"/>
                <a:gd name="T58" fmla="*/ 83 w 408"/>
                <a:gd name="T59" fmla="*/ 21 h 393"/>
                <a:gd name="T60" fmla="*/ 74 w 408"/>
                <a:gd name="T61" fmla="*/ 29 h 393"/>
                <a:gd name="T62" fmla="*/ 63 w 408"/>
                <a:gd name="T63" fmla="*/ 36 h 393"/>
                <a:gd name="T64" fmla="*/ 54 w 408"/>
                <a:gd name="T65" fmla="*/ 47 h 393"/>
                <a:gd name="T66" fmla="*/ 44 w 408"/>
                <a:gd name="T67" fmla="*/ 59 h 393"/>
                <a:gd name="T68" fmla="*/ 35 w 408"/>
                <a:gd name="T69" fmla="*/ 72 h 393"/>
                <a:gd name="T70" fmla="*/ 26 w 408"/>
                <a:gd name="T71" fmla="*/ 87 h 393"/>
                <a:gd name="T72" fmla="*/ 17 w 408"/>
                <a:gd name="T73" fmla="*/ 104 h 393"/>
                <a:gd name="T74" fmla="*/ 17 w 408"/>
                <a:gd name="T75" fmla="*/ 104 h 393"/>
                <a:gd name="T76" fmla="*/ 11 w 408"/>
                <a:gd name="T77" fmla="*/ 120 h 393"/>
                <a:gd name="T78" fmla="*/ 6 w 408"/>
                <a:gd name="T79" fmla="*/ 133 h 393"/>
                <a:gd name="T80" fmla="*/ 3 w 408"/>
                <a:gd name="T81" fmla="*/ 148 h 393"/>
                <a:gd name="T82" fmla="*/ 0 w 408"/>
                <a:gd name="T83" fmla="*/ 162 h 393"/>
                <a:gd name="T84" fmla="*/ 0 w 408"/>
                <a:gd name="T85" fmla="*/ 174 h 393"/>
                <a:gd name="T86" fmla="*/ 0 w 408"/>
                <a:gd name="T87" fmla="*/ 184 h 393"/>
                <a:gd name="T88" fmla="*/ 2 w 408"/>
                <a:gd name="T89" fmla="*/ 205 h 393"/>
                <a:gd name="T90" fmla="*/ 6 w 408"/>
                <a:gd name="T91" fmla="*/ 222 h 393"/>
                <a:gd name="T92" fmla="*/ 11 w 408"/>
                <a:gd name="T93" fmla="*/ 232 h 393"/>
                <a:gd name="T94" fmla="*/ 17 w 408"/>
                <a:gd name="T95" fmla="*/ 242 h 393"/>
                <a:gd name="T96" fmla="*/ 251 w 408"/>
                <a:gd name="T97" fmla="*/ 393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08" h="393">
                  <a:moveTo>
                    <a:pt x="251" y="393"/>
                  </a:moveTo>
                  <a:lnTo>
                    <a:pt x="251" y="393"/>
                  </a:lnTo>
                  <a:lnTo>
                    <a:pt x="251" y="380"/>
                  </a:lnTo>
                  <a:lnTo>
                    <a:pt x="251" y="366"/>
                  </a:lnTo>
                  <a:lnTo>
                    <a:pt x="254" y="347"/>
                  </a:lnTo>
                  <a:lnTo>
                    <a:pt x="260" y="325"/>
                  </a:lnTo>
                  <a:lnTo>
                    <a:pt x="269" y="299"/>
                  </a:lnTo>
                  <a:lnTo>
                    <a:pt x="275" y="287"/>
                  </a:lnTo>
                  <a:lnTo>
                    <a:pt x="283" y="272"/>
                  </a:lnTo>
                  <a:lnTo>
                    <a:pt x="290" y="259"/>
                  </a:lnTo>
                  <a:lnTo>
                    <a:pt x="301" y="244"/>
                  </a:lnTo>
                  <a:lnTo>
                    <a:pt x="301" y="244"/>
                  </a:lnTo>
                  <a:lnTo>
                    <a:pt x="320" y="219"/>
                  </a:lnTo>
                  <a:lnTo>
                    <a:pt x="338" y="196"/>
                  </a:lnTo>
                  <a:lnTo>
                    <a:pt x="353" y="180"/>
                  </a:lnTo>
                  <a:lnTo>
                    <a:pt x="366" y="166"/>
                  </a:lnTo>
                  <a:lnTo>
                    <a:pt x="378" y="156"/>
                  </a:lnTo>
                  <a:lnTo>
                    <a:pt x="390" y="147"/>
                  </a:lnTo>
                  <a:lnTo>
                    <a:pt x="399" y="142"/>
                  </a:lnTo>
                  <a:lnTo>
                    <a:pt x="408" y="138"/>
                  </a:lnTo>
                  <a:lnTo>
                    <a:pt x="408" y="138"/>
                  </a:lnTo>
                  <a:lnTo>
                    <a:pt x="286" y="75"/>
                  </a:lnTo>
                  <a:lnTo>
                    <a:pt x="193" y="29"/>
                  </a:lnTo>
                  <a:lnTo>
                    <a:pt x="156" y="11"/>
                  </a:lnTo>
                  <a:lnTo>
                    <a:pt x="133" y="0"/>
                  </a:lnTo>
                  <a:lnTo>
                    <a:pt x="133" y="0"/>
                  </a:lnTo>
                  <a:lnTo>
                    <a:pt x="121" y="3"/>
                  </a:lnTo>
                  <a:lnTo>
                    <a:pt x="108" y="8"/>
                  </a:lnTo>
                  <a:lnTo>
                    <a:pt x="91" y="15"/>
                  </a:lnTo>
                  <a:lnTo>
                    <a:pt x="83" y="21"/>
                  </a:lnTo>
                  <a:lnTo>
                    <a:pt x="74" y="29"/>
                  </a:lnTo>
                  <a:lnTo>
                    <a:pt x="63" y="36"/>
                  </a:lnTo>
                  <a:lnTo>
                    <a:pt x="54" y="47"/>
                  </a:lnTo>
                  <a:lnTo>
                    <a:pt x="44" y="59"/>
                  </a:lnTo>
                  <a:lnTo>
                    <a:pt x="35" y="72"/>
                  </a:lnTo>
                  <a:lnTo>
                    <a:pt x="26" y="87"/>
                  </a:lnTo>
                  <a:lnTo>
                    <a:pt x="17" y="104"/>
                  </a:lnTo>
                  <a:lnTo>
                    <a:pt x="17" y="104"/>
                  </a:lnTo>
                  <a:lnTo>
                    <a:pt x="11" y="120"/>
                  </a:lnTo>
                  <a:lnTo>
                    <a:pt x="6" y="133"/>
                  </a:lnTo>
                  <a:lnTo>
                    <a:pt x="3" y="148"/>
                  </a:lnTo>
                  <a:lnTo>
                    <a:pt x="0" y="162"/>
                  </a:lnTo>
                  <a:lnTo>
                    <a:pt x="0" y="174"/>
                  </a:lnTo>
                  <a:lnTo>
                    <a:pt x="0" y="184"/>
                  </a:lnTo>
                  <a:lnTo>
                    <a:pt x="2" y="205"/>
                  </a:lnTo>
                  <a:lnTo>
                    <a:pt x="6" y="222"/>
                  </a:lnTo>
                  <a:lnTo>
                    <a:pt x="11" y="232"/>
                  </a:lnTo>
                  <a:lnTo>
                    <a:pt x="17" y="242"/>
                  </a:lnTo>
                  <a:lnTo>
                    <a:pt x="251" y="393"/>
                  </a:lnTo>
                  <a:close/>
                </a:path>
              </a:pathLst>
            </a:custGeom>
            <a:solidFill>
              <a:srgbClr val="B6A2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388" name="Freeform 69"/>
            <p:cNvSpPr>
              <a:spLocks/>
            </p:cNvSpPr>
            <p:nvPr/>
          </p:nvSpPr>
          <p:spPr bwMode="auto">
            <a:xfrm>
              <a:off x="-1585479" y="1892852"/>
              <a:ext cx="587377" cy="533402"/>
            </a:xfrm>
            <a:custGeom>
              <a:avLst/>
              <a:gdLst>
                <a:gd name="T0" fmla="*/ 370 w 370"/>
                <a:gd name="T1" fmla="*/ 119 h 336"/>
                <a:gd name="T2" fmla="*/ 370 w 370"/>
                <a:gd name="T3" fmla="*/ 119 h 336"/>
                <a:gd name="T4" fmla="*/ 357 w 370"/>
                <a:gd name="T5" fmla="*/ 130 h 336"/>
                <a:gd name="T6" fmla="*/ 340 w 370"/>
                <a:gd name="T7" fmla="*/ 143 h 336"/>
                <a:gd name="T8" fmla="*/ 321 w 370"/>
                <a:gd name="T9" fmla="*/ 163 h 336"/>
                <a:gd name="T10" fmla="*/ 297 w 370"/>
                <a:gd name="T11" fmla="*/ 188 h 336"/>
                <a:gd name="T12" fmla="*/ 285 w 370"/>
                <a:gd name="T13" fmla="*/ 203 h 336"/>
                <a:gd name="T14" fmla="*/ 273 w 370"/>
                <a:gd name="T15" fmla="*/ 221 h 336"/>
                <a:gd name="T16" fmla="*/ 261 w 370"/>
                <a:gd name="T17" fmla="*/ 240 h 336"/>
                <a:gd name="T18" fmla="*/ 249 w 370"/>
                <a:gd name="T19" fmla="*/ 261 h 336"/>
                <a:gd name="T20" fmla="*/ 237 w 370"/>
                <a:gd name="T21" fmla="*/ 285 h 336"/>
                <a:gd name="T22" fmla="*/ 227 w 370"/>
                <a:gd name="T23" fmla="*/ 311 h 336"/>
                <a:gd name="T24" fmla="*/ 227 w 370"/>
                <a:gd name="T25" fmla="*/ 311 h 336"/>
                <a:gd name="T26" fmla="*/ 221 w 370"/>
                <a:gd name="T27" fmla="*/ 311 h 336"/>
                <a:gd name="T28" fmla="*/ 209 w 370"/>
                <a:gd name="T29" fmla="*/ 314 h 336"/>
                <a:gd name="T30" fmla="*/ 201 w 370"/>
                <a:gd name="T31" fmla="*/ 317 h 336"/>
                <a:gd name="T32" fmla="*/ 194 w 370"/>
                <a:gd name="T33" fmla="*/ 321 h 336"/>
                <a:gd name="T34" fmla="*/ 190 w 370"/>
                <a:gd name="T35" fmla="*/ 327 h 336"/>
                <a:gd name="T36" fmla="*/ 185 w 370"/>
                <a:gd name="T37" fmla="*/ 336 h 336"/>
                <a:gd name="T38" fmla="*/ 40 w 370"/>
                <a:gd name="T39" fmla="*/ 243 h 336"/>
                <a:gd name="T40" fmla="*/ 40 w 370"/>
                <a:gd name="T41" fmla="*/ 243 h 336"/>
                <a:gd name="T42" fmla="*/ 40 w 370"/>
                <a:gd name="T43" fmla="*/ 236 h 336"/>
                <a:gd name="T44" fmla="*/ 40 w 370"/>
                <a:gd name="T45" fmla="*/ 228 h 336"/>
                <a:gd name="T46" fmla="*/ 37 w 370"/>
                <a:gd name="T47" fmla="*/ 220 h 336"/>
                <a:gd name="T48" fmla="*/ 33 w 370"/>
                <a:gd name="T49" fmla="*/ 211 h 336"/>
                <a:gd name="T50" fmla="*/ 25 w 370"/>
                <a:gd name="T51" fmla="*/ 202 h 336"/>
                <a:gd name="T52" fmla="*/ 21 w 370"/>
                <a:gd name="T53" fmla="*/ 197 h 336"/>
                <a:gd name="T54" fmla="*/ 15 w 370"/>
                <a:gd name="T55" fmla="*/ 193 h 336"/>
                <a:gd name="T56" fmla="*/ 9 w 370"/>
                <a:gd name="T57" fmla="*/ 190 h 336"/>
                <a:gd name="T58" fmla="*/ 0 w 370"/>
                <a:gd name="T59" fmla="*/ 187 h 336"/>
                <a:gd name="T60" fmla="*/ 0 w 370"/>
                <a:gd name="T61" fmla="*/ 187 h 336"/>
                <a:gd name="T62" fmla="*/ 0 w 370"/>
                <a:gd name="T63" fmla="*/ 181 h 336"/>
                <a:gd name="T64" fmla="*/ 1 w 370"/>
                <a:gd name="T65" fmla="*/ 164 h 336"/>
                <a:gd name="T66" fmla="*/ 6 w 370"/>
                <a:gd name="T67" fmla="*/ 142 h 336"/>
                <a:gd name="T68" fmla="*/ 10 w 370"/>
                <a:gd name="T69" fmla="*/ 127 h 336"/>
                <a:gd name="T70" fmla="*/ 15 w 370"/>
                <a:gd name="T71" fmla="*/ 112 h 336"/>
                <a:gd name="T72" fmla="*/ 22 w 370"/>
                <a:gd name="T73" fmla="*/ 97 h 336"/>
                <a:gd name="T74" fmla="*/ 30 w 370"/>
                <a:gd name="T75" fmla="*/ 82 h 336"/>
                <a:gd name="T76" fmla="*/ 42 w 370"/>
                <a:gd name="T77" fmla="*/ 66 h 336"/>
                <a:gd name="T78" fmla="*/ 54 w 370"/>
                <a:gd name="T79" fmla="*/ 51 h 336"/>
                <a:gd name="T80" fmla="*/ 70 w 370"/>
                <a:gd name="T81" fmla="*/ 36 h 336"/>
                <a:gd name="T82" fmla="*/ 88 w 370"/>
                <a:gd name="T83" fmla="*/ 22 h 336"/>
                <a:gd name="T84" fmla="*/ 109 w 370"/>
                <a:gd name="T85" fmla="*/ 10 h 336"/>
                <a:gd name="T86" fmla="*/ 133 w 370"/>
                <a:gd name="T87" fmla="*/ 0 h 336"/>
                <a:gd name="T88" fmla="*/ 133 w 370"/>
                <a:gd name="T89" fmla="*/ 0 h 336"/>
                <a:gd name="T90" fmla="*/ 218 w 370"/>
                <a:gd name="T91" fmla="*/ 40 h 336"/>
                <a:gd name="T92" fmla="*/ 296 w 370"/>
                <a:gd name="T93" fmla="*/ 79 h 336"/>
                <a:gd name="T94" fmla="*/ 334 w 370"/>
                <a:gd name="T95" fmla="*/ 100 h 336"/>
                <a:gd name="T96" fmla="*/ 370 w 370"/>
                <a:gd name="T97" fmla="*/ 119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70" h="336">
                  <a:moveTo>
                    <a:pt x="370" y="119"/>
                  </a:moveTo>
                  <a:lnTo>
                    <a:pt x="370" y="119"/>
                  </a:lnTo>
                  <a:lnTo>
                    <a:pt x="357" y="130"/>
                  </a:lnTo>
                  <a:lnTo>
                    <a:pt x="340" y="143"/>
                  </a:lnTo>
                  <a:lnTo>
                    <a:pt x="321" y="163"/>
                  </a:lnTo>
                  <a:lnTo>
                    <a:pt x="297" y="188"/>
                  </a:lnTo>
                  <a:lnTo>
                    <a:pt x="285" y="203"/>
                  </a:lnTo>
                  <a:lnTo>
                    <a:pt x="273" y="221"/>
                  </a:lnTo>
                  <a:lnTo>
                    <a:pt x="261" y="240"/>
                  </a:lnTo>
                  <a:lnTo>
                    <a:pt x="249" y="261"/>
                  </a:lnTo>
                  <a:lnTo>
                    <a:pt x="237" y="285"/>
                  </a:lnTo>
                  <a:lnTo>
                    <a:pt x="227" y="311"/>
                  </a:lnTo>
                  <a:lnTo>
                    <a:pt x="227" y="311"/>
                  </a:lnTo>
                  <a:lnTo>
                    <a:pt x="221" y="311"/>
                  </a:lnTo>
                  <a:lnTo>
                    <a:pt x="209" y="314"/>
                  </a:lnTo>
                  <a:lnTo>
                    <a:pt x="201" y="317"/>
                  </a:lnTo>
                  <a:lnTo>
                    <a:pt x="194" y="321"/>
                  </a:lnTo>
                  <a:lnTo>
                    <a:pt x="190" y="327"/>
                  </a:lnTo>
                  <a:lnTo>
                    <a:pt x="185" y="336"/>
                  </a:lnTo>
                  <a:lnTo>
                    <a:pt x="40" y="243"/>
                  </a:lnTo>
                  <a:lnTo>
                    <a:pt x="40" y="243"/>
                  </a:lnTo>
                  <a:lnTo>
                    <a:pt x="40" y="236"/>
                  </a:lnTo>
                  <a:lnTo>
                    <a:pt x="40" y="228"/>
                  </a:lnTo>
                  <a:lnTo>
                    <a:pt x="37" y="220"/>
                  </a:lnTo>
                  <a:lnTo>
                    <a:pt x="33" y="211"/>
                  </a:lnTo>
                  <a:lnTo>
                    <a:pt x="25" y="202"/>
                  </a:lnTo>
                  <a:lnTo>
                    <a:pt x="21" y="197"/>
                  </a:lnTo>
                  <a:lnTo>
                    <a:pt x="15" y="193"/>
                  </a:lnTo>
                  <a:lnTo>
                    <a:pt x="9" y="190"/>
                  </a:lnTo>
                  <a:lnTo>
                    <a:pt x="0" y="187"/>
                  </a:lnTo>
                  <a:lnTo>
                    <a:pt x="0" y="187"/>
                  </a:lnTo>
                  <a:lnTo>
                    <a:pt x="0" y="181"/>
                  </a:lnTo>
                  <a:lnTo>
                    <a:pt x="1" y="164"/>
                  </a:lnTo>
                  <a:lnTo>
                    <a:pt x="6" y="142"/>
                  </a:lnTo>
                  <a:lnTo>
                    <a:pt x="10" y="127"/>
                  </a:lnTo>
                  <a:lnTo>
                    <a:pt x="15" y="112"/>
                  </a:lnTo>
                  <a:lnTo>
                    <a:pt x="22" y="97"/>
                  </a:lnTo>
                  <a:lnTo>
                    <a:pt x="30" y="82"/>
                  </a:lnTo>
                  <a:lnTo>
                    <a:pt x="42" y="66"/>
                  </a:lnTo>
                  <a:lnTo>
                    <a:pt x="54" y="51"/>
                  </a:lnTo>
                  <a:lnTo>
                    <a:pt x="70" y="36"/>
                  </a:lnTo>
                  <a:lnTo>
                    <a:pt x="88" y="22"/>
                  </a:lnTo>
                  <a:lnTo>
                    <a:pt x="109" y="10"/>
                  </a:lnTo>
                  <a:lnTo>
                    <a:pt x="133" y="0"/>
                  </a:lnTo>
                  <a:lnTo>
                    <a:pt x="133" y="0"/>
                  </a:lnTo>
                  <a:lnTo>
                    <a:pt x="218" y="40"/>
                  </a:lnTo>
                  <a:lnTo>
                    <a:pt x="296" y="79"/>
                  </a:lnTo>
                  <a:lnTo>
                    <a:pt x="334" y="100"/>
                  </a:lnTo>
                  <a:lnTo>
                    <a:pt x="370" y="119"/>
                  </a:lnTo>
                  <a:close/>
                </a:path>
              </a:pathLst>
            </a:custGeom>
            <a:solidFill>
              <a:srgbClr val="F1E2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389" name="Freeform 70"/>
            <p:cNvSpPr>
              <a:spLocks/>
            </p:cNvSpPr>
            <p:nvPr/>
          </p:nvSpPr>
          <p:spPr bwMode="auto">
            <a:xfrm>
              <a:off x="-1585479" y="1892852"/>
              <a:ext cx="587377" cy="533402"/>
            </a:xfrm>
            <a:custGeom>
              <a:avLst/>
              <a:gdLst>
                <a:gd name="T0" fmla="*/ 370 w 370"/>
                <a:gd name="T1" fmla="*/ 119 h 336"/>
                <a:gd name="T2" fmla="*/ 370 w 370"/>
                <a:gd name="T3" fmla="*/ 119 h 336"/>
                <a:gd name="T4" fmla="*/ 357 w 370"/>
                <a:gd name="T5" fmla="*/ 130 h 336"/>
                <a:gd name="T6" fmla="*/ 340 w 370"/>
                <a:gd name="T7" fmla="*/ 143 h 336"/>
                <a:gd name="T8" fmla="*/ 321 w 370"/>
                <a:gd name="T9" fmla="*/ 163 h 336"/>
                <a:gd name="T10" fmla="*/ 297 w 370"/>
                <a:gd name="T11" fmla="*/ 188 h 336"/>
                <a:gd name="T12" fmla="*/ 285 w 370"/>
                <a:gd name="T13" fmla="*/ 203 h 336"/>
                <a:gd name="T14" fmla="*/ 273 w 370"/>
                <a:gd name="T15" fmla="*/ 221 h 336"/>
                <a:gd name="T16" fmla="*/ 261 w 370"/>
                <a:gd name="T17" fmla="*/ 240 h 336"/>
                <a:gd name="T18" fmla="*/ 249 w 370"/>
                <a:gd name="T19" fmla="*/ 261 h 336"/>
                <a:gd name="T20" fmla="*/ 237 w 370"/>
                <a:gd name="T21" fmla="*/ 285 h 336"/>
                <a:gd name="T22" fmla="*/ 227 w 370"/>
                <a:gd name="T23" fmla="*/ 311 h 336"/>
                <a:gd name="T24" fmla="*/ 227 w 370"/>
                <a:gd name="T25" fmla="*/ 311 h 336"/>
                <a:gd name="T26" fmla="*/ 221 w 370"/>
                <a:gd name="T27" fmla="*/ 311 h 336"/>
                <a:gd name="T28" fmla="*/ 209 w 370"/>
                <a:gd name="T29" fmla="*/ 314 h 336"/>
                <a:gd name="T30" fmla="*/ 201 w 370"/>
                <a:gd name="T31" fmla="*/ 317 h 336"/>
                <a:gd name="T32" fmla="*/ 194 w 370"/>
                <a:gd name="T33" fmla="*/ 321 h 336"/>
                <a:gd name="T34" fmla="*/ 190 w 370"/>
                <a:gd name="T35" fmla="*/ 327 h 336"/>
                <a:gd name="T36" fmla="*/ 185 w 370"/>
                <a:gd name="T37" fmla="*/ 336 h 336"/>
                <a:gd name="T38" fmla="*/ 40 w 370"/>
                <a:gd name="T39" fmla="*/ 243 h 336"/>
                <a:gd name="T40" fmla="*/ 40 w 370"/>
                <a:gd name="T41" fmla="*/ 243 h 336"/>
                <a:gd name="T42" fmla="*/ 40 w 370"/>
                <a:gd name="T43" fmla="*/ 236 h 336"/>
                <a:gd name="T44" fmla="*/ 40 w 370"/>
                <a:gd name="T45" fmla="*/ 228 h 336"/>
                <a:gd name="T46" fmla="*/ 37 w 370"/>
                <a:gd name="T47" fmla="*/ 220 h 336"/>
                <a:gd name="T48" fmla="*/ 33 w 370"/>
                <a:gd name="T49" fmla="*/ 211 h 336"/>
                <a:gd name="T50" fmla="*/ 25 w 370"/>
                <a:gd name="T51" fmla="*/ 202 h 336"/>
                <a:gd name="T52" fmla="*/ 21 w 370"/>
                <a:gd name="T53" fmla="*/ 197 h 336"/>
                <a:gd name="T54" fmla="*/ 15 w 370"/>
                <a:gd name="T55" fmla="*/ 193 h 336"/>
                <a:gd name="T56" fmla="*/ 9 w 370"/>
                <a:gd name="T57" fmla="*/ 190 h 336"/>
                <a:gd name="T58" fmla="*/ 0 w 370"/>
                <a:gd name="T59" fmla="*/ 187 h 336"/>
                <a:gd name="T60" fmla="*/ 0 w 370"/>
                <a:gd name="T61" fmla="*/ 187 h 336"/>
                <a:gd name="T62" fmla="*/ 0 w 370"/>
                <a:gd name="T63" fmla="*/ 181 h 336"/>
                <a:gd name="T64" fmla="*/ 1 w 370"/>
                <a:gd name="T65" fmla="*/ 164 h 336"/>
                <a:gd name="T66" fmla="*/ 6 w 370"/>
                <a:gd name="T67" fmla="*/ 142 h 336"/>
                <a:gd name="T68" fmla="*/ 10 w 370"/>
                <a:gd name="T69" fmla="*/ 127 h 336"/>
                <a:gd name="T70" fmla="*/ 15 w 370"/>
                <a:gd name="T71" fmla="*/ 112 h 336"/>
                <a:gd name="T72" fmla="*/ 22 w 370"/>
                <a:gd name="T73" fmla="*/ 97 h 336"/>
                <a:gd name="T74" fmla="*/ 30 w 370"/>
                <a:gd name="T75" fmla="*/ 82 h 336"/>
                <a:gd name="T76" fmla="*/ 42 w 370"/>
                <a:gd name="T77" fmla="*/ 66 h 336"/>
                <a:gd name="T78" fmla="*/ 54 w 370"/>
                <a:gd name="T79" fmla="*/ 51 h 336"/>
                <a:gd name="T80" fmla="*/ 70 w 370"/>
                <a:gd name="T81" fmla="*/ 36 h 336"/>
                <a:gd name="T82" fmla="*/ 88 w 370"/>
                <a:gd name="T83" fmla="*/ 22 h 336"/>
                <a:gd name="T84" fmla="*/ 109 w 370"/>
                <a:gd name="T85" fmla="*/ 10 h 336"/>
                <a:gd name="T86" fmla="*/ 133 w 370"/>
                <a:gd name="T87" fmla="*/ 0 h 336"/>
                <a:gd name="T88" fmla="*/ 133 w 370"/>
                <a:gd name="T89" fmla="*/ 0 h 336"/>
                <a:gd name="T90" fmla="*/ 218 w 370"/>
                <a:gd name="T91" fmla="*/ 40 h 336"/>
                <a:gd name="T92" fmla="*/ 296 w 370"/>
                <a:gd name="T93" fmla="*/ 79 h 336"/>
                <a:gd name="T94" fmla="*/ 334 w 370"/>
                <a:gd name="T95" fmla="*/ 100 h 336"/>
                <a:gd name="T96" fmla="*/ 370 w 370"/>
                <a:gd name="T97" fmla="*/ 119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70" h="336">
                  <a:moveTo>
                    <a:pt x="370" y="119"/>
                  </a:moveTo>
                  <a:lnTo>
                    <a:pt x="370" y="119"/>
                  </a:lnTo>
                  <a:lnTo>
                    <a:pt x="357" y="130"/>
                  </a:lnTo>
                  <a:lnTo>
                    <a:pt x="340" y="143"/>
                  </a:lnTo>
                  <a:lnTo>
                    <a:pt x="321" y="163"/>
                  </a:lnTo>
                  <a:lnTo>
                    <a:pt x="297" y="188"/>
                  </a:lnTo>
                  <a:lnTo>
                    <a:pt x="285" y="203"/>
                  </a:lnTo>
                  <a:lnTo>
                    <a:pt x="273" y="221"/>
                  </a:lnTo>
                  <a:lnTo>
                    <a:pt x="261" y="240"/>
                  </a:lnTo>
                  <a:lnTo>
                    <a:pt x="249" y="261"/>
                  </a:lnTo>
                  <a:lnTo>
                    <a:pt x="237" y="285"/>
                  </a:lnTo>
                  <a:lnTo>
                    <a:pt x="227" y="311"/>
                  </a:lnTo>
                  <a:lnTo>
                    <a:pt x="227" y="311"/>
                  </a:lnTo>
                  <a:lnTo>
                    <a:pt x="221" y="311"/>
                  </a:lnTo>
                  <a:lnTo>
                    <a:pt x="209" y="314"/>
                  </a:lnTo>
                  <a:lnTo>
                    <a:pt x="201" y="317"/>
                  </a:lnTo>
                  <a:lnTo>
                    <a:pt x="194" y="321"/>
                  </a:lnTo>
                  <a:lnTo>
                    <a:pt x="190" y="327"/>
                  </a:lnTo>
                  <a:lnTo>
                    <a:pt x="185" y="336"/>
                  </a:lnTo>
                  <a:lnTo>
                    <a:pt x="40" y="243"/>
                  </a:lnTo>
                  <a:lnTo>
                    <a:pt x="40" y="243"/>
                  </a:lnTo>
                  <a:lnTo>
                    <a:pt x="40" y="236"/>
                  </a:lnTo>
                  <a:lnTo>
                    <a:pt x="40" y="228"/>
                  </a:lnTo>
                  <a:lnTo>
                    <a:pt x="37" y="220"/>
                  </a:lnTo>
                  <a:lnTo>
                    <a:pt x="33" y="211"/>
                  </a:lnTo>
                  <a:lnTo>
                    <a:pt x="25" y="202"/>
                  </a:lnTo>
                  <a:lnTo>
                    <a:pt x="21" y="197"/>
                  </a:lnTo>
                  <a:lnTo>
                    <a:pt x="15" y="193"/>
                  </a:lnTo>
                  <a:lnTo>
                    <a:pt x="9" y="190"/>
                  </a:lnTo>
                  <a:lnTo>
                    <a:pt x="0" y="187"/>
                  </a:lnTo>
                  <a:lnTo>
                    <a:pt x="0" y="187"/>
                  </a:lnTo>
                  <a:lnTo>
                    <a:pt x="0" y="181"/>
                  </a:lnTo>
                  <a:lnTo>
                    <a:pt x="1" y="164"/>
                  </a:lnTo>
                  <a:lnTo>
                    <a:pt x="6" y="142"/>
                  </a:lnTo>
                  <a:lnTo>
                    <a:pt x="10" y="127"/>
                  </a:lnTo>
                  <a:lnTo>
                    <a:pt x="15" y="112"/>
                  </a:lnTo>
                  <a:lnTo>
                    <a:pt x="22" y="97"/>
                  </a:lnTo>
                  <a:lnTo>
                    <a:pt x="30" y="82"/>
                  </a:lnTo>
                  <a:lnTo>
                    <a:pt x="42" y="66"/>
                  </a:lnTo>
                  <a:lnTo>
                    <a:pt x="54" y="51"/>
                  </a:lnTo>
                  <a:lnTo>
                    <a:pt x="70" y="36"/>
                  </a:lnTo>
                  <a:lnTo>
                    <a:pt x="88" y="22"/>
                  </a:lnTo>
                  <a:lnTo>
                    <a:pt x="109" y="10"/>
                  </a:lnTo>
                  <a:lnTo>
                    <a:pt x="133" y="0"/>
                  </a:lnTo>
                  <a:lnTo>
                    <a:pt x="133" y="0"/>
                  </a:lnTo>
                  <a:lnTo>
                    <a:pt x="218" y="40"/>
                  </a:lnTo>
                  <a:lnTo>
                    <a:pt x="296" y="79"/>
                  </a:lnTo>
                  <a:lnTo>
                    <a:pt x="334" y="100"/>
                  </a:lnTo>
                  <a:lnTo>
                    <a:pt x="370" y="1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390" name="Freeform 71"/>
            <p:cNvSpPr>
              <a:spLocks/>
            </p:cNvSpPr>
            <p:nvPr/>
          </p:nvSpPr>
          <p:spPr bwMode="auto">
            <a:xfrm>
              <a:off x="-1504516" y="2021440"/>
              <a:ext cx="168276" cy="252413"/>
            </a:xfrm>
            <a:custGeom>
              <a:avLst/>
              <a:gdLst>
                <a:gd name="T0" fmla="*/ 0 w 106"/>
                <a:gd name="T1" fmla="*/ 143 h 159"/>
                <a:gd name="T2" fmla="*/ 0 w 106"/>
                <a:gd name="T3" fmla="*/ 143 h 159"/>
                <a:gd name="T4" fmla="*/ 3 w 106"/>
                <a:gd name="T5" fmla="*/ 125 h 159"/>
                <a:gd name="T6" fmla="*/ 9 w 106"/>
                <a:gd name="T7" fmla="*/ 107 h 159"/>
                <a:gd name="T8" fmla="*/ 18 w 106"/>
                <a:gd name="T9" fmla="*/ 86 h 159"/>
                <a:gd name="T10" fmla="*/ 28 w 106"/>
                <a:gd name="T11" fmla="*/ 62 h 159"/>
                <a:gd name="T12" fmla="*/ 35 w 106"/>
                <a:gd name="T13" fmla="*/ 50 h 159"/>
                <a:gd name="T14" fmla="*/ 43 w 106"/>
                <a:gd name="T15" fmla="*/ 38 h 159"/>
                <a:gd name="T16" fmla="*/ 52 w 106"/>
                <a:gd name="T17" fmla="*/ 28 h 159"/>
                <a:gd name="T18" fmla="*/ 61 w 106"/>
                <a:gd name="T19" fmla="*/ 18 h 159"/>
                <a:gd name="T20" fmla="*/ 71 w 106"/>
                <a:gd name="T21" fmla="*/ 9 h 159"/>
                <a:gd name="T22" fmla="*/ 83 w 106"/>
                <a:gd name="T23" fmla="*/ 0 h 159"/>
                <a:gd name="T24" fmla="*/ 106 w 106"/>
                <a:gd name="T25" fmla="*/ 7 h 159"/>
                <a:gd name="T26" fmla="*/ 106 w 106"/>
                <a:gd name="T27" fmla="*/ 7 h 159"/>
                <a:gd name="T28" fmla="*/ 94 w 106"/>
                <a:gd name="T29" fmla="*/ 18 h 159"/>
                <a:gd name="T30" fmla="*/ 82 w 106"/>
                <a:gd name="T31" fmla="*/ 29 h 159"/>
                <a:gd name="T32" fmla="*/ 68 w 106"/>
                <a:gd name="T33" fmla="*/ 47 h 159"/>
                <a:gd name="T34" fmla="*/ 53 w 106"/>
                <a:gd name="T35" fmla="*/ 68 h 159"/>
                <a:gd name="T36" fmla="*/ 40 w 106"/>
                <a:gd name="T37" fmla="*/ 95 h 159"/>
                <a:gd name="T38" fmla="*/ 34 w 106"/>
                <a:gd name="T39" fmla="*/ 109 h 159"/>
                <a:gd name="T40" fmla="*/ 28 w 106"/>
                <a:gd name="T41" fmla="*/ 125 h 159"/>
                <a:gd name="T42" fmla="*/ 24 w 106"/>
                <a:gd name="T43" fmla="*/ 142 h 159"/>
                <a:gd name="T44" fmla="*/ 21 w 106"/>
                <a:gd name="T45" fmla="*/ 159 h 159"/>
                <a:gd name="T46" fmla="*/ 0 w 106"/>
                <a:gd name="T47" fmla="*/ 143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6" h="159">
                  <a:moveTo>
                    <a:pt x="0" y="143"/>
                  </a:moveTo>
                  <a:lnTo>
                    <a:pt x="0" y="143"/>
                  </a:lnTo>
                  <a:lnTo>
                    <a:pt x="3" y="125"/>
                  </a:lnTo>
                  <a:lnTo>
                    <a:pt x="9" y="107"/>
                  </a:lnTo>
                  <a:lnTo>
                    <a:pt x="18" y="86"/>
                  </a:lnTo>
                  <a:lnTo>
                    <a:pt x="28" y="62"/>
                  </a:lnTo>
                  <a:lnTo>
                    <a:pt x="35" y="50"/>
                  </a:lnTo>
                  <a:lnTo>
                    <a:pt x="43" y="38"/>
                  </a:lnTo>
                  <a:lnTo>
                    <a:pt x="52" y="28"/>
                  </a:lnTo>
                  <a:lnTo>
                    <a:pt x="61" y="18"/>
                  </a:lnTo>
                  <a:lnTo>
                    <a:pt x="71" y="9"/>
                  </a:lnTo>
                  <a:lnTo>
                    <a:pt x="83" y="0"/>
                  </a:lnTo>
                  <a:lnTo>
                    <a:pt x="106" y="7"/>
                  </a:lnTo>
                  <a:lnTo>
                    <a:pt x="106" y="7"/>
                  </a:lnTo>
                  <a:lnTo>
                    <a:pt x="94" y="18"/>
                  </a:lnTo>
                  <a:lnTo>
                    <a:pt x="82" y="29"/>
                  </a:lnTo>
                  <a:lnTo>
                    <a:pt x="68" y="47"/>
                  </a:lnTo>
                  <a:lnTo>
                    <a:pt x="53" y="68"/>
                  </a:lnTo>
                  <a:lnTo>
                    <a:pt x="40" y="95"/>
                  </a:lnTo>
                  <a:lnTo>
                    <a:pt x="34" y="109"/>
                  </a:lnTo>
                  <a:lnTo>
                    <a:pt x="28" y="125"/>
                  </a:lnTo>
                  <a:lnTo>
                    <a:pt x="24" y="142"/>
                  </a:lnTo>
                  <a:lnTo>
                    <a:pt x="21" y="159"/>
                  </a:lnTo>
                  <a:lnTo>
                    <a:pt x="0" y="143"/>
                  </a:lnTo>
                  <a:close/>
                </a:path>
              </a:pathLst>
            </a:custGeom>
            <a:solidFill>
              <a:srgbClr val="B6A2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391" name="Freeform 72"/>
            <p:cNvSpPr>
              <a:spLocks/>
            </p:cNvSpPr>
            <p:nvPr/>
          </p:nvSpPr>
          <p:spPr bwMode="auto">
            <a:xfrm>
              <a:off x="-1444191" y="2157966"/>
              <a:ext cx="66675" cy="142876"/>
            </a:xfrm>
            <a:custGeom>
              <a:avLst/>
              <a:gdLst>
                <a:gd name="T0" fmla="*/ 0 w 42"/>
                <a:gd name="T1" fmla="*/ 81 h 90"/>
                <a:gd name="T2" fmla="*/ 0 w 42"/>
                <a:gd name="T3" fmla="*/ 81 h 90"/>
                <a:gd name="T4" fmla="*/ 0 w 42"/>
                <a:gd name="T5" fmla="*/ 75 h 90"/>
                <a:gd name="T6" fmla="*/ 3 w 42"/>
                <a:gd name="T7" fmla="*/ 58 h 90"/>
                <a:gd name="T8" fmla="*/ 5 w 42"/>
                <a:gd name="T9" fmla="*/ 47 h 90"/>
                <a:gd name="T10" fmla="*/ 9 w 42"/>
                <a:gd name="T11" fmla="*/ 33 h 90"/>
                <a:gd name="T12" fmla="*/ 17 w 42"/>
                <a:gd name="T13" fmla="*/ 17 h 90"/>
                <a:gd name="T14" fmla="*/ 24 w 42"/>
                <a:gd name="T15" fmla="*/ 0 h 90"/>
                <a:gd name="T16" fmla="*/ 24 w 42"/>
                <a:gd name="T17" fmla="*/ 0 h 90"/>
                <a:gd name="T18" fmla="*/ 27 w 42"/>
                <a:gd name="T19" fmla="*/ 0 h 90"/>
                <a:gd name="T20" fmla="*/ 33 w 42"/>
                <a:gd name="T21" fmla="*/ 2 h 90"/>
                <a:gd name="T22" fmla="*/ 42 w 42"/>
                <a:gd name="T23" fmla="*/ 5 h 90"/>
                <a:gd name="T24" fmla="*/ 42 w 42"/>
                <a:gd name="T25" fmla="*/ 5 h 90"/>
                <a:gd name="T26" fmla="*/ 33 w 42"/>
                <a:gd name="T27" fmla="*/ 23 h 90"/>
                <a:gd name="T28" fmla="*/ 26 w 42"/>
                <a:gd name="T29" fmla="*/ 38 h 90"/>
                <a:gd name="T30" fmla="*/ 20 w 42"/>
                <a:gd name="T31" fmla="*/ 53 h 90"/>
                <a:gd name="T32" fmla="*/ 17 w 42"/>
                <a:gd name="T33" fmla="*/ 64 h 90"/>
                <a:gd name="T34" fmla="*/ 12 w 42"/>
                <a:gd name="T35" fmla="*/ 82 h 90"/>
                <a:gd name="T36" fmla="*/ 11 w 42"/>
                <a:gd name="T37" fmla="*/ 90 h 90"/>
                <a:gd name="T38" fmla="*/ 0 w 42"/>
                <a:gd name="T39" fmla="*/ 81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2" h="90">
                  <a:moveTo>
                    <a:pt x="0" y="81"/>
                  </a:moveTo>
                  <a:lnTo>
                    <a:pt x="0" y="81"/>
                  </a:lnTo>
                  <a:lnTo>
                    <a:pt x="0" y="75"/>
                  </a:lnTo>
                  <a:lnTo>
                    <a:pt x="3" y="58"/>
                  </a:lnTo>
                  <a:lnTo>
                    <a:pt x="5" y="47"/>
                  </a:lnTo>
                  <a:lnTo>
                    <a:pt x="9" y="33"/>
                  </a:lnTo>
                  <a:lnTo>
                    <a:pt x="17" y="17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7" y="0"/>
                  </a:lnTo>
                  <a:lnTo>
                    <a:pt x="33" y="2"/>
                  </a:lnTo>
                  <a:lnTo>
                    <a:pt x="42" y="5"/>
                  </a:lnTo>
                  <a:lnTo>
                    <a:pt x="42" y="5"/>
                  </a:lnTo>
                  <a:lnTo>
                    <a:pt x="33" y="23"/>
                  </a:lnTo>
                  <a:lnTo>
                    <a:pt x="26" y="38"/>
                  </a:lnTo>
                  <a:lnTo>
                    <a:pt x="20" y="53"/>
                  </a:lnTo>
                  <a:lnTo>
                    <a:pt x="17" y="64"/>
                  </a:lnTo>
                  <a:lnTo>
                    <a:pt x="12" y="82"/>
                  </a:lnTo>
                  <a:lnTo>
                    <a:pt x="11" y="90"/>
                  </a:lnTo>
                  <a:lnTo>
                    <a:pt x="0" y="81"/>
                  </a:lnTo>
                  <a:close/>
                </a:path>
              </a:pathLst>
            </a:custGeom>
            <a:solidFill>
              <a:srgbClr val="B6A2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392" name="Freeform 73"/>
            <p:cNvSpPr>
              <a:spLocks/>
            </p:cNvSpPr>
            <p:nvPr/>
          </p:nvSpPr>
          <p:spPr bwMode="auto">
            <a:xfrm>
              <a:off x="-1358465" y="2232579"/>
              <a:ext cx="149225" cy="122238"/>
            </a:xfrm>
            <a:custGeom>
              <a:avLst/>
              <a:gdLst>
                <a:gd name="T0" fmla="*/ 60 w 94"/>
                <a:gd name="T1" fmla="*/ 37 h 77"/>
                <a:gd name="T2" fmla="*/ 60 w 94"/>
                <a:gd name="T3" fmla="*/ 37 h 77"/>
                <a:gd name="T4" fmla="*/ 58 w 94"/>
                <a:gd name="T5" fmla="*/ 41 h 77"/>
                <a:gd name="T6" fmla="*/ 55 w 94"/>
                <a:gd name="T7" fmla="*/ 49 h 77"/>
                <a:gd name="T8" fmla="*/ 55 w 94"/>
                <a:gd name="T9" fmla="*/ 49 h 77"/>
                <a:gd name="T10" fmla="*/ 53 w 94"/>
                <a:gd name="T11" fmla="*/ 53 h 77"/>
                <a:gd name="T12" fmla="*/ 50 w 94"/>
                <a:gd name="T13" fmla="*/ 56 h 77"/>
                <a:gd name="T14" fmla="*/ 45 w 94"/>
                <a:gd name="T15" fmla="*/ 59 h 77"/>
                <a:gd name="T16" fmla="*/ 39 w 94"/>
                <a:gd name="T17" fmla="*/ 62 h 77"/>
                <a:gd name="T18" fmla="*/ 33 w 94"/>
                <a:gd name="T19" fmla="*/ 64 h 77"/>
                <a:gd name="T20" fmla="*/ 27 w 94"/>
                <a:gd name="T21" fmla="*/ 64 h 77"/>
                <a:gd name="T22" fmla="*/ 21 w 94"/>
                <a:gd name="T23" fmla="*/ 64 h 77"/>
                <a:gd name="T24" fmla="*/ 15 w 94"/>
                <a:gd name="T25" fmla="*/ 62 h 77"/>
                <a:gd name="T26" fmla="*/ 15 w 94"/>
                <a:gd name="T27" fmla="*/ 62 h 77"/>
                <a:gd name="T28" fmla="*/ 9 w 94"/>
                <a:gd name="T29" fmla="*/ 58 h 77"/>
                <a:gd name="T30" fmla="*/ 5 w 94"/>
                <a:gd name="T31" fmla="*/ 53 h 77"/>
                <a:gd name="T32" fmla="*/ 2 w 94"/>
                <a:gd name="T33" fmla="*/ 49 h 77"/>
                <a:gd name="T34" fmla="*/ 0 w 94"/>
                <a:gd name="T35" fmla="*/ 43 h 77"/>
                <a:gd name="T36" fmla="*/ 0 w 94"/>
                <a:gd name="T37" fmla="*/ 37 h 77"/>
                <a:gd name="T38" fmla="*/ 2 w 94"/>
                <a:gd name="T39" fmla="*/ 31 h 77"/>
                <a:gd name="T40" fmla="*/ 3 w 94"/>
                <a:gd name="T41" fmla="*/ 25 h 77"/>
                <a:gd name="T42" fmla="*/ 6 w 94"/>
                <a:gd name="T43" fmla="*/ 19 h 77"/>
                <a:gd name="T44" fmla="*/ 6 w 94"/>
                <a:gd name="T45" fmla="*/ 19 h 77"/>
                <a:gd name="T46" fmla="*/ 12 w 94"/>
                <a:gd name="T47" fmla="*/ 11 h 77"/>
                <a:gd name="T48" fmla="*/ 20 w 94"/>
                <a:gd name="T49" fmla="*/ 6 h 77"/>
                <a:gd name="T50" fmla="*/ 27 w 94"/>
                <a:gd name="T51" fmla="*/ 1 h 77"/>
                <a:gd name="T52" fmla="*/ 35 w 94"/>
                <a:gd name="T53" fmla="*/ 0 h 77"/>
                <a:gd name="T54" fmla="*/ 41 w 94"/>
                <a:gd name="T55" fmla="*/ 16 h 77"/>
                <a:gd name="T56" fmla="*/ 41 w 94"/>
                <a:gd name="T57" fmla="*/ 16 h 77"/>
                <a:gd name="T58" fmla="*/ 32 w 94"/>
                <a:gd name="T59" fmla="*/ 19 h 77"/>
                <a:gd name="T60" fmla="*/ 27 w 94"/>
                <a:gd name="T61" fmla="*/ 22 h 77"/>
                <a:gd name="T62" fmla="*/ 24 w 94"/>
                <a:gd name="T63" fmla="*/ 26 h 77"/>
                <a:gd name="T64" fmla="*/ 24 w 94"/>
                <a:gd name="T65" fmla="*/ 26 h 77"/>
                <a:gd name="T66" fmla="*/ 21 w 94"/>
                <a:gd name="T67" fmla="*/ 31 h 77"/>
                <a:gd name="T68" fmla="*/ 21 w 94"/>
                <a:gd name="T69" fmla="*/ 37 h 77"/>
                <a:gd name="T70" fmla="*/ 24 w 94"/>
                <a:gd name="T71" fmla="*/ 40 h 77"/>
                <a:gd name="T72" fmla="*/ 27 w 94"/>
                <a:gd name="T73" fmla="*/ 43 h 77"/>
                <a:gd name="T74" fmla="*/ 27 w 94"/>
                <a:gd name="T75" fmla="*/ 43 h 77"/>
                <a:gd name="T76" fmla="*/ 33 w 94"/>
                <a:gd name="T77" fmla="*/ 43 h 77"/>
                <a:gd name="T78" fmla="*/ 38 w 94"/>
                <a:gd name="T79" fmla="*/ 43 h 77"/>
                <a:gd name="T80" fmla="*/ 42 w 94"/>
                <a:gd name="T81" fmla="*/ 40 h 77"/>
                <a:gd name="T82" fmla="*/ 45 w 94"/>
                <a:gd name="T83" fmla="*/ 37 h 77"/>
                <a:gd name="T84" fmla="*/ 45 w 94"/>
                <a:gd name="T85" fmla="*/ 37 h 77"/>
                <a:gd name="T86" fmla="*/ 47 w 94"/>
                <a:gd name="T87" fmla="*/ 32 h 77"/>
                <a:gd name="T88" fmla="*/ 47 w 94"/>
                <a:gd name="T89" fmla="*/ 29 h 77"/>
                <a:gd name="T90" fmla="*/ 45 w 94"/>
                <a:gd name="T91" fmla="*/ 25 h 77"/>
                <a:gd name="T92" fmla="*/ 60 w 94"/>
                <a:gd name="T93" fmla="*/ 14 h 77"/>
                <a:gd name="T94" fmla="*/ 94 w 94"/>
                <a:gd name="T95" fmla="*/ 37 h 77"/>
                <a:gd name="T96" fmla="*/ 69 w 94"/>
                <a:gd name="T97" fmla="*/ 77 h 77"/>
                <a:gd name="T98" fmla="*/ 53 w 94"/>
                <a:gd name="T99" fmla="*/ 70 h 77"/>
                <a:gd name="T100" fmla="*/ 69 w 94"/>
                <a:gd name="T101" fmla="*/ 43 h 77"/>
                <a:gd name="T102" fmla="*/ 60 w 94"/>
                <a:gd name="T103" fmla="*/ 37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4" h="77">
                  <a:moveTo>
                    <a:pt x="60" y="37"/>
                  </a:moveTo>
                  <a:lnTo>
                    <a:pt x="60" y="37"/>
                  </a:lnTo>
                  <a:lnTo>
                    <a:pt x="58" y="41"/>
                  </a:lnTo>
                  <a:lnTo>
                    <a:pt x="55" y="49"/>
                  </a:lnTo>
                  <a:lnTo>
                    <a:pt x="55" y="49"/>
                  </a:lnTo>
                  <a:lnTo>
                    <a:pt x="53" y="53"/>
                  </a:lnTo>
                  <a:lnTo>
                    <a:pt x="50" y="56"/>
                  </a:lnTo>
                  <a:lnTo>
                    <a:pt x="45" y="59"/>
                  </a:lnTo>
                  <a:lnTo>
                    <a:pt x="39" y="62"/>
                  </a:lnTo>
                  <a:lnTo>
                    <a:pt x="33" y="64"/>
                  </a:lnTo>
                  <a:lnTo>
                    <a:pt x="27" y="64"/>
                  </a:lnTo>
                  <a:lnTo>
                    <a:pt x="21" y="64"/>
                  </a:lnTo>
                  <a:lnTo>
                    <a:pt x="15" y="62"/>
                  </a:lnTo>
                  <a:lnTo>
                    <a:pt x="15" y="62"/>
                  </a:lnTo>
                  <a:lnTo>
                    <a:pt x="9" y="58"/>
                  </a:lnTo>
                  <a:lnTo>
                    <a:pt x="5" y="53"/>
                  </a:lnTo>
                  <a:lnTo>
                    <a:pt x="2" y="49"/>
                  </a:lnTo>
                  <a:lnTo>
                    <a:pt x="0" y="43"/>
                  </a:lnTo>
                  <a:lnTo>
                    <a:pt x="0" y="37"/>
                  </a:lnTo>
                  <a:lnTo>
                    <a:pt x="2" y="31"/>
                  </a:lnTo>
                  <a:lnTo>
                    <a:pt x="3" y="25"/>
                  </a:lnTo>
                  <a:lnTo>
                    <a:pt x="6" y="19"/>
                  </a:lnTo>
                  <a:lnTo>
                    <a:pt x="6" y="19"/>
                  </a:lnTo>
                  <a:lnTo>
                    <a:pt x="12" y="11"/>
                  </a:lnTo>
                  <a:lnTo>
                    <a:pt x="20" y="6"/>
                  </a:lnTo>
                  <a:lnTo>
                    <a:pt x="27" y="1"/>
                  </a:lnTo>
                  <a:lnTo>
                    <a:pt x="35" y="0"/>
                  </a:lnTo>
                  <a:lnTo>
                    <a:pt x="41" y="16"/>
                  </a:lnTo>
                  <a:lnTo>
                    <a:pt x="41" y="16"/>
                  </a:lnTo>
                  <a:lnTo>
                    <a:pt x="32" y="19"/>
                  </a:lnTo>
                  <a:lnTo>
                    <a:pt x="27" y="22"/>
                  </a:lnTo>
                  <a:lnTo>
                    <a:pt x="24" y="26"/>
                  </a:lnTo>
                  <a:lnTo>
                    <a:pt x="24" y="26"/>
                  </a:lnTo>
                  <a:lnTo>
                    <a:pt x="21" y="31"/>
                  </a:lnTo>
                  <a:lnTo>
                    <a:pt x="21" y="37"/>
                  </a:lnTo>
                  <a:lnTo>
                    <a:pt x="24" y="40"/>
                  </a:lnTo>
                  <a:lnTo>
                    <a:pt x="27" y="43"/>
                  </a:lnTo>
                  <a:lnTo>
                    <a:pt x="27" y="43"/>
                  </a:lnTo>
                  <a:lnTo>
                    <a:pt x="33" y="43"/>
                  </a:lnTo>
                  <a:lnTo>
                    <a:pt x="38" y="43"/>
                  </a:lnTo>
                  <a:lnTo>
                    <a:pt x="42" y="40"/>
                  </a:lnTo>
                  <a:lnTo>
                    <a:pt x="45" y="37"/>
                  </a:lnTo>
                  <a:lnTo>
                    <a:pt x="45" y="37"/>
                  </a:lnTo>
                  <a:lnTo>
                    <a:pt x="47" y="32"/>
                  </a:lnTo>
                  <a:lnTo>
                    <a:pt x="47" y="29"/>
                  </a:lnTo>
                  <a:lnTo>
                    <a:pt x="45" y="25"/>
                  </a:lnTo>
                  <a:lnTo>
                    <a:pt x="60" y="14"/>
                  </a:lnTo>
                  <a:lnTo>
                    <a:pt x="94" y="37"/>
                  </a:lnTo>
                  <a:lnTo>
                    <a:pt x="69" y="77"/>
                  </a:lnTo>
                  <a:lnTo>
                    <a:pt x="53" y="70"/>
                  </a:lnTo>
                  <a:lnTo>
                    <a:pt x="69" y="43"/>
                  </a:lnTo>
                  <a:lnTo>
                    <a:pt x="60" y="37"/>
                  </a:lnTo>
                  <a:close/>
                </a:path>
              </a:pathLst>
            </a:custGeom>
            <a:solidFill>
              <a:srgbClr val="B6A2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393" name="Freeform 74"/>
            <p:cNvSpPr>
              <a:spLocks/>
            </p:cNvSpPr>
            <p:nvPr/>
          </p:nvSpPr>
          <p:spPr bwMode="auto">
            <a:xfrm>
              <a:off x="-1298140" y="1930953"/>
              <a:ext cx="247651" cy="125413"/>
            </a:xfrm>
            <a:custGeom>
              <a:avLst/>
              <a:gdLst>
                <a:gd name="T0" fmla="*/ 156 w 156"/>
                <a:gd name="T1" fmla="*/ 79 h 79"/>
                <a:gd name="T2" fmla="*/ 156 w 156"/>
                <a:gd name="T3" fmla="*/ 79 h 79"/>
                <a:gd name="T4" fmla="*/ 135 w 156"/>
                <a:gd name="T5" fmla="*/ 78 h 79"/>
                <a:gd name="T6" fmla="*/ 113 w 156"/>
                <a:gd name="T7" fmla="*/ 76 h 79"/>
                <a:gd name="T8" fmla="*/ 88 w 156"/>
                <a:gd name="T9" fmla="*/ 72 h 79"/>
                <a:gd name="T10" fmla="*/ 74 w 156"/>
                <a:gd name="T11" fmla="*/ 67 h 79"/>
                <a:gd name="T12" fmla="*/ 61 w 156"/>
                <a:gd name="T13" fmla="*/ 63 h 79"/>
                <a:gd name="T14" fmla="*/ 47 w 156"/>
                <a:gd name="T15" fmla="*/ 55 h 79"/>
                <a:gd name="T16" fmla="*/ 35 w 156"/>
                <a:gd name="T17" fmla="*/ 48 h 79"/>
                <a:gd name="T18" fmla="*/ 23 w 156"/>
                <a:gd name="T19" fmla="*/ 39 h 79"/>
                <a:gd name="T20" fmla="*/ 15 w 156"/>
                <a:gd name="T21" fmla="*/ 27 h 79"/>
                <a:gd name="T22" fmla="*/ 6 w 156"/>
                <a:gd name="T23" fmla="*/ 15 h 79"/>
                <a:gd name="T24" fmla="*/ 0 w 156"/>
                <a:gd name="T25" fmla="*/ 0 h 79"/>
                <a:gd name="T26" fmla="*/ 156 w 156"/>
                <a:gd name="T27" fmla="*/ 7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6" h="79">
                  <a:moveTo>
                    <a:pt x="156" y="79"/>
                  </a:moveTo>
                  <a:lnTo>
                    <a:pt x="156" y="79"/>
                  </a:lnTo>
                  <a:lnTo>
                    <a:pt x="135" y="78"/>
                  </a:lnTo>
                  <a:lnTo>
                    <a:pt x="113" y="76"/>
                  </a:lnTo>
                  <a:lnTo>
                    <a:pt x="88" y="72"/>
                  </a:lnTo>
                  <a:lnTo>
                    <a:pt x="74" y="67"/>
                  </a:lnTo>
                  <a:lnTo>
                    <a:pt x="61" y="63"/>
                  </a:lnTo>
                  <a:lnTo>
                    <a:pt x="47" y="55"/>
                  </a:lnTo>
                  <a:lnTo>
                    <a:pt x="35" y="48"/>
                  </a:lnTo>
                  <a:lnTo>
                    <a:pt x="23" y="39"/>
                  </a:lnTo>
                  <a:lnTo>
                    <a:pt x="15" y="27"/>
                  </a:lnTo>
                  <a:lnTo>
                    <a:pt x="6" y="15"/>
                  </a:lnTo>
                  <a:lnTo>
                    <a:pt x="0" y="0"/>
                  </a:lnTo>
                  <a:lnTo>
                    <a:pt x="156" y="79"/>
                  </a:lnTo>
                  <a:close/>
                </a:path>
              </a:pathLst>
            </a:custGeom>
            <a:solidFill>
              <a:srgbClr val="B6A2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</p:grpSp>
      <p:grpSp>
        <p:nvGrpSpPr>
          <p:cNvPr id="411" name="Group 410"/>
          <p:cNvGrpSpPr/>
          <p:nvPr/>
        </p:nvGrpSpPr>
        <p:grpSpPr>
          <a:xfrm flipH="1">
            <a:off x="486333" y="4066652"/>
            <a:ext cx="937287" cy="278859"/>
            <a:chOff x="1259330" y="1483276"/>
            <a:chExt cx="1287467" cy="771528"/>
          </a:xfrm>
        </p:grpSpPr>
        <p:sp>
          <p:nvSpPr>
            <p:cNvPr id="412" name="Freeform 232"/>
            <p:cNvSpPr>
              <a:spLocks/>
            </p:cNvSpPr>
            <p:nvPr/>
          </p:nvSpPr>
          <p:spPr bwMode="auto">
            <a:xfrm>
              <a:off x="1721294" y="1483276"/>
              <a:ext cx="825503" cy="673103"/>
            </a:xfrm>
            <a:custGeom>
              <a:avLst/>
              <a:gdLst>
                <a:gd name="T0" fmla="*/ 0 w 520"/>
                <a:gd name="T1" fmla="*/ 404 h 424"/>
                <a:gd name="T2" fmla="*/ 0 w 520"/>
                <a:gd name="T3" fmla="*/ 404 h 424"/>
                <a:gd name="T4" fmla="*/ 11 w 520"/>
                <a:gd name="T5" fmla="*/ 401 h 424"/>
                <a:gd name="T6" fmla="*/ 23 w 520"/>
                <a:gd name="T7" fmla="*/ 398 h 424"/>
                <a:gd name="T8" fmla="*/ 39 w 520"/>
                <a:gd name="T9" fmla="*/ 394 h 424"/>
                <a:gd name="T10" fmla="*/ 57 w 520"/>
                <a:gd name="T11" fmla="*/ 388 h 424"/>
                <a:gd name="T12" fmla="*/ 78 w 520"/>
                <a:gd name="T13" fmla="*/ 379 h 424"/>
                <a:gd name="T14" fmla="*/ 98 w 520"/>
                <a:gd name="T15" fmla="*/ 367 h 424"/>
                <a:gd name="T16" fmla="*/ 118 w 520"/>
                <a:gd name="T17" fmla="*/ 352 h 424"/>
                <a:gd name="T18" fmla="*/ 127 w 520"/>
                <a:gd name="T19" fmla="*/ 345 h 424"/>
                <a:gd name="T20" fmla="*/ 138 w 520"/>
                <a:gd name="T21" fmla="*/ 334 h 424"/>
                <a:gd name="T22" fmla="*/ 147 w 520"/>
                <a:gd name="T23" fmla="*/ 325 h 424"/>
                <a:gd name="T24" fmla="*/ 154 w 520"/>
                <a:gd name="T25" fmla="*/ 313 h 424"/>
                <a:gd name="T26" fmla="*/ 162 w 520"/>
                <a:gd name="T27" fmla="*/ 301 h 424"/>
                <a:gd name="T28" fmla="*/ 168 w 520"/>
                <a:gd name="T29" fmla="*/ 288 h 424"/>
                <a:gd name="T30" fmla="*/ 174 w 520"/>
                <a:gd name="T31" fmla="*/ 273 h 424"/>
                <a:gd name="T32" fmla="*/ 178 w 520"/>
                <a:gd name="T33" fmla="*/ 258 h 424"/>
                <a:gd name="T34" fmla="*/ 181 w 520"/>
                <a:gd name="T35" fmla="*/ 242 h 424"/>
                <a:gd name="T36" fmla="*/ 184 w 520"/>
                <a:gd name="T37" fmla="*/ 224 h 424"/>
                <a:gd name="T38" fmla="*/ 184 w 520"/>
                <a:gd name="T39" fmla="*/ 206 h 424"/>
                <a:gd name="T40" fmla="*/ 184 w 520"/>
                <a:gd name="T41" fmla="*/ 185 h 424"/>
                <a:gd name="T42" fmla="*/ 181 w 520"/>
                <a:gd name="T43" fmla="*/ 164 h 424"/>
                <a:gd name="T44" fmla="*/ 177 w 520"/>
                <a:gd name="T45" fmla="*/ 141 h 424"/>
                <a:gd name="T46" fmla="*/ 171 w 520"/>
                <a:gd name="T47" fmla="*/ 116 h 424"/>
                <a:gd name="T48" fmla="*/ 162 w 520"/>
                <a:gd name="T49" fmla="*/ 91 h 424"/>
                <a:gd name="T50" fmla="*/ 520 w 520"/>
                <a:gd name="T51" fmla="*/ 0 h 424"/>
                <a:gd name="T52" fmla="*/ 520 w 520"/>
                <a:gd name="T53" fmla="*/ 0 h 424"/>
                <a:gd name="T54" fmla="*/ 520 w 520"/>
                <a:gd name="T55" fmla="*/ 10 h 424"/>
                <a:gd name="T56" fmla="*/ 520 w 520"/>
                <a:gd name="T57" fmla="*/ 41 h 424"/>
                <a:gd name="T58" fmla="*/ 517 w 520"/>
                <a:gd name="T59" fmla="*/ 88 h 424"/>
                <a:gd name="T60" fmla="*/ 513 w 520"/>
                <a:gd name="T61" fmla="*/ 115 h 424"/>
                <a:gd name="T62" fmla="*/ 508 w 520"/>
                <a:gd name="T63" fmla="*/ 143 h 424"/>
                <a:gd name="T64" fmla="*/ 502 w 520"/>
                <a:gd name="T65" fmla="*/ 173 h 424"/>
                <a:gd name="T66" fmla="*/ 493 w 520"/>
                <a:gd name="T67" fmla="*/ 204 h 424"/>
                <a:gd name="T68" fmla="*/ 483 w 520"/>
                <a:gd name="T69" fmla="*/ 236 h 424"/>
                <a:gd name="T70" fmla="*/ 471 w 520"/>
                <a:gd name="T71" fmla="*/ 265 h 424"/>
                <a:gd name="T72" fmla="*/ 455 w 520"/>
                <a:gd name="T73" fmla="*/ 294 h 424"/>
                <a:gd name="T74" fmla="*/ 446 w 520"/>
                <a:gd name="T75" fmla="*/ 309 h 424"/>
                <a:gd name="T76" fmla="*/ 437 w 520"/>
                <a:gd name="T77" fmla="*/ 322 h 424"/>
                <a:gd name="T78" fmla="*/ 426 w 520"/>
                <a:gd name="T79" fmla="*/ 334 h 424"/>
                <a:gd name="T80" fmla="*/ 414 w 520"/>
                <a:gd name="T81" fmla="*/ 346 h 424"/>
                <a:gd name="T82" fmla="*/ 402 w 520"/>
                <a:gd name="T83" fmla="*/ 358 h 424"/>
                <a:gd name="T84" fmla="*/ 389 w 520"/>
                <a:gd name="T85" fmla="*/ 368 h 424"/>
                <a:gd name="T86" fmla="*/ 389 w 520"/>
                <a:gd name="T87" fmla="*/ 368 h 424"/>
                <a:gd name="T88" fmla="*/ 371 w 520"/>
                <a:gd name="T89" fmla="*/ 380 h 424"/>
                <a:gd name="T90" fmla="*/ 350 w 520"/>
                <a:gd name="T91" fmla="*/ 389 h 424"/>
                <a:gd name="T92" fmla="*/ 326 w 520"/>
                <a:gd name="T93" fmla="*/ 398 h 424"/>
                <a:gd name="T94" fmla="*/ 302 w 520"/>
                <a:gd name="T95" fmla="*/ 406 h 424"/>
                <a:gd name="T96" fmla="*/ 275 w 520"/>
                <a:gd name="T97" fmla="*/ 412 h 424"/>
                <a:gd name="T98" fmla="*/ 247 w 520"/>
                <a:gd name="T99" fmla="*/ 416 h 424"/>
                <a:gd name="T100" fmla="*/ 219 w 520"/>
                <a:gd name="T101" fmla="*/ 421 h 424"/>
                <a:gd name="T102" fmla="*/ 190 w 520"/>
                <a:gd name="T103" fmla="*/ 422 h 424"/>
                <a:gd name="T104" fmla="*/ 162 w 520"/>
                <a:gd name="T105" fmla="*/ 424 h 424"/>
                <a:gd name="T106" fmla="*/ 133 w 520"/>
                <a:gd name="T107" fmla="*/ 424 h 424"/>
                <a:gd name="T108" fmla="*/ 107 w 520"/>
                <a:gd name="T109" fmla="*/ 422 h 424"/>
                <a:gd name="T110" fmla="*/ 81 w 520"/>
                <a:gd name="T111" fmla="*/ 421 h 424"/>
                <a:gd name="T112" fmla="*/ 57 w 520"/>
                <a:gd name="T113" fmla="*/ 418 h 424"/>
                <a:gd name="T114" fmla="*/ 35 w 520"/>
                <a:gd name="T115" fmla="*/ 413 h 424"/>
                <a:gd name="T116" fmla="*/ 17 w 520"/>
                <a:gd name="T117" fmla="*/ 409 h 424"/>
                <a:gd name="T118" fmla="*/ 0 w 520"/>
                <a:gd name="T119" fmla="*/ 404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20" h="424">
                  <a:moveTo>
                    <a:pt x="0" y="404"/>
                  </a:moveTo>
                  <a:lnTo>
                    <a:pt x="0" y="404"/>
                  </a:lnTo>
                  <a:lnTo>
                    <a:pt x="11" y="401"/>
                  </a:lnTo>
                  <a:lnTo>
                    <a:pt x="23" y="398"/>
                  </a:lnTo>
                  <a:lnTo>
                    <a:pt x="39" y="394"/>
                  </a:lnTo>
                  <a:lnTo>
                    <a:pt x="57" y="388"/>
                  </a:lnTo>
                  <a:lnTo>
                    <a:pt x="78" y="379"/>
                  </a:lnTo>
                  <a:lnTo>
                    <a:pt x="98" y="367"/>
                  </a:lnTo>
                  <a:lnTo>
                    <a:pt x="118" y="352"/>
                  </a:lnTo>
                  <a:lnTo>
                    <a:pt x="127" y="345"/>
                  </a:lnTo>
                  <a:lnTo>
                    <a:pt x="138" y="334"/>
                  </a:lnTo>
                  <a:lnTo>
                    <a:pt x="147" y="325"/>
                  </a:lnTo>
                  <a:lnTo>
                    <a:pt x="154" y="313"/>
                  </a:lnTo>
                  <a:lnTo>
                    <a:pt x="162" y="301"/>
                  </a:lnTo>
                  <a:lnTo>
                    <a:pt x="168" y="288"/>
                  </a:lnTo>
                  <a:lnTo>
                    <a:pt x="174" y="273"/>
                  </a:lnTo>
                  <a:lnTo>
                    <a:pt x="178" y="258"/>
                  </a:lnTo>
                  <a:lnTo>
                    <a:pt x="181" y="242"/>
                  </a:lnTo>
                  <a:lnTo>
                    <a:pt x="184" y="224"/>
                  </a:lnTo>
                  <a:lnTo>
                    <a:pt x="184" y="206"/>
                  </a:lnTo>
                  <a:lnTo>
                    <a:pt x="184" y="185"/>
                  </a:lnTo>
                  <a:lnTo>
                    <a:pt x="181" y="164"/>
                  </a:lnTo>
                  <a:lnTo>
                    <a:pt x="177" y="141"/>
                  </a:lnTo>
                  <a:lnTo>
                    <a:pt x="171" y="116"/>
                  </a:lnTo>
                  <a:lnTo>
                    <a:pt x="162" y="91"/>
                  </a:lnTo>
                  <a:lnTo>
                    <a:pt x="520" y="0"/>
                  </a:lnTo>
                  <a:lnTo>
                    <a:pt x="520" y="0"/>
                  </a:lnTo>
                  <a:lnTo>
                    <a:pt x="520" y="10"/>
                  </a:lnTo>
                  <a:lnTo>
                    <a:pt x="520" y="41"/>
                  </a:lnTo>
                  <a:lnTo>
                    <a:pt x="517" y="88"/>
                  </a:lnTo>
                  <a:lnTo>
                    <a:pt x="513" y="115"/>
                  </a:lnTo>
                  <a:lnTo>
                    <a:pt x="508" y="143"/>
                  </a:lnTo>
                  <a:lnTo>
                    <a:pt x="502" y="173"/>
                  </a:lnTo>
                  <a:lnTo>
                    <a:pt x="493" y="204"/>
                  </a:lnTo>
                  <a:lnTo>
                    <a:pt x="483" y="236"/>
                  </a:lnTo>
                  <a:lnTo>
                    <a:pt x="471" y="265"/>
                  </a:lnTo>
                  <a:lnTo>
                    <a:pt x="455" y="294"/>
                  </a:lnTo>
                  <a:lnTo>
                    <a:pt x="446" y="309"/>
                  </a:lnTo>
                  <a:lnTo>
                    <a:pt x="437" y="322"/>
                  </a:lnTo>
                  <a:lnTo>
                    <a:pt x="426" y="334"/>
                  </a:lnTo>
                  <a:lnTo>
                    <a:pt x="414" y="346"/>
                  </a:lnTo>
                  <a:lnTo>
                    <a:pt x="402" y="358"/>
                  </a:lnTo>
                  <a:lnTo>
                    <a:pt x="389" y="368"/>
                  </a:lnTo>
                  <a:lnTo>
                    <a:pt x="389" y="368"/>
                  </a:lnTo>
                  <a:lnTo>
                    <a:pt x="371" y="380"/>
                  </a:lnTo>
                  <a:lnTo>
                    <a:pt x="350" y="389"/>
                  </a:lnTo>
                  <a:lnTo>
                    <a:pt x="326" y="398"/>
                  </a:lnTo>
                  <a:lnTo>
                    <a:pt x="302" y="406"/>
                  </a:lnTo>
                  <a:lnTo>
                    <a:pt x="275" y="412"/>
                  </a:lnTo>
                  <a:lnTo>
                    <a:pt x="247" y="416"/>
                  </a:lnTo>
                  <a:lnTo>
                    <a:pt x="219" y="421"/>
                  </a:lnTo>
                  <a:lnTo>
                    <a:pt x="190" y="422"/>
                  </a:lnTo>
                  <a:lnTo>
                    <a:pt x="162" y="424"/>
                  </a:lnTo>
                  <a:lnTo>
                    <a:pt x="133" y="424"/>
                  </a:lnTo>
                  <a:lnTo>
                    <a:pt x="107" y="422"/>
                  </a:lnTo>
                  <a:lnTo>
                    <a:pt x="81" y="421"/>
                  </a:lnTo>
                  <a:lnTo>
                    <a:pt x="57" y="418"/>
                  </a:lnTo>
                  <a:lnTo>
                    <a:pt x="35" y="413"/>
                  </a:lnTo>
                  <a:lnTo>
                    <a:pt x="17" y="409"/>
                  </a:lnTo>
                  <a:lnTo>
                    <a:pt x="0" y="404"/>
                  </a:lnTo>
                  <a:close/>
                </a:path>
              </a:pathLst>
            </a:custGeom>
            <a:solidFill>
              <a:srgbClr val="E5D4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413" name="Freeform 233"/>
            <p:cNvSpPr>
              <a:spLocks/>
            </p:cNvSpPr>
            <p:nvPr/>
          </p:nvSpPr>
          <p:spPr bwMode="auto">
            <a:xfrm>
              <a:off x="1721294" y="1483276"/>
              <a:ext cx="825503" cy="673103"/>
            </a:xfrm>
            <a:custGeom>
              <a:avLst/>
              <a:gdLst>
                <a:gd name="T0" fmla="*/ 0 w 520"/>
                <a:gd name="T1" fmla="*/ 404 h 424"/>
                <a:gd name="T2" fmla="*/ 0 w 520"/>
                <a:gd name="T3" fmla="*/ 404 h 424"/>
                <a:gd name="T4" fmla="*/ 11 w 520"/>
                <a:gd name="T5" fmla="*/ 401 h 424"/>
                <a:gd name="T6" fmla="*/ 23 w 520"/>
                <a:gd name="T7" fmla="*/ 398 h 424"/>
                <a:gd name="T8" fmla="*/ 39 w 520"/>
                <a:gd name="T9" fmla="*/ 394 h 424"/>
                <a:gd name="T10" fmla="*/ 57 w 520"/>
                <a:gd name="T11" fmla="*/ 388 h 424"/>
                <a:gd name="T12" fmla="*/ 78 w 520"/>
                <a:gd name="T13" fmla="*/ 379 h 424"/>
                <a:gd name="T14" fmla="*/ 98 w 520"/>
                <a:gd name="T15" fmla="*/ 367 h 424"/>
                <a:gd name="T16" fmla="*/ 118 w 520"/>
                <a:gd name="T17" fmla="*/ 352 h 424"/>
                <a:gd name="T18" fmla="*/ 127 w 520"/>
                <a:gd name="T19" fmla="*/ 345 h 424"/>
                <a:gd name="T20" fmla="*/ 138 w 520"/>
                <a:gd name="T21" fmla="*/ 334 h 424"/>
                <a:gd name="T22" fmla="*/ 147 w 520"/>
                <a:gd name="T23" fmla="*/ 325 h 424"/>
                <a:gd name="T24" fmla="*/ 154 w 520"/>
                <a:gd name="T25" fmla="*/ 313 h 424"/>
                <a:gd name="T26" fmla="*/ 162 w 520"/>
                <a:gd name="T27" fmla="*/ 301 h 424"/>
                <a:gd name="T28" fmla="*/ 168 w 520"/>
                <a:gd name="T29" fmla="*/ 288 h 424"/>
                <a:gd name="T30" fmla="*/ 174 w 520"/>
                <a:gd name="T31" fmla="*/ 273 h 424"/>
                <a:gd name="T32" fmla="*/ 178 w 520"/>
                <a:gd name="T33" fmla="*/ 258 h 424"/>
                <a:gd name="T34" fmla="*/ 181 w 520"/>
                <a:gd name="T35" fmla="*/ 242 h 424"/>
                <a:gd name="T36" fmla="*/ 184 w 520"/>
                <a:gd name="T37" fmla="*/ 224 h 424"/>
                <a:gd name="T38" fmla="*/ 184 w 520"/>
                <a:gd name="T39" fmla="*/ 206 h 424"/>
                <a:gd name="T40" fmla="*/ 184 w 520"/>
                <a:gd name="T41" fmla="*/ 185 h 424"/>
                <a:gd name="T42" fmla="*/ 181 w 520"/>
                <a:gd name="T43" fmla="*/ 164 h 424"/>
                <a:gd name="T44" fmla="*/ 177 w 520"/>
                <a:gd name="T45" fmla="*/ 141 h 424"/>
                <a:gd name="T46" fmla="*/ 171 w 520"/>
                <a:gd name="T47" fmla="*/ 116 h 424"/>
                <a:gd name="T48" fmla="*/ 162 w 520"/>
                <a:gd name="T49" fmla="*/ 91 h 424"/>
                <a:gd name="T50" fmla="*/ 520 w 520"/>
                <a:gd name="T51" fmla="*/ 0 h 424"/>
                <a:gd name="T52" fmla="*/ 520 w 520"/>
                <a:gd name="T53" fmla="*/ 0 h 424"/>
                <a:gd name="T54" fmla="*/ 520 w 520"/>
                <a:gd name="T55" fmla="*/ 10 h 424"/>
                <a:gd name="T56" fmla="*/ 520 w 520"/>
                <a:gd name="T57" fmla="*/ 41 h 424"/>
                <a:gd name="T58" fmla="*/ 517 w 520"/>
                <a:gd name="T59" fmla="*/ 88 h 424"/>
                <a:gd name="T60" fmla="*/ 513 w 520"/>
                <a:gd name="T61" fmla="*/ 115 h 424"/>
                <a:gd name="T62" fmla="*/ 508 w 520"/>
                <a:gd name="T63" fmla="*/ 143 h 424"/>
                <a:gd name="T64" fmla="*/ 502 w 520"/>
                <a:gd name="T65" fmla="*/ 173 h 424"/>
                <a:gd name="T66" fmla="*/ 493 w 520"/>
                <a:gd name="T67" fmla="*/ 204 h 424"/>
                <a:gd name="T68" fmla="*/ 483 w 520"/>
                <a:gd name="T69" fmla="*/ 236 h 424"/>
                <a:gd name="T70" fmla="*/ 471 w 520"/>
                <a:gd name="T71" fmla="*/ 265 h 424"/>
                <a:gd name="T72" fmla="*/ 455 w 520"/>
                <a:gd name="T73" fmla="*/ 294 h 424"/>
                <a:gd name="T74" fmla="*/ 446 w 520"/>
                <a:gd name="T75" fmla="*/ 309 h 424"/>
                <a:gd name="T76" fmla="*/ 437 w 520"/>
                <a:gd name="T77" fmla="*/ 322 h 424"/>
                <a:gd name="T78" fmla="*/ 426 w 520"/>
                <a:gd name="T79" fmla="*/ 334 h 424"/>
                <a:gd name="T80" fmla="*/ 414 w 520"/>
                <a:gd name="T81" fmla="*/ 346 h 424"/>
                <a:gd name="T82" fmla="*/ 402 w 520"/>
                <a:gd name="T83" fmla="*/ 358 h 424"/>
                <a:gd name="T84" fmla="*/ 389 w 520"/>
                <a:gd name="T85" fmla="*/ 368 h 424"/>
                <a:gd name="T86" fmla="*/ 389 w 520"/>
                <a:gd name="T87" fmla="*/ 368 h 424"/>
                <a:gd name="T88" fmla="*/ 371 w 520"/>
                <a:gd name="T89" fmla="*/ 380 h 424"/>
                <a:gd name="T90" fmla="*/ 350 w 520"/>
                <a:gd name="T91" fmla="*/ 389 h 424"/>
                <a:gd name="T92" fmla="*/ 326 w 520"/>
                <a:gd name="T93" fmla="*/ 398 h 424"/>
                <a:gd name="T94" fmla="*/ 302 w 520"/>
                <a:gd name="T95" fmla="*/ 406 h 424"/>
                <a:gd name="T96" fmla="*/ 275 w 520"/>
                <a:gd name="T97" fmla="*/ 412 h 424"/>
                <a:gd name="T98" fmla="*/ 247 w 520"/>
                <a:gd name="T99" fmla="*/ 416 h 424"/>
                <a:gd name="T100" fmla="*/ 219 w 520"/>
                <a:gd name="T101" fmla="*/ 421 h 424"/>
                <a:gd name="T102" fmla="*/ 190 w 520"/>
                <a:gd name="T103" fmla="*/ 422 h 424"/>
                <a:gd name="T104" fmla="*/ 162 w 520"/>
                <a:gd name="T105" fmla="*/ 424 h 424"/>
                <a:gd name="T106" fmla="*/ 133 w 520"/>
                <a:gd name="T107" fmla="*/ 424 h 424"/>
                <a:gd name="T108" fmla="*/ 107 w 520"/>
                <a:gd name="T109" fmla="*/ 422 h 424"/>
                <a:gd name="T110" fmla="*/ 81 w 520"/>
                <a:gd name="T111" fmla="*/ 421 h 424"/>
                <a:gd name="T112" fmla="*/ 57 w 520"/>
                <a:gd name="T113" fmla="*/ 418 h 424"/>
                <a:gd name="T114" fmla="*/ 35 w 520"/>
                <a:gd name="T115" fmla="*/ 413 h 424"/>
                <a:gd name="T116" fmla="*/ 17 w 520"/>
                <a:gd name="T117" fmla="*/ 409 h 424"/>
                <a:gd name="T118" fmla="*/ 0 w 520"/>
                <a:gd name="T119" fmla="*/ 404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20" h="424">
                  <a:moveTo>
                    <a:pt x="0" y="404"/>
                  </a:moveTo>
                  <a:lnTo>
                    <a:pt x="0" y="404"/>
                  </a:lnTo>
                  <a:lnTo>
                    <a:pt x="11" y="401"/>
                  </a:lnTo>
                  <a:lnTo>
                    <a:pt x="23" y="398"/>
                  </a:lnTo>
                  <a:lnTo>
                    <a:pt x="39" y="394"/>
                  </a:lnTo>
                  <a:lnTo>
                    <a:pt x="57" y="388"/>
                  </a:lnTo>
                  <a:lnTo>
                    <a:pt x="78" y="379"/>
                  </a:lnTo>
                  <a:lnTo>
                    <a:pt x="98" y="367"/>
                  </a:lnTo>
                  <a:lnTo>
                    <a:pt x="118" y="352"/>
                  </a:lnTo>
                  <a:lnTo>
                    <a:pt x="127" y="345"/>
                  </a:lnTo>
                  <a:lnTo>
                    <a:pt x="138" y="334"/>
                  </a:lnTo>
                  <a:lnTo>
                    <a:pt x="147" y="325"/>
                  </a:lnTo>
                  <a:lnTo>
                    <a:pt x="154" y="313"/>
                  </a:lnTo>
                  <a:lnTo>
                    <a:pt x="162" y="301"/>
                  </a:lnTo>
                  <a:lnTo>
                    <a:pt x="168" y="288"/>
                  </a:lnTo>
                  <a:lnTo>
                    <a:pt x="174" y="273"/>
                  </a:lnTo>
                  <a:lnTo>
                    <a:pt x="178" y="258"/>
                  </a:lnTo>
                  <a:lnTo>
                    <a:pt x="181" y="242"/>
                  </a:lnTo>
                  <a:lnTo>
                    <a:pt x="184" y="224"/>
                  </a:lnTo>
                  <a:lnTo>
                    <a:pt x="184" y="206"/>
                  </a:lnTo>
                  <a:lnTo>
                    <a:pt x="184" y="185"/>
                  </a:lnTo>
                  <a:lnTo>
                    <a:pt x="181" y="164"/>
                  </a:lnTo>
                  <a:lnTo>
                    <a:pt x="177" y="141"/>
                  </a:lnTo>
                  <a:lnTo>
                    <a:pt x="171" y="116"/>
                  </a:lnTo>
                  <a:lnTo>
                    <a:pt x="162" y="91"/>
                  </a:lnTo>
                  <a:lnTo>
                    <a:pt x="520" y="0"/>
                  </a:lnTo>
                  <a:lnTo>
                    <a:pt x="520" y="0"/>
                  </a:lnTo>
                  <a:lnTo>
                    <a:pt x="520" y="10"/>
                  </a:lnTo>
                  <a:lnTo>
                    <a:pt x="520" y="41"/>
                  </a:lnTo>
                  <a:lnTo>
                    <a:pt x="517" y="88"/>
                  </a:lnTo>
                  <a:lnTo>
                    <a:pt x="513" y="115"/>
                  </a:lnTo>
                  <a:lnTo>
                    <a:pt x="508" y="143"/>
                  </a:lnTo>
                  <a:lnTo>
                    <a:pt x="502" y="173"/>
                  </a:lnTo>
                  <a:lnTo>
                    <a:pt x="493" y="204"/>
                  </a:lnTo>
                  <a:lnTo>
                    <a:pt x="483" y="236"/>
                  </a:lnTo>
                  <a:lnTo>
                    <a:pt x="471" y="265"/>
                  </a:lnTo>
                  <a:lnTo>
                    <a:pt x="455" y="294"/>
                  </a:lnTo>
                  <a:lnTo>
                    <a:pt x="446" y="309"/>
                  </a:lnTo>
                  <a:lnTo>
                    <a:pt x="437" y="322"/>
                  </a:lnTo>
                  <a:lnTo>
                    <a:pt x="426" y="334"/>
                  </a:lnTo>
                  <a:lnTo>
                    <a:pt x="414" y="346"/>
                  </a:lnTo>
                  <a:lnTo>
                    <a:pt x="402" y="358"/>
                  </a:lnTo>
                  <a:lnTo>
                    <a:pt x="389" y="368"/>
                  </a:lnTo>
                  <a:lnTo>
                    <a:pt x="389" y="368"/>
                  </a:lnTo>
                  <a:lnTo>
                    <a:pt x="371" y="380"/>
                  </a:lnTo>
                  <a:lnTo>
                    <a:pt x="350" y="389"/>
                  </a:lnTo>
                  <a:lnTo>
                    <a:pt x="326" y="398"/>
                  </a:lnTo>
                  <a:lnTo>
                    <a:pt x="302" y="406"/>
                  </a:lnTo>
                  <a:lnTo>
                    <a:pt x="275" y="412"/>
                  </a:lnTo>
                  <a:lnTo>
                    <a:pt x="247" y="416"/>
                  </a:lnTo>
                  <a:lnTo>
                    <a:pt x="219" y="421"/>
                  </a:lnTo>
                  <a:lnTo>
                    <a:pt x="190" y="422"/>
                  </a:lnTo>
                  <a:lnTo>
                    <a:pt x="162" y="424"/>
                  </a:lnTo>
                  <a:lnTo>
                    <a:pt x="133" y="424"/>
                  </a:lnTo>
                  <a:lnTo>
                    <a:pt x="107" y="422"/>
                  </a:lnTo>
                  <a:lnTo>
                    <a:pt x="81" y="421"/>
                  </a:lnTo>
                  <a:lnTo>
                    <a:pt x="57" y="418"/>
                  </a:lnTo>
                  <a:lnTo>
                    <a:pt x="35" y="413"/>
                  </a:lnTo>
                  <a:lnTo>
                    <a:pt x="17" y="409"/>
                  </a:lnTo>
                  <a:lnTo>
                    <a:pt x="0" y="40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414" name="Freeform 234"/>
            <p:cNvSpPr>
              <a:spLocks/>
            </p:cNvSpPr>
            <p:nvPr/>
          </p:nvSpPr>
          <p:spPr bwMode="auto">
            <a:xfrm>
              <a:off x="1829244" y="1515026"/>
              <a:ext cx="682627" cy="622302"/>
            </a:xfrm>
            <a:custGeom>
              <a:avLst/>
              <a:gdLst>
                <a:gd name="T0" fmla="*/ 116 w 430"/>
                <a:gd name="T1" fmla="*/ 81 h 392"/>
                <a:gd name="T2" fmla="*/ 116 w 430"/>
                <a:gd name="T3" fmla="*/ 81 h 392"/>
                <a:gd name="T4" fmla="*/ 119 w 430"/>
                <a:gd name="T5" fmla="*/ 90 h 392"/>
                <a:gd name="T6" fmla="*/ 127 w 430"/>
                <a:gd name="T7" fmla="*/ 114 h 392"/>
                <a:gd name="T8" fmla="*/ 130 w 430"/>
                <a:gd name="T9" fmla="*/ 130 h 392"/>
                <a:gd name="T10" fmla="*/ 131 w 430"/>
                <a:gd name="T11" fmla="*/ 150 h 392"/>
                <a:gd name="T12" fmla="*/ 133 w 430"/>
                <a:gd name="T13" fmla="*/ 171 h 392"/>
                <a:gd name="T14" fmla="*/ 133 w 430"/>
                <a:gd name="T15" fmla="*/ 193 h 392"/>
                <a:gd name="T16" fmla="*/ 130 w 430"/>
                <a:gd name="T17" fmla="*/ 219 h 392"/>
                <a:gd name="T18" fmla="*/ 124 w 430"/>
                <a:gd name="T19" fmla="*/ 244 h 392"/>
                <a:gd name="T20" fmla="*/ 115 w 430"/>
                <a:gd name="T21" fmla="*/ 269 h 392"/>
                <a:gd name="T22" fmla="*/ 109 w 430"/>
                <a:gd name="T23" fmla="*/ 281 h 392"/>
                <a:gd name="T24" fmla="*/ 101 w 430"/>
                <a:gd name="T25" fmla="*/ 295 h 392"/>
                <a:gd name="T26" fmla="*/ 94 w 430"/>
                <a:gd name="T27" fmla="*/ 307 h 392"/>
                <a:gd name="T28" fmla="*/ 83 w 430"/>
                <a:gd name="T29" fmla="*/ 320 h 392"/>
                <a:gd name="T30" fmla="*/ 73 w 430"/>
                <a:gd name="T31" fmla="*/ 332 h 392"/>
                <a:gd name="T32" fmla="*/ 61 w 430"/>
                <a:gd name="T33" fmla="*/ 344 h 392"/>
                <a:gd name="T34" fmla="*/ 47 w 430"/>
                <a:gd name="T35" fmla="*/ 356 h 392"/>
                <a:gd name="T36" fmla="*/ 33 w 430"/>
                <a:gd name="T37" fmla="*/ 366 h 392"/>
                <a:gd name="T38" fmla="*/ 16 w 430"/>
                <a:gd name="T39" fmla="*/ 377 h 392"/>
                <a:gd name="T40" fmla="*/ 0 w 430"/>
                <a:gd name="T41" fmla="*/ 387 h 392"/>
                <a:gd name="T42" fmla="*/ 0 w 430"/>
                <a:gd name="T43" fmla="*/ 387 h 392"/>
                <a:gd name="T44" fmla="*/ 36 w 430"/>
                <a:gd name="T45" fmla="*/ 390 h 392"/>
                <a:gd name="T46" fmla="*/ 73 w 430"/>
                <a:gd name="T47" fmla="*/ 392 h 392"/>
                <a:gd name="T48" fmla="*/ 118 w 430"/>
                <a:gd name="T49" fmla="*/ 392 h 392"/>
                <a:gd name="T50" fmla="*/ 165 w 430"/>
                <a:gd name="T51" fmla="*/ 392 h 392"/>
                <a:gd name="T52" fmla="*/ 209 w 430"/>
                <a:gd name="T53" fmla="*/ 389 h 392"/>
                <a:gd name="T54" fmla="*/ 228 w 430"/>
                <a:gd name="T55" fmla="*/ 387 h 392"/>
                <a:gd name="T56" fmla="*/ 245 w 430"/>
                <a:gd name="T57" fmla="*/ 384 h 392"/>
                <a:gd name="T58" fmla="*/ 258 w 430"/>
                <a:gd name="T59" fmla="*/ 380 h 392"/>
                <a:gd name="T60" fmla="*/ 267 w 430"/>
                <a:gd name="T61" fmla="*/ 375 h 392"/>
                <a:gd name="T62" fmla="*/ 267 w 430"/>
                <a:gd name="T63" fmla="*/ 375 h 392"/>
                <a:gd name="T64" fmla="*/ 286 w 430"/>
                <a:gd name="T65" fmla="*/ 363 h 392"/>
                <a:gd name="T66" fmla="*/ 309 w 430"/>
                <a:gd name="T67" fmla="*/ 345 h 392"/>
                <a:gd name="T68" fmla="*/ 322 w 430"/>
                <a:gd name="T69" fmla="*/ 332 h 392"/>
                <a:gd name="T70" fmla="*/ 336 w 430"/>
                <a:gd name="T71" fmla="*/ 319 h 392"/>
                <a:gd name="T72" fmla="*/ 349 w 430"/>
                <a:gd name="T73" fmla="*/ 302 h 392"/>
                <a:gd name="T74" fmla="*/ 363 w 430"/>
                <a:gd name="T75" fmla="*/ 281 h 392"/>
                <a:gd name="T76" fmla="*/ 376 w 430"/>
                <a:gd name="T77" fmla="*/ 259 h 392"/>
                <a:gd name="T78" fmla="*/ 388 w 430"/>
                <a:gd name="T79" fmla="*/ 233 h 392"/>
                <a:gd name="T80" fmla="*/ 400 w 430"/>
                <a:gd name="T81" fmla="*/ 205 h 392"/>
                <a:gd name="T82" fmla="*/ 409 w 430"/>
                <a:gd name="T83" fmla="*/ 172 h 392"/>
                <a:gd name="T84" fmla="*/ 418 w 430"/>
                <a:gd name="T85" fmla="*/ 135 h 392"/>
                <a:gd name="T86" fmla="*/ 424 w 430"/>
                <a:gd name="T87" fmla="*/ 95 h 392"/>
                <a:gd name="T88" fmla="*/ 428 w 430"/>
                <a:gd name="T89" fmla="*/ 50 h 392"/>
                <a:gd name="T90" fmla="*/ 430 w 430"/>
                <a:gd name="T91" fmla="*/ 0 h 392"/>
                <a:gd name="T92" fmla="*/ 430 w 430"/>
                <a:gd name="T93" fmla="*/ 0 h 392"/>
                <a:gd name="T94" fmla="*/ 283 w 430"/>
                <a:gd name="T95" fmla="*/ 36 h 392"/>
                <a:gd name="T96" fmla="*/ 177 w 430"/>
                <a:gd name="T97" fmla="*/ 63 h 392"/>
                <a:gd name="T98" fmla="*/ 137 w 430"/>
                <a:gd name="T99" fmla="*/ 74 h 392"/>
                <a:gd name="T100" fmla="*/ 116 w 430"/>
                <a:gd name="T101" fmla="*/ 81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30" h="392">
                  <a:moveTo>
                    <a:pt x="116" y="81"/>
                  </a:moveTo>
                  <a:lnTo>
                    <a:pt x="116" y="81"/>
                  </a:lnTo>
                  <a:lnTo>
                    <a:pt x="119" y="90"/>
                  </a:lnTo>
                  <a:lnTo>
                    <a:pt x="127" y="114"/>
                  </a:lnTo>
                  <a:lnTo>
                    <a:pt x="130" y="130"/>
                  </a:lnTo>
                  <a:lnTo>
                    <a:pt x="131" y="150"/>
                  </a:lnTo>
                  <a:lnTo>
                    <a:pt x="133" y="171"/>
                  </a:lnTo>
                  <a:lnTo>
                    <a:pt x="133" y="193"/>
                  </a:lnTo>
                  <a:lnTo>
                    <a:pt x="130" y="219"/>
                  </a:lnTo>
                  <a:lnTo>
                    <a:pt x="124" y="244"/>
                  </a:lnTo>
                  <a:lnTo>
                    <a:pt x="115" y="269"/>
                  </a:lnTo>
                  <a:lnTo>
                    <a:pt x="109" y="281"/>
                  </a:lnTo>
                  <a:lnTo>
                    <a:pt x="101" y="295"/>
                  </a:lnTo>
                  <a:lnTo>
                    <a:pt x="94" y="307"/>
                  </a:lnTo>
                  <a:lnTo>
                    <a:pt x="83" y="320"/>
                  </a:lnTo>
                  <a:lnTo>
                    <a:pt x="73" y="332"/>
                  </a:lnTo>
                  <a:lnTo>
                    <a:pt x="61" y="344"/>
                  </a:lnTo>
                  <a:lnTo>
                    <a:pt x="47" y="356"/>
                  </a:lnTo>
                  <a:lnTo>
                    <a:pt x="33" y="366"/>
                  </a:lnTo>
                  <a:lnTo>
                    <a:pt x="16" y="377"/>
                  </a:lnTo>
                  <a:lnTo>
                    <a:pt x="0" y="387"/>
                  </a:lnTo>
                  <a:lnTo>
                    <a:pt x="0" y="387"/>
                  </a:lnTo>
                  <a:lnTo>
                    <a:pt x="36" y="390"/>
                  </a:lnTo>
                  <a:lnTo>
                    <a:pt x="73" y="392"/>
                  </a:lnTo>
                  <a:lnTo>
                    <a:pt x="118" y="392"/>
                  </a:lnTo>
                  <a:lnTo>
                    <a:pt x="165" y="392"/>
                  </a:lnTo>
                  <a:lnTo>
                    <a:pt x="209" y="389"/>
                  </a:lnTo>
                  <a:lnTo>
                    <a:pt x="228" y="387"/>
                  </a:lnTo>
                  <a:lnTo>
                    <a:pt x="245" y="384"/>
                  </a:lnTo>
                  <a:lnTo>
                    <a:pt x="258" y="380"/>
                  </a:lnTo>
                  <a:lnTo>
                    <a:pt x="267" y="375"/>
                  </a:lnTo>
                  <a:lnTo>
                    <a:pt x="267" y="375"/>
                  </a:lnTo>
                  <a:lnTo>
                    <a:pt x="286" y="363"/>
                  </a:lnTo>
                  <a:lnTo>
                    <a:pt x="309" y="345"/>
                  </a:lnTo>
                  <a:lnTo>
                    <a:pt x="322" y="332"/>
                  </a:lnTo>
                  <a:lnTo>
                    <a:pt x="336" y="319"/>
                  </a:lnTo>
                  <a:lnTo>
                    <a:pt x="349" y="302"/>
                  </a:lnTo>
                  <a:lnTo>
                    <a:pt x="363" y="281"/>
                  </a:lnTo>
                  <a:lnTo>
                    <a:pt x="376" y="259"/>
                  </a:lnTo>
                  <a:lnTo>
                    <a:pt x="388" y="233"/>
                  </a:lnTo>
                  <a:lnTo>
                    <a:pt x="400" y="205"/>
                  </a:lnTo>
                  <a:lnTo>
                    <a:pt x="409" y="172"/>
                  </a:lnTo>
                  <a:lnTo>
                    <a:pt x="418" y="135"/>
                  </a:lnTo>
                  <a:lnTo>
                    <a:pt x="424" y="95"/>
                  </a:lnTo>
                  <a:lnTo>
                    <a:pt x="428" y="50"/>
                  </a:lnTo>
                  <a:lnTo>
                    <a:pt x="430" y="0"/>
                  </a:lnTo>
                  <a:lnTo>
                    <a:pt x="430" y="0"/>
                  </a:lnTo>
                  <a:lnTo>
                    <a:pt x="283" y="36"/>
                  </a:lnTo>
                  <a:lnTo>
                    <a:pt x="177" y="63"/>
                  </a:lnTo>
                  <a:lnTo>
                    <a:pt x="137" y="74"/>
                  </a:lnTo>
                  <a:lnTo>
                    <a:pt x="116" y="81"/>
                  </a:lnTo>
                  <a:close/>
                </a:path>
              </a:pathLst>
            </a:custGeom>
            <a:solidFill>
              <a:srgbClr val="A58E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415" name="Freeform 235"/>
            <p:cNvSpPr>
              <a:spLocks/>
            </p:cNvSpPr>
            <p:nvPr/>
          </p:nvSpPr>
          <p:spPr bwMode="auto">
            <a:xfrm>
              <a:off x="1829244" y="1515026"/>
              <a:ext cx="682627" cy="622302"/>
            </a:xfrm>
            <a:custGeom>
              <a:avLst/>
              <a:gdLst>
                <a:gd name="T0" fmla="*/ 116 w 430"/>
                <a:gd name="T1" fmla="*/ 81 h 392"/>
                <a:gd name="T2" fmla="*/ 116 w 430"/>
                <a:gd name="T3" fmla="*/ 81 h 392"/>
                <a:gd name="T4" fmla="*/ 119 w 430"/>
                <a:gd name="T5" fmla="*/ 90 h 392"/>
                <a:gd name="T6" fmla="*/ 127 w 430"/>
                <a:gd name="T7" fmla="*/ 114 h 392"/>
                <a:gd name="T8" fmla="*/ 130 w 430"/>
                <a:gd name="T9" fmla="*/ 130 h 392"/>
                <a:gd name="T10" fmla="*/ 131 w 430"/>
                <a:gd name="T11" fmla="*/ 150 h 392"/>
                <a:gd name="T12" fmla="*/ 133 w 430"/>
                <a:gd name="T13" fmla="*/ 171 h 392"/>
                <a:gd name="T14" fmla="*/ 133 w 430"/>
                <a:gd name="T15" fmla="*/ 193 h 392"/>
                <a:gd name="T16" fmla="*/ 130 w 430"/>
                <a:gd name="T17" fmla="*/ 219 h 392"/>
                <a:gd name="T18" fmla="*/ 124 w 430"/>
                <a:gd name="T19" fmla="*/ 244 h 392"/>
                <a:gd name="T20" fmla="*/ 115 w 430"/>
                <a:gd name="T21" fmla="*/ 269 h 392"/>
                <a:gd name="T22" fmla="*/ 109 w 430"/>
                <a:gd name="T23" fmla="*/ 281 h 392"/>
                <a:gd name="T24" fmla="*/ 101 w 430"/>
                <a:gd name="T25" fmla="*/ 295 h 392"/>
                <a:gd name="T26" fmla="*/ 94 w 430"/>
                <a:gd name="T27" fmla="*/ 307 h 392"/>
                <a:gd name="T28" fmla="*/ 83 w 430"/>
                <a:gd name="T29" fmla="*/ 320 h 392"/>
                <a:gd name="T30" fmla="*/ 73 w 430"/>
                <a:gd name="T31" fmla="*/ 332 h 392"/>
                <a:gd name="T32" fmla="*/ 61 w 430"/>
                <a:gd name="T33" fmla="*/ 344 h 392"/>
                <a:gd name="T34" fmla="*/ 47 w 430"/>
                <a:gd name="T35" fmla="*/ 356 h 392"/>
                <a:gd name="T36" fmla="*/ 33 w 430"/>
                <a:gd name="T37" fmla="*/ 366 h 392"/>
                <a:gd name="T38" fmla="*/ 16 w 430"/>
                <a:gd name="T39" fmla="*/ 377 h 392"/>
                <a:gd name="T40" fmla="*/ 0 w 430"/>
                <a:gd name="T41" fmla="*/ 387 h 392"/>
                <a:gd name="T42" fmla="*/ 0 w 430"/>
                <a:gd name="T43" fmla="*/ 387 h 392"/>
                <a:gd name="T44" fmla="*/ 36 w 430"/>
                <a:gd name="T45" fmla="*/ 390 h 392"/>
                <a:gd name="T46" fmla="*/ 73 w 430"/>
                <a:gd name="T47" fmla="*/ 392 h 392"/>
                <a:gd name="T48" fmla="*/ 118 w 430"/>
                <a:gd name="T49" fmla="*/ 392 h 392"/>
                <a:gd name="T50" fmla="*/ 165 w 430"/>
                <a:gd name="T51" fmla="*/ 392 h 392"/>
                <a:gd name="T52" fmla="*/ 209 w 430"/>
                <a:gd name="T53" fmla="*/ 389 h 392"/>
                <a:gd name="T54" fmla="*/ 228 w 430"/>
                <a:gd name="T55" fmla="*/ 387 h 392"/>
                <a:gd name="T56" fmla="*/ 245 w 430"/>
                <a:gd name="T57" fmla="*/ 384 h 392"/>
                <a:gd name="T58" fmla="*/ 258 w 430"/>
                <a:gd name="T59" fmla="*/ 380 h 392"/>
                <a:gd name="T60" fmla="*/ 267 w 430"/>
                <a:gd name="T61" fmla="*/ 375 h 392"/>
                <a:gd name="T62" fmla="*/ 267 w 430"/>
                <a:gd name="T63" fmla="*/ 375 h 392"/>
                <a:gd name="T64" fmla="*/ 286 w 430"/>
                <a:gd name="T65" fmla="*/ 363 h 392"/>
                <a:gd name="T66" fmla="*/ 309 w 430"/>
                <a:gd name="T67" fmla="*/ 345 h 392"/>
                <a:gd name="T68" fmla="*/ 322 w 430"/>
                <a:gd name="T69" fmla="*/ 332 h 392"/>
                <a:gd name="T70" fmla="*/ 336 w 430"/>
                <a:gd name="T71" fmla="*/ 319 h 392"/>
                <a:gd name="T72" fmla="*/ 349 w 430"/>
                <a:gd name="T73" fmla="*/ 302 h 392"/>
                <a:gd name="T74" fmla="*/ 363 w 430"/>
                <a:gd name="T75" fmla="*/ 281 h 392"/>
                <a:gd name="T76" fmla="*/ 376 w 430"/>
                <a:gd name="T77" fmla="*/ 259 h 392"/>
                <a:gd name="T78" fmla="*/ 388 w 430"/>
                <a:gd name="T79" fmla="*/ 233 h 392"/>
                <a:gd name="T80" fmla="*/ 400 w 430"/>
                <a:gd name="T81" fmla="*/ 205 h 392"/>
                <a:gd name="T82" fmla="*/ 409 w 430"/>
                <a:gd name="T83" fmla="*/ 172 h 392"/>
                <a:gd name="T84" fmla="*/ 418 w 430"/>
                <a:gd name="T85" fmla="*/ 135 h 392"/>
                <a:gd name="T86" fmla="*/ 424 w 430"/>
                <a:gd name="T87" fmla="*/ 95 h 392"/>
                <a:gd name="T88" fmla="*/ 428 w 430"/>
                <a:gd name="T89" fmla="*/ 50 h 392"/>
                <a:gd name="T90" fmla="*/ 430 w 430"/>
                <a:gd name="T91" fmla="*/ 0 h 392"/>
                <a:gd name="T92" fmla="*/ 430 w 430"/>
                <a:gd name="T93" fmla="*/ 0 h 392"/>
                <a:gd name="T94" fmla="*/ 283 w 430"/>
                <a:gd name="T95" fmla="*/ 36 h 392"/>
                <a:gd name="T96" fmla="*/ 177 w 430"/>
                <a:gd name="T97" fmla="*/ 63 h 392"/>
                <a:gd name="T98" fmla="*/ 137 w 430"/>
                <a:gd name="T99" fmla="*/ 74 h 392"/>
                <a:gd name="T100" fmla="*/ 116 w 430"/>
                <a:gd name="T101" fmla="*/ 81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30" h="392">
                  <a:moveTo>
                    <a:pt x="116" y="81"/>
                  </a:moveTo>
                  <a:lnTo>
                    <a:pt x="116" y="81"/>
                  </a:lnTo>
                  <a:lnTo>
                    <a:pt x="119" y="90"/>
                  </a:lnTo>
                  <a:lnTo>
                    <a:pt x="127" y="114"/>
                  </a:lnTo>
                  <a:lnTo>
                    <a:pt x="130" y="130"/>
                  </a:lnTo>
                  <a:lnTo>
                    <a:pt x="131" y="150"/>
                  </a:lnTo>
                  <a:lnTo>
                    <a:pt x="133" y="171"/>
                  </a:lnTo>
                  <a:lnTo>
                    <a:pt x="133" y="193"/>
                  </a:lnTo>
                  <a:lnTo>
                    <a:pt x="130" y="219"/>
                  </a:lnTo>
                  <a:lnTo>
                    <a:pt x="124" y="244"/>
                  </a:lnTo>
                  <a:lnTo>
                    <a:pt x="115" y="269"/>
                  </a:lnTo>
                  <a:lnTo>
                    <a:pt x="109" y="281"/>
                  </a:lnTo>
                  <a:lnTo>
                    <a:pt x="101" y="295"/>
                  </a:lnTo>
                  <a:lnTo>
                    <a:pt x="94" y="307"/>
                  </a:lnTo>
                  <a:lnTo>
                    <a:pt x="83" y="320"/>
                  </a:lnTo>
                  <a:lnTo>
                    <a:pt x="73" y="332"/>
                  </a:lnTo>
                  <a:lnTo>
                    <a:pt x="61" y="344"/>
                  </a:lnTo>
                  <a:lnTo>
                    <a:pt x="47" y="356"/>
                  </a:lnTo>
                  <a:lnTo>
                    <a:pt x="33" y="366"/>
                  </a:lnTo>
                  <a:lnTo>
                    <a:pt x="16" y="377"/>
                  </a:lnTo>
                  <a:lnTo>
                    <a:pt x="0" y="387"/>
                  </a:lnTo>
                  <a:lnTo>
                    <a:pt x="0" y="387"/>
                  </a:lnTo>
                  <a:lnTo>
                    <a:pt x="36" y="390"/>
                  </a:lnTo>
                  <a:lnTo>
                    <a:pt x="73" y="392"/>
                  </a:lnTo>
                  <a:lnTo>
                    <a:pt x="118" y="392"/>
                  </a:lnTo>
                  <a:lnTo>
                    <a:pt x="165" y="392"/>
                  </a:lnTo>
                  <a:lnTo>
                    <a:pt x="209" y="389"/>
                  </a:lnTo>
                  <a:lnTo>
                    <a:pt x="228" y="387"/>
                  </a:lnTo>
                  <a:lnTo>
                    <a:pt x="245" y="384"/>
                  </a:lnTo>
                  <a:lnTo>
                    <a:pt x="258" y="380"/>
                  </a:lnTo>
                  <a:lnTo>
                    <a:pt x="267" y="375"/>
                  </a:lnTo>
                  <a:lnTo>
                    <a:pt x="267" y="375"/>
                  </a:lnTo>
                  <a:lnTo>
                    <a:pt x="286" y="363"/>
                  </a:lnTo>
                  <a:lnTo>
                    <a:pt x="309" y="345"/>
                  </a:lnTo>
                  <a:lnTo>
                    <a:pt x="322" y="332"/>
                  </a:lnTo>
                  <a:lnTo>
                    <a:pt x="336" y="319"/>
                  </a:lnTo>
                  <a:lnTo>
                    <a:pt x="349" y="302"/>
                  </a:lnTo>
                  <a:lnTo>
                    <a:pt x="363" y="281"/>
                  </a:lnTo>
                  <a:lnTo>
                    <a:pt x="376" y="259"/>
                  </a:lnTo>
                  <a:lnTo>
                    <a:pt x="388" y="233"/>
                  </a:lnTo>
                  <a:lnTo>
                    <a:pt x="400" y="205"/>
                  </a:lnTo>
                  <a:lnTo>
                    <a:pt x="409" y="172"/>
                  </a:lnTo>
                  <a:lnTo>
                    <a:pt x="418" y="135"/>
                  </a:lnTo>
                  <a:lnTo>
                    <a:pt x="424" y="95"/>
                  </a:lnTo>
                  <a:lnTo>
                    <a:pt x="428" y="50"/>
                  </a:lnTo>
                  <a:lnTo>
                    <a:pt x="430" y="0"/>
                  </a:lnTo>
                  <a:lnTo>
                    <a:pt x="430" y="0"/>
                  </a:lnTo>
                  <a:lnTo>
                    <a:pt x="283" y="36"/>
                  </a:lnTo>
                  <a:lnTo>
                    <a:pt x="177" y="63"/>
                  </a:lnTo>
                  <a:lnTo>
                    <a:pt x="137" y="74"/>
                  </a:lnTo>
                  <a:lnTo>
                    <a:pt x="116" y="8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416" name="Freeform 236"/>
            <p:cNvSpPr>
              <a:spLocks/>
            </p:cNvSpPr>
            <p:nvPr/>
          </p:nvSpPr>
          <p:spPr bwMode="auto">
            <a:xfrm>
              <a:off x="1876870" y="1580114"/>
              <a:ext cx="588964" cy="563565"/>
            </a:xfrm>
            <a:custGeom>
              <a:avLst/>
              <a:gdLst>
                <a:gd name="T0" fmla="*/ 0 w 371"/>
                <a:gd name="T1" fmla="*/ 355 h 355"/>
                <a:gd name="T2" fmla="*/ 0 w 371"/>
                <a:gd name="T3" fmla="*/ 355 h 355"/>
                <a:gd name="T4" fmla="*/ 6 w 371"/>
                <a:gd name="T5" fmla="*/ 351 h 355"/>
                <a:gd name="T6" fmla="*/ 20 w 371"/>
                <a:gd name="T7" fmla="*/ 340 h 355"/>
                <a:gd name="T8" fmla="*/ 43 w 371"/>
                <a:gd name="T9" fmla="*/ 321 h 355"/>
                <a:gd name="T10" fmla="*/ 55 w 371"/>
                <a:gd name="T11" fmla="*/ 309 h 355"/>
                <a:gd name="T12" fmla="*/ 67 w 371"/>
                <a:gd name="T13" fmla="*/ 294 h 355"/>
                <a:gd name="T14" fmla="*/ 79 w 371"/>
                <a:gd name="T15" fmla="*/ 278 h 355"/>
                <a:gd name="T16" fmla="*/ 89 w 371"/>
                <a:gd name="T17" fmla="*/ 258 h 355"/>
                <a:gd name="T18" fmla="*/ 100 w 371"/>
                <a:gd name="T19" fmla="*/ 239 h 355"/>
                <a:gd name="T20" fmla="*/ 109 w 371"/>
                <a:gd name="T21" fmla="*/ 215 h 355"/>
                <a:gd name="T22" fmla="*/ 115 w 371"/>
                <a:gd name="T23" fmla="*/ 191 h 355"/>
                <a:gd name="T24" fmla="*/ 119 w 371"/>
                <a:gd name="T25" fmla="*/ 164 h 355"/>
                <a:gd name="T26" fmla="*/ 121 w 371"/>
                <a:gd name="T27" fmla="*/ 136 h 355"/>
                <a:gd name="T28" fmla="*/ 119 w 371"/>
                <a:gd name="T29" fmla="*/ 104 h 355"/>
                <a:gd name="T30" fmla="*/ 119 w 371"/>
                <a:gd name="T31" fmla="*/ 104 h 355"/>
                <a:gd name="T32" fmla="*/ 127 w 371"/>
                <a:gd name="T33" fmla="*/ 101 h 355"/>
                <a:gd name="T34" fmla="*/ 135 w 371"/>
                <a:gd name="T35" fmla="*/ 98 h 355"/>
                <a:gd name="T36" fmla="*/ 143 w 371"/>
                <a:gd name="T37" fmla="*/ 94 h 355"/>
                <a:gd name="T38" fmla="*/ 152 w 371"/>
                <a:gd name="T39" fmla="*/ 86 h 355"/>
                <a:gd name="T40" fmla="*/ 155 w 371"/>
                <a:gd name="T41" fmla="*/ 80 h 355"/>
                <a:gd name="T42" fmla="*/ 159 w 371"/>
                <a:gd name="T43" fmla="*/ 74 h 355"/>
                <a:gd name="T44" fmla="*/ 161 w 371"/>
                <a:gd name="T45" fmla="*/ 68 h 355"/>
                <a:gd name="T46" fmla="*/ 162 w 371"/>
                <a:gd name="T47" fmla="*/ 61 h 355"/>
                <a:gd name="T48" fmla="*/ 162 w 371"/>
                <a:gd name="T49" fmla="*/ 52 h 355"/>
                <a:gd name="T50" fmla="*/ 162 w 371"/>
                <a:gd name="T51" fmla="*/ 43 h 355"/>
                <a:gd name="T52" fmla="*/ 331 w 371"/>
                <a:gd name="T53" fmla="*/ 0 h 355"/>
                <a:gd name="T54" fmla="*/ 331 w 371"/>
                <a:gd name="T55" fmla="*/ 0 h 355"/>
                <a:gd name="T56" fmla="*/ 330 w 371"/>
                <a:gd name="T57" fmla="*/ 9 h 355"/>
                <a:gd name="T58" fmla="*/ 328 w 371"/>
                <a:gd name="T59" fmla="*/ 18 h 355"/>
                <a:gd name="T60" fmla="*/ 330 w 371"/>
                <a:gd name="T61" fmla="*/ 28 h 355"/>
                <a:gd name="T62" fmla="*/ 334 w 371"/>
                <a:gd name="T63" fmla="*/ 39 h 355"/>
                <a:gd name="T64" fmla="*/ 337 w 371"/>
                <a:gd name="T65" fmla="*/ 43 h 355"/>
                <a:gd name="T66" fmla="*/ 342 w 371"/>
                <a:gd name="T67" fmla="*/ 48 h 355"/>
                <a:gd name="T68" fmla="*/ 346 w 371"/>
                <a:gd name="T69" fmla="*/ 52 h 355"/>
                <a:gd name="T70" fmla="*/ 354 w 371"/>
                <a:gd name="T71" fmla="*/ 54 h 355"/>
                <a:gd name="T72" fmla="*/ 363 w 371"/>
                <a:gd name="T73" fmla="*/ 57 h 355"/>
                <a:gd name="T74" fmla="*/ 371 w 371"/>
                <a:gd name="T75" fmla="*/ 57 h 355"/>
                <a:gd name="T76" fmla="*/ 371 w 371"/>
                <a:gd name="T77" fmla="*/ 57 h 355"/>
                <a:gd name="T78" fmla="*/ 371 w 371"/>
                <a:gd name="T79" fmla="*/ 67 h 355"/>
                <a:gd name="T80" fmla="*/ 367 w 371"/>
                <a:gd name="T81" fmla="*/ 92 h 355"/>
                <a:gd name="T82" fmla="*/ 360 w 371"/>
                <a:gd name="T83" fmla="*/ 130 h 355"/>
                <a:gd name="T84" fmla="*/ 354 w 371"/>
                <a:gd name="T85" fmla="*/ 152 h 355"/>
                <a:gd name="T86" fmla="*/ 345 w 371"/>
                <a:gd name="T87" fmla="*/ 176 h 355"/>
                <a:gd name="T88" fmla="*/ 336 w 371"/>
                <a:gd name="T89" fmla="*/ 200 h 355"/>
                <a:gd name="T90" fmla="*/ 324 w 371"/>
                <a:gd name="T91" fmla="*/ 224 h 355"/>
                <a:gd name="T92" fmla="*/ 310 w 371"/>
                <a:gd name="T93" fmla="*/ 248 h 355"/>
                <a:gd name="T94" fmla="*/ 292 w 371"/>
                <a:gd name="T95" fmla="*/ 272 h 355"/>
                <a:gd name="T96" fmla="*/ 274 w 371"/>
                <a:gd name="T97" fmla="*/ 293 h 355"/>
                <a:gd name="T98" fmla="*/ 262 w 371"/>
                <a:gd name="T99" fmla="*/ 303 h 355"/>
                <a:gd name="T100" fmla="*/ 252 w 371"/>
                <a:gd name="T101" fmla="*/ 312 h 355"/>
                <a:gd name="T102" fmla="*/ 240 w 371"/>
                <a:gd name="T103" fmla="*/ 321 h 355"/>
                <a:gd name="T104" fmla="*/ 227 w 371"/>
                <a:gd name="T105" fmla="*/ 330 h 355"/>
                <a:gd name="T106" fmla="*/ 213 w 371"/>
                <a:gd name="T107" fmla="*/ 337 h 355"/>
                <a:gd name="T108" fmla="*/ 198 w 371"/>
                <a:gd name="T109" fmla="*/ 343 h 355"/>
                <a:gd name="T110" fmla="*/ 0 w 371"/>
                <a:gd name="T111" fmla="*/ 355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71" h="355">
                  <a:moveTo>
                    <a:pt x="0" y="355"/>
                  </a:moveTo>
                  <a:lnTo>
                    <a:pt x="0" y="355"/>
                  </a:lnTo>
                  <a:lnTo>
                    <a:pt x="6" y="351"/>
                  </a:lnTo>
                  <a:lnTo>
                    <a:pt x="20" y="340"/>
                  </a:lnTo>
                  <a:lnTo>
                    <a:pt x="43" y="321"/>
                  </a:lnTo>
                  <a:lnTo>
                    <a:pt x="55" y="309"/>
                  </a:lnTo>
                  <a:lnTo>
                    <a:pt x="67" y="294"/>
                  </a:lnTo>
                  <a:lnTo>
                    <a:pt x="79" y="278"/>
                  </a:lnTo>
                  <a:lnTo>
                    <a:pt x="89" y="258"/>
                  </a:lnTo>
                  <a:lnTo>
                    <a:pt x="100" y="239"/>
                  </a:lnTo>
                  <a:lnTo>
                    <a:pt x="109" y="215"/>
                  </a:lnTo>
                  <a:lnTo>
                    <a:pt x="115" y="191"/>
                  </a:lnTo>
                  <a:lnTo>
                    <a:pt x="119" y="164"/>
                  </a:lnTo>
                  <a:lnTo>
                    <a:pt x="121" y="136"/>
                  </a:lnTo>
                  <a:lnTo>
                    <a:pt x="119" y="104"/>
                  </a:lnTo>
                  <a:lnTo>
                    <a:pt x="119" y="104"/>
                  </a:lnTo>
                  <a:lnTo>
                    <a:pt x="127" y="101"/>
                  </a:lnTo>
                  <a:lnTo>
                    <a:pt x="135" y="98"/>
                  </a:lnTo>
                  <a:lnTo>
                    <a:pt x="143" y="94"/>
                  </a:lnTo>
                  <a:lnTo>
                    <a:pt x="152" y="86"/>
                  </a:lnTo>
                  <a:lnTo>
                    <a:pt x="155" y="80"/>
                  </a:lnTo>
                  <a:lnTo>
                    <a:pt x="159" y="74"/>
                  </a:lnTo>
                  <a:lnTo>
                    <a:pt x="161" y="68"/>
                  </a:lnTo>
                  <a:lnTo>
                    <a:pt x="162" y="61"/>
                  </a:lnTo>
                  <a:lnTo>
                    <a:pt x="162" y="52"/>
                  </a:lnTo>
                  <a:lnTo>
                    <a:pt x="162" y="43"/>
                  </a:lnTo>
                  <a:lnTo>
                    <a:pt x="331" y="0"/>
                  </a:lnTo>
                  <a:lnTo>
                    <a:pt x="331" y="0"/>
                  </a:lnTo>
                  <a:lnTo>
                    <a:pt x="330" y="9"/>
                  </a:lnTo>
                  <a:lnTo>
                    <a:pt x="328" y="18"/>
                  </a:lnTo>
                  <a:lnTo>
                    <a:pt x="330" y="28"/>
                  </a:lnTo>
                  <a:lnTo>
                    <a:pt x="334" y="39"/>
                  </a:lnTo>
                  <a:lnTo>
                    <a:pt x="337" y="43"/>
                  </a:lnTo>
                  <a:lnTo>
                    <a:pt x="342" y="48"/>
                  </a:lnTo>
                  <a:lnTo>
                    <a:pt x="346" y="52"/>
                  </a:lnTo>
                  <a:lnTo>
                    <a:pt x="354" y="54"/>
                  </a:lnTo>
                  <a:lnTo>
                    <a:pt x="363" y="57"/>
                  </a:lnTo>
                  <a:lnTo>
                    <a:pt x="371" y="57"/>
                  </a:lnTo>
                  <a:lnTo>
                    <a:pt x="371" y="57"/>
                  </a:lnTo>
                  <a:lnTo>
                    <a:pt x="371" y="67"/>
                  </a:lnTo>
                  <a:lnTo>
                    <a:pt x="367" y="92"/>
                  </a:lnTo>
                  <a:lnTo>
                    <a:pt x="360" y="130"/>
                  </a:lnTo>
                  <a:lnTo>
                    <a:pt x="354" y="152"/>
                  </a:lnTo>
                  <a:lnTo>
                    <a:pt x="345" y="176"/>
                  </a:lnTo>
                  <a:lnTo>
                    <a:pt x="336" y="200"/>
                  </a:lnTo>
                  <a:lnTo>
                    <a:pt x="324" y="224"/>
                  </a:lnTo>
                  <a:lnTo>
                    <a:pt x="310" y="248"/>
                  </a:lnTo>
                  <a:lnTo>
                    <a:pt x="292" y="272"/>
                  </a:lnTo>
                  <a:lnTo>
                    <a:pt x="274" y="293"/>
                  </a:lnTo>
                  <a:lnTo>
                    <a:pt x="262" y="303"/>
                  </a:lnTo>
                  <a:lnTo>
                    <a:pt x="252" y="312"/>
                  </a:lnTo>
                  <a:lnTo>
                    <a:pt x="240" y="321"/>
                  </a:lnTo>
                  <a:lnTo>
                    <a:pt x="227" y="330"/>
                  </a:lnTo>
                  <a:lnTo>
                    <a:pt x="213" y="337"/>
                  </a:lnTo>
                  <a:lnTo>
                    <a:pt x="198" y="343"/>
                  </a:lnTo>
                  <a:lnTo>
                    <a:pt x="0" y="355"/>
                  </a:lnTo>
                  <a:close/>
                </a:path>
              </a:pathLst>
            </a:custGeom>
            <a:solidFill>
              <a:srgbClr val="E5D4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417" name="Freeform 237"/>
            <p:cNvSpPr>
              <a:spLocks/>
            </p:cNvSpPr>
            <p:nvPr/>
          </p:nvSpPr>
          <p:spPr bwMode="auto">
            <a:xfrm>
              <a:off x="2248346" y="1675364"/>
              <a:ext cx="33338" cy="173038"/>
            </a:xfrm>
            <a:custGeom>
              <a:avLst/>
              <a:gdLst>
                <a:gd name="T0" fmla="*/ 0 w 21"/>
                <a:gd name="T1" fmla="*/ 2 h 109"/>
                <a:gd name="T2" fmla="*/ 0 w 21"/>
                <a:gd name="T3" fmla="*/ 2 h 109"/>
                <a:gd name="T4" fmla="*/ 2 w 21"/>
                <a:gd name="T5" fmla="*/ 13 h 109"/>
                <a:gd name="T6" fmla="*/ 5 w 21"/>
                <a:gd name="T7" fmla="*/ 40 h 109"/>
                <a:gd name="T8" fmla="*/ 6 w 21"/>
                <a:gd name="T9" fmla="*/ 56 h 109"/>
                <a:gd name="T10" fmla="*/ 6 w 21"/>
                <a:gd name="T11" fmla="*/ 74 h 109"/>
                <a:gd name="T12" fmla="*/ 5 w 21"/>
                <a:gd name="T13" fmla="*/ 92 h 109"/>
                <a:gd name="T14" fmla="*/ 0 w 21"/>
                <a:gd name="T15" fmla="*/ 109 h 109"/>
                <a:gd name="T16" fmla="*/ 21 w 21"/>
                <a:gd name="T17" fmla="*/ 104 h 109"/>
                <a:gd name="T18" fmla="*/ 21 w 21"/>
                <a:gd name="T19" fmla="*/ 104 h 109"/>
                <a:gd name="T20" fmla="*/ 21 w 21"/>
                <a:gd name="T21" fmla="*/ 92 h 109"/>
                <a:gd name="T22" fmla="*/ 21 w 21"/>
                <a:gd name="T23" fmla="*/ 65 h 109"/>
                <a:gd name="T24" fmla="*/ 19 w 21"/>
                <a:gd name="T25" fmla="*/ 31 h 109"/>
                <a:gd name="T26" fmla="*/ 16 w 21"/>
                <a:gd name="T27" fmla="*/ 14 h 109"/>
                <a:gd name="T28" fmla="*/ 14 w 21"/>
                <a:gd name="T29" fmla="*/ 0 h 109"/>
                <a:gd name="T30" fmla="*/ 0 w 21"/>
                <a:gd name="T31" fmla="*/ 2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1" h="109">
                  <a:moveTo>
                    <a:pt x="0" y="2"/>
                  </a:moveTo>
                  <a:lnTo>
                    <a:pt x="0" y="2"/>
                  </a:lnTo>
                  <a:lnTo>
                    <a:pt x="2" y="13"/>
                  </a:lnTo>
                  <a:lnTo>
                    <a:pt x="5" y="40"/>
                  </a:lnTo>
                  <a:lnTo>
                    <a:pt x="6" y="56"/>
                  </a:lnTo>
                  <a:lnTo>
                    <a:pt x="6" y="74"/>
                  </a:lnTo>
                  <a:lnTo>
                    <a:pt x="5" y="92"/>
                  </a:lnTo>
                  <a:lnTo>
                    <a:pt x="0" y="109"/>
                  </a:lnTo>
                  <a:lnTo>
                    <a:pt x="21" y="104"/>
                  </a:lnTo>
                  <a:lnTo>
                    <a:pt x="21" y="104"/>
                  </a:lnTo>
                  <a:lnTo>
                    <a:pt x="21" y="92"/>
                  </a:lnTo>
                  <a:lnTo>
                    <a:pt x="21" y="65"/>
                  </a:lnTo>
                  <a:lnTo>
                    <a:pt x="19" y="31"/>
                  </a:lnTo>
                  <a:lnTo>
                    <a:pt x="16" y="14"/>
                  </a:lnTo>
                  <a:lnTo>
                    <a:pt x="14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A58E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418" name="Freeform 238"/>
            <p:cNvSpPr>
              <a:spLocks/>
            </p:cNvSpPr>
            <p:nvPr/>
          </p:nvSpPr>
          <p:spPr bwMode="auto">
            <a:xfrm>
              <a:off x="2295971" y="1662664"/>
              <a:ext cx="39688" cy="123825"/>
            </a:xfrm>
            <a:custGeom>
              <a:avLst/>
              <a:gdLst>
                <a:gd name="T0" fmla="*/ 0 w 25"/>
                <a:gd name="T1" fmla="*/ 3 h 78"/>
                <a:gd name="T2" fmla="*/ 0 w 25"/>
                <a:gd name="T3" fmla="*/ 3 h 78"/>
                <a:gd name="T4" fmla="*/ 1 w 25"/>
                <a:gd name="T5" fmla="*/ 10 h 78"/>
                <a:gd name="T6" fmla="*/ 4 w 25"/>
                <a:gd name="T7" fmla="*/ 30 h 78"/>
                <a:gd name="T8" fmla="*/ 6 w 25"/>
                <a:gd name="T9" fmla="*/ 54 h 78"/>
                <a:gd name="T10" fmla="*/ 6 w 25"/>
                <a:gd name="T11" fmla="*/ 67 h 78"/>
                <a:gd name="T12" fmla="*/ 4 w 25"/>
                <a:gd name="T13" fmla="*/ 78 h 78"/>
                <a:gd name="T14" fmla="*/ 25 w 25"/>
                <a:gd name="T15" fmla="*/ 73 h 78"/>
                <a:gd name="T16" fmla="*/ 25 w 25"/>
                <a:gd name="T17" fmla="*/ 73 h 78"/>
                <a:gd name="T18" fmla="*/ 22 w 25"/>
                <a:gd name="T19" fmla="*/ 46 h 78"/>
                <a:gd name="T20" fmla="*/ 18 w 25"/>
                <a:gd name="T21" fmla="*/ 21 h 78"/>
                <a:gd name="T22" fmla="*/ 13 w 25"/>
                <a:gd name="T23" fmla="*/ 0 h 78"/>
                <a:gd name="T24" fmla="*/ 0 w 25"/>
                <a:gd name="T25" fmla="*/ 3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5" h="78">
                  <a:moveTo>
                    <a:pt x="0" y="3"/>
                  </a:moveTo>
                  <a:lnTo>
                    <a:pt x="0" y="3"/>
                  </a:lnTo>
                  <a:lnTo>
                    <a:pt x="1" y="10"/>
                  </a:lnTo>
                  <a:lnTo>
                    <a:pt x="4" y="30"/>
                  </a:lnTo>
                  <a:lnTo>
                    <a:pt x="6" y="54"/>
                  </a:lnTo>
                  <a:lnTo>
                    <a:pt x="6" y="67"/>
                  </a:lnTo>
                  <a:lnTo>
                    <a:pt x="4" y="78"/>
                  </a:lnTo>
                  <a:lnTo>
                    <a:pt x="25" y="73"/>
                  </a:lnTo>
                  <a:lnTo>
                    <a:pt x="25" y="73"/>
                  </a:lnTo>
                  <a:lnTo>
                    <a:pt x="22" y="46"/>
                  </a:lnTo>
                  <a:lnTo>
                    <a:pt x="18" y="21"/>
                  </a:lnTo>
                  <a:lnTo>
                    <a:pt x="13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A58E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419" name="Freeform 239"/>
            <p:cNvSpPr>
              <a:spLocks/>
            </p:cNvSpPr>
            <p:nvPr/>
          </p:nvSpPr>
          <p:spPr bwMode="auto">
            <a:xfrm>
              <a:off x="2118170" y="1730927"/>
              <a:ext cx="104775" cy="80963"/>
            </a:xfrm>
            <a:custGeom>
              <a:avLst/>
              <a:gdLst>
                <a:gd name="T0" fmla="*/ 22 w 66"/>
                <a:gd name="T1" fmla="*/ 38 h 51"/>
                <a:gd name="T2" fmla="*/ 22 w 66"/>
                <a:gd name="T3" fmla="*/ 38 h 51"/>
                <a:gd name="T4" fmla="*/ 21 w 66"/>
                <a:gd name="T5" fmla="*/ 33 h 51"/>
                <a:gd name="T6" fmla="*/ 21 w 66"/>
                <a:gd name="T7" fmla="*/ 27 h 51"/>
                <a:gd name="T8" fmla="*/ 21 w 66"/>
                <a:gd name="T9" fmla="*/ 27 h 51"/>
                <a:gd name="T10" fmla="*/ 21 w 66"/>
                <a:gd name="T11" fmla="*/ 20 h 51"/>
                <a:gd name="T12" fmla="*/ 25 w 66"/>
                <a:gd name="T13" fmla="*/ 11 h 51"/>
                <a:gd name="T14" fmla="*/ 31 w 66"/>
                <a:gd name="T15" fmla="*/ 5 h 51"/>
                <a:gd name="T16" fmla="*/ 36 w 66"/>
                <a:gd name="T17" fmla="*/ 3 h 51"/>
                <a:gd name="T18" fmla="*/ 42 w 66"/>
                <a:gd name="T19" fmla="*/ 2 h 51"/>
                <a:gd name="T20" fmla="*/ 42 w 66"/>
                <a:gd name="T21" fmla="*/ 2 h 51"/>
                <a:gd name="T22" fmla="*/ 46 w 66"/>
                <a:gd name="T23" fmla="*/ 0 h 51"/>
                <a:gd name="T24" fmla="*/ 52 w 66"/>
                <a:gd name="T25" fmla="*/ 2 h 51"/>
                <a:gd name="T26" fmla="*/ 55 w 66"/>
                <a:gd name="T27" fmla="*/ 3 h 51"/>
                <a:gd name="T28" fmla="*/ 60 w 66"/>
                <a:gd name="T29" fmla="*/ 6 h 51"/>
                <a:gd name="T30" fmla="*/ 63 w 66"/>
                <a:gd name="T31" fmla="*/ 11 h 51"/>
                <a:gd name="T32" fmla="*/ 64 w 66"/>
                <a:gd name="T33" fmla="*/ 15 h 51"/>
                <a:gd name="T34" fmla="*/ 66 w 66"/>
                <a:gd name="T35" fmla="*/ 26 h 51"/>
                <a:gd name="T36" fmla="*/ 66 w 66"/>
                <a:gd name="T37" fmla="*/ 26 h 51"/>
                <a:gd name="T38" fmla="*/ 66 w 66"/>
                <a:gd name="T39" fmla="*/ 33 h 51"/>
                <a:gd name="T40" fmla="*/ 63 w 66"/>
                <a:gd name="T41" fmla="*/ 39 h 51"/>
                <a:gd name="T42" fmla="*/ 60 w 66"/>
                <a:gd name="T43" fmla="*/ 47 h 51"/>
                <a:gd name="T44" fmla="*/ 55 w 66"/>
                <a:gd name="T45" fmla="*/ 51 h 51"/>
                <a:gd name="T46" fmla="*/ 45 w 66"/>
                <a:gd name="T47" fmla="*/ 42 h 51"/>
                <a:gd name="T48" fmla="*/ 45 w 66"/>
                <a:gd name="T49" fmla="*/ 42 h 51"/>
                <a:gd name="T50" fmla="*/ 49 w 66"/>
                <a:gd name="T51" fmla="*/ 36 h 51"/>
                <a:gd name="T52" fmla="*/ 51 w 66"/>
                <a:gd name="T53" fmla="*/ 32 h 51"/>
                <a:gd name="T54" fmla="*/ 51 w 66"/>
                <a:gd name="T55" fmla="*/ 27 h 51"/>
                <a:gd name="T56" fmla="*/ 51 w 66"/>
                <a:gd name="T57" fmla="*/ 27 h 51"/>
                <a:gd name="T58" fmla="*/ 51 w 66"/>
                <a:gd name="T59" fmla="*/ 24 h 51"/>
                <a:gd name="T60" fmla="*/ 48 w 66"/>
                <a:gd name="T61" fmla="*/ 21 h 51"/>
                <a:gd name="T62" fmla="*/ 45 w 66"/>
                <a:gd name="T63" fmla="*/ 20 h 51"/>
                <a:gd name="T64" fmla="*/ 42 w 66"/>
                <a:gd name="T65" fmla="*/ 20 h 51"/>
                <a:gd name="T66" fmla="*/ 42 w 66"/>
                <a:gd name="T67" fmla="*/ 20 h 51"/>
                <a:gd name="T68" fmla="*/ 37 w 66"/>
                <a:gd name="T69" fmla="*/ 21 h 51"/>
                <a:gd name="T70" fmla="*/ 36 w 66"/>
                <a:gd name="T71" fmla="*/ 23 h 51"/>
                <a:gd name="T72" fmla="*/ 33 w 66"/>
                <a:gd name="T73" fmla="*/ 27 h 51"/>
                <a:gd name="T74" fmla="*/ 33 w 66"/>
                <a:gd name="T75" fmla="*/ 30 h 51"/>
                <a:gd name="T76" fmla="*/ 33 w 66"/>
                <a:gd name="T77" fmla="*/ 30 h 51"/>
                <a:gd name="T78" fmla="*/ 34 w 66"/>
                <a:gd name="T79" fmla="*/ 36 h 51"/>
                <a:gd name="T80" fmla="*/ 37 w 66"/>
                <a:gd name="T81" fmla="*/ 39 h 51"/>
                <a:gd name="T82" fmla="*/ 33 w 66"/>
                <a:gd name="T83" fmla="*/ 51 h 51"/>
                <a:gd name="T84" fmla="*/ 1 w 66"/>
                <a:gd name="T85" fmla="*/ 51 h 51"/>
                <a:gd name="T86" fmla="*/ 0 w 66"/>
                <a:gd name="T87" fmla="*/ 14 h 51"/>
                <a:gd name="T88" fmla="*/ 13 w 66"/>
                <a:gd name="T89" fmla="*/ 12 h 51"/>
                <a:gd name="T90" fmla="*/ 13 w 66"/>
                <a:gd name="T91" fmla="*/ 38 h 51"/>
                <a:gd name="T92" fmla="*/ 22 w 66"/>
                <a:gd name="T93" fmla="*/ 38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6" h="51">
                  <a:moveTo>
                    <a:pt x="22" y="38"/>
                  </a:moveTo>
                  <a:lnTo>
                    <a:pt x="22" y="38"/>
                  </a:lnTo>
                  <a:lnTo>
                    <a:pt x="21" y="33"/>
                  </a:lnTo>
                  <a:lnTo>
                    <a:pt x="21" y="27"/>
                  </a:lnTo>
                  <a:lnTo>
                    <a:pt x="21" y="27"/>
                  </a:lnTo>
                  <a:lnTo>
                    <a:pt x="21" y="20"/>
                  </a:lnTo>
                  <a:lnTo>
                    <a:pt x="25" y="11"/>
                  </a:lnTo>
                  <a:lnTo>
                    <a:pt x="31" y="5"/>
                  </a:lnTo>
                  <a:lnTo>
                    <a:pt x="36" y="3"/>
                  </a:lnTo>
                  <a:lnTo>
                    <a:pt x="42" y="2"/>
                  </a:lnTo>
                  <a:lnTo>
                    <a:pt x="42" y="2"/>
                  </a:lnTo>
                  <a:lnTo>
                    <a:pt x="46" y="0"/>
                  </a:lnTo>
                  <a:lnTo>
                    <a:pt x="52" y="2"/>
                  </a:lnTo>
                  <a:lnTo>
                    <a:pt x="55" y="3"/>
                  </a:lnTo>
                  <a:lnTo>
                    <a:pt x="60" y="6"/>
                  </a:lnTo>
                  <a:lnTo>
                    <a:pt x="63" y="11"/>
                  </a:lnTo>
                  <a:lnTo>
                    <a:pt x="64" y="15"/>
                  </a:lnTo>
                  <a:lnTo>
                    <a:pt x="66" y="26"/>
                  </a:lnTo>
                  <a:lnTo>
                    <a:pt x="66" y="26"/>
                  </a:lnTo>
                  <a:lnTo>
                    <a:pt x="66" y="33"/>
                  </a:lnTo>
                  <a:lnTo>
                    <a:pt x="63" y="39"/>
                  </a:lnTo>
                  <a:lnTo>
                    <a:pt x="60" y="47"/>
                  </a:lnTo>
                  <a:lnTo>
                    <a:pt x="55" y="51"/>
                  </a:lnTo>
                  <a:lnTo>
                    <a:pt x="45" y="42"/>
                  </a:lnTo>
                  <a:lnTo>
                    <a:pt x="45" y="42"/>
                  </a:lnTo>
                  <a:lnTo>
                    <a:pt x="49" y="36"/>
                  </a:lnTo>
                  <a:lnTo>
                    <a:pt x="51" y="32"/>
                  </a:lnTo>
                  <a:lnTo>
                    <a:pt x="51" y="27"/>
                  </a:lnTo>
                  <a:lnTo>
                    <a:pt x="51" y="27"/>
                  </a:lnTo>
                  <a:lnTo>
                    <a:pt x="51" y="24"/>
                  </a:lnTo>
                  <a:lnTo>
                    <a:pt x="48" y="21"/>
                  </a:lnTo>
                  <a:lnTo>
                    <a:pt x="45" y="20"/>
                  </a:lnTo>
                  <a:lnTo>
                    <a:pt x="42" y="20"/>
                  </a:lnTo>
                  <a:lnTo>
                    <a:pt x="42" y="20"/>
                  </a:lnTo>
                  <a:lnTo>
                    <a:pt x="37" y="21"/>
                  </a:lnTo>
                  <a:lnTo>
                    <a:pt x="36" y="23"/>
                  </a:lnTo>
                  <a:lnTo>
                    <a:pt x="33" y="27"/>
                  </a:lnTo>
                  <a:lnTo>
                    <a:pt x="33" y="30"/>
                  </a:lnTo>
                  <a:lnTo>
                    <a:pt x="33" y="30"/>
                  </a:lnTo>
                  <a:lnTo>
                    <a:pt x="34" y="36"/>
                  </a:lnTo>
                  <a:lnTo>
                    <a:pt x="37" y="39"/>
                  </a:lnTo>
                  <a:lnTo>
                    <a:pt x="33" y="51"/>
                  </a:lnTo>
                  <a:lnTo>
                    <a:pt x="1" y="51"/>
                  </a:lnTo>
                  <a:lnTo>
                    <a:pt x="0" y="14"/>
                  </a:lnTo>
                  <a:lnTo>
                    <a:pt x="13" y="12"/>
                  </a:lnTo>
                  <a:lnTo>
                    <a:pt x="13" y="38"/>
                  </a:lnTo>
                  <a:lnTo>
                    <a:pt x="22" y="38"/>
                  </a:lnTo>
                  <a:close/>
                </a:path>
              </a:pathLst>
            </a:custGeom>
            <a:solidFill>
              <a:srgbClr val="A58E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420" name="Freeform 240"/>
            <p:cNvSpPr>
              <a:spLocks/>
            </p:cNvSpPr>
            <p:nvPr/>
          </p:nvSpPr>
          <p:spPr bwMode="auto">
            <a:xfrm>
              <a:off x="1259330" y="1702352"/>
              <a:ext cx="1104903" cy="552452"/>
            </a:xfrm>
            <a:custGeom>
              <a:avLst/>
              <a:gdLst>
                <a:gd name="T0" fmla="*/ 0 w 696"/>
                <a:gd name="T1" fmla="*/ 95 h 348"/>
                <a:gd name="T2" fmla="*/ 96 w 696"/>
                <a:gd name="T3" fmla="*/ 78 h 348"/>
                <a:gd name="T4" fmla="*/ 217 w 696"/>
                <a:gd name="T5" fmla="*/ 51 h 348"/>
                <a:gd name="T6" fmla="*/ 303 w 696"/>
                <a:gd name="T7" fmla="*/ 27 h 348"/>
                <a:gd name="T8" fmla="*/ 350 w 696"/>
                <a:gd name="T9" fmla="*/ 9 h 348"/>
                <a:gd name="T10" fmla="*/ 366 w 696"/>
                <a:gd name="T11" fmla="*/ 0 h 348"/>
                <a:gd name="T12" fmla="*/ 393 w 696"/>
                <a:gd name="T13" fmla="*/ 51 h 348"/>
                <a:gd name="T14" fmla="*/ 423 w 696"/>
                <a:gd name="T15" fmla="*/ 101 h 348"/>
                <a:gd name="T16" fmla="*/ 463 w 696"/>
                <a:gd name="T17" fmla="*/ 154 h 348"/>
                <a:gd name="T18" fmla="*/ 499 w 696"/>
                <a:gd name="T19" fmla="*/ 192 h 348"/>
                <a:gd name="T20" fmla="*/ 524 w 696"/>
                <a:gd name="T21" fmla="*/ 211 h 348"/>
                <a:gd name="T22" fmla="*/ 553 w 696"/>
                <a:gd name="T23" fmla="*/ 227 h 348"/>
                <a:gd name="T24" fmla="*/ 583 w 696"/>
                <a:gd name="T25" fmla="*/ 239 h 348"/>
                <a:gd name="T26" fmla="*/ 614 w 696"/>
                <a:gd name="T27" fmla="*/ 244 h 348"/>
                <a:gd name="T28" fmla="*/ 645 w 696"/>
                <a:gd name="T29" fmla="*/ 239 h 348"/>
                <a:gd name="T30" fmla="*/ 680 w 696"/>
                <a:gd name="T31" fmla="*/ 227 h 348"/>
                <a:gd name="T32" fmla="*/ 696 w 696"/>
                <a:gd name="T33" fmla="*/ 217 h 348"/>
                <a:gd name="T34" fmla="*/ 674 w 696"/>
                <a:gd name="T35" fmla="*/ 235 h 348"/>
                <a:gd name="T36" fmla="*/ 644 w 696"/>
                <a:gd name="T37" fmla="*/ 254 h 348"/>
                <a:gd name="T38" fmla="*/ 599 w 696"/>
                <a:gd name="T39" fmla="*/ 278 h 348"/>
                <a:gd name="T40" fmla="*/ 538 w 696"/>
                <a:gd name="T41" fmla="*/ 301 h 348"/>
                <a:gd name="T42" fmla="*/ 459 w 696"/>
                <a:gd name="T43" fmla="*/ 322 h 348"/>
                <a:gd name="T44" fmla="*/ 360 w 696"/>
                <a:gd name="T45" fmla="*/ 338 h 348"/>
                <a:gd name="T46" fmla="*/ 241 w 696"/>
                <a:gd name="T47" fmla="*/ 348 h 348"/>
                <a:gd name="T48" fmla="*/ 232 w 696"/>
                <a:gd name="T49" fmla="*/ 347 h 348"/>
                <a:gd name="T50" fmla="*/ 196 w 696"/>
                <a:gd name="T51" fmla="*/ 337 h 348"/>
                <a:gd name="T52" fmla="*/ 160 w 696"/>
                <a:gd name="T53" fmla="*/ 320 h 348"/>
                <a:gd name="T54" fmla="*/ 120 w 696"/>
                <a:gd name="T55" fmla="*/ 295 h 348"/>
                <a:gd name="T56" fmla="*/ 79 w 696"/>
                <a:gd name="T57" fmla="*/ 257 h 348"/>
                <a:gd name="T58" fmla="*/ 42 w 696"/>
                <a:gd name="T59" fmla="*/ 205 h 348"/>
                <a:gd name="T60" fmla="*/ 26 w 696"/>
                <a:gd name="T61" fmla="*/ 172 h 348"/>
                <a:gd name="T62" fmla="*/ 12 w 696"/>
                <a:gd name="T63" fmla="*/ 136 h 348"/>
                <a:gd name="T64" fmla="*/ 0 w 696"/>
                <a:gd name="T65" fmla="*/ 95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96" h="348">
                  <a:moveTo>
                    <a:pt x="0" y="95"/>
                  </a:moveTo>
                  <a:lnTo>
                    <a:pt x="0" y="95"/>
                  </a:lnTo>
                  <a:lnTo>
                    <a:pt x="47" y="87"/>
                  </a:lnTo>
                  <a:lnTo>
                    <a:pt x="96" y="78"/>
                  </a:lnTo>
                  <a:lnTo>
                    <a:pt x="154" y="66"/>
                  </a:lnTo>
                  <a:lnTo>
                    <a:pt x="217" y="51"/>
                  </a:lnTo>
                  <a:lnTo>
                    <a:pt x="277" y="36"/>
                  </a:lnTo>
                  <a:lnTo>
                    <a:pt x="303" y="27"/>
                  </a:lnTo>
                  <a:lnTo>
                    <a:pt x="329" y="18"/>
                  </a:lnTo>
                  <a:lnTo>
                    <a:pt x="350" y="9"/>
                  </a:lnTo>
                  <a:lnTo>
                    <a:pt x="366" y="0"/>
                  </a:lnTo>
                  <a:lnTo>
                    <a:pt x="366" y="0"/>
                  </a:lnTo>
                  <a:lnTo>
                    <a:pt x="374" y="14"/>
                  </a:lnTo>
                  <a:lnTo>
                    <a:pt x="393" y="51"/>
                  </a:lnTo>
                  <a:lnTo>
                    <a:pt x="406" y="75"/>
                  </a:lnTo>
                  <a:lnTo>
                    <a:pt x="423" y="101"/>
                  </a:lnTo>
                  <a:lnTo>
                    <a:pt x="441" y="127"/>
                  </a:lnTo>
                  <a:lnTo>
                    <a:pt x="463" y="154"/>
                  </a:lnTo>
                  <a:lnTo>
                    <a:pt x="486" y="180"/>
                  </a:lnTo>
                  <a:lnTo>
                    <a:pt x="499" y="192"/>
                  </a:lnTo>
                  <a:lnTo>
                    <a:pt x="511" y="202"/>
                  </a:lnTo>
                  <a:lnTo>
                    <a:pt x="524" y="211"/>
                  </a:lnTo>
                  <a:lnTo>
                    <a:pt x="538" y="220"/>
                  </a:lnTo>
                  <a:lnTo>
                    <a:pt x="553" y="227"/>
                  </a:lnTo>
                  <a:lnTo>
                    <a:pt x="568" y="235"/>
                  </a:lnTo>
                  <a:lnTo>
                    <a:pt x="583" y="239"/>
                  </a:lnTo>
                  <a:lnTo>
                    <a:pt x="598" y="242"/>
                  </a:lnTo>
                  <a:lnTo>
                    <a:pt x="614" y="244"/>
                  </a:lnTo>
                  <a:lnTo>
                    <a:pt x="629" y="242"/>
                  </a:lnTo>
                  <a:lnTo>
                    <a:pt x="645" y="239"/>
                  </a:lnTo>
                  <a:lnTo>
                    <a:pt x="663" y="235"/>
                  </a:lnTo>
                  <a:lnTo>
                    <a:pt x="680" y="227"/>
                  </a:lnTo>
                  <a:lnTo>
                    <a:pt x="696" y="217"/>
                  </a:lnTo>
                  <a:lnTo>
                    <a:pt x="696" y="217"/>
                  </a:lnTo>
                  <a:lnTo>
                    <a:pt x="692" y="222"/>
                  </a:lnTo>
                  <a:lnTo>
                    <a:pt x="674" y="235"/>
                  </a:lnTo>
                  <a:lnTo>
                    <a:pt x="660" y="245"/>
                  </a:lnTo>
                  <a:lnTo>
                    <a:pt x="644" y="254"/>
                  </a:lnTo>
                  <a:lnTo>
                    <a:pt x="623" y="266"/>
                  </a:lnTo>
                  <a:lnTo>
                    <a:pt x="599" y="278"/>
                  </a:lnTo>
                  <a:lnTo>
                    <a:pt x="571" y="289"/>
                  </a:lnTo>
                  <a:lnTo>
                    <a:pt x="538" y="301"/>
                  </a:lnTo>
                  <a:lnTo>
                    <a:pt x="501" y="311"/>
                  </a:lnTo>
                  <a:lnTo>
                    <a:pt x="459" y="322"/>
                  </a:lnTo>
                  <a:lnTo>
                    <a:pt x="411" y="331"/>
                  </a:lnTo>
                  <a:lnTo>
                    <a:pt x="360" y="338"/>
                  </a:lnTo>
                  <a:lnTo>
                    <a:pt x="302" y="344"/>
                  </a:lnTo>
                  <a:lnTo>
                    <a:pt x="241" y="348"/>
                  </a:lnTo>
                  <a:lnTo>
                    <a:pt x="241" y="348"/>
                  </a:lnTo>
                  <a:lnTo>
                    <a:pt x="232" y="347"/>
                  </a:lnTo>
                  <a:lnTo>
                    <a:pt x="211" y="341"/>
                  </a:lnTo>
                  <a:lnTo>
                    <a:pt x="196" y="337"/>
                  </a:lnTo>
                  <a:lnTo>
                    <a:pt x="178" y="329"/>
                  </a:lnTo>
                  <a:lnTo>
                    <a:pt x="160" y="320"/>
                  </a:lnTo>
                  <a:lnTo>
                    <a:pt x="141" y="308"/>
                  </a:lnTo>
                  <a:lnTo>
                    <a:pt x="120" y="295"/>
                  </a:lnTo>
                  <a:lnTo>
                    <a:pt x="100" y="277"/>
                  </a:lnTo>
                  <a:lnTo>
                    <a:pt x="79" y="257"/>
                  </a:lnTo>
                  <a:lnTo>
                    <a:pt x="60" y="232"/>
                  </a:lnTo>
                  <a:lnTo>
                    <a:pt x="42" y="205"/>
                  </a:lnTo>
                  <a:lnTo>
                    <a:pt x="35" y="189"/>
                  </a:lnTo>
                  <a:lnTo>
                    <a:pt x="26" y="172"/>
                  </a:lnTo>
                  <a:lnTo>
                    <a:pt x="18" y="156"/>
                  </a:lnTo>
                  <a:lnTo>
                    <a:pt x="12" y="136"/>
                  </a:lnTo>
                  <a:lnTo>
                    <a:pt x="6" y="117"/>
                  </a:lnTo>
                  <a:lnTo>
                    <a:pt x="0" y="95"/>
                  </a:lnTo>
                  <a:close/>
                </a:path>
              </a:pathLst>
            </a:custGeom>
            <a:solidFill>
              <a:srgbClr val="F1E2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421" name="Freeform 241"/>
            <p:cNvSpPr>
              <a:spLocks/>
            </p:cNvSpPr>
            <p:nvPr/>
          </p:nvSpPr>
          <p:spPr bwMode="auto">
            <a:xfrm>
              <a:off x="1259330" y="1702352"/>
              <a:ext cx="1104903" cy="552452"/>
            </a:xfrm>
            <a:custGeom>
              <a:avLst/>
              <a:gdLst>
                <a:gd name="T0" fmla="*/ 0 w 696"/>
                <a:gd name="T1" fmla="*/ 95 h 348"/>
                <a:gd name="T2" fmla="*/ 96 w 696"/>
                <a:gd name="T3" fmla="*/ 78 h 348"/>
                <a:gd name="T4" fmla="*/ 217 w 696"/>
                <a:gd name="T5" fmla="*/ 51 h 348"/>
                <a:gd name="T6" fmla="*/ 303 w 696"/>
                <a:gd name="T7" fmla="*/ 27 h 348"/>
                <a:gd name="T8" fmla="*/ 350 w 696"/>
                <a:gd name="T9" fmla="*/ 9 h 348"/>
                <a:gd name="T10" fmla="*/ 366 w 696"/>
                <a:gd name="T11" fmla="*/ 0 h 348"/>
                <a:gd name="T12" fmla="*/ 393 w 696"/>
                <a:gd name="T13" fmla="*/ 51 h 348"/>
                <a:gd name="T14" fmla="*/ 423 w 696"/>
                <a:gd name="T15" fmla="*/ 101 h 348"/>
                <a:gd name="T16" fmla="*/ 463 w 696"/>
                <a:gd name="T17" fmla="*/ 154 h 348"/>
                <a:gd name="T18" fmla="*/ 499 w 696"/>
                <a:gd name="T19" fmla="*/ 192 h 348"/>
                <a:gd name="T20" fmla="*/ 524 w 696"/>
                <a:gd name="T21" fmla="*/ 211 h 348"/>
                <a:gd name="T22" fmla="*/ 553 w 696"/>
                <a:gd name="T23" fmla="*/ 227 h 348"/>
                <a:gd name="T24" fmla="*/ 583 w 696"/>
                <a:gd name="T25" fmla="*/ 239 h 348"/>
                <a:gd name="T26" fmla="*/ 614 w 696"/>
                <a:gd name="T27" fmla="*/ 244 h 348"/>
                <a:gd name="T28" fmla="*/ 645 w 696"/>
                <a:gd name="T29" fmla="*/ 239 h 348"/>
                <a:gd name="T30" fmla="*/ 680 w 696"/>
                <a:gd name="T31" fmla="*/ 227 h 348"/>
                <a:gd name="T32" fmla="*/ 696 w 696"/>
                <a:gd name="T33" fmla="*/ 217 h 348"/>
                <a:gd name="T34" fmla="*/ 674 w 696"/>
                <a:gd name="T35" fmla="*/ 235 h 348"/>
                <a:gd name="T36" fmla="*/ 644 w 696"/>
                <a:gd name="T37" fmla="*/ 254 h 348"/>
                <a:gd name="T38" fmla="*/ 599 w 696"/>
                <a:gd name="T39" fmla="*/ 278 h 348"/>
                <a:gd name="T40" fmla="*/ 538 w 696"/>
                <a:gd name="T41" fmla="*/ 301 h 348"/>
                <a:gd name="T42" fmla="*/ 459 w 696"/>
                <a:gd name="T43" fmla="*/ 322 h 348"/>
                <a:gd name="T44" fmla="*/ 360 w 696"/>
                <a:gd name="T45" fmla="*/ 338 h 348"/>
                <a:gd name="T46" fmla="*/ 241 w 696"/>
                <a:gd name="T47" fmla="*/ 348 h 348"/>
                <a:gd name="T48" fmla="*/ 232 w 696"/>
                <a:gd name="T49" fmla="*/ 347 h 348"/>
                <a:gd name="T50" fmla="*/ 196 w 696"/>
                <a:gd name="T51" fmla="*/ 337 h 348"/>
                <a:gd name="T52" fmla="*/ 160 w 696"/>
                <a:gd name="T53" fmla="*/ 320 h 348"/>
                <a:gd name="T54" fmla="*/ 120 w 696"/>
                <a:gd name="T55" fmla="*/ 295 h 348"/>
                <a:gd name="T56" fmla="*/ 79 w 696"/>
                <a:gd name="T57" fmla="*/ 257 h 348"/>
                <a:gd name="T58" fmla="*/ 42 w 696"/>
                <a:gd name="T59" fmla="*/ 205 h 348"/>
                <a:gd name="T60" fmla="*/ 26 w 696"/>
                <a:gd name="T61" fmla="*/ 172 h 348"/>
                <a:gd name="T62" fmla="*/ 12 w 696"/>
                <a:gd name="T63" fmla="*/ 136 h 348"/>
                <a:gd name="T64" fmla="*/ 0 w 696"/>
                <a:gd name="T65" fmla="*/ 95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96" h="348">
                  <a:moveTo>
                    <a:pt x="0" y="95"/>
                  </a:moveTo>
                  <a:lnTo>
                    <a:pt x="0" y="95"/>
                  </a:lnTo>
                  <a:lnTo>
                    <a:pt x="47" y="87"/>
                  </a:lnTo>
                  <a:lnTo>
                    <a:pt x="96" y="78"/>
                  </a:lnTo>
                  <a:lnTo>
                    <a:pt x="154" y="66"/>
                  </a:lnTo>
                  <a:lnTo>
                    <a:pt x="217" y="51"/>
                  </a:lnTo>
                  <a:lnTo>
                    <a:pt x="277" y="36"/>
                  </a:lnTo>
                  <a:lnTo>
                    <a:pt x="303" y="27"/>
                  </a:lnTo>
                  <a:lnTo>
                    <a:pt x="329" y="18"/>
                  </a:lnTo>
                  <a:lnTo>
                    <a:pt x="350" y="9"/>
                  </a:lnTo>
                  <a:lnTo>
                    <a:pt x="366" y="0"/>
                  </a:lnTo>
                  <a:lnTo>
                    <a:pt x="366" y="0"/>
                  </a:lnTo>
                  <a:lnTo>
                    <a:pt x="374" y="14"/>
                  </a:lnTo>
                  <a:lnTo>
                    <a:pt x="393" y="51"/>
                  </a:lnTo>
                  <a:lnTo>
                    <a:pt x="406" y="75"/>
                  </a:lnTo>
                  <a:lnTo>
                    <a:pt x="423" y="101"/>
                  </a:lnTo>
                  <a:lnTo>
                    <a:pt x="441" y="127"/>
                  </a:lnTo>
                  <a:lnTo>
                    <a:pt x="463" y="154"/>
                  </a:lnTo>
                  <a:lnTo>
                    <a:pt x="486" y="180"/>
                  </a:lnTo>
                  <a:lnTo>
                    <a:pt x="499" y="192"/>
                  </a:lnTo>
                  <a:lnTo>
                    <a:pt x="511" y="202"/>
                  </a:lnTo>
                  <a:lnTo>
                    <a:pt x="524" y="211"/>
                  </a:lnTo>
                  <a:lnTo>
                    <a:pt x="538" y="220"/>
                  </a:lnTo>
                  <a:lnTo>
                    <a:pt x="553" y="227"/>
                  </a:lnTo>
                  <a:lnTo>
                    <a:pt x="568" y="235"/>
                  </a:lnTo>
                  <a:lnTo>
                    <a:pt x="583" y="239"/>
                  </a:lnTo>
                  <a:lnTo>
                    <a:pt x="598" y="242"/>
                  </a:lnTo>
                  <a:lnTo>
                    <a:pt x="614" y="244"/>
                  </a:lnTo>
                  <a:lnTo>
                    <a:pt x="629" y="242"/>
                  </a:lnTo>
                  <a:lnTo>
                    <a:pt x="645" y="239"/>
                  </a:lnTo>
                  <a:lnTo>
                    <a:pt x="663" y="235"/>
                  </a:lnTo>
                  <a:lnTo>
                    <a:pt x="680" y="227"/>
                  </a:lnTo>
                  <a:lnTo>
                    <a:pt x="696" y="217"/>
                  </a:lnTo>
                  <a:lnTo>
                    <a:pt x="696" y="217"/>
                  </a:lnTo>
                  <a:lnTo>
                    <a:pt x="692" y="222"/>
                  </a:lnTo>
                  <a:lnTo>
                    <a:pt x="674" y="235"/>
                  </a:lnTo>
                  <a:lnTo>
                    <a:pt x="660" y="245"/>
                  </a:lnTo>
                  <a:lnTo>
                    <a:pt x="644" y="254"/>
                  </a:lnTo>
                  <a:lnTo>
                    <a:pt x="623" y="266"/>
                  </a:lnTo>
                  <a:lnTo>
                    <a:pt x="599" y="278"/>
                  </a:lnTo>
                  <a:lnTo>
                    <a:pt x="571" y="289"/>
                  </a:lnTo>
                  <a:lnTo>
                    <a:pt x="538" y="301"/>
                  </a:lnTo>
                  <a:lnTo>
                    <a:pt x="501" y="311"/>
                  </a:lnTo>
                  <a:lnTo>
                    <a:pt x="459" y="322"/>
                  </a:lnTo>
                  <a:lnTo>
                    <a:pt x="411" y="331"/>
                  </a:lnTo>
                  <a:lnTo>
                    <a:pt x="360" y="338"/>
                  </a:lnTo>
                  <a:lnTo>
                    <a:pt x="302" y="344"/>
                  </a:lnTo>
                  <a:lnTo>
                    <a:pt x="241" y="348"/>
                  </a:lnTo>
                  <a:lnTo>
                    <a:pt x="241" y="348"/>
                  </a:lnTo>
                  <a:lnTo>
                    <a:pt x="232" y="347"/>
                  </a:lnTo>
                  <a:lnTo>
                    <a:pt x="211" y="341"/>
                  </a:lnTo>
                  <a:lnTo>
                    <a:pt x="196" y="337"/>
                  </a:lnTo>
                  <a:lnTo>
                    <a:pt x="178" y="329"/>
                  </a:lnTo>
                  <a:lnTo>
                    <a:pt x="160" y="320"/>
                  </a:lnTo>
                  <a:lnTo>
                    <a:pt x="141" y="308"/>
                  </a:lnTo>
                  <a:lnTo>
                    <a:pt x="120" y="295"/>
                  </a:lnTo>
                  <a:lnTo>
                    <a:pt x="100" y="277"/>
                  </a:lnTo>
                  <a:lnTo>
                    <a:pt x="79" y="257"/>
                  </a:lnTo>
                  <a:lnTo>
                    <a:pt x="60" y="232"/>
                  </a:lnTo>
                  <a:lnTo>
                    <a:pt x="42" y="205"/>
                  </a:lnTo>
                  <a:lnTo>
                    <a:pt x="35" y="189"/>
                  </a:lnTo>
                  <a:lnTo>
                    <a:pt x="26" y="172"/>
                  </a:lnTo>
                  <a:lnTo>
                    <a:pt x="18" y="156"/>
                  </a:lnTo>
                  <a:lnTo>
                    <a:pt x="12" y="136"/>
                  </a:lnTo>
                  <a:lnTo>
                    <a:pt x="6" y="117"/>
                  </a:lnTo>
                  <a:lnTo>
                    <a:pt x="0" y="9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422" name="Freeform 242"/>
            <p:cNvSpPr>
              <a:spLocks/>
            </p:cNvSpPr>
            <p:nvPr/>
          </p:nvSpPr>
          <p:spPr bwMode="auto">
            <a:xfrm>
              <a:off x="1295843" y="1757914"/>
              <a:ext cx="1016003" cy="495302"/>
            </a:xfrm>
            <a:custGeom>
              <a:avLst/>
              <a:gdLst>
                <a:gd name="T0" fmla="*/ 0 w 640"/>
                <a:gd name="T1" fmla="*/ 74 h 312"/>
                <a:gd name="T2" fmla="*/ 83 w 640"/>
                <a:gd name="T3" fmla="*/ 64 h 312"/>
                <a:gd name="T4" fmla="*/ 191 w 640"/>
                <a:gd name="T5" fmla="*/ 45 h 312"/>
                <a:gd name="T6" fmla="*/ 270 w 640"/>
                <a:gd name="T7" fmla="*/ 25 h 312"/>
                <a:gd name="T8" fmla="*/ 313 w 640"/>
                <a:gd name="T9" fmla="*/ 9 h 312"/>
                <a:gd name="T10" fmla="*/ 330 w 640"/>
                <a:gd name="T11" fmla="*/ 0 h 312"/>
                <a:gd name="T12" fmla="*/ 355 w 640"/>
                <a:gd name="T13" fmla="*/ 45 h 312"/>
                <a:gd name="T14" fmla="*/ 383 w 640"/>
                <a:gd name="T15" fmla="*/ 89 h 312"/>
                <a:gd name="T16" fmla="*/ 422 w 640"/>
                <a:gd name="T17" fmla="*/ 139 h 312"/>
                <a:gd name="T18" fmla="*/ 469 w 640"/>
                <a:gd name="T19" fmla="*/ 184 h 312"/>
                <a:gd name="T20" fmla="*/ 494 w 640"/>
                <a:gd name="T21" fmla="*/ 201 h 312"/>
                <a:gd name="T22" fmla="*/ 521 w 640"/>
                <a:gd name="T23" fmla="*/ 216 h 312"/>
                <a:gd name="T24" fmla="*/ 549 w 640"/>
                <a:gd name="T25" fmla="*/ 225 h 312"/>
                <a:gd name="T26" fmla="*/ 579 w 640"/>
                <a:gd name="T27" fmla="*/ 228 h 312"/>
                <a:gd name="T28" fmla="*/ 609 w 640"/>
                <a:gd name="T29" fmla="*/ 224 h 312"/>
                <a:gd name="T30" fmla="*/ 640 w 640"/>
                <a:gd name="T31" fmla="*/ 210 h 312"/>
                <a:gd name="T32" fmla="*/ 634 w 640"/>
                <a:gd name="T33" fmla="*/ 215 h 312"/>
                <a:gd name="T34" fmla="*/ 590 w 640"/>
                <a:gd name="T35" fmla="*/ 240 h 312"/>
                <a:gd name="T36" fmla="*/ 548 w 640"/>
                <a:gd name="T37" fmla="*/ 258 h 312"/>
                <a:gd name="T38" fmla="*/ 493 w 640"/>
                <a:gd name="T39" fmla="*/ 276 h 312"/>
                <a:gd name="T40" fmla="*/ 422 w 640"/>
                <a:gd name="T41" fmla="*/ 293 h 312"/>
                <a:gd name="T42" fmla="*/ 337 w 640"/>
                <a:gd name="T43" fmla="*/ 305 h 312"/>
                <a:gd name="T44" fmla="*/ 237 w 640"/>
                <a:gd name="T45" fmla="*/ 312 h 312"/>
                <a:gd name="T46" fmla="*/ 228 w 640"/>
                <a:gd name="T47" fmla="*/ 312 h 312"/>
                <a:gd name="T48" fmla="*/ 192 w 640"/>
                <a:gd name="T49" fmla="*/ 305 h 312"/>
                <a:gd name="T50" fmla="*/ 158 w 640"/>
                <a:gd name="T51" fmla="*/ 291 h 312"/>
                <a:gd name="T52" fmla="*/ 118 w 640"/>
                <a:gd name="T53" fmla="*/ 267 h 312"/>
                <a:gd name="T54" fmla="*/ 77 w 640"/>
                <a:gd name="T55" fmla="*/ 233 h 312"/>
                <a:gd name="T56" fmla="*/ 50 w 640"/>
                <a:gd name="T57" fmla="*/ 197 h 312"/>
                <a:gd name="T58" fmla="*/ 32 w 640"/>
                <a:gd name="T59" fmla="*/ 167 h 312"/>
                <a:gd name="T60" fmla="*/ 18 w 640"/>
                <a:gd name="T61" fmla="*/ 134 h 312"/>
                <a:gd name="T62" fmla="*/ 4 w 640"/>
                <a:gd name="T63" fmla="*/ 95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40" h="312">
                  <a:moveTo>
                    <a:pt x="0" y="74"/>
                  </a:moveTo>
                  <a:lnTo>
                    <a:pt x="0" y="74"/>
                  </a:lnTo>
                  <a:lnTo>
                    <a:pt x="40" y="70"/>
                  </a:lnTo>
                  <a:lnTo>
                    <a:pt x="83" y="64"/>
                  </a:lnTo>
                  <a:lnTo>
                    <a:pt x="136" y="55"/>
                  </a:lnTo>
                  <a:lnTo>
                    <a:pt x="191" y="45"/>
                  </a:lnTo>
                  <a:lnTo>
                    <a:pt x="245" y="31"/>
                  </a:lnTo>
                  <a:lnTo>
                    <a:pt x="270" y="25"/>
                  </a:lnTo>
                  <a:lnTo>
                    <a:pt x="292" y="16"/>
                  </a:lnTo>
                  <a:lnTo>
                    <a:pt x="313" y="9"/>
                  </a:lnTo>
                  <a:lnTo>
                    <a:pt x="330" y="0"/>
                  </a:lnTo>
                  <a:lnTo>
                    <a:pt x="330" y="0"/>
                  </a:lnTo>
                  <a:lnTo>
                    <a:pt x="336" y="12"/>
                  </a:lnTo>
                  <a:lnTo>
                    <a:pt x="355" y="45"/>
                  </a:lnTo>
                  <a:lnTo>
                    <a:pt x="369" y="67"/>
                  </a:lnTo>
                  <a:lnTo>
                    <a:pt x="383" y="89"/>
                  </a:lnTo>
                  <a:lnTo>
                    <a:pt x="403" y="115"/>
                  </a:lnTo>
                  <a:lnTo>
                    <a:pt x="422" y="139"/>
                  </a:lnTo>
                  <a:lnTo>
                    <a:pt x="445" y="163"/>
                  </a:lnTo>
                  <a:lnTo>
                    <a:pt x="469" y="184"/>
                  </a:lnTo>
                  <a:lnTo>
                    <a:pt x="482" y="192"/>
                  </a:lnTo>
                  <a:lnTo>
                    <a:pt x="494" y="201"/>
                  </a:lnTo>
                  <a:lnTo>
                    <a:pt x="507" y="209"/>
                  </a:lnTo>
                  <a:lnTo>
                    <a:pt x="521" y="216"/>
                  </a:lnTo>
                  <a:lnTo>
                    <a:pt x="536" y="221"/>
                  </a:lnTo>
                  <a:lnTo>
                    <a:pt x="549" y="225"/>
                  </a:lnTo>
                  <a:lnTo>
                    <a:pt x="564" y="227"/>
                  </a:lnTo>
                  <a:lnTo>
                    <a:pt x="579" y="228"/>
                  </a:lnTo>
                  <a:lnTo>
                    <a:pt x="594" y="227"/>
                  </a:lnTo>
                  <a:lnTo>
                    <a:pt x="609" y="224"/>
                  </a:lnTo>
                  <a:lnTo>
                    <a:pt x="624" y="218"/>
                  </a:lnTo>
                  <a:lnTo>
                    <a:pt x="640" y="210"/>
                  </a:lnTo>
                  <a:lnTo>
                    <a:pt x="640" y="210"/>
                  </a:lnTo>
                  <a:lnTo>
                    <a:pt x="634" y="215"/>
                  </a:lnTo>
                  <a:lnTo>
                    <a:pt x="618" y="225"/>
                  </a:lnTo>
                  <a:lnTo>
                    <a:pt x="590" y="240"/>
                  </a:lnTo>
                  <a:lnTo>
                    <a:pt x="570" y="249"/>
                  </a:lnTo>
                  <a:lnTo>
                    <a:pt x="548" y="258"/>
                  </a:lnTo>
                  <a:lnTo>
                    <a:pt x="522" y="267"/>
                  </a:lnTo>
                  <a:lnTo>
                    <a:pt x="493" y="276"/>
                  </a:lnTo>
                  <a:lnTo>
                    <a:pt x="460" y="285"/>
                  </a:lnTo>
                  <a:lnTo>
                    <a:pt x="422" y="293"/>
                  </a:lnTo>
                  <a:lnTo>
                    <a:pt x="382" y="300"/>
                  </a:lnTo>
                  <a:lnTo>
                    <a:pt x="337" y="305"/>
                  </a:lnTo>
                  <a:lnTo>
                    <a:pt x="289" y="309"/>
                  </a:lnTo>
                  <a:lnTo>
                    <a:pt x="237" y="312"/>
                  </a:lnTo>
                  <a:lnTo>
                    <a:pt x="237" y="312"/>
                  </a:lnTo>
                  <a:lnTo>
                    <a:pt x="228" y="312"/>
                  </a:lnTo>
                  <a:lnTo>
                    <a:pt x="207" y="308"/>
                  </a:lnTo>
                  <a:lnTo>
                    <a:pt x="192" y="305"/>
                  </a:lnTo>
                  <a:lnTo>
                    <a:pt x="176" y="299"/>
                  </a:lnTo>
                  <a:lnTo>
                    <a:pt x="158" y="291"/>
                  </a:lnTo>
                  <a:lnTo>
                    <a:pt x="139" y="281"/>
                  </a:lnTo>
                  <a:lnTo>
                    <a:pt x="118" y="267"/>
                  </a:lnTo>
                  <a:lnTo>
                    <a:pt x="98" y="252"/>
                  </a:lnTo>
                  <a:lnTo>
                    <a:pt x="77" y="233"/>
                  </a:lnTo>
                  <a:lnTo>
                    <a:pt x="59" y="210"/>
                  </a:lnTo>
                  <a:lnTo>
                    <a:pt x="50" y="197"/>
                  </a:lnTo>
                  <a:lnTo>
                    <a:pt x="41" y="184"/>
                  </a:lnTo>
                  <a:lnTo>
                    <a:pt x="32" y="167"/>
                  </a:lnTo>
                  <a:lnTo>
                    <a:pt x="25" y="152"/>
                  </a:lnTo>
                  <a:lnTo>
                    <a:pt x="18" y="134"/>
                  </a:lnTo>
                  <a:lnTo>
                    <a:pt x="10" y="116"/>
                  </a:lnTo>
                  <a:lnTo>
                    <a:pt x="4" y="95"/>
                  </a:lnTo>
                  <a:lnTo>
                    <a:pt x="0" y="74"/>
                  </a:lnTo>
                  <a:close/>
                </a:path>
              </a:pathLst>
            </a:custGeom>
            <a:solidFill>
              <a:srgbClr val="B6A2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423" name="Freeform 243"/>
            <p:cNvSpPr>
              <a:spLocks/>
            </p:cNvSpPr>
            <p:nvPr/>
          </p:nvSpPr>
          <p:spPr bwMode="auto">
            <a:xfrm>
              <a:off x="1295843" y="1757914"/>
              <a:ext cx="1016003" cy="495302"/>
            </a:xfrm>
            <a:custGeom>
              <a:avLst/>
              <a:gdLst>
                <a:gd name="T0" fmla="*/ 0 w 640"/>
                <a:gd name="T1" fmla="*/ 74 h 312"/>
                <a:gd name="T2" fmla="*/ 83 w 640"/>
                <a:gd name="T3" fmla="*/ 64 h 312"/>
                <a:gd name="T4" fmla="*/ 191 w 640"/>
                <a:gd name="T5" fmla="*/ 45 h 312"/>
                <a:gd name="T6" fmla="*/ 270 w 640"/>
                <a:gd name="T7" fmla="*/ 25 h 312"/>
                <a:gd name="T8" fmla="*/ 313 w 640"/>
                <a:gd name="T9" fmla="*/ 9 h 312"/>
                <a:gd name="T10" fmla="*/ 330 w 640"/>
                <a:gd name="T11" fmla="*/ 0 h 312"/>
                <a:gd name="T12" fmla="*/ 355 w 640"/>
                <a:gd name="T13" fmla="*/ 45 h 312"/>
                <a:gd name="T14" fmla="*/ 383 w 640"/>
                <a:gd name="T15" fmla="*/ 89 h 312"/>
                <a:gd name="T16" fmla="*/ 422 w 640"/>
                <a:gd name="T17" fmla="*/ 139 h 312"/>
                <a:gd name="T18" fmla="*/ 469 w 640"/>
                <a:gd name="T19" fmla="*/ 184 h 312"/>
                <a:gd name="T20" fmla="*/ 494 w 640"/>
                <a:gd name="T21" fmla="*/ 201 h 312"/>
                <a:gd name="T22" fmla="*/ 521 w 640"/>
                <a:gd name="T23" fmla="*/ 216 h 312"/>
                <a:gd name="T24" fmla="*/ 549 w 640"/>
                <a:gd name="T25" fmla="*/ 225 h 312"/>
                <a:gd name="T26" fmla="*/ 579 w 640"/>
                <a:gd name="T27" fmla="*/ 228 h 312"/>
                <a:gd name="T28" fmla="*/ 609 w 640"/>
                <a:gd name="T29" fmla="*/ 224 h 312"/>
                <a:gd name="T30" fmla="*/ 640 w 640"/>
                <a:gd name="T31" fmla="*/ 210 h 312"/>
                <a:gd name="T32" fmla="*/ 634 w 640"/>
                <a:gd name="T33" fmla="*/ 215 h 312"/>
                <a:gd name="T34" fmla="*/ 590 w 640"/>
                <a:gd name="T35" fmla="*/ 240 h 312"/>
                <a:gd name="T36" fmla="*/ 548 w 640"/>
                <a:gd name="T37" fmla="*/ 258 h 312"/>
                <a:gd name="T38" fmla="*/ 493 w 640"/>
                <a:gd name="T39" fmla="*/ 276 h 312"/>
                <a:gd name="T40" fmla="*/ 422 w 640"/>
                <a:gd name="T41" fmla="*/ 293 h 312"/>
                <a:gd name="T42" fmla="*/ 337 w 640"/>
                <a:gd name="T43" fmla="*/ 305 h 312"/>
                <a:gd name="T44" fmla="*/ 237 w 640"/>
                <a:gd name="T45" fmla="*/ 312 h 312"/>
                <a:gd name="T46" fmla="*/ 228 w 640"/>
                <a:gd name="T47" fmla="*/ 312 h 312"/>
                <a:gd name="T48" fmla="*/ 192 w 640"/>
                <a:gd name="T49" fmla="*/ 305 h 312"/>
                <a:gd name="T50" fmla="*/ 158 w 640"/>
                <a:gd name="T51" fmla="*/ 291 h 312"/>
                <a:gd name="T52" fmla="*/ 118 w 640"/>
                <a:gd name="T53" fmla="*/ 267 h 312"/>
                <a:gd name="T54" fmla="*/ 77 w 640"/>
                <a:gd name="T55" fmla="*/ 233 h 312"/>
                <a:gd name="T56" fmla="*/ 50 w 640"/>
                <a:gd name="T57" fmla="*/ 197 h 312"/>
                <a:gd name="T58" fmla="*/ 32 w 640"/>
                <a:gd name="T59" fmla="*/ 167 h 312"/>
                <a:gd name="T60" fmla="*/ 18 w 640"/>
                <a:gd name="T61" fmla="*/ 134 h 312"/>
                <a:gd name="T62" fmla="*/ 4 w 640"/>
                <a:gd name="T63" fmla="*/ 95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40" h="312">
                  <a:moveTo>
                    <a:pt x="0" y="74"/>
                  </a:moveTo>
                  <a:lnTo>
                    <a:pt x="0" y="74"/>
                  </a:lnTo>
                  <a:lnTo>
                    <a:pt x="40" y="70"/>
                  </a:lnTo>
                  <a:lnTo>
                    <a:pt x="83" y="64"/>
                  </a:lnTo>
                  <a:lnTo>
                    <a:pt x="136" y="55"/>
                  </a:lnTo>
                  <a:lnTo>
                    <a:pt x="191" y="45"/>
                  </a:lnTo>
                  <a:lnTo>
                    <a:pt x="245" y="31"/>
                  </a:lnTo>
                  <a:lnTo>
                    <a:pt x="270" y="25"/>
                  </a:lnTo>
                  <a:lnTo>
                    <a:pt x="292" y="16"/>
                  </a:lnTo>
                  <a:lnTo>
                    <a:pt x="313" y="9"/>
                  </a:lnTo>
                  <a:lnTo>
                    <a:pt x="330" y="0"/>
                  </a:lnTo>
                  <a:lnTo>
                    <a:pt x="330" y="0"/>
                  </a:lnTo>
                  <a:lnTo>
                    <a:pt x="336" y="12"/>
                  </a:lnTo>
                  <a:lnTo>
                    <a:pt x="355" y="45"/>
                  </a:lnTo>
                  <a:lnTo>
                    <a:pt x="369" y="67"/>
                  </a:lnTo>
                  <a:lnTo>
                    <a:pt x="383" y="89"/>
                  </a:lnTo>
                  <a:lnTo>
                    <a:pt x="403" y="115"/>
                  </a:lnTo>
                  <a:lnTo>
                    <a:pt x="422" y="139"/>
                  </a:lnTo>
                  <a:lnTo>
                    <a:pt x="445" y="163"/>
                  </a:lnTo>
                  <a:lnTo>
                    <a:pt x="469" y="184"/>
                  </a:lnTo>
                  <a:lnTo>
                    <a:pt x="482" y="192"/>
                  </a:lnTo>
                  <a:lnTo>
                    <a:pt x="494" y="201"/>
                  </a:lnTo>
                  <a:lnTo>
                    <a:pt x="507" y="209"/>
                  </a:lnTo>
                  <a:lnTo>
                    <a:pt x="521" y="216"/>
                  </a:lnTo>
                  <a:lnTo>
                    <a:pt x="536" y="221"/>
                  </a:lnTo>
                  <a:lnTo>
                    <a:pt x="549" y="225"/>
                  </a:lnTo>
                  <a:lnTo>
                    <a:pt x="564" y="227"/>
                  </a:lnTo>
                  <a:lnTo>
                    <a:pt x="579" y="228"/>
                  </a:lnTo>
                  <a:lnTo>
                    <a:pt x="594" y="227"/>
                  </a:lnTo>
                  <a:lnTo>
                    <a:pt x="609" y="224"/>
                  </a:lnTo>
                  <a:lnTo>
                    <a:pt x="624" y="218"/>
                  </a:lnTo>
                  <a:lnTo>
                    <a:pt x="640" y="210"/>
                  </a:lnTo>
                  <a:lnTo>
                    <a:pt x="640" y="210"/>
                  </a:lnTo>
                  <a:lnTo>
                    <a:pt x="634" y="215"/>
                  </a:lnTo>
                  <a:lnTo>
                    <a:pt x="618" y="225"/>
                  </a:lnTo>
                  <a:lnTo>
                    <a:pt x="590" y="240"/>
                  </a:lnTo>
                  <a:lnTo>
                    <a:pt x="570" y="249"/>
                  </a:lnTo>
                  <a:lnTo>
                    <a:pt x="548" y="258"/>
                  </a:lnTo>
                  <a:lnTo>
                    <a:pt x="522" y="267"/>
                  </a:lnTo>
                  <a:lnTo>
                    <a:pt x="493" y="276"/>
                  </a:lnTo>
                  <a:lnTo>
                    <a:pt x="460" y="285"/>
                  </a:lnTo>
                  <a:lnTo>
                    <a:pt x="422" y="293"/>
                  </a:lnTo>
                  <a:lnTo>
                    <a:pt x="382" y="300"/>
                  </a:lnTo>
                  <a:lnTo>
                    <a:pt x="337" y="305"/>
                  </a:lnTo>
                  <a:lnTo>
                    <a:pt x="289" y="309"/>
                  </a:lnTo>
                  <a:lnTo>
                    <a:pt x="237" y="312"/>
                  </a:lnTo>
                  <a:lnTo>
                    <a:pt x="237" y="312"/>
                  </a:lnTo>
                  <a:lnTo>
                    <a:pt x="228" y="312"/>
                  </a:lnTo>
                  <a:lnTo>
                    <a:pt x="207" y="308"/>
                  </a:lnTo>
                  <a:lnTo>
                    <a:pt x="192" y="305"/>
                  </a:lnTo>
                  <a:lnTo>
                    <a:pt x="176" y="299"/>
                  </a:lnTo>
                  <a:lnTo>
                    <a:pt x="158" y="291"/>
                  </a:lnTo>
                  <a:lnTo>
                    <a:pt x="139" y="281"/>
                  </a:lnTo>
                  <a:lnTo>
                    <a:pt x="118" y="267"/>
                  </a:lnTo>
                  <a:lnTo>
                    <a:pt x="98" y="252"/>
                  </a:lnTo>
                  <a:lnTo>
                    <a:pt x="77" y="233"/>
                  </a:lnTo>
                  <a:lnTo>
                    <a:pt x="59" y="210"/>
                  </a:lnTo>
                  <a:lnTo>
                    <a:pt x="50" y="197"/>
                  </a:lnTo>
                  <a:lnTo>
                    <a:pt x="41" y="184"/>
                  </a:lnTo>
                  <a:lnTo>
                    <a:pt x="32" y="167"/>
                  </a:lnTo>
                  <a:lnTo>
                    <a:pt x="25" y="152"/>
                  </a:lnTo>
                  <a:lnTo>
                    <a:pt x="18" y="134"/>
                  </a:lnTo>
                  <a:lnTo>
                    <a:pt x="10" y="116"/>
                  </a:lnTo>
                  <a:lnTo>
                    <a:pt x="4" y="95"/>
                  </a:lnTo>
                  <a:lnTo>
                    <a:pt x="0" y="7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424" name="Freeform 244"/>
            <p:cNvSpPr>
              <a:spLocks/>
            </p:cNvSpPr>
            <p:nvPr/>
          </p:nvSpPr>
          <p:spPr bwMode="auto">
            <a:xfrm>
              <a:off x="1373631" y="1835702"/>
              <a:ext cx="904878" cy="417514"/>
            </a:xfrm>
            <a:custGeom>
              <a:avLst/>
              <a:gdLst>
                <a:gd name="T0" fmla="*/ 570 w 570"/>
                <a:gd name="T1" fmla="*/ 175 h 263"/>
                <a:gd name="T2" fmla="*/ 548 w 570"/>
                <a:gd name="T3" fmla="*/ 185 h 263"/>
                <a:gd name="T4" fmla="*/ 523 w 570"/>
                <a:gd name="T5" fmla="*/ 191 h 263"/>
                <a:gd name="T6" fmla="*/ 488 w 570"/>
                <a:gd name="T7" fmla="*/ 191 h 263"/>
                <a:gd name="T8" fmla="*/ 448 w 570"/>
                <a:gd name="T9" fmla="*/ 179 h 263"/>
                <a:gd name="T10" fmla="*/ 400 w 570"/>
                <a:gd name="T11" fmla="*/ 152 h 263"/>
                <a:gd name="T12" fmla="*/ 361 w 570"/>
                <a:gd name="T13" fmla="*/ 120 h 263"/>
                <a:gd name="T14" fmla="*/ 334 w 570"/>
                <a:gd name="T15" fmla="*/ 91 h 263"/>
                <a:gd name="T16" fmla="*/ 308 w 570"/>
                <a:gd name="T17" fmla="*/ 55 h 263"/>
                <a:gd name="T18" fmla="*/ 293 w 570"/>
                <a:gd name="T19" fmla="*/ 34 h 263"/>
                <a:gd name="T20" fmla="*/ 275 w 570"/>
                <a:gd name="T21" fmla="*/ 40 h 263"/>
                <a:gd name="T22" fmla="*/ 257 w 570"/>
                <a:gd name="T23" fmla="*/ 40 h 263"/>
                <a:gd name="T24" fmla="*/ 243 w 570"/>
                <a:gd name="T25" fmla="*/ 36 h 263"/>
                <a:gd name="T26" fmla="*/ 230 w 570"/>
                <a:gd name="T27" fmla="*/ 27 h 263"/>
                <a:gd name="T28" fmla="*/ 219 w 570"/>
                <a:gd name="T29" fmla="*/ 11 h 263"/>
                <a:gd name="T30" fmla="*/ 215 w 570"/>
                <a:gd name="T31" fmla="*/ 0 h 263"/>
                <a:gd name="T32" fmla="*/ 148 w 570"/>
                <a:gd name="T33" fmla="*/ 22 h 263"/>
                <a:gd name="T34" fmla="*/ 85 w 570"/>
                <a:gd name="T35" fmla="*/ 39 h 263"/>
                <a:gd name="T36" fmla="*/ 24 w 570"/>
                <a:gd name="T37" fmla="*/ 49 h 263"/>
                <a:gd name="T38" fmla="*/ 27 w 570"/>
                <a:gd name="T39" fmla="*/ 55 h 263"/>
                <a:gd name="T40" fmla="*/ 31 w 570"/>
                <a:gd name="T41" fmla="*/ 70 h 263"/>
                <a:gd name="T42" fmla="*/ 28 w 570"/>
                <a:gd name="T43" fmla="*/ 84 h 263"/>
                <a:gd name="T44" fmla="*/ 21 w 570"/>
                <a:gd name="T45" fmla="*/ 93 h 263"/>
                <a:gd name="T46" fmla="*/ 9 w 570"/>
                <a:gd name="T47" fmla="*/ 103 h 263"/>
                <a:gd name="T48" fmla="*/ 0 w 570"/>
                <a:gd name="T49" fmla="*/ 108 h 263"/>
                <a:gd name="T50" fmla="*/ 10 w 570"/>
                <a:gd name="T51" fmla="*/ 130 h 263"/>
                <a:gd name="T52" fmla="*/ 36 w 570"/>
                <a:gd name="T53" fmla="*/ 166 h 263"/>
                <a:gd name="T54" fmla="*/ 60 w 570"/>
                <a:gd name="T55" fmla="*/ 194 h 263"/>
                <a:gd name="T56" fmla="*/ 91 w 570"/>
                <a:gd name="T57" fmla="*/ 221 h 263"/>
                <a:gd name="T58" fmla="*/ 130 w 570"/>
                <a:gd name="T59" fmla="*/ 244 h 263"/>
                <a:gd name="T60" fmla="*/ 176 w 570"/>
                <a:gd name="T61" fmla="*/ 259 h 263"/>
                <a:gd name="T62" fmla="*/ 203 w 570"/>
                <a:gd name="T63" fmla="*/ 263 h 263"/>
                <a:gd name="T64" fmla="*/ 284 w 570"/>
                <a:gd name="T65" fmla="*/ 257 h 263"/>
                <a:gd name="T66" fmla="*/ 364 w 570"/>
                <a:gd name="T67" fmla="*/ 245 h 263"/>
                <a:gd name="T68" fmla="*/ 424 w 570"/>
                <a:gd name="T69" fmla="*/ 233 h 263"/>
                <a:gd name="T70" fmla="*/ 485 w 570"/>
                <a:gd name="T71" fmla="*/ 215 h 263"/>
                <a:gd name="T72" fmla="*/ 544 w 570"/>
                <a:gd name="T73" fmla="*/ 190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70" h="263">
                  <a:moveTo>
                    <a:pt x="570" y="175"/>
                  </a:moveTo>
                  <a:lnTo>
                    <a:pt x="570" y="175"/>
                  </a:lnTo>
                  <a:lnTo>
                    <a:pt x="565" y="179"/>
                  </a:lnTo>
                  <a:lnTo>
                    <a:pt x="548" y="185"/>
                  </a:lnTo>
                  <a:lnTo>
                    <a:pt x="536" y="188"/>
                  </a:lnTo>
                  <a:lnTo>
                    <a:pt x="523" y="191"/>
                  </a:lnTo>
                  <a:lnTo>
                    <a:pt x="506" y="191"/>
                  </a:lnTo>
                  <a:lnTo>
                    <a:pt x="488" y="191"/>
                  </a:lnTo>
                  <a:lnTo>
                    <a:pt x="469" y="187"/>
                  </a:lnTo>
                  <a:lnTo>
                    <a:pt x="448" y="179"/>
                  </a:lnTo>
                  <a:lnTo>
                    <a:pt x="424" y="169"/>
                  </a:lnTo>
                  <a:lnTo>
                    <a:pt x="400" y="152"/>
                  </a:lnTo>
                  <a:lnTo>
                    <a:pt x="375" y="133"/>
                  </a:lnTo>
                  <a:lnTo>
                    <a:pt x="361" y="120"/>
                  </a:lnTo>
                  <a:lnTo>
                    <a:pt x="348" y="106"/>
                  </a:lnTo>
                  <a:lnTo>
                    <a:pt x="334" y="91"/>
                  </a:lnTo>
                  <a:lnTo>
                    <a:pt x="321" y="75"/>
                  </a:lnTo>
                  <a:lnTo>
                    <a:pt x="308" y="55"/>
                  </a:lnTo>
                  <a:lnTo>
                    <a:pt x="293" y="34"/>
                  </a:lnTo>
                  <a:lnTo>
                    <a:pt x="293" y="34"/>
                  </a:lnTo>
                  <a:lnTo>
                    <a:pt x="284" y="39"/>
                  </a:lnTo>
                  <a:lnTo>
                    <a:pt x="275" y="40"/>
                  </a:lnTo>
                  <a:lnTo>
                    <a:pt x="263" y="40"/>
                  </a:lnTo>
                  <a:lnTo>
                    <a:pt x="257" y="40"/>
                  </a:lnTo>
                  <a:lnTo>
                    <a:pt x="249" y="39"/>
                  </a:lnTo>
                  <a:lnTo>
                    <a:pt x="243" y="36"/>
                  </a:lnTo>
                  <a:lnTo>
                    <a:pt x="237" y="31"/>
                  </a:lnTo>
                  <a:lnTo>
                    <a:pt x="230" y="27"/>
                  </a:lnTo>
                  <a:lnTo>
                    <a:pt x="225" y="20"/>
                  </a:lnTo>
                  <a:lnTo>
                    <a:pt x="219" y="11"/>
                  </a:lnTo>
                  <a:lnTo>
                    <a:pt x="215" y="0"/>
                  </a:lnTo>
                  <a:lnTo>
                    <a:pt x="215" y="0"/>
                  </a:lnTo>
                  <a:lnTo>
                    <a:pt x="196" y="8"/>
                  </a:lnTo>
                  <a:lnTo>
                    <a:pt x="148" y="22"/>
                  </a:lnTo>
                  <a:lnTo>
                    <a:pt x="118" y="31"/>
                  </a:lnTo>
                  <a:lnTo>
                    <a:pt x="85" y="39"/>
                  </a:lnTo>
                  <a:lnTo>
                    <a:pt x="54" y="45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7" y="55"/>
                  </a:lnTo>
                  <a:lnTo>
                    <a:pt x="30" y="61"/>
                  </a:lnTo>
                  <a:lnTo>
                    <a:pt x="31" y="70"/>
                  </a:lnTo>
                  <a:lnTo>
                    <a:pt x="30" y="79"/>
                  </a:lnTo>
                  <a:lnTo>
                    <a:pt x="28" y="84"/>
                  </a:lnTo>
                  <a:lnTo>
                    <a:pt x="25" y="88"/>
                  </a:lnTo>
                  <a:lnTo>
                    <a:pt x="21" y="93"/>
                  </a:lnTo>
                  <a:lnTo>
                    <a:pt x="16" y="99"/>
                  </a:lnTo>
                  <a:lnTo>
                    <a:pt x="9" y="103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3" y="114"/>
                  </a:lnTo>
                  <a:lnTo>
                    <a:pt x="10" y="130"/>
                  </a:lnTo>
                  <a:lnTo>
                    <a:pt x="25" y="152"/>
                  </a:lnTo>
                  <a:lnTo>
                    <a:pt x="36" y="166"/>
                  </a:lnTo>
                  <a:lnTo>
                    <a:pt x="46" y="179"/>
                  </a:lnTo>
                  <a:lnTo>
                    <a:pt x="60" y="194"/>
                  </a:lnTo>
                  <a:lnTo>
                    <a:pt x="75" y="208"/>
                  </a:lnTo>
                  <a:lnTo>
                    <a:pt x="91" y="221"/>
                  </a:lnTo>
                  <a:lnTo>
                    <a:pt x="109" y="233"/>
                  </a:lnTo>
                  <a:lnTo>
                    <a:pt x="130" y="244"/>
                  </a:lnTo>
                  <a:lnTo>
                    <a:pt x="152" y="253"/>
                  </a:lnTo>
                  <a:lnTo>
                    <a:pt x="176" y="259"/>
                  </a:lnTo>
                  <a:lnTo>
                    <a:pt x="203" y="263"/>
                  </a:lnTo>
                  <a:lnTo>
                    <a:pt x="203" y="263"/>
                  </a:lnTo>
                  <a:lnTo>
                    <a:pt x="242" y="260"/>
                  </a:lnTo>
                  <a:lnTo>
                    <a:pt x="284" y="257"/>
                  </a:lnTo>
                  <a:lnTo>
                    <a:pt x="336" y="250"/>
                  </a:lnTo>
                  <a:lnTo>
                    <a:pt x="364" y="245"/>
                  </a:lnTo>
                  <a:lnTo>
                    <a:pt x="394" y="239"/>
                  </a:lnTo>
                  <a:lnTo>
                    <a:pt x="424" y="233"/>
                  </a:lnTo>
                  <a:lnTo>
                    <a:pt x="455" y="224"/>
                  </a:lnTo>
                  <a:lnTo>
                    <a:pt x="485" y="215"/>
                  </a:lnTo>
                  <a:lnTo>
                    <a:pt x="515" y="203"/>
                  </a:lnTo>
                  <a:lnTo>
                    <a:pt x="544" y="190"/>
                  </a:lnTo>
                  <a:lnTo>
                    <a:pt x="570" y="175"/>
                  </a:lnTo>
                  <a:close/>
                </a:path>
              </a:pathLst>
            </a:custGeom>
            <a:solidFill>
              <a:srgbClr val="F1E2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425" name="Freeform 245"/>
            <p:cNvSpPr>
              <a:spLocks/>
            </p:cNvSpPr>
            <p:nvPr/>
          </p:nvSpPr>
          <p:spPr bwMode="auto">
            <a:xfrm>
              <a:off x="1373631" y="1835702"/>
              <a:ext cx="904878" cy="417514"/>
            </a:xfrm>
            <a:custGeom>
              <a:avLst/>
              <a:gdLst>
                <a:gd name="T0" fmla="*/ 570 w 570"/>
                <a:gd name="T1" fmla="*/ 175 h 263"/>
                <a:gd name="T2" fmla="*/ 548 w 570"/>
                <a:gd name="T3" fmla="*/ 185 h 263"/>
                <a:gd name="T4" fmla="*/ 523 w 570"/>
                <a:gd name="T5" fmla="*/ 191 h 263"/>
                <a:gd name="T6" fmla="*/ 488 w 570"/>
                <a:gd name="T7" fmla="*/ 191 h 263"/>
                <a:gd name="T8" fmla="*/ 448 w 570"/>
                <a:gd name="T9" fmla="*/ 179 h 263"/>
                <a:gd name="T10" fmla="*/ 400 w 570"/>
                <a:gd name="T11" fmla="*/ 152 h 263"/>
                <a:gd name="T12" fmla="*/ 361 w 570"/>
                <a:gd name="T13" fmla="*/ 120 h 263"/>
                <a:gd name="T14" fmla="*/ 334 w 570"/>
                <a:gd name="T15" fmla="*/ 91 h 263"/>
                <a:gd name="T16" fmla="*/ 308 w 570"/>
                <a:gd name="T17" fmla="*/ 55 h 263"/>
                <a:gd name="T18" fmla="*/ 293 w 570"/>
                <a:gd name="T19" fmla="*/ 34 h 263"/>
                <a:gd name="T20" fmla="*/ 275 w 570"/>
                <a:gd name="T21" fmla="*/ 40 h 263"/>
                <a:gd name="T22" fmla="*/ 257 w 570"/>
                <a:gd name="T23" fmla="*/ 40 h 263"/>
                <a:gd name="T24" fmla="*/ 243 w 570"/>
                <a:gd name="T25" fmla="*/ 36 h 263"/>
                <a:gd name="T26" fmla="*/ 230 w 570"/>
                <a:gd name="T27" fmla="*/ 27 h 263"/>
                <a:gd name="T28" fmla="*/ 219 w 570"/>
                <a:gd name="T29" fmla="*/ 11 h 263"/>
                <a:gd name="T30" fmla="*/ 215 w 570"/>
                <a:gd name="T31" fmla="*/ 0 h 263"/>
                <a:gd name="T32" fmla="*/ 148 w 570"/>
                <a:gd name="T33" fmla="*/ 22 h 263"/>
                <a:gd name="T34" fmla="*/ 85 w 570"/>
                <a:gd name="T35" fmla="*/ 39 h 263"/>
                <a:gd name="T36" fmla="*/ 24 w 570"/>
                <a:gd name="T37" fmla="*/ 49 h 263"/>
                <a:gd name="T38" fmla="*/ 27 w 570"/>
                <a:gd name="T39" fmla="*/ 55 h 263"/>
                <a:gd name="T40" fmla="*/ 31 w 570"/>
                <a:gd name="T41" fmla="*/ 70 h 263"/>
                <a:gd name="T42" fmla="*/ 28 w 570"/>
                <a:gd name="T43" fmla="*/ 84 h 263"/>
                <a:gd name="T44" fmla="*/ 21 w 570"/>
                <a:gd name="T45" fmla="*/ 93 h 263"/>
                <a:gd name="T46" fmla="*/ 9 w 570"/>
                <a:gd name="T47" fmla="*/ 103 h 263"/>
                <a:gd name="T48" fmla="*/ 0 w 570"/>
                <a:gd name="T49" fmla="*/ 108 h 263"/>
                <a:gd name="T50" fmla="*/ 10 w 570"/>
                <a:gd name="T51" fmla="*/ 130 h 263"/>
                <a:gd name="T52" fmla="*/ 36 w 570"/>
                <a:gd name="T53" fmla="*/ 166 h 263"/>
                <a:gd name="T54" fmla="*/ 60 w 570"/>
                <a:gd name="T55" fmla="*/ 194 h 263"/>
                <a:gd name="T56" fmla="*/ 91 w 570"/>
                <a:gd name="T57" fmla="*/ 221 h 263"/>
                <a:gd name="T58" fmla="*/ 130 w 570"/>
                <a:gd name="T59" fmla="*/ 244 h 263"/>
                <a:gd name="T60" fmla="*/ 176 w 570"/>
                <a:gd name="T61" fmla="*/ 259 h 263"/>
                <a:gd name="T62" fmla="*/ 203 w 570"/>
                <a:gd name="T63" fmla="*/ 263 h 263"/>
                <a:gd name="T64" fmla="*/ 284 w 570"/>
                <a:gd name="T65" fmla="*/ 257 h 263"/>
                <a:gd name="T66" fmla="*/ 364 w 570"/>
                <a:gd name="T67" fmla="*/ 245 h 263"/>
                <a:gd name="T68" fmla="*/ 424 w 570"/>
                <a:gd name="T69" fmla="*/ 233 h 263"/>
                <a:gd name="T70" fmla="*/ 485 w 570"/>
                <a:gd name="T71" fmla="*/ 215 h 263"/>
                <a:gd name="T72" fmla="*/ 544 w 570"/>
                <a:gd name="T73" fmla="*/ 190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70" h="263">
                  <a:moveTo>
                    <a:pt x="570" y="175"/>
                  </a:moveTo>
                  <a:lnTo>
                    <a:pt x="570" y="175"/>
                  </a:lnTo>
                  <a:lnTo>
                    <a:pt x="565" y="179"/>
                  </a:lnTo>
                  <a:lnTo>
                    <a:pt x="548" y="185"/>
                  </a:lnTo>
                  <a:lnTo>
                    <a:pt x="536" y="188"/>
                  </a:lnTo>
                  <a:lnTo>
                    <a:pt x="523" y="191"/>
                  </a:lnTo>
                  <a:lnTo>
                    <a:pt x="506" y="191"/>
                  </a:lnTo>
                  <a:lnTo>
                    <a:pt x="488" y="191"/>
                  </a:lnTo>
                  <a:lnTo>
                    <a:pt x="469" y="187"/>
                  </a:lnTo>
                  <a:lnTo>
                    <a:pt x="448" y="179"/>
                  </a:lnTo>
                  <a:lnTo>
                    <a:pt x="424" y="169"/>
                  </a:lnTo>
                  <a:lnTo>
                    <a:pt x="400" y="152"/>
                  </a:lnTo>
                  <a:lnTo>
                    <a:pt x="375" y="133"/>
                  </a:lnTo>
                  <a:lnTo>
                    <a:pt x="361" y="120"/>
                  </a:lnTo>
                  <a:lnTo>
                    <a:pt x="348" y="106"/>
                  </a:lnTo>
                  <a:lnTo>
                    <a:pt x="334" y="91"/>
                  </a:lnTo>
                  <a:lnTo>
                    <a:pt x="321" y="75"/>
                  </a:lnTo>
                  <a:lnTo>
                    <a:pt x="308" y="55"/>
                  </a:lnTo>
                  <a:lnTo>
                    <a:pt x="293" y="34"/>
                  </a:lnTo>
                  <a:lnTo>
                    <a:pt x="293" y="34"/>
                  </a:lnTo>
                  <a:lnTo>
                    <a:pt x="284" y="39"/>
                  </a:lnTo>
                  <a:lnTo>
                    <a:pt x="275" y="40"/>
                  </a:lnTo>
                  <a:lnTo>
                    <a:pt x="263" y="40"/>
                  </a:lnTo>
                  <a:lnTo>
                    <a:pt x="257" y="40"/>
                  </a:lnTo>
                  <a:lnTo>
                    <a:pt x="249" y="39"/>
                  </a:lnTo>
                  <a:lnTo>
                    <a:pt x="243" y="36"/>
                  </a:lnTo>
                  <a:lnTo>
                    <a:pt x="237" y="31"/>
                  </a:lnTo>
                  <a:lnTo>
                    <a:pt x="230" y="27"/>
                  </a:lnTo>
                  <a:lnTo>
                    <a:pt x="225" y="20"/>
                  </a:lnTo>
                  <a:lnTo>
                    <a:pt x="219" y="11"/>
                  </a:lnTo>
                  <a:lnTo>
                    <a:pt x="215" y="0"/>
                  </a:lnTo>
                  <a:lnTo>
                    <a:pt x="215" y="0"/>
                  </a:lnTo>
                  <a:lnTo>
                    <a:pt x="196" y="8"/>
                  </a:lnTo>
                  <a:lnTo>
                    <a:pt x="148" y="22"/>
                  </a:lnTo>
                  <a:lnTo>
                    <a:pt x="118" y="31"/>
                  </a:lnTo>
                  <a:lnTo>
                    <a:pt x="85" y="39"/>
                  </a:lnTo>
                  <a:lnTo>
                    <a:pt x="54" y="45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7" y="55"/>
                  </a:lnTo>
                  <a:lnTo>
                    <a:pt x="30" y="61"/>
                  </a:lnTo>
                  <a:lnTo>
                    <a:pt x="31" y="70"/>
                  </a:lnTo>
                  <a:lnTo>
                    <a:pt x="30" y="79"/>
                  </a:lnTo>
                  <a:lnTo>
                    <a:pt x="28" y="84"/>
                  </a:lnTo>
                  <a:lnTo>
                    <a:pt x="25" y="88"/>
                  </a:lnTo>
                  <a:lnTo>
                    <a:pt x="21" y="93"/>
                  </a:lnTo>
                  <a:lnTo>
                    <a:pt x="16" y="99"/>
                  </a:lnTo>
                  <a:lnTo>
                    <a:pt x="9" y="103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3" y="114"/>
                  </a:lnTo>
                  <a:lnTo>
                    <a:pt x="10" y="130"/>
                  </a:lnTo>
                  <a:lnTo>
                    <a:pt x="25" y="152"/>
                  </a:lnTo>
                  <a:lnTo>
                    <a:pt x="36" y="166"/>
                  </a:lnTo>
                  <a:lnTo>
                    <a:pt x="46" y="179"/>
                  </a:lnTo>
                  <a:lnTo>
                    <a:pt x="60" y="194"/>
                  </a:lnTo>
                  <a:lnTo>
                    <a:pt x="75" y="208"/>
                  </a:lnTo>
                  <a:lnTo>
                    <a:pt x="91" y="221"/>
                  </a:lnTo>
                  <a:lnTo>
                    <a:pt x="109" y="233"/>
                  </a:lnTo>
                  <a:lnTo>
                    <a:pt x="130" y="244"/>
                  </a:lnTo>
                  <a:lnTo>
                    <a:pt x="152" y="253"/>
                  </a:lnTo>
                  <a:lnTo>
                    <a:pt x="176" y="259"/>
                  </a:lnTo>
                  <a:lnTo>
                    <a:pt x="203" y="263"/>
                  </a:lnTo>
                  <a:lnTo>
                    <a:pt x="203" y="263"/>
                  </a:lnTo>
                  <a:lnTo>
                    <a:pt x="242" y="260"/>
                  </a:lnTo>
                  <a:lnTo>
                    <a:pt x="284" y="257"/>
                  </a:lnTo>
                  <a:lnTo>
                    <a:pt x="336" y="250"/>
                  </a:lnTo>
                  <a:lnTo>
                    <a:pt x="364" y="245"/>
                  </a:lnTo>
                  <a:lnTo>
                    <a:pt x="394" y="239"/>
                  </a:lnTo>
                  <a:lnTo>
                    <a:pt x="424" y="233"/>
                  </a:lnTo>
                  <a:lnTo>
                    <a:pt x="455" y="224"/>
                  </a:lnTo>
                  <a:lnTo>
                    <a:pt x="485" y="215"/>
                  </a:lnTo>
                  <a:lnTo>
                    <a:pt x="515" y="203"/>
                  </a:lnTo>
                  <a:lnTo>
                    <a:pt x="544" y="190"/>
                  </a:lnTo>
                  <a:lnTo>
                    <a:pt x="570" y="17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426" name="Freeform 246"/>
            <p:cNvSpPr>
              <a:spLocks/>
            </p:cNvSpPr>
            <p:nvPr/>
          </p:nvSpPr>
          <p:spPr bwMode="auto">
            <a:xfrm>
              <a:off x="1648269" y="1870627"/>
              <a:ext cx="219076" cy="268289"/>
            </a:xfrm>
            <a:custGeom>
              <a:avLst/>
              <a:gdLst>
                <a:gd name="T0" fmla="*/ 0 w 138"/>
                <a:gd name="T1" fmla="*/ 9 h 169"/>
                <a:gd name="T2" fmla="*/ 0 w 138"/>
                <a:gd name="T3" fmla="*/ 9 h 169"/>
                <a:gd name="T4" fmla="*/ 5 w 138"/>
                <a:gd name="T5" fmla="*/ 27 h 169"/>
                <a:gd name="T6" fmla="*/ 12 w 138"/>
                <a:gd name="T7" fmla="*/ 45 h 169"/>
                <a:gd name="T8" fmla="*/ 23 w 138"/>
                <a:gd name="T9" fmla="*/ 69 h 169"/>
                <a:gd name="T10" fmla="*/ 38 w 138"/>
                <a:gd name="T11" fmla="*/ 96 h 169"/>
                <a:gd name="T12" fmla="*/ 46 w 138"/>
                <a:gd name="T13" fmla="*/ 110 h 169"/>
                <a:gd name="T14" fmla="*/ 57 w 138"/>
                <a:gd name="T15" fmla="*/ 123 h 169"/>
                <a:gd name="T16" fmla="*/ 69 w 138"/>
                <a:gd name="T17" fmla="*/ 135 h 169"/>
                <a:gd name="T18" fmla="*/ 82 w 138"/>
                <a:gd name="T19" fmla="*/ 147 h 169"/>
                <a:gd name="T20" fmla="*/ 97 w 138"/>
                <a:gd name="T21" fmla="*/ 159 h 169"/>
                <a:gd name="T22" fmla="*/ 114 w 138"/>
                <a:gd name="T23" fmla="*/ 169 h 169"/>
                <a:gd name="T24" fmla="*/ 138 w 138"/>
                <a:gd name="T25" fmla="*/ 160 h 169"/>
                <a:gd name="T26" fmla="*/ 138 w 138"/>
                <a:gd name="T27" fmla="*/ 160 h 169"/>
                <a:gd name="T28" fmla="*/ 123 w 138"/>
                <a:gd name="T29" fmla="*/ 150 h 169"/>
                <a:gd name="T30" fmla="*/ 106 w 138"/>
                <a:gd name="T31" fmla="*/ 136 h 169"/>
                <a:gd name="T32" fmla="*/ 87 w 138"/>
                <a:gd name="T33" fmla="*/ 118 h 169"/>
                <a:gd name="T34" fmla="*/ 67 w 138"/>
                <a:gd name="T35" fmla="*/ 96 h 169"/>
                <a:gd name="T36" fmla="*/ 57 w 138"/>
                <a:gd name="T37" fmla="*/ 83 h 169"/>
                <a:gd name="T38" fmla="*/ 48 w 138"/>
                <a:gd name="T39" fmla="*/ 69 h 169"/>
                <a:gd name="T40" fmla="*/ 40 w 138"/>
                <a:gd name="T41" fmla="*/ 54 h 169"/>
                <a:gd name="T42" fmla="*/ 33 w 138"/>
                <a:gd name="T43" fmla="*/ 36 h 169"/>
                <a:gd name="T44" fmla="*/ 27 w 138"/>
                <a:gd name="T45" fmla="*/ 20 h 169"/>
                <a:gd name="T46" fmla="*/ 23 w 138"/>
                <a:gd name="T47" fmla="*/ 0 h 169"/>
                <a:gd name="T48" fmla="*/ 0 w 138"/>
                <a:gd name="T49" fmla="*/ 9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8" h="169">
                  <a:moveTo>
                    <a:pt x="0" y="9"/>
                  </a:moveTo>
                  <a:lnTo>
                    <a:pt x="0" y="9"/>
                  </a:lnTo>
                  <a:lnTo>
                    <a:pt x="5" y="27"/>
                  </a:lnTo>
                  <a:lnTo>
                    <a:pt x="12" y="45"/>
                  </a:lnTo>
                  <a:lnTo>
                    <a:pt x="23" y="69"/>
                  </a:lnTo>
                  <a:lnTo>
                    <a:pt x="38" y="96"/>
                  </a:lnTo>
                  <a:lnTo>
                    <a:pt x="46" y="110"/>
                  </a:lnTo>
                  <a:lnTo>
                    <a:pt x="57" y="123"/>
                  </a:lnTo>
                  <a:lnTo>
                    <a:pt x="69" y="135"/>
                  </a:lnTo>
                  <a:lnTo>
                    <a:pt x="82" y="147"/>
                  </a:lnTo>
                  <a:lnTo>
                    <a:pt x="97" y="159"/>
                  </a:lnTo>
                  <a:lnTo>
                    <a:pt x="114" y="169"/>
                  </a:lnTo>
                  <a:lnTo>
                    <a:pt x="138" y="160"/>
                  </a:lnTo>
                  <a:lnTo>
                    <a:pt x="138" y="160"/>
                  </a:lnTo>
                  <a:lnTo>
                    <a:pt x="123" y="150"/>
                  </a:lnTo>
                  <a:lnTo>
                    <a:pt x="106" y="136"/>
                  </a:lnTo>
                  <a:lnTo>
                    <a:pt x="87" y="118"/>
                  </a:lnTo>
                  <a:lnTo>
                    <a:pt x="67" y="96"/>
                  </a:lnTo>
                  <a:lnTo>
                    <a:pt x="57" y="83"/>
                  </a:lnTo>
                  <a:lnTo>
                    <a:pt x="48" y="69"/>
                  </a:lnTo>
                  <a:lnTo>
                    <a:pt x="40" y="54"/>
                  </a:lnTo>
                  <a:lnTo>
                    <a:pt x="33" y="36"/>
                  </a:lnTo>
                  <a:lnTo>
                    <a:pt x="27" y="20"/>
                  </a:lnTo>
                  <a:lnTo>
                    <a:pt x="23" y="0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B6A2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427" name="Freeform 247"/>
            <p:cNvSpPr>
              <a:spLocks/>
            </p:cNvSpPr>
            <p:nvPr/>
          </p:nvSpPr>
          <p:spPr bwMode="auto">
            <a:xfrm>
              <a:off x="1603819" y="1889677"/>
              <a:ext cx="87313" cy="146051"/>
            </a:xfrm>
            <a:custGeom>
              <a:avLst/>
              <a:gdLst>
                <a:gd name="T0" fmla="*/ 0 w 55"/>
                <a:gd name="T1" fmla="*/ 8 h 92"/>
                <a:gd name="T2" fmla="*/ 0 w 55"/>
                <a:gd name="T3" fmla="*/ 8 h 92"/>
                <a:gd name="T4" fmla="*/ 1 w 55"/>
                <a:gd name="T5" fmla="*/ 14 h 92"/>
                <a:gd name="T6" fmla="*/ 6 w 55"/>
                <a:gd name="T7" fmla="*/ 32 h 92"/>
                <a:gd name="T8" fmla="*/ 18 w 55"/>
                <a:gd name="T9" fmla="*/ 59 h 92"/>
                <a:gd name="T10" fmla="*/ 27 w 55"/>
                <a:gd name="T11" fmla="*/ 74 h 92"/>
                <a:gd name="T12" fmla="*/ 37 w 55"/>
                <a:gd name="T13" fmla="*/ 92 h 92"/>
                <a:gd name="T14" fmla="*/ 37 w 55"/>
                <a:gd name="T15" fmla="*/ 92 h 92"/>
                <a:gd name="T16" fmla="*/ 40 w 55"/>
                <a:gd name="T17" fmla="*/ 92 h 92"/>
                <a:gd name="T18" fmla="*/ 45 w 55"/>
                <a:gd name="T19" fmla="*/ 90 h 92"/>
                <a:gd name="T20" fmla="*/ 55 w 55"/>
                <a:gd name="T21" fmla="*/ 86 h 92"/>
                <a:gd name="T22" fmla="*/ 55 w 55"/>
                <a:gd name="T23" fmla="*/ 86 h 92"/>
                <a:gd name="T24" fmla="*/ 45 w 55"/>
                <a:gd name="T25" fmla="*/ 68 h 92"/>
                <a:gd name="T26" fmla="*/ 36 w 55"/>
                <a:gd name="T27" fmla="*/ 53 h 92"/>
                <a:gd name="T28" fmla="*/ 30 w 55"/>
                <a:gd name="T29" fmla="*/ 38 h 92"/>
                <a:gd name="T30" fmla="*/ 25 w 55"/>
                <a:gd name="T31" fmla="*/ 26 h 92"/>
                <a:gd name="T32" fmla="*/ 21 w 55"/>
                <a:gd name="T33" fmla="*/ 8 h 92"/>
                <a:gd name="T34" fmla="*/ 19 w 55"/>
                <a:gd name="T35" fmla="*/ 0 h 92"/>
                <a:gd name="T36" fmla="*/ 0 w 55"/>
                <a:gd name="T37" fmla="*/ 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5" h="92">
                  <a:moveTo>
                    <a:pt x="0" y="8"/>
                  </a:moveTo>
                  <a:lnTo>
                    <a:pt x="0" y="8"/>
                  </a:lnTo>
                  <a:lnTo>
                    <a:pt x="1" y="14"/>
                  </a:lnTo>
                  <a:lnTo>
                    <a:pt x="6" y="32"/>
                  </a:lnTo>
                  <a:lnTo>
                    <a:pt x="18" y="59"/>
                  </a:lnTo>
                  <a:lnTo>
                    <a:pt x="27" y="74"/>
                  </a:lnTo>
                  <a:lnTo>
                    <a:pt x="37" y="92"/>
                  </a:lnTo>
                  <a:lnTo>
                    <a:pt x="37" y="92"/>
                  </a:lnTo>
                  <a:lnTo>
                    <a:pt x="40" y="92"/>
                  </a:lnTo>
                  <a:lnTo>
                    <a:pt x="45" y="90"/>
                  </a:lnTo>
                  <a:lnTo>
                    <a:pt x="55" y="86"/>
                  </a:lnTo>
                  <a:lnTo>
                    <a:pt x="55" y="86"/>
                  </a:lnTo>
                  <a:lnTo>
                    <a:pt x="45" y="68"/>
                  </a:lnTo>
                  <a:lnTo>
                    <a:pt x="36" y="53"/>
                  </a:lnTo>
                  <a:lnTo>
                    <a:pt x="30" y="38"/>
                  </a:lnTo>
                  <a:lnTo>
                    <a:pt x="25" y="26"/>
                  </a:lnTo>
                  <a:lnTo>
                    <a:pt x="21" y="8"/>
                  </a:lnTo>
                  <a:lnTo>
                    <a:pt x="19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B6A2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428" name="Freeform 248"/>
            <p:cNvSpPr>
              <a:spLocks/>
            </p:cNvSpPr>
            <p:nvPr/>
          </p:nvSpPr>
          <p:spPr bwMode="auto">
            <a:xfrm>
              <a:off x="1432368" y="1945240"/>
              <a:ext cx="147638" cy="125413"/>
            </a:xfrm>
            <a:custGeom>
              <a:avLst/>
              <a:gdLst>
                <a:gd name="T0" fmla="*/ 38 w 93"/>
                <a:gd name="T1" fmla="*/ 54 h 79"/>
                <a:gd name="T2" fmla="*/ 38 w 93"/>
                <a:gd name="T3" fmla="*/ 54 h 79"/>
                <a:gd name="T4" fmla="*/ 35 w 93"/>
                <a:gd name="T5" fmla="*/ 49 h 79"/>
                <a:gd name="T6" fmla="*/ 32 w 93"/>
                <a:gd name="T7" fmla="*/ 42 h 79"/>
                <a:gd name="T8" fmla="*/ 32 w 93"/>
                <a:gd name="T9" fmla="*/ 42 h 79"/>
                <a:gd name="T10" fmla="*/ 32 w 93"/>
                <a:gd name="T11" fmla="*/ 36 h 79"/>
                <a:gd name="T12" fmla="*/ 32 w 93"/>
                <a:gd name="T13" fmla="*/ 30 h 79"/>
                <a:gd name="T14" fmla="*/ 33 w 93"/>
                <a:gd name="T15" fmla="*/ 24 h 79"/>
                <a:gd name="T16" fmla="*/ 35 w 93"/>
                <a:gd name="T17" fmla="*/ 18 h 79"/>
                <a:gd name="T18" fmla="*/ 38 w 93"/>
                <a:gd name="T19" fmla="*/ 13 h 79"/>
                <a:gd name="T20" fmla="*/ 42 w 93"/>
                <a:gd name="T21" fmla="*/ 9 h 79"/>
                <a:gd name="T22" fmla="*/ 48 w 93"/>
                <a:gd name="T23" fmla="*/ 4 h 79"/>
                <a:gd name="T24" fmla="*/ 54 w 93"/>
                <a:gd name="T25" fmla="*/ 1 h 79"/>
                <a:gd name="T26" fmla="*/ 54 w 93"/>
                <a:gd name="T27" fmla="*/ 1 h 79"/>
                <a:gd name="T28" fmla="*/ 61 w 93"/>
                <a:gd name="T29" fmla="*/ 0 h 79"/>
                <a:gd name="T30" fmla="*/ 67 w 93"/>
                <a:gd name="T31" fmla="*/ 0 h 79"/>
                <a:gd name="T32" fmla="*/ 73 w 93"/>
                <a:gd name="T33" fmla="*/ 1 h 79"/>
                <a:gd name="T34" fmla="*/ 79 w 93"/>
                <a:gd name="T35" fmla="*/ 4 h 79"/>
                <a:gd name="T36" fmla="*/ 84 w 93"/>
                <a:gd name="T37" fmla="*/ 9 h 79"/>
                <a:gd name="T38" fmla="*/ 87 w 93"/>
                <a:gd name="T39" fmla="*/ 15 h 79"/>
                <a:gd name="T40" fmla="*/ 90 w 93"/>
                <a:gd name="T41" fmla="*/ 21 h 79"/>
                <a:gd name="T42" fmla="*/ 93 w 93"/>
                <a:gd name="T43" fmla="*/ 27 h 79"/>
                <a:gd name="T44" fmla="*/ 93 w 93"/>
                <a:gd name="T45" fmla="*/ 27 h 79"/>
                <a:gd name="T46" fmla="*/ 93 w 93"/>
                <a:gd name="T47" fmla="*/ 37 h 79"/>
                <a:gd name="T48" fmla="*/ 91 w 93"/>
                <a:gd name="T49" fmla="*/ 48 h 79"/>
                <a:gd name="T50" fmla="*/ 90 w 93"/>
                <a:gd name="T51" fmla="*/ 57 h 79"/>
                <a:gd name="T52" fmla="*/ 85 w 93"/>
                <a:gd name="T53" fmla="*/ 64 h 79"/>
                <a:gd name="T54" fmla="*/ 69 w 93"/>
                <a:gd name="T55" fmla="*/ 55 h 79"/>
                <a:gd name="T56" fmla="*/ 69 w 93"/>
                <a:gd name="T57" fmla="*/ 55 h 79"/>
                <a:gd name="T58" fmla="*/ 73 w 93"/>
                <a:gd name="T59" fmla="*/ 45 h 79"/>
                <a:gd name="T60" fmla="*/ 73 w 93"/>
                <a:gd name="T61" fmla="*/ 40 h 79"/>
                <a:gd name="T62" fmla="*/ 73 w 93"/>
                <a:gd name="T63" fmla="*/ 34 h 79"/>
                <a:gd name="T64" fmla="*/ 73 w 93"/>
                <a:gd name="T65" fmla="*/ 34 h 79"/>
                <a:gd name="T66" fmla="*/ 70 w 93"/>
                <a:gd name="T67" fmla="*/ 30 h 79"/>
                <a:gd name="T68" fmla="*/ 67 w 93"/>
                <a:gd name="T69" fmla="*/ 25 h 79"/>
                <a:gd name="T70" fmla="*/ 63 w 93"/>
                <a:gd name="T71" fmla="*/ 24 h 79"/>
                <a:gd name="T72" fmla="*/ 58 w 93"/>
                <a:gd name="T73" fmla="*/ 25 h 79"/>
                <a:gd name="T74" fmla="*/ 58 w 93"/>
                <a:gd name="T75" fmla="*/ 25 h 79"/>
                <a:gd name="T76" fmla="*/ 54 w 93"/>
                <a:gd name="T77" fmla="*/ 28 h 79"/>
                <a:gd name="T78" fmla="*/ 51 w 93"/>
                <a:gd name="T79" fmla="*/ 33 h 79"/>
                <a:gd name="T80" fmla="*/ 50 w 93"/>
                <a:gd name="T81" fmla="*/ 37 h 79"/>
                <a:gd name="T82" fmla="*/ 50 w 93"/>
                <a:gd name="T83" fmla="*/ 43 h 79"/>
                <a:gd name="T84" fmla="*/ 50 w 93"/>
                <a:gd name="T85" fmla="*/ 43 h 79"/>
                <a:gd name="T86" fmla="*/ 51 w 93"/>
                <a:gd name="T87" fmla="*/ 46 h 79"/>
                <a:gd name="T88" fmla="*/ 53 w 93"/>
                <a:gd name="T89" fmla="*/ 49 h 79"/>
                <a:gd name="T90" fmla="*/ 57 w 93"/>
                <a:gd name="T91" fmla="*/ 52 h 79"/>
                <a:gd name="T92" fmla="*/ 54 w 93"/>
                <a:gd name="T93" fmla="*/ 71 h 79"/>
                <a:gd name="T94" fmla="*/ 11 w 93"/>
                <a:gd name="T95" fmla="*/ 79 h 79"/>
                <a:gd name="T96" fmla="*/ 0 w 93"/>
                <a:gd name="T97" fmla="*/ 28 h 79"/>
                <a:gd name="T98" fmla="*/ 18 w 93"/>
                <a:gd name="T99" fmla="*/ 22 h 79"/>
                <a:gd name="T100" fmla="*/ 26 w 93"/>
                <a:gd name="T101" fmla="*/ 57 h 79"/>
                <a:gd name="T102" fmla="*/ 38 w 93"/>
                <a:gd name="T103" fmla="*/ 54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3" h="79">
                  <a:moveTo>
                    <a:pt x="38" y="54"/>
                  </a:moveTo>
                  <a:lnTo>
                    <a:pt x="38" y="54"/>
                  </a:lnTo>
                  <a:lnTo>
                    <a:pt x="35" y="49"/>
                  </a:lnTo>
                  <a:lnTo>
                    <a:pt x="32" y="42"/>
                  </a:lnTo>
                  <a:lnTo>
                    <a:pt x="32" y="42"/>
                  </a:lnTo>
                  <a:lnTo>
                    <a:pt x="32" y="36"/>
                  </a:lnTo>
                  <a:lnTo>
                    <a:pt x="32" y="30"/>
                  </a:lnTo>
                  <a:lnTo>
                    <a:pt x="33" y="24"/>
                  </a:lnTo>
                  <a:lnTo>
                    <a:pt x="35" y="18"/>
                  </a:lnTo>
                  <a:lnTo>
                    <a:pt x="38" y="13"/>
                  </a:lnTo>
                  <a:lnTo>
                    <a:pt x="42" y="9"/>
                  </a:lnTo>
                  <a:lnTo>
                    <a:pt x="48" y="4"/>
                  </a:lnTo>
                  <a:lnTo>
                    <a:pt x="54" y="1"/>
                  </a:lnTo>
                  <a:lnTo>
                    <a:pt x="54" y="1"/>
                  </a:lnTo>
                  <a:lnTo>
                    <a:pt x="61" y="0"/>
                  </a:lnTo>
                  <a:lnTo>
                    <a:pt x="67" y="0"/>
                  </a:lnTo>
                  <a:lnTo>
                    <a:pt x="73" y="1"/>
                  </a:lnTo>
                  <a:lnTo>
                    <a:pt x="79" y="4"/>
                  </a:lnTo>
                  <a:lnTo>
                    <a:pt x="84" y="9"/>
                  </a:lnTo>
                  <a:lnTo>
                    <a:pt x="87" y="15"/>
                  </a:lnTo>
                  <a:lnTo>
                    <a:pt x="90" y="21"/>
                  </a:lnTo>
                  <a:lnTo>
                    <a:pt x="93" y="27"/>
                  </a:lnTo>
                  <a:lnTo>
                    <a:pt x="93" y="27"/>
                  </a:lnTo>
                  <a:lnTo>
                    <a:pt x="93" y="37"/>
                  </a:lnTo>
                  <a:lnTo>
                    <a:pt x="91" y="48"/>
                  </a:lnTo>
                  <a:lnTo>
                    <a:pt x="90" y="57"/>
                  </a:lnTo>
                  <a:lnTo>
                    <a:pt x="85" y="64"/>
                  </a:lnTo>
                  <a:lnTo>
                    <a:pt x="69" y="55"/>
                  </a:lnTo>
                  <a:lnTo>
                    <a:pt x="69" y="55"/>
                  </a:lnTo>
                  <a:lnTo>
                    <a:pt x="73" y="45"/>
                  </a:lnTo>
                  <a:lnTo>
                    <a:pt x="73" y="40"/>
                  </a:lnTo>
                  <a:lnTo>
                    <a:pt x="73" y="34"/>
                  </a:lnTo>
                  <a:lnTo>
                    <a:pt x="73" y="34"/>
                  </a:lnTo>
                  <a:lnTo>
                    <a:pt x="70" y="30"/>
                  </a:lnTo>
                  <a:lnTo>
                    <a:pt x="67" y="25"/>
                  </a:lnTo>
                  <a:lnTo>
                    <a:pt x="63" y="24"/>
                  </a:lnTo>
                  <a:lnTo>
                    <a:pt x="58" y="25"/>
                  </a:lnTo>
                  <a:lnTo>
                    <a:pt x="58" y="25"/>
                  </a:lnTo>
                  <a:lnTo>
                    <a:pt x="54" y="28"/>
                  </a:lnTo>
                  <a:lnTo>
                    <a:pt x="51" y="33"/>
                  </a:lnTo>
                  <a:lnTo>
                    <a:pt x="50" y="37"/>
                  </a:lnTo>
                  <a:lnTo>
                    <a:pt x="50" y="43"/>
                  </a:lnTo>
                  <a:lnTo>
                    <a:pt x="50" y="43"/>
                  </a:lnTo>
                  <a:lnTo>
                    <a:pt x="51" y="46"/>
                  </a:lnTo>
                  <a:lnTo>
                    <a:pt x="53" y="49"/>
                  </a:lnTo>
                  <a:lnTo>
                    <a:pt x="57" y="52"/>
                  </a:lnTo>
                  <a:lnTo>
                    <a:pt x="54" y="71"/>
                  </a:lnTo>
                  <a:lnTo>
                    <a:pt x="11" y="79"/>
                  </a:lnTo>
                  <a:lnTo>
                    <a:pt x="0" y="28"/>
                  </a:lnTo>
                  <a:lnTo>
                    <a:pt x="18" y="22"/>
                  </a:lnTo>
                  <a:lnTo>
                    <a:pt x="26" y="57"/>
                  </a:lnTo>
                  <a:lnTo>
                    <a:pt x="38" y="54"/>
                  </a:lnTo>
                  <a:close/>
                </a:path>
              </a:pathLst>
            </a:custGeom>
            <a:solidFill>
              <a:srgbClr val="B6A2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429" name="Freeform 249"/>
            <p:cNvSpPr>
              <a:spLocks/>
            </p:cNvSpPr>
            <p:nvPr/>
          </p:nvSpPr>
          <p:spPr bwMode="auto">
            <a:xfrm>
              <a:off x="1753044" y="2161141"/>
              <a:ext cx="422276" cy="87313"/>
            </a:xfrm>
            <a:custGeom>
              <a:avLst/>
              <a:gdLst>
                <a:gd name="T0" fmla="*/ 0 w 266"/>
                <a:gd name="T1" fmla="*/ 55 h 55"/>
                <a:gd name="T2" fmla="*/ 0 w 266"/>
                <a:gd name="T3" fmla="*/ 55 h 55"/>
                <a:gd name="T4" fmla="*/ 3 w 266"/>
                <a:gd name="T5" fmla="*/ 51 h 55"/>
                <a:gd name="T6" fmla="*/ 6 w 266"/>
                <a:gd name="T7" fmla="*/ 46 h 55"/>
                <a:gd name="T8" fmla="*/ 10 w 266"/>
                <a:gd name="T9" fmla="*/ 40 h 55"/>
                <a:gd name="T10" fmla="*/ 19 w 266"/>
                <a:gd name="T11" fmla="*/ 33 h 55"/>
                <a:gd name="T12" fmla="*/ 31 w 266"/>
                <a:gd name="T13" fmla="*/ 27 h 55"/>
                <a:gd name="T14" fmla="*/ 46 w 266"/>
                <a:gd name="T15" fmla="*/ 19 h 55"/>
                <a:gd name="T16" fmla="*/ 66 w 266"/>
                <a:gd name="T17" fmla="*/ 13 h 55"/>
                <a:gd name="T18" fmla="*/ 66 w 266"/>
                <a:gd name="T19" fmla="*/ 13 h 55"/>
                <a:gd name="T20" fmla="*/ 90 w 266"/>
                <a:gd name="T21" fmla="*/ 9 h 55"/>
                <a:gd name="T22" fmla="*/ 118 w 266"/>
                <a:gd name="T23" fmla="*/ 4 h 55"/>
                <a:gd name="T24" fmla="*/ 146 w 266"/>
                <a:gd name="T25" fmla="*/ 3 h 55"/>
                <a:gd name="T26" fmla="*/ 175 w 266"/>
                <a:gd name="T27" fmla="*/ 1 h 55"/>
                <a:gd name="T28" fmla="*/ 203 w 266"/>
                <a:gd name="T29" fmla="*/ 0 h 55"/>
                <a:gd name="T30" fmla="*/ 228 w 266"/>
                <a:gd name="T31" fmla="*/ 0 h 55"/>
                <a:gd name="T32" fmla="*/ 249 w 266"/>
                <a:gd name="T33" fmla="*/ 1 h 55"/>
                <a:gd name="T34" fmla="*/ 266 w 266"/>
                <a:gd name="T35" fmla="*/ 3 h 55"/>
                <a:gd name="T36" fmla="*/ 266 w 266"/>
                <a:gd name="T37" fmla="*/ 3 h 55"/>
                <a:gd name="T38" fmla="*/ 246 w 266"/>
                <a:gd name="T39" fmla="*/ 10 h 55"/>
                <a:gd name="T40" fmla="*/ 224 w 266"/>
                <a:gd name="T41" fmla="*/ 18 h 55"/>
                <a:gd name="T42" fmla="*/ 193 w 266"/>
                <a:gd name="T43" fmla="*/ 27 h 55"/>
                <a:gd name="T44" fmla="*/ 154 w 266"/>
                <a:gd name="T45" fmla="*/ 36 h 55"/>
                <a:gd name="T46" fmla="*/ 109 w 266"/>
                <a:gd name="T47" fmla="*/ 45 h 55"/>
                <a:gd name="T48" fmla="*/ 57 w 266"/>
                <a:gd name="T49" fmla="*/ 52 h 55"/>
                <a:gd name="T50" fmla="*/ 30 w 266"/>
                <a:gd name="T51" fmla="*/ 54 h 55"/>
                <a:gd name="T52" fmla="*/ 0 w 266"/>
                <a:gd name="T53" fmla="*/ 5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66" h="55">
                  <a:moveTo>
                    <a:pt x="0" y="55"/>
                  </a:moveTo>
                  <a:lnTo>
                    <a:pt x="0" y="55"/>
                  </a:lnTo>
                  <a:lnTo>
                    <a:pt x="3" y="51"/>
                  </a:lnTo>
                  <a:lnTo>
                    <a:pt x="6" y="46"/>
                  </a:lnTo>
                  <a:lnTo>
                    <a:pt x="10" y="40"/>
                  </a:lnTo>
                  <a:lnTo>
                    <a:pt x="19" y="33"/>
                  </a:lnTo>
                  <a:lnTo>
                    <a:pt x="31" y="27"/>
                  </a:lnTo>
                  <a:lnTo>
                    <a:pt x="46" y="19"/>
                  </a:lnTo>
                  <a:lnTo>
                    <a:pt x="66" y="13"/>
                  </a:lnTo>
                  <a:lnTo>
                    <a:pt x="66" y="13"/>
                  </a:lnTo>
                  <a:lnTo>
                    <a:pt x="90" y="9"/>
                  </a:lnTo>
                  <a:lnTo>
                    <a:pt x="118" y="4"/>
                  </a:lnTo>
                  <a:lnTo>
                    <a:pt x="146" y="3"/>
                  </a:lnTo>
                  <a:lnTo>
                    <a:pt x="175" y="1"/>
                  </a:lnTo>
                  <a:lnTo>
                    <a:pt x="203" y="0"/>
                  </a:lnTo>
                  <a:lnTo>
                    <a:pt x="228" y="0"/>
                  </a:lnTo>
                  <a:lnTo>
                    <a:pt x="249" y="1"/>
                  </a:lnTo>
                  <a:lnTo>
                    <a:pt x="266" y="3"/>
                  </a:lnTo>
                  <a:lnTo>
                    <a:pt x="266" y="3"/>
                  </a:lnTo>
                  <a:lnTo>
                    <a:pt x="246" y="10"/>
                  </a:lnTo>
                  <a:lnTo>
                    <a:pt x="224" y="18"/>
                  </a:lnTo>
                  <a:lnTo>
                    <a:pt x="193" y="27"/>
                  </a:lnTo>
                  <a:lnTo>
                    <a:pt x="154" y="36"/>
                  </a:lnTo>
                  <a:lnTo>
                    <a:pt x="109" y="45"/>
                  </a:lnTo>
                  <a:lnTo>
                    <a:pt x="57" y="52"/>
                  </a:lnTo>
                  <a:lnTo>
                    <a:pt x="30" y="54"/>
                  </a:lnTo>
                  <a:lnTo>
                    <a:pt x="0" y="55"/>
                  </a:lnTo>
                  <a:close/>
                </a:path>
              </a:pathLst>
            </a:custGeom>
            <a:solidFill>
              <a:srgbClr val="B6A2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430" name="Freeform 250"/>
            <p:cNvSpPr>
              <a:spLocks/>
            </p:cNvSpPr>
            <p:nvPr/>
          </p:nvSpPr>
          <p:spPr bwMode="auto">
            <a:xfrm>
              <a:off x="1753044" y="2161141"/>
              <a:ext cx="422276" cy="87313"/>
            </a:xfrm>
            <a:custGeom>
              <a:avLst/>
              <a:gdLst>
                <a:gd name="T0" fmla="*/ 0 w 266"/>
                <a:gd name="T1" fmla="*/ 55 h 55"/>
                <a:gd name="T2" fmla="*/ 0 w 266"/>
                <a:gd name="T3" fmla="*/ 55 h 55"/>
                <a:gd name="T4" fmla="*/ 3 w 266"/>
                <a:gd name="T5" fmla="*/ 51 h 55"/>
                <a:gd name="T6" fmla="*/ 6 w 266"/>
                <a:gd name="T7" fmla="*/ 46 h 55"/>
                <a:gd name="T8" fmla="*/ 10 w 266"/>
                <a:gd name="T9" fmla="*/ 40 h 55"/>
                <a:gd name="T10" fmla="*/ 19 w 266"/>
                <a:gd name="T11" fmla="*/ 33 h 55"/>
                <a:gd name="T12" fmla="*/ 31 w 266"/>
                <a:gd name="T13" fmla="*/ 27 h 55"/>
                <a:gd name="T14" fmla="*/ 46 w 266"/>
                <a:gd name="T15" fmla="*/ 19 h 55"/>
                <a:gd name="T16" fmla="*/ 66 w 266"/>
                <a:gd name="T17" fmla="*/ 13 h 55"/>
                <a:gd name="T18" fmla="*/ 66 w 266"/>
                <a:gd name="T19" fmla="*/ 13 h 55"/>
                <a:gd name="T20" fmla="*/ 90 w 266"/>
                <a:gd name="T21" fmla="*/ 9 h 55"/>
                <a:gd name="T22" fmla="*/ 118 w 266"/>
                <a:gd name="T23" fmla="*/ 4 h 55"/>
                <a:gd name="T24" fmla="*/ 146 w 266"/>
                <a:gd name="T25" fmla="*/ 3 h 55"/>
                <a:gd name="T26" fmla="*/ 175 w 266"/>
                <a:gd name="T27" fmla="*/ 1 h 55"/>
                <a:gd name="T28" fmla="*/ 203 w 266"/>
                <a:gd name="T29" fmla="*/ 0 h 55"/>
                <a:gd name="T30" fmla="*/ 228 w 266"/>
                <a:gd name="T31" fmla="*/ 0 h 55"/>
                <a:gd name="T32" fmla="*/ 249 w 266"/>
                <a:gd name="T33" fmla="*/ 1 h 55"/>
                <a:gd name="T34" fmla="*/ 266 w 266"/>
                <a:gd name="T35" fmla="*/ 3 h 55"/>
                <a:gd name="T36" fmla="*/ 266 w 266"/>
                <a:gd name="T37" fmla="*/ 3 h 55"/>
                <a:gd name="T38" fmla="*/ 246 w 266"/>
                <a:gd name="T39" fmla="*/ 10 h 55"/>
                <a:gd name="T40" fmla="*/ 224 w 266"/>
                <a:gd name="T41" fmla="*/ 18 h 55"/>
                <a:gd name="T42" fmla="*/ 193 w 266"/>
                <a:gd name="T43" fmla="*/ 27 h 55"/>
                <a:gd name="T44" fmla="*/ 154 w 266"/>
                <a:gd name="T45" fmla="*/ 36 h 55"/>
                <a:gd name="T46" fmla="*/ 109 w 266"/>
                <a:gd name="T47" fmla="*/ 45 h 55"/>
                <a:gd name="T48" fmla="*/ 57 w 266"/>
                <a:gd name="T49" fmla="*/ 52 h 55"/>
                <a:gd name="T50" fmla="*/ 30 w 266"/>
                <a:gd name="T51" fmla="*/ 54 h 55"/>
                <a:gd name="T52" fmla="*/ 0 w 266"/>
                <a:gd name="T53" fmla="*/ 5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66" h="55">
                  <a:moveTo>
                    <a:pt x="0" y="55"/>
                  </a:moveTo>
                  <a:lnTo>
                    <a:pt x="0" y="55"/>
                  </a:lnTo>
                  <a:lnTo>
                    <a:pt x="3" y="51"/>
                  </a:lnTo>
                  <a:lnTo>
                    <a:pt x="6" y="46"/>
                  </a:lnTo>
                  <a:lnTo>
                    <a:pt x="10" y="40"/>
                  </a:lnTo>
                  <a:lnTo>
                    <a:pt x="19" y="33"/>
                  </a:lnTo>
                  <a:lnTo>
                    <a:pt x="31" y="27"/>
                  </a:lnTo>
                  <a:lnTo>
                    <a:pt x="46" y="19"/>
                  </a:lnTo>
                  <a:lnTo>
                    <a:pt x="66" y="13"/>
                  </a:lnTo>
                  <a:lnTo>
                    <a:pt x="66" y="13"/>
                  </a:lnTo>
                  <a:lnTo>
                    <a:pt x="90" y="9"/>
                  </a:lnTo>
                  <a:lnTo>
                    <a:pt x="118" y="4"/>
                  </a:lnTo>
                  <a:lnTo>
                    <a:pt x="146" y="3"/>
                  </a:lnTo>
                  <a:lnTo>
                    <a:pt x="175" y="1"/>
                  </a:lnTo>
                  <a:lnTo>
                    <a:pt x="203" y="0"/>
                  </a:lnTo>
                  <a:lnTo>
                    <a:pt x="228" y="0"/>
                  </a:lnTo>
                  <a:lnTo>
                    <a:pt x="249" y="1"/>
                  </a:lnTo>
                  <a:lnTo>
                    <a:pt x="266" y="3"/>
                  </a:lnTo>
                  <a:lnTo>
                    <a:pt x="266" y="3"/>
                  </a:lnTo>
                  <a:lnTo>
                    <a:pt x="246" y="10"/>
                  </a:lnTo>
                  <a:lnTo>
                    <a:pt x="224" y="18"/>
                  </a:lnTo>
                  <a:lnTo>
                    <a:pt x="193" y="27"/>
                  </a:lnTo>
                  <a:lnTo>
                    <a:pt x="154" y="36"/>
                  </a:lnTo>
                  <a:lnTo>
                    <a:pt x="109" y="45"/>
                  </a:lnTo>
                  <a:lnTo>
                    <a:pt x="57" y="52"/>
                  </a:lnTo>
                  <a:lnTo>
                    <a:pt x="30" y="54"/>
                  </a:lnTo>
                  <a:lnTo>
                    <a:pt x="0" y="5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</p:grpSp>
      <p:grpSp>
        <p:nvGrpSpPr>
          <p:cNvPr id="431" name="Group 430"/>
          <p:cNvGrpSpPr/>
          <p:nvPr/>
        </p:nvGrpSpPr>
        <p:grpSpPr>
          <a:xfrm flipH="1">
            <a:off x="51342" y="4516016"/>
            <a:ext cx="1025989" cy="342187"/>
            <a:chOff x="-2728482" y="2997757"/>
            <a:chExt cx="1450979" cy="974729"/>
          </a:xfrm>
        </p:grpSpPr>
        <p:sp>
          <p:nvSpPr>
            <p:cNvPr id="432" name="Freeform 164"/>
            <p:cNvSpPr>
              <a:spLocks/>
            </p:cNvSpPr>
            <p:nvPr/>
          </p:nvSpPr>
          <p:spPr bwMode="auto">
            <a:xfrm>
              <a:off x="-2728482" y="2997757"/>
              <a:ext cx="1450979" cy="974729"/>
            </a:xfrm>
            <a:custGeom>
              <a:avLst/>
              <a:gdLst>
                <a:gd name="T0" fmla="*/ 297 w 914"/>
                <a:gd name="T1" fmla="*/ 0 h 614"/>
                <a:gd name="T2" fmla="*/ 297 w 914"/>
                <a:gd name="T3" fmla="*/ 0 h 614"/>
                <a:gd name="T4" fmla="*/ 288 w 914"/>
                <a:gd name="T5" fmla="*/ 5 h 614"/>
                <a:gd name="T6" fmla="*/ 263 w 914"/>
                <a:gd name="T7" fmla="*/ 16 h 614"/>
                <a:gd name="T8" fmla="*/ 227 w 914"/>
                <a:gd name="T9" fmla="*/ 37 h 614"/>
                <a:gd name="T10" fmla="*/ 205 w 914"/>
                <a:gd name="T11" fmla="*/ 51 h 614"/>
                <a:gd name="T12" fmla="*/ 182 w 914"/>
                <a:gd name="T13" fmla="*/ 66 h 614"/>
                <a:gd name="T14" fmla="*/ 157 w 914"/>
                <a:gd name="T15" fmla="*/ 84 h 614"/>
                <a:gd name="T16" fmla="*/ 133 w 914"/>
                <a:gd name="T17" fmla="*/ 103 h 614"/>
                <a:gd name="T18" fmla="*/ 107 w 914"/>
                <a:gd name="T19" fmla="*/ 124 h 614"/>
                <a:gd name="T20" fmla="*/ 84 w 914"/>
                <a:gd name="T21" fmla="*/ 148 h 614"/>
                <a:gd name="T22" fmla="*/ 60 w 914"/>
                <a:gd name="T23" fmla="*/ 175 h 614"/>
                <a:gd name="T24" fmla="*/ 37 w 914"/>
                <a:gd name="T25" fmla="*/ 203 h 614"/>
                <a:gd name="T26" fmla="*/ 18 w 914"/>
                <a:gd name="T27" fmla="*/ 233 h 614"/>
                <a:gd name="T28" fmla="*/ 0 w 914"/>
                <a:gd name="T29" fmla="*/ 266 h 614"/>
                <a:gd name="T30" fmla="*/ 0 w 914"/>
                <a:gd name="T31" fmla="*/ 266 h 614"/>
                <a:gd name="T32" fmla="*/ 7 w 914"/>
                <a:gd name="T33" fmla="*/ 263 h 614"/>
                <a:gd name="T34" fmla="*/ 30 w 914"/>
                <a:gd name="T35" fmla="*/ 257 h 614"/>
                <a:gd name="T36" fmla="*/ 63 w 914"/>
                <a:gd name="T37" fmla="*/ 251 h 614"/>
                <a:gd name="T38" fmla="*/ 82 w 914"/>
                <a:gd name="T39" fmla="*/ 248 h 614"/>
                <a:gd name="T40" fmla="*/ 104 w 914"/>
                <a:gd name="T41" fmla="*/ 247 h 614"/>
                <a:gd name="T42" fmla="*/ 127 w 914"/>
                <a:gd name="T43" fmla="*/ 245 h 614"/>
                <a:gd name="T44" fmla="*/ 151 w 914"/>
                <a:gd name="T45" fmla="*/ 247 h 614"/>
                <a:gd name="T46" fmla="*/ 176 w 914"/>
                <a:gd name="T47" fmla="*/ 249 h 614"/>
                <a:gd name="T48" fmla="*/ 203 w 914"/>
                <a:gd name="T49" fmla="*/ 254 h 614"/>
                <a:gd name="T50" fmla="*/ 228 w 914"/>
                <a:gd name="T51" fmla="*/ 261 h 614"/>
                <a:gd name="T52" fmla="*/ 254 w 914"/>
                <a:gd name="T53" fmla="*/ 270 h 614"/>
                <a:gd name="T54" fmla="*/ 279 w 914"/>
                <a:gd name="T55" fmla="*/ 284 h 614"/>
                <a:gd name="T56" fmla="*/ 291 w 914"/>
                <a:gd name="T57" fmla="*/ 291 h 614"/>
                <a:gd name="T58" fmla="*/ 305 w 914"/>
                <a:gd name="T59" fmla="*/ 300 h 614"/>
                <a:gd name="T60" fmla="*/ 305 w 914"/>
                <a:gd name="T61" fmla="*/ 300 h 614"/>
                <a:gd name="T62" fmla="*/ 329 w 914"/>
                <a:gd name="T63" fmla="*/ 320 h 614"/>
                <a:gd name="T64" fmla="*/ 352 w 914"/>
                <a:gd name="T65" fmla="*/ 342 h 614"/>
                <a:gd name="T66" fmla="*/ 375 w 914"/>
                <a:gd name="T67" fmla="*/ 366 h 614"/>
                <a:gd name="T68" fmla="*/ 399 w 914"/>
                <a:gd name="T69" fmla="*/ 391 h 614"/>
                <a:gd name="T70" fmla="*/ 420 w 914"/>
                <a:gd name="T71" fmla="*/ 417 h 614"/>
                <a:gd name="T72" fmla="*/ 441 w 914"/>
                <a:gd name="T73" fmla="*/ 444 h 614"/>
                <a:gd name="T74" fmla="*/ 479 w 914"/>
                <a:gd name="T75" fmla="*/ 494 h 614"/>
                <a:gd name="T76" fmla="*/ 512 w 914"/>
                <a:gd name="T77" fmla="*/ 541 h 614"/>
                <a:gd name="T78" fmla="*/ 538 w 914"/>
                <a:gd name="T79" fmla="*/ 580 h 614"/>
                <a:gd name="T80" fmla="*/ 560 w 914"/>
                <a:gd name="T81" fmla="*/ 614 h 614"/>
                <a:gd name="T82" fmla="*/ 914 w 914"/>
                <a:gd name="T83" fmla="*/ 454 h 614"/>
                <a:gd name="T84" fmla="*/ 914 w 914"/>
                <a:gd name="T85" fmla="*/ 454 h 614"/>
                <a:gd name="T86" fmla="*/ 877 w 914"/>
                <a:gd name="T87" fmla="*/ 414 h 614"/>
                <a:gd name="T88" fmla="*/ 783 w 914"/>
                <a:gd name="T89" fmla="*/ 315 h 614"/>
                <a:gd name="T90" fmla="*/ 726 w 914"/>
                <a:gd name="T91" fmla="*/ 257 h 614"/>
                <a:gd name="T92" fmla="*/ 666 w 914"/>
                <a:gd name="T93" fmla="*/ 197 h 614"/>
                <a:gd name="T94" fmla="*/ 608 w 914"/>
                <a:gd name="T95" fmla="*/ 142 h 614"/>
                <a:gd name="T96" fmla="*/ 554 w 914"/>
                <a:gd name="T97" fmla="*/ 96 h 614"/>
                <a:gd name="T98" fmla="*/ 554 w 914"/>
                <a:gd name="T99" fmla="*/ 96 h 614"/>
                <a:gd name="T100" fmla="*/ 530 w 914"/>
                <a:gd name="T101" fmla="*/ 76 h 614"/>
                <a:gd name="T102" fmla="*/ 506 w 914"/>
                <a:gd name="T103" fmla="*/ 60 h 614"/>
                <a:gd name="T104" fmla="*/ 482 w 914"/>
                <a:gd name="T105" fmla="*/ 46 h 614"/>
                <a:gd name="T106" fmla="*/ 460 w 914"/>
                <a:gd name="T107" fmla="*/ 34 h 614"/>
                <a:gd name="T108" fmla="*/ 438 w 914"/>
                <a:gd name="T109" fmla="*/ 25 h 614"/>
                <a:gd name="T110" fmla="*/ 417 w 914"/>
                <a:gd name="T111" fmla="*/ 18 h 614"/>
                <a:gd name="T112" fmla="*/ 396 w 914"/>
                <a:gd name="T113" fmla="*/ 12 h 614"/>
                <a:gd name="T114" fmla="*/ 378 w 914"/>
                <a:gd name="T115" fmla="*/ 8 h 614"/>
                <a:gd name="T116" fmla="*/ 345 w 914"/>
                <a:gd name="T117" fmla="*/ 2 h 614"/>
                <a:gd name="T118" fmla="*/ 320 w 914"/>
                <a:gd name="T119" fmla="*/ 0 h 614"/>
                <a:gd name="T120" fmla="*/ 303 w 914"/>
                <a:gd name="T121" fmla="*/ 0 h 614"/>
                <a:gd name="T122" fmla="*/ 297 w 914"/>
                <a:gd name="T123" fmla="*/ 0 h 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914" h="614">
                  <a:moveTo>
                    <a:pt x="297" y="0"/>
                  </a:moveTo>
                  <a:lnTo>
                    <a:pt x="297" y="0"/>
                  </a:lnTo>
                  <a:lnTo>
                    <a:pt x="288" y="5"/>
                  </a:lnTo>
                  <a:lnTo>
                    <a:pt x="263" y="16"/>
                  </a:lnTo>
                  <a:lnTo>
                    <a:pt x="227" y="37"/>
                  </a:lnTo>
                  <a:lnTo>
                    <a:pt x="205" y="51"/>
                  </a:lnTo>
                  <a:lnTo>
                    <a:pt x="182" y="66"/>
                  </a:lnTo>
                  <a:lnTo>
                    <a:pt x="157" y="84"/>
                  </a:lnTo>
                  <a:lnTo>
                    <a:pt x="133" y="103"/>
                  </a:lnTo>
                  <a:lnTo>
                    <a:pt x="107" y="124"/>
                  </a:lnTo>
                  <a:lnTo>
                    <a:pt x="84" y="148"/>
                  </a:lnTo>
                  <a:lnTo>
                    <a:pt x="60" y="175"/>
                  </a:lnTo>
                  <a:lnTo>
                    <a:pt x="37" y="203"/>
                  </a:lnTo>
                  <a:lnTo>
                    <a:pt x="18" y="233"/>
                  </a:lnTo>
                  <a:lnTo>
                    <a:pt x="0" y="266"/>
                  </a:lnTo>
                  <a:lnTo>
                    <a:pt x="0" y="266"/>
                  </a:lnTo>
                  <a:lnTo>
                    <a:pt x="7" y="263"/>
                  </a:lnTo>
                  <a:lnTo>
                    <a:pt x="30" y="257"/>
                  </a:lnTo>
                  <a:lnTo>
                    <a:pt x="63" y="251"/>
                  </a:lnTo>
                  <a:lnTo>
                    <a:pt x="82" y="248"/>
                  </a:lnTo>
                  <a:lnTo>
                    <a:pt x="104" y="247"/>
                  </a:lnTo>
                  <a:lnTo>
                    <a:pt x="127" y="245"/>
                  </a:lnTo>
                  <a:lnTo>
                    <a:pt x="151" y="247"/>
                  </a:lnTo>
                  <a:lnTo>
                    <a:pt x="176" y="249"/>
                  </a:lnTo>
                  <a:lnTo>
                    <a:pt x="203" y="254"/>
                  </a:lnTo>
                  <a:lnTo>
                    <a:pt x="228" y="261"/>
                  </a:lnTo>
                  <a:lnTo>
                    <a:pt x="254" y="270"/>
                  </a:lnTo>
                  <a:lnTo>
                    <a:pt x="279" y="284"/>
                  </a:lnTo>
                  <a:lnTo>
                    <a:pt x="291" y="291"/>
                  </a:lnTo>
                  <a:lnTo>
                    <a:pt x="305" y="300"/>
                  </a:lnTo>
                  <a:lnTo>
                    <a:pt x="305" y="300"/>
                  </a:lnTo>
                  <a:lnTo>
                    <a:pt x="329" y="320"/>
                  </a:lnTo>
                  <a:lnTo>
                    <a:pt x="352" y="342"/>
                  </a:lnTo>
                  <a:lnTo>
                    <a:pt x="375" y="366"/>
                  </a:lnTo>
                  <a:lnTo>
                    <a:pt x="399" y="391"/>
                  </a:lnTo>
                  <a:lnTo>
                    <a:pt x="420" y="417"/>
                  </a:lnTo>
                  <a:lnTo>
                    <a:pt x="441" y="444"/>
                  </a:lnTo>
                  <a:lnTo>
                    <a:pt x="479" y="494"/>
                  </a:lnTo>
                  <a:lnTo>
                    <a:pt x="512" y="541"/>
                  </a:lnTo>
                  <a:lnTo>
                    <a:pt x="538" y="580"/>
                  </a:lnTo>
                  <a:lnTo>
                    <a:pt x="560" y="614"/>
                  </a:lnTo>
                  <a:lnTo>
                    <a:pt x="914" y="454"/>
                  </a:lnTo>
                  <a:lnTo>
                    <a:pt x="914" y="454"/>
                  </a:lnTo>
                  <a:lnTo>
                    <a:pt x="877" y="414"/>
                  </a:lnTo>
                  <a:lnTo>
                    <a:pt x="783" y="315"/>
                  </a:lnTo>
                  <a:lnTo>
                    <a:pt x="726" y="257"/>
                  </a:lnTo>
                  <a:lnTo>
                    <a:pt x="666" y="197"/>
                  </a:lnTo>
                  <a:lnTo>
                    <a:pt x="608" y="142"/>
                  </a:lnTo>
                  <a:lnTo>
                    <a:pt x="554" y="96"/>
                  </a:lnTo>
                  <a:lnTo>
                    <a:pt x="554" y="96"/>
                  </a:lnTo>
                  <a:lnTo>
                    <a:pt x="530" y="76"/>
                  </a:lnTo>
                  <a:lnTo>
                    <a:pt x="506" y="60"/>
                  </a:lnTo>
                  <a:lnTo>
                    <a:pt x="482" y="46"/>
                  </a:lnTo>
                  <a:lnTo>
                    <a:pt x="460" y="34"/>
                  </a:lnTo>
                  <a:lnTo>
                    <a:pt x="438" y="25"/>
                  </a:lnTo>
                  <a:lnTo>
                    <a:pt x="417" y="18"/>
                  </a:lnTo>
                  <a:lnTo>
                    <a:pt x="396" y="12"/>
                  </a:lnTo>
                  <a:lnTo>
                    <a:pt x="378" y="8"/>
                  </a:lnTo>
                  <a:lnTo>
                    <a:pt x="345" y="2"/>
                  </a:lnTo>
                  <a:lnTo>
                    <a:pt x="320" y="0"/>
                  </a:lnTo>
                  <a:lnTo>
                    <a:pt x="303" y="0"/>
                  </a:lnTo>
                  <a:lnTo>
                    <a:pt x="297" y="0"/>
                  </a:lnTo>
                  <a:close/>
                </a:path>
              </a:pathLst>
            </a:custGeom>
            <a:solidFill>
              <a:srgbClr val="E5D4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433" name="Freeform 165"/>
            <p:cNvSpPr>
              <a:spLocks/>
            </p:cNvSpPr>
            <p:nvPr/>
          </p:nvSpPr>
          <p:spPr bwMode="auto">
            <a:xfrm>
              <a:off x="-2728482" y="2997757"/>
              <a:ext cx="1450979" cy="974729"/>
            </a:xfrm>
            <a:custGeom>
              <a:avLst/>
              <a:gdLst>
                <a:gd name="T0" fmla="*/ 297 w 914"/>
                <a:gd name="T1" fmla="*/ 0 h 614"/>
                <a:gd name="T2" fmla="*/ 297 w 914"/>
                <a:gd name="T3" fmla="*/ 0 h 614"/>
                <a:gd name="T4" fmla="*/ 288 w 914"/>
                <a:gd name="T5" fmla="*/ 5 h 614"/>
                <a:gd name="T6" fmla="*/ 263 w 914"/>
                <a:gd name="T7" fmla="*/ 16 h 614"/>
                <a:gd name="T8" fmla="*/ 227 w 914"/>
                <a:gd name="T9" fmla="*/ 37 h 614"/>
                <a:gd name="T10" fmla="*/ 205 w 914"/>
                <a:gd name="T11" fmla="*/ 51 h 614"/>
                <a:gd name="T12" fmla="*/ 182 w 914"/>
                <a:gd name="T13" fmla="*/ 66 h 614"/>
                <a:gd name="T14" fmla="*/ 157 w 914"/>
                <a:gd name="T15" fmla="*/ 84 h 614"/>
                <a:gd name="T16" fmla="*/ 133 w 914"/>
                <a:gd name="T17" fmla="*/ 103 h 614"/>
                <a:gd name="T18" fmla="*/ 107 w 914"/>
                <a:gd name="T19" fmla="*/ 124 h 614"/>
                <a:gd name="T20" fmla="*/ 84 w 914"/>
                <a:gd name="T21" fmla="*/ 148 h 614"/>
                <a:gd name="T22" fmla="*/ 60 w 914"/>
                <a:gd name="T23" fmla="*/ 175 h 614"/>
                <a:gd name="T24" fmla="*/ 37 w 914"/>
                <a:gd name="T25" fmla="*/ 203 h 614"/>
                <a:gd name="T26" fmla="*/ 18 w 914"/>
                <a:gd name="T27" fmla="*/ 233 h 614"/>
                <a:gd name="T28" fmla="*/ 0 w 914"/>
                <a:gd name="T29" fmla="*/ 266 h 614"/>
                <a:gd name="T30" fmla="*/ 0 w 914"/>
                <a:gd name="T31" fmla="*/ 266 h 614"/>
                <a:gd name="T32" fmla="*/ 7 w 914"/>
                <a:gd name="T33" fmla="*/ 263 h 614"/>
                <a:gd name="T34" fmla="*/ 30 w 914"/>
                <a:gd name="T35" fmla="*/ 257 h 614"/>
                <a:gd name="T36" fmla="*/ 63 w 914"/>
                <a:gd name="T37" fmla="*/ 251 h 614"/>
                <a:gd name="T38" fmla="*/ 82 w 914"/>
                <a:gd name="T39" fmla="*/ 248 h 614"/>
                <a:gd name="T40" fmla="*/ 104 w 914"/>
                <a:gd name="T41" fmla="*/ 247 h 614"/>
                <a:gd name="T42" fmla="*/ 127 w 914"/>
                <a:gd name="T43" fmla="*/ 245 h 614"/>
                <a:gd name="T44" fmla="*/ 151 w 914"/>
                <a:gd name="T45" fmla="*/ 247 h 614"/>
                <a:gd name="T46" fmla="*/ 176 w 914"/>
                <a:gd name="T47" fmla="*/ 249 h 614"/>
                <a:gd name="T48" fmla="*/ 203 w 914"/>
                <a:gd name="T49" fmla="*/ 254 h 614"/>
                <a:gd name="T50" fmla="*/ 228 w 914"/>
                <a:gd name="T51" fmla="*/ 261 h 614"/>
                <a:gd name="T52" fmla="*/ 254 w 914"/>
                <a:gd name="T53" fmla="*/ 270 h 614"/>
                <a:gd name="T54" fmla="*/ 279 w 914"/>
                <a:gd name="T55" fmla="*/ 284 h 614"/>
                <a:gd name="T56" fmla="*/ 291 w 914"/>
                <a:gd name="T57" fmla="*/ 291 h 614"/>
                <a:gd name="T58" fmla="*/ 305 w 914"/>
                <a:gd name="T59" fmla="*/ 300 h 614"/>
                <a:gd name="T60" fmla="*/ 305 w 914"/>
                <a:gd name="T61" fmla="*/ 300 h 614"/>
                <a:gd name="T62" fmla="*/ 329 w 914"/>
                <a:gd name="T63" fmla="*/ 320 h 614"/>
                <a:gd name="T64" fmla="*/ 352 w 914"/>
                <a:gd name="T65" fmla="*/ 342 h 614"/>
                <a:gd name="T66" fmla="*/ 375 w 914"/>
                <a:gd name="T67" fmla="*/ 366 h 614"/>
                <a:gd name="T68" fmla="*/ 399 w 914"/>
                <a:gd name="T69" fmla="*/ 391 h 614"/>
                <a:gd name="T70" fmla="*/ 420 w 914"/>
                <a:gd name="T71" fmla="*/ 417 h 614"/>
                <a:gd name="T72" fmla="*/ 441 w 914"/>
                <a:gd name="T73" fmla="*/ 444 h 614"/>
                <a:gd name="T74" fmla="*/ 479 w 914"/>
                <a:gd name="T75" fmla="*/ 494 h 614"/>
                <a:gd name="T76" fmla="*/ 512 w 914"/>
                <a:gd name="T77" fmla="*/ 541 h 614"/>
                <a:gd name="T78" fmla="*/ 538 w 914"/>
                <a:gd name="T79" fmla="*/ 580 h 614"/>
                <a:gd name="T80" fmla="*/ 560 w 914"/>
                <a:gd name="T81" fmla="*/ 614 h 614"/>
                <a:gd name="T82" fmla="*/ 914 w 914"/>
                <a:gd name="T83" fmla="*/ 454 h 614"/>
                <a:gd name="T84" fmla="*/ 914 w 914"/>
                <a:gd name="T85" fmla="*/ 454 h 614"/>
                <a:gd name="T86" fmla="*/ 877 w 914"/>
                <a:gd name="T87" fmla="*/ 414 h 614"/>
                <a:gd name="T88" fmla="*/ 783 w 914"/>
                <a:gd name="T89" fmla="*/ 315 h 614"/>
                <a:gd name="T90" fmla="*/ 726 w 914"/>
                <a:gd name="T91" fmla="*/ 257 h 614"/>
                <a:gd name="T92" fmla="*/ 666 w 914"/>
                <a:gd name="T93" fmla="*/ 197 h 614"/>
                <a:gd name="T94" fmla="*/ 608 w 914"/>
                <a:gd name="T95" fmla="*/ 142 h 614"/>
                <a:gd name="T96" fmla="*/ 554 w 914"/>
                <a:gd name="T97" fmla="*/ 96 h 614"/>
                <a:gd name="T98" fmla="*/ 554 w 914"/>
                <a:gd name="T99" fmla="*/ 96 h 614"/>
                <a:gd name="T100" fmla="*/ 530 w 914"/>
                <a:gd name="T101" fmla="*/ 76 h 614"/>
                <a:gd name="T102" fmla="*/ 506 w 914"/>
                <a:gd name="T103" fmla="*/ 60 h 614"/>
                <a:gd name="T104" fmla="*/ 482 w 914"/>
                <a:gd name="T105" fmla="*/ 46 h 614"/>
                <a:gd name="T106" fmla="*/ 460 w 914"/>
                <a:gd name="T107" fmla="*/ 34 h 614"/>
                <a:gd name="T108" fmla="*/ 438 w 914"/>
                <a:gd name="T109" fmla="*/ 25 h 614"/>
                <a:gd name="T110" fmla="*/ 417 w 914"/>
                <a:gd name="T111" fmla="*/ 18 h 614"/>
                <a:gd name="T112" fmla="*/ 396 w 914"/>
                <a:gd name="T113" fmla="*/ 12 h 614"/>
                <a:gd name="T114" fmla="*/ 378 w 914"/>
                <a:gd name="T115" fmla="*/ 8 h 614"/>
                <a:gd name="T116" fmla="*/ 345 w 914"/>
                <a:gd name="T117" fmla="*/ 2 h 614"/>
                <a:gd name="T118" fmla="*/ 320 w 914"/>
                <a:gd name="T119" fmla="*/ 0 h 614"/>
                <a:gd name="T120" fmla="*/ 303 w 914"/>
                <a:gd name="T121" fmla="*/ 0 h 614"/>
                <a:gd name="T122" fmla="*/ 297 w 914"/>
                <a:gd name="T123" fmla="*/ 0 h 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914" h="614">
                  <a:moveTo>
                    <a:pt x="297" y="0"/>
                  </a:moveTo>
                  <a:lnTo>
                    <a:pt x="297" y="0"/>
                  </a:lnTo>
                  <a:lnTo>
                    <a:pt x="288" y="5"/>
                  </a:lnTo>
                  <a:lnTo>
                    <a:pt x="263" y="16"/>
                  </a:lnTo>
                  <a:lnTo>
                    <a:pt x="227" y="37"/>
                  </a:lnTo>
                  <a:lnTo>
                    <a:pt x="205" y="51"/>
                  </a:lnTo>
                  <a:lnTo>
                    <a:pt x="182" y="66"/>
                  </a:lnTo>
                  <a:lnTo>
                    <a:pt x="157" y="84"/>
                  </a:lnTo>
                  <a:lnTo>
                    <a:pt x="133" y="103"/>
                  </a:lnTo>
                  <a:lnTo>
                    <a:pt x="107" y="124"/>
                  </a:lnTo>
                  <a:lnTo>
                    <a:pt x="84" y="148"/>
                  </a:lnTo>
                  <a:lnTo>
                    <a:pt x="60" y="175"/>
                  </a:lnTo>
                  <a:lnTo>
                    <a:pt x="37" y="203"/>
                  </a:lnTo>
                  <a:lnTo>
                    <a:pt x="18" y="233"/>
                  </a:lnTo>
                  <a:lnTo>
                    <a:pt x="0" y="266"/>
                  </a:lnTo>
                  <a:lnTo>
                    <a:pt x="0" y="266"/>
                  </a:lnTo>
                  <a:lnTo>
                    <a:pt x="7" y="263"/>
                  </a:lnTo>
                  <a:lnTo>
                    <a:pt x="30" y="257"/>
                  </a:lnTo>
                  <a:lnTo>
                    <a:pt x="63" y="251"/>
                  </a:lnTo>
                  <a:lnTo>
                    <a:pt x="82" y="248"/>
                  </a:lnTo>
                  <a:lnTo>
                    <a:pt x="104" y="247"/>
                  </a:lnTo>
                  <a:lnTo>
                    <a:pt x="127" y="245"/>
                  </a:lnTo>
                  <a:lnTo>
                    <a:pt x="151" y="247"/>
                  </a:lnTo>
                  <a:lnTo>
                    <a:pt x="176" y="249"/>
                  </a:lnTo>
                  <a:lnTo>
                    <a:pt x="203" y="254"/>
                  </a:lnTo>
                  <a:lnTo>
                    <a:pt x="228" y="261"/>
                  </a:lnTo>
                  <a:lnTo>
                    <a:pt x="254" y="270"/>
                  </a:lnTo>
                  <a:lnTo>
                    <a:pt x="279" y="284"/>
                  </a:lnTo>
                  <a:lnTo>
                    <a:pt x="291" y="291"/>
                  </a:lnTo>
                  <a:lnTo>
                    <a:pt x="305" y="300"/>
                  </a:lnTo>
                  <a:lnTo>
                    <a:pt x="305" y="300"/>
                  </a:lnTo>
                  <a:lnTo>
                    <a:pt x="329" y="320"/>
                  </a:lnTo>
                  <a:lnTo>
                    <a:pt x="352" y="342"/>
                  </a:lnTo>
                  <a:lnTo>
                    <a:pt x="375" y="366"/>
                  </a:lnTo>
                  <a:lnTo>
                    <a:pt x="399" y="391"/>
                  </a:lnTo>
                  <a:lnTo>
                    <a:pt x="420" y="417"/>
                  </a:lnTo>
                  <a:lnTo>
                    <a:pt x="441" y="444"/>
                  </a:lnTo>
                  <a:lnTo>
                    <a:pt x="479" y="494"/>
                  </a:lnTo>
                  <a:lnTo>
                    <a:pt x="512" y="541"/>
                  </a:lnTo>
                  <a:lnTo>
                    <a:pt x="538" y="580"/>
                  </a:lnTo>
                  <a:lnTo>
                    <a:pt x="560" y="614"/>
                  </a:lnTo>
                  <a:lnTo>
                    <a:pt x="914" y="454"/>
                  </a:lnTo>
                  <a:lnTo>
                    <a:pt x="914" y="454"/>
                  </a:lnTo>
                  <a:lnTo>
                    <a:pt x="877" y="414"/>
                  </a:lnTo>
                  <a:lnTo>
                    <a:pt x="783" y="315"/>
                  </a:lnTo>
                  <a:lnTo>
                    <a:pt x="726" y="257"/>
                  </a:lnTo>
                  <a:lnTo>
                    <a:pt x="666" y="197"/>
                  </a:lnTo>
                  <a:lnTo>
                    <a:pt x="608" y="142"/>
                  </a:lnTo>
                  <a:lnTo>
                    <a:pt x="554" y="96"/>
                  </a:lnTo>
                  <a:lnTo>
                    <a:pt x="554" y="96"/>
                  </a:lnTo>
                  <a:lnTo>
                    <a:pt x="530" y="76"/>
                  </a:lnTo>
                  <a:lnTo>
                    <a:pt x="506" y="60"/>
                  </a:lnTo>
                  <a:lnTo>
                    <a:pt x="482" y="46"/>
                  </a:lnTo>
                  <a:lnTo>
                    <a:pt x="460" y="34"/>
                  </a:lnTo>
                  <a:lnTo>
                    <a:pt x="438" y="25"/>
                  </a:lnTo>
                  <a:lnTo>
                    <a:pt x="417" y="18"/>
                  </a:lnTo>
                  <a:lnTo>
                    <a:pt x="396" y="12"/>
                  </a:lnTo>
                  <a:lnTo>
                    <a:pt x="378" y="8"/>
                  </a:lnTo>
                  <a:lnTo>
                    <a:pt x="345" y="2"/>
                  </a:lnTo>
                  <a:lnTo>
                    <a:pt x="320" y="0"/>
                  </a:lnTo>
                  <a:lnTo>
                    <a:pt x="303" y="0"/>
                  </a:lnTo>
                  <a:lnTo>
                    <a:pt x="29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434" name="Freeform 166"/>
            <p:cNvSpPr>
              <a:spLocks/>
            </p:cNvSpPr>
            <p:nvPr/>
          </p:nvSpPr>
          <p:spPr bwMode="auto">
            <a:xfrm>
              <a:off x="-2676094" y="3042207"/>
              <a:ext cx="1339854" cy="876303"/>
            </a:xfrm>
            <a:custGeom>
              <a:avLst/>
              <a:gdLst>
                <a:gd name="T0" fmla="*/ 0 w 844"/>
                <a:gd name="T1" fmla="*/ 211 h 552"/>
                <a:gd name="T2" fmla="*/ 0 w 844"/>
                <a:gd name="T3" fmla="*/ 211 h 552"/>
                <a:gd name="T4" fmla="*/ 21 w 844"/>
                <a:gd name="T5" fmla="*/ 186 h 552"/>
                <a:gd name="T6" fmla="*/ 45 w 844"/>
                <a:gd name="T7" fmla="*/ 157 h 552"/>
                <a:gd name="T8" fmla="*/ 77 w 844"/>
                <a:gd name="T9" fmla="*/ 124 h 552"/>
                <a:gd name="T10" fmla="*/ 95 w 844"/>
                <a:gd name="T11" fmla="*/ 106 h 552"/>
                <a:gd name="T12" fmla="*/ 116 w 844"/>
                <a:gd name="T13" fmla="*/ 89 h 552"/>
                <a:gd name="T14" fmla="*/ 139 w 844"/>
                <a:gd name="T15" fmla="*/ 71 h 552"/>
                <a:gd name="T16" fmla="*/ 163 w 844"/>
                <a:gd name="T17" fmla="*/ 54 h 552"/>
                <a:gd name="T18" fmla="*/ 188 w 844"/>
                <a:gd name="T19" fmla="*/ 38 h 552"/>
                <a:gd name="T20" fmla="*/ 215 w 844"/>
                <a:gd name="T21" fmla="*/ 24 h 552"/>
                <a:gd name="T22" fmla="*/ 242 w 844"/>
                <a:gd name="T23" fmla="*/ 11 h 552"/>
                <a:gd name="T24" fmla="*/ 272 w 844"/>
                <a:gd name="T25" fmla="*/ 0 h 552"/>
                <a:gd name="T26" fmla="*/ 272 w 844"/>
                <a:gd name="T27" fmla="*/ 0 h 552"/>
                <a:gd name="T28" fmla="*/ 291 w 844"/>
                <a:gd name="T29" fmla="*/ 0 h 552"/>
                <a:gd name="T30" fmla="*/ 313 w 844"/>
                <a:gd name="T31" fmla="*/ 0 h 552"/>
                <a:gd name="T32" fmla="*/ 342 w 844"/>
                <a:gd name="T33" fmla="*/ 5 h 552"/>
                <a:gd name="T34" fmla="*/ 360 w 844"/>
                <a:gd name="T35" fmla="*/ 8 h 552"/>
                <a:gd name="T36" fmla="*/ 378 w 844"/>
                <a:gd name="T37" fmla="*/ 12 h 552"/>
                <a:gd name="T38" fmla="*/ 396 w 844"/>
                <a:gd name="T39" fmla="*/ 18 h 552"/>
                <a:gd name="T40" fmla="*/ 415 w 844"/>
                <a:gd name="T41" fmla="*/ 26 h 552"/>
                <a:gd name="T42" fmla="*/ 436 w 844"/>
                <a:gd name="T43" fmla="*/ 35 h 552"/>
                <a:gd name="T44" fmla="*/ 457 w 844"/>
                <a:gd name="T45" fmla="*/ 45 h 552"/>
                <a:gd name="T46" fmla="*/ 478 w 844"/>
                <a:gd name="T47" fmla="*/ 59 h 552"/>
                <a:gd name="T48" fmla="*/ 499 w 844"/>
                <a:gd name="T49" fmla="*/ 74 h 552"/>
                <a:gd name="T50" fmla="*/ 499 w 844"/>
                <a:gd name="T51" fmla="*/ 74 h 552"/>
                <a:gd name="T52" fmla="*/ 521 w 844"/>
                <a:gd name="T53" fmla="*/ 92 h 552"/>
                <a:gd name="T54" fmla="*/ 546 w 844"/>
                <a:gd name="T55" fmla="*/ 112 h 552"/>
                <a:gd name="T56" fmla="*/ 600 w 844"/>
                <a:gd name="T57" fmla="*/ 163 h 552"/>
                <a:gd name="T58" fmla="*/ 657 w 844"/>
                <a:gd name="T59" fmla="*/ 221 h 552"/>
                <a:gd name="T60" fmla="*/ 714 w 844"/>
                <a:gd name="T61" fmla="*/ 280 h 552"/>
                <a:gd name="T62" fmla="*/ 805 w 844"/>
                <a:gd name="T63" fmla="*/ 380 h 552"/>
                <a:gd name="T64" fmla="*/ 844 w 844"/>
                <a:gd name="T65" fmla="*/ 422 h 552"/>
                <a:gd name="T66" fmla="*/ 531 w 844"/>
                <a:gd name="T67" fmla="*/ 552 h 552"/>
                <a:gd name="T68" fmla="*/ 531 w 844"/>
                <a:gd name="T69" fmla="*/ 552 h 552"/>
                <a:gd name="T70" fmla="*/ 505 w 844"/>
                <a:gd name="T71" fmla="*/ 514 h 552"/>
                <a:gd name="T72" fmla="*/ 476 w 844"/>
                <a:gd name="T73" fmla="*/ 474 h 552"/>
                <a:gd name="T74" fmla="*/ 440 w 844"/>
                <a:gd name="T75" fmla="*/ 426 h 552"/>
                <a:gd name="T76" fmla="*/ 400 w 844"/>
                <a:gd name="T77" fmla="*/ 375 h 552"/>
                <a:gd name="T78" fmla="*/ 378 w 844"/>
                <a:gd name="T79" fmla="*/ 350 h 552"/>
                <a:gd name="T80" fmla="*/ 355 w 844"/>
                <a:gd name="T81" fmla="*/ 325 h 552"/>
                <a:gd name="T82" fmla="*/ 333 w 844"/>
                <a:gd name="T83" fmla="*/ 302 h 552"/>
                <a:gd name="T84" fmla="*/ 312 w 844"/>
                <a:gd name="T85" fmla="*/ 281 h 552"/>
                <a:gd name="T86" fmla="*/ 290 w 844"/>
                <a:gd name="T87" fmla="*/ 262 h 552"/>
                <a:gd name="T88" fmla="*/ 269 w 844"/>
                <a:gd name="T89" fmla="*/ 247 h 552"/>
                <a:gd name="T90" fmla="*/ 269 w 844"/>
                <a:gd name="T91" fmla="*/ 247 h 552"/>
                <a:gd name="T92" fmla="*/ 248 w 844"/>
                <a:gd name="T93" fmla="*/ 235 h 552"/>
                <a:gd name="T94" fmla="*/ 224 w 844"/>
                <a:gd name="T95" fmla="*/ 224 h 552"/>
                <a:gd name="T96" fmla="*/ 201 w 844"/>
                <a:gd name="T97" fmla="*/ 216 h 552"/>
                <a:gd name="T98" fmla="*/ 179 w 844"/>
                <a:gd name="T99" fmla="*/ 210 h 552"/>
                <a:gd name="T100" fmla="*/ 155 w 844"/>
                <a:gd name="T101" fmla="*/ 205 h 552"/>
                <a:gd name="T102" fmla="*/ 133 w 844"/>
                <a:gd name="T103" fmla="*/ 204 h 552"/>
                <a:gd name="T104" fmla="*/ 112 w 844"/>
                <a:gd name="T105" fmla="*/ 202 h 552"/>
                <a:gd name="T106" fmla="*/ 91 w 844"/>
                <a:gd name="T107" fmla="*/ 201 h 552"/>
                <a:gd name="T108" fmla="*/ 55 w 844"/>
                <a:gd name="T109" fmla="*/ 202 h 552"/>
                <a:gd name="T110" fmla="*/ 27 w 844"/>
                <a:gd name="T111" fmla="*/ 207 h 552"/>
                <a:gd name="T112" fmla="*/ 0 w 844"/>
                <a:gd name="T113" fmla="*/ 211 h 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44" h="552">
                  <a:moveTo>
                    <a:pt x="0" y="211"/>
                  </a:moveTo>
                  <a:lnTo>
                    <a:pt x="0" y="211"/>
                  </a:lnTo>
                  <a:lnTo>
                    <a:pt x="21" y="186"/>
                  </a:lnTo>
                  <a:lnTo>
                    <a:pt x="45" y="157"/>
                  </a:lnTo>
                  <a:lnTo>
                    <a:pt x="77" y="124"/>
                  </a:lnTo>
                  <a:lnTo>
                    <a:pt x="95" y="106"/>
                  </a:lnTo>
                  <a:lnTo>
                    <a:pt x="116" y="89"/>
                  </a:lnTo>
                  <a:lnTo>
                    <a:pt x="139" y="71"/>
                  </a:lnTo>
                  <a:lnTo>
                    <a:pt x="163" y="54"/>
                  </a:lnTo>
                  <a:lnTo>
                    <a:pt x="188" y="38"/>
                  </a:lnTo>
                  <a:lnTo>
                    <a:pt x="215" y="24"/>
                  </a:lnTo>
                  <a:lnTo>
                    <a:pt x="242" y="11"/>
                  </a:lnTo>
                  <a:lnTo>
                    <a:pt x="272" y="0"/>
                  </a:lnTo>
                  <a:lnTo>
                    <a:pt x="272" y="0"/>
                  </a:lnTo>
                  <a:lnTo>
                    <a:pt x="291" y="0"/>
                  </a:lnTo>
                  <a:lnTo>
                    <a:pt x="313" y="0"/>
                  </a:lnTo>
                  <a:lnTo>
                    <a:pt x="342" y="5"/>
                  </a:lnTo>
                  <a:lnTo>
                    <a:pt x="360" y="8"/>
                  </a:lnTo>
                  <a:lnTo>
                    <a:pt x="378" y="12"/>
                  </a:lnTo>
                  <a:lnTo>
                    <a:pt x="396" y="18"/>
                  </a:lnTo>
                  <a:lnTo>
                    <a:pt x="415" y="26"/>
                  </a:lnTo>
                  <a:lnTo>
                    <a:pt x="436" y="35"/>
                  </a:lnTo>
                  <a:lnTo>
                    <a:pt x="457" y="45"/>
                  </a:lnTo>
                  <a:lnTo>
                    <a:pt x="478" y="59"/>
                  </a:lnTo>
                  <a:lnTo>
                    <a:pt x="499" y="74"/>
                  </a:lnTo>
                  <a:lnTo>
                    <a:pt x="499" y="74"/>
                  </a:lnTo>
                  <a:lnTo>
                    <a:pt x="521" y="92"/>
                  </a:lnTo>
                  <a:lnTo>
                    <a:pt x="546" y="112"/>
                  </a:lnTo>
                  <a:lnTo>
                    <a:pt x="600" y="163"/>
                  </a:lnTo>
                  <a:lnTo>
                    <a:pt x="657" y="221"/>
                  </a:lnTo>
                  <a:lnTo>
                    <a:pt x="714" y="280"/>
                  </a:lnTo>
                  <a:lnTo>
                    <a:pt x="805" y="380"/>
                  </a:lnTo>
                  <a:lnTo>
                    <a:pt x="844" y="422"/>
                  </a:lnTo>
                  <a:lnTo>
                    <a:pt x="531" y="552"/>
                  </a:lnTo>
                  <a:lnTo>
                    <a:pt x="531" y="552"/>
                  </a:lnTo>
                  <a:lnTo>
                    <a:pt x="505" y="514"/>
                  </a:lnTo>
                  <a:lnTo>
                    <a:pt x="476" y="474"/>
                  </a:lnTo>
                  <a:lnTo>
                    <a:pt x="440" y="426"/>
                  </a:lnTo>
                  <a:lnTo>
                    <a:pt x="400" y="375"/>
                  </a:lnTo>
                  <a:lnTo>
                    <a:pt x="378" y="350"/>
                  </a:lnTo>
                  <a:lnTo>
                    <a:pt x="355" y="325"/>
                  </a:lnTo>
                  <a:lnTo>
                    <a:pt x="333" y="302"/>
                  </a:lnTo>
                  <a:lnTo>
                    <a:pt x="312" y="281"/>
                  </a:lnTo>
                  <a:lnTo>
                    <a:pt x="290" y="262"/>
                  </a:lnTo>
                  <a:lnTo>
                    <a:pt x="269" y="247"/>
                  </a:lnTo>
                  <a:lnTo>
                    <a:pt x="269" y="247"/>
                  </a:lnTo>
                  <a:lnTo>
                    <a:pt x="248" y="235"/>
                  </a:lnTo>
                  <a:lnTo>
                    <a:pt x="224" y="224"/>
                  </a:lnTo>
                  <a:lnTo>
                    <a:pt x="201" y="216"/>
                  </a:lnTo>
                  <a:lnTo>
                    <a:pt x="179" y="210"/>
                  </a:lnTo>
                  <a:lnTo>
                    <a:pt x="155" y="205"/>
                  </a:lnTo>
                  <a:lnTo>
                    <a:pt x="133" y="204"/>
                  </a:lnTo>
                  <a:lnTo>
                    <a:pt x="112" y="202"/>
                  </a:lnTo>
                  <a:lnTo>
                    <a:pt x="91" y="201"/>
                  </a:lnTo>
                  <a:lnTo>
                    <a:pt x="55" y="202"/>
                  </a:lnTo>
                  <a:lnTo>
                    <a:pt x="27" y="207"/>
                  </a:lnTo>
                  <a:lnTo>
                    <a:pt x="0" y="211"/>
                  </a:lnTo>
                  <a:close/>
                </a:path>
              </a:pathLst>
            </a:custGeom>
            <a:solidFill>
              <a:srgbClr val="A58E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435" name="Freeform 167"/>
            <p:cNvSpPr>
              <a:spLocks/>
            </p:cNvSpPr>
            <p:nvPr/>
          </p:nvSpPr>
          <p:spPr bwMode="auto">
            <a:xfrm>
              <a:off x="-2676094" y="3042207"/>
              <a:ext cx="1339854" cy="876303"/>
            </a:xfrm>
            <a:custGeom>
              <a:avLst/>
              <a:gdLst>
                <a:gd name="T0" fmla="*/ 0 w 844"/>
                <a:gd name="T1" fmla="*/ 211 h 552"/>
                <a:gd name="T2" fmla="*/ 0 w 844"/>
                <a:gd name="T3" fmla="*/ 211 h 552"/>
                <a:gd name="T4" fmla="*/ 21 w 844"/>
                <a:gd name="T5" fmla="*/ 186 h 552"/>
                <a:gd name="T6" fmla="*/ 45 w 844"/>
                <a:gd name="T7" fmla="*/ 157 h 552"/>
                <a:gd name="T8" fmla="*/ 77 w 844"/>
                <a:gd name="T9" fmla="*/ 124 h 552"/>
                <a:gd name="T10" fmla="*/ 95 w 844"/>
                <a:gd name="T11" fmla="*/ 106 h 552"/>
                <a:gd name="T12" fmla="*/ 116 w 844"/>
                <a:gd name="T13" fmla="*/ 89 h 552"/>
                <a:gd name="T14" fmla="*/ 139 w 844"/>
                <a:gd name="T15" fmla="*/ 71 h 552"/>
                <a:gd name="T16" fmla="*/ 163 w 844"/>
                <a:gd name="T17" fmla="*/ 54 h 552"/>
                <a:gd name="T18" fmla="*/ 188 w 844"/>
                <a:gd name="T19" fmla="*/ 38 h 552"/>
                <a:gd name="T20" fmla="*/ 215 w 844"/>
                <a:gd name="T21" fmla="*/ 24 h 552"/>
                <a:gd name="T22" fmla="*/ 242 w 844"/>
                <a:gd name="T23" fmla="*/ 11 h 552"/>
                <a:gd name="T24" fmla="*/ 272 w 844"/>
                <a:gd name="T25" fmla="*/ 0 h 552"/>
                <a:gd name="T26" fmla="*/ 272 w 844"/>
                <a:gd name="T27" fmla="*/ 0 h 552"/>
                <a:gd name="T28" fmla="*/ 291 w 844"/>
                <a:gd name="T29" fmla="*/ 0 h 552"/>
                <a:gd name="T30" fmla="*/ 313 w 844"/>
                <a:gd name="T31" fmla="*/ 0 h 552"/>
                <a:gd name="T32" fmla="*/ 342 w 844"/>
                <a:gd name="T33" fmla="*/ 5 h 552"/>
                <a:gd name="T34" fmla="*/ 360 w 844"/>
                <a:gd name="T35" fmla="*/ 8 h 552"/>
                <a:gd name="T36" fmla="*/ 378 w 844"/>
                <a:gd name="T37" fmla="*/ 12 h 552"/>
                <a:gd name="T38" fmla="*/ 396 w 844"/>
                <a:gd name="T39" fmla="*/ 18 h 552"/>
                <a:gd name="T40" fmla="*/ 415 w 844"/>
                <a:gd name="T41" fmla="*/ 26 h 552"/>
                <a:gd name="T42" fmla="*/ 436 w 844"/>
                <a:gd name="T43" fmla="*/ 35 h 552"/>
                <a:gd name="T44" fmla="*/ 457 w 844"/>
                <a:gd name="T45" fmla="*/ 45 h 552"/>
                <a:gd name="T46" fmla="*/ 478 w 844"/>
                <a:gd name="T47" fmla="*/ 59 h 552"/>
                <a:gd name="T48" fmla="*/ 499 w 844"/>
                <a:gd name="T49" fmla="*/ 74 h 552"/>
                <a:gd name="T50" fmla="*/ 499 w 844"/>
                <a:gd name="T51" fmla="*/ 74 h 552"/>
                <a:gd name="T52" fmla="*/ 521 w 844"/>
                <a:gd name="T53" fmla="*/ 92 h 552"/>
                <a:gd name="T54" fmla="*/ 546 w 844"/>
                <a:gd name="T55" fmla="*/ 112 h 552"/>
                <a:gd name="T56" fmla="*/ 600 w 844"/>
                <a:gd name="T57" fmla="*/ 163 h 552"/>
                <a:gd name="T58" fmla="*/ 657 w 844"/>
                <a:gd name="T59" fmla="*/ 221 h 552"/>
                <a:gd name="T60" fmla="*/ 714 w 844"/>
                <a:gd name="T61" fmla="*/ 280 h 552"/>
                <a:gd name="T62" fmla="*/ 805 w 844"/>
                <a:gd name="T63" fmla="*/ 380 h 552"/>
                <a:gd name="T64" fmla="*/ 844 w 844"/>
                <a:gd name="T65" fmla="*/ 422 h 552"/>
                <a:gd name="T66" fmla="*/ 531 w 844"/>
                <a:gd name="T67" fmla="*/ 552 h 552"/>
                <a:gd name="T68" fmla="*/ 531 w 844"/>
                <a:gd name="T69" fmla="*/ 552 h 552"/>
                <a:gd name="T70" fmla="*/ 505 w 844"/>
                <a:gd name="T71" fmla="*/ 514 h 552"/>
                <a:gd name="T72" fmla="*/ 476 w 844"/>
                <a:gd name="T73" fmla="*/ 474 h 552"/>
                <a:gd name="T74" fmla="*/ 440 w 844"/>
                <a:gd name="T75" fmla="*/ 426 h 552"/>
                <a:gd name="T76" fmla="*/ 400 w 844"/>
                <a:gd name="T77" fmla="*/ 375 h 552"/>
                <a:gd name="T78" fmla="*/ 378 w 844"/>
                <a:gd name="T79" fmla="*/ 350 h 552"/>
                <a:gd name="T80" fmla="*/ 355 w 844"/>
                <a:gd name="T81" fmla="*/ 325 h 552"/>
                <a:gd name="T82" fmla="*/ 333 w 844"/>
                <a:gd name="T83" fmla="*/ 302 h 552"/>
                <a:gd name="T84" fmla="*/ 312 w 844"/>
                <a:gd name="T85" fmla="*/ 281 h 552"/>
                <a:gd name="T86" fmla="*/ 290 w 844"/>
                <a:gd name="T87" fmla="*/ 262 h 552"/>
                <a:gd name="T88" fmla="*/ 269 w 844"/>
                <a:gd name="T89" fmla="*/ 247 h 552"/>
                <a:gd name="T90" fmla="*/ 269 w 844"/>
                <a:gd name="T91" fmla="*/ 247 h 552"/>
                <a:gd name="T92" fmla="*/ 248 w 844"/>
                <a:gd name="T93" fmla="*/ 235 h 552"/>
                <a:gd name="T94" fmla="*/ 224 w 844"/>
                <a:gd name="T95" fmla="*/ 224 h 552"/>
                <a:gd name="T96" fmla="*/ 201 w 844"/>
                <a:gd name="T97" fmla="*/ 216 h 552"/>
                <a:gd name="T98" fmla="*/ 179 w 844"/>
                <a:gd name="T99" fmla="*/ 210 h 552"/>
                <a:gd name="T100" fmla="*/ 155 w 844"/>
                <a:gd name="T101" fmla="*/ 205 h 552"/>
                <a:gd name="T102" fmla="*/ 133 w 844"/>
                <a:gd name="T103" fmla="*/ 204 h 552"/>
                <a:gd name="T104" fmla="*/ 112 w 844"/>
                <a:gd name="T105" fmla="*/ 202 h 552"/>
                <a:gd name="T106" fmla="*/ 91 w 844"/>
                <a:gd name="T107" fmla="*/ 201 h 552"/>
                <a:gd name="T108" fmla="*/ 55 w 844"/>
                <a:gd name="T109" fmla="*/ 202 h 552"/>
                <a:gd name="T110" fmla="*/ 27 w 844"/>
                <a:gd name="T111" fmla="*/ 207 h 552"/>
                <a:gd name="T112" fmla="*/ 0 w 844"/>
                <a:gd name="T113" fmla="*/ 211 h 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44" h="552">
                  <a:moveTo>
                    <a:pt x="0" y="211"/>
                  </a:moveTo>
                  <a:lnTo>
                    <a:pt x="0" y="211"/>
                  </a:lnTo>
                  <a:lnTo>
                    <a:pt x="21" y="186"/>
                  </a:lnTo>
                  <a:lnTo>
                    <a:pt x="45" y="157"/>
                  </a:lnTo>
                  <a:lnTo>
                    <a:pt x="77" y="124"/>
                  </a:lnTo>
                  <a:lnTo>
                    <a:pt x="95" y="106"/>
                  </a:lnTo>
                  <a:lnTo>
                    <a:pt x="116" y="89"/>
                  </a:lnTo>
                  <a:lnTo>
                    <a:pt x="139" y="71"/>
                  </a:lnTo>
                  <a:lnTo>
                    <a:pt x="163" y="54"/>
                  </a:lnTo>
                  <a:lnTo>
                    <a:pt x="188" y="38"/>
                  </a:lnTo>
                  <a:lnTo>
                    <a:pt x="215" y="24"/>
                  </a:lnTo>
                  <a:lnTo>
                    <a:pt x="242" y="11"/>
                  </a:lnTo>
                  <a:lnTo>
                    <a:pt x="272" y="0"/>
                  </a:lnTo>
                  <a:lnTo>
                    <a:pt x="272" y="0"/>
                  </a:lnTo>
                  <a:lnTo>
                    <a:pt x="291" y="0"/>
                  </a:lnTo>
                  <a:lnTo>
                    <a:pt x="313" y="0"/>
                  </a:lnTo>
                  <a:lnTo>
                    <a:pt x="342" y="5"/>
                  </a:lnTo>
                  <a:lnTo>
                    <a:pt x="360" y="8"/>
                  </a:lnTo>
                  <a:lnTo>
                    <a:pt x="378" y="12"/>
                  </a:lnTo>
                  <a:lnTo>
                    <a:pt x="396" y="18"/>
                  </a:lnTo>
                  <a:lnTo>
                    <a:pt x="415" y="26"/>
                  </a:lnTo>
                  <a:lnTo>
                    <a:pt x="436" y="35"/>
                  </a:lnTo>
                  <a:lnTo>
                    <a:pt x="457" y="45"/>
                  </a:lnTo>
                  <a:lnTo>
                    <a:pt x="478" y="59"/>
                  </a:lnTo>
                  <a:lnTo>
                    <a:pt x="499" y="74"/>
                  </a:lnTo>
                  <a:lnTo>
                    <a:pt x="499" y="74"/>
                  </a:lnTo>
                  <a:lnTo>
                    <a:pt x="521" y="92"/>
                  </a:lnTo>
                  <a:lnTo>
                    <a:pt x="546" y="112"/>
                  </a:lnTo>
                  <a:lnTo>
                    <a:pt x="600" y="163"/>
                  </a:lnTo>
                  <a:lnTo>
                    <a:pt x="657" y="221"/>
                  </a:lnTo>
                  <a:lnTo>
                    <a:pt x="714" y="280"/>
                  </a:lnTo>
                  <a:lnTo>
                    <a:pt x="805" y="380"/>
                  </a:lnTo>
                  <a:lnTo>
                    <a:pt x="844" y="422"/>
                  </a:lnTo>
                  <a:lnTo>
                    <a:pt x="531" y="552"/>
                  </a:lnTo>
                  <a:lnTo>
                    <a:pt x="531" y="552"/>
                  </a:lnTo>
                  <a:lnTo>
                    <a:pt x="505" y="514"/>
                  </a:lnTo>
                  <a:lnTo>
                    <a:pt x="476" y="474"/>
                  </a:lnTo>
                  <a:lnTo>
                    <a:pt x="440" y="426"/>
                  </a:lnTo>
                  <a:lnTo>
                    <a:pt x="400" y="375"/>
                  </a:lnTo>
                  <a:lnTo>
                    <a:pt x="378" y="350"/>
                  </a:lnTo>
                  <a:lnTo>
                    <a:pt x="355" y="325"/>
                  </a:lnTo>
                  <a:lnTo>
                    <a:pt x="333" y="302"/>
                  </a:lnTo>
                  <a:lnTo>
                    <a:pt x="312" y="281"/>
                  </a:lnTo>
                  <a:lnTo>
                    <a:pt x="290" y="262"/>
                  </a:lnTo>
                  <a:lnTo>
                    <a:pt x="269" y="247"/>
                  </a:lnTo>
                  <a:lnTo>
                    <a:pt x="269" y="247"/>
                  </a:lnTo>
                  <a:lnTo>
                    <a:pt x="248" y="235"/>
                  </a:lnTo>
                  <a:lnTo>
                    <a:pt x="224" y="224"/>
                  </a:lnTo>
                  <a:lnTo>
                    <a:pt x="201" y="216"/>
                  </a:lnTo>
                  <a:lnTo>
                    <a:pt x="179" y="210"/>
                  </a:lnTo>
                  <a:lnTo>
                    <a:pt x="155" y="205"/>
                  </a:lnTo>
                  <a:lnTo>
                    <a:pt x="133" y="204"/>
                  </a:lnTo>
                  <a:lnTo>
                    <a:pt x="112" y="202"/>
                  </a:lnTo>
                  <a:lnTo>
                    <a:pt x="91" y="201"/>
                  </a:lnTo>
                  <a:lnTo>
                    <a:pt x="55" y="202"/>
                  </a:lnTo>
                  <a:lnTo>
                    <a:pt x="27" y="207"/>
                  </a:lnTo>
                  <a:lnTo>
                    <a:pt x="0" y="21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436" name="Freeform 168"/>
            <p:cNvSpPr>
              <a:spLocks/>
            </p:cNvSpPr>
            <p:nvPr/>
          </p:nvSpPr>
          <p:spPr bwMode="auto">
            <a:xfrm>
              <a:off x="-2544331" y="3085070"/>
              <a:ext cx="1073153" cy="754065"/>
            </a:xfrm>
            <a:custGeom>
              <a:avLst/>
              <a:gdLst>
                <a:gd name="T0" fmla="*/ 423 w 676"/>
                <a:gd name="T1" fmla="*/ 451 h 475"/>
                <a:gd name="T2" fmla="*/ 440 w 676"/>
                <a:gd name="T3" fmla="*/ 448 h 475"/>
                <a:gd name="T4" fmla="*/ 463 w 676"/>
                <a:gd name="T5" fmla="*/ 450 h 475"/>
                <a:gd name="T6" fmla="*/ 484 w 676"/>
                <a:gd name="T7" fmla="*/ 457 h 475"/>
                <a:gd name="T8" fmla="*/ 498 w 676"/>
                <a:gd name="T9" fmla="*/ 468 h 475"/>
                <a:gd name="T10" fmla="*/ 676 w 676"/>
                <a:gd name="T11" fmla="*/ 396 h 475"/>
                <a:gd name="T12" fmla="*/ 670 w 676"/>
                <a:gd name="T13" fmla="*/ 390 h 475"/>
                <a:gd name="T14" fmla="*/ 659 w 676"/>
                <a:gd name="T15" fmla="*/ 372 h 475"/>
                <a:gd name="T16" fmla="*/ 655 w 676"/>
                <a:gd name="T17" fmla="*/ 354 h 475"/>
                <a:gd name="T18" fmla="*/ 655 w 676"/>
                <a:gd name="T19" fmla="*/ 342 h 475"/>
                <a:gd name="T20" fmla="*/ 661 w 676"/>
                <a:gd name="T21" fmla="*/ 329 h 475"/>
                <a:gd name="T22" fmla="*/ 667 w 676"/>
                <a:gd name="T23" fmla="*/ 324 h 475"/>
                <a:gd name="T24" fmla="*/ 483 w 676"/>
                <a:gd name="T25" fmla="*/ 141 h 475"/>
                <a:gd name="T26" fmla="*/ 416 w 676"/>
                <a:gd name="T27" fmla="*/ 81 h 475"/>
                <a:gd name="T28" fmla="*/ 393 w 676"/>
                <a:gd name="T29" fmla="*/ 62 h 475"/>
                <a:gd name="T30" fmla="*/ 351 w 676"/>
                <a:gd name="T31" fmla="*/ 33 h 475"/>
                <a:gd name="T32" fmla="*/ 316 w 676"/>
                <a:gd name="T33" fmla="*/ 14 h 475"/>
                <a:gd name="T34" fmla="*/ 281 w 676"/>
                <a:gd name="T35" fmla="*/ 3 h 475"/>
                <a:gd name="T36" fmla="*/ 262 w 676"/>
                <a:gd name="T37" fmla="*/ 0 h 475"/>
                <a:gd name="T38" fmla="*/ 260 w 676"/>
                <a:gd name="T39" fmla="*/ 8 h 475"/>
                <a:gd name="T40" fmla="*/ 251 w 676"/>
                <a:gd name="T41" fmla="*/ 20 h 475"/>
                <a:gd name="T42" fmla="*/ 241 w 676"/>
                <a:gd name="T43" fmla="*/ 26 h 475"/>
                <a:gd name="T44" fmla="*/ 226 w 676"/>
                <a:gd name="T45" fmla="*/ 30 h 475"/>
                <a:gd name="T46" fmla="*/ 204 w 676"/>
                <a:gd name="T47" fmla="*/ 30 h 475"/>
                <a:gd name="T48" fmla="*/ 174 w 676"/>
                <a:gd name="T49" fmla="*/ 24 h 475"/>
                <a:gd name="T50" fmla="*/ 156 w 676"/>
                <a:gd name="T51" fmla="*/ 18 h 475"/>
                <a:gd name="T52" fmla="*/ 118 w 676"/>
                <a:gd name="T53" fmla="*/ 36 h 475"/>
                <a:gd name="T54" fmla="*/ 69 w 676"/>
                <a:gd name="T55" fmla="*/ 66 h 475"/>
                <a:gd name="T56" fmla="*/ 32 w 676"/>
                <a:gd name="T57" fmla="*/ 96 h 475"/>
                <a:gd name="T58" fmla="*/ 9 w 676"/>
                <a:gd name="T59" fmla="*/ 118 h 475"/>
                <a:gd name="T60" fmla="*/ 0 w 676"/>
                <a:gd name="T61" fmla="*/ 130 h 475"/>
                <a:gd name="T62" fmla="*/ 12 w 676"/>
                <a:gd name="T63" fmla="*/ 130 h 475"/>
                <a:gd name="T64" fmla="*/ 27 w 676"/>
                <a:gd name="T65" fmla="*/ 133 h 475"/>
                <a:gd name="T66" fmla="*/ 35 w 676"/>
                <a:gd name="T67" fmla="*/ 141 h 475"/>
                <a:gd name="T68" fmla="*/ 38 w 676"/>
                <a:gd name="T69" fmla="*/ 150 h 475"/>
                <a:gd name="T70" fmla="*/ 38 w 676"/>
                <a:gd name="T71" fmla="*/ 154 h 475"/>
                <a:gd name="T72" fmla="*/ 65 w 676"/>
                <a:gd name="T73" fmla="*/ 154 h 475"/>
                <a:gd name="T74" fmla="*/ 109 w 676"/>
                <a:gd name="T75" fmla="*/ 163 h 475"/>
                <a:gd name="T76" fmla="*/ 171 w 676"/>
                <a:gd name="T77" fmla="*/ 186 h 475"/>
                <a:gd name="T78" fmla="*/ 207 w 676"/>
                <a:gd name="T79" fmla="*/ 205 h 475"/>
                <a:gd name="T80" fmla="*/ 220 w 676"/>
                <a:gd name="T81" fmla="*/ 215 h 475"/>
                <a:gd name="T82" fmla="*/ 251 w 676"/>
                <a:gd name="T83" fmla="*/ 244 h 475"/>
                <a:gd name="T84" fmla="*/ 305 w 676"/>
                <a:gd name="T85" fmla="*/ 302 h 475"/>
                <a:gd name="T86" fmla="*/ 372 w 676"/>
                <a:gd name="T87" fmla="*/ 384 h 475"/>
                <a:gd name="T88" fmla="*/ 423 w 676"/>
                <a:gd name="T89" fmla="*/ 451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676" h="475">
                  <a:moveTo>
                    <a:pt x="423" y="451"/>
                  </a:moveTo>
                  <a:lnTo>
                    <a:pt x="423" y="451"/>
                  </a:lnTo>
                  <a:lnTo>
                    <a:pt x="431" y="448"/>
                  </a:lnTo>
                  <a:lnTo>
                    <a:pt x="440" y="448"/>
                  </a:lnTo>
                  <a:lnTo>
                    <a:pt x="450" y="448"/>
                  </a:lnTo>
                  <a:lnTo>
                    <a:pt x="463" y="450"/>
                  </a:lnTo>
                  <a:lnTo>
                    <a:pt x="477" y="454"/>
                  </a:lnTo>
                  <a:lnTo>
                    <a:pt x="484" y="457"/>
                  </a:lnTo>
                  <a:lnTo>
                    <a:pt x="490" y="463"/>
                  </a:lnTo>
                  <a:lnTo>
                    <a:pt x="498" y="468"/>
                  </a:lnTo>
                  <a:lnTo>
                    <a:pt x="504" y="475"/>
                  </a:lnTo>
                  <a:lnTo>
                    <a:pt x="676" y="396"/>
                  </a:lnTo>
                  <a:lnTo>
                    <a:pt x="676" y="396"/>
                  </a:lnTo>
                  <a:lnTo>
                    <a:pt x="670" y="390"/>
                  </a:lnTo>
                  <a:lnTo>
                    <a:pt x="664" y="381"/>
                  </a:lnTo>
                  <a:lnTo>
                    <a:pt x="659" y="372"/>
                  </a:lnTo>
                  <a:lnTo>
                    <a:pt x="655" y="360"/>
                  </a:lnTo>
                  <a:lnTo>
                    <a:pt x="655" y="354"/>
                  </a:lnTo>
                  <a:lnTo>
                    <a:pt x="655" y="348"/>
                  </a:lnTo>
                  <a:lnTo>
                    <a:pt x="655" y="342"/>
                  </a:lnTo>
                  <a:lnTo>
                    <a:pt x="658" y="335"/>
                  </a:lnTo>
                  <a:lnTo>
                    <a:pt x="661" y="329"/>
                  </a:lnTo>
                  <a:lnTo>
                    <a:pt x="667" y="324"/>
                  </a:lnTo>
                  <a:lnTo>
                    <a:pt x="667" y="324"/>
                  </a:lnTo>
                  <a:lnTo>
                    <a:pt x="566" y="223"/>
                  </a:lnTo>
                  <a:lnTo>
                    <a:pt x="483" y="141"/>
                  </a:lnTo>
                  <a:lnTo>
                    <a:pt x="446" y="106"/>
                  </a:lnTo>
                  <a:lnTo>
                    <a:pt x="416" y="81"/>
                  </a:lnTo>
                  <a:lnTo>
                    <a:pt x="416" y="81"/>
                  </a:lnTo>
                  <a:lnTo>
                    <a:pt x="393" y="62"/>
                  </a:lnTo>
                  <a:lnTo>
                    <a:pt x="371" y="45"/>
                  </a:lnTo>
                  <a:lnTo>
                    <a:pt x="351" y="33"/>
                  </a:lnTo>
                  <a:lnTo>
                    <a:pt x="333" y="21"/>
                  </a:lnTo>
                  <a:lnTo>
                    <a:pt x="316" y="14"/>
                  </a:lnTo>
                  <a:lnTo>
                    <a:pt x="298" y="6"/>
                  </a:lnTo>
                  <a:lnTo>
                    <a:pt x="281" y="3"/>
                  </a:lnTo>
                  <a:lnTo>
                    <a:pt x="262" y="0"/>
                  </a:lnTo>
                  <a:lnTo>
                    <a:pt x="262" y="0"/>
                  </a:lnTo>
                  <a:lnTo>
                    <a:pt x="262" y="2"/>
                  </a:lnTo>
                  <a:lnTo>
                    <a:pt x="260" y="8"/>
                  </a:lnTo>
                  <a:lnTo>
                    <a:pt x="256" y="15"/>
                  </a:lnTo>
                  <a:lnTo>
                    <a:pt x="251" y="20"/>
                  </a:lnTo>
                  <a:lnTo>
                    <a:pt x="247" y="23"/>
                  </a:lnTo>
                  <a:lnTo>
                    <a:pt x="241" y="26"/>
                  </a:lnTo>
                  <a:lnTo>
                    <a:pt x="235" y="29"/>
                  </a:lnTo>
                  <a:lnTo>
                    <a:pt x="226" y="30"/>
                  </a:lnTo>
                  <a:lnTo>
                    <a:pt x="215" y="30"/>
                  </a:lnTo>
                  <a:lnTo>
                    <a:pt x="204" y="30"/>
                  </a:lnTo>
                  <a:lnTo>
                    <a:pt x="189" y="27"/>
                  </a:lnTo>
                  <a:lnTo>
                    <a:pt x="174" y="24"/>
                  </a:lnTo>
                  <a:lnTo>
                    <a:pt x="156" y="18"/>
                  </a:lnTo>
                  <a:lnTo>
                    <a:pt x="156" y="18"/>
                  </a:lnTo>
                  <a:lnTo>
                    <a:pt x="138" y="27"/>
                  </a:lnTo>
                  <a:lnTo>
                    <a:pt x="118" y="36"/>
                  </a:lnTo>
                  <a:lnTo>
                    <a:pt x="95" y="50"/>
                  </a:lnTo>
                  <a:lnTo>
                    <a:pt x="69" y="66"/>
                  </a:lnTo>
                  <a:lnTo>
                    <a:pt x="44" y="85"/>
                  </a:lnTo>
                  <a:lnTo>
                    <a:pt x="32" y="96"/>
                  </a:lnTo>
                  <a:lnTo>
                    <a:pt x="20" y="106"/>
                  </a:lnTo>
                  <a:lnTo>
                    <a:pt x="9" y="118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6" y="130"/>
                  </a:lnTo>
                  <a:lnTo>
                    <a:pt x="12" y="130"/>
                  </a:lnTo>
                  <a:lnTo>
                    <a:pt x="20" y="130"/>
                  </a:lnTo>
                  <a:lnTo>
                    <a:pt x="27" y="133"/>
                  </a:lnTo>
                  <a:lnTo>
                    <a:pt x="33" y="138"/>
                  </a:lnTo>
                  <a:lnTo>
                    <a:pt x="35" y="141"/>
                  </a:lnTo>
                  <a:lnTo>
                    <a:pt x="36" y="144"/>
                  </a:lnTo>
                  <a:lnTo>
                    <a:pt x="38" y="150"/>
                  </a:lnTo>
                  <a:lnTo>
                    <a:pt x="38" y="154"/>
                  </a:lnTo>
                  <a:lnTo>
                    <a:pt x="38" y="154"/>
                  </a:lnTo>
                  <a:lnTo>
                    <a:pt x="50" y="154"/>
                  </a:lnTo>
                  <a:lnTo>
                    <a:pt x="65" y="154"/>
                  </a:lnTo>
                  <a:lnTo>
                    <a:pt x="86" y="157"/>
                  </a:lnTo>
                  <a:lnTo>
                    <a:pt x="109" y="163"/>
                  </a:lnTo>
                  <a:lnTo>
                    <a:pt x="138" y="172"/>
                  </a:lnTo>
                  <a:lnTo>
                    <a:pt x="171" y="186"/>
                  </a:lnTo>
                  <a:lnTo>
                    <a:pt x="187" y="194"/>
                  </a:lnTo>
                  <a:lnTo>
                    <a:pt x="207" y="205"/>
                  </a:lnTo>
                  <a:lnTo>
                    <a:pt x="207" y="205"/>
                  </a:lnTo>
                  <a:lnTo>
                    <a:pt x="220" y="215"/>
                  </a:lnTo>
                  <a:lnTo>
                    <a:pt x="235" y="227"/>
                  </a:lnTo>
                  <a:lnTo>
                    <a:pt x="251" y="244"/>
                  </a:lnTo>
                  <a:lnTo>
                    <a:pt x="269" y="262"/>
                  </a:lnTo>
                  <a:lnTo>
                    <a:pt x="305" y="302"/>
                  </a:lnTo>
                  <a:lnTo>
                    <a:pt x="341" y="344"/>
                  </a:lnTo>
                  <a:lnTo>
                    <a:pt x="372" y="384"/>
                  </a:lnTo>
                  <a:lnTo>
                    <a:pt x="399" y="419"/>
                  </a:lnTo>
                  <a:lnTo>
                    <a:pt x="423" y="451"/>
                  </a:lnTo>
                  <a:close/>
                </a:path>
              </a:pathLst>
            </a:custGeom>
            <a:solidFill>
              <a:srgbClr val="E5D4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437" name="Freeform 169"/>
            <p:cNvSpPr>
              <a:spLocks/>
            </p:cNvSpPr>
            <p:nvPr/>
          </p:nvSpPr>
          <p:spPr bwMode="auto">
            <a:xfrm>
              <a:off x="-2544331" y="3085070"/>
              <a:ext cx="1073153" cy="754065"/>
            </a:xfrm>
            <a:custGeom>
              <a:avLst/>
              <a:gdLst>
                <a:gd name="T0" fmla="*/ 423 w 676"/>
                <a:gd name="T1" fmla="*/ 451 h 475"/>
                <a:gd name="T2" fmla="*/ 440 w 676"/>
                <a:gd name="T3" fmla="*/ 448 h 475"/>
                <a:gd name="T4" fmla="*/ 463 w 676"/>
                <a:gd name="T5" fmla="*/ 450 h 475"/>
                <a:gd name="T6" fmla="*/ 484 w 676"/>
                <a:gd name="T7" fmla="*/ 457 h 475"/>
                <a:gd name="T8" fmla="*/ 498 w 676"/>
                <a:gd name="T9" fmla="*/ 468 h 475"/>
                <a:gd name="T10" fmla="*/ 676 w 676"/>
                <a:gd name="T11" fmla="*/ 396 h 475"/>
                <a:gd name="T12" fmla="*/ 670 w 676"/>
                <a:gd name="T13" fmla="*/ 390 h 475"/>
                <a:gd name="T14" fmla="*/ 659 w 676"/>
                <a:gd name="T15" fmla="*/ 372 h 475"/>
                <a:gd name="T16" fmla="*/ 655 w 676"/>
                <a:gd name="T17" fmla="*/ 354 h 475"/>
                <a:gd name="T18" fmla="*/ 655 w 676"/>
                <a:gd name="T19" fmla="*/ 342 h 475"/>
                <a:gd name="T20" fmla="*/ 661 w 676"/>
                <a:gd name="T21" fmla="*/ 329 h 475"/>
                <a:gd name="T22" fmla="*/ 667 w 676"/>
                <a:gd name="T23" fmla="*/ 324 h 475"/>
                <a:gd name="T24" fmla="*/ 483 w 676"/>
                <a:gd name="T25" fmla="*/ 141 h 475"/>
                <a:gd name="T26" fmla="*/ 416 w 676"/>
                <a:gd name="T27" fmla="*/ 81 h 475"/>
                <a:gd name="T28" fmla="*/ 393 w 676"/>
                <a:gd name="T29" fmla="*/ 62 h 475"/>
                <a:gd name="T30" fmla="*/ 351 w 676"/>
                <a:gd name="T31" fmla="*/ 33 h 475"/>
                <a:gd name="T32" fmla="*/ 316 w 676"/>
                <a:gd name="T33" fmla="*/ 14 h 475"/>
                <a:gd name="T34" fmla="*/ 281 w 676"/>
                <a:gd name="T35" fmla="*/ 3 h 475"/>
                <a:gd name="T36" fmla="*/ 262 w 676"/>
                <a:gd name="T37" fmla="*/ 0 h 475"/>
                <a:gd name="T38" fmla="*/ 260 w 676"/>
                <a:gd name="T39" fmla="*/ 8 h 475"/>
                <a:gd name="T40" fmla="*/ 251 w 676"/>
                <a:gd name="T41" fmla="*/ 20 h 475"/>
                <a:gd name="T42" fmla="*/ 241 w 676"/>
                <a:gd name="T43" fmla="*/ 26 h 475"/>
                <a:gd name="T44" fmla="*/ 226 w 676"/>
                <a:gd name="T45" fmla="*/ 30 h 475"/>
                <a:gd name="T46" fmla="*/ 204 w 676"/>
                <a:gd name="T47" fmla="*/ 30 h 475"/>
                <a:gd name="T48" fmla="*/ 174 w 676"/>
                <a:gd name="T49" fmla="*/ 24 h 475"/>
                <a:gd name="T50" fmla="*/ 156 w 676"/>
                <a:gd name="T51" fmla="*/ 18 h 475"/>
                <a:gd name="T52" fmla="*/ 118 w 676"/>
                <a:gd name="T53" fmla="*/ 36 h 475"/>
                <a:gd name="T54" fmla="*/ 69 w 676"/>
                <a:gd name="T55" fmla="*/ 66 h 475"/>
                <a:gd name="T56" fmla="*/ 32 w 676"/>
                <a:gd name="T57" fmla="*/ 96 h 475"/>
                <a:gd name="T58" fmla="*/ 9 w 676"/>
                <a:gd name="T59" fmla="*/ 118 h 475"/>
                <a:gd name="T60" fmla="*/ 0 w 676"/>
                <a:gd name="T61" fmla="*/ 130 h 475"/>
                <a:gd name="T62" fmla="*/ 12 w 676"/>
                <a:gd name="T63" fmla="*/ 130 h 475"/>
                <a:gd name="T64" fmla="*/ 27 w 676"/>
                <a:gd name="T65" fmla="*/ 133 h 475"/>
                <a:gd name="T66" fmla="*/ 35 w 676"/>
                <a:gd name="T67" fmla="*/ 141 h 475"/>
                <a:gd name="T68" fmla="*/ 38 w 676"/>
                <a:gd name="T69" fmla="*/ 150 h 475"/>
                <a:gd name="T70" fmla="*/ 38 w 676"/>
                <a:gd name="T71" fmla="*/ 154 h 475"/>
                <a:gd name="T72" fmla="*/ 65 w 676"/>
                <a:gd name="T73" fmla="*/ 154 h 475"/>
                <a:gd name="T74" fmla="*/ 109 w 676"/>
                <a:gd name="T75" fmla="*/ 163 h 475"/>
                <a:gd name="T76" fmla="*/ 171 w 676"/>
                <a:gd name="T77" fmla="*/ 186 h 475"/>
                <a:gd name="T78" fmla="*/ 207 w 676"/>
                <a:gd name="T79" fmla="*/ 205 h 475"/>
                <a:gd name="T80" fmla="*/ 220 w 676"/>
                <a:gd name="T81" fmla="*/ 215 h 475"/>
                <a:gd name="T82" fmla="*/ 251 w 676"/>
                <a:gd name="T83" fmla="*/ 244 h 475"/>
                <a:gd name="T84" fmla="*/ 305 w 676"/>
                <a:gd name="T85" fmla="*/ 302 h 475"/>
                <a:gd name="T86" fmla="*/ 372 w 676"/>
                <a:gd name="T87" fmla="*/ 384 h 475"/>
                <a:gd name="T88" fmla="*/ 423 w 676"/>
                <a:gd name="T89" fmla="*/ 451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676" h="475">
                  <a:moveTo>
                    <a:pt x="423" y="451"/>
                  </a:moveTo>
                  <a:lnTo>
                    <a:pt x="423" y="451"/>
                  </a:lnTo>
                  <a:lnTo>
                    <a:pt x="431" y="448"/>
                  </a:lnTo>
                  <a:lnTo>
                    <a:pt x="440" y="448"/>
                  </a:lnTo>
                  <a:lnTo>
                    <a:pt x="450" y="448"/>
                  </a:lnTo>
                  <a:lnTo>
                    <a:pt x="463" y="450"/>
                  </a:lnTo>
                  <a:lnTo>
                    <a:pt x="477" y="454"/>
                  </a:lnTo>
                  <a:lnTo>
                    <a:pt x="484" y="457"/>
                  </a:lnTo>
                  <a:lnTo>
                    <a:pt x="490" y="463"/>
                  </a:lnTo>
                  <a:lnTo>
                    <a:pt x="498" y="468"/>
                  </a:lnTo>
                  <a:lnTo>
                    <a:pt x="504" y="475"/>
                  </a:lnTo>
                  <a:lnTo>
                    <a:pt x="676" y="396"/>
                  </a:lnTo>
                  <a:lnTo>
                    <a:pt x="676" y="396"/>
                  </a:lnTo>
                  <a:lnTo>
                    <a:pt x="670" y="390"/>
                  </a:lnTo>
                  <a:lnTo>
                    <a:pt x="664" y="381"/>
                  </a:lnTo>
                  <a:lnTo>
                    <a:pt x="659" y="372"/>
                  </a:lnTo>
                  <a:lnTo>
                    <a:pt x="655" y="360"/>
                  </a:lnTo>
                  <a:lnTo>
                    <a:pt x="655" y="354"/>
                  </a:lnTo>
                  <a:lnTo>
                    <a:pt x="655" y="348"/>
                  </a:lnTo>
                  <a:lnTo>
                    <a:pt x="655" y="342"/>
                  </a:lnTo>
                  <a:lnTo>
                    <a:pt x="658" y="335"/>
                  </a:lnTo>
                  <a:lnTo>
                    <a:pt x="661" y="329"/>
                  </a:lnTo>
                  <a:lnTo>
                    <a:pt x="667" y="324"/>
                  </a:lnTo>
                  <a:lnTo>
                    <a:pt x="667" y="324"/>
                  </a:lnTo>
                  <a:lnTo>
                    <a:pt x="566" y="223"/>
                  </a:lnTo>
                  <a:lnTo>
                    <a:pt x="483" y="141"/>
                  </a:lnTo>
                  <a:lnTo>
                    <a:pt x="446" y="106"/>
                  </a:lnTo>
                  <a:lnTo>
                    <a:pt x="416" y="81"/>
                  </a:lnTo>
                  <a:lnTo>
                    <a:pt x="416" y="81"/>
                  </a:lnTo>
                  <a:lnTo>
                    <a:pt x="393" y="62"/>
                  </a:lnTo>
                  <a:lnTo>
                    <a:pt x="371" y="45"/>
                  </a:lnTo>
                  <a:lnTo>
                    <a:pt x="351" y="33"/>
                  </a:lnTo>
                  <a:lnTo>
                    <a:pt x="333" y="21"/>
                  </a:lnTo>
                  <a:lnTo>
                    <a:pt x="316" y="14"/>
                  </a:lnTo>
                  <a:lnTo>
                    <a:pt x="298" y="6"/>
                  </a:lnTo>
                  <a:lnTo>
                    <a:pt x="281" y="3"/>
                  </a:lnTo>
                  <a:lnTo>
                    <a:pt x="262" y="0"/>
                  </a:lnTo>
                  <a:lnTo>
                    <a:pt x="262" y="0"/>
                  </a:lnTo>
                  <a:lnTo>
                    <a:pt x="262" y="2"/>
                  </a:lnTo>
                  <a:lnTo>
                    <a:pt x="260" y="8"/>
                  </a:lnTo>
                  <a:lnTo>
                    <a:pt x="256" y="15"/>
                  </a:lnTo>
                  <a:lnTo>
                    <a:pt x="251" y="20"/>
                  </a:lnTo>
                  <a:lnTo>
                    <a:pt x="247" y="23"/>
                  </a:lnTo>
                  <a:lnTo>
                    <a:pt x="241" y="26"/>
                  </a:lnTo>
                  <a:lnTo>
                    <a:pt x="235" y="29"/>
                  </a:lnTo>
                  <a:lnTo>
                    <a:pt x="226" y="30"/>
                  </a:lnTo>
                  <a:lnTo>
                    <a:pt x="215" y="30"/>
                  </a:lnTo>
                  <a:lnTo>
                    <a:pt x="204" y="30"/>
                  </a:lnTo>
                  <a:lnTo>
                    <a:pt x="189" y="27"/>
                  </a:lnTo>
                  <a:lnTo>
                    <a:pt x="174" y="24"/>
                  </a:lnTo>
                  <a:lnTo>
                    <a:pt x="156" y="18"/>
                  </a:lnTo>
                  <a:lnTo>
                    <a:pt x="156" y="18"/>
                  </a:lnTo>
                  <a:lnTo>
                    <a:pt x="138" y="27"/>
                  </a:lnTo>
                  <a:lnTo>
                    <a:pt x="118" y="36"/>
                  </a:lnTo>
                  <a:lnTo>
                    <a:pt x="95" y="50"/>
                  </a:lnTo>
                  <a:lnTo>
                    <a:pt x="69" y="66"/>
                  </a:lnTo>
                  <a:lnTo>
                    <a:pt x="44" y="85"/>
                  </a:lnTo>
                  <a:lnTo>
                    <a:pt x="32" y="96"/>
                  </a:lnTo>
                  <a:lnTo>
                    <a:pt x="20" y="106"/>
                  </a:lnTo>
                  <a:lnTo>
                    <a:pt x="9" y="118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6" y="130"/>
                  </a:lnTo>
                  <a:lnTo>
                    <a:pt x="12" y="130"/>
                  </a:lnTo>
                  <a:lnTo>
                    <a:pt x="20" y="130"/>
                  </a:lnTo>
                  <a:lnTo>
                    <a:pt x="27" y="133"/>
                  </a:lnTo>
                  <a:lnTo>
                    <a:pt x="33" y="138"/>
                  </a:lnTo>
                  <a:lnTo>
                    <a:pt x="35" y="141"/>
                  </a:lnTo>
                  <a:lnTo>
                    <a:pt x="36" y="144"/>
                  </a:lnTo>
                  <a:lnTo>
                    <a:pt x="38" y="150"/>
                  </a:lnTo>
                  <a:lnTo>
                    <a:pt x="38" y="154"/>
                  </a:lnTo>
                  <a:lnTo>
                    <a:pt x="38" y="154"/>
                  </a:lnTo>
                  <a:lnTo>
                    <a:pt x="50" y="154"/>
                  </a:lnTo>
                  <a:lnTo>
                    <a:pt x="65" y="154"/>
                  </a:lnTo>
                  <a:lnTo>
                    <a:pt x="86" y="157"/>
                  </a:lnTo>
                  <a:lnTo>
                    <a:pt x="109" y="163"/>
                  </a:lnTo>
                  <a:lnTo>
                    <a:pt x="138" y="172"/>
                  </a:lnTo>
                  <a:lnTo>
                    <a:pt x="171" y="186"/>
                  </a:lnTo>
                  <a:lnTo>
                    <a:pt x="187" y="194"/>
                  </a:lnTo>
                  <a:lnTo>
                    <a:pt x="207" y="205"/>
                  </a:lnTo>
                  <a:lnTo>
                    <a:pt x="207" y="205"/>
                  </a:lnTo>
                  <a:lnTo>
                    <a:pt x="220" y="215"/>
                  </a:lnTo>
                  <a:lnTo>
                    <a:pt x="235" y="227"/>
                  </a:lnTo>
                  <a:lnTo>
                    <a:pt x="251" y="244"/>
                  </a:lnTo>
                  <a:lnTo>
                    <a:pt x="269" y="262"/>
                  </a:lnTo>
                  <a:lnTo>
                    <a:pt x="305" y="302"/>
                  </a:lnTo>
                  <a:lnTo>
                    <a:pt x="341" y="344"/>
                  </a:lnTo>
                  <a:lnTo>
                    <a:pt x="372" y="384"/>
                  </a:lnTo>
                  <a:lnTo>
                    <a:pt x="399" y="419"/>
                  </a:lnTo>
                  <a:lnTo>
                    <a:pt x="423" y="45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438" name="Freeform 170"/>
            <p:cNvSpPr>
              <a:spLocks/>
            </p:cNvSpPr>
            <p:nvPr/>
          </p:nvSpPr>
          <p:spPr bwMode="auto">
            <a:xfrm>
              <a:off x="-2117293" y="3253345"/>
              <a:ext cx="296863" cy="296864"/>
            </a:xfrm>
            <a:custGeom>
              <a:avLst/>
              <a:gdLst>
                <a:gd name="T0" fmla="*/ 181 w 187"/>
                <a:gd name="T1" fmla="*/ 60 h 187"/>
                <a:gd name="T2" fmla="*/ 181 w 187"/>
                <a:gd name="T3" fmla="*/ 60 h 187"/>
                <a:gd name="T4" fmla="*/ 178 w 187"/>
                <a:gd name="T5" fmla="*/ 53 h 187"/>
                <a:gd name="T6" fmla="*/ 174 w 187"/>
                <a:gd name="T7" fmla="*/ 44 h 187"/>
                <a:gd name="T8" fmla="*/ 168 w 187"/>
                <a:gd name="T9" fmla="*/ 36 h 187"/>
                <a:gd name="T10" fmla="*/ 162 w 187"/>
                <a:gd name="T11" fmla="*/ 29 h 187"/>
                <a:gd name="T12" fmla="*/ 148 w 187"/>
                <a:gd name="T13" fmla="*/ 17 h 187"/>
                <a:gd name="T14" fmla="*/ 132 w 187"/>
                <a:gd name="T15" fmla="*/ 9 h 187"/>
                <a:gd name="T16" fmla="*/ 115 w 187"/>
                <a:gd name="T17" fmla="*/ 3 h 187"/>
                <a:gd name="T18" fmla="*/ 97 w 187"/>
                <a:gd name="T19" fmla="*/ 0 h 187"/>
                <a:gd name="T20" fmla="*/ 88 w 187"/>
                <a:gd name="T21" fmla="*/ 0 h 187"/>
                <a:gd name="T22" fmla="*/ 79 w 187"/>
                <a:gd name="T23" fmla="*/ 2 h 187"/>
                <a:gd name="T24" fmla="*/ 70 w 187"/>
                <a:gd name="T25" fmla="*/ 3 h 187"/>
                <a:gd name="T26" fmla="*/ 60 w 187"/>
                <a:gd name="T27" fmla="*/ 6 h 187"/>
                <a:gd name="T28" fmla="*/ 60 w 187"/>
                <a:gd name="T29" fmla="*/ 6 h 187"/>
                <a:gd name="T30" fmla="*/ 53 w 187"/>
                <a:gd name="T31" fmla="*/ 11 h 187"/>
                <a:gd name="T32" fmla="*/ 44 w 187"/>
                <a:gd name="T33" fmla="*/ 15 h 187"/>
                <a:gd name="T34" fmla="*/ 36 w 187"/>
                <a:gd name="T35" fmla="*/ 20 h 187"/>
                <a:gd name="T36" fmla="*/ 29 w 187"/>
                <a:gd name="T37" fmla="*/ 26 h 187"/>
                <a:gd name="T38" fmla="*/ 17 w 187"/>
                <a:gd name="T39" fmla="*/ 41 h 187"/>
                <a:gd name="T40" fmla="*/ 8 w 187"/>
                <a:gd name="T41" fmla="*/ 56 h 187"/>
                <a:gd name="T42" fmla="*/ 3 w 187"/>
                <a:gd name="T43" fmla="*/ 72 h 187"/>
                <a:gd name="T44" fmla="*/ 0 w 187"/>
                <a:gd name="T45" fmla="*/ 90 h 187"/>
                <a:gd name="T46" fmla="*/ 0 w 187"/>
                <a:gd name="T47" fmla="*/ 100 h 187"/>
                <a:gd name="T48" fmla="*/ 2 w 187"/>
                <a:gd name="T49" fmla="*/ 109 h 187"/>
                <a:gd name="T50" fmla="*/ 3 w 187"/>
                <a:gd name="T51" fmla="*/ 118 h 187"/>
                <a:gd name="T52" fmla="*/ 6 w 187"/>
                <a:gd name="T53" fmla="*/ 127 h 187"/>
                <a:gd name="T54" fmla="*/ 6 w 187"/>
                <a:gd name="T55" fmla="*/ 127 h 187"/>
                <a:gd name="T56" fmla="*/ 11 w 187"/>
                <a:gd name="T57" fmla="*/ 136 h 187"/>
                <a:gd name="T58" fmla="*/ 15 w 187"/>
                <a:gd name="T59" fmla="*/ 144 h 187"/>
                <a:gd name="T60" fmla="*/ 20 w 187"/>
                <a:gd name="T61" fmla="*/ 151 h 187"/>
                <a:gd name="T62" fmla="*/ 26 w 187"/>
                <a:gd name="T63" fmla="*/ 159 h 187"/>
                <a:gd name="T64" fmla="*/ 39 w 187"/>
                <a:gd name="T65" fmla="*/ 171 h 187"/>
                <a:gd name="T66" fmla="*/ 56 w 187"/>
                <a:gd name="T67" fmla="*/ 180 h 187"/>
                <a:gd name="T68" fmla="*/ 72 w 187"/>
                <a:gd name="T69" fmla="*/ 186 h 187"/>
                <a:gd name="T70" fmla="*/ 90 w 187"/>
                <a:gd name="T71" fmla="*/ 187 h 187"/>
                <a:gd name="T72" fmla="*/ 99 w 187"/>
                <a:gd name="T73" fmla="*/ 187 h 187"/>
                <a:gd name="T74" fmla="*/ 109 w 187"/>
                <a:gd name="T75" fmla="*/ 187 h 187"/>
                <a:gd name="T76" fmla="*/ 118 w 187"/>
                <a:gd name="T77" fmla="*/ 184 h 187"/>
                <a:gd name="T78" fmla="*/ 127 w 187"/>
                <a:gd name="T79" fmla="*/ 181 h 187"/>
                <a:gd name="T80" fmla="*/ 127 w 187"/>
                <a:gd name="T81" fmla="*/ 181 h 187"/>
                <a:gd name="T82" fmla="*/ 136 w 187"/>
                <a:gd name="T83" fmla="*/ 178 h 187"/>
                <a:gd name="T84" fmla="*/ 144 w 187"/>
                <a:gd name="T85" fmla="*/ 174 h 187"/>
                <a:gd name="T86" fmla="*/ 151 w 187"/>
                <a:gd name="T87" fmla="*/ 168 h 187"/>
                <a:gd name="T88" fmla="*/ 159 w 187"/>
                <a:gd name="T89" fmla="*/ 162 h 187"/>
                <a:gd name="T90" fmla="*/ 171 w 187"/>
                <a:gd name="T91" fmla="*/ 148 h 187"/>
                <a:gd name="T92" fmla="*/ 179 w 187"/>
                <a:gd name="T93" fmla="*/ 132 h 187"/>
                <a:gd name="T94" fmla="*/ 185 w 187"/>
                <a:gd name="T95" fmla="*/ 115 h 187"/>
                <a:gd name="T96" fmla="*/ 187 w 187"/>
                <a:gd name="T97" fmla="*/ 97 h 187"/>
                <a:gd name="T98" fmla="*/ 187 w 187"/>
                <a:gd name="T99" fmla="*/ 88 h 187"/>
                <a:gd name="T100" fmla="*/ 187 w 187"/>
                <a:gd name="T101" fmla="*/ 80 h 187"/>
                <a:gd name="T102" fmla="*/ 184 w 187"/>
                <a:gd name="T103" fmla="*/ 71 h 187"/>
                <a:gd name="T104" fmla="*/ 181 w 187"/>
                <a:gd name="T105" fmla="*/ 6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87" h="187">
                  <a:moveTo>
                    <a:pt x="181" y="60"/>
                  </a:moveTo>
                  <a:lnTo>
                    <a:pt x="181" y="60"/>
                  </a:lnTo>
                  <a:lnTo>
                    <a:pt x="178" y="53"/>
                  </a:lnTo>
                  <a:lnTo>
                    <a:pt x="174" y="44"/>
                  </a:lnTo>
                  <a:lnTo>
                    <a:pt x="168" y="36"/>
                  </a:lnTo>
                  <a:lnTo>
                    <a:pt x="162" y="29"/>
                  </a:lnTo>
                  <a:lnTo>
                    <a:pt x="148" y="17"/>
                  </a:lnTo>
                  <a:lnTo>
                    <a:pt x="132" y="9"/>
                  </a:lnTo>
                  <a:lnTo>
                    <a:pt x="115" y="3"/>
                  </a:lnTo>
                  <a:lnTo>
                    <a:pt x="97" y="0"/>
                  </a:lnTo>
                  <a:lnTo>
                    <a:pt x="88" y="0"/>
                  </a:lnTo>
                  <a:lnTo>
                    <a:pt x="79" y="2"/>
                  </a:lnTo>
                  <a:lnTo>
                    <a:pt x="70" y="3"/>
                  </a:lnTo>
                  <a:lnTo>
                    <a:pt x="60" y="6"/>
                  </a:lnTo>
                  <a:lnTo>
                    <a:pt x="60" y="6"/>
                  </a:lnTo>
                  <a:lnTo>
                    <a:pt x="53" y="11"/>
                  </a:lnTo>
                  <a:lnTo>
                    <a:pt x="44" y="15"/>
                  </a:lnTo>
                  <a:lnTo>
                    <a:pt x="36" y="20"/>
                  </a:lnTo>
                  <a:lnTo>
                    <a:pt x="29" y="26"/>
                  </a:lnTo>
                  <a:lnTo>
                    <a:pt x="17" y="41"/>
                  </a:lnTo>
                  <a:lnTo>
                    <a:pt x="8" y="56"/>
                  </a:lnTo>
                  <a:lnTo>
                    <a:pt x="3" y="72"/>
                  </a:lnTo>
                  <a:lnTo>
                    <a:pt x="0" y="90"/>
                  </a:lnTo>
                  <a:lnTo>
                    <a:pt x="0" y="100"/>
                  </a:lnTo>
                  <a:lnTo>
                    <a:pt x="2" y="109"/>
                  </a:lnTo>
                  <a:lnTo>
                    <a:pt x="3" y="118"/>
                  </a:lnTo>
                  <a:lnTo>
                    <a:pt x="6" y="127"/>
                  </a:lnTo>
                  <a:lnTo>
                    <a:pt x="6" y="127"/>
                  </a:lnTo>
                  <a:lnTo>
                    <a:pt x="11" y="136"/>
                  </a:lnTo>
                  <a:lnTo>
                    <a:pt x="15" y="144"/>
                  </a:lnTo>
                  <a:lnTo>
                    <a:pt x="20" y="151"/>
                  </a:lnTo>
                  <a:lnTo>
                    <a:pt x="26" y="159"/>
                  </a:lnTo>
                  <a:lnTo>
                    <a:pt x="39" y="171"/>
                  </a:lnTo>
                  <a:lnTo>
                    <a:pt x="56" y="180"/>
                  </a:lnTo>
                  <a:lnTo>
                    <a:pt x="72" y="186"/>
                  </a:lnTo>
                  <a:lnTo>
                    <a:pt x="90" y="187"/>
                  </a:lnTo>
                  <a:lnTo>
                    <a:pt x="99" y="187"/>
                  </a:lnTo>
                  <a:lnTo>
                    <a:pt x="109" y="187"/>
                  </a:lnTo>
                  <a:lnTo>
                    <a:pt x="118" y="184"/>
                  </a:lnTo>
                  <a:lnTo>
                    <a:pt x="127" y="181"/>
                  </a:lnTo>
                  <a:lnTo>
                    <a:pt x="127" y="181"/>
                  </a:lnTo>
                  <a:lnTo>
                    <a:pt x="136" y="178"/>
                  </a:lnTo>
                  <a:lnTo>
                    <a:pt x="144" y="174"/>
                  </a:lnTo>
                  <a:lnTo>
                    <a:pt x="151" y="168"/>
                  </a:lnTo>
                  <a:lnTo>
                    <a:pt x="159" y="162"/>
                  </a:lnTo>
                  <a:lnTo>
                    <a:pt x="171" y="148"/>
                  </a:lnTo>
                  <a:lnTo>
                    <a:pt x="179" y="132"/>
                  </a:lnTo>
                  <a:lnTo>
                    <a:pt x="185" y="115"/>
                  </a:lnTo>
                  <a:lnTo>
                    <a:pt x="187" y="97"/>
                  </a:lnTo>
                  <a:lnTo>
                    <a:pt x="187" y="88"/>
                  </a:lnTo>
                  <a:lnTo>
                    <a:pt x="187" y="80"/>
                  </a:lnTo>
                  <a:lnTo>
                    <a:pt x="184" y="71"/>
                  </a:lnTo>
                  <a:lnTo>
                    <a:pt x="181" y="60"/>
                  </a:lnTo>
                  <a:close/>
                </a:path>
              </a:pathLst>
            </a:custGeom>
            <a:solidFill>
              <a:srgbClr val="A58E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439" name="Freeform 171"/>
            <p:cNvSpPr>
              <a:spLocks/>
            </p:cNvSpPr>
            <p:nvPr/>
          </p:nvSpPr>
          <p:spPr bwMode="auto">
            <a:xfrm>
              <a:off x="-2117293" y="3253345"/>
              <a:ext cx="296863" cy="296864"/>
            </a:xfrm>
            <a:custGeom>
              <a:avLst/>
              <a:gdLst>
                <a:gd name="T0" fmla="*/ 181 w 187"/>
                <a:gd name="T1" fmla="*/ 60 h 187"/>
                <a:gd name="T2" fmla="*/ 181 w 187"/>
                <a:gd name="T3" fmla="*/ 60 h 187"/>
                <a:gd name="T4" fmla="*/ 178 w 187"/>
                <a:gd name="T5" fmla="*/ 53 h 187"/>
                <a:gd name="T6" fmla="*/ 174 w 187"/>
                <a:gd name="T7" fmla="*/ 44 h 187"/>
                <a:gd name="T8" fmla="*/ 168 w 187"/>
                <a:gd name="T9" fmla="*/ 36 h 187"/>
                <a:gd name="T10" fmla="*/ 162 w 187"/>
                <a:gd name="T11" fmla="*/ 29 h 187"/>
                <a:gd name="T12" fmla="*/ 148 w 187"/>
                <a:gd name="T13" fmla="*/ 17 h 187"/>
                <a:gd name="T14" fmla="*/ 132 w 187"/>
                <a:gd name="T15" fmla="*/ 9 h 187"/>
                <a:gd name="T16" fmla="*/ 115 w 187"/>
                <a:gd name="T17" fmla="*/ 3 h 187"/>
                <a:gd name="T18" fmla="*/ 97 w 187"/>
                <a:gd name="T19" fmla="*/ 0 h 187"/>
                <a:gd name="T20" fmla="*/ 88 w 187"/>
                <a:gd name="T21" fmla="*/ 0 h 187"/>
                <a:gd name="T22" fmla="*/ 79 w 187"/>
                <a:gd name="T23" fmla="*/ 2 h 187"/>
                <a:gd name="T24" fmla="*/ 70 w 187"/>
                <a:gd name="T25" fmla="*/ 3 h 187"/>
                <a:gd name="T26" fmla="*/ 60 w 187"/>
                <a:gd name="T27" fmla="*/ 6 h 187"/>
                <a:gd name="T28" fmla="*/ 60 w 187"/>
                <a:gd name="T29" fmla="*/ 6 h 187"/>
                <a:gd name="T30" fmla="*/ 53 w 187"/>
                <a:gd name="T31" fmla="*/ 11 h 187"/>
                <a:gd name="T32" fmla="*/ 44 w 187"/>
                <a:gd name="T33" fmla="*/ 15 h 187"/>
                <a:gd name="T34" fmla="*/ 36 w 187"/>
                <a:gd name="T35" fmla="*/ 20 h 187"/>
                <a:gd name="T36" fmla="*/ 29 w 187"/>
                <a:gd name="T37" fmla="*/ 26 h 187"/>
                <a:gd name="T38" fmla="*/ 17 w 187"/>
                <a:gd name="T39" fmla="*/ 41 h 187"/>
                <a:gd name="T40" fmla="*/ 8 w 187"/>
                <a:gd name="T41" fmla="*/ 56 h 187"/>
                <a:gd name="T42" fmla="*/ 3 w 187"/>
                <a:gd name="T43" fmla="*/ 72 h 187"/>
                <a:gd name="T44" fmla="*/ 0 w 187"/>
                <a:gd name="T45" fmla="*/ 90 h 187"/>
                <a:gd name="T46" fmla="*/ 0 w 187"/>
                <a:gd name="T47" fmla="*/ 100 h 187"/>
                <a:gd name="T48" fmla="*/ 2 w 187"/>
                <a:gd name="T49" fmla="*/ 109 h 187"/>
                <a:gd name="T50" fmla="*/ 3 w 187"/>
                <a:gd name="T51" fmla="*/ 118 h 187"/>
                <a:gd name="T52" fmla="*/ 6 w 187"/>
                <a:gd name="T53" fmla="*/ 127 h 187"/>
                <a:gd name="T54" fmla="*/ 6 w 187"/>
                <a:gd name="T55" fmla="*/ 127 h 187"/>
                <a:gd name="T56" fmla="*/ 11 w 187"/>
                <a:gd name="T57" fmla="*/ 136 h 187"/>
                <a:gd name="T58" fmla="*/ 15 w 187"/>
                <a:gd name="T59" fmla="*/ 144 h 187"/>
                <a:gd name="T60" fmla="*/ 20 w 187"/>
                <a:gd name="T61" fmla="*/ 151 h 187"/>
                <a:gd name="T62" fmla="*/ 26 w 187"/>
                <a:gd name="T63" fmla="*/ 159 h 187"/>
                <a:gd name="T64" fmla="*/ 39 w 187"/>
                <a:gd name="T65" fmla="*/ 171 h 187"/>
                <a:gd name="T66" fmla="*/ 56 w 187"/>
                <a:gd name="T67" fmla="*/ 180 h 187"/>
                <a:gd name="T68" fmla="*/ 72 w 187"/>
                <a:gd name="T69" fmla="*/ 186 h 187"/>
                <a:gd name="T70" fmla="*/ 90 w 187"/>
                <a:gd name="T71" fmla="*/ 187 h 187"/>
                <a:gd name="T72" fmla="*/ 99 w 187"/>
                <a:gd name="T73" fmla="*/ 187 h 187"/>
                <a:gd name="T74" fmla="*/ 109 w 187"/>
                <a:gd name="T75" fmla="*/ 187 h 187"/>
                <a:gd name="T76" fmla="*/ 118 w 187"/>
                <a:gd name="T77" fmla="*/ 184 h 187"/>
                <a:gd name="T78" fmla="*/ 127 w 187"/>
                <a:gd name="T79" fmla="*/ 181 h 187"/>
                <a:gd name="T80" fmla="*/ 127 w 187"/>
                <a:gd name="T81" fmla="*/ 181 h 187"/>
                <a:gd name="T82" fmla="*/ 136 w 187"/>
                <a:gd name="T83" fmla="*/ 178 h 187"/>
                <a:gd name="T84" fmla="*/ 144 w 187"/>
                <a:gd name="T85" fmla="*/ 174 h 187"/>
                <a:gd name="T86" fmla="*/ 151 w 187"/>
                <a:gd name="T87" fmla="*/ 168 h 187"/>
                <a:gd name="T88" fmla="*/ 159 w 187"/>
                <a:gd name="T89" fmla="*/ 162 h 187"/>
                <a:gd name="T90" fmla="*/ 171 w 187"/>
                <a:gd name="T91" fmla="*/ 148 h 187"/>
                <a:gd name="T92" fmla="*/ 179 w 187"/>
                <a:gd name="T93" fmla="*/ 132 h 187"/>
                <a:gd name="T94" fmla="*/ 185 w 187"/>
                <a:gd name="T95" fmla="*/ 115 h 187"/>
                <a:gd name="T96" fmla="*/ 187 w 187"/>
                <a:gd name="T97" fmla="*/ 97 h 187"/>
                <a:gd name="T98" fmla="*/ 187 w 187"/>
                <a:gd name="T99" fmla="*/ 88 h 187"/>
                <a:gd name="T100" fmla="*/ 187 w 187"/>
                <a:gd name="T101" fmla="*/ 80 h 187"/>
                <a:gd name="T102" fmla="*/ 184 w 187"/>
                <a:gd name="T103" fmla="*/ 71 h 187"/>
                <a:gd name="T104" fmla="*/ 181 w 187"/>
                <a:gd name="T105" fmla="*/ 6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87" h="187">
                  <a:moveTo>
                    <a:pt x="181" y="60"/>
                  </a:moveTo>
                  <a:lnTo>
                    <a:pt x="181" y="60"/>
                  </a:lnTo>
                  <a:lnTo>
                    <a:pt x="178" y="53"/>
                  </a:lnTo>
                  <a:lnTo>
                    <a:pt x="174" y="44"/>
                  </a:lnTo>
                  <a:lnTo>
                    <a:pt x="168" y="36"/>
                  </a:lnTo>
                  <a:lnTo>
                    <a:pt x="162" y="29"/>
                  </a:lnTo>
                  <a:lnTo>
                    <a:pt x="148" y="17"/>
                  </a:lnTo>
                  <a:lnTo>
                    <a:pt x="132" y="9"/>
                  </a:lnTo>
                  <a:lnTo>
                    <a:pt x="115" y="3"/>
                  </a:lnTo>
                  <a:lnTo>
                    <a:pt x="97" y="0"/>
                  </a:lnTo>
                  <a:lnTo>
                    <a:pt x="88" y="0"/>
                  </a:lnTo>
                  <a:lnTo>
                    <a:pt x="79" y="2"/>
                  </a:lnTo>
                  <a:lnTo>
                    <a:pt x="70" y="3"/>
                  </a:lnTo>
                  <a:lnTo>
                    <a:pt x="60" y="6"/>
                  </a:lnTo>
                  <a:lnTo>
                    <a:pt x="60" y="6"/>
                  </a:lnTo>
                  <a:lnTo>
                    <a:pt x="53" y="11"/>
                  </a:lnTo>
                  <a:lnTo>
                    <a:pt x="44" y="15"/>
                  </a:lnTo>
                  <a:lnTo>
                    <a:pt x="36" y="20"/>
                  </a:lnTo>
                  <a:lnTo>
                    <a:pt x="29" y="26"/>
                  </a:lnTo>
                  <a:lnTo>
                    <a:pt x="17" y="41"/>
                  </a:lnTo>
                  <a:lnTo>
                    <a:pt x="8" y="56"/>
                  </a:lnTo>
                  <a:lnTo>
                    <a:pt x="3" y="72"/>
                  </a:lnTo>
                  <a:lnTo>
                    <a:pt x="0" y="90"/>
                  </a:lnTo>
                  <a:lnTo>
                    <a:pt x="0" y="100"/>
                  </a:lnTo>
                  <a:lnTo>
                    <a:pt x="2" y="109"/>
                  </a:lnTo>
                  <a:lnTo>
                    <a:pt x="3" y="118"/>
                  </a:lnTo>
                  <a:lnTo>
                    <a:pt x="6" y="127"/>
                  </a:lnTo>
                  <a:lnTo>
                    <a:pt x="6" y="127"/>
                  </a:lnTo>
                  <a:lnTo>
                    <a:pt x="11" y="136"/>
                  </a:lnTo>
                  <a:lnTo>
                    <a:pt x="15" y="144"/>
                  </a:lnTo>
                  <a:lnTo>
                    <a:pt x="20" y="151"/>
                  </a:lnTo>
                  <a:lnTo>
                    <a:pt x="26" y="159"/>
                  </a:lnTo>
                  <a:lnTo>
                    <a:pt x="39" y="171"/>
                  </a:lnTo>
                  <a:lnTo>
                    <a:pt x="56" y="180"/>
                  </a:lnTo>
                  <a:lnTo>
                    <a:pt x="72" y="186"/>
                  </a:lnTo>
                  <a:lnTo>
                    <a:pt x="90" y="187"/>
                  </a:lnTo>
                  <a:lnTo>
                    <a:pt x="99" y="187"/>
                  </a:lnTo>
                  <a:lnTo>
                    <a:pt x="109" y="187"/>
                  </a:lnTo>
                  <a:lnTo>
                    <a:pt x="118" y="184"/>
                  </a:lnTo>
                  <a:lnTo>
                    <a:pt x="127" y="181"/>
                  </a:lnTo>
                  <a:lnTo>
                    <a:pt x="127" y="181"/>
                  </a:lnTo>
                  <a:lnTo>
                    <a:pt x="136" y="178"/>
                  </a:lnTo>
                  <a:lnTo>
                    <a:pt x="144" y="174"/>
                  </a:lnTo>
                  <a:lnTo>
                    <a:pt x="151" y="168"/>
                  </a:lnTo>
                  <a:lnTo>
                    <a:pt x="159" y="162"/>
                  </a:lnTo>
                  <a:lnTo>
                    <a:pt x="171" y="148"/>
                  </a:lnTo>
                  <a:lnTo>
                    <a:pt x="179" y="132"/>
                  </a:lnTo>
                  <a:lnTo>
                    <a:pt x="185" y="115"/>
                  </a:lnTo>
                  <a:lnTo>
                    <a:pt x="187" y="97"/>
                  </a:lnTo>
                  <a:lnTo>
                    <a:pt x="187" y="88"/>
                  </a:lnTo>
                  <a:lnTo>
                    <a:pt x="187" y="80"/>
                  </a:lnTo>
                  <a:lnTo>
                    <a:pt x="184" y="71"/>
                  </a:lnTo>
                  <a:lnTo>
                    <a:pt x="181" y="6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440" name="Freeform 172"/>
            <p:cNvSpPr>
              <a:spLocks/>
            </p:cNvSpPr>
            <p:nvPr/>
          </p:nvSpPr>
          <p:spPr bwMode="auto">
            <a:xfrm>
              <a:off x="-1936317" y="3277158"/>
              <a:ext cx="106363" cy="100013"/>
            </a:xfrm>
            <a:custGeom>
              <a:avLst/>
              <a:gdLst>
                <a:gd name="T0" fmla="*/ 0 w 67"/>
                <a:gd name="T1" fmla="*/ 51 h 63"/>
                <a:gd name="T2" fmla="*/ 31 w 67"/>
                <a:gd name="T3" fmla="*/ 0 h 63"/>
                <a:gd name="T4" fmla="*/ 31 w 67"/>
                <a:gd name="T5" fmla="*/ 0 h 63"/>
                <a:gd name="T6" fmla="*/ 36 w 67"/>
                <a:gd name="T7" fmla="*/ 3 h 63"/>
                <a:gd name="T8" fmla="*/ 48 w 67"/>
                <a:gd name="T9" fmla="*/ 14 h 63"/>
                <a:gd name="T10" fmla="*/ 54 w 67"/>
                <a:gd name="T11" fmla="*/ 20 h 63"/>
                <a:gd name="T12" fmla="*/ 60 w 67"/>
                <a:gd name="T13" fmla="*/ 29 h 63"/>
                <a:gd name="T14" fmla="*/ 64 w 67"/>
                <a:gd name="T15" fmla="*/ 36 h 63"/>
                <a:gd name="T16" fmla="*/ 67 w 67"/>
                <a:gd name="T17" fmla="*/ 45 h 63"/>
                <a:gd name="T18" fmla="*/ 22 w 67"/>
                <a:gd name="T19" fmla="*/ 63 h 63"/>
                <a:gd name="T20" fmla="*/ 0 w 67"/>
                <a:gd name="T21" fmla="*/ 5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" h="63">
                  <a:moveTo>
                    <a:pt x="0" y="51"/>
                  </a:moveTo>
                  <a:lnTo>
                    <a:pt x="31" y="0"/>
                  </a:lnTo>
                  <a:lnTo>
                    <a:pt x="31" y="0"/>
                  </a:lnTo>
                  <a:lnTo>
                    <a:pt x="36" y="3"/>
                  </a:lnTo>
                  <a:lnTo>
                    <a:pt x="48" y="14"/>
                  </a:lnTo>
                  <a:lnTo>
                    <a:pt x="54" y="20"/>
                  </a:lnTo>
                  <a:lnTo>
                    <a:pt x="60" y="29"/>
                  </a:lnTo>
                  <a:lnTo>
                    <a:pt x="64" y="36"/>
                  </a:lnTo>
                  <a:lnTo>
                    <a:pt x="67" y="45"/>
                  </a:lnTo>
                  <a:lnTo>
                    <a:pt x="22" y="63"/>
                  </a:lnTo>
                  <a:lnTo>
                    <a:pt x="0" y="51"/>
                  </a:lnTo>
                  <a:close/>
                </a:path>
              </a:pathLst>
            </a:custGeom>
            <a:solidFill>
              <a:srgbClr val="F1E2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441" name="Freeform 173"/>
            <p:cNvSpPr>
              <a:spLocks/>
            </p:cNvSpPr>
            <p:nvPr/>
          </p:nvSpPr>
          <p:spPr bwMode="auto">
            <a:xfrm>
              <a:off x="-2055380" y="3310495"/>
              <a:ext cx="182563" cy="209551"/>
            </a:xfrm>
            <a:custGeom>
              <a:avLst/>
              <a:gdLst>
                <a:gd name="T0" fmla="*/ 8 w 115"/>
                <a:gd name="T1" fmla="*/ 91 h 132"/>
                <a:gd name="T2" fmla="*/ 2 w 115"/>
                <a:gd name="T3" fmla="*/ 70 h 132"/>
                <a:gd name="T4" fmla="*/ 2 w 115"/>
                <a:gd name="T5" fmla="*/ 47 h 132"/>
                <a:gd name="T6" fmla="*/ 6 w 115"/>
                <a:gd name="T7" fmla="*/ 27 h 132"/>
                <a:gd name="T8" fmla="*/ 14 w 115"/>
                <a:gd name="T9" fmla="*/ 18 h 132"/>
                <a:gd name="T10" fmla="*/ 17 w 115"/>
                <a:gd name="T11" fmla="*/ 17 h 132"/>
                <a:gd name="T12" fmla="*/ 25 w 115"/>
                <a:gd name="T13" fmla="*/ 17 h 132"/>
                <a:gd name="T14" fmla="*/ 30 w 115"/>
                <a:gd name="T15" fmla="*/ 21 h 132"/>
                <a:gd name="T16" fmla="*/ 31 w 115"/>
                <a:gd name="T17" fmla="*/ 27 h 132"/>
                <a:gd name="T18" fmla="*/ 33 w 115"/>
                <a:gd name="T19" fmla="*/ 23 h 132"/>
                <a:gd name="T20" fmla="*/ 42 w 115"/>
                <a:gd name="T21" fmla="*/ 6 h 132"/>
                <a:gd name="T22" fmla="*/ 51 w 115"/>
                <a:gd name="T23" fmla="*/ 0 h 132"/>
                <a:gd name="T24" fmla="*/ 55 w 115"/>
                <a:gd name="T25" fmla="*/ 2 h 132"/>
                <a:gd name="T26" fmla="*/ 61 w 115"/>
                <a:gd name="T27" fmla="*/ 8 h 132"/>
                <a:gd name="T28" fmla="*/ 61 w 115"/>
                <a:gd name="T29" fmla="*/ 15 h 132"/>
                <a:gd name="T30" fmla="*/ 60 w 115"/>
                <a:gd name="T31" fmla="*/ 17 h 132"/>
                <a:gd name="T32" fmla="*/ 69 w 115"/>
                <a:gd name="T33" fmla="*/ 14 h 132"/>
                <a:gd name="T34" fmla="*/ 79 w 115"/>
                <a:gd name="T35" fmla="*/ 14 h 132"/>
                <a:gd name="T36" fmla="*/ 90 w 115"/>
                <a:gd name="T37" fmla="*/ 23 h 132"/>
                <a:gd name="T38" fmla="*/ 103 w 115"/>
                <a:gd name="T39" fmla="*/ 41 h 132"/>
                <a:gd name="T40" fmla="*/ 108 w 115"/>
                <a:gd name="T41" fmla="*/ 52 h 132"/>
                <a:gd name="T42" fmla="*/ 108 w 115"/>
                <a:gd name="T43" fmla="*/ 58 h 132"/>
                <a:gd name="T44" fmla="*/ 100 w 115"/>
                <a:gd name="T45" fmla="*/ 69 h 132"/>
                <a:gd name="T46" fmla="*/ 93 w 115"/>
                <a:gd name="T47" fmla="*/ 76 h 132"/>
                <a:gd name="T48" fmla="*/ 105 w 115"/>
                <a:gd name="T49" fmla="*/ 81 h 132"/>
                <a:gd name="T50" fmla="*/ 115 w 115"/>
                <a:gd name="T51" fmla="*/ 88 h 132"/>
                <a:gd name="T52" fmla="*/ 115 w 115"/>
                <a:gd name="T53" fmla="*/ 90 h 132"/>
                <a:gd name="T54" fmla="*/ 100 w 115"/>
                <a:gd name="T55" fmla="*/ 97 h 132"/>
                <a:gd name="T56" fmla="*/ 90 w 115"/>
                <a:gd name="T57" fmla="*/ 99 h 132"/>
                <a:gd name="T58" fmla="*/ 100 w 115"/>
                <a:gd name="T59" fmla="*/ 118 h 132"/>
                <a:gd name="T60" fmla="*/ 99 w 115"/>
                <a:gd name="T61" fmla="*/ 124 h 132"/>
                <a:gd name="T62" fmla="*/ 94 w 115"/>
                <a:gd name="T63" fmla="*/ 126 h 132"/>
                <a:gd name="T64" fmla="*/ 76 w 115"/>
                <a:gd name="T65" fmla="*/ 132 h 132"/>
                <a:gd name="T66" fmla="*/ 55 w 115"/>
                <a:gd name="T67" fmla="*/ 132 h 132"/>
                <a:gd name="T68" fmla="*/ 42 w 115"/>
                <a:gd name="T69" fmla="*/ 127 h 132"/>
                <a:gd name="T70" fmla="*/ 27 w 115"/>
                <a:gd name="T71" fmla="*/ 118 h 132"/>
                <a:gd name="T72" fmla="*/ 14 w 115"/>
                <a:gd name="T73" fmla="*/ 10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15" h="132">
                  <a:moveTo>
                    <a:pt x="8" y="91"/>
                  </a:moveTo>
                  <a:lnTo>
                    <a:pt x="8" y="91"/>
                  </a:lnTo>
                  <a:lnTo>
                    <a:pt x="3" y="82"/>
                  </a:lnTo>
                  <a:lnTo>
                    <a:pt x="2" y="70"/>
                  </a:lnTo>
                  <a:lnTo>
                    <a:pt x="0" y="58"/>
                  </a:lnTo>
                  <a:lnTo>
                    <a:pt x="2" y="47"/>
                  </a:lnTo>
                  <a:lnTo>
                    <a:pt x="3" y="36"/>
                  </a:lnTo>
                  <a:lnTo>
                    <a:pt x="6" y="27"/>
                  </a:lnTo>
                  <a:lnTo>
                    <a:pt x="11" y="20"/>
                  </a:lnTo>
                  <a:lnTo>
                    <a:pt x="14" y="18"/>
                  </a:lnTo>
                  <a:lnTo>
                    <a:pt x="17" y="17"/>
                  </a:lnTo>
                  <a:lnTo>
                    <a:pt x="17" y="17"/>
                  </a:lnTo>
                  <a:lnTo>
                    <a:pt x="21" y="15"/>
                  </a:lnTo>
                  <a:lnTo>
                    <a:pt x="25" y="17"/>
                  </a:lnTo>
                  <a:lnTo>
                    <a:pt x="27" y="18"/>
                  </a:lnTo>
                  <a:lnTo>
                    <a:pt x="30" y="21"/>
                  </a:lnTo>
                  <a:lnTo>
                    <a:pt x="31" y="26"/>
                  </a:lnTo>
                  <a:lnTo>
                    <a:pt x="31" y="27"/>
                  </a:lnTo>
                  <a:lnTo>
                    <a:pt x="31" y="27"/>
                  </a:lnTo>
                  <a:lnTo>
                    <a:pt x="33" y="23"/>
                  </a:lnTo>
                  <a:lnTo>
                    <a:pt x="39" y="12"/>
                  </a:lnTo>
                  <a:lnTo>
                    <a:pt x="42" y="6"/>
                  </a:lnTo>
                  <a:lnTo>
                    <a:pt x="46" y="3"/>
                  </a:lnTo>
                  <a:lnTo>
                    <a:pt x="51" y="0"/>
                  </a:lnTo>
                  <a:lnTo>
                    <a:pt x="55" y="2"/>
                  </a:lnTo>
                  <a:lnTo>
                    <a:pt x="55" y="2"/>
                  </a:lnTo>
                  <a:lnTo>
                    <a:pt x="58" y="5"/>
                  </a:lnTo>
                  <a:lnTo>
                    <a:pt x="61" y="8"/>
                  </a:lnTo>
                  <a:lnTo>
                    <a:pt x="61" y="12"/>
                  </a:lnTo>
                  <a:lnTo>
                    <a:pt x="61" y="15"/>
                  </a:lnTo>
                  <a:lnTo>
                    <a:pt x="60" y="17"/>
                  </a:lnTo>
                  <a:lnTo>
                    <a:pt x="60" y="17"/>
                  </a:lnTo>
                  <a:lnTo>
                    <a:pt x="63" y="15"/>
                  </a:lnTo>
                  <a:lnTo>
                    <a:pt x="69" y="14"/>
                  </a:lnTo>
                  <a:lnTo>
                    <a:pt x="73" y="14"/>
                  </a:lnTo>
                  <a:lnTo>
                    <a:pt x="79" y="14"/>
                  </a:lnTo>
                  <a:lnTo>
                    <a:pt x="84" y="18"/>
                  </a:lnTo>
                  <a:lnTo>
                    <a:pt x="90" y="23"/>
                  </a:lnTo>
                  <a:lnTo>
                    <a:pt x="90" y="23"/>
                  </a:lnTo>
                  <a:lnTo>
                    <a:pt x="103" y="41"/>
                  </a:lnTo>
                  <a:lnTo>
                    <a:pt x="106" y="45"/>
                  </a:lnTo>
                  <a:lnTo>
                    <a:pt x="108" y="52"/>
                  </a:lnTo>
                  <a:lnTo>
                    <a:pt x="108" y="52"/>
                  </a:lnTo>
                  <a:lnTo>
                    <a:pt x="108" y="58"/>
                  </a:lnTo>
                  <a:lnTo>
                    <a:pt x="106" y="63"/>
                  </a:lnTo>
                  <a:lnTo>
                    <a:pt x="100" y="69"/>
                  </a:lnTo>
                  <a:lnTo>
                    <a:pt x="94" y="73"/>
                  </a:lnTo>
                  <a:lnTo>
                    <a:pt x="93" y="76"/>
                  </a:lnTo>
                  <a:lnTo>
                    <a:pt x="93" y="76"/>
                  </a:lnTo>
                  <a:lnTo>
                    <a:pt x="105" y="81"/>
                  </a:lnTo>
                  <a:lnTo>
                    <a:pt x="114" y="85"/>
                  </a:lnTo>
                  <a:lnTo>
                    <a:pt x="115" y="88"/>
                  </a:lnTo>
                  <a:lnTo>
                    <a:pt x="115" y="90"/>
                  </a:lnTo>
                  <a:lnTo>
                    <a:pt x="115" y="90"/>
                  </a:lnTo>
                  <a:lnTo>
                    <a:pt x="109" y="94"/>
                  </a:lnTo>
                  <a:lnTo>
                    <a:pt x="100" y="97"/>
                  </a:lnTo>
                  <a:lnTo>
                    <a:pt x="90" y="99"/>
                  </a:lnTo>
                  <a:lnTo>
                    <a:pt x="90" y="99"/>
                  </a:lnTo>
                  <a:lnTo>
                    <a:pt x="97" y="111"/>
                  </a:lnTo>
                  <a:lnTo>
                    <a:pt x="100" y="118"/>
                  </a:lnTo>
                  <a:lnTo>
                    <a:pt x="100" y="121"/>
                  </a:lnTo>
                  <a:lnTo>
                    <a:pt x="99" y="124"/>
                  </a:lnTo>
                  <a:lnTo>
                    <a:pt x="99" y="124"/>
                  </a:lnTo>
                  <a:lnTo>
                    <a:pt x="94" y="126"/>
                  </a:lnTo>
                  <a:lnTo>
                    <a:pt x="87" y="129"/>
                  </a:lnTo>
                  <a:lnTo>
                    <a:pt x="76" y="132"/>
                  </a:lnTo>
                  <a:lnTo>
                    <a:pt x="63" y="132"/>
                  </a:lnTo>
                  <a:lnTo>
                    <a:pt x="55" y="132"/>
                  </a:lnTo>
                  <a:lnTo>
                    <a:pt x="49" y="130"/>
                  </a:lnTo>
                  <a:lnTo>
                    <a:pt x="42" y="127"/>
                  </a:lnTo>
                  <a:lnTo>
                    <a:pt x="34" y="123"/>
                  </a:lnTo>
                  <a:lnTo>
                    <a:pt x="27" y="118"/>
                  </a:lnTo>
                  <a:lnTo>
                    <a:pt x="20" y="111"/>
                  </a:lnTo>
                  <a:lnTo>
                    <a:pt x="14" y="102"/>
                  </a:lnTo>
                  <a:lnTo>
                    <a:pt x="8" y="91"/>
                  </a:lnTo>
                  <a:close/>
                </a:path>
              </a:pathLst>
            </a:custGeom>
            <a:solidFill>
              <a:srgbClr val="F1E2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442" name="Freeform 174"/>
            <p:cNvSpPr>
              <a:spLocks/>
            </p:cNvSpPr>
            <p:nvPr/>
          </p:nvSpPr>
          <p:spPr bwMode="auto">
            <a:xfrm>
              <a:off x="-2055380" y="3310495"/>
              <a:ext cx="182563" cy="209551"/>
            </a:xfrm>
            <a:custGeom>
              <a:avLst/>
              <a:gdLst>
                <a:gd name="T0" fmla="*/ 8 w 115"/>
                <a:gd name="T1" fmla="*/ 91 h 132"/>
                <a:gd name="T2" fmla="*/ 2 w 115"/>
                <a:gd name="T3" fmla="*/ 70 h 132"/>
                <a:gd name="T4" fmla="*/ 2 w 115"/>
                <a:gd name="T5" fmla="*/ 47 h 132"/>
                <a:gd name="T6" fmla="*/ 6 w 115"/>
                <a:gd name="T7" fmla="*/ 27 h 132"/>
                <a:gd name="T8" fmla="*/ 14 w 115"/>
                <a:gd name="T9" fmla="*/ 18 h 132"/>
                <a:gd name="T10" fmla="*/ 17 w 115"/>
                <a:gd name="T11" fmla="*/ 17 h 132"/>
                <a:gd name="T12" fmla="*/ 25 w 115"/>
                <a:gd name="T13" fmla="*/ 17 h 132"/>
                <a:gd name="T14" fmla="*/ 30 w 115"/>
                <a:gd name="T15" fmla="*/ 21 h 132"/>
                <a:gd name="T16" fmla="*/ 31 w 115"/>
                <a:gd name="T17" fmla="*/ 27 h 132"/>
                <a:gd name="T18" fmla="*/ 33 w 115"/>
                <a:gd name="T19" fmla="*/ 23 h 132"/>
                <a:gd name="T20" fmla="*/ 42 w 115"/>
                <a:gd name="T21" fmla="*/ 6 h 132"/>
                <a:gd name="T22" fmla="*/ 51 w 115"/>
                <a:gd name="T23" fmla="*/ 0 h 132"/>
                <a:gd name="T24" fmla="*/ 55 w 115"/>
                <a:gd name="T25" fmla="*/ 2 h 132"/>
                <a:gd name="T26" fmla="*/ 61 w 115"/>
                <a:gd name="T27" fmla="*/ 8 h 132"/>
                <a:gd name="T28" fmla="*/ 61 w 115"/>
                <a:gd name="T29" fmla="*/ 15 h 132"/>
                <a:gd name="T30" fmla="*/ 60 w 115"/>
                <a:gd name="T31" fmla="*/ 17 h 132"/>
                <a:gd name="T32" fmla="*/ 69 w 115"/>
                <a:gd name="T33" fmla="*/ 14 h 132"/>
                <a:gd name="T34" fmla="*/ 79 w 115"/>
                <a:gd name="T35" fmla="*/ 14 h 132"/>
                <a:gd name="T36" fmla="*/ 90 w 115"/>
                <a:gd name="T37" fmla="*/ 23 h 132"/>
                <a:gd name="T38" fmla="*/ 103 w 115"/>
                <a:gd name="T39" fmla="*/ 41 h 132"/>
                <a:gd name="T40" fmla="*/ 108 w 115"/>
                <a:gd name="T41" fmla="*/ 52 h 132"/>
                <a:gd name="T42" fmla="*/ 108 w 115"/>
                <a:gd name="T43" fmla="*/ 58 h 132"/>
                <a:gd name="T44" fmla="*/ 100 w 115"/>
                <a:gd name="T45" fmla="*/ 69 h 132"/>
                <a:gd name="T46" fmla="*/ 93 w 115"/>
                <a:gd name="T47" fmla="*/ 76 h 132"/>
                <a:gd name="T48" fmla="*/ 105 w 115"/>
                <a:gd name="T49" fmla="*/ 81 h 132"/>
                <a:gd name="T50" fmla="*/ 115 w 115"/>
                <a:gd name="T51" fmla="*/ 88 h 132"/>
                <a:gd name="T52" fmla="*/ 115 w 115"/>
                <a:gd name="T53" fmla="*/ 90 h 132"/>
                <a:gd name="T54" fmla="*/ 100 w 115"/>
                <a:gd name="T55" fmla="*/ 97 h 132"/>
                <a:gd name="T56" fmla="*/ 90 w 115"/>
                <a:gd name="T57" fmla="*/ 99 h 132"/>
                <a:gd name="T58" fmla="*/ 100 w 115"/>
                <a:gd name="T59" fmla="*/ 118 h 132"/>
                <a:gd name="T60" fmla="*/ 99 w 115"/>
                <a:gd name="T61" fmla="*/ 124 h 132"/>
                <a:gd name="T62" fmla="*/ 94 w 115"/>
                <a:gd name="T63" fmla="*/ 126 h 132"/>
                <a:gd name="T64" fmla="*/ 76 w 115"/>
                <a:gd name="T65" fmla="*/ 132 h 132"/>
                <a:gd name="T66" fmla="*/ 55 w 115"/>
                <a:gd name="T67" fmla="*/ 132 h 132"/>
                <a:gd name="T68" fmla="*/ 42 w 115"/>
                <a:gd name="T69" fmla="*/ 127 h 132"/>
                <a:gd name="T70" fmla="*/ 27 w 115"/>
                <a:gd name="T71" fmla="*/ 118 h 132"/>
                <a:gd name="T72" fmla="*/ 14 w 115"/>
                <a:gd name="T73" fmla="*/ 10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15" h="132">
                  <a:moveTo>
                    <a:pt x="8" y="91"/>
                  </a:moveTo>
                  <a:lnTo>
                    <a:pt x="8" y="91"/>
                  </a:lnTo>
                  <a:lnTo>
                    <a:pt x="3" y="82"/>
                  </a:lnTo>
                  <a:lnTo>
                    <a:pt x="2" y="70"/>
                  </a:lnTo>
                  <a:lnTo>
                    <a:pt x="0" y="58"/>
                  </a:lnTo>
                  <a:lnTo>
                    <a:pt x="2" y="47"/>
                  </a:lnTo>
                  <a:lnTo>
                    <a:pt x="3" y="36"/>
                  </a:lnTo>
                  <a:lnTo>
                    <a:pt x="6" y="27"/>
                  </a:lnTo>
                  <a:lnTo>
                    <a:pt x="11" y="20"/>
                  </a:lnTo>
                  <a:lnTo>
                    <a:pt x="14" y="18"/>
                  </a:lnTo>
                  <a:lnTo>
                    <a:pt x="17" y="17"/>
                  </a:lnTo>
                  <a:lnTo>
                    <a:pt x="17" y="17"/>
                  </a:lnTo>
                  <a:lnTo>
                    <a:pt x="21" y="15"/>
                  </a:lnTo>
                  <a:lnTo>
                    <a:pt x="25" y="17"/>
                  </a:lnTo>
                  <a:lnTo>
                    <a:pt x="27" y="18"/>
                  </a:lnTo>
                  <a:lnTo>
                    <a:pt x="30" y="21"/>
                  </a:lnTo>
                  <a:lnTo>
                    <a:pt x="31" y="26"/>
                  </a:lnTo>
                  <a:lnTo>
                    <a:pt x="31" y="27"/>
                  </a:lnTo>
                  <a:lnTo>
                    <a:pt x="31" y="27"/>
                  </a:lnTo>
                  <a:lnTo>
                    <a:pt x="33" y="23"/>
                  </a:lnTo>
                  <a:lnTo>
                    <a:pt x="39" y="12"/>
                  </a:lnTo>
                  <a:lnTo>
                    <a:pt x="42" y="6"/>
                  </a:lnTo>
                  <a:lnTo>
                    <a:pt x="46" y="3"/>
                  </a:lnTo>
                  <a:lnTo>
                    <a:pt x="51" y="0"/>
                  </a:lnTo>
                  <a:lnTo>
                    <a:pt x="55" y="2"/>
                  </a:lnTo>
                  <a:lnTo>
                    <a:pt x="55" y="2"/>
                  </a:lnTo>
                  <a:lnTo>
                    <a:pt x="58" y="5"/>
                  </a:lnTo>
                  <a:lnTo>
                    <a:pt x="61" y="8"/>
                  </a:lnTo>
                  <a:lnTo>
                    <a:pt x="61" y="12"/>
                  </a:lnTo>
                  <a:lnTo>
                    <a:pt x="61" y="15"/>
                  </a:lnTo>
                  <a:lnTo>
                    <a:pt x="60" y="17"/>
                  </a:lnTo>
                  <a:lnTo>
                    <a:pt x="60" y="17"/>
                  </a:lnTo>
                  <a:lnTo>
                    <a:pt x="63" y="15"/>
                  </a:lnTo>
                  <a:lnTo>
                    <a:pt x="69" y="14"/>
                  </a:lnTo>
                  <a:lnTo>
                    <a:pt x="73" y="14"/>
                  </a:lnTo>
                  <a:lnTo>
                    <a:pt x="79" y="14"/>
                  </a:lnTo>
                  <a:lnTo>
                    <a:pt x="84" y="18"/>
                  </a:lnTo>
                  <a:lnTo>
                    <a:pt x="90" y="23"/>
                  </a:lnTo>
                  <a:lnTo>
                    <a:pt x="90" y="23"/>
                  </a:lnTo>
                  <a:lnTo>
                    <a:pt x="103" y="41"/>
                  </a:lnTo>
                  <a:lnTo>
                    <a:pt x="106" y="45"/>
                  </a:lnTo>
                  <a:lnTo>
                    <a:pt x="108" y="52"/>
                  </a:lnTo>
                  <a:lnTo>
                    <a:pt x="108" y="52"/>
                  </a:lnTo>
                  <a:lnTo>
                    <a:pt x="108" y="58"/>
                  </a:lnTo>
                  <a:lnTo>
                    <a:pt x="106" y="63"/>
                  </a:lnTo>
                  <a:lnTo>
                    <a:pt x="100" y="69"/>
                  </a:lnTo>
                  <a:lnTo>
                    <a:pt x="94" y="73"/>
                  </a:lnTo>
                  <a:lnTo>
                    <a:pt x="93" y="76"/>
                  </a:lnTo>
                  <a:lnTo>
                    <a:pt x="93" y="76"/>
                  </a:lnTo>
                  <a:lnTo>
                    <a:pt x="105" y="81"/>
                  </a:lnTo>
                  <a:lnTo>
                    <a:pt x="114" y="85"/>
                  </a:lnTo>
                  <a:lnTo>
                    <a:pt x="115" y="88"/>
                  </a:lnTo>
                  <a:lnTo>
                    <a:pt x="115" y="90"/>
                  </a:lnTo>
                  <a:lnTo>
                    <a:pt x="115" y="90"/>
                  </a:lnTo>
                  <a:lnTo>
                    <a:pt x="109" y="94"/>
                  </a:lnTo>
                  <a:lnTo>
                    <a:pt x="100" y="97"/>
                  </a:lnTo>
                  <a:lnTo>
                    <a:pt x="90" y="99"/>
                  </a:lnTo>
                  <a:lnTo>
                    <a:pt x="90" y="99"/>
                  </a:lnTo>
                  <a:lnTo>
                    <a:pt x="97" y="111"/>
                  </a:lnTo>
                  <a:lnTo>
                    <a:pt x="100" y="118"/>
                  </a:lnTo>
                  <a:lnTo>
                    <a:pt x="100" y="121"/>
                  </a:lnTo>
                  <a:lnTo>
                    <a:pt x="99" y="124"/>
                  </a:lnTo>
                  <a:lnTo>
                    <a:pt x="99" y="124"/>
                  </a:lnTo>
                  <a:lnTo>
                    <a:pt x="94" y="126"/>
                  </a:lnTo>
                  <a:lnTo>
                    <a:pt x="87" y="129"/>
                  </a:lnTo>
                  <a:lnTo>
                    <a:pt x="76" y="132"/>
                  </a:lnTo>
                  <a:lnTo>
                    <a:pt x="63" y="132"/>
                  </a:lnTo>
                  <a:lnTo>
                    <a:pt x="55" y="132"/>
                  </a:lnTo>
                  <a:lnTo>
                    <a:pt x="49" y="130"/>
                  </a:lnTo>
                  <a:lnTo>
                    <a:pt x="42" y="127"/>
                  </a:lnTo>
                  <a:lnTo>
                    <a:pt x="34" y="123"/>
                  </a:lnTo>
                  <a:lnTo>
                    <a:pt x="27" y="118"/>
                  </a:lnTo>
                  <a:lnTo>
                    <a:pt x="20" y="111"/>
                  </a:lnTo>
                  <a:lnTo>
                    <a:pt x="14" y="102"/>
                  </a:lnTo>
                  <a:lnTo>
                    <a:pt x="8" y="9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443" name="Freeform 175"/>
            <p:cNvSpPr>
              <a:spLocks/>
            </p:cNvSpPr>
            <p:nvPr/>
          </p:nvSpPr>
          <p:spPr bwMode="auto">
            <a:xfrm>
              <a:off x="-1845829" y="3562909"/>
              <a:ext cx="187326" cy="201613"/>
            </a:xfrm>
            <a:custGeom>
              <a:avLst/>
              <a:gdLst>
                <a:gd name="T0" fmla="*/ 0 w 118"/>
                <a:gd name="T1" fmla="*/ 13 h 127"/>
                <a:gd name="T2" fmla="*/ 0 w 118"/>
                <a:gd name="T3" fmla="*/ 13 h 127"/>
                <a:gd name="T4" fmla="*/ 38 w 118"/>
                <a:gd name="T5" fmla="*/ 58 h 127"/>
                <a:gd name="T6" fmla="*/ 68 w 118"/>
                <a:gd name="T7" fmla="*/ 95 h 127"/>
                <a:gd name="T8" fmla="*/ 82 w 118"/>
                <a:gd name="T9" fmla="*/ 113 h 127"/>
                <a:gd name="T10" fmla="*/ 92 w 118"/>
                <a:gd name="T11" fmla="*/ 127 h 127"/>
                <a:gd name="T12" fmla="*/ 118 w 118"/>
                <a:gd name="T13" fmla="*/ 118 h 127"/>
                <a:gd name="T14" fmla="*/ 118 w 118"/>
                <a:gd name="T15" fmla="*/ 118 h 127"/>
                <a:gd name="T16" fmla="*/ 71 w 118"/>
                <a:gd name="T17" fmla="*/ 64 h 127"/>
                <a:gd name="T18" fmla="*/ 37 w 118"/>
                <a:gd name="T19" fmla="*/ 23 h 127"/>
                <a:gd name="T20" fmla="*/ 23 w 118"/>
                <a:gd name="T21" fmla="*/ 9 h 127"/>
                <a:gd name="T22" fmla="*/ 13 w 118"/>
                <a:gd name="T23" fmla="*/ 0 h 127"/>
                <a:gd name="T24" fmla="*/ 0 w 118"/>
                <a:gd name="T25" fmla="*/ 13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8" h="127">
                  <a:moveTo>
                    <a:pt x="0" y="13"/>
                  </a:moveTo>
                  <a:lnTo>
                    <a:pt x="0" y="13"/>
                  </a:lnTo>
                  <a:lnTo>
                    <a:pt x="38" y="58"/>
                  </a:lnTo>
                  <a:lnTo>
                    <a:pt x="68" y="95"/>
                  </a:lnTo>
                  <a:lnTo>
                    <a:pt x="82" y="113"/>
                  </a:lnTo>
                  <a:lnTo>
                    <a:pt x="92" y="127"/>
                  </a:lnTo>
                  <a:lnTo>
                    <a:pt x="118" y="118"/>
                  </a:lnTo>
                  <a:lnTo>
                    <a:pt x="118" y="118"/>
                  </a:lnTo>
                  <a:lnTo>
                    <a:pt x="71" y="64"/>
                  </a:lnTo>
                  <a:lnTo>
                    <a:pt x="37" y="23"/>
                  </a:lnTo>
                  <a:lnTo>
                    <a:pt x="23" y="9"/>
                  </a:lnTo>
                  <a:lnTo>
                    <a:pt x="13" y="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A58E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444" name="Freeform 176"/>
            <p:cNvSpPr>
              <a:spLocks/>
            </p:cNvSpPr>
            <p:nvPr/>
          </p:nvSpPr>
          <p:spPr bwMode="auto">
            <a:xfrm>
              <a:off x="-1744229" y="3593072"/>
              <a:ext cx="120650" cy="138113"/>
            </a:xfrm>
            <a:custGeom>
              <a:avLst/>
              <a:gdLst>
                <a:gd name="T0" fmla="*/ 0 w 76"/>
                <a:gd name="T1" fmla="*/ 9 h 87"/>
                <a:gd name="T2" fmla="*/ 0 w 76"/>
                <a:gd name="T3" fmla="*/ 9 h 87"/>
                <a:gd name="T4" fmla="*/ 30 w 76"/>
                <a:gd name="T5" fmla="*/ 46 h 87"/>
                <a:gd name="T6" fmla="*/ 62 w 76"/>
                <a:gd name="T7" fmla="*/ 87 h 87"/>
                <a:gd name="T8" fmla="*/ 76 w 76"/>
                <a:gd name="T9" fmla="*/ 79 h 87"/>
                <a:gd name="T10" fmla="*/ 76 w 76"/>
                <a:gd name="T11" fmla="*/ 79 h 87"/>
                <a:gd name="T12" fmla="*/ 46 w 76"/>
                <a:gd name="T13" fmla="*/ 42 h 87"/>
                <a:gd name="T14" fmla="*/ 10 w 76"/>
                <a:gd name="T15" fmla="*/ 0 h 87"/>
                <a:gd name="T16" fmla="*/ 0 w 76"/>
                <a:gd name="T17" fmla="*/ 9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6" h="87">
                  <a:moveTo>
                    <a:pt x="0" y="9"/>
                  </a:moveTo>
                  <a:lnTo>
                    <a:pt x="0" y="9"/>
                  </a:lnTo>
                  <a:lnTo>
                    <a:pt x="30" y="46"/>
                  </a:lnTo>
                  <a:lnTo>
                    <a:pt x="62" y="87"/>
                  </a:lnTo>
                  <a:lnTo>
                    <a:pt x="76" y="79"/>
                  </a:lnTo>
                  <a:lnTo>
                    <a:pt x="76" y="79"/>
                  </a:lnTo>
                  <a:lnTo>
                    <a:pt x="46" y="42"/>
                  </a:lnTo>
                  <a:lnTo>
                    <a:pt x="10" y="0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A58E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445" name="Freeform 177"/>
            <p:cNvSpPr>
              <a:spLocks/>
            </p:cNvSpPr>
            <p:nvPr/>
          </p:nvSpPr>
          <p:spPr bwMode="auto">
            <a:xfrm>
              <a:off x="-2403043" y="3213658"/>
              <a:ext cx="184151" cy="85725"/>
            </a:xfrm>
            <a:custGeom>
              <a:avLst/>
              <a:gdLst>
                <a:gd name="T0" fmla="*/ 0 w 116"/>
                <a:gd name="T1" fmla="*/ 7 h 54"/>
                <a:gd name="T2" fmla="*/ 0 w 116"/>
                <a:gd name="T3" fmla="*/ 7 h 54"/>
                <a:gd name="T4" fmla="*/ 11 w 116"/>
                <a:gd name="T5" fmla="*/ 12 h 54"/>
                <a:gd name="T6" fmla="*/ 41 w 116"/>
                <a:gd name="T7" fmla="*/ 22 h 54"/>
                <a:gd name="T8" fmla="*/ 77 w 116"/>
                <a:gd name="T9" fmla="*/ 37 h 54"/>
                <a:gd name="T10" fmla="*/ 94 w 116"/>
                <a:gd name="T11" fmla="*/ 46 h 54"/>
                <a:gd name="T12" fmla="*/ 107 w 116"/>
                <a:gd name="T13" fmla="*/ 54 h 54"/>
                <a:gd name="T14" fmla="*/ 116 w 116"/>
                <a:gd name="T15" fmla="*/ 45 h 54"/>
                <a:gd name="T16" fmla="*/ 116 w 116"/>
                <a:gd name="T17" fmla="*/ 45 h 54"/>
                <a:gd name="T18" fmla="*/ 73 w 116"/>
                <a:gd name="T19" fmla="*/ 25 h 54"/>
                <a:gd name="T20" fmla="*/ 37 w 116"/>
                <a:gd name="T21" fmla="*/ 9 h 54"/>
                <a:gd name="T22" fmla="*/ 20 w 116"/>
                <a:gd name="T23" fmla="*/ 3 h 54"/>
                <a:gd name="T24" fmla="*/ 7 w 116"/>
                <a:gd name="T25" fmla="*/ 0 h 54"/>
                <a:gd name="T26" fmla="*/ 0 w 116"/>
                <a:gd name="T27" fmla="*/ 7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6" h="54">
                  <a:moveTo>
                    <a:pt x="0" y="7"/>
                  </a:moveTo>
                  <a:lnTo>
                    <a:pt x="0" y="7"/>
                  </a:lnTo>
                  <a:lnTo>
                    <a:pt x="11" y="12"/>
                  </a:lnTo>
                  <a:lnTo>
                    <a:pt x="41" y="22"/>
                  </a:lnTo>
                  <a:lnTo>
                    <a:pt x="77" y="37"/>
                  </a:lnTo>
                  <a:lnTo>
                    <a:pt x="94" y="46"/>
                  </a:lnTo>
                  <a:lnTo>
                    <a:pt x="107" y="54"/>
                  </a:lnTo>
                  <a:lnTo>
                    <a:pt x="116" y="45"/>
                  </a:lnTo>
                  <a:lnTo>
                    <a:pt x="116" y="45"/>
                  </a:lnTo>
                  <a:lnTo>
                    <a:pt x="73" y="25"/>
                  </a:lnTo>
                  <a:lnTo>
                    <a:pt x="37" y="9"/>
                  </a:lnTo>
                  <a:lnTo>
                    <a:pt x="20" y="3"/>
                  </a:lnTo>
                  <a:lnTo>
                    <a:pt x="7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A58E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446" name="Freeform 178"/>
            <p:cNvSpPr>
              <a:spLocks/>
            </p:cNvSpPr>
            <p:nvPr/>
          </p:nvSpPr>
          <p:spPr bwMode="auto">
            <a:xfrm>
              <a:off x="-1888692" y="3651809"/>
              <a:ext cx="111125" cy="119063"/>
            </a:xfrm>
            <a:custGeom>
              <a:avLst/>
              <a:gdLst>
                <a:gd name="T0" fmla="*/ 34 w 70"/>
                <a:gd name="T1" fmla="*/ 48 h 75"/>
                <a:gd name="T2" fmla="*/ 34 w 70"/>
                <a:gd name="T3" fmla="*/ 48 h 75"/>
                <a:gd name="T4" fmla="*/ 30 w 70"/>
                <a:gd name="T5" fmla="*/ 47 h 75"/>
                <a:gd name="T6" fmla="*/ 25 w 70"/>
                <a:gd name="T7" fmla="*/ 42 h 75"/>
                <a:gd name="T8" fmla="*/ 25 w 70"/>
                <a:gd name="T9" fmla="*/ 42 h 75"/>
                <a:gd name="T10" fmla="*/ 21 w 70"/>
                <a:gd name="T11" fmla="*/ 33 h 75"/>
                <a:gd name="T12" fmla="*/ 21 w 70"/>
                <a:gd name="T13" fmla="*/ 24 h 75"/>
                <a:gd name="T14" fmla="*/ 21 w 70"/>
                <a:gd name="T15" fmla="*/ 20 h 75"/>
                <a:gd name="T16" fmla="*/ 22 w 70"/>
                <a:gd name="T17" fmla="*/ 15 h 75"/>
                <a:gd name="T18" fmla="*/ 24 w 70"/>
                <a:gd name="T19" fmla="*/ 11 h 75"/>
                <a:gd name="T20" fmla="*/ 28 w 70"/>
                <a:gd name="T21" fmla="*/ 6 h 75"/>
                <a:gd name="T22" fmla="*/ 28 w 70"/>
                <a:gd name="T23" fmla="*/ 6 h 75"/>
                <a:gd name="T24" fmla="*/ 33 w 70"/>
                <a:gd name="T25" fmla="*/ 3 h 75"/>
                <a:gd name="T26" fmla="*/ 37 w 70"/>
                <a:gd name="T27" fmla="*/ 0 h 75"/>
                <a:gd name="T28" fmla="*/ 41 w 70"/>
                <a:gd name="T29" fmla="*/ 0 h 75"/>
                <a:gd name="T30" fmla="*/ 46 w 70"/>
                <a:gd name="T31" fmla="*/ 0 h 75"/>
                <a:gd name="T32" fmla="*/ 50 w 70"/>
                <a:gd name="T33" fmla="*/ 2 h 75"/>
                <a:gd name="T34" fmla="*/ 55 w 70"/>
                <a:gd name="T35" fmla="*/ 5 h 75"/>
                <a:gd name="T36" fmla="*/ 62 w 70"/>
                <a:gd name="T37" fmla="*/ 12 h 75"/>
                <a:gd name="T38" fmla="*/ 62 w 70"/>
                <a:gd name="T39" fmla="*/ 12 h 75"/>
                <a:gd name="T40" fmla="*/ 67 w 70"/>
                <a:gd name="T41" fmla="*/ 20 h 75"/>
                <a:gd name="T42" fmla="*/ 70 w 70"/>
                <a:gd name="T43" fmla="*/ 27 h 75"/>
                <a:gd name="T44" fmla="*/ 70 w 70"/>
                <a:gd name="T45" fmla="*/ 35 h 75"/>
                <a:gd name="T46" fmla="*/ 70 w 70"/>
                <a:gd name="T47" fmla="*/ 41 h 75"/>
                <a:gd name="T48" fmla="*/ 55 w 70"/>
                <a:gd name="T49" fmla="*/ 39 h 75"/>
                <a:gd name="T50" fmla="*/ 55 w 70"/>
                <a:gd name="T51" fmla="*/ 39 h 75"/>
                <a:gd name="T52" fmla="*/ 55 w 70"/>
                <a:gd name="T53" fmla="*/ 32 h 75"/>
                <a:gd name="T54" fmla="*/ 53 w 70"/>
                <a:gd name="T55" fmla="*/ 27 h 75"/>
                <a:gd name="T56" fmla="*/ 52 w 70"/>
                <a:gd name="T57" fmla="*/ 24 h 75"/>
                <a:gd name="T58" fmla="*/ 52 w 70"/>
                <a:gd name="T59" fmla="*/ 24 h 75"/>
                <a:gd name="T60" fmla="*/ 49 w 70"/>
                <a:gd name="T61" fmla="*/ 21 h 75"/>
                <a:gd name="T62" fmla="*/ 44 w 70"/>
                <a:gd name="T63" fmla="*/ 20 h 75"/>
                <a:gd name="T64" fmla="*/ 41 w 70"/>
                <a:gd name="T65" fmla="*/ 20 h 75"/>
                <a:gd name="T66" fmla="*/ 38 w 70"/>
                <a:gd name="T67" fmla="*/ 21 h 75"/>
                <a:gd name="T68" fmla="*/ 38 w 70"/>
                <a:gd name="T69" fmla="*/ 21 h 75"/>
                <a:gd name="T70" fmla="*/ 37 w 70"/>
                <a:gd name="T71" fmla="*/ 26 h 75"/>
                <a:gd name="T72" fmla="*/ 35 w 70"/>
                <a:gd name="T73" fmla="*/ 29 h 75"/>
                <a:gd name="T74" fmla="*/ 35 w 70"/>
                <a:gd name="T75" fmla="*/ 33 h 75"/>
                <a:gd name="T76" fmla="*/ 38 w 70"/>
                <a:gd name="T77" fmla="*/ 36 h 75"/>
                <a:gd name="T78" fmla="*/ 38 w 70"/>
                <a:gd name="T79" fmla="*/ 36 h 75"/>
                <a:gd name="T80" fmla="*/ 43 w 70"/>
                <a:gd name="T81" fmla="*/ 41 h 75"/>
                <a:gd name="T82" fmla="*/ 47 w 70"/>
                <a:gd name="T83" fmla="*/ 41 h 75"/>
                <a:gd name="T84" fmla="*/ 50 w 70"/>
                <a:gd name="T85" fmla="*/ 56 h 75"/>
                <a:gd name="T86" fmla="*/ 24 w 70"/>
                <a:gd name="T87" fmla="*/ 75 h 75"/>
                <a:gd name="T88" fmla="*/ 0 w 70"/>
                <a:gd name="T89" fmla="*/ 44 h 75"/>
                <a:gd name="T90" fmla="*/ 10 w 70"/>
                <a:gd name="T91" fmla="*/ 33 h 75"/>
                <a:gd name="T92" fmla="*/ 27 w 70"/>
                <a:gd name="T93" fmla="*/ 54 h 75"/>
                <a:gd name="T94" fmla="*/ 34 w 70"/>
                <a:gd name="T95" fmla="*/ 4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70" h="75">
                  <a:moveTo>
                    <a:pt x="34" y="48"/>
                  </a:moveTo>
                  <a:lnTo>
                    <a:pt x="34" y="48"/>
                  </a:lnTo>
                  <a:lnTo>
                    <a:pt x="30" y="47"/>
                  </a:lnTo>
                  <a:lnTo>
                    <a:pt x="25" y="42"/>
                  </a:lnTo>
                  <a:lnTo>
                    <a:pt x="25" y="42"/>
                  </a:lnTo>
                  <a:lnTo>
                    <a:pt x="21" y="33"/>
                  </a:lnTo>
                  <a:lnTo>
                    <a:pt x="21" y="24"/>
                  </a:lnTo>
                  <a:lnTo>
                    <a:pt x="21" y="20"/>
                  </a:lnTo>
                  <a:lnTo>
                    <a:pt x="22" y="15"/>
                  </a:lnTo>
                  <a:lnTo>
                    <a:pt x="24" y="11"/>
                  </a:lnTo>
                  <a:lnTo>
                    <a:pt x="28" y="6"/>
                  </a:lnTo>
                  <a:lnTo>
                    <a:pt x="28" y="6"/>
                  </a:lnTo>
                  <a:lnTo>
                    <a:pt x="33" y="3"/>
                  </a:lnTo>
                  <a:lnTo>
                    <a:pt x="37" y="0"/>
                  </a:lnTo>
                  <a:lnTo>
                    <a:pt x="41" y="0"/>
                  </a:lnTo>
                  <a:lnTo>
                    <a:pt x="46" y="0"/>
                  </a:lnTo>
                  <a:lnTo>
                    <a:pt x="50" y="2"/>
                  </a:lnTo>
                  <a:lnTo>
                    <a:pt x="55" y="5"/>
                  </a:lnTo>
                  <a:lnTo>
                    <a:pt x="62" y="12"/>
                  </a:lnTo>
                  <a:lnTo>
                    <a:pt x="62" y="12"/>
                  </a:lnTo>
                  <a:lnTo>
                    <a:pt x="67" y="20"/>
                  </a:lnTo>
                  <a:lnTo>
                    <a:pt x="70" y="27"/>
                  </a:lnTo>
                  <a:lnTo>
                    <a:pt x="70" y="35"/>
                  </a:lnTo>
                  <a:lnTo>
                    <a:pt x="70" y="41"/>
                  </a:lnTo>
                  <a:lnTo>
                    <a:pt x="55" y="39"/>
                  </a:lnTo>
                  <a:lnTo>
                    <a:pt x="55" y="39"/>
                  </a:lnTo>
                  <a:lnTo>
                    <a:pt x="55" y="32"/>
                  </a:lnTo>
                  <a:lnTo>
                    <a:pt x="53" y="27"/>
                  </a:lnTo>
                  <a:lnTo>
                    <a:pt x="52" y="24"/>
                  </a:lnTo>
                  <a:lnTo>
                    <a:pt x="52" y="24"/>
                  </a:lnTo>
                  <a:lnTo>
                    <a:pt x="49" y="21"/>
                  </a:lnTo>
                  <a:lnTo>
                    <a:pt x="44" y="20"/>
                  </a:lnTo>
                  <a:lnTo>
                    <a:pt x="41" y="20"/>
                  </a:lnTo>
                  <a:lnTo>
                    <a:pt x="38" y="21"/>
                  </a:lnTo>
                  <a:lnTo>
                    <a:pt x="38" y="21"/>
                  </a:lnTo>
                  <a:lnTo>
                    <a:pt x="37" y="26"/>
                  </a:lnTo>
                  <a:lnTo>
                    <a:pt x="35" y="29"/>
                  </a:lnTo>
                  <a:lnTo>
                    <a:pt x="35" y="33"/>
                  </a:lnTo>
                  <a:lnTo>
                    <a:pt x="38" y="36"/>
                  </a:lnTo>
                  <a:lnTo>
                    <a:pt x="38" y="36"/>
                  </a:lnTo>
                  <a:lnTo>
                    <a:pt x="43" y="41"/>
                  </a:lnTo>
                  <a:lnTo>
                    <a:pt x="47" y="41"/>
                  </a:lnTo>
                  <a:lnTo>
                    <a:pt x="50" y="56"/>
                  </a:lnTo>
                  <a:lnTo>
                    <a:pt x="24" y="75"/>
                  </a:lnTo>
                  <a:lnTo>
                    <a:pt x="0" y="44"/>
                  </a:lnTo>
                  <a:lnTo>
                    <a:pt x="10" y="33"/>
                  </a:lnTo>
                  <a:lnTo>
                    <a:pt x="27" y="54"/>
                  </a:lnTo>
                  <a:lnTo>
                    <a:pt x="34" y="48"/>
                  </a:lnTo>
                  <a:close/>
                </a:path>
              </a:pathLst>
            </a:custGeom>
            <a:solidFill>
              <a:srgbClr val="A58E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447" name="Freeform 179"/>
            <p:cNvSpPr>
              <a:spLocks/>
            </p:cNvSpPr>
            <p:nvPr/>
          </p:nvSpPr>
          <p:spPr bwMode="auto">
            <a:xfrm>
              <a:off x="-2323668" y="3137457"/>
              <a:ext cx="123825" cy="96838"/>
            </a:xfrm>
            <a:custGeom>
              <a:avLst/>
              <a:gdLst>
                <a:gd name="T0" fmla="*/ 39 w 78"/>
                <a:gd name="T1" fmla="*/ 40 h 61"/>
                <a:gd name="T2" fmla="*/ 39 w 78"/>
                <a:gd name="T3" fmla="*/ 40 h 61"/>
                <a:gd name="T4" fmla="*/ 35 w 78"/>
                <a:gd name="T5" fmla="*/ 39 h 61"/>
                <a:gd name="T6" fmla="*/ 29 w 78"/>
                <a:gd name="T7" fmla="*/ 35 h 61"/>
                <a:gd name="T8" fmla="*/ 29 w 78"/>
                <a:gd name="T9" fmla="*/ 35 h 61"/>
                <a:gd name="T10" fmla="*/ 24 w 78"/>
                <a:gd name="T11" fmla="*/ 29 h 61"/>
                <a:gd name="T12" fmla="*/ 20 w 78"/>
                <a:gd name="T13" fmla="*/ 21 h 61"/>
                <a:gd name="T14" fmla="*/ 20 w 78"/>
                <a:gd name="T15" fmla="*/ 18 h 61"/>
                <a:gd name="T16" fmla="*/ 21 w 78"/>
                <a:gd name="T17" fmla="*/ 14 h 61"/>
                <a:gd name="T18" fmla="*/ 23 w 78"/>
                <a:gd name="T19" fmla="*/ 11 h 61"/>
                <a:gd name="T20" fmla="*/ 26 w 78"/>
                <a:gd name="T21" fmla="*/ 6 h 61"/>
                <a:gd name="T22" fmla="*/ 26 w 78"/>
                <a:gd name="T23" fmla="*/ 6 h 61"/>
                <a:gd name="T24" fmla="*/ 30 w 78"/>
                <a:gd name="T25" fmla="*/ 3 h 61"/>
                <a:gd name="T26" fmla="*/ 35 w 78"/>
                <a:gd name="T27" fmla="*/ 2 h 61"/>
                <a:gd name="T28" fmla="*/ 41 w 78"/>
                <a:gd name="T29" fmla="*/ 0 h 61"/>
                <a:gd name="T30" fmla="*/ 45 w 78"/>
                <a:gd name="T31" fmla="*/ 2 h 61"/>
                <a:gd name="T32" fmla="*/ 57 w 78"/>
                <a:gd name="T33" fmla="*/ 5 h 61"/>
                <a:gd name="T34" fmla="*/ 66 w 78"/>
                <a:gd name="T35" fmla="*/ 9 h 61"/>
                <a:gd name="T36" fmla="*/ 66 w 78"/>
                <a:gd name="T37" fmla="*/ 9 h 61"/>
                <a:gd name="T38" fmla="*/ 72 w 78"/>
                <a:gd name="T39" fmla="*/ 15 h 61"/>
                <a:gd name="T40" fmla="*/ 75 w 78"/>
                <a:gd name="T41" fmla="*/ 21 h 61"/>
                <a:gd name="T42" fmla="*/ 78 w 78"/>
                <a:gd name="T43" fmla="*/ 27 h 61"/>
                <a:gd name="T44" fmla="*/ 78 w 78"/>
                <a:gd name="T45" fmla="*/ 32 h 61"/>
                <a:gd name="T46" fmla="*/ 63 w 78"/>
                <a:gd name="T47" fmla="*/ 32 h 61"/>
                <a:gd name="T48" fmla="*/ 63 w 78"/>
                <a:gd name="T49" fmla="*/ 32 h 61"/>
                <a:gd name="T50" fmla="*/ 60 w 78"/>
                <a:gd name="T51" fmla="*/ 26 h 61"/>
                <a:gd name="T52" fmla="*/ 59 w 78"/>
                <a:gd name="T53" fmla="*/ 23 h 61"/>
                <a:gd name="T54" fmla="*/ 56 w 78"/>
                <a:gd name="T55" fmla="*/ 20 h 61"/>
                <a:gd name="T56" fmla="*/ 56 w 78"/>
                <a:gd name="T57" fmla="*/ 20 h 61"/>
                <a:gd name="T58" fmla="*/ 51 w 78"/>
                <a:gd name="T59" fmla="*/ 17 h 61"/>
                <a:gd name="T60" fmla="*/ 48 w 78"/>
                <a:gd name="T61" fmla="*/ 17 h 61"/>
                <a:gd name="T62" fmla="*/ 44 w 78"/>
                <a:gd name="T63" fmla="*/ 17 h 61"/>
                <a:gd name="T64" fmla="*/ 41 w 78"/>
                <a:gd name="T65" fmla="*/ 18 h 61"/>
                <a:gd name="T66" fmla="*/ 41 w 78"/>
                <a:gd name="T67" fmla="*/ 18 h 61"/>
                <a:gd name="T68" fmla="*/ 39 w 78"/>
                <a:gd name="T69" fmla="*/ 21 h 61"/>
                <a:gd name="T70" fmla="*/ 39 w 78"/>
                <a:gd name="T71" fmla="*/ 24 h 61"/>
                <a:gd name="T72" fmla="*/ 39 w 78"/>
                <a:gd name="T73" fmla="*/ 27 h 61"/>
                <a:gd name="T74" fmla="*/ 42 w 78"/>
                <a:gd name="T75" fmla="*/ 30 h 61"/>
                <a:gd name="T76" fmla="*/ 42 w 78"/>
                <a:gd name="T77" fmla="*/ 30 h 61"/>
                <a:gd name="T78" fmla="*/ 48 w 78"/>
                <a:gd name="T79" fmla="*/ 33 h 61"/>
                <a:gd name="T80" fmla="*/ 53 w 78"/>
                <a:gd name="T81" fmla="*/ 33 h 61"/>
                <a:gd name="T82" fmla="*/ 60 w 78"/>
                <a:gd name="T83" fmla="*/ 45 h 61"/>
                <a:gd name="T84" fmla="*/ 33 w 78"/>
                <a:gd name="T85" fmla="*/ 61 h 61"/>
                <a:gd name="T86" fmla="*/ 0 w 78"/>
                <a:gd name="T87" fmla="*/ 38 h 61"/>
                <a:gd name="T88" fmla="*/ 11 w 78"/>
                <a:gd name="T89" fmla="*/ 29 h 61"/>
                <a:gd name="T90" fmla="*/ 32 w 78"/>
                <a:gd name="T91" fmla="*/ 45 h 61"/>
                <a:gd name="T92" fmla="*/ 39 w 78"/>
                <a:gd name="T93" fmla="*/ 4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78" h="61">
                  <a:moveTo>
                    <a:pt x="39" y="40"/>
                  </a:moveTo>
                  <a:lnTo>
                    <a:pt x="39" y="40"/>
                  </a:lnTo>
                  <a:lnTo>
                    <a:pt x="35" y="39"/>
                  </a:lnTo>
                  <a:lnTo>
                    <a:pt x="29" y="35"/>
                  </a:lnTo>
                  <a:lnTo>
                    <a:pt x="29" y="35"/>
                  </a:lnTo>
                  <a:lnTo>
                    <a:pt x="24" y="29"/>
                  </a:lnTo>
                  <a:lnTo>
                    <a:pt x="20" y="21"/>
                  </a:lnTo>
                  <a:lnTo>
                    <a:pt x="20" y="18"/>
                  </a:lnTo>
                  <a:lnTo>
                    <a:pt x="21" y="14"/>
                  </a:lnTo>
                  <a:lnTo>
                    <a:pt x="23" y="11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30" y="3"/>
                  </a:lnTo>
                  <a:lnTo>
                    <a:pt x="35" y="2"/>
                  </a:lnTo>
                  <a:lnTo>
                    <a:pt x="41" y="0"/>
                  </a:lnTo>
                  <a:lnTo>
                    <a:pt x="45" y="2"/>
                  </a:lnTo>
                  <a:lnTo>
                    <a:pt x="57" y="5"/>
                  </a:lnTo>
                  <a:lnTo>
                    <a:pt x="66" y="9"/>
                  </a:lnTo>
                  <a:lnTo>
                    <a:pt x="66" y="9"/>
                  </a:lnTo>
                  <a:lnTo>
                    <a:pt x="72" y="15"/>
                  </a:lnTo>
                  <a:lnTo>
                    <a:pt x="75" y="21"/>
                  </a:lnTo>
                  <a:lnTo>
                    <a:pt x="78" y="27"/>
                  </a:lnTo>
                  <a:lnTo>
                    <a:pt x="78" y="32"/>
                  </a:lnTo>
                  <a:lnTo>
                    <a:pt x="63" y="32"/>
                  </a:lnTo>
                  <a:lnTo>
                    <a:pt x="63" y="32"/>
                  </a:lnTo>
                  <a:lnTo>
                    <a:pt x="60" y="26"/>
                  </a:lnTo>
                  <a:lnTo>
                    <a:pt x="59" y="23"/>
                  </a:lnTo>
                  <a:lnTo>
                    <a:pt x="56" y="20"/>
                  </a:lnTo>
                  <a:lnTo>
                    <a:pt x="56" y="20"/>
                  </a:lnTo>
                  <a:lnTo>
                    <a:pt x="51" y="17"/>
                  </a:lnTo>
                  <a:lnTo>
                    <a:pt x="48" y="17"/>
                  </a:lnTo>
                  <a:lnTo>
                    <a:pt x="44" y="17"/>
                  </a:lnTo>
                  <a:lnTo>
                    <a:pt x="41" y="18"/>
                  </a:lnTo>
                  <a:lnTo>
                    <a:pt x="41" y="18"/>
                  </a:lnTo>
                  <a:lnTo>
                    <a:pt x="39" y="21"/>
                  </a:lnTo>
                  <a:lnTo>
                    <a:pt x="39" y="24"/>
                  </a:lnTo>
                  <a:lnTo>
                    <a:pt x="39" y="27"/>
                  </a:lnTo>
                  <a:lnTo>
                    <a:pt x="42" y="30"/>
                  </a:lnTo>
                  <a:lnTo>
                    <a:pt x="42" y="30"/>
                  </a:lnTo>
                  <a:lnTo>
                    <a:pt x="48" y="33"/>
                  </a:lnTo>
                  <a:lnTo>
                    <a:pt x="53" y="33"/>
                  </a:lnTo>
                  <a:lnTo>
                    <a:pt x="60" y="45"/>
                  </a:lnTo>
                  <a:lnTo>
                    <a:pt x="33" y="61"/>
                  </a:lnTo>
                  <a:lnTo>
                    <a:pt x="0" y="38"/>
                  </a:lnTo>
                  <a:lnTo>
                    <a:pt x="11" y="29"/>
                  </a:lnTo>
                  <a:lnTo>
                    <a:pt x="32" y="45"/>
                  </a:lnTo>
                  <a:lnTo>
                    <a:pt x="39" y="40"/>
                  </a:lnTo>
                  <a:close/>
                </a:path>
              </a:pathLst>
            </a:custGeom>
            <a:solidFill>
              <a:srgbClr val="A58E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</p:grpSp>
      <p:grpSp>
        <p:nvGrpSpPr>
          <p:cNvPr id="468" name="Group 467"/>
          <p:cNvGrpSpPr/>
          <p:nvPr/>
        </p:nvGrpSpPr>
        <p:grpSpPr>
          <a:xfrm>
            <a:off x="1112143" y="2552857"/>
            <a:ext cx="3822156" cy="2859535"/>
            <a:chOff x="3168316" y="2201477"/>
            <a:chExt cx="5350041" cy="3706388"/>
          </a:xfrm>
        </p:grpSpPr>
        <p:grpSp>
          <p:nvGrpSpPr>
            <p:cNvPr id="469" name="Group 468"/>
            <p:cNvGrpSpPr/>
            <p:nvPr/>
          </p:nvGrpSpPr>
          <p:grpSpPr>
            <a:xfrm>
              <a:off x="3168316" y="2201477"/>
              <a:ext cx="5350041" cy="3706388"/>
              <a:chOff x="3168316" y="1982126"/>
              <a:chExt cx="5350041" cy="3706388"/>
            </a:xfrm>
          </p:grpSpPr>
          <p:grpSp>
            <p:nvGrpSpPr>
              <p:cNvPr id="472" name="Group 471"/>
              <p:cNvGrpSpPr/>
              <p:nvPr/>
            </p:nvGrpSpPr>
            <p:grpSpPr>
              <a:xfrm>
                <a:off x="4398248" y="2651121"/>
                <a:ext cx="2959536" cy="2229024"/>
                <a:chOff x="4398248" y="2651121"/>
                <a:chExt cx="2959536" cy="2229024"/>
              </a:xfrm>
            </p:grpSpPr>
            <p:grpSp>
              <p:nvGrpSpPr>
                <p:cNvPr id="475" name="Group 474"/>
                <p:cNvGrpSpPr/>
                <p:nvPr/>
              </p:nvGrpSpPr>
              <p:grpSpPr>
                <a:xfrm>
                  <a:off x="5221035" y="2651121"/>
                  <a:ext cx="1870497" cy="1055398"/>
                  <a:chOff x="5221035" y="2651121"/>
                  <a:chExt cx="1870497" cy="1055398"/>
                </a:xfrm>
              </p:grpSpPr>
              <p:sp>
                <p:nvSpPr>
                  <p:cNvPr id="491" name="Freeform 10"/>
                  <p:cNvSpPr>
                    <a:spLocks/>
                  </p:cNvSpPr>
                  <p:nvPr/>
                </p:nvSpPr>
                <p:spPr bwMode="auto">
                  <a:xfrm>
                    <a:off x="5523813" y="3031756"/>
                    <a:ext cx="1089040" cy="564225"/>
                  </a:xfrm>
                  <a:custGeom>
                    <a:avLst/>
                    <a:gdLst>
                      <a:gd name="T0" fmla="*/ 870 w 870"/>
                      <a:gd name="T1" fmla="*/ 327 h 451"/>
                      <a:gd name="T2" fmla="*/ 828 w 870"/>
                      <a:gd name="T3" fmla="*/ 442 h 451"/>
                      <a:gd name="T4" fmla="*/ 431 w 870"/>
                      <a:gd name="T5" fmla="*/ 451 h 451"/>
                      <a:gd name="T6" fmla="*/ 0 w 870"/>
                      <a:gd name="T7" fmla="*/ 115 h 451"/>
                      <a:gd name="T8" fmla="*/ 35 w 870"/>
                      <a:gd name="T9" fmla="*/ 0 h 451"/>
                      <a:gd name="T10" fmla="*/ 870 w 870"/>
                      <a:gd name="T11" fmla="*/ 327 h 4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870" h="451">
                        <a:moveTo>
                          <a:pt x="870" y="327"/>
                        </a:moveTo>
                        <a:cubicBezTo>
                          <a:pt x="828" y="442"/>
                          <a:pt x="828" y="442"/>
                          <a:pt x="828" y="442"/>
                        </a:cubicBezTo>
                        <a:cubicBezTo>
                          <a:pt x="431" y="451"/>
                          <a:pt x="431" y="451"/>
                          <a:pt x="431" y="451"/>
                        </a:cubicBezTo>
                        <a:cubicBezTo>
                          <a:pt x="0" y="115"/>
                          <a:pt x="0" y="115"/>
                          <a:pt x="0" y="115"/>
                        </a:cubicBezTo>
                        <a:cubicBezTo>
                          <a:pt x="35" y="0"/>
                          <a:pt x="35" y="0"/>
                          <a:pt x="35" y="0"/>
                        </a:cubicBezTo>
                        <a:cubicBezTo>
                          <a:pt x="35" y="0"/>
                          <a:pt x="496" y="70"/>
                          <a:pt x="870" y="327"/>
                        </a:cubicBezTo>
                        <a:close/>
                      </a:path>
                    </a:pathLst>
                  </a:custGeom>
                  <a:solidFill>
                    <a:srgbClr val="F39C12">
                      <a:lumMod val="75000"/>
                    </a:srgbClr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492" name="Freeform 11"/>
                  <p:cNvSpPr>
                    <a:spLocks/>
                  </p:cNvSpPr>
                  <p:nvPr/>
                </p:nvSpPr>
                <p:spPr bwMode="auto">
                  <a:xfrm>
                    <a:off x="5226803" y="2656888"/>
                    <a:ext cx="1864729" cy="842013"/>
                  </a:xfrm>
                  <a:custGeom>
                    <a:avLst/>
                    <a:gdLst>
                      <a:gd name="T0" fmla="*/ 0 w 1489"/>
                      <a:gd name="T1" fmla="*/ 124 h 672"/>
                      <a:gd name="T2" fmla="*/ 36 w 1489"/>
                      <a:gd name="T3" fmla="*/ 6 h 672"/>
                      <a:gd name="T4" fmla="*/ 82 w 1489"/>
                      <a:gd name="T5" fmla="*/ 13 h 672"/>
                      <a:gd name="T6" fmla="*/ 275 w 1489"/>
                      <a:gd name="T7" fmla="*/ 179 h 672"/>
                      <a:gd name="T8" fmla="*/ 359 w 1489"/>
                      <a:gd name="T9" fmla="*/ 150 h 672"/>
                      <a:gd name="T10" fmla="*/ 360 w 1489"/>
                      <a:gd name="T11" fmla="*/ 117 h 672"/>
                      <a:gd name="T12" fmla="*/ 400 w 1489"/>
                      <a:gd name="T13" fmla="*/ 0 h 672"/>
                      <a:gd name="T14" fmla="*/ 505 w 1489"/>
                      <a:gd name="T15" fmla="*/ 48 h 672"/>
                      <a:gd name="T16" fmla="*/ 585 w 1489"/>
                      <a:gd name="T17" fmla="*/ 175 h 672"/>
                      <a:gd name="T18" fmla="*/ 679 w 1489"/>
                      <a:gd name="T19" fmla="*/ 245 h 672"/>
                      <a:gd name="T20" fmla="*/ 835 w 1489"/>
                      <a:gd name="T21" fmla="*/ 281 h 672"/>
                      <a:gd name="T22" fmla="*/ 1137 w 1489"/>
                      <a:gd name="T23" fmla="*/ 250 h 672"/>
                      <a:gd name="T24" fmla="*/ 1096 w 1489"/>
                      <a:gd name="T25" fmla="*/ 368 h 672"/>
                      <a:gd name="T26" fmla="*/ 1065 w 1489"/>
                      <a:gd name="T27" fmla="*/ 398 h 672"/>
                      <a:gd name="T28" fmla="*/ 1249 w 1489"/>
                      <a:gd name="T29" fmla="*/ 542 h 672"/>
                      <a:gd name="T30" fmla="*/ 1489 w 1489"/>
                      <a:gd name="T31" fmla="*/ 554 h 672"/>
                      <a:gd name="T32" fmla="*/ 1448 w 1489"/>
                      <a:gd name="T33" fmla="*/ 672 h 672"/>
                      <a:gd name="T34" fmla="*/ 1164 w 1489"/>
                      <a:gd name="T35" fmla="*/ 661 h 672"/>
                      <a:gd name="T36" fmla="*/ 818 w 1489"/>
                      <a:gd name="T37" fmla="*/ 391 h 672"/>
                      <a:gd name="T38" fmla="*/ 195 w 1489"/>
                      <a:gd name="T39" fmla="*/ 339 h 672"/>
                      <a:gd name="T40" fmla="*/ 0 w 1489"/>
                      <a:gd name="T41" fmla="*/ 124 h 67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</a:cxnLst>
                    <a:rect l="0" t="0" r="r" b="b"/>
                    <a:pathLst>
                      <a:path w="1489" h="672">
                        <a:moveTo>
                          <a:pt x="0" y="124"/>
                        </a:moveTo>
                        <a:cubicBezTo>
                          <a:pt x="36" y="6"/>
                          <a:pt x="36" y="6"/>
                          <a:pt x="36" y="6"/>
                        </a:cubicBezTo>
                        <a:cubicBezTo>
                          <a:pt x="82" y="13"/>
                          <a:pt x="82" y="13"/>
                          <a:pt x="82" y="13"/>
                        </a:cubicBezTo>
                        <a:cubicBezTo>
                          <a:pt x="275" y="179"/>
                          <a:pt x="275" y="179"/>
                          <a:pt x="275" y="179"/>
                        </a:cubicBezTo>
                        <a:cubicBezTo>
                          <a:pt x="275" y="179"/>
                          <a:pt x="359" y="152"/>
                          <a:pt x="359" y="150"/>
                        </a:cubicBezTo>
                        <a:cubicBezTo>
                          <a:pt x="359" y="149"/>
                          <a:pt x="360" y="117"/>
                          <a:pt x="360" y="117"/>
                        </a:cubicBezTo>
                        <a:cubicBezTo>
                          <a:pt x="400" y="0"/>
                          <a:pt x="400" y="0"/>
                          <a:pt x="400" y="0"/>
                        </a:cubicBezTo>
                        <a:cubicBezTo>
                          <a:pt x="505" y="48"/>
                          <a:pt x="505" y="48"/>
                          <a:pt x="505" y="48"/>
                        </a:cubicBezTo>
                        <a:cubicBezTo>
                          <a:pt x="585" y="175"/>
                          <a:pt x="585" y="175"/>
                          <a:pt x="585" y="175"/>
                        </a:cubicBezTo>
                        <a:cubicBezTo>
                          <a:pt x="679" y="245"/>
                          <a:pt x="679" y="245"/>
                          <a:pt x="679" y="245"/>
                        </a:cubicBezTo>
                        <a:cubicBezTo>
                          <a:pt x="835" y="281"/>
                          <a:pt x="835" y="281"/>
                          <a:pt x="835" y="281"/>
                        </a:cubicBezTo>
                        <a:cubicBezTo>
                          <a:pt x="1137" y="250"/>
                          <a:pt x="1137" y="250"/>
                          <a:pt x="1137" y="250"/>
                        </a:cubicBezTo>
                        <a:cubicBezTo>
                          <a:pt x="1096" y="368"/>
                          <a:pt x="1096" y="368"/>
                          <a:pt x="1096" y="368"/>
                        </a:cubicBezTo>
                        <a:cubicBezTo>
                          <a:pt x="1065" y="398"/>
                          <a:pt x="1065" y="398"/>
                          <a:pt x="1065" y="398"/>
                        </a:cubicBezTo>
                        <a:cubicBezTo>
                          <a:pt x="1065" y="398"/>
                          <a:pt x="1246" y="542"/>
                          <a:pt x="1249" y="542"/>
                        </a:cubicBezTo>
                        <a:cubicBezTo>
                          <a:pt x="1252" y="542"/>
                          <a:pt x="1489" y="554"/>
                          <a:pt x="1489" y="554"/>
                        </a:cubicBezTo>
                        <a:cubicBezTo>
                          <a:pt x="1448" y="672"/>
                          <a:pt x="1448" y="672"/>
                          <a:pt x="1448" y="672"/>
                        </a:cubicBezTo>
                        <a:cubicBezTo>
                          <a:pt x="1164" y="661"/>
                          <a:pt x="1164" y="661"/>
                          <a:pt x="1164" y="661"/>
                        </a:cubicBezTo>
                        <a:cubicBezTo>
                          <a:pt x="1164" y="661"/>
                          <a:pt x="1086" y="549"/>
                          <a:pt x="818" y="391"/>
                        </a:cubicBezTo>
                        <a:cubicBezTo>
                          <a:pt x="550" y="233"/>
                          <a:pt x="195" y="339"/>
                          <a:pt x="195" y="339"/>
                        </a:cubicBezTo>
                        <a:lnTo>
                          <a:pt x="0" y="124"/>
                        </a:lnTo>
                        <a:close/>
                      </a:path>
                    </a:pathLst>
                  </a:custGeom>
                  <a:solidFill>
                    <a:srgbClr val="F39C12">
                      <a:lumMod val="75000"/>
                    </a:srgbClr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493" name="Freeform 12"/>
                  <p:cNvSpPr>
                    <a:spLocks/>
                  </p:cNvSpPr>
                  <p:nvPr/>
                </p:nvSpPr>
                <p:spPr bwMode="auto">
                  <a:xfrm>
                    <a:off x="5515163" y="3166324"/>
                    <a:ext cx="1047708" cy="540195"/>
                  </a:xfrm>
                  <a:custGeom>
                    <a:avLst/>
                    <a:gdLst>
                      <a:gd name="T0" fmla="*/ 817 w 837"/>
                      <a:gd name="T1" fmla="*/ 313 h 431"/>
                      <a:gd name="T2" fmla="*/ 808 w 837"/>
                      <a:gd name="T3" fmla="*/ 303 h 431"/>
                      <a:gd name="T4" fmla="*/ 799 w 837"/>
                      <a:gd name="T5" fmla="*/ 293 h 431"/>
                      <a:gd name="T6" fmla="*/ 789 w 837"/>
                      <a:gd name="T7" fmla="*/ 283 h 431"/>
                      <a:gd name="T8" fmla="*/ 779 w 837"/>
                      <a:gd name="T9" fmla="*/ 273 h 431"/>
                      <a:gd name="T10" fmla="*/ 769 w 837"/>
                      <a:gd name="T11" fmla="*/ 263 h 431"/>
                      <a:gd name="T12" fmla="*/ 758 w 837"/>
                      <a:gd name="T13" fmla="*/ 253 h 431"/>
                      <a:gd name="T14" fmla="*/ 747 w 837"/>
                      <a:gd name="T15" fmla="*/ 244 h 431"/>
                      <a:gd name="T16" fmla="*/ 736 w 837"/>
                      <a:gd name="T17" fmla="*/ 235 h 431"/>
                      <a:gd name="T18" fmla="*/ 725 w 837"/>
                      <a:gd name="T19" fmla="*/ 225 h 431"/>
                      <a:gd name="T20" fmla="*/ 714 w 837"/>
                      <a:gd name="T21" fmla="*/ 216 h 431"/>
                      <a:gd name="T22" fmla="*/ 702 w 837"/>
                      <a:gd name="T23" fmla="*/ 207 h 431"/>
                      <a:gd name="T24" fmla="*/ 690 w 837"/>
                      <a:gd name="T25" fmla="*/ 199 h 431"/>
                      <a:gd name="T26" fmla="*/ 678 w 837"/>
                      <a:gd name="T27" fmla="*/ 190 h 431"/>
                      <a:gd name="T28" fmla="*/ 666 w 837"/>
                      <a:gd name="T29" fmla="*/ 182 h 431"/>
                      <a:gd name="T30" fmla="*/ 654 w 837"/>
                      <a:gd name="T31" fmla="*/ 174 h 431"/>
                      <a:gd name="T32" fmla="*/ 641 w 837"/>
                      <a:gd name="T33" fmla="*/ 165 h 431"/>
                      <a:gd name="T34" fmla="*/ 628 w 837"/>
                      <a:gd name="T35" fmla="*/ 158 h 431"/>
                      <a:gd name="T36" fmla="*/ 610 w 837"/>
                      <a:gd name="T37" fmla="*/ 146 h 431"/>
                      <a:gd name="T38" fmla="*/ 596 w 837"/>
                      <a:gd name="T39" fmla="*/ 139 h 431"/>
                      <a:gd name="T40" fmla="*/ 583 w 837"/>
                      <a:gd name="T41" fmla="*/ 132 h 431"/>
                      <a:gd name="T42" fmla="*/ 570 w 837"/>
                      <a:gd name="T43" fmla="*/ 125 h 431"/>
                      <a:gd name="T44" fmla="*/ 556 w 837"/>
                      <a:gd name="T45" fmla="*/ 118 h 431"/>
                      <a:gd name="T46" fmla="*/ 542 w 837"/>
                      <a:gd name="T47" fmla="*/ 111 h 431"/>
                      <a:gd name="T48" fmla="*/ 529 w 837"/>
                      <a:gd name="T49" fmla="*/ 104 h 431"/>
                      <a:gd name="T50" fmla="*/ 515 w 837"/>
                      <a:gd name="T51" fmla="*/ 98 h 431"/>
                      <a:gd name="T52" fmla="*/ 501 w 837"/>
                      <a:gd name="T53" fmla="*/ 92 h 431"/>
                      <a:gd name="T54" fmla="*/ 487 w 837"/>
                      <a:gd name="T55" fmla="*/ 86 h 431"/>
                      <a:gd name="T56" fmla="*/ 472 w 837"/>
                      <a:gd name="T57" fmla="*/ 80 h 431"/>
                      <a:gd name="T58" fmla="*/ 458 w 837"/>
                      <a:gd name="T59" fmla="*/ 74 h 431"/>
                      <a:gd name="T60" fmla="*/ 444 w 837"/>
                      <a:gd name="T61" fmla="*/ 69 h 431"/>
                      <a:gd name="T62" fmla="*/ 429 w 837"/>
                      <a:gd name="T63" fmla="*/ 64 h 431"/>
                      <a:gd name="T64" fmla="*/ 415 w 837"/>
                      <a:gd name="T65" fmla="*/ 59 h 431"/>
                      <a:gd name="T66" fmla="*/ 401 w 837"/>
                      <a:gd name="T67" fmla="*/ 54 h 431"/>
                      <a:gd name="T68" fmla="*/ 387 w 837"/>
                      <a:gd name="T69" fmla="*/ 50 h 431"/>
                      <a:gd name="T70" fmla="*/ 374 w 837"/>
                      <a:gd name="T71" fmla="*/ 46 h 431"/>
                      <a:gd name="T72" fmla="*/ 303 w 837"/>
                      <a:gd name="T73" fmla="*/ 28 h 431"/>
                      <a:gd name="T74" fmla="*/ 288 w 837"/>
                      <a:gd name="T75" fmla="*/ 25 h 431"/>
                      <a:gd name="T76" fmla="*/ 273 w 837"/>
                      <a:gd name="T77" fmla="*/ 22 h 431"/>
                      <a:gd name="T78" fmla="*/ 258 w 837"/>
                      <a:gd name="T79" fmla="*/ 19 h 431"/>
                      <a:gd name="T80" fmla="*/ 243 w 837"/>
                      <a:gd name="T81" fmla="*/ 16 h 431"/>
                      <a:gd name="T82" fmla="*/ 228 w 837"/>
                      <a:gd name="T83" fmla="*/ 14 h 431"/>
                      <a:gd name="T84" fmla="*/ 213 w 837"/>
                      <a:gd name="T85" fmla="*/ 12 h 431"/>
                      <a:gd name="T86" fmla="*/ 198 w 837"/>
                      <a:gd name="T87" fmla="*/ 10 h 431"/>
                      <a:gd name="T88" fmla="*/ 184 w 837"/>
                      <a:gd name="T89" fmla="*/ 9 h 431"/>
                      <a:gd name="T90" fmla="*/ 169 w 837"/>
                      <a:gd name="T91" fmla="*/ 7 h 431"/>
                      <a:gd name="T92" fmla="*/ 154 w 837"/>
                      <a:gd name="T93" fmla="*/ 6 h 431"/>
                      <a:gd name="T94" fmla="*/ 139 w 837"/>
                      <a:gd name="T95" fmla="*/ 5 h 431"/>
                      <a:gd name="T96" fmla="*/ 125 w 837"/>
                      <a:gd name="T97" fmla="*/ 5 h 431"/>
                      <a:gd name="T98" fmla="*/ 111 w 837"/>
                      <a:gd name="T99" fmla="*/ 2 h 431"/>
                      <a:gd name="T100" fmla="*/ 97 w 837"/>
                      <a:gd name="T101" fmla="*/ 0 h 431"/>
                      <a:gd name="T102" fmla="*/ 84 w 837"/>
                      <a:gd name="T103" fmla="*/ 3 h 431"/>
                      <a:gd name="T104" fmla="*/ 0 w 837"/>
                      <a:gd name="T105" fmla="*/ 9 h 431"/>
                      <a:gd name="T106" fmla="*/ 837 w 837"/>
                      <a:gd name="T107" fmla="*/ 337 h 431"/>
                      <a:gd name="T108" fmla="*/ 826 w 837"/>
                      <a:gd name="T109" fmla="*/ 324 h 43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</a:cxnLst>
                    <a:rect l="0" t="0" r="r" b="b"/>
                    <a:pathLst>
                      <a:path w="837" h="431">
                        <a:moveTo>
                          <a:pt x="823" y="320"/>
                        </a:moveTo>
                        <a:cubicBezTo>
                          <a:pt x="821" y="318"/>
                          <a:pt x="819" y="315"/>
                          <a:pt x="817" y="313"/>
                        </a:cubicBezTo>
                        <a:cubicBezTo>
                          <a:pt x="816" y="312"/>
                          <a:pt x="815" y="310"/>
                          <a:pt x="814" y="309"/>
                        </a:cubicBezTo>
                        <a:cubicBezTo>
                          <a:pt x="812" y="307"/>
                          <a:pt x="810" y="305"/>
                          <a:pt x="808" y="303"/>
                        </a:cubicBezTo>
                        <a:cubicBezTo>
                          <a:pt x="807" y="301"/>
                          <a:pt x="805" y="300"/>
                          <a:pt x="804" y="298"/>
                        </a:cubicBezTo>
                        <a:cubicBezTo>
                          <a:pt x="802" y="297"/>
                          <a:pt x="800" y="295"/>
                          <a:pt x="799" y="293"/>
                        </a:cubicBezTo>
                        <a:cubicBezTo>
                          <a:pt x="797" y="291"/>
                          <a:pt x="796" y="290"/>
                          <a:pt x="794" y="288"/>
                        </a:cubicBezTo>
                        <a:cubicBezTo>
                          <a:pt x="792" y="286"/>
                          <a:pt x="791" y="284"/>
                          <a:pt x="789" y="283"/>
                        </a:cubicBezTo>
                        <a:cubicBezTo>
                          <a:pt x="787" y="281"/>
                          <a:pt x="786" y="280"/>
                          <a:pt x="784" y="278"/>
                        </a:cubicBezTo>
                        <a:cubicBezTo>
                          <a:pt x="783" y="276"/>
                          <a:pt x="781" y="275"/>
                          <a:pt x="779" y="273"/>
                        </a:cubicBezTo>
                        <a:cubicBezTo>
                          <a:pt x="777" y="271"/>
                          <a:pt x="776" y="270"/>
                          <a:pt x="774" y="268"/>
                        </a:cubicBezTo>
                        <a:cubicBezTo>
                          <a:pt x="772" y="266"/>
                          <a:pt x="771" y="265"/>
                          <a:pt x="769" y="263"/>
                        </a:cubicBezTo>
                        <a:cubicBezTo>
                          <a:pt x="767" y="261"/>
                          <a:pt x="765" y="260"/>
                          <a:pt x="764" y="259"/>
                        </a:cubicBezTo>
                        <a:cubicBezTo>
                          <a:pt x="762" y="257"/>
                          <a:pt x="760" y="255"/>
                          <a:pt x="758" y="253"/>
                        </a:cubicBezTo>
                        <a:cubicBezTo>
                          <a:pt x="757" y="252"/>
                          <a:pt x="755" y="250"/>
                          <a:pt x="753" y="249"/>
                        </a:cubicBezTo>
                        <a:cubicBezTo>
                          <a:pt x="751" y="247"/>
                          <a:pt x="749" y="246"/>
                          <a:pt x="747" y="244"/>
                        </a:cubicBezTo>
                        <a:cubicBezTo>
                          <a:pt x="746" y="242"/>
                          <a:pt x="744" y="241"/>
                          <a:pt x="742" y="239"/>
                        </a:cubicBezTo>
                        <a:cubicBezTo>
                          <a:pt x="740" y="238"/>
                          <a:pt x="738" y="236"/>
                          <a:pt x="736" y="235"/>
                        </a:cubicBezTo>
                        <a:cubicBezTo>
                          <a:pt x="735" y="233"/>
                          <a:pt x="733" y="232"/>
                          <a:pt x="731" y="230"/>
                        </a:cubicBezTo>
                        <a:cubicBezTo>
                          <a:pt x="729" y="229"/>
                          <a:pt x="727" y="227"/>
                          <a:pt x="725" y="225"/>
                        </a:cubicBezTo>
                        <a:cubicBezTo>
                          <a:pt x="724" y="224"/>
                          <a:pt x="722" y="223"/>
                          <a:pt x="720" y="221"/>
                        </a:cubicBezTo>
                        <a:cubicBezTo>
                          <a:pt x="718" y="220"/>
                          <a:pt x="716" y="218"/>
                          <a:pt x="714" y="216"/>
                        </a:cubicBezTo>
                        <a:cubicBezTo>
                          <a:pt x="712" y="215"/>
                          <a:pt x="710" y="214"/>
                          <a:pt x="708" y="212"/>
                        </a:cubicBezTo>
                        <a:cubicBezTo>
                          <a:pt x="706" y="211"/>
                          <a:pt x="704" y="209"/>
                          <a:pt x="702" y="207"/>
                        </a:cubicBezTo>
                        <a:cubicBezTo>
                          <a:pt x="700" y="206"/>
                          <a:pt x="699" y="205"/>
                          <a:pt x="697" y="203"/>
                        </a:cubicBezTo>
                        <a:cubicBezTo>
                          <a:pt x="695" y="202"/>
                          <a:pt x="693" y="200"/>
                          <a:pt x="690" y="199"/>
                        </a:cubicBezTo>
                        <a:cubicBezTo>
                          <a:pt x="689" y="197"/>
                          <a:pt x="687" y="196"/>
                          <a:pt x="685" y="195"/>
                        </a:cubicBezTo>
                        <a:cubicBezTo>
                          <a:pt x="683" y="193"/>
                          <a:pt x="681" y="192"/>
                          <a:pt x="678" y="190"/>
                        </a:cubicBezTo>
                        <a:cubicBezTo>
                          <a:pt x="676" y="189"/>
                          <a:pt x="675" y="188"/>
                          <a:pt x="673" y="186"/>
                        </a:cubicBezTo>
                        <a:cubicBezTo>
                          <a:pt x="670" y="185"/>
                          <a:pt x="668" y="183"/>
                          <a:pt x="666" y="182"/>
                        </a:cubicBezTo>
                        <a:cubicBezTo>
                          <a:pt x="664" y="180"/>
                          <a:pt x="662" y="179"/>
                          <a:pt x="660" y="178"/>
                        </a:cubicBezTo>
                        <a:cubicBezTo>
                          <a:pt x="658" y="176"/>
                          <a:pt x="656" y="175"/>
                          <a:pt x="654" y="174"/>
                        </a:cubicBezTo>
                        <a:cubicBezTo>
                          <a:pt x="652" y="172"/>
                          <a:pt x="650" y="171"/>
                          <a:pt x="648" y="170"/>
                        </a:cubicBezTo>
                        <a:cubicBezTo>
                          <a:pt x="646" y="168"/>
                          <a:pt x="643" y="167"/>
                          <a:pt x="641" y="165"/>
                        </a:cubicBezTo>
                        <a:cubicBezTo>
                          <a:pt x="639" y="164"/>
                          <a:pt x="637" y="163"/>
                          <a:pt x="635" y="162"/>
                        </a:cubicBezTo>
                        <a:cubicBezTo>
                          <a:pt x="633" y="160"/>
                          <a:pt x="631" y="159"/>
                          <a:pt x="628" y="158"/>
                        </a:cubicBezTo>
                        <a:cubicBezTo>
                          <a:pt x="625" y="155"/>
                          <a:pt x="621" y="153"/>
                          <a:pt x="617" y="151"/>
                        </a:cubicBezTo>
                        <a:cubicBezTo>
                          <a:pt x="615" y="149"/>
                          <a:pt x="612" y="148"/>
                          <a:pt x="610" y="146"/>
                        </a:cubicBezTo>
                        <a:cubicBezTo>
                          <a:pt x="607" y="145"/>
                          <a:pt x="605" y="144"/>
                          <a:pt x="603" y="142"/>
                        </a:cubicBezTo>
                        <a:cubicBezTo>
                          <a:pt x="601" y="141"/>
                          <a:pt x="599" y="140"/>
                          <a:pt x="596" y="139"/>
                        </a:cubicBezTo>
                        <a:cubicBezTo>
                          <a:pt x="594" y="138"/>
                          <a:pt x="592" y="136"/>
                          <a:pt x="589" y="135"/>
                        </a:cubicBezTo>
                        <a:cubicBezTo>
                          <a:pt x="587" y="134"/>
                          <a:pt x="585" y="133"/>
                          <a:pt x="583" y="132"/>
                        </a:cubicBezTo>
                        <a:cubicBezTo>
                          <a:pt x="581" y="130"/>
                          <a:pt x="578" y="129"/>
                          <a:pt x="576" y="128"/>
                        </a:cubicBezTo>
                        <a:cubicBezTo>
                          <a:pt x="574" y="127"/>
                          <a:pt x="572" y="126"/>
                          <a:pt x="570" y="125"/>
                        </a:cubicBezTo>
                        <a:cubicBezTo>
                          <a:pt x="567" y="123"/>
                          <a:pt x="565" y="122"/>
                          <a:pt x="562" y="121"/>
                        </a:cubicBezTo>
                        <a:cubicBezTo>
                          <a:pt x="560" y="120"/>
                          <a:pt x="558" y="119"/>
                          <a:pt x="556" y="118"/>
                        </a:cubicBezTo>
                        <a:cubicBezTo>
                          <a:pt x="554" y="116"/>
                          <a:pt x="551" y="115"/>
                          <a:pt x="549" y="114"/>
                        </a:cubicBezTo>
                        <a:cubicBezTo>
                          <a:pt x="547" y="113"/>
                          <a:pt x="545" y="112"/>
                          <a:pt x="542" y="111"/>
                        </a:cubicBezTo>
                        <a:cubicBezTo>
                          <a:pt x="540" y="110"/>
                          <a:pt x="537" y="108"/>
                          <a:pt x="535" y="107"/>
                        </a:cubicBezTo>
                        <a:cubicBezTo>
                          <a:pt x="533" y="106"/>
                          <a:pt x="531" y="105"/>
                          <a:pt x="529" y="104"/>
                        </a:cubicBezTo>
                        <a:cubicBezTo>
                          <a:pt x="526" y="103"/>
                          <a:pt x="523" y="102"/>
                          <a:pt x="521" y="101"/>
                        </a:cubicBezTo>
                        <a:cubicBezTo>
                          <a:pt x="519" y="100"/>
                          <a:pt x="517" y="99"/>
                          <a:pt x="515" y="98"/>
                        </a:cubicBezTo>
                        <a:cubicBezTo>
                          <a:pt x="512" y="97"/>
                          <a:pt x="509" y="96"/>
                          <a:pt x="507" y="94"/>
                        </a:cubicBezTo>
                        <a:cubicBezTo>
                          <a:pt x="505" y="94"/>
                          <a:pt x="503" y="93"/>
                          <a:pt x="501" y="92"/>
                        </a:cubicBezTo>
                        <a:cubicBezTo>
                          <a:pt x="498" y="91"/>
                          <a:pt x="495" y="90"/>
                          <a:pt x="493" y="88"/>
                        </a:cubicBezTo>
                        <a:cubicBezTo>
                          <a:pt x="491" y="88"/>
                          <a:pt x="489" y="87"/>
                          <a:pt x="487" y="86"/>
                        </a:cubicBezTo>
                        <a:cubicBezTo>
                          <a:pt x="484" y="85"/>
                          <a:pt x="481" y="84"/>
                          <a:pt x="478" y="82"/>
                        </a:cubicBezTo>
                        <a:cubicBezTo>
                          <a:pt x="476" y="82"/>
                          <a:pt x="474" y="81"/>
                          <a:pt x="472" y="80"/>
                        </a:cubicBezTo>
                        <a:cubicBezTo>
                          <a:pt x="470" y="79"/>
                          <a:pt x="467" y="78"/>
                          <a:pt x="464" y="77"/>
                        </a:cubicBezTo>
                        <a:cubicBezTo>
                          <a:pt x="462" y="76"/>
                          <a:pt x="460" y="75"/>
                          <a:pt x="458" y="74"/>
                        </a:cubicBezTo>
                        <a:cubicBezTo>
                          <a:pt x="455" y="73"/>
                          <a:pt x="452" y="72"/>
                          <a:pt x="450" y="71"/>
                        </a:cubicBezTo>
                        <a:cubicBezTo>
                          <a:pt x="448" y="71"/>
                          <a:pt x="446" y="70"/>
                          <a:pt x="444" y="69"/>
                        </a:cubicBezTo>
                        <a:cubicBezTo>
                          <a:pt x="441" y="68"/>
                          <a:pt x="438" y="67"/>
                          <a:pt x="435" y="66"/>
                        </a:cubicBezTo>
                        <a:cubicBezTo>
                          <a:pt x="433" y="65"/>
                          <a:pt x="431" y="65"/>
                          <a:pt x="429" y="64"/>
                        </a:cubicBezTo>
                        <a:cubicBezTo>
                          <a:pt x="426" y="63"/>
                          <a:pt x="423" y="62"/>
                          <a:pt x="420" y="61"/>
                        </a:cubicBezTo>
                        <a:cubicBezTo>
                          <a:pt x="419" y="60"/>
                          <a:pt x="417" y="60"/>
                          <a:pt x="415" y="59"/>
                        </a:cubicBezTo>
                        <a:cubicBezTo>
                          <a:pt x="412" y="58"/>
                          <a:pt x="409" y="57"/>
                          <a:pt x="406" y="56"/>
                        </a:cubicBezTo>
                        <a:cubicBezTo>
                          <a:pt x="404" y="55"/>
                          <a:pt x="403" y="55"/>
                          <a:pt x="401" y="54"/>
                        </a:cubicBezTo>
                        <a:cubicBezTo>
                          <a:pt x="398" y="53"/>
                          <a:pt x="394" y="52"/>
                          <a:pt x="391" y="51"/>
                        </a:cubicBezTo>
                        <a:cubicBezTo>
                          <a:pt x="390" y="51"/>
                          <a:pt x="388" y="50"/>
                          <a:pt x="387" y="50"/>
                        </a:cubicBezTo>
                        <a:cubicBezTo>
                          <a:pt x="383" y="49"/>
                          <a:pt x="380" y="48"/>
                          <a:pt x="376" y="47"/>
                        </a:cubicBezTo>
                        <a:cubicBezTo>
                          <a:pt x="375" y="46"/>
                          <a:pt x="374" y="46"/>
                          <a:pt x="374" y="46"/>
                        </a:cubicBezTo>
                        <a:cubicBezTo>
                          <a:pt x="350" y="39"/>
                          <a:pt x="327" y="33"/>
                          <a:pt x="303" y="28"/>
                        </a:cubicBezTo>
                        <a:cubicBezTo>
                          <a:pt x="303" y="28"/>
                          <a:pt x="303" y="28"/>
                          <a:pt x="303" y="28"/>
                        </a:cubicBezTo>
                        <a:cubicBezTo>
                          <a:pt x="299" y="27"/>
                          <a:pt x="295" y="26"/>
                          <a:pt x="291" y="25"/>
                        </a:cubicBezTo>
                        <a:cubicBezTo>
                          <a:pt x="290" y="25"/>
                          <a:pt x="289" y="25"/>
                          <a:pt x="288" y="25"/>
                        </a:cubicBezTo>
                        <a:cubicBezTo>
                          <a:pt x="284" y="24"/>
                          <a:pt x="280" y="23"/>
                          <a:pt x="276" y="22"/>
                        </a:cubicBezTo>
                        <a:cubicBezTo>
                          <a:pt x="275" y="22"/>
                          <a:pt x="274" y="22"/>
                          <a:pt x="273" y="22"/>
                        </a:cubicBezTo>
                        <a:cubicBezTo>
                          <a:pt x="269" y="21"/>
                          <a:pt x="266" y="20"/>
                          <a:pt x="262" y="20"/>
                        </a:cubicBezTo>
                        <a:cubicBezTo>
                          <a:pt x="261" y="19"/>
                          <a:pt x="259" y="19"/>
                          <a:pt x="258" y="19"/>
                        </a:cubicBezTo>
                        <a:cubicBezTo>
                          <a:pt x="254" y="18"/>
                          <a:pt x="251" y="18"/>
                          <a:pt x="247" y="17"/>
                        </a:cubicBezTo>
                        <a:cubicBezTo>
                          <a:pt x="246" y="17"/>
                          <a:pt x="244" y="17"/>
                          <a:pt x="243" y="16"/>
                        </a:cubicBezTo>
                        <a:cubicBezTo>
                          <a:pt x="240" y="16"/>
                          <a:pt x="236" y="15"/>
                          <a:pt x="232" y="15"/>
                        </a:cubicBezTo>
                        <a:cubicBezTo>
                          <a:pt x="231" y="15"/>
                          <a:pt x="230" y="14"/>
                          <a:pt x="228" y="14"/>
                        </a:cubicBezTo>
                        <a:cubicBezTo>
                          <a:pt x="225" y="14"/>
                          <a:pt x="221" y="13"/>
                          <a:pt x="218" y="13"/>
                        </a:cubicBezTo>
                        <a:cubicBezTo>
                          <a:pt x="216" y="12"/>
                          <a:pt x="215" y="12"/>
                          <a:pt x="213" y="12"/>
                        </a:cubicBezTo>
                        <a:cubicBezTo>
                          <a:pt x="210" y="12"/>
                          <a:pt x="206" y="11"/>
                          <a:pt x="203" y="11"/>
                        </a:cubicBezTo>
                        <a:cubicBezTo>
                          <a:pt x="201" y="11"/>
                          <a:pt x="200" y="10"/>
                          <a:pt x="198" y="10"/>
                        </a:cubicBezTo>
                        <a:cubicBezTo>
                          <a:pt x="195" y="10"/>
                          <a:pt x="191" y="9"/>
                          <a:pt x="188" y="9"/>
                        </a:cubicBezTo>
                        <a:cubicBezTo>
                          <a:pt x="186" y="9"/>
                          <a:pt x="185" y="9"/>
                          <a:pt x="184" y="9"/>
                        </a:cubicBezTo>
                        <a:cubicBezTo>
                          <a:pt x="180" y="8"/>
                          <a:pt x="177" y="8"/>
                          <a:pt x="173" y="8"/>
                        </a:cubicBezTo>
                        <a:cubicBezTo>
                          <a:pt x="172" y="8"/>
                          <a:pt x="170" y="7"/>
                          <a:pt x="169" y="7"/>
                        </a:cubicBezTo>
                        <a:cubicBezTo>
                          <a:pt x="165" y="7"/>
                          <a:pt x="162" y="7"/>
                          <a:pt x="158" y="6"/>
                        </a:cubicBezTo>
                        <a:cubicBezTo>
                          <a:pt x="157" y="6"/>
                          <a:pt x="155" y="6"/>
                          <a:pt x="154" y="6"/>
                        </a:cubicBezTo>
                        <a:cubicBezTo>
                          <a:pt x="150" y="6"/>
                          <a:pt x="147" y="6"/>
                          <a:pt x="143" y="5"/>
                        </a:cubicBezTo>
                        <a:cubicBezTo>
                          <a:pt x="142" y="5"/>
                          <a:pt x="141" y="5"/>
                          <a:pt x="139" y="5"/>
                        </a:cubicBezTo>
                        <a:cubicBezTo>
                          <a:pt x="136" y="5"/>
                          <a:pt x="132" y="5"/>
                          <a:pt x="129" y="5"/>
                        </a:cubicBezTo>
                        <a:cubicBezTo>
                          <a:pt x="127" y="5"/>
                          <a:pt x="126" y="5"/>
                          <a:pt x="125" y="5"/>
                        </a:cubicBezTo>
                        <a:cubicBezTo>
                          <a:pt x="121" y="5"/>
                          <a:pt x="118" y="4"/>
                          <a:pt x="114" y="4"/>
                        </a:cubicBezTo>
                        <a:cubicBezTo>
                          <a:pt x="113" y="4"/>
                          <a:pt x="112" y="2"/>
                          <a:pt x="111" y="2"/>
                        </a:cubicBezTo>
                        <a:cubicBezTo>
                          <a:pt x="107" y="2"/>
                          <a:pt x="103" y="0"/>
                          <a:pt x="99" y="0"/>
                        </a:cubicBezTo>
                        <a:cubicBezTo>
                          <a:pt x="98" y="0"/>
                          <a:pt x="98" y="0"/>
                          <a:pt x="97" y="0"/>
                        </a:cubicBezTo>
                        <a:cubicBezTo>
                          <a:pt x="93" y="0"/>
                          <a:pt x="89" y="2"/>
                          <a:pt x="84" y="2"/>
                        </a:cubicBezTo>
                        <a:cubicBezTo>
                          <a:pt x="84" y="3"/>
                          <a:pt x="84" y="3"/>
                          <a:pt x="84" y="3"/>
                        </a:cubicBezTo>
                        <a:cubicBezTo>
                          <a:pt x="56" y="4"/>
                          <a:pt x="28" y="6"/>
                          <a:pt x="1" y="9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ubicBezTo>
                          <a:pt x="336" y="431"/>
                          <a:pt x="336" y="431"/>
                          <a:pt x="336" y="431"/>
                        </a:cubicBezTo>
                        <a:cubicBezTo>
                          <a:pt x="837" y="337"/>
                          <a:pt x="837" y="337"/>
                          <a:pt x="837" y="337"/>
                        </a:cubicBezTo>
                        <a:cubicBezTo>
                          <a:pt x="836" y="336"/>
                          <a:pt x="835" y="335"/>
                          <a:pt x="835" y="334"/>
                        </a:cubicBezTo>
                        <a:cubicBezTo>
                          <a:pt x="832" y="331"/>
                          <a:pt x="829" y="327"/>
                          <a:pt x="826" y="324"/>
                        </a:cubicBezTo>
                        <a:cubicBezTo>
                          <a:pt x="825" y="322"/>
                          <a:pt x="824" y="321"/>
                          <a:pt x="823" y="320"/>
                        </a:cubicBezTo>
                        <a:close/>
                      </a:path>
                    </a:pathLst>
                  </a:custGeom>
                  <a:solidFill>
                    <a:srgbClr val="F39C12">
                      <a:lumMod val="75000"/>
                    </a:srgbClr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494" name="Freeform 13"/>
                  <p:cNvSpPr>
                    <a:spLocks/>
                  </p:cNvSpPr>
                  <p:nvPr/>
                </p:nvSpPr>
                <p:spPr bwMode="auto">
                  <a:xfrm>
                    <a:off x="5221035" y="2798185"/>
                    <a:ext cx="1819552" cy="771844"/>
                  </a:xfrm>
                  <a:custGeom>
                    <a:avLst/>
                    <a:gdLst>
                      <a:gd name="T0" fmla="*/ 202 w 1453"/>
                      <a:gd name="T1" fmla="*/ 241 h 616"/>
                      <a:gd name="T2" fmla="*/ 217 w 1453"/>
                      <a:gd name="T3" fmla="*/ 239 h 616"/>
                      <a:gd name="T4" fmla="*/ 233 w 1453"/>
                      <a:gd name="T5" fmla="*/ 238 h 616"/>
                      <a:gd name="T6" fmla="*/ 250 w 1453"/>
                      <a:gd name="T7" fmla="*/ 237 h 616"/>
                      <a:gd name="T8" fmla="*/ 266 w 1453"/>
                      <a:gd name="T9" fmla="*/ 236 h 616"/>
                      <a:gd name="T10" fmla="*/ 282 w 1453"/>
                      <a:gd name="T11" fmla="*/ 236 h 616"/>
                      <a:gd name="T12" fmla="*/ 299 w 1453"/>
                      <a:gd name="T13" fmla="*/ 234 h 616"/>
                      <a:gd name="T14" fmla="*/ 316 w 1453"/>
                      <a:gd name="T15" fmla="*/ 235 h 616"/>
                      <a:gd name="T16" fmla="*/ 332 w 1453"/>
                      <a:gd name="T17" fmla="*/ 236 h 616"/>
                      <a:gd name="T18" fmla="*/ 349 w 1453"/>
                      <a:gd name="T19" fmla="*/ 237 h 616"/>
                      <a:gd name="T20" fmla="*/ 366 w 1453"/>
                      <a:gd name="T21" fmla="*/ 238 h 616"/>
                      <a:gd name="T22" fmla="*/ 551 w 1453"/>
                      <a:gd name="T23" fmla="*/ 265 h 616"/>
                      <a:gd name="T24" fmla="*/ 567 w 1453"/>
                      <a:gd name="T25" fmla="*/ 269 h 616"/>
                      <a:gd name="T26" fmla="*/ 583 w 1453"/>
                      <a:gd name="T27" fmla="*/ 273 h 616"/>
                      <a:gd name="T28" fmla="*/ 600 w 1453"/>
                      <a:gd name="T29" fmla="*/ 278 h 616"/>
                      <a:gd name="T30" fmla="*/ 616 w 1453"/>
                      <a:gd name="T31" fmla="*/ 282 h 616"/>
                      <a:gd name="T32" fmla="*/ 633 w 1453"/>
                      <a:gd name="T33" fmla="*/ 287 h 616"/>
                      <a:gd name="T34" fmla="*/ 650 w 1453"/>
                      <a:gd name="T35" fmla="*/ 293 h 616"/>
                      <a:gd name="T36" fmla="*/ 666 w 1453"/>
                      <a:gd name="T37" fmla="*/ 298 h 616"/>
                      <a:gd name="T38" fmla="*/ 683 w 1453"/>
                      <a:gd name="T39" fmla="*/ 304 h 616"/>
                      <a:gd name="T40" fmla="*/ 699 w 1453"/>
                      <a:gd name="T41" fmla="*/ 310 h 616"/>
                      <a:gd name="T42" fmla="*/ 716 w 1453"/>
                      <a:gd name="T43" fmla="*/ 316 h 616"/>
                      <a:gd name="T44" fmla="*/ 732 w 1453"/>
                      <a:gd name="T45" fmla="*/ 322 h 616"/>
                      <a:gd name="T46" fmla="*/ 749 w 1453"/>
                      <a:gd name="T47" fmla="*/ 329 h 616"/>
                      <a:gd name="T48" fmla="*/ 765 w 1453"/>
                      <a:gd name="T49" fmla="*/ 336 h 616"/>
                      <a:gd name="T50" fmla="*/ 781 w 1453"/>
                      <a:gd name="T51" fmla="*/ 343 h 616"/>
                      <a:gd name="T52" fmla="*/ 797 w 1453"/>
                      <a:gd name="T53" fmla="*/ 350 h 616"/>
                      <a:gd name="T54" fmla="*/ 813 w 1453"/>
                      <a:gd name="T55" fmla="*/ 357 h 616"/>
                      <a:gd name="T56" fmla="*/ 828 w 1453"/>
                      <a:gd name="T57" fmla="*/ 365 h 616"/>
                      <a:gd name="T58" fmla="*/ 871 w 1453"/>
                      <a:gd name="T59" fmla="*/ 388 h 616"/>
                      <a:gd name="T60" fmla="*/ 883 w 1453"/>
                      <a:gd name="T61" fmla="*/ 395 h 616"/>
                      <a:gd name="T62" fmla="*/ 898 w 1453"/>
                      <a:gd name="T63" fmla="*/ 403 h 616"/>
                      <a:gd name="T64" fmla="*/ 912 w 1453"/>
                      <a:gd name="T65" fmla="*/ 411 h 616"/>
                      <a:gd name="T66" fmla="*/ 927 w 1453"/>
                      <a:gd name="T67" fmla="*/ 420 h 616"/>
                      <a:gd name="T68" fmla="*/ 941 w 1453"/>
                      <a:gd name="T69" fmla="*/ 429 h 616"/>
                      <a:gd name="T70" fmla="*/ 955 w 1453"/>
                      <a:gd name="T71" fmla="*/ 439 h 616"/>
                      <a:gd name="T72" fmla="*/ 969 w 1453"/>
                      <a:gd name="T73" fmla="*/ 448 h 616"/>
                      <a:gd name="T74" fmla="*/ 983 w 1453"/>
                      <a:gd name="T75" fmla="*/ 458 h 616"/>
                      <a:gd name="T76" fmla="*/ 996 w 1453"/>
                      <a:gd name="T77" fmla="*/ 468 h 616"/>
                      <a:gd name="T78" fmla="*/ 1010 w 1453"/>
                      <a:gd name="T79" fmla="*/ 478 h 616"/>
                      <a:gd name="T80" fmla="*/ 1023 w 1453"/>
                      <a:gd name="T81" fmla="*/ 489 h 616"/>
                      <a:gd name="T82" fmla="*/ 1035 w 1453"/>
                      <a:gd name="T83" fmla="*/ 499 h 616"/>
                      <a:gd name="T84" fmla="*/ 1048 w 1453"/>
                      <a:gd name="T85" fmla="*/ 510 h 616"/>
                      <a:gd name="T86" fmla="*/ 1060 w 1453"/>
                      <a:gd name="T87" fmla="*/ 521 h 616"/>
                      <a:gd name="T88" fmla="*/ 1072 w 1453"/>
                      <a:gd name="T89" fmla="*/ 532 h 616"/>
                      <a:gd name="T90" fmla="*/ 1084 w 1453"/>
                      <a:gd name="T91" fmla="*/ 543 h 616"/>
                      <a:gd name="T92" fmla="*/ 1096 w 1453"/>
                      <a:gd name="T93" fmla="*/ 554 h 616"/>
                      <a:gd name="T94" fmla="*/ 1107 w 1453"/>
                      <a:gd name="T95" fmla="*/ 566 h 616"/>
                      <a:gd name="T96" fmla="*/ 1118 w 1453"/>
                      <a:gd name="T97" fmla="*/ 577 h 616"/>
                      <a:gd name="T98" fmla="*/ 1128 w 1453"/>
                      <a:gd name="T99" fmla="*/ 589 h 616"/>
                      <a:gd name="T100" fmla="*/ 1138 w 1453"/>
                      <a:gd name="T101" fmla="*/ 601 h 616"/>
                      <a:gd name="T102" fmla="*/ 1150 w 1453"/>
                      <a:gd name="T103" fmla="*/ 616 h 616"/>
                      <a:gd name="T104" fmla="*/ 1349 w 1453"/>
                      <a:gd name="T105" fmla="*/ 442 h 616"/>
                      <a:gd name="T106" fmla="*/ 1041 w 1453"/>
                      <a:gd name="T107" fmla="*/ 377 h 616"/>
                      <a:gd name="T108" fmla="*/ 1101 w 1453"/>
                      <a:gd name="T109" fmla="*/ 255 h 616"/>
                      <a:gd name="T110" fmla="*/ 771 w 1453"/>
                      <a:gd name="T111" fmla="*/ 237 h 616"/>
                      <a:gd name="T112" fmla="*/ 632 w 1453"/>
                      <a:gd name="T113" fmla="*/ 187 h 616"/>
                      <a:gd name="T114" fmla="*/ 365 w 1453"/>
                      <a:gd name="T115" fmla="*/ 4 h 616"/>
                      <a:gd name="T116" fmla="*/ 332 w 1453"/>
                      <a:gd name="T117" fmla="*/ 137 h 616"/>
                      <a:gd name="T118" fmla="*/ 283 w 1453"/>
                      <a:gd name="T119" fmla="*/ 134 h 616"/>
                      <a:gd name="T120" fmla="*/ 195 w 1453"/>
                      <a:gd name="T121" fmla="*/ 136 h 616"/>
                      <a:gd name="T122" fmla="*/ 52 w 1453"/>
                      <a:gd name="T123" fmla="*/ 0 h 616"/>
                      <a:gd name="T124" fmla="*/ 187 w 1453"/>
                      <a:gd name="T125" fmla="*/ 242 h 61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453" h="616">
                        <a:moveTo>
                          <a:pt x="187" y="242"/>
                        </a:moveTo>
                        <a:cubicBezTo>
                          <a:pt x="192" y="242"/>
                          <a:pt x="197" y="241"/>
                          <a:pt x="202" y="241"/>
                        </a:cubicBezTo>
                        <a:cubicBezTo>
                          <a:pt x="203" y="241"/>
                          <a:pt x="203" y="241"/>
                          <a:pt x="203" y="241"/>
                        </a:cubicBezTo>
                        <a:cubicBezTo>
                          <a:pt x="208" y="240"/>
                          <a:pt x="213" y="240"/>
                          <a:pt x="217" y="239"/>
                        </a:cubicBezTo>
                        <a:cubicBezTo>
                          <a:pt x="218" y="239"/>
                          <a:pt x="218" y="239"/>
                          <a:pt x="219" y="239"/>
                        </a:cubicBezTo>
                        <a:cubicBezTo>
                          <a:pt x="224" y="239"/>
                          <a:pt x="229" y="239"/>
                          <a:pt x="233" y="238"/>
                        </a:cubicBezTo>
                        <a:cubicBezTo>
                          <a:pt x="234" y="238"/>
                          <a:pt x="235" y="238"/>
                          <a:pt x="235" y="238"/>
                        </a:cubicBezTo>
                        <a:cubicBezTo>
                          <a:pt x="240" y="238"/>
                          <a:pt x="245" y="237"/>
                          <a:pt x="250" y="237"/>
                        </a:cubicBezTo>
                        <a:cubicBezTo>
                          <a:pt x="250" y="237"/>
                          <a:pt x="251" y="237"/>
                          <a:pt x="252" y="237"/>
                        </a:cubicBezTo>
                        <a:cubicBezTo>
                          <a:pt x="256" y="237"/>
                          <a:pt x="261" y="237"/>
                          <a:pt x="266" y="236"/>
                        </a:cubicBezTo>
                        <a:cubicBezTo>
                          <a:pt x="267" y="236"/>
                          <a:pt x="267" y="236"/>
                          <a:pt x="268" y="236"/>
                        </a:cubicBezTo>
                        <a:cubicBezTo>
                          <a:pt x="273" y="236"/>
                          <a:pt x="278" y="236"/>
                          <a:pt x="282" y="236"/>
                        </a:cubicBezTo>
                        <a:cubicBezTo>
                          <a:pt x="283" y="236"/>
                          <a:pt x="284" y="235"/>
                          <a:pt x="285" y="235"/>
                        </a:cubicBezTo>
                        <a:cubicBezTo>
                          <a:pt x="289" y="235"/>
                          <a:pt x="294" y="234"/>
                          <a:pt x="299" y="234"/>
                        </a:cubicBezTo>
                        <a:cubicBezTo>
                          <a:pt x="300" y="234"/>
                          <a:pt x="300" y="234"/>
                          <a:pt x="301" y="234"/>
                        </a:cubicBezTo>
                        <a:cubicBezTo>
                          <a:pt x="306" y="234"/>
                          <a:pt x="311" y="235"/>
                          <a:pt x="316" y="235"/>
                        </a:cubicBezTo>
                        <a:cubicBezTo>
                          <a:pt x="316" y="235"/>
                          <a:pt x="317" y="235"/>
                          <a:pt x="318" y="235"/>
                        </a:cubicBezTo>
                        <a:cubicBezTo>
                          <a:pt x="323" y="236"/>
                          <a:pt x="328" y="236"/>
                          <a:pt x="332" y="236"/>
                        </a:cubicBezTo>
                        <a:cubicBezTo>
                          <a:pt x="333" y="236"/>
                          <a:pt x="334" y="236"/>
                          <a:pt x="334" y="236"/>
                        </a:cubicBezTo>
                        <a:cubicBezTo>
                          <a:pt x="339" y="236"/>
                          <a:pt x="344" y="237"/>
                          <a:pt x="349" y="237"/>
                        </a:cubicBezTo>
                        <a:cubicBezTo>
                          <a:pt x="350" y="237"/>
                          <a:pt x="350" y="237"/>
                          <a:pt x="351" y="237"/>
                        </a:cubicBezTo>
                        <a:cubicBezTo>
                          <a:pt x="356" y="237"/>
                          <a:pt x="361" y="238"/>
                          <a:pt x="366" y="238"/>
                        </a:cubicBezTo>
                        <a:cubicBezTo>
                          <a:pt x="367" y="238"/>
                          <a:pt x="367" y="238"/>
                          <a:pt x="367" y="238"/>
                        </a:cubicBezTo>
                        <a:cubicBezTo>
                          <a:pt x="428" y="242"/>
                          <a:pt x="490" y="251"/>
                          <a:pt x="551" y="265"/>
                        </a:cubicBezTo>
                        <a:cubicBezTo>
                          <a:pt x="552" y="266"/>
                          <a:pt x="552" y="266"/>
                          <a:pt x="552" y="266"/>
                        </a:cubicBezTo>
                        <a:cubicBezTo>
                          <a:pt x="557" y="267"/>
                          <a:pt x="562" y="268"/>
                          <a:pt x="567" y="269"/>
                        </a:cubicBezTo>
                        <a:cubicBezTo>
                          <a:pt x="568" y="269"/>
                          <a:pt x="569" y="270"/>
                          <a:pt x="569" y="270"/>
                        </a:cubicBezTo>
                        <a:cubicBezTo>
                          <a:pt x="574" y="271"/>
                          <a:pt x="579" y="272"/>
                          <a:pt x="583" y="273"/>
                        </a:cubicBezTo>
                        <a:cubicBezTo>
                          <a:pt x="584" y="274"/>
                          <a:pt x="585" y="274"/>
                          <a:pt x="586" y="274"/>
                        </a:cubicBezTo>
                        <a:cubicBezTo>
                          <a:pt x="591" y="275"/>
                          <a:pt x="595" y="277"/>
                          <a:pt x="600" y="278"/>
                        </a:cubicBezTo>
                        <a:cubicBezTo>
                          <a:pt x="601" y="278"/>
                          <a:pt x="602" y="278"/>
                          <a:pt x="604" y="279"/>
                        </a:cubicBezTo>
                        <a:cubicBezTo>
                          <a:pt x="608" y="280"/>
                          <a:pt x="612" y="281"/>
                          <a:pt x="616" y="282"/>
                        </a:cubicBezTo>
                        <a:cubicBezTo>
                          <a:pt x="618" y="283"/>
                          <a:pt x="619" y="283"/>
                          <a:pt x="621" y="284"/>
                        </a:cubicBezTo>
                        <a:cubicBezTo>
                          <a:pt x="625" y="285"/>
                          <a:pt x="629" y="286"/>
                          <a:pt x="633" y="287"/>
                        </a:cubicBezTo>
                        <a:cubicBezTo>
                          <a:pt x="635" y="288"/>
                          <a:pt x="636" y="288"/>
                          <a:pt x="638" y="289"/>
                        </a:cubicBezTo>
                        <a:cubicBezTo>
                          <a:pt x="642" y="290"/>
                          <a:pt x="646" y="291"/>
                          <a:pt x="650" y="293"/>
                        </a:cubicBezTo>
                        <a:cubicBezTo>
                          <a:pt x="651" y="293"/>
                          <a:pt x="653" y="294"/>
                          <a:pt x="654" y="294"/>
                        </a:cubicBezTo>
                        <a:cubicBezTo>
                          <a:pt x="658" y="295"/>
                          <a:pt x="662" y="297"/>
                          <a:pt x="666" y="298"/>
                        </a:cubicBezTo>
                        <a:cubicBezTo>
                          <a:pt x="668" y="299"/>
                          <a:pt x="670" y="299"/>
                          <a:pt x="671" y="300"/>
                        </a:cubicBezTo>
                        <a:cubicBezTo>
                          <a:pt x="675" y="301"/>
                          <a:pt x="679" y="302"/>
                          <a:pt x="683" y="304"/>
                        </a:cubicBezTo>
                        <a:cubicBezTo>
                          <a:pt x="685" y="304"/>
                          <a:pt x="686" y="305"/>
                          <a:pt x="688" y="305"/>
                        </a:cubicBezTo>
                        <a:cubicBezTo>
                          <a:pt x="692" y="307"/>
                          <a:pt x="696" y="308"/>
                          <a:pt x="699" y="310"/>
                        </a:cubicBezTo>
                        <a:cubicBezTo>
                          <a:pt x="701" y="310"/>
                          <a:pt x="703" y="311"/>
                          <a:pt x="705" y="312"/>
                        </a:cubicBezTo>
                        <a:cubicBezTo>
                          <a:pt x="708" y="313"/>
                          <a:pt x="712" y="314"/>
                          <a:pt x="716" y="316"/>
                        </a:cubicBezTo>
                        <a:cubicBezTo>
                          <a:pt x="718" y="316"/>
                          <a:pt x="719" y="317"/>
                          <a:pt x="721" y="318"/>
                        </a:cubicBezTo>
                        <a:cubicBezTo>
                          <a:pt x="725" y="319"/>
                          <a:pt x="729" y="321"/>
                          <a:pt x="732" y="322"/>
                        </a:cubicBezTo>
                        <a:cubicBezTo>
                          <a:pt x="734" y="323"/>
                          <a:pt x="736" y="324"/>
                          <a:pt x="738" y="324"/>
                        </a:cubicBezTo>
                        <a:cubicBezTo>
                          <a:pt x="741" y="326"/>
                          <a:pt x="745" y="327"/>
                          <a:pt x="749" y="329"/>
                        </a:cubicBezTo>
                        <a:cubicBezTo>
                          <a:pt x="750" y="329"/>
                          <a:pt x="752" y="330"/>
                          <a:pt x="754" y="331"/>
                        </a:cubicBezTo>
                        <a:cubicBezTo>
                          <a:pt x="758" y="332"/>
                          <a:pt x="761" y="334"/>
                          <a:pt x="765" y="336"/>
                        </a:cubicBezTo>
                        <a:cubicBezTo>
                          <a:pt x="767" y="336"/>
                          <a:pt x="768" y="337"/>
                          <a:pt x="770" y="338"/>
                        </a:cubicBezTo>
                        <a:cubicBezTo>
                          <a:pt x="774" y="339"/>
                          <a:pt x="777" y="341"/>
                          <a:pt x="781" y="343"/>
                        </a:cubicBezTo>
                        <a:cubicBezTo>
                          <a:pt x="783" y="343"/>
                          <a:pt x="784" y="344"/>
                          <a:pt x="786" y="345"/>
                        </a:cubicBezTo>
                        <a:cubicBezTo>
                          <a:pt x="790" y="347"/>
                          <a:pt x="793" y="348"/>
                          <a:pt x="797" y="350"/>
                        </a:cubicBezTo>
                        <a:cubicBezTo>
                          <a:pt x="798" y="351"/>
                          <a:pt x="800" y="351"/>
                          <a:pt x="802" y="352"/>
                        </a:cubicBezTo>
                        <a:cubicBezTo>
                          <a:pt x="805" y="354"/>
                          <a:pt x="809" y="356"/>
                          <a:pt x="813" y="357"/>
                        </a:cubicBezTo>
                        <a:cubicBezTo>
                          <a:pt x="814" y="358"/>
                          <a:pt x="815" y="359"/>
                          <a:pt x="817" y="359"/>
                        </a:cubicBezTo>
                        <a:cubicBezTo>
                          <a:pt x="821" y="361"/>
                          <a:pt x="825" y="363"/>
                          <a:pt x="828" y="365"/>
                        </a:cubicBezTo>
                        <a:cubicBezTo>
                          <a:pt x="829" y="365"/>
                          <a:pt x="830" y="366"/>
                          <a:pt x="831" y="366"/>
                        </a:cubicBezTo>
                        <a:cubicBezTo>
                          <a:pt x="844" y="373"/>
                          <a:pt x="858" y="380"/>
                          <a:pt x="871" y="388"/>
                        </a:cubicBezTo>
                        <a:cubicBezTo>
                          <a:pt x="872" y="388"/>
                          <a:pt x="873" y="389"/>
                          <a:pt x="874" y="389"/>
                        </a:cubicBezTo>
                        <a:cubicBezTo>
                          <a:pt x="877" y="391"/>
                          <a:pt x="880" y="393"/>
                          <a:pt x="883" y="395"/>
                        </a:cubicBezTo>
                        <a:cubicBezTo>
                          <a:pt x="885" y="396"/>
                          <a:pt x="887" y="397"/>
                          <a:pt x="889" y="398"/>
                        </a:cubicBezTo>
                        <a:cubicBezTo>
                          <a:pt x="892" y="399"/>
                          <a:pt x="895" y="401"/>
                          <a:pt x="898" y="403"/>
                        </a:cubicBezTo>
                        <a:cubicBezTo>
                          <a:pt x="900" y="404"/>
                          <a:pt x="902" y="405"/>
                          <a:pt x="904" y="406"/>
                        </a:cubicBezTo>
                        <a:cubicBezTo>
                          <a:pt x="907" y="408"/>
                          <a:pt x="909" y="410"/>
                          <a:pt x="912" y="411"/>
                        </a:cubicBezTo>
                        <a:cubicBezTo>
                          <a:pt x="914" y="413"/>
                          <a:pt x="917" y="414"/>
                          <a:pt x="919" y="415"/>
                        </a:cubicBezTo>
                        <a:cubicBezTo>
                          <a:pt x="921" y="417"/>
                          <a:pt x="924" y="419"/>
                          <a:pt x="927" y="420"/>
                        </a:cubicBezTo>
                        <a:cubicBezTo>
                          <a:pt x="929" y="422"/>
                          <a:pt x="931" y="423"/>
                          <a:pt x="933" y="425"/>
                        </a:cubicBezTo>
                        <a:cubicBezTo>
                          <a:pt x="936" y="426"/>
                          <a:pt x="938" y="428"/>
                          <a:pt x="941" y="429"/>
                        </a:cubicBezTo>
                        <a:cubicBezTo>
                          <a:pt x="943" y="431"/>
                          <a:pt x="945" y="432"/>
                          <a:pt x="948" y="434"/>
                        </a:cubicBezTo>
                        <a:cubicBezTo>
                          <a:pt x="950" y="436"/>
                          <a:pt x="953" y="437"/>
                          <a:pt x="955" y="439"/>
                        </a:cubicBezTo>
                        <a:cubicBezTo>
                          <a:pt x="957" y="440"/>
                          <a:pt x="960" y="442"/>
                          <a:pt x="962" y="444"/>
                        </a:cubicBezTo>
                        <a:cubicBezTo>
                          <a:pt x="964" y="445"/>
                          <a:pt x="967" y="447"/>
                          <a:pt x="969" y="448"/>
                        </a:cubicBezTo>
                        <a:cubicBezTo>
                          <a:pt x="971" y="450"/>
                          <a:pt x="974" y="452"/>
                          <a:pt x="976" y="453"/>
                        </a:cubicBezTo>
                        <a:cubicBezTo>
                          <a:pt x="978" y="455"/>
                          <a:pt x="980" y="457"/>
                          <a:pt x="983" y="458"/>
                        </a:cubicBezTo>
                        <a:cubicBezTo>
                          <a:pt x="985" y="460"/>
                          <a:pt x="987" y="462"/>
                          <a:pt x="990" y="463"/>
                        </a:cubicBezTo>
                        <a:cubicBezTo>
                          <a:pt x="992" y="465"/>
                          <a:pt x="994" y="466"/>
                          <a:pt x="996" y="468"/>
                        </a:cubicBezTo>
                        <a:cubicBezTo>
                          <a:pt x="999" y="470"/>
                          <a:pt x="1001" y="472"/>
                          <a:pt x="1003" y="473"/>
                        </a:cubicBezTo>
                        <a:cubicBezTo>
                          <a:pt x="1005" y="475"/>
                          <a:pt x="1007" y="477"/>
                          <a:pt x="1010" y="478"/>
                        </a:cubicBezTo>
                        <a:cubicBezTo>
                          <a:pt x="1012" y="480"/>
                          <a:pt x="1014" y="482"/>
                          <a:pt x="1016" y="484"/>
                        </a:cubicBezTo>
                        <a:cubicBezTo>
                          <a:pt x="1018" y="485"/>
                          <a:pt x="1020" y="487"/>
                          <a:pt x="1023" y="489"/>
                        </a:cubicBezTo>
                        <a:cubicBezTo>
                          <a:pt x="1025" y="490"/>
                          <a:pt x="1027" y="492"/>
                          <a:pt x="1029" y="494"/>
                        </a:cubicBezTo>
                        <a:cubicBezTo>
                          <a:pt x="1031" y="496"/>
                          <a:pt x="1033" y="497"/>
                          <a:pt x="1035" y="499"/>
                        </a:cubicBezTo>
                        <a:cubicBezTo>
                          <a:pt x="1038" y="501"/>
                          <a:pt x="1040" y="503"/>
                          <a:pt x="1042" y="505"/>
                        </a:cubicBezTo>
                        <a:cubicBezTo>
                          <a:pt x="1044" y="506"/>
                          <a:pt x="1046" y="508"/>
                          <a:pt x="1048" y="510"/>
                        </a:cubicBezTo>
                        <a:cubicBezTo>
                          <a:pt x="1050" y="512"/>
                          <a:pt x="1052" y="514"/>
                          <a:pt x="1054" y="516"/>
                        </a:cubicBezTo>
                        <a:cubicBezTo>
                          <a:pt x="1056" y="517"/>
                          <a:pt x="1058" y="519"/>
                          <a:pt x="1060" y="521"/>
                        </a:cubicBezTo>
                        <a:cubicBezTo>
                          <a:pt x="1062" y="523"/>
                          <a:pt x="1065" y="525"/>
                          <a:pt x="1067" y="527"/>
                        </a:cubicBezTo>
                        <a:cubicBezTo>
                          <a:pt x="1069" y="528"/>
                          <a:pt x="1070" y="530"/>
                          <a:pt x="1072" y="532"/>
                        </a:cubicBezTo>
                        <a:cubicBezTo>
                          <a:pt x="1074" y="534"/>
                          <a:pt x="1077" y="536"/>
                          <a:pt x="1079" y="538"/>
                        </a:cubicBezTo>
                        <a:cubicBezTo>
                          <a:pt x="1080" y="539"/>
                          <a:pt x="1082" y="541"/>
                          <a:pt x="1084" y="543"/>
                        </a:cubicBezTo>
                        <a:cubicBezTo>
                          <a:pt x="1086" y="545"/>
                          <a:pt x="1088" y="547"/>
                          <a:pt x="1090" y="549"/>
                        </a:cubicBezTo>
                        <a:cubicBezTo>
                          <a:pt x="1092" y="551"/>
                          <a:pt x="1094" y="553"/>
                          <a:pt x="1096" y="554"/>
                        </a:cubicBezTo>
                        <a:cubicBezTo>
                          <a:pt x="1098" y="556"/>
                          <a:pt x="1100" y="558"/>
                          <a:pt x="1102" y="561"/>
                        </a:cubicBezTo>
                        <a:cubicBezTo>
                          <a:pt x="1103" y="562"/>
                          <a:pt x="1105" y="564"/>
                          <a:pt x="1107" y="566"/>
                        </a:cubicBezTo>
                        <a:cubicBezTo>
                          <a:pt x="1109" y="568"/>
                          <a:pt x="1111" y="570"/>
                          <a:pt x="1113" y="572"/>
                        </a:cubicBezTo>
                        <a:cubicBezTo>
                          <a:pt x="1114" y="574"/>
                          <a:pt x="1116" y="576"/>
                          <a:pt x="1118" y="577"/>
                        </a:cubicBezTo>
                        <a:cubicBezTo>
                          <a:pt x="1120" y="580"/>
                          <a:pt x="1122" y="582"/>
                          <a:pt x="1124" y="585"/>
                        </a:cubicBezTo>
                        <a:cubicBezTo>
                          <a:pt x="1125" y="586"/>
                          <a:pt x="1127" y="588"/>
                          <a:pt x="1128" y="589"/>
                        </a:cubicBezTo>
                        <a:cubicBezTo>
                          <a:pt x="1130" y="592"/>
                          <a:pt x="1133" y="595"/>
                          <a:pt x="1135" y="597"/>
                        </a:cubicBezTo>
                        <a:cubicBezTo>
                          <a:pt x="1136" y="599"/>
                          <a:pt x="1137" y="600"/>
                          <a:pt x="1138" y="601"/>
                        </a:cubicBezTo>
                        <a:cubicBezTo>
                          <a:pt x="1142" y="605"/>
                          <a:pt x="1145" y="609"/>
                          <a:pt x="1148" y="613"/>
                        </a:cubicBezTo>
                        <a:cubicBezTo>
                          <a:pt x="1149" y="614"/>
                          <a:pt x="1149" y="615"/>
                          <a:pt x="1150" y="616"/>
                        </a:cubicBezTo>
                        <a:cubicBezTo>
                          <a:pt x="1453" y="559"/>
                          <a:pt x="1453" y="559"/>
                          <a:pt x="1453" y="559"/>
                        </a:cubicBezTo>
                        <a:cubicBezTo>
                          <a:pt x="1349" y="442"/>
                          <a:pt x="1349" y="442"/>
                          <a:pt x="1349" y="442"/>
                        </a:cubicBezTo>
                        <a:cubicBezTo>
                          <a:pt x="1148" y="459"/>
                          <a:pt x="1148" y="459"/>
                          <a:pt x="1148" y="459"/>
                        </a:cubicBezTo>
                        <a:cubicBezTo>
                          <a:pt x="1115" y="430"/>
                          <a:pt x="1079" y="403"/>
                          <a:pt x="1041" y="377"/>
                        </a:cubicBezTo>
                        <a:cubicBezTo>
                          <a:pt x="1043" y="375"/>
                          <a:pt x="1043" y="375"/>
                          <a:pt x="1043" y="375"/>
                        </a:cubicBezTo>
                        <a:cubicBezTo>
                          <a:pt x="1101" y="255"/>
                          <a:pt x="1101" y="255"/>
                          <a:pt x="1101" y="255"/>
                        </a:cubicBezTo>
                        <a:cubicBezTo>
                          <a:pt x="903" y="152"/>
                          <a:pt x="903" y="152"/>
                          <a:pt x="903" y="152"/>
                        </a:cubicBezTo>
                        <a:cubicBezTo>
                          <a:pt x="771" y="237"/>
                          <a:pt x="771" y="237"/>
                          <a:pt x="771" y="237"/>
                        </a:cubicBezTo>
                        <a:cubicBezTo>
                          <a:pt x="726" y="219"/>
                          <a:pt x="679" y="203"/>
                          <a:pt x="632" y="189"/>
                        </a:cubicBezTo>
                        <a:cubicBezTo>
                          <a:pt x="632" y="187"/>
                          <a:pt x="632" y="187"/>
                          <a:pt x="632" y="187"/>
                        </a:cubicBezTo>
                        <a:cubicBezTo>
                          <a:pt x="584" y="43"/>
                          <a:pt x="584" y="43"/>
                          <a:pt x="584" y="43"/>
                        </a:cubicBezTo>
                        <a:cubicBezTo>
                          <a:pt x="365" y="4"/>
                          <a:pt x="365" y="4"/>
                          <a:pt x="365" y="4"/>
                        </a:cubicBezTo>
                        <a:cubicBezTo>
                          <a:pt x="333" y="137"/>
                          <a:pt x="333" y="137"/>
                          <a:pt x="333" y="137"/>
                        </a:cubicBezTo>
                        <a:cubicBezTo>
                          <a:pt x="332" y="137"/>
                          <a:pt x="332" y="137"/>
                          <a:pt x="332" y="137"/>
                        </a:cubicBezTo>
                        <a:cubicBezTo>
                          <a:pt x="332" y="137"/>
                          <a:pt x="332" y="137"/>
                          <a:pt x="332" y="137"/>
                        </a:cubicBezTo>
                        <a:cubicBezTo>
                          <a:pt x="315" y="136"/>
                          <a:pt x="299" y="135"/>
                          <a:pt x="283" y="134"/>
                        </a:cubicBezTo>
                        <a:cubicBezTo>
                          <a:pt x="266" y="133"/>
                          <a:pt x="248" y="133"/>
                          <a:pt x="228" y="134"/>
                        </a:cubicBezTo>
                        <a:cubicBezTo>
                          <a:pt x="218" y="135"/>
                          <a:pt x="208" y="135"/>
                          <a:pt x="195" y="136"/>
                        </a:cubicBezTo>
                        <a:cubicBezTo>
                          <a:pt x="193" y="134"/>
                          <a:pt x="193" y="134"/>
                          <a:pt x="193" y="134"/>
                        </a:cubicBezTo>
                        <a:cubicBezTo>
                          <a:pt x="52" y="0"/>
                          <a:pt x="52" y="0"/>
                          <a:pt x="52" y="0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ubicBezTo>
                          <a:pt x="187" y="242"/>
                          <a:pt x="187" y="242"/>
                          <a:pt x="187" y="242"/>
                        </a:cubicBezTo>
                        <a:close/>
                      </a:path>
                    </a:pathLst>
                  </a:custGeom>
                  <a:solidFill>
                    <a:srgbClr val="F39C12">
                      <a:lumMod val="75000"/>
                    </a:srgbClr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495" name="Rectangle 58"/>
                  <p:cNvSpPr>
                    <a:spLocks noChangeArrowheads="1"/>
                  </p:cNvSpPr>
                  <p:nvPr/>
                </p:nvSpPr>
                <p:spPr bwMode="auto">
                  <a:xfrm>
                    <a:off x="5483443" y="3132683"/>
                    <a:ext cx="962" cy="962"/>
                  </a:xfrm>
                  <a:prstGeom prst="rect">
                    <a:avLst/>
                  </a:prstGeom>
                  <a:solidFill>
                    <a:srgbClr val="9BBB59">
                      <a:lumMod val="75000"/>
                    </a:srgbClr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496" name="Freeform 59"/>
                  <p:cNvSpPr>
                    <a:spLocks/>
                  </p:cNvSpPr>
                  <p:nvPr/>
                </p:nvSpPr>
                <p:spPr bwMode="auto">
                  <a:xfrm>
                    <a:off x="6720508" y="3552727"/>
                    <a:ext cx="2884" cy="3845"/>
                  </a:xfrm>
                  <a:custGeom>
                    <a:avLst/>
                    <a:gdLst>
                      <a:gd name="T0" fmla="*/ 2 w 2"/>
                      <a:gd name="T1" fmla="*/ 3 h 3"/>
                      <a:gd name="T2" fmla="*/ 2 w 2"/>
                      <a:gd name="T3" fmla="*/ 3 h 3"/>
                      <a:gd name="T4" fmla="*/ 0 w 2"/>
                      <a:gd name="T5" fmla="*/ 0 h 3"/>
                      <a:gd name="T6" fmla="*/ 2 w 2"/>
                      <a:gd name="T7" fmla="*/ 3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" h="3">
                        <a:moveTo>
                          <a:pt x="2" y="3"/>
                        </a:moveTo>
                        <a:cubicBezTo>
                          <a:pt x="2" y="3"/>
                          <a:pt x="2" y="3"/>
                          <a:pt x="2" y="3"/>
                        </a:cubicBezTo>
                        <a:cubicBezTo>
                          <a:pt x="2" y="2"/>
                          <a:pt x="1" y="1"/>
                          <a:pt x="0" y="0"/>
                        </a:cubicBezTo>
                        <a:cubicBezTo>
                          <a:pt x="1" y="1"/>
                          <a:pt x="2" y="2"/>
                          <a:pt x="2" y="3"/>
                        </a:cubicBezTo>
                        <a:close/>
                      </a:path>
                    </a:pathLst>
                  </a:custGeom>
                  <a:solidFill>
                    <a:srgbClr val="9BBB59">
                      <a:lumMod val="75000"/>
                    </a:srgbClr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497" name="Freeform 60"/>
                  <p:cNvSpPr>
                    <a:spLocks/>
                  </p:cNvSpPr>
                  <p:nvPr/>
                </p:nvSpPr>
                <p:spPr bwMode="auto">
                  <a:xfrm>
                    <a:off x="5566106" y="3021183"/>
                    <a:ext cx="1046747" cy="539234"/>
                  </a:xfrm>
                  <a:custGeom>
                    <a:avLst/>
                    <a:gdLst>
                      <a:gd name="T0" fmla="*/ 817 w 836"/>
                      <a:gd name="T1" fmla="*/ 312 h 430"/>
                      <a:gd name="T2" fmla="*/ 808 w 836"/>
                      <a:gd name="T3" fmla="*/ 302 h 430"/>
                      <a:gd name="T4" fmla="*/ 798 w 836"/>
                      <a:gd name="T5" fmla="*/ 291 h 430"/>
                      <a:gd name="T6" fmla="*/ 789 w 836"/>
                      <a:gd name="T7" fmla="*/ 281 h 430"/>
                      <a:gd name="T8" fmla="*/ 779 w 836"/>
                      <a:gd name="T9" fmla="*/ 271 h 430"/>
                      <a:gd name="T10" fmla="*/ 768 w 836"/>
                      <a:gd name="T11" fmla="*/ 262 h 430"/>
                      <a:gd name="T12" fmla="*/ 758 w 836"/>
                      <a:gd name="T13" fmla="*/ 252 h 430"/>
                      <a:gd name="T14" fmla="*/ 747 w 836"/>
                      <a:gd name="T15" fmla="*/ 243 h 430"/>
                      <a:gd name="T16" fmla="*/ 736 w 836"/>
                      <a:gd name="T17" fmla="*/ 233 h 430"/>
                      <a:gd name="T18" fmla="*/ 725 w 836"/>
                      <a:gd name="T19" fmla="*/ 224 h 430"/>
                      <a:gd name="T20" fmla="*/ 714 w 836"/>
                      <a:gd name="T21" fmla="*/ 215 h 430"/>
                      <a:gd name="T22" fmla="*/ 702 w 836"/>
                      <a:gd name="T23" fmla="*/ 206 h 430"/>
                      <a:gd name="T24" fmla="*/ 690 w 836"/>
                      <a:gd name="T25" fmla="*/ 197 h 430"/>
                      <a:gd name="T26" fmla="*/ 678 w 836"/>
                      <a:gd name="T27" fmla="*/ 189 h 430"/>
                      <a:gd name="T28" fmla="*/ 666 w 836"/>
                      <a:gd name="T29" fmla="*/ 181 h 430"/>
                      <a:gd name="T30" fmla="*/ 654 w 836"/>
                      <a:gd name="T31" fmla="*/ 172 h 430"/>
                      <a:gd name="T32" fmla="*/ 641 w 836"/>
                      <a:gd name="T33" fmla="*/ 164 h 430"/>
                      <a:gd name="T34" fmla="*/ 628 w 836"/>
                      <a:gd name="T35" fmla="*/ 156 h 430"/>
                      <a:gd name="T36" fmla="*/ 609 w 836"/>
                      <a:gd name="T37" fmla="*/ 145 h 430"/>
                      <a:gd name="T38" fmla="*/ 596 w 836"/>
                      <a:gd name="T39" fmla="*/ 138 h 430"/>
                      <a:gd name="T40" fmla="*/ 583 w 836"/>
                      <a:gd name="T41" fmla="*/ 130 h 430"/>
                      <a:gd name="T42" fmla="*/ 570 w 836"/>
                      <a:gd name="T43" fmla="*/ 123 h 430"/>
                      <a:gd name="T44" fmla="*/ 556 w 836"/>
                      <a:gd name="T45" fmla="*/ 116 h 430"/>
                      <a:gd name="T46" fmla="*/ 542 w 836"/>
                      <a:gd name="T47" fmla="*/ 110 h 430"/>
                      <a:gd name="T48" fmla="*/ 528 w 836"/>
                      <a:gd name="T49" fmla="*/ 103 h 430"/>
                      <a:gd name="T50" fmla="*/ 515 w 836"/>
                      <a:gd name="T51" fmla="*/ 97 h 430"/>
                      <a:gd name="T52" fmla="*/ 501 w 836"/>
                      <a:gd name="T53" fmla="*/ 90 h 430"/>
                      <a:gd name="T54" fmla="*/ 486 w 836"/>
                      <a:gd name="T55" fmla="*/ 85 h 430"/>
                      <a:gd name="T56" fmla="*/ 472 w 836"/>
                      <a:gd name="T57" fmla="*/ 79 h 430"/>
                      <a:gd name="T58" fmla="*/ 458 w 836"/>
                      <a:gd name="T59" fmla="*/ 73 h 430"/>
                      <a:gd name="T60" fmla="*/ 444 w 836"/>
                      <a:gd name="T61" fmla="*/ 68 h 430"/>
                      <a:gd name="T62" fmla="*/ 429 w 836"/>
                      <a:gd name="T63" fmla="*/ 63 h 430"/>
                      <a:gd name="T64" fmla="*/ 415 w 836"/>
                      <a:gd name="T65" fmla="*/ 58 h 430"/>
                      <a:gd name="T66" fmla="*/ 401 w 836"/>
                      <a:gd name="T67" fmla="*/ 53 h 430"/>
                      <a:gd name="T68" fmla="*/ 387 w 836"/>
                      <a:gd name="T69" fmla="*/ 49 h 430"/>
                      <a:gd name="T70" fmla="*/ 373 w 836"/>
                      <a:gd name="T71" fmla="*/ 45 h 430"/>
                      <a:gd name="T72" fmla="*/ 303 w 836"/>
                      <a:gd name="T73" fmla="*/ 26 h 430"/>
                      <a:gd name="T74" fmla="*/ 288 w 836"/>
                      <a:gd name="T75" fmla="*/ 23 h 430"/>
                      <a:gd name="T76" fmla="*/ 273 w 836"/>
                      <a:gd name="T77" fmla="*/ 20 h 430"/>
                      <a:gd name="T78" fmla="*/ 258 w 836"/>
                      <a:gd name="T79" fmla="*/ 18 h 430"/>
                      <a:gd name="T80" fmla="*/ 243 w 836"/>
                      <a:gd name="T81" fmla="*/ 15 h 430"/>
                      <a:gd name="T82" fmla="*/ 228 w 836"/>
                      <a:gd name="T83" fmla="*/ 13 h 430"/>
                      <a:gd name="T84" fmla="*/ 213 w 836"/>
                      <a:gd name="T85" fmla="*/ 11 h 430"/>
                      <a:gd name="T86" fmla="*/ 198 w 836"/>
                      <a:gd name="T87" fmla="*/ 9 h 430"/>
                      <a:gd name="T88" fmla="*/ 183 w 836"/>
                      <a:gd name="T89" fmla="*/ 7 h 430"/>
                      <a:gd name="T90" fmla="*/ 169 w 836"/>
                      <a:gd name="T91" fmla="*/ 6 h 430"/>
                      <a:gd name="T92" fmla="*/ 154 w 836"/>
                      <a:gd name="T93" fmla="*/ 5 h 430"/>
                      <a:gd name="T94" fmla="*/ 139 w 836"/>
                      <a:gd name="T95" fmla="*/ 4 h 430"/>
                      <a:gd name="T96" fmla="*/ 125 w 836"/>
                      <a:gd name="T97" fmla="*/ 3 h 430"/>
                      <a:gd name="T98" fmla="*/ 111 w 836"/>
                      <a:gd name="T99" fmla="*/ 2 h 430"/>
                      <a:gd name="T100" fmla="*/ 97 w 836"/>
                      <a:gd name="T101" fmla="*/ 0 h 430"/>
                      <a:gd name="T102" fmla="*/ 84 w 836"/>
                      <a:gd name="T103" fmla="*/ 2 h 430"/>
                      <a:gd name="T104" fmla="*/ 0 w 836"/>
                      <a:gd name="T105" fmla="*/ 8 h 430"/>
                      <a:gd name="T106" fmla="*/ 836 w 836"/>
                      <a:gd name="T107" fmla="*/ 335 h 430"/>
                      <a:gd name="T108" fmla="*/ 826 w 836"/>
                      <a:gd name="T109" fmla="*/ 322 h 43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</a:cxnLst>
                    <a:rect l="0" t="0" r="r" b="b"/>
                    <a:pathLst>
                      <a:path w="836" h="430">
                        <a:moveTo>
                          <a:pt x="823" y="319"/>
                        </a:moveTo>
                        <a:cubicBezTo>
                          <a:pt x="821" y="316"/>
                          <a:pt x="819" y="314"/>
                          <a:pt x="817" y="312"/>
                        </a:cubicBezTo>
                        <a:cubicBezTo>
                          <a:pt x="816" y="310"/>
                          <a:pt x="815" y="309"/>
                          <a:pt x="813" y="308"/>
                        </a:cubicBezTo>
                        <a:cubicBezTo>
                          <a:pt x="812" y="306"/>
                          <a:pt x="810" y="304"/>
                          <a:pt x="808" y="302"/>
                        </a:cubicBezTo>
                        <a:cubicBezTo>
                          <a:pt x="807" y="300"/>
                          <a:pt x="805" y="299"/>
                          <a:pt x="804" y="297"/>
                        </a:cubicBezTo>
                        <a:cubicBezTo>
                          <a:pt x="802" y="295"/>
                          <a:pt x="800" y="293"/>
                          <a:pt x="798" y="291"/>
                        </a:cubicBezTo>
                        <a:cubicBezTo>
                          <a:pt x="797" y="290"/>
                          <a:pt x="796" y="288"/>
                          <a:pt x="794" y="287"/>
                        </a:cubicBezTo>
                        <a:cubicBezTo>
                          <a:pt x="792" y="285"/>
                          <a:pt x="790" y="283"/>
                          <a:pt x="789" y="281"/>
                        </a:cubicBezTo>
                        <a:cubicBezTo>
                          <a:pt x="787" y="280"/>
                          <a:pt x="786" y="278"/>
                          <a:pt x="784" y="277"/>
                        </a:cubicBezTo>
                        <a:cubicBezTo>
                          <a:pt x="782" y="275"/>
                          <a:pt x="781" y="273"/>
                          <a:pt x="779" y="271"/>
                        </a:cubicBezTo>
                        <a:cubicBezTo>
                          <a:pt x="777" y="270"/>
                          <a:pt x="776" y="268"/>
                          <a:pt x="774" y="267"/>
                        </a:cubicBezTo>
                        <a:cubicBezTo>
                          <a:pt x="772" y="265"/>
                          <a:pt x="770" y="263"/>
                          <a:pt x="768" y="262"/>
                        </a:cubicBezTo>
                        <a:cubicBezTo>
                          <a:pt x="767" y="260"/>
                          <a:pt x="765" y="259"/>
                          <a:pt x="764" y="257"/>
                        </a:cubicBezTo>
                        <a:cubicBezTo>
                          <a:pt x="762" y="255"/>
                          <a:pt x="760" y="254"/>
                          <a:pt x="758" y="252"/>
                        </a:cubicBezTo>
                        <a:cubicBezTo>
                          <a:pt x="756" y="251"/>
                          <a:pt x="755" y="249"/>
                          <a:pt x="753" y="248"/>
                        </a:cubicBezTo>
                        <a:cubicBezTo>
                          <a:pt x="751" y="246"/>
                          <a:pt x="749" y="244"/>
                          <a:pt x="747" y="243"/>
                        </a:cubicBezTo>
                        <a:cubicBezTo>
                          <a:pt x="746" y="241"/>
                          <a:pt x="744" y="240"/>
                          <a:pt x="742" y="238"/>
                        </a:cubicBezTo>
                        <a:cubicBezTo>
                          <a:pt x="740" y="237"/>
                          <a:pt x="738" y="235"/>
                          <a:pt x="736" y="233"/>
                        </a:cubicBezTo>
                        <a:cubicBezTo>
                          <a:pt x="735" y="232"/>
                          <a:pt x="733" y="230"/>
                          <a:pt x="731" y="229"/>
                        </a:cubicBezTo>
                        <a:cubicBezTo>
                          <a:pt x="729" y="227"/>
                          <a:pt x="727" y="226"/>
                          <a:pt x="725" y="224"/>
                        </a:cubicBezTo>
                        <a:cubicBezTo>
                          <a:pt x="723" y="223"/>
                          <a:pt x="722" y="221"/>
                          <a:pt x="720" y="220"/>
                        </a:cubicBezTo>
                        <a:cubicBezTo>
                          <a:pt x="718" y="218"/>
                          <a:pt x="716" y="217"/>
                          <a:pt x="714" y="215"/>
                        </a:cubicBezTo>
                        <a:cubicBezTo>
                          <a:pt x="712" y="214"/>
                          <a:pt x="710" y="212"/>
                          <a:pt x="708" y="211"/>
                        </a:cubicBezTo>
                        <a:cubicBezTo>
                          <a:pt x="706" y="209"/>
                          <a:pt x="704" y="208"/>
                          <a:pt x="702" y="206"/>
                        </a:cubicBezTo>
                        <a:cubicBezTo>
                          <a:pt x="700" y="205"/>
                          <a:pt x="698" y="203"/>
                          <a:pt x="696" y="202"/>
                        </a:cubicBezTo>
                        <a:cubicBezTo>
                          <a:pt x="694" y="200"/>
                          <a:pt x="692" y="199"/>
                          <a:pt x="690" y="197"/>
                        </a:cubicBezTo>
                        <a:cubicBezTo>
                          <a:pt x="688" y="196"/>
                          <a:pt x="686" y="195"/>
                          <a:pt x="685" y="193"/>
                        </a:cubicBezTo>
                        <a:cubicBezTo>
                          <a:pt x="682" y="192"/>
                          <a:pt x="680" y="190"/>
                          <a:pt x="678" y="189"/>
                        </a:cubicBezTo>
                        <a:cubicBezTo>
                          <a:pt x="676" y="188"/>
                          <a:pt x="674" y="186"/>
                          <a:pt x="672" y="185"/>
                        </a:cubicBezTo>
                        <a:cubicBezTo>
                          <a:pt x="670" y="183"/>
                          <a:pt x="668" y="182"/>
                          <a:pt x="666" y="181"/>
                        </a:cubicBezTo>
                        <a:cubicBezTo>
                          <a:pt x="664" y="179"/>
                          <a:pt x="662" y="178"/>
                          <a:pt x="660" y="177"/>
                        </a:cubicBezTo>
                        <a:cubicBezTo>
                          <a:pt x="658" y="175"/>
                          <a:pt x="656" y="174"/>
                          <a:pt x="654" y="172"/>
                        </a:cubicBezTo>
                        <a:cubicBezTo>
                          <a:pt x="652" y="171"/>
                          <a:pt x="650" y="170"/>
                          <a:pt x="648" y="168"/>
                        </a:cubicBezTo>
                        <a:cubicBezTo>
                          <a:pt x="645" y="167"/>
                          <a:pt x="643" y="166"/>
                          <a:pt x="641" y="164"/>
                        </a:cubicBezTo>
                        <a:cubicBezTo>
                          <a:pt x="639" y="163"/>
                          <a:pt x="637" y="162"/>
                          <a:pt x="635" y="160"/>
                        </a:cubicBezTo>
                        <a:cubicBezTo>
                          <a:pt x="633" y="159"/>
                          <a:pt x="630" y="158"/>
                          <a:pt x="628" y="156"/>
                        </a:cubicBezTo>
                        <a:cubicBezTo>
                          <a:pt x="624" y="154"/>
                          <a:pt x="621" y="152"/>
                          <a:pt x="617" y="149"/>
                        </a:cubicBezTo>
                        <a:cubicBezTo>
                          <a:pt x="614" y="148"/>
                          <a:pt x="612" y="147"/>
                          <a:pt x="609" y="145"/>
                        </a:cubicBezTo>
                        <a:cubicBezTo>
                          <a:pt x="607" y="144"/>
                          <a:pt x="605" y="142"/>
                          <a:pt x="602" y="141"/>
                        </a:cubicBezTo>
                        <a:cubicBezTo>
                          <a:pt x="600" y="140"/>
                          <a:pt x="598" y="139"/>
                          <a:pt x="596" y="138"/>
                        </a:cubicBezTo>
                        <a:cubicBezTo>
                          <a:pt x="594" y="136"/>
                          <a:pt x="591" y="135"/>
                          <a:pt x="589" y="134"/>
                        </a:cubicBezTo>
                        <a:cubicBezTo>
                          <a:pt x="587" y="133"/>
                          <a:pt x="585" y="131"/>
                          <a:pt x="583" y="130"/>
                        </a:cubicBezTo>
                        <a:cubicBezTo>
                          <a:pt x="581" y="129"/>
                          <a:pt x="578" y="128"/>
                          <a:pt x="576" y="126"/>
                        </a:cubicBezTo>
                        <a:cubicBezTo>
                          <a:pt x="574" y="125"/>
                          <a:pt x="572" y="124"/>
                          <a:pt x="570" y="123"/>
                        </a:cubicBezTo>
                        <a:cubicBezTo>
                          <a:pt x="567" y="122"/>
                          <a:pt x="565" y="121"/>
                          <a:pt x="562" y="119"/>
                        </a:cubicBezTo>
                        <a:cubicBezTo>
                          <a:pt x="560" y="118"/>
                          <a:pt x="558" y="117"/>
                          <a:pt x="556" y="116"/>
                        </a:cubicBezTo>
                        <a:cubicBezTo>
                          <a:pt x="553" y="115"/>
                          <a:pt x="551" y="114"/>
                          <a:pt x="548" y="113"/>
                        </a:cubicBezTo>
                        <a:cubicBezTo>
                          <a:pt x="546" y="112"/>
                          <a:pt x="544" y="111"/>
                          <a:pt x="542" y="110"/>
                        </a:cubicBezTo>
                        <a:cubicBezTo>
                          <a:pt x="540" y="108"/>
                          <a:pt x="537" y="107"/>
                          <a:pt x="535" y="106"/>
                        </a:cubicBezTo>
                        <a:cubicBezTo>
                          <a:pt x="533" y="105"/>
                          <a:pt x="531" y="104"/>
                          <a:pt x="528" y="103"/>
                        </a:cubicBezTo>
                        <a:cubicBezTo>
                          <a:pt x="526" y="102"/>
                          <a:pt x="523" y="101"/>
                          <a:pt x="521" y="99"/>
                        </a:cubicBezTo>
                        <a:cubicBezTo>
                          <a:pt x="519" y="99"/>
                          <a:pt x="517" y="98"/>
                          <a:pt x="515" y="97"/>
                        </a:cubicBezTo>
                        <a:cubicBezTo>
                          <a:pt x="512" y="95"/>
                          <a:pt x="509" y="94"/>
                          <a:pt x="507" y="93"/>
                        </a:cubicBezTo>
                        <a:cubicBezTo>
                          <a:pt x="505" y="92"/>
                          <a:pt x="503" y="91"/>
                          <a:pt x="501" y="90"/>
                        </a:cubicBezTo>
                        <a:cubicBezTo>
                          <a:pt x="498" y="89"/>
                          <a:pt x="495" y="88"/>
                          <a:pt x="492" y="87"/>
                        </a:cubicBezTo>
                        <a:cubicBezTo>
                          <a:pt x="490" y="86"/>
                          <a:pt x="488" y="85"/>
                          <a:pt x="486" y="85"/>
                        </a:cubicBezTo>
                        <a:cubicBezTo>
                          <a:pt x="484" y="83"/>
                          <a:pt x="481" y="82"/>
                          <a:pt x="478" y="81"/>
                        </a:cubicBezTo>
                        <a:cubicBezTo>
                          <a:pt x="476" y="80"/>
                          <a:pt x="474" y="80"/>
                          <a:pt x="472" y="79"/>
                        </a:cubicBezTo>
                        <a:cubicBezTo>
                          <a:pt x="469" y="78"/>
                          <a:pt x="467" y="77"/>
                          <a:pt x="464" y="75"/>
                        </a:cubicBezTo>
                        <a:cubicBezTo>
                          <a:pt x="462" y="75"/>
                          <a:pt x="460" y="74"/>
                          <a:pt x="458" y="73"/>
                        </a:cubicBezTo>
                        <a:cubicBezTo>
                          <a:pt x="455" y="72"/>
                          <a:pt x="452" y="71"/>
                          <a:pt x="449" y="70"/>
                        </a:cubicBezTo>
                        <a:cubicBezTo>
                          <a:pt x="447" y="69"/>
                          <a:pt x="446" y="69"/>
                          <a:pt x="444" y="68"/>
                        </a:cubicBezTo>
                        <a:cubicBezTo>
                          <a:pt x="441" y="67"/>
                          <a:pt x="438" y="66"/>
                          <a:pt x="435" y="65"/>
                        </a:cubicBezTo>
                        <a:cubicBezTo>
                          <a:pt x="433" y="64"/>
                          <a:pt x="431" y="63"/>
                          <a:pt x="429" y="63"/>
                        </a:cubicBezTo>
                        <a:cubicBezTo>
                          <a:pt x="426" y="62"/>
                          <a:pt x="423" y="61"/>
                          <a:pt x="420" y="59"/>
                        </a:cubicBezTo>
                        <a:cubicBezTo>
                          <a:pt x="418" y="59"/>
                          <a:pt x="417" y="58"/>
                          <a:pt x="415" y="58"/>
                        </a:cubicBezTo>
                        <a:cubicBezTo>
                          <a:pt x="412" y="57"/>
                          <a:pt x="409" y="56"/>
                          <a:pt x="406" y="55"/>
                        </a:cubicBezTo>
                        <a:cubicBezTo>
                          <a:pt x="404" y="54"/>
                          <a:pt x="402" y="54"/>
                          <a:pt x="401" y="53"/>
                        </a:cubicBezTo>
                        <a:cubicBezTo>
                          <a:pt x="397" y="52"/>
                          <a:pt x="394" y="51"/>
                          <a:pt x="391" y="50"/>
                        </a:cubicBezTo>
                        <a:cubicBezTo>
                          <a:pt x="389" y="49"/>
                          <a:pt x="388" y="49"/>
                          <a:pt x="387" y="49"/>
                        </a:cubicBezTo>
                        <a:cubicBezTo>
                          <a:pt x="383" y="48"/>
                          <a:pt x="380" y="46"/>
                          <a:pt x="376" y="45"/>
                        </a:cubicBezTo>
                        <a:cubicBezTo>
                          <a:pt x="375" y="45"/>
                          <a:pt x="374" y="45"/>
                          <a:pt x="373" y="45"/>
                        </a:cubicBezTo>
                        <a:cubicBezTo>
                          <a:pt x="350" y="38"/>
                          <a:pt x="327" y="32"/>
                          <a:pt x="303" y="27"/>
                        </a:cubicBezTo>
                        <a:cubicBezTo>
                          <a:pt x="303" y="26"/>
                          <a:pt x="303" y="26"/>
                          <a:pt x="303" y="26"/>
                        </a:cubicBezTo>
                        <a:cubicBezTo>
                          <a:pt x="299" y="26"/>
                          <a:pt x="294" y="25"/>
                          <a:pt x="290" y="24"/>
                        </a:cubicBezTo>
                        <a:cubicBezTo>
                          <a:pt x="289" y="24"/>
                          <a:pt x="289" y="23"/>
                          <a:pt x="288" y="23"/>
                        </a:cubicBezTo>
                        <a:cubicBezTo>
                          <a:pt x="284" y="22"/>
                          <a:pt x="280" y="22"/>
                          <a:pt x="276" y="21"/>
                        </a:cubicBezTo>
                        <a:cubicBezTo>
                          <a:pt x="275" y="21"/>
                          <a:pt x="274" y="21"/>
                          <a:pt x="273" y="20"/>
                        </a:cubicBezTo>
                        <a:cubicBezTo>
                          <a:pt x="269" y="20"/>
                          <a:pt x="265" y="19"/>
                          <a:pt x="262" y="18"/>
                        </a:cubicBezTo>
                        <a:cubicBezTo>
                          <a:pt x="260" y="18"/>
                          <a:pt x="259" y="18"/>
                          <a:pt x="258" y="18"/>
                        </a:cubicBezTo>
                        <a:cubicBezTo>
                          <a:pt x="254" y="17"/>
                          <a:pt x="251" y="16"/>
                          <a:pt x="247" y="16"/>
                        </a:cubicBezTo>
                        <a:cubicBezTo>
                          <a:pt x="246" y="16"/>
                          <a:pt x="244" y="15"/>
                          <a:pt x="243" y="15"/>
                        </a:cubicBezTo>
                        <a:cubicBezTo>
                          <a:pt x="239" y="14"/>
                          <a:pt x="236" y="14"/>
                          <a:pt x="232" y="13"/>
                        </a:cubicBezTo>
                        <a:cubicBezTo>
                          <a:pt x="231" y="13"/>
                          <a:pt x="229" y="13"/>
                          <a:pt x="228" y="13"/>
                        </a:cubicBezTo>
                        <a:cubicBezTo>
                          <a:pt x="224" y="12"/>
                          <a:pt x="221" y="12"/>
                          <a:pt x="217" y="11"/>
                        </a:cubicBezTo>
                        <a:cubicBezTo>
                          <a:pt x="216" y="11"/>
                          <a:pt x="215" y="11"/>
                          <a:pt x="213" y="11"/>
                        </a:cubicBezTo>
                        <a:cubicBezTo>
                          <a:pt x="210" y="10"/>
                          <a:pt x="206" y="10"/>
                          <a:pt x="203" y="9"/>
                        </a:cubicBezTo>
                        <a:cubicBezTo>
                          <a:pt x="201" y="9"/>
                          <a:pt x="200" y="9"/>
                          <a:pt x="198" y="9"/>
                        </a:cubicBezTo>
                        <a:cubicBezTo>
                          <a:pt x="195" y="8"/>
                          <a:pt x="191" y="8"/>
                          <a:pt x="188" y="8"/>
                        </a:cubicBezTo>
                        <a:cubicBezTo>
                          <a:pt x="186" y="8"/>
                          <a:pt x="185" y="7"/>
                          <a:pt x="183" y="7"/>
                        </a:cubicBezTo>
                        <a:cubicBezTo>
                          <a:pt x="180" y="7"/>
                          <a:pt x="176" y="7"/>
                          <a:pt x="173" y="6"/>
                        </a:cubicBezTo>
                        <a:cubicBezTo>
                          <a:pt x="171" y="6"/>
                          <a:pt x="170" y="6"/>
                          <a:pt x="169" y="6"/>
                        </a:cubicBezTo>
                        <a:cubicBezTo>
                          <a:pt x="165" y="6"/>
                          <a:pt x="161" y="5"/>
                          <a:pt x="158" y="5"/>
                        </a:cubicBezTo>
                        <a:cubicBezTo>
                          <a:pt x="157" y="5"/>
                          <a:pt x="155" y="5"/>
                          <a:pt x="154" y="5"/>
                        </a:cubicBezTo>
                        <a:cubicBezTo>
                          <a:pt x="150" y="5"/>
                          <a:pt x="147" y="4"/>
                          <a:pt x="143" y="4"/>
                        </a:cubicBezTo>
                        <a:cubicBezTo>
                          <a:pt x="142" y="4"/>
                          <a:pt x="141" y="4"/>
                          <a:pt x="139" y="4"/>
                        </a:cubicBezTo>
                        <a:cubicBezTo>
                          <a:pt x="136" y="4"/>
                          <a:pt x="132" y="4"/>
                          <a:pt x="128" y="3"/>
                        </a:cubicBezTo>
                        <a:cubicBezTo>
                          <a:pt x="127" y="3"/>
                          <a:pt x="126" y="3"/>
                          <a:pt x="125" y="3"/>
                        </a:cubicBezTo>
                        <a:cubicBezTo>
                          <a:pt x="121" y="3"/>
                          <a:pt x="117" y="3"/>
                          <a:pt x="114" y="3"/>
                        </a:cubicBezTo>
                        <a:cubicBezTo>
                          <a:pt x="113" y="3"/>
                          <a:pt x="112" y="2"/>
                          <a:pt x="111" y="2"/>
                        </a:cubicBezTo>
                        <a:cubicBezTo>
                          <a:pt x="107" y="1"/>
                          <a:pt x="103" y="0"/>
                          <a:pt x="99" y="0"/>
                        </a:cubicBezTo>
                        <a:cubicBezTo>
                          <a:pt x="98" y="0"/>
                          <a:pt x="97" y="0"/>
                          <a:pt x="97" y="0"/>
                        </a:cubicBezTo>
                        <a:cubicBezTo>
                          <a:pt x="93" y="0"/>
                          <a:pt x="88" y="1"/>
                          <a:pt x="84" y="1"/>
                        </a:cubicBezTo>
                        <a:cubicBezTo>
                          <a:pt x="84" y="2"/>
                          <a:pt x="84" y="2"/>
                          <a:pt x="84" y="2"/>
                        </a:cubicBezTo>
                        <a:cubicBezTo>
                          <a:pt x="56" y="3"/>
                          <a:pt x="28" y="5"/>
                          <a:pt x="1" y="8"/>
                        </a:cubicBezTo>
                        <a:cubicBezTo>
                          <a:pt x="0" y="8"/>
                          <a:pt x="0" y="8"/>
                          <a:pt x="0" y="8"/>
                        </a:cubicBezTo>
                        <a:cubicBezTo>
                          <a:pt x="336" y="430"/>
                          <a:pt x="336" y="430"/>
                          <a:pt x="336" y="430"/>
                        </a:cubicBezTo>
                        <a:cubicBezTo>
                          <a:pt x="836" y="335"/>
                          <a:pt x="836" y="335"/>
                          <a:pt x="836" y="335"/>
                        </a:cubicBezTo>
                        <a:cubicBezTo>
                          <a:pt x="836" y="334"/>
                          <a:pt x="835" y="334"/>
                          <a:pt x="835" y="333"/>
                        </a:cubicBezTo>
                        <a:cubicBezTo>
                          <a:pt x="832" y="329"/>
                          <a:pt x="829" y="326"/>
                          <a:pt x="826" y="322"/>
                        </a:cubicBezTo>
                        <a:cubicBezTo>
                          <a:pt x="825" y="321"/>
                          <a:pt x="824" y="320"/>
                          <a:pt x="823" y="319"/>
                        </a:cubicBezTo>
                        <a:close/>
                      </a:path>
                    </a:pathLst>
                  </a:custGeom>
                  <a:solidFill>
                    <a:srgbClr val="F39C12"/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498" name="Freeform 61"/>
                  <p:cNvSpPr>
                    <a:spLocks/>
                  </p:cNvSpPr>
                  <p:nvPr/>
                </p:nvSpPr>
                <p:spPr bwMode="auto">
                  <a:xfrm>
                    <a:off x="5271979" y="2651121"/>
                    <a:ext cx="1819552" cy="770883"/>
                  </a:xfrm>
                  <a:custGeom>
                    <a:avLst/>
                    <a:gdLst>
                      <a:gd name="T0" fmla="*/ 202 w 1453"/>
                      <a:gd name="T1" fmla="*/ 242 h 616"/>
                      <a:gd name="T2" fmla="*/ 217 w 1453"/>
                      <a:gd name="T3" fmla="*/ 240 h 616"/>
                      <a:gd name="T4" fmla="*/ 233 w 1453"/>
                      <a:gd name="T5" fmla="*/ 239 h 616"/>
                      <a:gd name="T6" fmla="*/ 249 w 1453"/>
                      <a:gd name="T7" fmla="*/ 238 h 616"/>
                      <a:gd name="T8" fmla="*/ 266 w 1453"/>
                      <a:gd name="T9" fmla="*/ 237 h 616"/>
                      <a:gd name="T10" fmla="*/ 282 w 1453"/>
                      <a:gd name="T11" fmla="*/ 237 h 616"/>
                      <a:gd name="T12" fmla="*/ 299 w 1453"/>
                      <a:gd name="T13" fmla="*/ 236 h 616"/>
                      <a:gd name="T14" fmla="*/ 315 w 1453"/>
                      <a:gd name="T15" fmla="*/ 236 h 616"/>
                      <a:gd name="T16" fmla="*/ 332 w 1453"/>
                      <a:gd name="T17" fmla="*/ 237 h 616"/>
                      <a:gd name="T18" fmla="*/ 349 w 1453"/>
                      <a:gd name="T19" fmla="*/ 238 h 616"/>
                      <a:gd name="T20" fmla="*/ 366 w 1453"/>
                      <a:gd name="T21" fmla="*/ 239 h 616"/>
                      <a:gd name="T22" fmla="*/ 551 w 1453"/>
                      <a:gd name="T23" fmla="*/ 266 h 616"/>
                      <a:gd name="T24" fmla="*/ 567 w 1453"/>
                      <a:gd name="T25" fmla="*/ 270 h 616"/>
                      <a:gd name="T26" fmla="*/ 583 w 1453"/>
                      <a:gd name="T27" fmla="*/ 274 h 616"/>
                      <a:gd name="T28" fmla="*/ 600 w 1453"/>
                      <a:gd name="T29" fmla="*/ 278 h 616"/>
                      <a:gd name="T30" fmla="*/ 616 w 1453"/>
                      <a:gd name="T31" fmla="*/ 283 h 616"/>
                      <a:gd name="T32" fmla="*/ 633 w 1453"/>
                      <a:gd name="T33" fmla="*/ 288 h 616"/>
                      <a:gd name="T34" fmla="*/ 649 w 1453"/>
                      <a:gd name="T35" fmla="*/ 293 h 616"/>
                      <a:gd name="T36" fmla="*/ 666 w 1453"/>
                      <a:gd name="T37" fmla="*/ 299 h 616"/>
                      <a:gd name="T38" fmla="*/ 683 w 1453"/>
                      <a:gd name="T39" fmla="*/ 304 h 616"/>
                      <a:gd name="T40" fmla="*/ 699 w 1453"/>
                      <a:gd name="T41" fmla="*/ 310 h 616"/>
                      <a:gd name="T42" fmla="*/ 716 w 1453"/>
                      <a:gd name="T43" fmla="*/ 316 h 616"/>
                      <a:gd name="T44" fmla="*/ 732 w 1453"/>
                      <a:gd name="T45" fmla="*/ 323 h 616"/>
                      <a:gd name="T46" fmla="*/ 748 w 1453"/>
                      <a:gd name="T47" fmla="*/ 329 h 616"/>
                      <a:gd name="T48" fmla="*/ 765 w 1453"/>
                      <a:gd name="T49" fmla="*/ 336 h 616"/>
                      <a:gd name="T50" fmla="*/ 781 w 1453"/>
                      <a:gd name="T51" fmla="*/ 343 h 616"/>
                      <a:gd name="T52" fmla="*/ 797 w 1453"/>
                      <a:gd name="T53" fmla="*/ 351 h 616"/>
                      <a:gd name="T54" fmla="*/ 812 w 1453"/>
                      <a:gd name="T55" fmla="*/ 358 h 616"/>
                      <a:gd name="T56" fmla="*/ 828 w 1453"/>
                      <a:gd name="T57" fmla="*/ 366 h 616"/>
                      <a:gd name="T58" fmla="*/ 871 w 1453"/>
                      <a:gd name="T59" fmla="*/ 388 h 616"/>
                      <a:gd name="T60" fmla="*/ 883 w 1453"/>
                      <a:gd name="T61" fmla="*/ 395 h 616"/>
                      <a:gd name="T62" fmla="*/ 897 w 1453"/>
                      <a:gd name="T63" fmla="*/ 403 h 616"/>
                      <a:gd name="T64" fmla="*/ 912 w 1453"/>
                      <a:gd name="T65" fmla="*/ 412 h 616"/>
                      <a:gd name="T66" fmla="*/ 926 w 1453"/>
                      <a:gd name="T67" fmla="*/ 421 h 616"/>
                      <a:gd name="T68" fmla="*/ 941 w 1453"/>
                      <a:gd name="T69" fmla="*/ 430 h 616"/>
                      <a:gd name="T70" fmla="*/ 955 w 1453"/>
                      <a:gd name="T71" fmla="*/ 440 h 616"/>
                      <a:gd name="T72" fmla="*/ 969 w 1453"/>
                      <a:gd name="T73" fmla="*/ 449 h 616"/>
                      <a:gd name="T74" fmla="*/ 982 w 1453"/>
                      <a:gd name="T75" fmla="*/ 459 h 616"/>
                      <a:gd name="T76" fmla="*/ 996 w 1453"/>
                      <a:gd name="T77" fmla="*/ 469 h 616"/>
                      <a:gd name="T78" fmla="*/ 1009 w 1453"/>
                      <a:gd name="T79" fmla="*/ 479 h 616"/>
                      <a:gd name="T80" fmla="*/ 1022 w 1453"/>
                      <a:gd name="T81" fmla="*/ 489 h 616"/>
                      <a:gd name="T82" fmla="*/ 1035 w 1453"/>
                      <a:gd name="T83" fmla="*/ 500 h 616"/>
                      <a:gd name="T84" fmla="*/ 1048 w 1453"/>
                      <a:gd name="T85" fmla="*/ 511 h 616"/>
                      <a:gd name="T86" fmla="*/ 1060 w 1453"/>
                      <a:gd name="T87" fmla="*/ 521 h 616"/>
                      <a:gd name="T88" fmla="*/ 1072 w 1453"/>
                      <a:gd name="T89" fmla="*/ 532 h 616"/>
                      <a:gd name="T90" fmla="*/ 1084 w 1453"/>
                      <a:gd name="T91" fmla="*/ 544 h 616"/>
                      <a:gd name="T92" fmla="*/ 1095 w 1453"/>
                      <a:gd name="T93" fmla="*/ 555 h 616"/>
                      <a:gd name="T94" fmla="*/ 1106 w 1453"/>
                      <a:gd name="T95" fmla="*/ 566 h 616"/>
                      <a:gd name="T96" fmla="*/ 1117 w 1453"/>
                      <a:gd name="T97" fmla="*/ 578 h 616"/>
                      <a:gd name="T98" fmla="*/ 1128 w 1453"/>
                      <a:gd name="T99" fmla="*/ 590 h 616"/>
                      <a:gd name="T100" fmla="*/ 1138 w 1453"/>
                      <a:gd name="T101" fmla="*/ 602 h 616"/>
                      <a:gd name="T102" fmla="*/ 1150 w 1453"/>
                      <a:gd name="T103" fmla="*/ 616 h 616"/>
                      <a:gd name="T104" fmla="*/ 1349 w 1453"/>
                      <a:gd name="T105" fmla="*/ 443 h 616"/>
                      <a:gd name="T106" fmla="*/ 1041 w 1453"/>
                      <a:gd name="T107" fmla="*/ 378 h 616"/>
                      <a:gd name="T108" fmla="*/ 1101 w 1453"/>
                      <a:gd name="T109" fmla="*/ 255 h 616"/>
                      <a:gd name="T110" fmla="*/ 771 w 1453"/>
                      <a:gd name="T111" fmla="*/ 238 h 616"/>
                      <a:gd name="T112" fmla="*/ 631 w 1453"/>
                      <a:gd name="T113" fmla="*/ 188 h 616"/>
                      <a:gd name="T114" fmla="*/ 364 w 1453"/>
                      <a:gd name="T115" fmla="*/ 5 h 616"/>
                      <a:gd name="T116" fmla="*/ 332 w 1453"/>
                      <a:gd name="T117" fmla="*/ 138 h 616"/>
                      <a:gd name="T118" fmla="*/ 282 w 1453"/>
                      <a:gd name="T119" fmla="*/ 135 h 616"/>
                      <a:gd name="T120" fmla="*/ 194 w 1453"/>
                      <a:gd name="T121" fmla="*/ 137 h 616"/>
                      <a:gd name="T122" fmla="*/ 52 w 1453"/>
                      <a:gd name="T123" fmla="*/ 0 h 616"/>
                      <a:gd name="T124" fmla="*/ 186 w 1453"/>
                      <a:gd name="T125" fmla="*/ 244 h 61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453" h="616">
                        <a:moveTo>
                          <a:pt x="186" y="244"/>
                        </a:moveTo>
                        <a:cubicBezTo>
                          <a:pt x="192" y="244"/>
                          <a:pt x="197" y="243"/>
                          <a:pt x="202" y="242"/>
                        </a:cubicBezTo>
                        <a:cubicBezTo>
                          <a:pt x="203" y="242"/>
                          <a:pt x="203" y="242"/>
                          <a:pt x="203" y="242"/>
                        </a:cubicBezTo>
                        <a:cubicBezTo>
                          <a:pt x="207" y="241"/>
                          <a:pt x="212" y="241"/>
                          <a:pt x="217" y="240"/>
                        </a:cubicBezTo>
                        <a:cubicBezTo>
                          <a:pt x="218" y="240"/>
                          <a:pt x="218" y="240"/>
                          <a:pt x="219" y="240"/>
                        </a:cubicBezTo>
                        <a:cubicBezTo>
                          <a:pt x="224" y="240"/>
                          <a:pt x="228" y="239"/>
                          <a:pt x="233" y="239"/>
                        </a:cubicBezTo>
                        <a:cubicBezTo>
                          <a:pt x="234" y="239"/>
                          <a:pt x="234" y="239"/>
                          <a:pt x="235" y="239"/>
                        </a:cubicBezTo>
                        <a:cubicBezTo>
                          <a:pt x="240" y="238"/>
                          <a:pt x="245" y="238"/>
                          <a:pt x="249" y="238"/>
                        </a:cubicBezTo>
                        <a:cubicBezTo>
                          <a:pt x="250" y="238"/>
                          <a:pt x="251" y="238"/>
                          <a:pt x="251" y="238"/>
                        </a:cubicBezTo>
                        <a:cubicBezTo>
                          <a:pt x="256" y="238"/>
                          <a:pt x="261" y="237"/>
                          <a:pt x="266" y="237"/>
                        </a:cubicBezTo>
                        <a:cubicBezTo>
                          <a:pt x="266" y="237"/>
                          <a:pt x="267" y="237"/>
                          <a:pt x="268" y="237"/>
                        </a:cubicBezTo>
                        <a:cubicBezTo>
                          <a:pt x="273" y="237"/>
                          <a:pt x="277" y="237"/>
                          <a:pt x="282" y="237"/>
                        </a:cubicBezTo>
                        <a:cubicBezTo>
                          <a:pt x="283" y="237"/>
                          <a:pt x="284" y="236"/>
                          <a:pt x="284" y="236"/>
                        </a:cubicBezTo>
                        <a:cubicBezTo>
                          <a:pt x="289" y="236"/>
                          <a:pt x="294" y="236"/>
                          <a:pt x="299" y="236"/>
                        </a:cubicBezTo>
                        <a:cubicBezTo>
                          <a:pt x="299" y="236"/>
                          <a:pt x="300" y="236"/>
                          <a:pt x="301" y="236"/>
                        </a:cubicBezTo>
                        <a:cubicBezTo>
                          <a:pt x="306" y="236"/>
                          <a:pt x="311" y="236"/>
                          <a:pt x="315" y="236"/>
                        </a:cubicBezTo>
                        <a:cubicBezTo>
                          <a:pt x="316" y="236"/>
                          <a:pt x="317" y="236"/>
                          <a:pt x="317" y="236"/>
                        </a:cubicBezTo>
                        <a:cubicBezTo>
                          <a:pt x="322" y="237"/>
                          <a:pt x="327" y="237"/>
                          <a:pt x="332" y="237"/>
                        </a:cubicBezTo>
                        <a:cubicBezTo>
                          <a:pt x="333" y="237"/>
                          <a:pt x="333" y="237"/>
                          <a:pt x="334" y="237"/>
                        </a:cubicBezTo>
                        <a:cubicBezTo>
                          <a:pt x="339" y="237"/>
                          <a:pt x="344" y="237"/>
                          <a:pt x="349" y="238"/>
                        </a:cubicBezTo>
                        <a:cubicBezTo>
                          <a:pt x="350" y="238"/>
                          <a:pt x="350" y="238"/>
                          <a:pt x="350" y="238"/>
                        </a:cubicBezTo>
                        <a:cubicBezTo>
                          <a:pt x="356" y="238"/>
                          <a:pt x="361" y="238"/>
                          <a:pt x="366" y="239"/>
                        </a:cubicBezTo>
                        <a:cubicBezTo>
                          <a:pt x="367" y="239"/>
                          <a:pt x="367" y="239"/>
                          <a:pt x="367" y="239"/>
                        </a:cubicBezTo>
                        <a:cubicBezTo>
                          <a:pt x="428" y="243"/>
                          <a:pt x="490" y="252"/>
                          <a:pt x="551" y="266"/>
                        </a:cubicBezTo>
                        <a:cubicBezTo>
                          <a:pt x="552" y="266"/>
                          <a:pt x="552" y="266"/>
                          <a:pt x="552" y="266"/>
                        </a:cubicBezTo>
                        <a:cubicBezTo>
                          <a:pt x="557" y="268"/>
                          <a:pt x="562" y="269"/>
                          <a:pt x="567" y="270"/>
                        </a:cubicBezTo>
                        <a:cubicBezTo>
                          <a:pt x="568" y="270"/>
                          <a:pt x="568" y="270"/>
                          <a:pt x="569" y="270"/>
                        </a:cubicBezTo>
                        <a:cubicBezTo>
                          <a:pt x="574" y="272"/>
                          <a:pt x="578" y="273"/>
                          <a:pt x="583" y="274"/>
                        </a:cubicBezTo>
                        <a:cubicBezTo>
                          <a:pt x="584" y="274"/>
                          <a:pt x="585" y="275"/>
                          <a:pt x="586" y="275"/>
                        </a:cubicBezTo>
                        <a:cubicBezTo>
                          <a:pt x="591" y="276"/>
                          <a:pt x="595" y="277"/>
                          <a:pt x="600" y="278"/>
                        </a:cubicBezTo>
                        <a:cubicBezTo>
                          <a:pt x="601" y="279"/>
                          <a:pt x="602" y="279"/>
                          <a:pt x="603" y="279"/>
                        </a:cubicBezTo>
                        <a:cubicBezTo>
                          <a:pt x="608" y="281"/>
                          <a:pt x="612" y="282"/>
                          <a:pt x="616" y="283"/>
                        </a:cubicBezTo>
                        <a:cubicBezTo>
                          <a:pt x="618" y="284"/>
                          <a:pt x="619" y="284"/>
                          <a:pt x="620" y="284"/>
                        </a:cubicBezTo>
                        <a:cubicBezTo>
                          <a:pt x="625" y="286"/>
                          <a:pt x="629" y="287"/>
                          <a:pt x="633" y="288"/>
                        </a:cubicBezTo>
                        <a:cubicBezTo>
                          <a:pt x="634" y="288"/>
                          <a:pt x="636" y="289"/>
                          <a:pt x="637" y="289"/>
                        </a:cubicBezTo>
                        <a:cubicBezTo>
                          <a:pt x="641" y="291"/>
                          <a:pt x="645" y="292"/>
                          <a:pt x="649" y="293"/>
                        </a:cubicBezTo>
                        <a:cubicBezTo>
                          <a:pt x="651" y="294"/>
                          <a:pt x="653" y="294"/>
                          <a:pt x="654" y="295"/>
                        </a:cubicBezTo>
                        <a:cubicBezTo>
                          <a:pt x="658" y="296"/>
                          <a:pt x="662" y="297"/>
                          <a:pt x="666" y="299"/>
                        </a:cubicBezTo>
                        <a:cubicBezTo>
                          <a:pt x="668" y="299"/>
                          <a:pt x="669" y="300"/>
                          <a:pt x="671" y="300"/>
                        </a:cubicBezTo>
                        <a:cubicBezTo>
                          <a:pt x="675" y="302"/>
                          <a:pt x="679" y="303"/>
                          <a:pt x="683" y="304"/>
                        </a:cubicBezTo>
                        <a:cubicBezTo>
                          <a:pt x="684" y="305"/>
                          <a:pt x="686" y="306"/>
                          <a:pt x="688" y="306"/>
                        </a:cubicBezTo>
                        <a:cubicBezTo>
                          <a:pt x="692" y="308"/>
                          <a:pt x="695" y="309"/>
                          <a:pt x="699" y="310"/>
                        </a:cubicBezTo>
                        <a:cubicBezTo>
                          <a:pt x="701" y="311"/>
                          <a:pt x="703" y="312"/>
                          <a:pt x="705" y="312"/>
                        </a:cubicBezTo>
                        <a:cubicBezTo>
                          <a:pt x="708" y="314"/>
                          <a:pt x="712" y="315"/>
                          <a:pt x="716" y="316"/>
                        </a:cubicBezTo>
                        <a:cubicBezTo>
                          <a:pt x="717" y="317"/>
                          <a:pt x="719" y="318"/>
                          <a:pt x="721" y="318"/>
                        </a:cubicBezTo>
                        <a:cubicBezTo>
                          <a:pt x="725" y="320"/>
                          <a:pt x="728" y="321"/>
                          <a:pt x="732" y="323"/>
                        </a:cubicBezTo>
                        <a:cubicBezTo>
                          <a:pt x="734" y="323"/>
                          <a:pt x="736" y="324"/>
                          <a:pt x="738" y="325"/>
                        </a:cubicBezTo>
                        <a:cubicBezTo>
                          <a:pt x="741" y="326"/>
                          <a:pt x="745" y="328"/>
                          <a:pt x="748" y="329"/>
                        </a:cubicBezTo>
                        <a:cubicBezTo>
                          <a:pt x="750" y="330"/>
                          <a:pt x="752" y="331"/>
                          <a:pt x="754" y="332"/>
                        </a:cubicBezTo>
                        <a:cubicBezTo>
                          <a:pt x="757" y="333"/>
                          <a:pt x="761" y="335"/>
                          <a:pt x="765" y="336"/>
                        </a:cubicBezTo>
                        <a:cubicBezTo>
                          <a:pt x="766" y="337"/>
                          <a:pt x="768" y="338"/>
                          <a:pt x="770" y="339"/>
                        </a:cubicBezTo>
                        <a:cubicBezTo>
                          <a:pt x="773" y="340"/>
                          <a:pt x="777" y="342"/>
                          <a:pt x="781" y="343"/>
                        </a:cubicBezTo>
                        <a:cubicBezTo>
                          <a:pt x="782" y="344"/>
                          <a:pt x="784" y="345"/>
                          <a:pt x="786" y="346"/>
                        </a:cubicBezTo>
                        <a:cubicBezTo>
                          <a:pt x="789" y="347"/>
                          <a:pt x="793" y="349"/>
                          <a:pt x="797" y="351"/>
                        </a:cubicBezTo>
                        <a:cubicBezTo>
                          <a:pt x="798" y="351"/>
                          <a:pt x="800" y="352"/>
                          <a:pt x="801" y="353"/>
                        </a:cubicBezTo>
                        <a:cubicBezTo>
                          <a:pt x="805" y="355"/>
                          <a:pt x="809" y="356"/>
                          <a:pt x="812" y="358"/>
                        </a:cubicBezTo>
                        <a:cubicBezTo>
                          <a:pt x="814" y="359"/>
                          <a:pt x="815" y="359"/>
                          <a:pt x="817" y="360"/>
                        </a:cubicBezTo>
                        <a:cubicBezTo>
                          <a:pt x="820" y="362"/>
                          <a:pt x="824" y="364"/>
                          <a:pt x="828" y="366"/>
                        </a:cubicBezTo>
                        <a:cubicBezTo>
                          <a:pt x="829" y="366"/>
                          <a:pt x="830" y="367"/>
                          <a:pt x="831" y="367"/>
                        </a:cubicBezTo>
                        <a:cubicBezTo>
                          <a:pt x="844" y="374"/>
                          <a:pt x="858" y="381"/>
                          <a:pt x="871" y="388"/>
                        </a:cubicBezTo>
                        <a:cubicBezTo>
                          <a:pt x="872" y="389"/>
                          <a:pt x="873" y="389"/>
                          <a:pt x="874" y="390"/>
                        </a:cubicBezTo>
                        <a:cubicBezTo>
                          <a:pt x="877" y="392"/>
                          <a:pt x="880" y="393"/>
                          <a:pt x="883" y="395"/>
                        </a:cubicBezTo>
                        <a:cubicBezTo>
                          <a:pt x="885" y="396"/>
                          <a:pt x="887" y="397"/>
                          <a:pt x="889" y="398"/>
                        </a:cubicBezTo>
                        <a:cubicBezTo>
                          <a:pt x="892" y="400"/>
                          <a:pt x="895" y="402"/>
                          <a:pt x="897" y="403"/>
                        </a:cubicBezTo>
                        <a:cubicBezTo>
                          <a:pt x="900" y="405"/>
                          <a:pt x="902" y="406"/>
                          <a:pt x="904" y="407"/>
                        </a:cubicBezTo>
                        <a:cubicBezTo>
                          <a:pt x="907" y="409"/>
                          <a:pt x="909" y="410"/>
                          <a:pt x="912" y="412"/>
                        </a:cubicBezTo>
                        <a:cubicBezTo>
                          <a:pt x="914" y="413"/>
                          <a:pt x="916" y="415"/>
                          <a:pt x="919" y="416"/>
                        </a:cubicBezTo>
                        <a:cubicBezTo>
                          <a:pt x="921" y="418"/>
                          <a:pt x="924" y="419"/>
                          <a:pt x="926" y="421"/>
                        </a:cubicBezTo>
                        <a:cubicBezTo>
                          <a:pt x="929" y="422"/>
                          <a:pt x="931" y="424"/>
                          <a:pt x="933" y="425"/>
                        </a:cubicBezTo>
                        <a:cubicBezTo>
                          <a:pt x="936" y="427"/>
                          <a:pt x="938" y="429"/>
                          <a:pt x="941" y="430"/>
                        </a:cubicBezTo>
                        <a:cubicBezTo>
                          <a:pt x="943" y="432"/>
                          <a:pt x="945" y="433"/>
                          <a:pt x="948" y="435"/>
                        </a:cubicBezTo>
                        <a:cubicBezTo>
                          <a:pt x="950" y="436"/>
                          <a:pt x="952" y="438"/>
                          <a:pt x="955" y="440"/>
                        </a:cubicBezTo>
                        <a:cubicBezTo>
                          <a:pt x="957" y="441"/>
                          <a:pt x="959" y="443"/>
                          <a:pt x="962" y="444"/>
                        </a:cubicBezTo>
                        <a:cubicBezTo>
                          <a:pt x="964" y="446"/>
                          <a:pt x="966" y="447"/>
                          <a:pt x="969" y="449"/>
                        </a:cubicBezTo>
                        <a:cubicBezTo>
                          <a:pt x="971" y="451"/>
                          <a:pt x="973" y="452"/>
                          <a:pt x="976" y="454"/>
                        </a:cubicBezTo>
                        <a:cubicBezTo>
                          <a:pt x="978" y="456"/>
                          <a:pt x="980" y="457"/>
                          <a:pt x="982" y="459"/>
                        </a:cubicBezTo>
                        <a:cubicBezTo>
                          <a:pt x="985" y="461"/>
                          <a:pt x="987" y="462"/>
                          <a:pt x="989" y="464"/>
                        </a:cubicBezTo>
                        <a:cubicBezTo>
                          <a:pt x="992" y="466"/>
                          <a:pt x="994" y="467"/>
                          <a:pt x="996" y="469"/>
                        </a:cubicBezTo>
                        <a:cubicBezTo>
                          <a:pt x="998" y="471"/>
                          <a:pt x="1001" y="472"/>
                          <a:pt x="1003" y="474"/>
                        </a:cubicBezTo>
                        <a:cubicBezTo>
                          <a:pt x="1005" y="476"/>
                          <a:pt x="1007" y="477"/>
                          <a:pt x="1009" y="479"/>
                        </a:cubicBezTo>
                        <a:cubicBezTo>
                          <a:pt x="1012" y="481"/>
                          <a:pt x="1014" y="482"/>
                          <a:pt x="1016" y="484"/>
                        </a:cubicBezTo>
                        <a:cubicBezTo>
                          <a:pt x="1018" y="486"/>
                          <a:pt x="1020" y="488"/>
                          <a:pt x="1022" y="489"/>
                        </a:cubicBezTo>
                        <a:cubicBezTo>
                          <a:pt x="1025" y="491"/>
                          <a:pt x="1027" y="493"/>
                          <a:pt x="1029" y="495"/>
                        </a:cubicBezTo>
                        <a:cubicBezTo>
                          <a:pt x="1031" y="496"/>
                          <a:pt x="1033" y="498"/>
                          <a:pt x="1035" y="500"/>
                        </a:cubicBezTo>
                        <a:cubicBezTo>
                          <a:pt x="1037" y="502"/>
                          <a:pt x="1040" y="504"/>
                          <a:pt x="1042" y="505"/>
                        </a:cubicBezTo>
                        <a:cubicBezTo>
                          <a:pt x="1044" y="507"/>
                          <a:pt x="1046" y="509"/>
                          <a:pt x="1048" y="511"/>
                        </a:cubicBezTo>
                        <a:cubicBezTo>
                          <a:pt x="1050" y="512"/>
                          <a:pt x="1052" y="514"/>
                          <a:pt x="1054" y="516"/>
                        </a:cubicBezTo>
                        <a:cubicBezTo>
                          <a:pt x="1056" y="518"/>
                          <a:pt x="1058" y="520"/>
                          <a:pt x="1060" y="521"/>
                        </a:cubicBezTo>
                        <a:cubicBezTo>
                          <a:pt x="1062" y="523"/>
                          <a:pt x="1064" y="525"/>
                          <a:pt x="1066" y="527"/>
                        </a:cubicBezTo>
                        <a:cubicBezTo>
                          <a:pt x="1068" y="529"/>
                          <a:pt x="1070" y="531"/>
                          <a:pt x="1072" y="532"/>
                        </a:cubicBezTo>
                        <a:cubicBezTo>
                          <a:pt x="1074" y="534"/>
                          <a:pt x="1076" y="536"/>
                          <a:pt x="1078" y="538"/>
                        </a:cubicBezTo>
                        <a:cubicBezTo>
                          <a:pt x="1080" y="540"/>
                          <a:pt x="1082" y="542"/>
                          <a:pt x="1084" y="544"/>
                        </a:cubicBezTo>
                        <a:cubicBezTo>
                          <a:pt x="1086" y="546"/>
                          <a:pt x="1088" y="548"/>
                          <a:pt x="1090" y="550"/>
                        </a:cubicBezTo>
                        <a:cubicBezTo>
                          <a:pt x="1092" y="551"/>
                          <a:pt x="1094" y="553"/>
                          <a:pt x="1095" y="555"/>
                        </a:cubicBezTo>
                        <a:cubicBezTo>
                          <a:pt x="1097" y="557"/>
                          <a:pt x="1099" y="559"/>
                          <a:pt x="1102" y="561"/>
                        </a:cubicBezTo>
                        <a:cubicBezTo>
                          <a:pt x="1103" y="563"/>
                          <a:pt x="1105" y="565"/>
                          <a:pt x="1106" y="566"/>
                        </a:cubicBezTo>
                        <a:cubicBezTo>
                          <a:pt x="1109" y="569"/>
                          <a:pt x="1111" y="571"/>
                          <a:pt x="1113" y="573"/>
                        </a:cubicBezTo>
                        <a:cubicBezTo>
                          <a:pt x="1114" y="575"/>
                          <a:pt x="1116" y="576"/>
                          <a:pt x="1117" y="578"/>
                        </a:cubicBezTo>
                        <a:cubicBezTo>
                          <a:pt x="1119" y="580"/>
                          <a:pt x="1122" y="583"/>
                          <a:pt x="1124" y="585"/>
                        </a:cubicBezTo>
                        <a:cubicBezTo>
                          <a:pt x="1125" y="587"/>
                          <a:pt x="1127" y="588"/>
                          <a:pt x="1128" y="590"/>
                        </a:cubicBezTo>
                        <a:cubicBezTo>
                          <a:pt x="1130" y="593"/>
                          <a:pt x="1132" y="595"/>
                          <a:pt x="1135" y="598"/>
                        </a:cubicBezTo>
                        <a:cubicBezTo>
                          <a:pt x="1136" y="599"/>
                          <a:pt x="1137" y="601"/>
                          <a:pt x="1138" y="602"/>
                        </a:cubicBezTo>
                        <a:cubicBezTo>
                          <a:pt x="1141" y="606"/>
                          <a:pt x="1145" y="610"/>
                          <a:pt x="1148" y="614"/>
                        </a:cubicBezTo>
                        <a:cubicBezTo>
                          <a:pt x="1149" y="615"/>
                          <a:pt x="1149" y="616"/>
                          <a:pt x="1150" y="616"/>
                        </a:cubicBezTo>
                        <a:cubicBezTo>
                          <a:pt x="1453" y="559"/>
                          <a:pt x="1453" y="559"/>
                          <a:pt x="1453" y="559"/>
                        </a:cubicBezTo>
                        <a:cubicBezTo>
                          <a:pt x="1349" y="443"/>
                          <a:pt x="1349" y="443"/>
                          <a:pt x="1349" y="443"/>
                        </a:cubicBezTo>
                        <a:cubicBezTo>
                          <a:pt x="1148" y="460"/>
                          <a:pt x="1148" y="460"/>
                          <a:pt x="1148" y="460"/>
                        </a:cubicBezTo>
                        <a:cubicBezTo>
                          <a:pt x="1114" y="431"/>
                          <a:pt x="1079" y="403"/>
                          <a:pt x="1041" y="378"/>
                        </a:cubicBezTo>
                        <a:cubicBezTo>
                          <a:pt x="1042" y="376"/>
                          <a:pt x="1042" y="376"/>
                          <a:pt x="1042" y="376"/>
                        </a:cubicBezTo>
                        <a:cubicBezTo>
                          <a:pt x="1101" y="255"/>
                          <a:pt x="1101" y="255"/>
                          <a:pt x="1101" y="255"/>
                        </a:cubicBezTo>
                        <a:cubicBezTo>
                          <a:pt x="903" y="152"/>
                          <a:pt x="903" y="152"/>
                          <a:pt x="903" y="152"/>
                        </a:cubicBezTo>
                        <a:cubicBezTo>
                          <a:pt x="771" y="238"/>
                          <a:pt x="771" y="238"/>
                          <a:pt x="771" y="238"/>
                        </a:cubicBezTo>
                        <a:cubicBezTo>
                          <a:pt x="725" y="220"/>
                          <a:pt x="679" y="204"/>
                          <a:pt x="632" y="190"/>
                        </a:cubicBezTo>
                        <a:cubicBezTo>
                          <a:pt x="631" y="188"/>
                          <a:pt x="631" y="188"/>
                          <a:pt x="631" y="188"/>
                        </a:cubicBezTo>
                        <a:cubicBezTo>
                          <a:pt x="584" y="43"/>
                          <a:pt x="584" y="43"/>
                          <a:pt x="584" y="43"/>
                        </a:cubicBezTo>
                        <a:cubicBezTo>
                          <a:pt x="364" y="5"/>
                          <a:pt x="364" y="5"/>
                          <a:pt x="364" y="5"/>
                        </a:cubicBezTo>
                        <a:cubicBezTo>
                          <a:pt x="333" y="138"/>
                          <a:pt x="333" y="138"/>
                          <a:pt x="333" y="138"/>
                        </a:cubicBezTo>
                        <a:cubicBezTo>
                          <a:pt x="332" y="138"/>
                          <a:pt x="332" y="138"/>
                          <a:pt x="332" y="138"/>
                        </a:cubicBezTo>
                        <a:cubicBezTo>
                          <a:pt x="332" y="138"/>
                          <a:pt x="332" y="138"/>
                          <a:pt x="332" y="138"/>
                        </a:cubicBezTo>
                        <a:cubicBezTo>
                          <a:pt x="314" y="137"/>
                          <a:pt x="299" y="135"/>
                          <a:pt x="282" y="135"/>
                        </a:cubicBezTo>
                        <a:cubicBezTo>
                          <a:pt x="265" y="134"/>
                          <a:pt x="248" y="134"/>
                          <a:pt x="228" y="135"/>
                        </a:cubicBezTo>
                        <a:cubicBezTo>
                          <a:pt x="218" y="135"/>
                          <a:pt x="207" y="136"/>
                          <a:pt x="194" y="137"/>
                        </a:cubicBezTo>
                        <a:cubicBezTo>
                          <a:pt x="192" y="134"/>
                          <a:pt x="192" y="134"/>
                          <a:pt x="192" y="134"/>
                        </a:cubicBezTo>
                        <a:cubicBezTo>
                          <a:pt x="52" y="0"/>
                          <a:pt x="52" y="0"/>
                          <a:pt x="52" y="0"/>
                        </a:cubicBezTo>
                        <a:cubicBezTo>
                          <a:pt x="0" y="10"/>
                          <a:pt x="0" y="10"/>
                          <a:pt x="0" y="10"/>
                        </a:cubicBezTo>
                        <a:cubicBezTo>
                          <a:pt x="186" y="244"/>
                          <a:pt x="186" y="244"/>
                          <a:pt x="186" y="244"/>
                        </a:cubicBezTo>
                        <a:close/>
                      </a:path>
                    </a:pathLst>
                  </a:custGeom>
                  <a:solidFill>
                    <a:srgbClr val="F39C12"/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</p:grpSp>
            <p:grpSp>
              <p:nvGrpSpPr>
                <p:cNvPr id="476" name="Group 475"/>
                <p:cNvGrpSpPr/>
                <p:nvPr/>
              </p:nvGrpSpPr>
              <p:grpSpPr>
                <a:xfrm>
                  <a:off x="4398248" y="2733784"/>
                  <a:ext cx="2959536" cy="2146361"/>
                  <a:chOff x="4398248" y="2733784"/>
                  <a:chExt cx="2959536" cy="2146361"/>
                </a:xfrm>
              </p:grpSpPr>
              <p:sp>
                <p:nvSpPr>
                  <p:cNvPr id="477" name="Freeform 14"/>
                  <p:cNvSpPr>
                    <a:spLocks/>
                  </p:cNvSpPr>
                  <p:nvPr/>
                </p:nvSpPr>
                <p:spPr bwMode="auto">
                  <a:xfrm>
                    <a:off x="4398248" y="3417198"/>
                    <a:ext cx="122073" cy="376791"/>
                  </a:xfrm>
                  <a:custGeom>
                    <a:avLst/>
                    <a:gdLst>
                      <a:gd name="T0" fmla="*/ 0 w 127"/>
                      <a:gd name="T1" fmla="*/ 186 h 392"/>
                      <a:gd name="T2" fmla="*/ 0 w 127"/>
                      <a:gd name="T3" fmla="*/ 0 h 392"/>
                      <a:gd name="T4" fmla="*/ 127 w 127"/>
                      <a:gd name="T5" fmla="*/ 170 h 392"/>
                      <a:gd name="T6" fmla="*/ 36 w 127"/>
                      <a:gd name="T7" fmla="*/ 392 h 392"/>
                      <a:gd name="T8" fmla="*/ 0 w 127"/>
                      <a:gd name="T9" fmla="*/ 186 h 39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27" h="392">
                        <a:moveTo>
                          <a:pt x="0" y="186"/>
                        </a:moveTo>
                        <a:lnTo>
                          <a:pt x="0" y="0"/>
                        </a:lnTo>
                        <a:lnTo>
                          <a:pt x="127" y="170"/>
                        </a:lnTo>
                        <a:lnTo>
                          <a:pt x="36" y="392"/>
                        </a:lnTo>
                        <a:lnTo>
                          <a:pt x="0" y="186"/>
                        </a:lnTo>
                        <a:close/>
                      </a:path>
                    </a:pathLst>
                  </a:custGeom>
                  <a:solidFill>
                    <a:srgbClr val="16A085">
                      <a:lumMod val="75000"/>
                    </a:srgbClr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478" name="Freeform 15"/>
                  <p:cNvSpPr>
                    <a:spLocks/>
                  </p:cNvSpPr>
                  <p:nvPr/>
                </p:nvSpPr>
                <p:spPr bwMode="auto">
                  <a:xfrm>
                    <a:off x="4887499" y="3310504"/>
                    <a:ext cx="1978150" cy="1226492"/>
                  </a:xfrm>
                  <a:custGeom>
                    <a:avLst/>
                    <a:gdLst>
                      <a:gd name="T0" fmla="*/ 840 w 1580"/>
                      <a:gd name="T1" fmla="*/ 457 h 979"/>
                      <a:gd name="T2" fmla="*/ 476 w 1580"/>
                      <a:gd name="T3" fmla="*/ 0 h 979"/>
                      <a:gd name="T4" fmla="*/ 427 w 1580"/>
                      <a:gd name="T5" fmla="*/ 8 h 979"/>
                      <a:gd name="T6" fmla="*/ 201 w 1580"/>
                      <a:gd name="T7" fmla="*/ 574 h 979"/>
                      <a:gd name="T8" fmla="*/ 1153 w 1580"/>
                      <a:gd name="T9" fmla="*/ 918 h 979"/>
                      <a:gd name="T10" fmla="*/ 1379 w 1580"/>
                      <a:gd name="T11" fmla="*/ 352 h 979"/>
                      <a:gd name="T12" fmla="*/ 1381 w 1580"/>
                      <a:gd name="T13" fmla="*/ 354 h 979"/>
                      <a:gd name="T14" fmla="*/ 840 w 1580"/>
                      <a:gd name="T15" fmla="*/ 457 h 97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580" h="979">
                        <a:moveTo>
                          <a:pt x="840" y="457"/>
                        </a:moveTo>
                        <a:cubicBezTo>
                          <a:pt x="476" y="0"/>
                          <a:pt x="476" y="0"/>
                          <a:pt x="476" y="0"/>
                        </a:cubicBezTo>
                        <a:cubicBezTo>
                          <a:pt x="459" y="2"/>
                          <a:pt x="443" y="5"/>
                          <a:pt x="427" y="8"/>
                        </a:cubicBezTo>
                        <a:cubicBezTo>
                          <a:pt x="102" y="69"/>
                          <a:pt x="0" y="323"/>
                          <a:pt x="201" y="574"/>
                        </a:cubicBezTo>
                        <a:cubicBezTo>
                          <a:pt x="401" y="825"/>
                          <a:pt x="828" y="979"/>
                          <a:pt x="1153" y="918"/>
                        </a:cubicBezTo>
                        <a:cubicBezTo>
                          <a:pt x="1479" y="856"/>
                          <a:pt x="1580" y="603"/>
                          <a:pt x="1379" y="352"/>
                        </a:cubicBezTo>
                        <a:cubicBezTo>
                          <a:pt x="1380" y="353"/>
                          <a:pt x="1381" y="354"/>
                          <a:pt x="1381" y="354"/>
                        </a:cubicBezTo>
                        <a:lnTo>
                          <a:pt x="840" y="457"/>
                        </a:lnTo>
                        <a:close/>
                      </a:path>
                    </a:pathLst>
                  </a:custGeom>
                  <a:solidFill>
                    <a:srgbClr val="16A085">
                      <a:lumMod val="75000"/>
                    </a:srgbClr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479" name="Freeform 16"/>
                  <p:cNvSpPr>
                    <a:spLocks/>
                  </p:cNvSpPr>
                  <p:nvPr/>
                </p:nvSpPr>
                <p:spPr bwMode="auto">
                  <a:xfrm>
                    <a:off x="4398248" y="2912568"/>
                    <a:ext cx="2959536" cy="1967577"/>
                  </a:xfrm>
                  <a:custGeom>
                    <a:avLst/>
                    <a:gdLst>
                      <a:gd name="T0" fmla="*/ 2097 w 2364"/>
                      <a:gd name="T1" fmla="*/ 799 h 1571"/>
                      <a:gd name="T2" fmla="*/ 2043 w 2364"/>
                      <a:gd name="T3" fmla="*/ 696 h 1571"/>
                      <a:gd name="T4" fmla="*/ 2048 w 2364"/>
                      <a:gd name="T5" fmla="*/ 695 h 1571"/>
                      <a:gd name="T6" fmla="*/ 2211 w 2364"/>
                      <a:gd name="T7" fmla="*/ 622 h 1571"/>
                      <a:gd name="T8" fmla="*/ 2186 w 2364"/>
                      <a:gd name="T9" fmla="*/ 594 h 1571"/>
                      <a:gd name="T10" fmla="*/ 1857 w 2364"/>
                      <a:gd name="T11" fmla="*/ 656 h 1571"/>
                      <a:gd name="T12" fmla="*/ 1596 w 2364"/>
                      <a:gd name="T13" fmla="*/ 1301 h 1571"/>
                      <a:gd name="T14" fmla="*/ 507 w 2364"/>
                      <a:gd name="T15" fmla="*/ 908 h 1571"/>
                      <a:gd name="T16" fmla="*/ 766 w 2364"/>
                      <a:gd name="T17" fmla="*/ 260 h 1571"/>
                      <a:gd name="T18" fmla="*/ 814 w 2364"/>
                      <a:gd name="T19" fmla="*/ 253 h 1571"/>
                      <a:gd name="T20" fmla="*/ 814 w 2364"/>
                      <a:gd name="T21" fmla="*/ 253 h 1571"/>
                      <a:gd name="T22" fmla="*/ 814 w 2364"/>
                      <a:gd name="T23" fmla="*/ 110 h 1571"/>
                      <a:gd name="T24" fmla="*/ 612 w 2364"/>
                      <a:gd name="T25" fmla="*/ 0 h 1571"/>
                      <a:gd name="T26" fmla="*/ 466 w 2364"/>
                      <a:gd name="T27" fmla="*/ 27 h 1571"/>
                      <a:gd name="T28" fmla="*/ 549 w 2364"/>
                      <a:gd name="T29" fmla="*/ 188 h 1571"/>
                      <a:gd name="T30" fmla="*/ 413 w 2364"/>
                      <a:gd name="T31" fmla="*/ 256 h 1571"/>
                      <a:gd name="T32" fmla="*/ 409 w 2364"/>
                      <a:gd name="T33" fmla="*/ 254 h 1571"/>
                      <a:gd name="T34" fmla="*/ 188 w 2364"/>
                      <a:gd name="T35" fmla="*/ 164 h 1571"/>
                      <a:gd name="T36" fmla="*/ 80 w 2364"/>
                      <a:gd name="T37" fmla="*/ 279 h 1571"/>
                      <a:gd name="T38" fmla="*/ 268 w 2364"/>
                      <a:gd name="T39" fmla="*/ 412 h 1571"/>
                      <a:gd name="T40" fmla="*/ 228 w 2364"/>
                      <a:gd name="T41" fmla="*/ 551 h 1571"/>
                      <a:gd name="T42" fmla="*/ 223 w 2364"/>
                      <a:gd name="T43" fmla="*/ 550 h 1571"/>
                      <a:gd name="T44" fmla="*/ 0 w 2364"/>
                      <a:gd name="T45" fmla="*/ 546 h 1571"/>
                      <a:gd name="T46" fmla="*/ 28 w 2364"/>
                      <a:gd name="T47" fmla="*/ 704 h 1571"/>
                      <a:gd name="T48" fmla="*/ 266 w 2364"/>
                      <a:gd name="T49" fmla="*/ 766 h 1571"/>
                      <a:gd name="T50" fmla="*/ 267 w 2364"/>
                      <a:gd name="T51" fmla="*/ 766 h 1571"/>
                      <a:gd name="T52" fmla="*/ 321 w 2364"/>
                      <a:gd name="T53" fmla="*/ 869 h 1571"/>
                      <a:gd name="T54" fmla="*/ 316 w 2364"/>
                      <a:gd name="T55" fmla="*/ 871 h 1571"/>
                      <a:gd name="T56" fmla="*/ 153 w 2364"/>
                      <a:gd name="T57" fmla="*/ 943 h 1571"/>
                      <a:gd name="T58" fmla="*/ 291 w 2364"/>
                      <a:gd name="T59" fmla="*/ 1097 h 1571"/>
                      <a:gd name="T60" fmla="*/ 509 w 2364"/>
                      <a:gd name="T61" fmla="*/ 1079 h 1571"/>
                      <a:gd name="T62" fmla="*/ 510 w 2364"/>
                      <a:gd name="T63" fmla="*/ 1078 h 1571"/>
                      <a:gd name="T64" fmla="*/ 626 w 2364"/>
                      <a:gd name="T65" fmla="*/ 1166 h 1571"/>
                      <a:gd name="T66" fmla="*/ 623 w 2364"/>
                      <a:gd name="T67" fmla="*/ 1170 h 1571"/>
                      <a:gd name="T68" fmla="*/ 559 w 2364"/>
                      <a:gd name="T69" fmla="*/ 1300 h 1571"/>
                      <a:gd name="T70" fmla="*/ 774 w 2364"/>
                      <a:gd name="T71" fmla="*/ 1411 h 1571"/>
                      <a:gd name="T72" fmla="*/ 918 w 2364"/>
                      <a:gd name="T73" fmla="*/ 1318 h 1571"/>
                      <a:gd name="T74" fmla="*/ 919 w 2364"/>
                      <a:gd name="T75" fmla="*/ 1317 h 1571"/>
                      <a:gd name="T76" fmla="*/ 1068 w 2364"/>
                      <a:gd name="T77" fmla="*/ 1367 h 1571"/>
                      <a:gd name="T78" fmla="*/ 1068 w 2364"/>
                      <a:gd name="T79" fmla="*/ 1373 h 1571"/>
                      <a:gd name="T80" fmla="*/ 1119 w 2364"/>
                      <a:gd name="T81" fmla="*/ 1529 h 1571"/>
                      <a:gd name="T82" fmla="*/ 1357 w 2364"/>
                      <a:gd name="T83" fmla="*/ 1571 h 1571"/>
                      <a:gd name="T84" fmla="*/ 1391 w 2364"/>
                      <a:gd name="T85" fmla="*/ 1426 h 1571"/>
                      <a:gd name="T86" fmla="*/ 1401 w 2364"/>
                      <a:gd name="T87" fmla="*/ 1422 h 1571"/>
                      <a:gd name="T88" fmla="*/ 1556 w 2364"/>
                      <a:gd name="T89" fmla="*/ 1421 h 1571"/>
                      <a:gd name="T90" fmla="*/ 1561 w 2364"/>
                      <a:gd name="T91" fmla="*/ 1427 h 1571"/>
                      <a:gd name="T92" fmla="*/ 1680 w 2364"/>
                      <a:gd name="T93" fmla="*/ 1556 h 1571"/>
                      <a:gd name="T94" fmla="*/ 1882 w 2364"/>
                      <a:gd name="T95" fmla="*/ 1518 h 1571"/>
                      <a:gd name="T96" fmla="*/ 1806 w 2364"/>
                      <a:gd name="T97" fmla="*/ 1366 h 1571"/>
                      <a:gd name="T98" fmla="*/ 1808 w 2364"/>
                      <a:gd name="T99" fmla="*/ 1368 h 1571"/>
                      <a:gd name="T100" fmla="*/ 1945 w 2364"/>
                      <a:gd name="T101" fmla="*/ 1305 h 1571"/>
                      <a:gd name="T102" fmla="*/ 1954 w 2364"/>
                      <a:gd name="T103" fmla="*/ 1310 h 1571"/>
                      <a:gd name="T104" fmla="*/ 2176 w 2364"/>
                      <a:gd name="T105" fmla="*/ 1400 h 1571"/>
                      <a:gd name="T106" fmla="*/ 2283 w 2364"/>
                      <a:gd name="T107" fmla="*/ 1286 h 1571"/>
                      <a:gd name="T108" fmla="*/ 2095 w 2364"/>
                      <a:gd name="T109" fmla="*/ 1152 h 1571"/>
                      <a:gd name="T110" fmla="*/ 2093 w 2364"/>
                      <a:gd name="T111" fmla="*/ 1151 h 1571"/>
                      <a:gd name="T112" fmla="*/ 2134 w 2364"/>
                      <a:gd name="T113" fmla="*/ 1014 h 1571"/>
                      <a:gd name="T114" fmla="*/ 2141 w 2364"/>
                      <a:gd name="T115" fmla="*/ 1015 h 1571"/>
                      <a:gd name="T116" fmla="*/ 2364 w 2364"/>
                      <a:gd name="T117" fmla="*/ 1019 h 1571"/>
                      <a:gd name="T118" fmla="*/ 2336 w 2364"/>
                      <a:gd name="T119" fmla="*/ 861 h 1571"/>
                      <a:gd name="T120" fmla="*/ 2098 w 2364"/>
                      <a:gd name="T121" fmla="*/ 799 h 1571"/>
                      <a:gd name="T122" fmla="*/ 2097 w 2364"/>
                      <a:gd name="T123" fmla="*/ 799 h 157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</a:cxnLst>
                    <a:rect l="0" t="0" r="r" b="b"/>
                    <a:pathLst>
                      <a:path w="2364" h="1571">
                        <a:moveTo>
                          <a:pt x="2097" y="799"/>
                        </a:moveTo>
                        <a:cubicBezTo>
                          <a:pt x="2083" y="765"/>
                          <a:pt x="2065" y="731"/>
                          <a:pt x="2043" y="696"/>
                        </a:cubicBezTo>
                        <a:cubicBezTo>
                          <a:pt x="2048" y="695"/>
                          <a:pt x="2048" y="695"/>
                          <a:pt x="2048" y="695"/>
                        </a:cubicBezTo>
                        <a:cubicBezTo>
                          <a:pt x="2211" y="622"/>
                          <a:pt x="2211" y="622"/>
                          <a:pt x="2211" y="622"/>
                        </a:cubicBezTo>
                        <a:cubicBezTo>
                          <a:pt x="2186" y="594"/>
                          <a:pt x="2186" y="594"/>
                          <a:pt x="2186" y="594"/>
                        </a:cubicBezTo>
                        <a:cubicBezTo>
                          <a:pt x="1857" y="656"/>
                          <a:pt x="1857" y="656"/>
                          <a:pt x="1857" y="656"/>
                        </a:cubicBezTo>
                        <a:cubicBezTo>
                          <a:pt x="2084" y="943"/>
                          <a:pt x="1968" y="1231"/>
                          <a:pt x="1596" y="1301"/>
                        </a:cubicBezTo>
                        <a:cubicBezTo>
                          <a:pt x="1224" y="1372"/>
                          <a:pt x="736" y="1196"/>
                          <a:pt x="507" y="908"/>
                        </a:cubicBezTo>
                        <a:cubicBezTo>
                          <a:pt x="277" y="621"/>
                          <a:pt x="393" y="331"/>
                          <a:pt x="766" y="260"/>
                        </a:cubicBezTo>
                        <a:cubicBezTo>
                          <a:pt x="782" y="257"/>
                          <a:pt x="798" y="255"/>
                          <a:pt x="814" y="253"/>
                        </a:cubicBezTo>
                        <a:cubicBezTo>
                          <a:pt x="814" y="253"/>
                          <a:pt x="814" y="253"/>
                          <a:pt x="814" y="253"/>
                        </a:cubicBezTo>
                        <a:cubicBezTo>
                          <a:pt x="814" y="110"/>
                          <a:pt x="814" y="110"/>
                          <a:pt x="814" y="110"/>
                        </a:cubicBezTo>
                        <a:cubicBezTo>
                          <a:pt x="612" y="0"/>
                          <a:pt x="612" y="0"/>
                          <a:pt x="612" y="0"/>
                        </a:cubicBezTo>
                        <a:cubicBezTo>
                          <a:pt x="466" y="27"/>
                          <a:pt x="466" y="27"/>
                          <a:pt x="466" y="27"/>
                        </a:cubicBezTo>
                        <a:cubicBezTo>
                          <a:pt x="549" y="188"/>
                          <a:pt x="549" y="188"/>
                          <a:pt x="549" y="188"/>
                        </a:cubicBezTo>
                        <a:cubicBezTo>
                          <a:pt x="498" y="207"/>
                          <a:pt x="452" y="229"/>
                          <a:pt x="413" y="256"/>
                        </a:cubicBezTo>
                        <a:cubicBezTo>
                          <a:pt x="409" y="254"/>
                          <a:pt x="409" y="254"/>
                          <a:pt x="409" y="254"/>
                        </a:cubicBezTo>
                        <a:cubicBezTo>
                          <a:pt x="188" y="164"/>
                          <a:pt x="188" y="164"/>
                          <a:pt x="188" y="164"/>
                        </a:cubicBezTo>
                        <a:cubicBezTo>
                          <a:pt x="80" y="279"/>
                          <a:pt x="80" y="279"/>
                          <a:pt x="80" y="279"/>
                        </a:cubicBezTo>
                        <a:cubicBezTo>
                          <a:pt x="268" y="412"/>
                          <a:pt x="268" y="412"/>
                          <a:pt x="268" y="412"/>
                        </a:cubicBezTo>
                        <a:cubicBezTo>
                          <a:pt x="246" y="455"/>
                          <a:pt x="232" y="502"/>
                          <a:pt x="228" y="551"/>
                        </a:cubicBezTo>
                        <a:cubicBezTo>
                          <a:pt x="223" y="550"/>
                          <a:pt x="223" y="550"/>
                          <a:pt x="223" y="550"/>
                        </a:cubicBezTo>
                        <a:cubicBezTo>
                          <a:pt x="0" y="546"/>
                          <a:pt x="0" y="546"/>
                          <a:pt x="0" y="546"/>
                        </a:cubicBezTo>
                        <a:cubicBezTo>
                          <a:pt x="28" y="704"/>
                          <a:pt x="28" y="704"/>
                          <a:pt x="28" y="704"/>
                        </a:cubicBezTo>
                        <a:cubicBezTo>
                          <a:pt x="266" y="766"/>
                          <a:pt x="266" y="766"/>
                          <a:pt x="266" y="766"/>
                        </a:cubicBezTo>
                        <a:cubicBezTo>
                          <a:pt x="267" y="766"/>
                          <a:pt x="267" y="766"/>
                          <a:pt x="267" y="766"/>
                        </a:cubicBezTo>
                        <a:cubicBezTo>
                          <a:pt x="281" y="800"/>
                          <a:pt x="298" y="835"/>
                          <a:pt x="321" y="869"/>
                        </a:cubicBezTo>
                        <a:cubicBezTo>
                          <a:pt x="316" y="871"/>
                          <a:pt x="316" y="871"/>
                          <a:pt x="316" y="871"/>
                        </a:cubicBezTo>
                        <a:cubicBezTo>
                          <a:pt x="153" y="943"/>
                          <a:pt x="153" y="943"/>
                          <a:pt x="153" y="943"/>
                        </a:cubicBezTo>
                        <a:cubicBezTo>
                          <a:pt x="291" y="1097"/>
                          <a:pt x="291" y="1097"/>
                          <a:pt x="291" y="1097"/>
                        </a:cubicBezTo>
                        <a:cubicBezTo>
                          <a:pt x="509" y="1079"/>
                          <a:pt x="509" y="1079"/>
                          <a:pt x="509" y="1079"/>
                        </a:cubicBezTo>
                        <a:cubicBezTo>
                          <a:pt x="510" y="1078"/>
                          <a:pt x="510" y="1078"/>
                          <a:pt x="510" y="1078"/>
                        </a:cubicBezTo>
                        <a:cubicBezTo>
                          <a:pt x="547" y="1109"/>
                          <a:pt x="585" y="1139"/>
                          <a:pt x="626" y="1166"/>
                        </a:cubicBezTo>
                        <a:cubicBezTo>
                          <a:pt x="623" y="1170"/>
                          <a:pt x="623" y="1170"/>
                          <a:pt x="623" y="1170"/>
                        </a:cubicBezTo>
                        <a:cubicBezTo>
                          <a:pt x="559" y="1300"/>
                          <a:pt x="559" y="1300"/>
                          <a:pt x="559" y="1300"/>
                        </a:cubicBezTo>
                        <a:cubicBezTo>
                          <a:pt x="774" y="1411"/>
                          <a:pt x="774" y="1411"/>
                          <a:pt x="774" y="1411"/>
                        </a:cubicBezTo>
                        <a:cubicBezTo>
                          <a:pt x="918" y="1318"/>
                          <a:pt x="918" y="1318"/>
                          <a:pt x="918" y="1318"/>
                        </a:cubicBezTo>
                        <a:cubicBezTo>
                          <a:pt x="919" y="1317"/>
                          <a:pt x="919" y="1317"/>
                          <a:pt x="919" y="1317"/>
                        </a:cubicBezTo>
                        <a:cubicBezTo>
                          <a:pt x="967" y="1336"/>
                          <a:pt x="1017" y="1353"/>
                          <a:pt x="1068" y="1367"/>
                        </a:cubicBezTo>
                        <a:cubicBezTo>
                          <a:pt x="1068" y="1373"/>
                          <a:pt x="1068" y="1373"/>
                          <a:pt x="1068" y="1373"/>
                        </a:cubicBezTo>
                        <a:cubicBezTo>
                          <a:pt x="1119" y="1529"/>
                          <a:pt x="1119" y="1529"/>
                          <a:pt x="1119" y="1529"/>
                        </a:cubicBezTo>
                        <a:cubicBezTo>
                          <a:pt x="1357" y="1571"/>
                          <a:pt x="1357" y="1571"/>
                          <a:pt x="1357" y="1571"/>
                        </a:cubicBezTo>
                        <a:cubicBezTo>
                          <a:pt x="1391" y="1426"/>
                          <a:pt x="1391" y="1426"/>
                          <a:pt x="1391" y="1426"/>
                        </a:cubicBezTo>
                        <a:cubicBezTo>
                          <a:pt x="1401" y="1422"/>
                          <a:pt x="1401" y="1422"/>
                          <a:pt x="1401" y="1422"/>
                        </a:cubicBezTo>
                        <a:cubicBezTo>
                          <a:pt x="1450" y="1425"/>
                          <a:pt x="1495" y="1426"/>
                          <a:pt x="1556" y="1421"/>
                        </a:cubicBezTo>
                        <a:cubicBezTo>
                          <a:pt x="1561" y="1427"/>
                          <a:pt x="1561" y="1427"/>
                          <a:pt x="1561" y="1427"/>
                        </a:cubicBezTo>
                        <a:cubicBezTo>
                          <a:pt x="1680" y="1556"/>
                          <a:pt x="1680" y="1556"/>
                          <a:pt x="1680" y="1556"/>
                        </a:cubicBezTo>
                        <a:cubicBezTo>
                          <a:pt x="1882" y="1518"/>
                          <a:pt x="1882" y="1518"/>
                          <a:pt x="1882" y="1518"/>
                        </a:cubicBezTo>
                        <a:cubicBezTo>
                          <a:pt x="1806" y="1366"/>
                          <a:pt x="1806" y="1366"/>
                          <a:pt x="1806" y="1366"/>
                        </a:cubicBezTo>
                        <a:cubicBezTo>
                          <a:pt x="1808" y="1368"/>
                          <a:pt x="1808" y="1368"/>
                          <a:pt x="1808" y="1368"/>
                        </a:cubicBezTo>
                        <a:cubicBezTo>
                          <a:pt x="1859" y="1350"/>
                          <a:pt x="1906" y="1331"/>
                          <a:pt x="1945" y="1305"/>
                        </a:cubicBezTo>
                        <a:cubicBezTo>
                          <a:pt x="1954" y="1310"/>
                          <a:pt x="1954" y="1310"/>
                          <a:pt x="1954" y="1310"/>
                        </a:cubicBezTo>
                        <a:cubicBezTo>
                          <a:pt x="2176" y="1400"/>
                          <a:pt x="2176" y="1400"/>
                          <a:pt x="2176" y="1400"/>
                        </a:cubicBezTo>
                        <a:cubicBezTo>
                          <a:pt x="2283" y="1286"/>
                          <a:pt x="2283" y="1286"/>
                          <a:pt x="2283" y="1286"/>
                        </a:cubicBezTo>
                        <a:cubicBezTo>
                          <a:pt x="2095" y="1152"/>
                          <a:pt x="2095" y="1152"/>
                          <a:pt x="2095" y="1152"/>
                        </a:cubicBezTo>
                        <a:cubicBezTo>
                          <a:pt x="2093" y="1151"/>
                          <a:pt x="2093" y="1151"/>
                          <a:pt x="2093" y="1151"/>
                        </a:cubicBezTo>
                        <a:cubicBezTo>
                          <a:pt x="2115" y="1109"/>
                          <a:pt x="2130" y="1063"/>
                          <a:pt x="2134" y="1014"/>
                        </a:cubicBezTo>
                        <a:cubicBezTo>
                          <a:pt x="2141" y="1015"/>
                          <a:pt x="2141" y="1015"/>
                          <a:pt x="2141" y="1015"/>
                        </a:cubicBezTo>
                        <a:cubicBezTo>
                          <a:pt x="2364" y="1019"/>
                          <a:pt x="2364" y="1019"/>
                          <a:pt x="2364" y="1019"/>
                        </a:cubicBezTo>
                        <a:cubicBezTo>
                          <a:pt x="2336" y="861"/>
                          <a:pt x="2336" y="861"/>
                          <a:pt x="2336" y="861"/>
                        </a:cubicBezTo>
                        <a:cubicBezTo>
                          <a:pt x="2098" y="799"/>
                          <a:pt x="2098" y="799"/>
                          <a:pt x="2098" y="799"/>
                        </a:cubicBezTo>
                        <a:lnTo>
                          <a:pt x="2097" y="799"/>
                        </a:lnTo>
                        <a:close/>
                      </a:path>
                    </a:pathLst>
                  </a:custGeom>
                  <a:solidFill>
                    <a:srgbClr val="16A085">
                      <a:lumMod val="75000"/>
                    </a:srgbClr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480" name="Freeform 57"/>
                  <p:cNvSpPr>
                    <a:spLocks/>
                  </p:cNvSpPr>
                  <p:nvPr/>
                </p:nvSpPr>
                <p:spPr bwMode="auto">
                  <a:xfrm>
                    <a:off x="4887499" y="3132683"/>
                    <a:ext cx="1978150" cy="1225531"/>
                  </a:xfrm>
                  <a:custGeom>
                    <a:avLst/>
                    <a:gdLst>
                      <a:gd name="T0" fmla="*/ 840 w 1580"/>
                      <a:gd name="T1" fmla="*/ 456 h 978"/>
                      <a:gd name="T2" fmla="*/ 476 w 1580"/>
                      <a:gd name="T3" fmla="*/ 0 h 978"/>
                      <a:gd name="T4" fmla="*/ 427 w 1580"/>
                      <a:gd name="T5" fmla="*/ 7 h 978"/>
                      <a:gd name="T6" fmla="*/ 201 w 1580"/>
                      <a:gd name="T7" fmla="*/ 573 h 978"/>
                      <a:gd name="T8" fmla="*/ 1153 w 1580"/>
                      <a:gd name="T9" fmla="*/ 917 h 978"/>
                      <a:gd name="T10" fmla="*/ 1379 w 1580"/>
                      <a:gd name="T11" fmla="*/ 351 h 978"/>
                      <a:gd name="T12" fmla="*/ 1381 w 1580"/>
                      <a:gd name="T13" fmla="*/ 354 h 978"/>
                      <a:gd name="T14" fmla="*/ 840 w 1580"/>
                      <a:gd name="T15" fmla="*/ 456 h 9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580" h="978">
                        <a:moveTo>
                          <a:pt x="840" y="456"/>
                        </a:moveTo>
                        <a:cubicBezTo>
                          <a:pt x="476" y="0"/>
                          <a:pt x="476" y="0"/>
                          <a:pt x="476" y="0"/>
                        </a:cubicBezTo>
                        <a:cubicBezTo>
                          <a:pt x="459" y="2"/>
                          <a:pt x="443" y="4"/>
                          <a:pt x="427" y="7"/>
                        </a:cubicBezTo>
                        <a:cubicBezTo>
                          <a:pt x="102" y="69"/>
                          <a:pt x="0" y="322"/>
                          <a:pt x="201" y="573"/>
                        </a:cubicBezTo>
                        <a:cubicBezTo>
                          <a:pt x="401" y="825"/>
                          <a:pt x="828" y="978"/>
                          <a:pt x="1153" y="917"/>
                        </a:cubicBezTo>
                        <a:cubicBezTo>
                          <a:pt x="1479" y="856"/>
                          <a:pt x="1580" y="602"/>
                          <a:pt x="1379" y="351"/>
                        </a:cubicBezTo>
                        <a:cubicBezTo>
                          <a:pt x="1380" y="352"/>
                          <a:pt x="1381" y="353"/>
                          <a:pt x="1381" y="354"/>
                        </a:cubicBezTo>
                        <a:lnTo>
                          <a:pt x="840" y="456"/>
                        </a:lnTo>
                        <a:close/>
                      </a:path>
                    </a:pathLst>
                  </a:custGeom>
                  <a:solidFill>
                    <a:srgbClr val="16A085"/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481" name="Freeform 65"/>
                  <p:cNvSpPr>
                    <a:spLocks/>
                  </p:cNvSpPr>
                  <p:nvPr/>
                </p:nvSpPr>
                <p:spPr bwMode="auto">
                  <a:xfrm>
                    <a:off x="4979774" y="2768387"/>
                    <a:ext cx="150909" cy="250874"/>
                  </a:xfrm>
                  <a:custGeom>
                    <a:avLst/>
                    <a:gdLst>
                      <a:gd name="T0" fmla="*/ 0 w 157"/>
                      <a:gd name="T1" fmla="*/ 0 h 261"/>
                      <a:gd name="T2" fmla="*/ 0 w 157"/>
                      <a:gd name="T3" fmla="*/ 185 h 261"/>
                      <a:gd name="T4" fmla="*/ 40 w 157"/>
                      <a:gd name="T5" fmla="*/ 256 h 261"/>
                      <a:gd name="T6" fmla="*/ 128 w 157"/>
                      <a:gd name="T7" fmla="*/ 261 h 261"/>
                      <a:gd name="T8" fmla="*/ 157 w 157"/>
                      <a:gd name="T9" fmla="*/ 176 h 261"/>
                      <a:gd name="T10" fmla="*/ 0 w 157"/>
                      <a:gd name="T11" fmla="*/ 0 h 26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157" h="261">
                        <a:moveTo>
                          <a:pt x="0" y="0"/>
                        </a:moveTo>
                        <a:lnTo>
                          <a:pt x="0" y="185"/>
                        </a:lnTo>
                        <a:lnTo>
                          <a:pt x="40" y="256"/>
                        </a:lnTo>
                        <a:lnTo>
                          <a:pt x="128" y="261"/>
                        </a:lnTo>
                        <a:lnTo>
                          <a:pt x="157" y="176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16A085">
                      <a:lumMod val="75000"/>
                    </a:srgbClr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482" name="Freeform 66"/>
                  <p:cNvSpPr>
                    <a:spLocks/>
                  </p:cNvSpPr>
                  <p:nvPr/>
                </p:nvSpPr>
                <p:spPr bwMode="auto">
                  <a:xfrm>
                    <a:off x="4499174" y="3082700"/>
                    <a:ext cx="165326" cy="202814"/>
                  </a:xfrm>
                  <a:custGeom>
                    <a:avLst/>
                    <a:gdLst>
                      <a:gd name="T0" fmla="*/ 0 w 172"/>
                      <a:gd name="T1" fmla="*/ 0 h 211"/>
                      <a:gd name="T2" fmla="*/ 0 w 172"/>
                      <a:gd name="T3" fmla="*/ 187 h 211"/>
                      <a:gd name="T4" fmla="*/ 149 w 172"/>
                      <a:gd name="T5" fmla="*/ 211 h 211"/>
                      <a:gd name="T6" fmla="*/ 172 w 172"/>
                      <a:gd name="T7" fmla="*/ 63 h 211"/>
                      <a:gd name="T8" fmla="*/ 0 w 172"/>
                      <a:gd name="T9" fmla="*/ 0 h 2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72" h="211">
                        <a:moveTo>
                          <a:pt x="0" y="0"/>
                        </a:moveTo>
                        <a:lnTo>
                          <a:pt x="0" y="187"/>
                        </a:lnTo>
                        <a:lnTo>
                          <a:pt x="149" y="211"/>
                        </a:lnTo>
                        <a:lnTo>
                          <a:pt x="172" y="6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16A085">
                      <a:lumMod val="75000"/>
                    </a:srgbClr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483" name="Freeform 67"/>
                  <p:cNvSpPr>
                    <a:spLocks/>
                  </p:cNvSpPr>
                  <p:nvPr/>
                </p:nvSpPr>
                <p:spPr bwMode="auto">
                  <a:xfrm>
                    <a:off x="4586643" y="3914138"/>
                    <a:ext cx="242222" cy="372946"/>
                  </a:xfrm>
                  <a:custGeom>
                    <a:avLst/>
                    <a:gdLst>
                      <a:gd name="T0" fmla="*/ 0 w 252"/>
                      <a:gd name="T1" fmla="*/ 0 h 388"/>
                      <a:gd name="T2" fmla="*/ 3 w 252"/>
                      <a:gd name="T3" fmla="*/ 187 h 388"/>
                      <a:gd name="T4" fmla="*/ 183 w 252"/>
                      <a:gd name="T5" fmla="*/ 388 h 388"/>
                      <a:gd name="T6" fmla="*/ 252 w 252"/>
                      <a:gd name="T7" fmla="*/ 156 h 388"/>
                      <a:gd name="T8" fmla="*/ 0 w 252"/>
                      <a:gd name="T9" fmla="*/ 0 h 38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52" h="388">
                        <a:moveTo>
                          <a:pt x="0" y="0"/>
                        </a:moveTo>
                        <a:lnTo>
                          <a:pt x="3" y="187"/>
                        </a:lnTo>
                        <a:lnTo>
                          <a:pt x="183" y="388"/>
                        </a:lnTo>
                        <a:lnTo>
                          <a:pt x="252" y="156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16A085">
                      <a:lumMod val="75000"/>
                    </a:srgbClr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484" name="Freeform 68"/>
                  <p:cNvSpPr>
                    <a:spLocks/>
                  </p:cNvSpPr>
                  <p:nvPr/>
                </p:nvSpPr>
                <p:spPr bwMode="auto">
                  <a:xfrm>
                    <a:off x="5077816" y="4118874"/>
                    <a:ext cx="1340875" cy="606518"/>
                  </a:xfrm>
                  <a:custGeom>
                    <a:avLst/>
                    <a:gdLst>
                      <a:gd name="T0" fmla="*/ 32 w 1071"/>
                      <a:gd name="T1" fmla="*/ 0 h 484"/>
                      <a:gd name="T2" fmla="*/ 13 w 1071"/>
                      <a:gd name="T3" fmla="*/ 57 h 484"/>
                      <a:gd name="T4" fmla="*/ 104 w 1071"/>
                      <a:gd name="T5" fmla="*/ 132 h 484"/>
                      <a:gd name="T6" fmla="*/ 14 w 1071"/>
                      <a:gd name="T7" fmla="*/ 194 h 484"/>
                      <a:gd name="T8" fmla="*/ 14 w 1071"/>
                      <a:gd name="T9" fmla="*/ 338 h 484"/>
                      <a:gd name="T10" fmla="*/ 233 w 1071"/>
                      <a:gd name="T11" fmla="*/ 341 h 484"/>
                      <a:gd name="T12" fmla="*/ 365 w 1071"/>
                      <a:gd name="T13" fmla="*/ 299 h 484"/>
                      <a:gd name="T14" fmla="*/ 514 w 1071"/>
                      <a:gd name="T15" fmla="*/ 361 h 484"/>
                      <a:gd name="T16" fmla="*/ 584 w 1071"/>
                      <a:gd name="T17" fmla="*/ 447 h 484"/>
                      <a:gd name="T18" fmla="*/ 820 w 1071"/>
                      <a:gd name="T19" fmla="*/ 484 h 484"/>
                      <a:gd name="T20" fmla="*/ 842 w 1071"/>
                      <a:gd name="T21" fmla="*/ 435 h 484"/>
                      <a:gd name="T22" fmla="*/ 1071 w 1071"/>
                      <a:gd name="T23" fmla="*/ 417 h 484"/>
                      <a:gd name="T24" fmla="*/ 1069 w 1071"/>
                      <a:gd name="T25" fmla="*/ 275 h 484"/>
                      <a:gd name="T26" fmla="*/ 32 w 1071"/>
                      <a:gd name="T27" fmla="*/ 0 h 4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1071" h="484">
                        <a:moveTo>
                          <a:pt x="32" y="0"/>
                        </a:moveTo>
                        <a:cubicBezTo>
                          <a:pt x="32" y="0"/>
                          <a:pt x="0" y="47"/>
                          <a:pt x="13" y="57"/>
                        </a:cubicBezTo>
                        <a:cubicBezTo>
                          <a:pt x="26" y="68"/>
                          <a:pt x="104" y="132"/>
                          <a:pt x="104" y="132"/>
                        </a:cubicBezTo>
                        <a:cubicBezTo>
                          <a:pt x="14" y="194"/>
                          <a:pt x="14" y="194"/>
                          <a:pt x="14" y="194"/>
                        </a:cubicBezTo>
                        <a:cubicBezTo>
                          <a:pt x="14" y="338"/>
                          <a:pt x="14" y="338"/>
                          <a:pt x="14" y="338"/>
                        </a:cubicBezTo>
                        <a:cubicBezTo>
                          <a:pt x="233" y="341"/>
                          <a:pt x="233" y="341"/>
                          <a:pt x="233" y="341"/>
                        </a:cubicBezTo>
                        <a:cubicBezTo>
                          <a:pt x="365" y="299"/>
                          <a:pt x="365" y="299"/>
                          <a:pt x="365" y="299"/>
                        </a:cubicBezTo>
                        <a:cubicBezTo>
                          <a:pt x="514" y="361"/>
                          <a:pt x="514" y="361"/>
                          <a:pt x="514" y="361"/>
                        </a:cubicBezTo>
                        <a:cubicBezTo>
                          <a:pt x="584" y="447"/>
                          <a:pt x="584" y="447"/>
                          <a:pt x="584" y="447"/>
                        </a:cubicBezTo>
                        <a:cubicBezTo>
                          <a:pt x="820" y="484"/>
                          <a:pt x="820" y="484"/>
                          <a:pt x="820" y="484"/>
                        </a:cubicBezTo>
                        <a:cubicBezTo>
                          <a:pt x="842" y="435"/>
                          <a:pt x="842" y="435"/>
                          <a:pt x="842" y="435"/>
                        </a:cubicBezTo>
                        <a:cubicBezTo>
                          <a:pt x="1071" y="417"/>
                          <a:pt x="1071" y="417"/>
                          <a:pt x="1071" y="417"/>
                        </a:cubicBezTo>
                        <a:cubicBezTo>
                          <a:pt x="1069" y="275"/>
                          <a:pt x="1069" y="275"/>
                          <a:pt x="1069" y="275"/>
                        </a:cubicBezTo>
                        <a:lnTo>
                          <a:pt x="32" y="0"/>
                        </a:lnTo>
                        <a:close/>
                      </a:path>
                    </a:pathLst>
                  </a:custGeom>
                  <a:solidFill>
                    <a:srgbClr val="16A085">
                      <a:lumMod val="75000"/>
                    </a:srgbClr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485" name="Freeform 69"/>
                  <p:cNvSpPr>
                    <a:spLocks/>
                  </p:cNvSpPr>
                  <p:nvPr/>
                </p:nvSpPr>
                <p:spPr bwMode="auto">
                  <a:xfrm>
                    <a:off x="6624388" y="4603319"/>
                    <a:ext cx="128801" cy="210503"/>
                  </a:xfrm>
                  <a:custGeom>
                    <a:avLst/>
                    <a:gdLst>
                      <a:gd name="T0" fmla="*/ 103 w 103"/>
                      <a:gd name="T1" fmla="*/ 25 h 168"/>
                      <a:gd name="T2" fmla="*/ 103 w 103"/>
                      <a:gd name="T3" fmla="*/ 168 h 168"/>
                      <a:gd name="T4" fmla="*/ 0 w 103"/>
                      <a:gd name="T5" fmla="*/ 27 h 168"/>
                      <a:gd name="T6" fmla="*/ 73 w 103"/>
                      <a:gd name="T7" fmla="*/ 3 h 168"/>
                      <a:gd name="T8" fmla="*/ 103 w 103"/>
                      <a:gd name="T9" fmla="*/ 25 h 16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3" h="168">
                        <a:moveTo>
                          <a:pt x="103" y="25"/>
                        </a:moveTo>
                        <a:cubicBezTo>
                          <a:pt x="103" y="168"/>
                          <a:pt x="103" y="168"/>
                          <a:pt x="103" y="168"/>
                        </a:cubicBezTo>
                        <a:cubicBezTo>
                          <a:pt x="0" y="27"/>
                          <a:pt x="0" y="27"/>
                          <a:pt x="0" y="27"/>
                        </a:cubicBezTo>
                        <a:cubicBezTo>
                          <a:pt x="0" y="27"/>
                          <a:pt x="70" y="0"/>
                          <a:pt x="73" y="3"/>
                        </a:cubicBezTo>
                        <a:cubicBezTo>
                          <a:pt x="75" y="5"/>
                          <a:pt x="103" y="25"/>
                          <a:pt x="103" y="25"/>
                        </a:cubicBezTo>
                        <a:close/>
                      </a:path>
                    </a:pathLst>
                  </a:custGeom>
                  <a:solidFill>
                    <a:srgbClr val="16A085">
                      <a:lumMod val="75000"/>
                    </a:srgbClr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486" name="Freeform 70"/>
                  <p:cNvSpPr>
                    <a:spLocks/>
                  </p:cNvSpPr>
                  <p:nvPr/>
                </p:nvSpPr>
                <p:spPr bwMode="auto">
                  <a:xfrm>
                    <a:off x="7135746" y="4343795"/>
                    <a:ext cx="121111" cy="197046"/>
                  </a:xfrm>
                  <a:custGeom>
                    <a:avLst/>
                    <a:gdLst>
                      <a:gd name="T0" fmla="*/ 126 w 126"/>
                      <a:gd name="T1" fmla="*/ 0 h 205"/>
                      <a:gd name="T2" fmla="*/ 126 w 126"/>
                      <a:gd name="T3" fmla="*/ 187 h 205"/>
                      <a:gd name="T4" fmla="*/ 72 w 126"/>
                      <a:gd name="T5" fmla="*/ 205 h 205"/>
                      <a:gd name="T6" fmla="*/ 0 w 126"/>
                      <a:gd name="T7" fmla="*/ 92 h 205"/>
                      <a:gd name="T8" fmla="*/ 126 w 126"/>
                      <a:gd name="T9" fmla="*/ 0 h 2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26" h="205">
                        <a:moveTo>
                          <a:pt x="126" y="0"/>
                        </a:moveTo>
                        <a:lnTo>
                          <a:pt x="126" y="187"/>
                        </a:lnTo>
                        <a:lnTo>
                          <a:pt x="72" y="205"/>
                        </a:lnTo>
                        <a:lnTo>
                          <a:pt x="0" y="92"/>
                        </a:lnTo>
                        <a:lnTo>
                          <a:pt x="126" y="0"/>
                        </a:lnTo>
                        <a:close/>
                      </a:path>
                    </a:pathLst>
                  </a:custGeom>
                  <a:solidFill>
                    <a:srgbClr val="16A085">
                      <a:lumMod val="75000"/>
                    </a:srgbClr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487" name="Freeform 71"/>
                  <p:cNvSpPr>
                    <a:spLocks/>
                  </p:cNvSpPr>
                  <p:nvPr/>
                </p:nvSpPr>
                <p:spPr bwMode="auto">
                  <a:xfrm>
                    <a:off x="7270314" y="3991996"/>
                    <a:ext cx="87470" cy="198007"/>
                  </a:xfrm>
                  <a:custGeom>
                    <a:avLst/>
                    <a:gdLst>
                      <a:gd name="T0" fmla="*/ 91 w 91"/>
                      <a:gd name="T1" fmla="*/ 20 h 206"/>
                      <a:gd name="T2" fmla="*/ 91 w 91"/>
                      <a:gd name="T3" fmla="*/ 206 h 206"/>
                      <a:gd name="T4" fmla="*/ 0 w 91"/>
                      <a:gd name="T5" fmla="*/ 0 h 206"/>
                      <a:gd name="T6" fmla="*/ 91 w 91"/>
                      <a:gd name="T7" fmla="*/ 19 h 206"/>
                      <a:gd name="T8" fmla="*/ 91 w 91"/>
                      <a:gd name="T9" fmla="*/ 20 h 20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1" h="206">
                        <a:moveTo>
                          <a:pt x="91" y="20"/>
                        </a:moveTo>
                        <a:lnTo>
                          <a:pt x="91" y="206"/>
                        </a:lnTo>
                        <a:lnTo>
                          <a:pt x="0" y="0"/>
                        </a:lnTo>
                        <a:lnTo>
                          <a:pt x="91" y="19"/>
                        </a:lnTo>
                        <a:lnTo>
                          <a:pt x="91" y="20"/>
                        </a:lnTo>
                        <a:close/>
                      </a:path>
                    </a:pathLst>
                  </a:custGeom>
                  <a:solidFill>
                    <a:srgbClr val="F39C12">
                      <a:lumMod val="75000"/>
                    </a:srgbClr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488" name="Freeform 72"/>
                  <p:cNvSpPr>
                    <a:spLocks/>
                  </p:cNvSpPr>
                  <p:nvPr/>
                </p:nvSpPr>
                <p:spPr bwMode="auto">
                  <a:xfrm>
                    <a:off x="7270314" y="3991996"/>
                    <a:ext cx="87470" cy="198007"/>
                  </a:xfrm>
                  <a:custGeom>
                    <a:avLst/>
                    <a:gdLst>
                      <a:gd name="T0" fmla="*/ 91 w 91"/>
                      <a:gd name="T1" fmla="*/ 20 h 206"/>
                      <a:gd name="T2" fmla="*/ 91 w 91"/>
                      <a:gd name="T3" fmla="*/ 206 h 206"/>
                      <a:gd name="T4" fmla="*/ 0 w 91"/>
                      <a:gd name="T5" fmla="*/ 0 h 206"/>
                      <a:gd name="T6" fmla="*/ 91 w 91"/>
                      <a:gd name="T7" fmla="*/ 19 h 20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91" h="206">
                        <a:moveTo>
                          <a:pt x="91" y="20"/>
                        </a:moveTo>
                        <a:lnTo>
                          <a:pt x="91" y="206"/>
                        </a:lnTo>
                        <a:lnTo>
                          <a:pt x="0" y="0"/>
                        </a:lnTo>
                        <a:lnTo>
                          <a:pt x="91" y="19"/>
                        </a:lnTo>
                      </a:path>
                    </a:pathLst>
                  </a:custGeom>
                  <a:solidFill>
                    <a:srgbClr val="16A085">
                      <a:lumMod val="75000"/>
                    </a:srgbClr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489" name="Freeform 73"/>
                  <p:cNvSpPr>
                    <a:spLocks/>
                  </p:cNvSpPr>
                  <p:nvPr/>
                </p:nvSpPr>
                <p:spPr bwMode="auto">
                  <a:xfrm>
                    <a:off x="6726275" y="3512357"/>
                    <a:ext cx="440230" cy="223960"/>
                  </a:xfrm>
                  <a:custGeom>
                    <a:avLst/>
                    <a:gdLst>
                      <a:gd name="T0" fmla="*/ 0 w 458"/>
                      <a:gd name="T1" fmla="*/ 47 h 233"/>
                      <a:gd name="T2" fmla="*/ 0 w 458"/>
                      <a:gd name="T3" fmla="*/ 233 h 233"/>
                      <a:gd name="T4" fmla="*/ 458 w 458"/>
                      <a:gd name="T5" fmla="*/ 187 h 233"/>
                      <a:gd name="T6" fmla="*/ 458 w 458"/>
                      <a:gd name="T7" fmla="*/ 0 h 233"/>
                      <a:gd name="T8" fmla="*/ 0 w 458"/>
                      <a:gd name="T9" fmla="*/ 47 h 23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58" h="233">
                        <a:moveTo>
                          <a:pt x="0" y="47"/>
                        </a:moveTo>
                        <a:lnTo>
                          <a:pt x="0" y="233"/>
                        </a:lnTo>
                        <a:lnTo>
                          <a:pt x="458" y="187"/>
                        </a:lnTo>
                        <a:lnTo>
                          <a:pt x="458" y="0"/>
                        </a:lnTo>
                        <a:lnTo>
                          <a:pt x="0" y="47"/>
                        </a:lnTo>
                        <a:close/>
                      </a:path>
                    </a:pathLst>
                  </a:custGeom>
                  <a:solidFill>
                    <a:srgbClr val="16A085">
                      <a:lumMod val="75000"/>
                    </a:srgbClr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490" name="Freeform 74"/>
                  <p:cNvSpPr>
                    <a:spLocks/>
                  </p:cNvSpPr>
                  <p:nvPr/>
                </p:nvSpPr>
                <p:spPr bwMode="auto">
                  <a:xfrm>
                    <a:off x="4398248" y="2733784"/>
                    <a:ext cx="2959536" cy="1967577"/>
                  </a:xfrm>
                  <a:custGeom>
                    <a:avLst/>
                    <a:gdLst>
                      <a:gd name="T0" fmla="*/ 2097 w 2364"/>
                      <a:gd name="T1" fmla="*/ 799 h 1571"/>
                      <a:gd name="T2" fmla="*/ 2043 w 2364"/>
                      <a:gd name="T3" fmla="*/ 696 h 1571"/>
                      <a:gd name="T4" fmla="*/ 2048 w 2364"/>
                      <a:gd name="T5" fmla="*/ 695 h 1571"/>
                      <a:gd name="T6" fmla="*/ 2211 w 2364"/>
                      <a:gd name="T7" fmla="*/ 623 h 1571"/>
                      <a:gd name="T8" fmla="*/ 2186 w 2364"/>
                      <a:gd name="T9" fmla="*/ 595 h 1571"/>
                      <a:gd name="T10" fmla="*/ 1857 w 2364"/>
                      <a:gd name="T11" fmla="*/ 657 h 1571"/>
                      <a:gd name="T12" fmla="*/ 1596 w 2364"/>
                      <a:gd name="T13" fmla="*/ 1302 h 1571"/>
                      <a:gd name="T14" fmla="*/ 507 w 2364"/>
                      <a:gd name="T15" fmla="*/ 908 h 1571"/>
                      <a:gd name="T16" fmla="*/ 766 w 2364"/>
                      <a:gd name="T17" fmla="*/ 261 h 1571"/>
                      <a:gd name="T18" fmla="*/ 814 w 2364"/>
                      <a:gd name="T19" fmla="*/ 253 h 1571"/>
                      <a:gd name="T20" fmla="*/ 814 w 2364"/>
                      <a:gd name="T21" fmla="*/ 253 h 1571"/>
                      <a:gd name="T22" fmla="*/ 612 w 2364"/>
                      <a:gd name="T23" fmla="*/ 0 h 1571"/>
                      <a:gd name="T24" fmla="*/ 466 w 2364"/>
                      <a:gd name="T25" fmla="*/ 28 h 1571"/>
                      <a:gd name="T26" fmla="*/ 549 w 2364"/>
                      <a:gd name="T27" fmla="*/ 188 h 1571"/>
                      <a:gd name="T28" fmla="*/ 413 w 2364"/>
                      <a:gd name="T29" fmla="*/ 256 h 1571"/>
                      <a:gd name="T30" fmla="*/ 409 w 2364"/>
                      <a:gd name="T31" fmla="*/ 254 h 1571"/>
                      <a:gd name="T32" fmla="*/ 188 w 2364"/>
                      <a:gd name="T33" fmla="*/ 164 h 1571"/>
                      <a:gd name="T34" fmla="*/ 80 w 2364"/>
                      <a:gd name="T35" fmla="*/ 279 h 1571"/>
                      <a:gd name="T36" fmla="*/ 268 w 2364"/>
                      <a:gd name="T37" fmla="*/ 412 h 1571"/>
                      <a:gd name="T38" fmla="*/ 228 w 2364"/>
                      <a:gd name="T39" fmla="*/ 551 h 1571"/>
                      <a:gd name="T40" fmla="*/ 223 w 2364"/>
                      <a:gd name="T41" fmla="*/ 550 h 1571"/>
                      <a:gd name="T42" fmla="*/ 0 w 2364"/>
                      <a:gd name="T43" fmla="*/ 546 h 1571"/>
                      <a:gd name="T44" fmla="*/ 28 w 2364"/>
                      <a:gd name="T45" fmla="*/ 705 h 1571"/>
                      <a:gd name="T46" fmla="*/ 266 w 2364"/>
                      <a:gd name="T47" fmla="*/ 766 h 1571"/>
                      <a:gd name="T48" fmla="*/ 267 w 2364"/>
                      <a:gd name="T49" fmla="*/ 766 h 1571"/>
                      <a:gd name="T50" fmla="*/ 321 w 2364"/>
                      <a:gd name="T51" fmla="*/ 870 h 1571"/>
                      <a:gd name="T52" fmla="*/ 316 w 2364"/>
                      <a:gd name="T53" fmla="*/ 871 h 1571"/>
                      <a:gd name="T54" fmla="*/ 153 w 2364"/>
                      <a:gd name="T55" fmla="*/ 943 h 1571"/>
                      <a:gd name="T56" fmla="*/ 291 w 2364"/>
                      <a:gd name="T57" fmla="*/ 1097 h 1571"/>
                      <a:gd name="T58" fmla="*/ 509 w 2364"/>
                      <a:gd name="T59" fmla="*/ 1079 h 1571"/>
                      <a:gd name="T60" fmla="*/ 510 w 2364"/>
                      <a:gd name="T61" fmla="*/ 1078 h 1571"/>
                      <a:gd name="T62" fmla="*/ 626 w 2364"/>
                      <a:gd name="T63" fmla="*/ 1166 h 1571"/>
                      <a:gd name="T64" fmla="*/ 623 w 2364"/>
                      <a:gd name="T65" fmla="*/ 1170 h 1571"/>
                      <a:gd name="T66" fmla="*/ 559 w 2364"/>
                      <a:gd name="T67" fmla="*/ 1300 h 1571"/>
                      <a:gd name="T68" fmla="*/ 774 w 2364"/>
                      <a:gd name="T69" fmla="*/ 1412 h 1571"/>
                      <a:gd name="T70" fmla="*/ 918 w 2364"/>
                      <a:gd name="T71" fmla="*/ 1318 h 1571"/>
                      <a:gd name="T72" fmla="*/ 919 w 2364"/>
                      <a:gd name="T73" fmla="*/ 1317 h 1571"/>
                      <a:gd name="T74" fmla="*/ 1068 w 2364"/>
                      <a:gd name="T75" fmla="*/ 1368 h 1571"/>
                      <a:gd name="T76" fmla="*/ 1068 w 2364"/>
                      <a:gd name="T77" fmla="*/ 1373 h 1571"/>
                      <a:gd name="T78" fmla="*/ 1119 w 2364"/>
                      <a:gd name="T79" fmla="*/ 1530 h 1571"/>
                      <a:gd name="T80" fmla="*/ 1357 w 2364"/>
                      <a:gd name="T81" fmla="*/ 1571 h 1571"/>
                      <a:gd name="T82" fmla="*/ 1391 w 2364"/>
                      <a:gd name="T83" fmla="*/ 1426 h 1571"/>
                      <a:gd name="T84" fmla="*/ 1401 w 2364"/>
                      <a:gd name="T85" fmla="*/ 1422 h 1571"/>
                      <a:gd name="T86" fmla="*/ 1556 w 2364"/>
                      <a:gd name="T87" fmla="*/ 1421 h 1571"/>
                      <a:gd name="T88" fmla="*/ 1561 w 2364"/>
                      <a:gd name="T89" fmla="*/ 1428 h 1571"/>
                      <a:gd name="T90" fmla="*/ 1680 w 2364"/>
                      <a:gd name="T91" fmla="*/ 1556 h 1571"/>
                      <a:gd name="T92" fmla="*/ 1882 w 2364"/>
                      <a:gd name="T93" fmla="*/ 1518 h 1571"/>
                      <a:gd name="T94" fmla="*/ 1806 w 2364"/>
                      <a:gd name="T95" fmla="*/ 1366 h 1571"/>
                      <a:gd name="T96" fmla="*/ 1808 w 2364"/>
                      <a:gd name="T97" fmla="*/ 1369 h 1571"/>
                      <a:gd name="T98" fmla="*/ 1945 w 2364"/>
                      <a:gd name="T99" fmla="*/ 1305 h 1571"/>
                      <a:gd name="T100" fmla="*/ 1954 w 2364"/>
                      <a:gd name="T101" fmla="*/ 1310 h 1571"/>
                      <a:gd name="T102" fmla="*/ 2176 w 2364"/>
                      <a:gd name="T103" fmla="*/ 1400 h 1571"/>
                      <a:gd name="T104" fmla="*/ 2283 w 2364"/>
                      <a:gd name="T105" fmla="*/ 1286 h 1571"/>
                      <a:gd name="T106" fmla="*/ 2095 w 2364"/>
                      <a:gd name="T107" fmla="*/ 1152 h 1571"/>
                      <a:gd name="T108" fmla="*/ 2093 w 2364"/>
                      <a:gd name="T109" fmla="*/ 1152 h 1571"/>
                      <a:gd name="T110" fmla="*/ 2134 w 2364"/>
                      <a:gd name="T111" fmla="*/ 1014 h 1571"/>
                      <a:gd name="T112" fmla="*/ 2141 w 2364"/>
                      <a:gd name="T113" fmla="*/ 1015 h 1571"/>
                      <a:gd name="T114" fmla="*/ 2364 w 2364"/>
                      <a:gd name="T115" fmla="*/ 1019 h 1571"/>
                      <a:gd name="T116" fmla="*/ 2336 w 2364"/>
                      <a:gd name="T117" fmla="*/ 861 h 1571"/>
                      <a:gd name="T118" fmla="*/ 2098 w 2364"/>
                      <a:gd name="T119" fmla="*/ 799 h 1571"/>
                      <a:gd name="T120" fmla="*/ 2097 w 2364"/>
                      <a:gd name="T121" fmla="*/ 799 h 157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</a:cxnLst>
                    <a:rect l="0" t="0" r="r" b="b"/>
                    <a:pathLst>
                      <a:path w="2364" h="1571">
                        <a:moveTo>
                          <a:pt x="2097" y="799"/>
                        </a:moveTo>
                        <a:cubicBezTo>
                          <a:pt x="2083" y="765"/>
                          <a:pt x="2065" y="731"/>
                          <a:pt x="2043" y="696"/>
                        </a:cubicBezTo>
                        <a:cubicBezTo>
                          <a:pt x="2048" y="695"/>
                          <a:pt x="2048" y="695"/>
                          <a:pt x="2048" y="695"/>
                        </a:cubicBezTo>
                        <a:cubicBezTo>
                          <a:pt x="2211" y="623"/>
                          <a:pt x="2211" y="623"/>
                          <a:pt x="2211" y="623"/>
                        </a:cubicBezTo>
                        <a:cubicBezTo>
                          <a:pt x="2186" y="595"/>
                          <a:pt x="2186" y="595"/>
                          <a:pt x="2186" y="595"/>
                        </a:cubicBezTo>
                        <a:cubicBezTo>
                          <a:pt x="1857" y="657"/>
                          <a:pt x="1857" y="657"/>
                          <a:pt x="1857" y="657"/>
                        </a:cubicBezTo>
                        <a:cubicBezTo>
                          <a:pt x="2084" y="943"/>
                          <a:pt x="1968" y="1232"/>
                          <a:pt x="1596" y="1302"/>
                        </a:cubicBezTo>
                        <a:cubicBezTo>
                          <a:pt x="1224" y="1372"/>
                          <a:pt x="736" y="1196"/>
                          <a:pt x="507" y="908"/>
                        </a:cubicBezTo>
                        <a:cubicBezTo>
                          <a:pt x="277" y="621"/>
                          <a:pt x="393" y="331"/>
                          <a:pt x="766" y="261"/>
                        </a:cubicBezTo>
                        <a:cubicBezTo>
                          <a:pt x="782" y="258"/>
                          <a:pt x="798" y="255"/>
                          <a:pt x="814" y="253"/>
                        </a:cubicBezTo>
                        <a:cubicBezTo>
                          <a:pt x="814" y="253"/>
                          <a:pt x="814" y="253"/>
                          <a:pt x="814" y="253"/>
                        </a:cubicBezTo>
                        <a:cubicBezTo>
                          <a:pt x="612" y="0"/>
                          <a:pt x="612" y="0"/>
                          <a:pt x="612" y="0"/>
                        </a:cubicBezTo>
                        <a:cubicBezTo>
                          <a:pt x="466" y="28"/>
                          <a:pt x="466" y="28"/>
                          <a:pt x="466" y="28"/>
                        </a:cubicBezTo>
                        <a:cubicBezTo>
                          <a:pt x="549" y="188"/>
                          <a:pt x="549" y="188"/>
                          <a:pt x="549" y="188"/>
                        </a:cubicBezTo>
                        <a:cubicBezTo>
                          <a:pt x="498" y="207"/>
                          <a:pt x="452" y="230"/>
                          <a:pt x="413" y="256"/>
                        </a:cubicBezTo>
                        <a:cubicBezTo>
                          <a:pt x="409" y="254"/>
                          <a:pt x="409" y="254"/>
                          <a:pt x="409" y="254"/>
                        </a:cubicBezTo>
                        <a:cubicBezTo>
                          <a:pt x="188" y="164"/>
                          <a:pt x="188" y="164"/>
                          <a:pt x="188" y="164"/>
                        </a:cubicBezTo>
                        <a:cubicBezTo>
                          <a:pt x="80" y="279"/>
                          <a:pt x="80" y="279"/>
                          <a:pt x="80" y="279"/>
                        </a:cubicBezTo>
                        <a:cubicBezTo>
                          <a:pt x="268" y="412"/>
                          <a:pt x="268" y="412"/>
                          <a:pt x="268" y="412"/>
                        </a:cubicBezTo>
                        <a:cubicBezTo>
                          <a:pt x="246" y="455"/>
                          <a:pt x="232" y="502"/>
                          <a:pt x="228" y="551"/>
                        </a:cubicBezTo>
                        <a:cubicBezTo>
                          <a:pt x="223" y="550"/>
                          <a:pt x="223" y="550"/>
                          <a:pt x="223" y="550"/>
                        </a:cubicBezTo>
                        <a:cubicBezTo>
                          <a:pt x="0" y="546"/>
                          <a:pt x="0" y="546"/>
                          <a:pt x="0" y="546"/>
                        </a:cubicBezTo>
                        <a:cubicBezTo>
                          <a:pt x="28" y="705"/>
                          <a:pt x="28" y="705"/>
                          <a:pt x="28" y="705"/>
                        </a:cubicBezTo>
                        <a:cubicBezTo>
                          <a:pt x="266" y="766"/>
                          <a:pt x="266" y="766"/>
                          <a:pt x="266" y="766"/>
                        </a:cubicBezTo>
                        <a:cubicBezTo>
                          <a:pt x="267" y="766"/>
                          <a:pt x="267" y="766"/>
                          <a:pt x="267" y="766"/>
                        </a:cubicBezTo>
                        <a:cubicBezTo>
                          <a:pt x="281" y="800"/>
                          <a:pt x="298" y="835"/>
                          <a:pt x="321" y="870"/>
                        </a:cubicBezTo>
                        <a:cubicBezTo>
                          <a:pt x="316" y="871"/>
                          <a:pt x="316" y="871"/>
                          <a:pt x="316" y="871"/>
                        </a:cubicBezTo>
                        <a:cubicBezTo>
                          <a:pt x="153" y="943"/>
                          <a:pt x="153" y="943"/>
                          <a:pt x="153" y="943"/>
                        </a:cubicBezTo>
                        <a:cubicBezTo>
                          <a:pt x="291" y="1097"/>
                          <a:pt x="291" y="1097"/>
                          <a:pt x="291" y="1097"/>
                        </a:cubicBezTo>
                        <a:cubicBezTo>
                          <a:pt x="509" y="1079"/>
                          <a:pt x="509" y="1079"/>
                          <a:pt x="509" y="1079"/>
                        </a:cubicBezTo>
                        <a:cubicBezTo>
                          <a:pt x="510" y="1078"/>
                          <a:pt x="510" y="1078"/>
                          <a:pt x="510" y="1078"/>
                        </a:cubicBezTo>
                        <a:cubicBezTo>
                          <a:pt x="547" y="1109"/>
                          <a:pt x="585" y="1139"/>
                          <a:pt x="626" y="1166"/>
                        </a:cubicBezTo>
                        <a:cubicBezTo>
                          <a:pt x="623" y="1170"/>
                          <a:pt x="623" y="1170"/>
                          <a:pt x="623" y="1170"/>
                        </a:cubicBezTo>
                        <a:cubicBezTo>
                          <a:pt x="559" y="1300"/>
                          <a:pt x="559" y="1300"/>
                          <a:pt x="559" y="1300"/>
                        </a:cubicBezTo>
                        <a:cubicBezTo>
                          <a:pt x="774" y="1412"/>
                          <a:pt x="774" y="1412"/>
                          <a:pt x="774" y="1412"/>
                        </a:cubicBezTo>
                        <a:cubicBezTo>
                          <a:pt x="918" y="1318"/>
                          <a:pt x="918" y="1318"/>
                          <a:pt x="918" y="1318"/>
                        </a:cubicBezTo>
                        <a:cubicBezTo>
                          <a:pt x="919" y="1317"/>
                          <a:pt x="919" y="1317"/>
                          <a:pt x="919" y="1317"/>
                        </a:cubicBezTo>
                        <a:cubicBezTo>
                          <a:pt x="967" y="1336"/>
                          <a:pt x="1017" y="1353"/>
                          <a:pt x="1068" y="1368"/>
                        </a:cubicBezTo>
                        <a:cubicBezTo>
                          <a:pt x="1068" y="1373"/>
                          <a:pt x="1068" y="1373"/>
                          <a:pt x="1068" y="1373"/>
                        </a:cubicBezTo>
                        <a:cubicBezTo>
                          <a:pt x="1119" y="1530"/>
                          <a:pt x="1119" y="1530"/>
                          <a:pt x="1119" y="1530"/>
                        </a:cubicBezTo>
                        <a:cubicBezTo>
                          <a:pt x="1357" y="1571"/>
                          <a:pt x="1357" y="1571"/>
                          <a:pt x="1357" y="1571"/>
                        </a:cubicBezTo>
                        <a:cubicBezTo>
                          <a:pt x="1391" y="1426"/>
                          <a:pt x="1391" y="1426"/>
                          <a:pt x="1391" y="1426"/>
                        </a:cubicBezTo>
                        <a:cubicBezTo>
                          <a:pt x="1401" y="1422"/>
                          <a:pt x="1401" y="1422"/>
                          <a:pt x="1401" y="1422"/>
                        </a:cubicBezTo>
                        <a:cubicBezTo>
                          <a:pt x="1450" y="1425"/>
                          <a:pt x="1495" y="1426"/>
                          <a:pt x="1556" y="1421"/>
                        </a:cubicBezTo>
                        <a:cubicBezTo>
                          <a:pt x="1561" y="1428"/>
                          <a:pt x="1561" y="1428"/>
                          <a:pt x="1561" y="1428"/>
                        </a:cubicBezTo>
                        <a:cubicBezTo>
                          <a:pt x="1680" y="1556"/>
                          <a:pt x="1680" y="1556"/>
                          <a:pt x="1680" y="1556"/>
                        </a:cubicBezTo>
                        <a:cubicBezTo>
                          <a:pt x="1882" y="1518"/>
                          <a:pt x="1882" y="1518"/>
                          <a:pt x="1882" y="1518"/>
                        </a:cubicBezTo>
                        <a:cubicBezTo>
                          <a:pt x="1806" y="1366"/>
                          <a:pt x="1806" y="1366"/>
                          <a:pt x="1806" y="1366"/>
                        </a:cubicBezTo>
                        <a:cubicBezTo>
                          <a:pt x="1808" y="1369"/>
                          <a:pt x="1808" y="1369"/>
                          <a:pt x="1808" y="1369"/>
                        </a:cubicBezTo>
                        <a:cubicBezTo>
                          <a:pt x="1859" y="1351"/>
                          <a:pt x="1906" y="1331"/>
                          <a:pt x="1945" y="1305"/>
                        </a:cubicBezTo>
                        <a:cubicBezTo>
                          <a:pt x="1954" y="1310"/>
                          <a:pt x="1954" y="1310"/>
                          <a:pt x="1954" y="1310"/>
                        </a:cubicBezTo>
                        <a:cubicBezTo>
                          <a:pt x="2176" y="1400"/>
                          <a:pt x="2176" y="1400"/>
                          <a:pt x="2176" y="1400"/>
                        </a:cubicBezTo>
                        <a:cubicBezTo>
                          <a:pt x="2283" y="1286"/>
                          <a:pt x="2283" y="1286"/>
                          <a:pt x="2283" y="1286"/>
                        </a:cubicBezTo>
                        <a:cubicBezTo>
                          <a:pt x="2095" y="1152"/>
                          <a:pt x="2095" y="1152"/>
                          <a:pt x="2095" y="1152"/>
                        </a:cubicBezTo>
                        <a:cubicBezTo>
                          <a:pt x="2093" y="1152"/>
                          <a:pt x="2093" y="1152"/>
                          <a:pt x="2093" y="1152"/>
                        </a:cubicBezTo>
                        <a:cubicBezTo>
                          <a:pt x="2115" y="1109"/>
                          <a:pt x="2130" y="1063"/>
                          <a:pt x="2134" y="1014"/>
                        </a:cubicBezTo>
                        <a:cubicBezTo>
                          <a:pt x="2141" y="1015"/>
                          <a:pt x="2141" y="1015"/>
                          <a:pt x="2141" y="1015"/>
                        </a:cubicBezTo>
                        <a:cubicBezTo>
                          <a:pt x="2364" y="1019"/>
                          <a:pt x="2364" y="1019"/>
                          <a:pt x="2364" y="1019"/>
                        </a:cubicBezTo>
                        <a:cubicBezTo>
                          <a:pt x="2336" y="861"/>
                          <a:pt x="2336" y="861"/>
                          <a:pt x="2336" y="861"/>
                        </a:cubicBezTo>
                        <a:cubicBezTo>
                          <a:pt x="2098" y="799"/>
                          <a:pt x="2098" y="799"/>
                          <a:pt x="2098" y="799"/>
                        </a:cubicBezTo>
                        <a:lnTo>
                          <a:pt x="2097" y="799"/>
                        </a:lnTo>
                        <a:close/>
                      </a:path>
                    </a:pathLst>
                  </a:custGeom>
                  <a:solidFill>
                    <a:srgbClr val="16A085"/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</p:grpSp>
          </p:grpSp>
          <p:sp>
            <p:nvSpPr>
              <p:cNvPr id="473" name="Freeform 109"/>
              <p:cNvSpPr>
                <a:spLocks/>
              </p:cNvSpPr>
              <p:nvPr/>
            </p:nvSpPr>
            <p:spPr bwMode="auto">
              <a:xfrm>
                <a:off x="4747568" y="1982126"/>
                <a:ext cx="3290189" cy="1395663"/>
              </a:xfrm>
              <a:custGeom>
                <a:avLst/>
                <a:gdLst>
                  <a:gd name="T0" fmla="*/ 366 w 2856"/>
                  <a:gd name="T1" fmla="*/ 485 h 1211"/>
                  <a:gd name="T2" fmla="*/ 398 w 2856"/>
                  <a:gd name="T3" fmla="*/ 476 h 1211"/>
                  <a:gd name="T4" fmla="*/ 458 w 2856"/>
                  <a:gd name="T5" fmla="*/ 469 h 1211"/>
                  <a:gd name="T6" fmla="*/ 494 w 2856"/>
                  <a:gd name="T7" fmla="*/ 467 h 1211"/>
                  <a:gd name="T8" fmla="*/ 555 w 2856"/>
                  <a:gd name="T9" fmla="*/ 464 h 1211"/>
                  <a:gd name="T10" fmla="*/ 559 w 2856"/>
                  <a:gd name="T11" fmla="*/ 465 h 1211"/>
                  <a:gd name="T12" fmla="*/ 587 w 2856"/>
                  <a:gd name="T13" fmla="*/ 465 h 1211"/>
                  <a:gd name="T14" fmla="*/ 620 w 2856"/>
                  <a:gd name="T15" fmla="*/ 465 h 1211"/>
                  <a:gd name="T16" fmla="*/ 624 w 2856"/>
                  <a:gd name="T17" fmla="*/ 465 h 1211"/>
                  <a:gd name="T18" fmla="*/ 656 w 2856"/>
                  <a:gd name="T19" fmla="*/ 465 h 1211"/>
                  <a:gd name="T20" fmla="*/ 720 w 2856"/>
                  <a:gd name="T21" fmla="*/ 468 h 1211"/>
                  <a:gd name="T22" fmla="*/ 1085 w 2856"/>
                  <a:gd name="T23" fmla="*/ 523 h 1211"/>
                  <a:gd name="T24" fmla="*/ 1146 w 2856"/>
                  <a:gd name="T25" fmla="*/ 538 h 1211"/>
                  <a:gd name="T26" fmla="*/ 1186 w 2856"/>
                  <a:gd name="T27" fmla="*/ 549 h 1211"/>
                  <a:gd name="T28" fmla="*/ 1244 w 2856"/>
                  <a:gd name="T29" fmla="*/ 565 h 1211"/>
                  <a:gd name="T30" fmla="*/ 1286 w 2856"/>
                  <a:gd name="T31" fmla="*/ 579 h 1211"/>
                  <a:gd name="T32" fmla="*/ 1342 w 2856"/>
                  <a:gd name="T33" fmla="*/ 597 h 1211"/>
                  <a:gd name="T34" fmla="*/ 1385 w 2856"/>
                  <a:gd name="T35" fmla="*/ 613 h 1211"/>
                  <a:gd name="T36" fmla="*/ 1439 w 2856"/>
                  <a:gd name="T37" fmla="*/ 634 h 1211"/>
                  <a:gd name="T38" fmla="*/ 1481 w 2856"/>
                  <a:gd name="T39" fmla="*/ 651 h 1211"/>
                  <a:gd name="T40" fmla="*/ 1534 w 2856"/>
                  <a:gd name="T41" fmla="*/ 674 h 1211"/>
                  <a:gd name="T42" fmla="*/ 1575 w 2856"/>
                  <a:gd name="T43" fmla="*/ 693 h 1211"/>
                  <a:gd name="T44" fmla="*/ 1628 w 2856"/>
                  <a:gd name="T45" fmla="*/ 718 h 1211"/>
                  <a:gd name="T46" fmla="*/ 1717 w 2856"/>
                  <a:gd name="T47" fmla="*/ 765 h 1211"/>
                  <a:gd name="T48" fmla="*/ 1764 w 2856"/>
                  <a:gd name="T49" fmla="*/ 792 h 1211"/>
                  <a:gd name="T50" fmla="*/ 1805 w 2856"/>
                  <a:gd name="T51" fmla="*/ 817 h 1211"/>
                  <a:gd name="T52" fmla="*/ 1849 w 2856"/>
                  <a:gd name="T53" fmla="*/ 845 h 1211"/>
                  <a:gd name="T54" fmla="*/ 1890 w 2856"/>
                  <a:gd name="T55" fmla="*/ 872 h 1211"/>
                  <a:gd name="T56" fmla="*/ 1931 w 2856"/>
                  <a:gd name="T57" fmla="*/ 901 h 1211"/>
                  <a:gd name="T58" fmla="*/ 1971 w 2856"/>
                  <a:gd name="T59" fmla="*/ 931 h 1211"/>
                  <a:gd name="T60" fmla="*/ 2009 w 2856"/>
                  <a:gd name="T61" fmla="*/ 961 h 1211"/>
                  <a:gd name="T62" fmla="*/ 2047 w 2856"/>
                  <a:gd name="T63" fmla="*/ 992 h 1211"/>
                  <a:gd name="T64" fmla="*/ 2083 w 2856"/>
                  <a:gd name="T65" fmla="*/ 1024 h 1211"/>
                  <a:gd name="T66" fmla="*/ 2119 w 2856"/>
                  <a:gd name="T67" fmla="*/ 1057 h 1211"/>
                  <a:gd name="T68" fmla="*/ 2153 w 2856"/>
                  <a:gd name="T69" fmla="*/ 1090 h 1211"/>
                  <a:gd name="T70" fmla="*/ 2187 w 2856"/>
                  <a:gd name="T71" fmla="*/ 1126 h 1211"/>
                  <a:gd name="T72" fmla="*/ 2217 w 2856"/>
                  <a:gd name="T73" fmla="*/ 1159 h 1211"/>
                  <a:gd name="T74" fmla="*/ 2256 w 2856"/>
                  <a:gd name="T75" fmla="*/ 1206 h 1211"/>
                  <a:gd name="T76" fmla="*/ 2651 w 2856"/>
                  <a:gd name="T77" fmla="*/ 870 h 1211"/>
                  <a:gd name="T78" fmla="*/ 2048 w 2856"/>
                  <a:gd name="T79" fmla="*/ 737 h 1211"/>
                  <a:gd name="T80" fmla="*/ 1515 w 2856"/>
                  <a:gd name="T81" fmla="*/ 467 h 1211"/>
                  <a:gd name="T82" fmla="*/ 1148 w 2856"/>
                  <a:gd name="T83" fmla="*/ 84 h 1211"/>
                  <a:gd name="T84" fmla="*/ 653 w 2856"/>
                  <a:gd name="T85" fmla="*/ 270 h 1211"/>
                  <a:gd name="T86" fmla="*/ 503 w 2856"/>
                  <a:gd name="T87" fmla="*/ 263 h 1211"/>
                  <a:gd name="T88" fmla="*/ 378 w 2856"/>
                  <a:gd name="T89" fmla="*/ 263 h 1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856" h="1211">
                    <a:moveTo>
                      <a:pt x="102" y="0"/>
                    </a:moveTo>
                    <a:cubicBezTo>
                      <a:pt x="0" y="23"/>
                      <a:pt x="0" y="23"/>
                      <a:pt x="0" y="23"/>
                    </a:cubicBezTo>
                    <a:cubicBezTo>
                      <a:pt x="366" y="485"/>
                      <a:pt x="366" y="485"/>
                      <a:pt x="366" y="485"/>
                    </a:cubicBezTo>
                    <a:cubicBezTo>
                      <a:pt x="367" y="485"/>
                      <a:pt x="367" y="485"/>
                      <a:pt x="367" y="485"/>
                    </a:cubicBezTo>
                    <a:cubicBezTo>
                      <a:pt x="376" y="485"/>
                      <a:pt x="386" y="479"/>
                      <a:pt x="396" y="478"/>
                    </a:cubicBezTo>
                    <a:cubicBezTo>
                      <a:pt x="397" y="478"/>
                      <a:pt x="398" y="476"/>
                      <a:pt x="398" y="476"/>
                    </a:cubicBezTo>
                    <a:cubicBezTo>
                      <a:pt x="408" y="475"/>
                      <a:pt x="417" y="473"/>
                      <a:pt x="427" y="472"/>
                    </a:cubicBezTo>
                    <a:cubicBezTo>
                      <a:pt x="428" y="472"/>
                      <a:pt x="429" y="472"/>
                      <a:pt x="430" y="472"/>
                    </a:cubicBezTo>
                    <a:cubicBezTo>
                      <a:pt x="440" y="471"/>
                      <a:pt x="449" y="470"/>
                      <a:pt x="458" y="469"/>
                    </a:cubicBezTo>
                    <a:cubicBezTo>
                      <a:pt x="460" y="469"/>
                      <a:pt x="461" y="469"/>
                      <a:pt x="462" y="469"/>
                    </a:cubicBezTo>
                    <a:cubicBezTo>
                      <a:pt x="471" y="468"/>
                      <a:pt x="481" y="467"/>
                      <a:pt x="490" y="467"/>
                    </a:cubicBezTo>
                    <a:cubicBezTo>
                      <a:pt x="492" y="467"/>
                      <a:pt x="493" y="467"/>
                      <a:pt x="494" y="467"/>
                    </a:cubicBezTo>
                    <a:cubicBezTo>
                      <a:pt x="504" y="466"/>
                      <a:pt x="513" y="466"/>
                      <a:pt x="522" y="465"/>
                    </a:cubicBezTo>
                    <a:cubicBezTo>
                      <a:pt x="524" y="465"/>
                      <a:pt x="525" y="465"/>
                      <a:pt x="527" y="465"/>
                    </a:cubicBezTo>
                    <a:cubicBezTo>
                      <a:pt x="536" y="465"/>
                      <a:pt x="545" y="465"/>
                      <a:pt x="555" y="464"/>
                    </a:cubicBezTo>
                    <a:cubicBezTo>
                      <a:pt x="555" y="464"/>
                      <a:pt x="555" y="464"/>
                      <a:pt x="555" y="464"/>
                    </a:cubicBezTo>
                    <a:cubicBezTo>
                      <a:pt x="555" y="464"/>
                      <a:pt x="556" y="464"/>
                      <a:pt x="557" y="465"/>
                    </a:cubicBezTo>
                    <a:cubicBezTo>
                      <a:pt x="557" y="465"/>
                      <a:pt x="558" y="465"/>
                      <a:pt x="559" y="465"/>
                    </a:cubicBezTo>
                    <a:cubicBezTo>
                      <a:pt x="559" y="465"/>
                      <a:pt x="559" y="465"/>
                      <a:pt x="559" y="465"/>
                    </a:cubicBezTo>
                    <a:cubicBezTo>
                      <a:pt x="561" y="465"/>
                      <a:pt x="562" y="465"/>
                      <a:pt x="564" y="465"/>
                    </a:cubicBezTo>
                    <a:cubicBezTo>
                      <a:pt x="572" y="465"/>
                      <a:pt x="579" y="465"/>
                      <a:pt x="587" y="465"/>
                    </a:cubicBezTo>
                    <a:cubicBezTo>
                      <a:pt x="589" y="465"/>
                      <a:pt x="590" y="465"/>
                      <a:pt x="591" y="465"/>
                    </a:cubicBezTo>
                    <a:cubicBezTo>
                      <a:pt x="600" y="465"/>
                      <a:pt x="608" y="465"/>
                      <a:pt x="616" y="465"/>
                    </a:cubicBezTo>
                    <a:cubicBezTo>
                      <a:pt x="617" y="465"/>
                      <a:pt x="619" y="465"/>
                      <a:pt x="620" y="465"/>
                    </a:cubicBezTo>
                    <a:cubicBezTo>
                      <a:pt x="620" y="465"/>
                      <a:pt x="620" y="465"/>
                      <a:pt x="620" y="465"/>
                    </a:cubicBezTo>
                    <a:cubicBezTo>
                      <a:pt x="621" y="465"/>
                      <a:pt x="621" y="465"/>
                      <a:pt x="622" y="465"/>
                    </a:cubicBezTo>
                    <a:cubicBezTo>
                      <a:pt x="623" y="465"/>
                      <a:pt x="623" y="465"/>
                      <a:pt x="624" y="465"/>
                    </a:cubicBezTo>
                    <a:cubicBezTo>
                      <a:pt x="624" y="465"/>
                      <a:pt x="624" y="465"/>
                      <a:pt x="624" y="465"/>
                    </a:cubicBezTo>
                    <a:cubicBezTo>
                      <a:pt x="634" y="465"/>
                      <a:pt x="643" y="465"/>
                      <a:pt x="653" y="465"/>
                    </a:cubicBezTo>
                    <a:cubicBezTo>
                      <a:pt x="654" y="465"/>
                      <a:pt x="655" y="465"/>
                      <a:pt x="656" y="465"/>
                    </a:cubicBezTo>
                    <a:cubicBezTo>
                      <a:pt x="666" y="466"/>
                      <a:pt x="676" y="466"/>
                      <a:pt x="686" y="466"/>
                    </a:cubicBezTo>
                    <a:cubicBezTo>
                      <a:pt x="687" y="466"/>
                      <a:pt x="688" y="466"/>
                      <a:pt x="689" y="466"/>
                    </a:cubicBezTo>
                    <a:cubicBezTo>
                      <a:pt x="699" y="467"/>
                      <a:pt x="709" y="468"/>
                      <a:pt x="720" y="468"/>
                    </a:cubicBezTo>
                    <a:cubicBezTo>
                      <a:pt x="720" y="468"/>
                      <a:pt x="720" y="468"/>
                      <a:pt x="721" y="468"/>
                    </a:cubicBezTo>
                    <a:cubicBezTo>
                      <a:pt x="841" y="476"/>
                      <a:pt x="963" y="494"/>
                      <a:pt x="1083" y="522"/>
                    </a:cubicBezTo>
                    <a:cubicBezTo>
                      <a:pt x="1084" y="523"/>
                      <a:pt x="1084" y="523"/>
                      <a:pt x="1085" y="523"/>
                    </a:cubicBezTo>
                    <a:cubicBezTo>
                      <a:pt x="1095" y="525"/>
                      <a:pt x="1104" y="527"/>
                      <a:pt x="1114" y="530"/>
                    </a:cubicBezTo>
                    <a:cubicBezTo>
                      <a:pt x="1116" y="530"/>
                      <a:pt x="1117" y="531"/>
                      <a:pt x="1118" y="531"/>
                    </a:cubicBezTo>
                    <a:cubicBezTo>
                      <a:pt x="1128" y="533"/>
                      <a:pt x="1137" y="535"/>
                      <a:pt x="1146" y="538"/>
                    </a:cubicBezTo>
                    <a:cubicBezTo>
                      <a:pt x="1148" y="538"/>
                      <a:pt x="1150" y="539"/>
                      <a:pt x="1152" y="539"/>
                    </a:cubicBezTo>
                    <a:cubicBezTo>
                      <a:pt x="1161" y="542"/>
                      <a:pt x="1170" y="544"/>
                      <a:pt x="1178" y="546"/>
                    </a:cubicBezTo>
                    <a:cubicBezTo>
                      <a:pt x="1181" y="547"/>
                      <a:pt x="1183" y="548"/>
                      <a:pt x="1186" y="549"/>
                    </a:cubicBezTo>
                    <a:cubicBezTo>
                      <a:pt x="1194" y="551"/>
                      <a:pt x="1203" y="553"/>
                      <a:pt x="1211" y="556"/>
                    </a:cubicBezTo>
                    <a:cubicBezTo>
                      <a:pt x="1214" y="556"/>
                      <a:pt x="1217" y="557"/>
                      <a:pt x="1219" y="558"/>
                    </a:cubicBezTo>
                    <a:cubicBezTo>
                      <a:pt x="1227" y="560"/>
                      <a:pt x="1236" y="563"/>
                      <a:pt x="1244" y="565"/>
                    </a:cubicBezTo>
                    <a:cubicBezTo>
                      <a:pt x="1247" y="566"/>
                      <a:pt x="1250" y="567"/>
                      <a:pt x="1253" y="568"/>
                    </a:cubicBezTo>
                    <a:cubicBezTo>
                      <a:pt x="1261" y="571"/>
                      <a:pt x="1268" y="573"/>
                      <a:pt x="1276" y="576"/>
                    </a:cubicBezTo>
                    <a:cubicBezTo>
                      <a:pt x="1280" y="577"/>
                      <a:pt x="1283" y="578"/>
                      <a:pt x="1286" y="579"/>
                    </a:cubicBezTo>
                    <a:cubicBezTo>
                      <a:pt x="1294" y="581"/>
                      <a:pt x="1301" y="584"/>
                      <a:pt x="1309" y="586"/>
                    </a:cubicBezTo>
                    <a:cubicBezTo>
                      <a:pt x="1312" y="587"/>
                      <a:pt x="1316" y="588"/>
                      <a:pt x="1319" y="590"/>
                    </a:cubicBezTo>
                    <a:cubicBezTo>
                      <a:pt x="1327" y="592"/>
                      <a:pt x="1334" y="595"/>
                      <a:pt x="1342" y="597"/>
                    </a:cubicBezTo>
                    <a:cubicBezTo>
                      <a:pt x="1345" y="599"/>
                      <a:pt x="1348" y="600"/>
                      <a:pt x="1352" y="601"/>
                    </a:cubicBezTo>
                    <a:cubicBezTo>
                      <a:pt x="1359" y="604"/>
                      <a:pt x="1367" y="606"/>
                      <a:pt x="1374" y="609"/>
                    </a:cubicBezTo>
                    <a:cubicBezTo>
                      <a:pt x="1378" y="610"/>
                      <a:pt x="1381" y="612"/>
                      <a:pt x="1385" y="613"/>
                    </a:cubicBezTo>
                    <a:cubicBezTo>
                      <a:pt x="1392" y="616"/>
                      <a:pt x="1399" y="618"/>
                      <a:pt x="1406" y="621"/>
                    </a:cubicBezTo>
                    <a:cubicBezTo>
                      <a:pt x="1410" y="622"/>
                      <a:pt x="1414" y="624"/>
                      <a:pt x="1417" y="625"/>
                    </a:cubicBezTo>
                    <a:cubicBezTo>
                      <a:pt x="1424" y="628"/>
                      <a:pt x="1432" y="631"/>
                      <a:pt x="1439" y="634"/>
                    </a:cubicBezTo>
                    <a:cubicBezTo>
                      <a:pt x="1442" y="635"/>
                      <a:pt x="1446" y="636"/>
                      <a:pt x="1449" y="638"/>
                    </a:cubicBezTo>
                    <a:cubicBezTo>
                      <a:pt x="1457" y="641"/>
                      <a:pt x="1464" y="644"/>
                      <a:pt x="1471" y="647"/>
                    </a:cubicBezTo>
                    <a:cubicBezTo>
                      <a:pt x="1474" y="648"/>
                      <a:pt x="1478" y="650"/>
                      <a:pt x="1481" y="651"/>
                    </a:cubicBezTo>
                    <a:cubicBezTo>
                      <a:pt x="1488" y="654"/>
                      <a:pt x="1496" y="657"/>
                      <a:pt x="1503" y="660"/>
                    </a:cubicBezTo>
                    <a:cubicBezTo>
                      <a:pt x="1506" y="662"/>
                      <a:pt x="1510" y="663"/>
                      <a:pt x="1513" y="665"/>
                    </a:cubicBezTo>
                    <a:cubicBezTo>
                      <a:pt x="1520" y="668"/>
                      <a:pt x="1527" y="671"/>
                      <a:pt x="1534" y="674"/>
                    </a:cubicBezTo>
                    <a:cubicBezTo>
                      <a:pt x="1538" y="675"/>
                      <a:pt x="1541" y="677"/>
                      <a:pt x="1544" y="679"/>
                    </a:cubicBezTo>
                    <a:cubicBezTo>
                      <a:pt x="1551" y="682"/>
                      <a:pt x="1559" y="685"/>
                      <a:pt x="1566" y="688"/>
                    </a:cubicBezTo>
                    <a:cubicBezTo>
                      <a:pt x="1569" y="690"/>
                      <a:pt x="1572" y="691"/>
                      <a:pt x="1575" y="693"/>
                    </a:cubicBezTo>
                    <a:cubicBezTo>
                      <a:pt x="1582" y="696"/>
                      <a:pt x="1590" y="699"/>
                      <a:pt x="1597" y="703"/>
                    </a:cubicBezTo>
                    <a:cubicBezTo>
                      <a:pt x="1599" y="704"/>
                      <a:pt x="1602" y="706"/>
                      <a:pt x="1605" y="707"/>
                    </a:cubicBezTo>
                    <a:cubicBezTo>
                      <a:pt x="1613" y="711"/>
                      <a:pt x="1620" y="714"/>
                      <a:pt x="1628" y="718"/>
                    </a:cubicBezTo>
                    <a:cubicBezTo>
                      <a:pt x="1629" y="719"/>
                      <a:pt x="1631" y="720"/>
                      <a:pt x="1632" y="721"/>
                    </a:cubicBezTo>
                    <a:cubicBezTo>
                      <a:pt x="1659" y="734"/>
                      <a:pt x="1686" y="748"/>
                      <a:pt x="1712" y="763"/>
                    </a:cubicBezTo>
                    <a:cubicBezTo>
                      <a:pt x="1714" y="763"/>
                      <a:pt x="1715" y="764"/>
                      <a:pt x="1717" y="765"/>
                    </a:cubicBezTo>
                    <a:cubicBezTo>
                      <a:pt x="1723" y="769"/>
                      <a:pt x="1730" y="772"/>
                      <a:pt x="1736" y="776"/>
                    </a:cubicBezTo>
                    <a:cubicBezTo>
                      <a:pt x="1740" y="778"/>
                      <a:pt x="1743" y="780"/>
                      <a:pt x="1747" y="782"/>
                    </a:cubicBezTo>
                    <a:cubicBezTo>
                      <a:pt x="1753" y="785"/>
                      <a:pt x="1758" y="789"/>
                      <a:pt x="1764" y="792"/>
                    </a:cubicBezTo>
                    <a:cubicBezTo>
                      <a:pt x="1768" y="795"/>
                      <a:pt x="1772" y="797"/>
                      <a:pt x="1776" y="799"/>
                    </a:cubicBezTo>
                    <a:cubicBezTo>
                      <a:pt x="1782" y="803"/>
                      <a:pt x="1787" y="806"/>
                      <a:pt x="1792" y="809"/>
                    </a:cubicBezTo>
                    <a:cubicBezTo>
                      <a:pt x="1797" y="812"/>
                      <a:pt x="1801" y="814"/>
                      <a:pt x="1805" y="817"/>
                    </a:cubicBezTo>
                    <a:cubicBezTo>
                      <a:pt x="1810" y="820"/>
                      <a:pt x="1815" y="823"/>
                      <a:pt x="1820" y="827"/>
                    </a:cubicBezTo>
                    <a:cubicBezTo>
                      <a:pt x="1825" y="829"/>
                      <a:pt x="1830" y="832"/>
                      <a:pt x="1834" y="835"/>
                    </a:cubicBezTo>
                    <a:cubicBezTo>
                      <a:pt x="1839" y="838"/>
                      <a:pt x="1844" y="841"/>
                      <a:pt x="1849" y="845"/>
                    </a:cubicBezTo>
                    <a:cubicBezTo>
                      <a:pt x="1853" y="848"/>
                      <a:pt x="1858" y="851"/>
                      <a:pt x="1862" y="854"/>
                    </a:cubicBezTo>
                    <a:cubicBezTo>
                      <a:pt x="1867" y="857"/>
                      <a:pt x="1872" y="860"/>
                      <a:pt x="1876" y="863"/>
                    </a:cubicBezTo>
                    <a:cubicBezTo>
                      <a:pt x="1881" y="866"/>
                      <a:pt x="1886" y="869"/>
                      <a:pt x="1890" y="872"/>
                    </a:cubicBezTo>
                    <a:cubicBezTo>
                      <a:pt x="1895" y="875"/>
                      <a:pt x="1899" y="879"/>
                      <a:pt x="1904" y="882"/>
                    </a:cubicBezTo>
                    <a:cubicBezTo>
                      <a:pt x="1908" y="885"/>
                      <a:pt x="1913" y="888"/>
                      <a:pt x="1917" y="891"/>
                    </a:cubicBezTo>
                    <a:cubicBezTo>
                      <a:pt x="1922" y="895"/>
                      <a:pt x="1926" y="898"/>
                      <a:pt x="1931" y="901"/>
                    </a:cubicBezTo>
                    <a:cubicBezTo>
                      <a:pt x="1935" y="904"/>
                      <a:pt x="1940" y="908"/>
                      <a:pt x="1944" y="911"/>
                    </a:cubicBezTo>
                    <a:cubicBezTo>
                      <a:pt x="1949" y="914"/>
                      <a:pt x="1953" y="917"/>
                      <a:pt x="1957" y="921"/>
                    </a:cubicBezTo>
                    <a:cubicBezTo>
                      <a:pt x="1962" y="924"/>
                      <a:pt x="1966" y="927"/>
                      <a:pt x="1971" y="931"/>
                    </a:cubicBezTo>
                    <a:cubicBezTo>
                      <a:pt x="1975" y="934"/>
                      <a:pt x="1979" y="937"/>
                      <a:pt x="1984" y="941"/>
                    </a:cubicBezTo>
                    <a:cubicBezTo>
                      <a:pt x="1988" y="944"/>
                      <a:pt x="1992" y="948"/>
                      <a:pt x="1997" y="951"/>
                    </a:cubicBezTo>
                    <a:cubicBezTo>
                      <a:pt x="2001" y="954"/>
                      <a:pt x="2005" y="958"/>
                      <a:pt x="2009" y="961"/>
                    </a:cubicBezTo>
                    <a:cubicBezTo>
                      <a:pt x="2014" y="964"/>
                      <a:pt x="2018" y="968"/>
                      <a:pt x="2022" y="972"/>
                    </a:cubicBezTo>
                    <a:cubicBezTo>
                      <a:pt x="2026" y="975"/>
                      <a:pt x="2031" y="978"/>
                      <a:pt x="2035" y="982"/>
                    </a:cubicBezTo>
                    <a:cubicBezTo>
                      <a:pt x="2039" y="985"/>
                      <a:pt x="2043" y="989"/>
                      <a:pt x="2047" y="992"/>
                    </a:cubicBezTo>
                    <a:cubicBezTo>
                      <a:pt x="2051" y="996"/>
                      <a:pt x="2055" y="999"/>
                      <a:pt x="2059" y="1003"/>
                    </a:cubicBezTo>
                    <a:cubicBezTo>
                      <a:pt x="2063" y="1006"/>
                      <a:pt x="2068" y="1010"/>
                      <a:pt x="2072" y="1014"/>
                    </a:cubicBezTo>
                    <a:cubicBezTo>
                      <a:pt x="2076" y="1017"/>
                      <a:pt x="2080" y="1021"/>
                      <a:pt x="2083" y="1024"/>
                    </a:cubicBezTo>
                    <a:cubicBezTo>
                      <a:pt x="2088" y="1028"/>
                      <a:pt x="2092" y="1032"/>
                      <a:pt x="2096" y="1035"/>
                    </a:cubicBezTo>
                    <a:cubicBezTo>
                      <a:pt x="2100" y="1039"/>
                      <a:pt x="2103" y="1042"/>
                      <a:pt x="2107" y="1046"/>
                    </a:cubicBezTo>
                    <a:cubicBezTo>
                      <a:pt x="2111" y="1049"/>
                      <a:pt x="2115" y="1053"/>
                      <a:pt x="2119" y="1057"/>
                    </a:cubicBezTo>
                    <a:cubicBezTo>
                      <a:pt x="2123" y="1061"/>
                      <a:pt x="2127" y="1064"/>
                      <a:pt x="2130" y="1068"/>
                    </a:cubicBezTo>
                    <a:cubicBezTo>
                      <a:pt x="2134" y="1072"/>
                      <a:pt x="2138" y="1076"/>
                      <a:pt x="2142" y="1080"/>
                    </a:cubicBezTo>
                    <a:cubicBezTo>
                      <a:pt x="2146" y="1083"/>
                      <a:pt x="2149" y="1086"/>
                      <a:pt x="2153" y="1090"/>
                    </a:cubicBezTo>
                    <a:cubicBezTo>
                      <a:pt x="2157" y="1094"/>
                      <a:pt x="2161" y="1098"/>
                      <a:pt x="2165" y="1102"/>
                    </a:cubicBezTo>
                    <a:cubicBezTo>
                      <a:pt x="2168" y="1106"/>
                      <a:pt x="2171" y="1109"/>
                      <a:pt x="2175" y="1112"/>
                    </a:cubicBezTo>
                    <a:cubicBezTo>
                      <a:pt x="2179" y="1117"/>
                      <a:pt x="2183" y="1121"/>
                      <a:pt x="2187" y="1126"/>
                    </a:cubicBezTo>
                    <a:cubicBezTo>
                      <a:pt x="2190" y="1129"/>
                      <a:pt x="2193" y="1132"/>
                      <a:pt x="2196" y="1135"/>
                    </a:cubicBezTo>
                    <a:cubicBezTo>
                      <a:pt x="2200" y="1140"/>
                      <a:pt x="2204" y="1145"/>
                      <a:pt x="2208" y="1149"/>
                    </a:cubicBezTo>
                    <a:cubicBezTo>
                      <a:pt x="2211" y="1152"/>
                      <a:pt x="2214" y="1155"/>
                      <a:pt x="2217" y="1159"/>
                    </a:cubicBezTo>
                    <a:cubicBezTo>
                      <a:pt x="2221" y="1164"/>
                      <a:pt x="2226" y="1169"/>
                      <a:pt x="2230" y="1174"/>
                    </a:cubicBezTo>
                    <a:cubicBezTo>
                      <a:pt x="2232" y="1177"/>
                      <a:pt x="2234" y="1179"/>
                      <a:pt x="2237" y="1182"/>
                    </a:cubicBezTo>
                    <a:cubicBezTo>
                      <a:pt x="2243" y="1190"/>
                      <a:pt x="2250" y="1198"/>
                      <a:pt x="2256" y="1206"/>
                    </a:cubicBezTo>
                    <a:cubicBezTo>
                      <a:pt x="2257" y="1208"/>
                      <a:pt x="2259" y="1209"/>
                      <a:pt x="2260" y="1211"/>
                    </a:cubicBezTo>
                    <a:cubicBezTo>
                      <a:pt x="2856" y="1098"/>
                      <a:pt x="2856" y="1098"/>
                      <a:pt x="2856" y="1098"/>
                    </a:cubicBezTo>
                    <a:cubicBezTo>
                      <a:pt x="2651" y="870"/>
                      <a:pt x="2651" y="870"/>
                      <a:pt x="2651" y="870"/>
                    </a:cubicBezTo>
                    <a:cubicBezTo>
                      <a:pt x="2257" y="903"/>
                      <a:pt x="2257" y="903"/>
                      <a:pt x="2257" y="903"/>
                    </a:cubicBezTo>
                    <a:cubicBezTo>
                      <a:pt x="2190" y="846"/>
                      <a:pt x="2120" y="792"/>
                      <a:pt x="2045" y="741"/>
                    </a:cubicBezTo>
                    <a:cubicBezTo>
                      <a:pt x="2048" y="737"/>
                      <a:pt x="2048" y="737"/>
                      <a:pt x="2048" y="737"/>
                    </a:cubicBezTo>
                    <a:cubicBezTo>
                      <a:pt x="2164" y="501"/>
                      <a:pt x="2164" y="501"/>
                      <a:pt x="2164" y="501"/>
                    </a:cubicBezTo>
                    <a:cubicBezTo>
                      <a:pt x="1775" y="299"/>
                      <a:pt x="1775" y="299"/>
                      <a:pt x="1775" y="299"/>
                    </a:cubicBezTo>
                    <a:cubicBezTo>
                      <a:pt x="1515" y="467"/>
                      <a:pt x="1515" y="467"/>
                      <a:pt x="1515" y="467"/>
                    </a:cubicBezTo>
                    <a:cubicBezTo>
                      <a:pt x="1426" y="431"/>
                      <a:pt x="1334" y="400"/>
                      <a:pt x="1241" y="373"/>
                    </a:cubicBezTo>
                    <a:cubicBezTo>
                      <a:pt x="1241" y="368"/>
                      <a:pt x="1241" y="368"/>
                      <a:pt x="1241" y="368"/>
                    </a:cubicBezTo>
                    <a:cubicBezTo>
                      <a:pt x="1148" y="84"/>
                      <a:pt x="1148" y="84"/>
                      <a:pt x="1148" y="84"/>
                    </a:cubicBezTo>
                    <a:cubicBezTo>
                      <a:pt x="716" y="9"/>
                      <a:pt x="716" y="9"/>
                      <a:pt x="716" y="9"/>
                    </a:cubicBezTo>
                    <a:cubicBezTo>
                      <a:pt x="654" y="270"/>
                      <a:pt x="654" y="270"/>
                      <a:pt x="654" y="270"/>
                    </a:cubicBezTo>
                    <a:cubicBezTo>
                      <a:pt x="653" y="270"/>
                      <a:pt x="653" y="270"/>
                      <a:pt x="653" y="270"/>
                    </a:cubicBezTo>
                    <a:cubicBezTo>
                      <a:pt x="653" y="270"/>
                      <a:pt x="653" y="270"/>
                      <a:pt x="653" y="270"/>
                    </a:cubicBezTo>
                    <a:cubicBezTo>
                      <a:pt x="618" y="268"/>
                      <a:pt x="587" y="266"/>
                      <a:pt x="555" y="264"/>
                    </a:cubicBezTo>
                    <a:cubicBezTo>
                      <a:pt x="538" y="264"/>
                      <a:pt x="521" y="263"/>
                      <a:pt x="503" y="263"/>
                    </a:cubicBezTo>
                    <a:cubicBezTo>
                      <a:pt x="485" y="263"/>
                      <a:pt x="467" y="264"/>
                      <a:pt x="448" y="264"/>
                    </a:cubicBezTo>
                    <a:cubicBezTo>
                      <a:pt x="428" y="265"/>
                      <a:pt x="408" y="266"/>
                      <a:pt x="382" y="268"/>
                    </a:cubicBezTo>
                    <a:cubicBezTo>
                      <a:pt x="378" y="263"/>
                      <a:pt x="378" y="263"/>
                      <a:pt x="378" y="263"/>
                    </a:cubicBezTo>
                    <a:cubicBezTo>
                      <a:pt x="102" y="0"/>
                      <a:pt x="102" y="0"/>
                      <a:pt x="102" y="0"/>
                    </a:cubicBezTo>
                  </a:path>
                </a:pathLst>
              </a:custGeom>
              <a:solidFill>
                <a:sysClr val="window" lastClr="FFFFFF">
                  <a:lumMod val="95000"/>
                  <a:alpha val="14000"/>
                </a:sys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474" name="Freeform 110"/>
              <p:cNvSpPr>
                <a:spLocks/>
              </p:cNvSpPr>
              <p:nvPr/>
            </p:nvSpPr>
            <p:spPr bwMode="auto">
              <a:xfrm>
                <a:off x="3168316" y="2131112"/>
                <a:ext cx="5350041" cy="3557402"/>
              </a:xfrm>
              <a:custGeom>
                <a:avLst/>
                <a:gdLst>
                  <a:gd name="T0" fmla="*/ 1203 w 4644"/>
                  <a:gd name="T1" fmla="*/ 0 h 3088"/>
                  <a:gd name="T2" fmla="*/ 914 w 4644"/>
                  <a:gd name="T3" fmla="*/ 54 h 3088"/>
                  <a:gd name="T4" fmla="*/ 1079 w 4644"/>
                  <a:gd name="T5" fmla="*/ 370 h 3088"/>
                  <a:gd name="T6" fmla="*/ 811 w 4644"/>
                  <a:gd name="T7" fmla="*/ 503 h 3088"/>
                  <a:gd name="T8" fmla="*/ 804 w 4644"/>
                  <a:gd name="T9" fmla="*/ 499 h 3088"/>
                  <a:gd name="T10" fmla="*/ 368 w 4644"/>
                  <a:gd name="T11" fmla="*/ 323 h 3088"/>
                  <a:gd name="T12" fmla="*/ 157 w 4644"/>
                  <a:gd name="T13" fmla="*/ 549 h 3088"/>
                  <a:gd name="T14" fmla="*/ 526 w 4644"/>
                  <a:gd name="T15" fmla="*/ 811 h 3088"/>
                  <a:gd name="T16" fmla="*/ 447 w 4644"/>
                  <a:gd name="T17" fmla="*/ 1083 h 3088"/>
                  <a:gd name="T18" fmla="*/ 437 w 4644"/>
                  <a:gd name="T19" fmla="*/ 1081 h 3088"/>
                  <a:gd name="T20" fmla="*/ 0 w 4644"/>
                  <a:gd name="T21" fmla="*/ 1074 h 3088"/>
                  <a:gd name="T22" fmla="*/ 54 w 4644"/>
                  <a:gd name="T23" fmla="*/ 1385 h 3088"/>
                  <a:gd name="T24" fmla="*/ 523 w 4644"/>
                  <a:gd name="T25" fmla="*/ 1506 h 3088"/>
                  <a:gd name="T26" fmla="*/ 523 w 4644"/>
                  <a:gd name="T27" fmla="*/ 1506 h 3088"/>
                  <a:gd name="T28" fmla="*/ 630 w 4644"/>
                  <a:gd name="T29" fmla="*/ 1709 h 3088"/>
                  <a:gd name="T30" fmla="*/ 621 w 4644"/>
                  <a:gd name="T31" fmla="*/ 1711 h 3088"/>
                  <a:gd name="T32" fmla="*/ 300 w 4644"/>
                  <a:gd name="T33" fmla="*/ 1853 h 3088"/>
                  <a:gd name="T34" fmla="*/ 572 w 4644"/>
                  <a:gd name="T35" fmla="*/ 2155 h 3088"/>
                  <a:gd name="T36" fmla="*/ 1000 w 4644"/>
                  <a:gd name="T37" fmla="*/ 2120 h 3088"/>
                  <a:gd name="T38" fmla="*/ 1002 w 4644"/>
                  <a:gd name="T39" fmla="*/ 2119 h 3088"/>
                  <a:gd name="T40" fmla="*/ 1230 w 4644"/>
                  <a:gd name="T41" fmla="*/ 2292 h 3088"/>
                  <a:gd name="T42" fmla="*/ 1224 w 4644"/>
                  <a:gd name="T43" fmla="*/ 2299 h 3088"/>
                  <a:gd name="T44" fmla="*/ 1099 w 4644"/>
                  <a:gd name="T45" fmla="*/ 2555 h 3088"/>
                  <a:gd name="T46" fmla="*/ 1520 w 4644"/>
                  <a:gd name="T47" fmla="*/ 2774 h 3088"/>
                  <a:gd name="T48" fmla="*/ 1803 w 4644"/>
                  <a:gd name="T49" fmla="*/ 2591 h 3088"/>
                  <a:gd name="T50" fmla="*/ 1805 w 4644"/>
                  <a:gd name="T51" fmla="*/ 2588 h 3088"/>
                  <a:gd name="T52" fmla="*/ 2097 w 4644"/>
                  <a:gd name="T53" fmla="*/ 2688 h 3088"/>
                  <a:gd name="T54" fmla="*/ 2098 w 4644"/>
                  <a:gd name="T55" fmla="*/ 2699 h 3088"/>
                  <a:gd name="T56" fmla="*/ 2199 w 4644"/>
                  <a:gd name="T57" fmla="*/ 3006 h 3088"/>
                  <a:gd name="T58" fmla="*/ 2666 w 4644"/>
                  <a:gd name="T59" fmla="*/ 3088 h 3088"/>
                  <a:gd name="T60" fmla="*/ 2734 w 4644"/>
                  <a:gd name="T61" fmla="*/ 2803 h 3088"/>
                  <a:gd name="T62" fmla="*/ 2753 w 4644"/>
                  <a:gd name="T63" fmla="*/ 2795 h 3088"/>
                  <a:gd name="T64" fmla="*/ 2897 w 4644"/>
                  <a:gd name="T65" fmla="*/ 2800 h 3088"/>
                  <a:gd name="T66" fmla="*/ 3057 w 4644"/>
                  <a:gd name="T67" fmla="*/ 2793 h 3088"/>
                  <a:gd name="T68" fmla="*/ 3067 w 4644"/>
                  <a:gd name="T69" fmla="*/ 2806 h 3088"/>
                  <a:gd name="T70" fmla="*/ 3300 w 4644"/>
                  <a:gd name="T71" fmla="*/ 3059 h 3088"/>
                  <a:gd name="T72" fmla="*/ 3699 w 4644"/>
                  <a:gd name="T73" fmla="*/ 2984 h 3088"/>
                  <a:gd name="T74" fmla="*/ 3549 w 4644"/>
                  <a:gd name="T75" fmla="*/ 2684 h 3088"/>
                  <a:gd name="T76" fmla="*/ 3553 w 4644"/>
                  <a:gd name="T77" fmla="*/ 2690 h 3088"/>
                  <a:gd name="T78" fmla="*/ 3821 w 4644"/>
                  <a:gd name="T79" fmla="*/ 2565 h 3088"/>
                  <a:gd name="T80" fmla="*/ 3838 w 4644"/>
                  <a:gd name="T81" fmla="*/ 2575 h 3088"/>
                  <a:gd name="T82" fmla="*/ 4275 w 4644"/>
                  <a:gd name="T83" fmla="*/ 2752 h 3088"/>
                  <a:gd name="T84" fmla="*/ 4485 w 4644"/>
                  <a:gd name="T85" fmla="*/ 2527 h 3088"/>
                  <a:gd name="T86" fmla="*/ 4116 w 4644"/>
                  <a:gd name="T87" fmla="*/ 2265 h 3088"/>
                  <a:gd name="T88" fmla="*/ 4112 w 4644"/>
                  <a:gd name="T89" fmla="*/ 2263 h 3088"/>
                  <a:gd name="T90" fmla="*/ 4193 w 4644"/>
                  <a:gd name="T91" fmla="*/ 1993 h 3088"/>
                  <a:gd name="T92" fmla="*/ 4208 w 4644"/>
                  <a:gd name="T93" fmla="*/ 1996 h 3088"/>
                  <a:gd name="T94" fmla="*/ 4644 w 4644"/>
                  <a:gd name="T95" fmla="*/ 2003 h 3088"/>
                  <a:gd name="T96" fmla="*/ 4590 w 4644"/>
                  <a:gd name="T97" fmla="*/ 1692 h 3088"/>
                  <a:gd name="T98" fmla="*/ 4122 w 4644"/>
                  <a:gd name="T99" fmla="*/ 1571 h 3088"/>
                  <a:gd name="T100" fmla="*/ 4120 w 4644"/>
                  <a:gd name="T101" fmla="*/ 1571 h 3088"/>
                  <a:gd name="T102" fmla="*/ 4014 w 4644"/>
                  <a:gd name="T103" fmla="*/ 1368 h 3088"/>
                  <a:gd name="T104" fmla="*/ 4024 w 4644"/>
                  <a:gd name="T105" fmla="*/ 1365 h 3088"/>
                  <a:gd name="T106" fmla="*/ 4344 w 4644"/>
                  <a:gd name="T107" fmla="*/ 1224 h 3088"/>
                  <a:gd name="T108" fmla="*/ 4294 w 4644"/>
                  <a:gd name="T109" fmla="*/ 1168 h 3088"/>
                  <a:gd name="T110" fmla="*/ 3649 w 4644"/>
                  <a:gd name="T111" fmla="*/ 1290 h 3088"/>
                  <a:gd name="T112" fmla="*/ 3137 w 4644"/>
                  <a:gd name="T113" fmla="*/ 2558 h 3088"/>
                  <a:gd name="T114" fmla="*/ 2798 w 4644"/>
                  <a:gd name="T115" fmla="*/ 2588 h 3088"/>
                  <a:gd name="T116" fmla="*/ 996 w 4644"/>
                  <a:gd name="T117" fmla="*/ 1785 h 3088"/>
                  <a:gd name="T118" fmla="*/ 1504 w 4644"/>
                  <a:gd name="T119" fmla="*/ 512 h 3088"/>
                  <a:gd name="T120" fmla="*/ 1600 w 4644"/>
                  <a:gd name="T121" fmla="*/ 497 h 3088"/>
                  <a:gd name="T122" fmla="*/ 1599 w 4644"/>
                  <a:gd name="T123" fmla="*/ 497 h 3088"/>
                  <a:gd name="T124" fmla="*/ 1203 w 4644"/>
                  <a:gd name="T125" fmla="*/ 0 h 30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644" h="3088">
                    <a:moveTo>
                      <a:pt x="1203" y="0"/>
                    </a:moveTo>
                    <a:cubicBezTo>
                      <a:pt x="914" y="54"/>
                      <a:pt x="914" y="54"/>
                      <a:pt x="914" y="54"/>
                    </a:cubicBezTo>
                    <a:cubicBezTo>
                      <a:pt x="1079" y="370"/>
                      <a:pt x="1079" y="370"/>
                      <a:pt x="1079" y="370"/>
                    </a:cubicBezTo>
                    <a:cubicBezTo>
                      <a:pt x="978" y="407"/>
                      <a:pt x="889" y="451"/>
                      <a:pt x="811" y="503"/>
                    </a:cubicBezTo>
                    <a:cubicBezTo>
                      <a:pt x="804" y="499"/>
                      <a:pt x="804" y="499"/>
                      <a:pt x="804" y="499"/>
                    </a:cubicBezTo>
                    <a:cubicBezTo>
                      <a:pt x="368" y="323"/>
                      <a:pt x="368" y="323"/>
                      <a:pt x="368" y="323"/>
                    </a:cubicBezTo>
                    <a:cubicBezTo>
                      <a:pt x="157" y="549"/>
                      <a:pt x="157" y="549"/>
                      <a:pt x="157" y="549"/>
                    </a:cubicBezTo>
                    <a:cubicBezTo>
                      <a:pt x="526" y="811"/>
                      <a:pt x="526" y="811"/>
                      <a:pt x="526" y="811"/>
                    </a:cubicBezTo>
                    <a:cubicBezTo>
                      <a:pt x="482" y="895"/>
                      <a:pt x="455" y="986"/>
                      <a:pt x="447" y="1083"/>
                    </a:cubicBezTo>
                    <a:cubicBezTo>
                      <a:pt x="437" y="1081"/>
                      <a:pt x="437" y="1081"/>
                      <a:pt x="437" y="1081"/>
                    </a:cubicBezTo>
                    <a:cubicBezTo>
                      <a:pt x="0" y="1074"/>
                      <a:pt x="0" y="1074"/>
                      <a:pt x="0" y="1074"/>
                    </a:cubicBezTo>
                    <a:cubicBezTo>
                      <a:pt x="54" y="1385"/>
                      <a:pt x="54" y="1385"/>
                      <a:pt x="54" y="1385"/>
                    </a:cubicBezTo>
                    <a:cubicBezTo>
                      <a:pt x="523" y="1506"/>
                      <a:pt x="523" y="1506"/>
                      <a:pt x="523" y="1506"/>
                    </a:cubicBezTo>
                    <a:cubicBezTo>
                      <a:pt x="523" y="1506"/>
                      <a:pt x="523" y="1506"/>
                      <a:pt x="523" y="1506"/>
                    </a:cubicBezTo>
                    <a:cubicBezTo>
                      <a:pt x="552" y="1573"/>
                      <a:pt x="586" y="1641"/>
                      <a:pt x="630" y="1709"/>
                    </a:cubicBezTo>
                    <a:cubicBezTo>
                      <a:pt x="621" y="1711"/>
                      <a:pt x="621" y="1711"/>
                      <a:pt x="621" y="1711"/>
                    </a:cubicBezTo>
                    <a:cubicBezTo>
                      <a:pt x="300" y="1853"/>
                      <a:pt x="300" y="1853"/>
                      <a:pt x="300" y="1853"/>
                    </a:cubicBezTo>
                    <a:cubicBezTo>
                      <a:pt x="572" y="2155"/>
                      <a:pt x="572" y="2155"/>
                      <a:pt x="572" y="2155"/>
                    </a:cubicBezTo>
                    <a:cubicBezTo>
                      <a:pt x="1000" y="2120"/>
                      <a:pt x="1000" y="2120"/>
                      <a:pt x="1000" y="2120"/>
                    </a:cubicBezTo>
                    <a:cubicBezTo>
                      <a:pt x="1002" y="2119"/>
                      <a:pt x="1002" y="2119"/>
                      <a:pt x="1002" y="2119"/>
                    </a:cubicBezTo>
                    <a:cubicBezTo>
                      <a:pt x="1074" y="2180"/>
                      <a:pt x="1149" y="2238"/>
                      <a:pt x="1230" y="2292"/>
                    </a:cubicBezTo>
                    <a:cubicBezTo>
                      <a:pt x="1224" y="2299"/>
                      <a:pt x="1224" y="2299"/>
                      <a:pt x="1224" y="2299"/>
                    </a:cubicBezTo>
                    <a:cubicBezTo>
                      <a:pt x="1099" y="2555"/>
                      <a:pt x="1099" y="2555"/>
                      <a:pt x="1099" y="2555"/>
                    </a:cubicBezTo>
                    <a:cubicBezTo>
                      <a:pt x="1520" y="2774"/>
                      <a:pt x="1520" y="2774"/>
                      <a:pt x="1520" y="2774"/>
                    </a:cubicBezTo>
                    <a:cubicBezTo>
                      <a:pt x="1803" y="2591"/>
                      <a:pt x="1803" y="2591"/>
                      <a:pt x="1803" y="2591"/>
                    </a:cubicBezTo>
                    <a:cubicBezTo>
                      <a:pt x="1805" y="2588"/>
                      <a:pt x="1805" y="2588"/>
                      <a:pt x="1805" y="2588"/>
                    </a:cubicBezTo>
                    <a:cubicBezTo>
                      <a:pt x="1901" y="2626"/>
                      <a:pt x="1998" y="2659"/>
                      <a:pt x="2097" y="2688"/>
                    </a:cubicBezTo>
                    <a:cubicBezTo>
                      <a:pt x="2098" y="2699"/>
                      <a:pt x="2098" y="2699"/>
                      <a:pt x="2098" y="2699"/>
                    </a:cubicBezTo>
                    <a:cubicBezTo>
                      <a:pt x="2199" y="3006"/>
                      <a:pt x="2199" y="3006"/>
                      <a:pt x="2199" y="3006"/>
                    </a:cubicBezTo>
                    <a:cubicBezTo>
                      <a:pt x="2666" y="3088"/>
                      <a:pt x="2666" y="3088"/>
                      <a:pt x="2666" y="3088"/>
                    </a:cubicBezTo>
                    <a:cubicBezTo>
                      <a:pt x="2734" y="2803"/>
                      <a:pt x="2734" y="2803"/>
                      <a:pt x="2734" y="2803"/>
                    </a:cubicBezTo>
                    <a:cubicBezTo>
                      <a:pt x="2753" y="2795"/>
                      <a:pt x="2753" y="2795"/>
                      <a:pt x="2753" y="2795"/>
                    </a:cubicBezTo>
                    <a:cubicBezTo>
                      <a:pt x="2801" y="2798"/>
                      <a:pt x="2847" y="2800"/>
                      <a:pt x="2897" y="2800"/>
                    </a:cubicBezTo>
                    <a:cubicBezTo>
                      <a:pt x="2946" y="2800"/>
                      <a:pt x="2997" y="2798"/>
                      <a:pt x="3057" y="2793"/>
                    </a:cubicBezTo>
                    <a:cubicBezTo>
                      <a:pt x="3067" y="2806"/>
                      <a:pt x="3067" y="2806"/>
                      <a:pt x="3067" y="2806"/>
                    </a:cubicBezTo>
                    <a:cubicBezTo>
                      <a:pt x="3300" y="3059"/>
                      <a:pt x="3300" y="3059"/>
                      <a:pt x="3300" y="3059"/>
                    </a:cubicBezTo>
                    <a:cubicBezTo>
                      <a:pt x="3699" y="2984"/>
                      <a:pt x="3699" y="2984"/>
                      <a:pt x="3699" y="2984"/>
                    </a:cubicBezTo>
                    <a:cubicBezTo>
                      <a:pt x="3549" y="2684"/>
                      <a:pt x="3549" y="2684"/>
                      <a:pt x="3549" y="2684"/>
                    </a:cubicBezTo>
                    <a:cubicBezTo>
                      <a:pt x="3553" y="2690"/>
                      <a:pt x="3553" y="2690"/>
                      <a:pt x="3553" y="2690"/>
                    </a:cubicBezTo>
                    <a:cubicBezTo>
                      <a:pt x="3652" y="2654"/>
                      <a:pt x="3744" y="2615"/>
                      <a:pt x="3821" y="2565"/>
                    </a:cubicBezTo>
                    <a:cubicBezTo>
                      <a:pt x="3838" y="2575"/>
                      <a:pt x="3838" y="2575"/>
                      <a:pt x="3838" y="2575"/>
                    </a:cubicBezTo>
                    <a:cubicBezTo>
                      <a:pt x="4275" y="2752"/>
                      <a:pt x="4275" y="2752"/>
                      <a:pt x="4275" y="2752"/>
                    </a:cubicBezTo>
                    <a:cubicBezTo>
                      <a:pt x="4485" y="2527"/>
                      <a:pt x="4485" y="2527"/>
                      <a:pt x="4485" y="2527"/>
                    </a:cubicBezTo>
                    <a:cubicBezTo>
                      <a:pt x="4116" y="2265"/>
                      <a:pt x="4116" y="2265"/>
                      <a:pt x="4116" y="2265"/>
                    </a:cubicBezTo>
                    <a:cubicBezTo>
                      <a:pt x="4112" y="2263"/>
                      <a:pt x="4112" y="2263"/>
                      <a:pt x="4112" y="2263"/>
                    </a:cubicBezTo>
                    <a:cubicBezTo>
                      <a:pt x="4157" y="2179"/>
                      <a:pt x="4184" y="2089"/>
                      <a:pt x="4193" y="1993"/>
                    </a:cubicBezTo>
                    <a:cubicBezTo>
                      <a:pt x="4208" y="1996"/>
                      <a:pt x="4208" y="1996"/>
                      <a:pt x="4208" y="1996"/>
                    </a:cubicBezTo>
                    <a:cubicBezTo>
                      <a:pt x="4644" y="2003"/>
                      <a:pt x="4644" y="2003"/>
                      <a:pt x="4644" y="2003"/>
                    </a:cubicBezTo>
                    <a:cubicBezTo>
                      <a:pt x="4590" y="1692"/>
                      <a:pt x="4590" y="1692"/>
                      <a:pt x="4590" y="1692"/>
                    </a:cubicBezTo>
                    <a:cubicBezTo>
                      <a:pt x="4122" y="1571"/>
                      <a:pt x="4122" y="1571"/>
                      <a:pt x="4122" y="1571"/>
                    </a:cubicBezTo>
                    <a:cubicBezTo>
                      <a:pt x="4120" y="1571"/>
                      <a:pt x="4120" y="1571"/>
                      <a:pt x="4120" y="1571"/>
                    </a:cubicBezTo>
                    <a:cubicBezTo>
                      <a:pt x="4092" y="1504"/>
                      <a:pt x="4058" y="1436"/>
                      <a:pt x="4014" y="1368"/>
                    </a:cubicBezTo>
                    <a:cubicBezTo>
                      <a:pt x="4024" y="1365"/>
                      <a:pt x="4024" y="1365"/>
                      <a:pt x="4024" y="1365"/>
                    </a:cubicBezTo>
                    <a:cubicBezTo>
                      <a:pt x="4344" y="1224"/>
                      <a:pt x="4344" y="1224"/>
                      <a:pt x="4344" y="1224"/>
                    </a:cubicBezTo>
                    <a:cubicBezTo>
                      <a:pt x="4294" y="1168"/>
                      <a:pt x="4294" y="1168"/>
                      <a:pt x="4294" y="1168"/>
                    </a:cubicBezTo>
                    <a:cubicBezTo>
                      <a:pt x="3649" y="1290"/>
                      <a:pt x="3649" y="1290"/>
                      <a:pt x="3649" y="1290"/>
                    </a:cubicBezTo>
                    <a:cubicBezTo>
                      <a:pt x="4095" y="1854"/>
                      <a:pt x="3866" y="2420"/>
                      <a:pt x="3137" y="2558"/>
                    </a:cubicBezTo>
                    <a:cubicBezTo>
                      <a:pt x="3028" y="2578"/>
                      <a:pt x="2914" y="2588"/>
                      <a:pt x="2798" y="2588"/>
                    </a:cubicBezTo>
                    <a:cubicBezTo>
                      <a:pt x="2131" y="2588"/>
                      <a:pt x="1380" y="2266"/>
                      <a:pt x="996" y="1785"/>
                    </a:cubicBezTo>
                    <a:cubicBezTo>
                      <a:pt x="545" y="1220"/>
                      <a:pt x="772" y="650"/>
                      <a:pt x="1504" y="512"/>
                    </a:cubicBezTo>
                    <a:cubicBezTo>
                      <a:pt x="1535" y="506"/>
                      <a:pt x="1567" y="501"/>
                      <a:pt x="1600" y="497"/>
                    </a:cubicBezTo>
                    <a:cubicBezTo>
                      <a:pt x="1599" y="497"/>
                      <a:pt x="1599" y="497"/>
                      <a:pt x="1599" y="497"/>
                    </a:cubicBezTo>
                    <a:cubicBezTo>
                      <a:pt x="1203" y="0"/>
                      <a:pt x="1203" y="0"/>
                      <a:pt x="1203" y="0"/>
                    </a:cubicBezTo>
                  </a:path>
                </a:pathLst>
              </a:custGeom>
              <a:solidFill>
                <a:sysClr val="window" lastClr="FFFFFF">
                  <a:lumMod val="95000"/>
                  <a:alpha val="14000"/>
                </a:sys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</p:grpSp>
        <p:sp>
          <p:nvSpPr>
            <p:cNvPr id="470" name="TextBox 469"/>
            <p:cNvSpPr txBox="1"/>
            <p:nvPr/>
          </p:nvSpPr>
          <p:spPr>
            <a:xfrm rot="20796411">
              <a:off x="5820825" y="3358684"/>
              <a:ext cx="647716" cy="41610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Lato Light"/>
                </a:rPr>
                <a:t>1%</a:t>
              </a:r>
            </a:p>
          </p:txBody>
        </p:sp>
        <p:sp>
          <p:nvSpPr>
            <p:cNvPr id="471" name="TextBox 470"/>
            <p:cNvSpPr txBox="1"/>
            <p:nvPr/>
          </p:nvSpPr>
          <p:spPr>
            <a:xfrm rot="20796411">
              <a:off x="5532617" y="3900677"/>
              <a:ext cx="647716" cy="41610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Lato Light"/>
                </a:rPr>
                <a:t>4%</a:t>
              </a:r>
            </a:p>
          </p:txBody>
        </p:sp>
      </p:grpSp>
      <p:sp>
        <p:nvSpPr>
          <p:cNvPr id="499" name="任意多边形 33"/>
          <p:cNvSpPr/>
          <p:nvPr/>
        </p:nvSpPr>
        <p:spPr>
          <a:xfrm flipV="1">
            <a:off x="2846266" y="3994490"/>
            <a:ext cx="678519" cy="1251196"/>
          </a:xfrm>
          <a:custGeom>
            <a:avLst/>
            <a:gdLst>
              <a:gd name="connsiteX0" fmla="*/ 0 w 1816769"/>
              <a:gd name="connsiteY0" fmla="*/ 481263 h 481263"/>
              <a:gd name="connsiteX1" fmla="*/ 493295 w 1816769"/>
              <a:gd name="connsiteY1" fmla="*/ 24063 h 481263"/>
              <a:gd name="connsiteX2" fmla="*/ 1816769 w 1816769"/>
              <a:gd name="connsiteY2" fmla="*/ 0 h 481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816769" h="481263">
                <a:moveTo>
                  <a:pt x="0" y="481263"/>
                </a:moveTo>
                <a:lnTo>
                  <a:pt x="493295" y="24063"/>
                </a:lnTo>
                <a:lnTo>
                  <a:pt x="1816769" y="0"/>
                </a:lnTo>
              </a:path>
            </a:pathLst>
          </a:custGeom>
          <a:ln w="28575" cap="flat" cmpd="sng" algn="ctr">
            <a:solidFill>
              <a:schemeClr val="accent5"/>
            </a:solidFill>
            <a:prstDash val="sysDash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60123" y="5104615"/>
            <a:ext cx="12109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kern="0" dirty="0" err="1">
                <a:solidFill>
                  <a:srgbClr val="002060"/>
                </a:solidFill>
                <a:latin typeface="Roboto Condensed Light" pitchFamily="2" charset="0"/>
              </a:rPr>
              <a:t>Pemberi</a:t>
            </a:r>
            <a:r>
              <a:rPr lang="en-US" sz="1600" b="1" kern="0" dirty="0">
                <a:solidFill>
                  <a:srgbClr val="002060"/>
                </a:solidFill>
                <a:latin typeface="Roboto Condensed Light" pitchFamily="2" charset="0"/>
              </a:rPr>
              <a:t> </a:t>
            </a:r>
            <a:r>
              <a:rPr lang="en-US" sz="1600" b="1" kern="0" dirty="0" err="1">
                <a:solidFill>
                  <a:srgbClr val="002060"/>
                </a:solidFill>
                <a:latin typeface="Roboto Condensed Light" pitchFamily="2" charset="0"/>
              </a:rPr>
              <a:t>Kerja</a:t>
            </a:r>
            <a:endParaRPr lang="en-US" sz="1600" b="1" kern="0" dirty="0">
              <a:solidFill>
                <a:srgbClr val="002060"/>
              </a:solidFill>
              <a:latin typeface="Roboto Condensed Light" pitchFamily="2" charset="0"/>
            </a:endParaRPr>
          </a:p>
        </p:txBody>
      </p:sp>
      <p:sp>
        <p:nvSpPr>
          <p:cNvPr id="500" name="任意多边形 31"/>
          <p:cNvSpPr/>
          <p:nvPr/>
        </p:nvSpPr>
        <p:spPr>
          <a:xfrm>
            <a:off x="3064166" y="2953857"/>
            <a:ext cx="1123870" cy="481263"/>
          </a:xfrm>
          <a:custGeom>
            <a:avLst/>
            <a:gdLst>
              <a:gd name="connsiteX0" fmla="*/ 0 w 1816769"/>
              <a:gd name="connsiteY0" fmla="*/ 481263 h 481263"/>
              <a:gd name="connsiteX1" fmla="*/ 493295 w 1816769"/>
              <a:gd name="connsiteY1" fmla="*/ 24063 h 481263"/>
              <a:gd name="connsiteX2" fmla="*/ 1816769 w 1816769"/>
              <a:gd name="connsiteY2" fmla="*/ 0 h 481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816769" h="481263">
                <a:moveTo>
                  <a:pt x="0" y="481263"/>
                </a:moveTo>
                <a:lnTo>
                  <a:pt x="493295" y="24063"/>
                </a:lnTo>
                <a:lnTo>
                  <a:pt x="1816769" y="0"/>
                </a:lnTo>
              </a:path>
            </a:pathLst>
          </a:custGeom>
          <a:ln w="28575" cap="flat" cmpd="sng" algn="ctr">
            <a:solidFill>
              <a:schemeClr val="accent5"/>
            </a:solidFill>
            <a:prstDash val="sysDash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501" name="TextBox 500"/>
          <p:cNvSpPr txBox="1"/>
          <p:nvPr/>
        </p:nvSpPr>
        <p:spPr>
          <a:xfrm>
            <a:off x="4114971" y="2773528"/>
            <a:ext cx="12109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kern="0" dirty="0" err="1">
                <a:solidFill>
                  <a:srgbClr val="002060"/>
                </a:solidFill>
                <a:latin typeface="Roboto Condensed Light" pitchFamily="2" charset="0"/>
              </a:rPr>
              <a:t>Pekerja</a:t>
            </a:r>
            <a:endParaRPr lang="en-US" sz="1600" b="1" kern="0" dirty="0">
              <a:solidFill>
                <a:srgbClr val="002060"/>
              </a:solidFill>
              <a:latin typeface="Roboto Condensed Light" pitchFamily="2" charset="0"/>
            </a:endParaRPr>
          </a:p>
        </p:txBody>
      </p:sp>
      <p:sp>
        <p:nvSpPr>
          <p:cNvPr id="502" name="Rounded Rectangle 501"/>
          <p:cNvSpPr/>
          <p:nvPr/>
        </p:nvSpPr>
        <p:spPr>
          <a:xfrm>
            <a:off x="4300495" y="3226239"/>
            <a:ext cx="1598931" cy="804290"/>
          </a:xfrm>
          <a:prstGeom prst="roundRect">
            <a:avLst/>
          </a:prstGeom>
          <a:ln w="38100">
            <a:prstDash val="sysDash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1557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Gaji Pokok + Tunjangan tetap</a:t>
            </a:r>
            <a:endParaRPr kumimoji="0" lang="en-US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</a:endParaRPr>
          </a:p>
          <a:p>
            <a:pPr marL="0" marR="0" lvl="0" indent="0" algn="ctr" defTabSz="11557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Mak</a:t>
            </a:r>
            <a:r>
              <a:rPr kumimoji="0" 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s</a:t>
            </a:r>
            <a:r>
              <a:rPr kumimoji="0" lang="en-US" sz="1200" b="0" i="0" u="none" strike="noStrike" kern="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 </a:t>
            </a:r>
            <a:r>
              <a:rPr kumimoji="0" lang="en-US" sz="12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Rp</a:t>
            </a:r>
            <a:r>
              <a:rPr lang="en-US" sz="1200" kern="0" dirty="0" smtClean="0">
                <a:solidFill>
                  <a:prstClr val="black"/>
                </a:solidFill>
                <a:latin typeface="Calibri"/>
              </a:rPr>
              <a:t>. 8.000.000,-</a:t>
            </a:r>
            <a:endParaRPr kumimoji="0" lang="id-ID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503" name="Rounded Rectangle 502"/>
          <p:cNvSpPr/>
          <p:nvPr/>
        </p:nvSpPr>
        <p:spPr>
          <a:xfrm>
            <a:off x="4335085" y="4229001"/>
            <a:ext cx="1547818" cy="800291"/>
          </a:xfrm>
          <a:prstGeom prst="roundRect">
            <a:avLst/>
          </a:prstGeom>
          <a:ln w="38100">
            <a:solidFill>
              <a:srgbClr val="FF5050"/>
            </a:solidFill>
            <a:prstDash val="sysDash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id-ID" sz="1200" kern="0" dirty="0">
                <a:solidFill>
                  <a:prstClr val="black"/>
                </a:solidFill>
              </a:rPr>
              <a:t>Menanggung 5 Anggota </a:t>
            </a:r>
            <a:r>
              <a:rPr lang="id-ID" sz="1200" kern="0" dirty="0" smtClean="0">
                <a:solidFill>
                  <a:prstClr val="black"/>
                </a:solidFill>
              </a:rPr>
              <a:t>Keluarga</a:t>
            </a:r>
            <a:r>
              <a:rPr lang="en-US" sz="1200" kern="0" dirty="0" smtClean="0">
                <a:solidFill>
                  <a:prstClr val="black"/>
                </a:solidFill>
              </a:rPr>
              <a:t> </a:t>
            </a:r>
          </a:p>
          <a:p>
            <a:pPr lvl="0" algn="ctr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id-ID" sz="1200" kern="0" dirty="0" smtClean="0">
                <a:solidFill>
                  <a:prstClr val="black"/>
                </a:solidFill>
              </a:rPr>
              <a:t>Tambahan Ke</a:t>
            </a:r>
            <a:r>
              <a:rPr lang="en-US" sz="1200" kern="0" dirty="0" err="1" smtClean="0">
                <a:solidFill>
                  <a:prstClr val="black"/>
                </a:solidFill>
              </a:rPr>
              <a:t>luarga</a:t>
            </a:r>
            <a:r>
              <a:rPr lang="id-ID" sz="1200" kern="0" dirty="0" smtClean="0">
                <a:solidFill>
                  <a:prstClr val="black"/>
                </a:solidFill>
              </a:rPr>
              <a:t> lainnya</a:t>
            </a:r>
            <a:r>
              <a:rPr lang="en-US" sz="1200" kern="0" dirty="0" smtClean="0">
                <a:solidFill>
                  <a:prstClr val="black"/>
                </a:solidFill>
              </a:rPr>
              <a:t> :</a:t>
            </a:r>
            <a:r>
              <a:rPr lang="id-ID" sz="1200" kern="0" dirty="0" smtClean="0">
                <a:solidFill>
                  <a:prstClr val="black"/>
                </a:solidFill>
              </a:rPr>
              <a:t> </a:t>
            </a:r>
            <a:r>
              <a:rPr lang="id-ID" sz="1200" kern="0" dirty="0">
                <a:solidFill>
                  <a:prstClr val="black"/>
                </a:solidFill>
              </a:rPr>
              <a:t>1%</a:t>
            </a:r>
          </a:p>
        </p:txBody>
      </p:sp>
      <p:sp>
        <p:nvSpPr>
          <p:cNvPr id="6" name="Snip Diagonal Corner Rectangle 5"/>
          <p:cNvSpPr/>
          <p:nvPr/>
        </p:nvSpPr>
        <p:spPr>
          <a:xfrm>
            <a:off x="2346138" y="1550356"/>
            <a:ext cx="2079456" cy="739227"/>
          </a:xfrm>
          <a:prstGeom prst="snip2DiagRect">
            <a:avLst/>
          </a:prstGeom>
          <a:solidFill>
            <a:schemeClr val="accent6">
              <a:lumMod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BUMN, BUMS, BUMD</a:t>
            </a:r>
            <a:endParaRPr lang="en-US" sz="1400" dirty="0"/>
          </a:p>
        </p:txBody>
      </p:sp>
      <p:grpSp>
        <p:nvGrpSpPr>
          <p:cNvPr id="523" name="Group 3"/>
          <p:cNvGrpSpPr>
            <a:grpSpLocks noChangeAspect="1"/>
          </p:cNvGrpSpPr>
          <p:nvPr/>
        </p:nvGrpSpPr>
        <p:grpSpPr bwMode="auto">
          <a:xfrm>
            <a:off x="6286088" y="3677427"/>
            <a:ext cx="2016204" cy="1892129"/>
            <a:chOff x="3193" y="2110"/>
            <a:chExt cx="1625" cy="1525"/>
          </a:xfrm>
        </p:grpSpPr>
        <p:sp>
          <p:nvSpPr>
            <p:cNvPr id="524" name="Rectangle 523"/>
            <p:cNvSpPr>
              <a:spLocks noChangeArrowheads="1"/>
            </p:cNvSpPr>
            <p:nvPr/>
          </p:nvSpPr>
          <p:spPr bwMode="auto">
            <a:xfrm>
              <a:off x="3204" y="2126"/>
              <a:ext cx="344" cy="427"/>
            </a:xfrm>
            <a:prstGeom prst="rect">
              <a:avLst/>
            </a:prstGeom>
            <a:solidFill>
              <a:srgbClr val="B2C547">
                <a:lumMod val="75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/>
              </a:endParaRPr>
            </a:p>
          </p:txBody>
        </p:sp>
        <p:sp>
          <p:nvSpPr>
            <p:cNvPr id="525" name="Freeform 524"/>
            <p:cNvSpPr>
              <a:spLocks/>
            </p:cNvSpPr>
            <p:nvPr/>
          </p:nvSpPr>
          <p:spPr bwMode="auto">
            <a:xfrm>
              <a:off x="3238" y="2110"/>
              <a:ext cx="865" cy="116"/>
            </a:xfrm>
            <a:custGeom>
              <a:avLst/>
              <a:gdLst>
                <a:gd name="T0" fmla="*/ 865 w 865"/>
                <a:gd name="T1" fmla="*/ 116 h 116"/>
                <a:gd name="T2" fmla="*/ 504 w 865"/>
                <a:gd name="T3" fmla="*/ 0 h 116"/>
                <a:gd name="T4" fmla="*/ 0 w 865"/>
                <a:gd name="T5" fmla="*/ 0 h 116"/>
                <a:gd name="T6" fmla="*/ 330 w 865"/>
                <a:gd name="T7" fmla="*/ 116 h 116"/>
                <a:gd name="T8" fmla="*/ 865 w 865"/>
                <a:gd name="T9" fmla="*/ 116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5" h="116">
                  <a:moveTo>
                    <a:pt x="865" y="116"/>
                  </a:moveTo>
                  <a:lnTo>
                    <a:pt x="504" y="0"/>
                  </a:lnTo>
                  <a:lnTo>
                    <a:pt x="0" y="0"/>
                  </a:lnTo>
                  <a:lnTo>
                    <a:pt x="330" y="116"/>
                  </a:lnTo>
                  <a:lnTo>
                    <a:pt x="865" y="116"/>
                  </a:lnTo>
                  <a:close/>
                </a:path>
              </a:pathLst>
            </a:custGeom>
            <a:solidFill>
              <a:srgbClr val="B2C547">
                <a:lumMod val="60000"/>
                <a:lumOff val="4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/>
              </a:endParaRPr>
            </a:p>
          </p:txBody>
        </p:sp>
        <p:sp>
          <p:nvSpPr>
            <p:cNvPr id="531" name="Rectangle 530"/>
            <p:cNvSpPr>
              <a:spLocks noChangeArrowheads="1"/>
            </p:cNvSpPr>
            <p:nvPr/>
          </p:nvSpPr>
          <p:spPr bwMode="auto">
            <a:xfrm>
              <a:off x="3960" y="2447"/>
              <a:ext cx="357" cy="424"/>
            </a:xfrm>
            <a:prstGeom prst="rect">
              <a:avLst/>
            </a:prstGeom>
            <a:solidFill>
              <a:srgbClr val="01CBD7">
                <a:lumMod val="75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/>
              </a:endParaRPr>
            </a:p>
          </p:txBody>
        </p:sp>
        <p:sp>
          <p:nvSpPr>
            <p:cNvPr id="532" name="Freeform 531"/>
            <p:cNvSpPr>
              <a:spLocks/>
            </p:cNvSpPr>
            <p:nvPr/>
          </p:nvSpPr>
          <p:spPr bwMode="auto">
            <a:xfrm>
              <a:off x="4007" y="2410"/>
              <a:ext cx="811" cy="122"/>
            </a:xfrm>
            <a:custGeom>
              <a:avLst/>
              <a:gdLst>
                <a:gd name="T0" fmla="*/ 7 w 811"/>
                <a:gd name="T1" fmla="*/ 0 h 122"/>
                <a:gd name="T2" fmla="*/ 426 w 811"/>
                <a:gd name="T3" fmla="*/ 0 h 122"/>
                <a:gd name="T4" fmla="*/ 811 w 811"/>
                <a:gd name="T5" fmla="*/ 122 h 122"/>
                <a:gd name="T6" fmla="*/ 303 w 811"/>
                <a:gd name="T7" fmla="*/ 122 h 122"/>
                <a:gd name="T8" fmla="*/ 0 w 811"/>
                <a:gd name="T9" fmla="*/ 13 h 122"/>
                <a:gd name="T10" fmla="*/ 7 w 811"/>
                <a:gd name="T11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1" h="122">
                  <a:moveTo>
                    <a:pt x="7" y="0"/>
                  </a:moveTo>
                  <a:lnTo>
                    <a:pt x="426" y="0"/>
                  </a:lnTo>
                  <a:lnTo>
                    <a:pt x="811" y="122"/>
                  </a:lnTo>
                  <a:lnTo>
                    <a:pt x="303" y="122"/>
                  </a:lnTo>
                  <a:lnTo>
                    <a:pt x="0" y="13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01CBD7">
                <a:lumMod val="60000"/>
                <a:lumOff val="4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/>
              </a:endParaRPr>
            </a:p>
          </p:txBody>
        </p:sp>
        <p:sp>
          <p:nvSpPr>
            <p:cNvPr id="533" name="Rectangle 14"/>
            <p:cNvSpPr>
              <a:spLocks noChangeArrowheads="1"/>
            </p:cNvSpPr>
            <p:nvPr/>
          </p:nvSpPr>
          <p:spPr bwMode="auto">
            <a:xfrm>
              <a:off x="3193" y="2345"/>
              <a:ext cx="549" cy="1290"/>
            </a:xfrm>
            <a:prstGeom prst="rect">
              <a:avLst/>
            </a:prstGeom>
            <a:solidFill>
              <a:srgbClr val="B2C5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Roboto Condensed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Roboto Condensed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Roboto Condensed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Roboto Condensed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Roboto Condensed Light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boto Condensed Light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boto Condensed Light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boto Condensed Light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boto Condensed Light" pitchFamily="2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534" name="Freeform 533"/>
            <p:cNvSpPr>
              <a:spLocks/>
            </p:cNvSpPr>
            <p:nvPr/>
          </p:nvSpPr>
          <p:spPr bwMode="auto">
            <a:xfrm>
              <a:off x="3193" y="2201"/>
              <a:ext cx="876" cy="144"/>
            </a:xfrm>
            <a:custGeom>
              <a:avLst/>
              <a:gdLst>
                <a:gd name="T0" fmla="*/ 549 w 876"/>
                <a:gd name="T1" fmla="*/ 144 h 144"/>
                <a:gd name="T2" fmla="*/ 876 w 876"/>
                <a:gd name="T3" fmla="*/ 0 h 144"/>
                <a:gd name="T4" fmla="*/ 341 w 876"/>
                <a:gd name="T5" fmla="*/ 0 h 144"/>
                <a:gd name="T6" fmla="*/ 0 w 876"/>
                <a:gd name="T7" fmla="*/ 144 h 144"/>
                <a:gd name="T8" fmla="*/ 549 w 876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6" h="144">
                  <a:moveTo>
                    <a:pt x="549" y="144"/>
                  </a:moveTo>
                  <a:lnTo>
                    <a:pt x="876" y="0"/>
                  </a:lnTo>
                  <a:lnTo>
                    <a:pt x="341" y="0"/>
                  </a:lnTo>
                  <a:lnTo>
                    <a:pt x="0" y="144"/>
                  </a:lnTo>
                  <a:lnTo>
                    <a:pt x="549" y="144"/>
                  </a:lnTo>
                  <a:close/>
                </a:path>
              </a:pathLst>
            </a:custGeom>
            <a:solidFill>
              <a:srgbClr val="B2C547">
                <a:lumMod val="60000"/>
                <a:lumOff val="4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/>
              </a:endParaRPr>
            </a:p>
          </p:txBody>
        </p:sp>
        <p:sp>
          <p:nvSpPr>
            <p:cNvPr id="535" name="Freeform 534"/>
            <p:cNvSpPr>
              <a:spLocks/>
            </p:cNvSpPr>
            <p:nvPr/>
          </p:nvSpPr>
          <p:spPr bwMode="auto">
            <a:xfrm>
              <a:off x="3742" y="2201"/>
              <a:ext cx="327" cy="1434"/>
            </a:xfrm>
            <a:custGeom>
              <a:avLst/>
              <a:gdLst>
                <a:gd name="T0" fmla="*/ 327 w 327"/>
                <a:gd name="T1" fmla="*/ 0 h 1434"/>
                <a:gd name="T2" fmla="*/ 327 w 327"/>
                <a:gd name="T3" fmla="*/ 1195 h 1434"/>
                <a:gd name="T4" fmla="*/ 0 w 327"/>
                <a:gd name="T5" fmla="*/ 1434 h 1434"/>
                <a:gd name="T6" fmla="*/ 0 w 327"/>
                <a:gd name="T7" fmla="*/ 144 h 1434"/>
                <a:gd name="T8" fmla="*/ 327 w 327"/>
                <a:gd name="T9" fmla="*/ 0 h 14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7" h="1434">
                  <a:moveTo>
                    <a:pt x="327" y="0"/>
                  </a:moveTo>
                  <a:lnTo>
                    <a:pt x="327" y="1195"/>
                  </a:lnTo>
                  <a:lnTo>
                    <a:pt x="0" y="1434"/>
                  </a:lnTo>
                  <a:lnTo>
                    <a:pt x="0" y="144"/>
                  </a:lnTo>
                  <a:lnTo>
                    <a:pt x="327" y="0"/>
                  </a:lnTo>
                  <a:close/>
                </a:path>
              </a:pathLst>
            </a:custGeom>
            <a:solidFill>
              <a:srgbClr val="B2C547">
                <a:lumMod val="75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/>
              </a:endParaRPr>
            </a:p>
          </p:txBody>
        </p:sp>
        <p:sp>
          <p:nvSpPr>
            <p:cNvPr id="536" name="Rectangle 535"/>
            <p:cNvSpPr>
              <a:spLocks noChangeArrowheads="1"/>
            </p:cNvSpPr>
            <p:nvPr/>
          </p:nvSpPr>
          <p:spPr bwMode="auto">
            <a:xfrm>
              <a:off x="4001" y="2696"/>
              <a:ext cx="531" cy="929"/>
            </a:xfrm>
            <a:prstGeom prst="rect">
              <a:avLst/>
            </a:prstGeom>
            <a:solidFill>
              <a:srgbClr val="01CB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/>
              </a:endParaRPr>
            </a:p>
          </p:txBody>
        </p:sp>
        <p:sp>
          <p:nvSpPr>
            <p:cNvPr id="537" name="Freeform 536"/>
            <p:cNvSpPr>
              <a:spLocks/>
            </p:cNvSpPr>
            <p:nvPr/>
          </p:nvSpPr>
          <p:spPr bwMode="auto">
            <a:xfrm>
              <a:off x="4532" y="2532"/>
              <a:ext cx="286" cy="1093"/>
            </a:xfrm>
            <a:custGeom>
              <a:avLst/>
              <a:gdLst>
                <a:gd name="T0" fmla="*/ 0 w 286"/>
                <a:gd name="T1" fmla="*/ 164 h 1093"/>
                <a:gd name="T2" fmla="*/ 286 w 286"/>
                <a:gd name="T3" fmla="*/ 0 h 1093"/>
                <a:gd name="T4" fmla="*/ 286 w 286"/>
                <a:gd name="T5" fmla="*/ 847 h 1093"/>
                <a:gd name="T6" fmla="*/ 0 w 286"/>
                <a:gd name="T7" fmla="*/ 1093 h 1093"/>
                <a:gd name="T8" fmla="*/ 0 w 286"/>
                <a:gd name="T9" fmla="*/ 164 h 1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6" h="1093">
                  <a:moveTo>
                    <a:pt x="0" y="164"/>
                  </a:moveTo>
                  <a:lnTo>
                    <a:pt x="286" y="0"/>
                  </a:lnTo>
                  <a:lnTo>
                    <a:pt x="286" y="847"/>
                  </a:lnTo>
                  <a:lnTo>
                    <a:pt x="0" y="1093"/>
                  </a:lnTo>
                  <a:lnTo>
                    <a:pt x="0" y="164"/>
                  </a:lnTo>
                  <a:close/>
                </a:path>
              </a:pathLst>
            </a:custGeom>
            <a:solidFill>
              <a:srgbClr val="01CBD7">
                <a:lumMod val="75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/>
              </a:endParaRPr>
            </a:p>
          </p:txBody>
        </p:sp>
        <p:sp>
          <p:nvSpPr>
            <p:cNvPr id="538" name="Freeform 537"/>
            <p:cNvSpPr>
              <a:spLocks/>
            </p:cNvSpPr>
            <p:nvPr/>
          </p:nvSpPr>
          <p:spPr bwMode="auto">
            <a:xfrm>
              <a:off x="4001" y="2532"/>
              <a:ext cx="817" cy="164"/>
            </a:xfrm>
            <a:custGeom>
              <a:avLst/>
              <a:gdLst>
                <a:gd name="T0" fmla="*/ 0 w 817"/>
                <a:gd name="T1" fmla="*/ 164 h 164"/>
                <a:gd name="T2" fmla="*/ 309 w 817"/>
                <a:gd name="T3" fmla="*/ 0 h 164"/>
                <a:gd name="T4" fmla="*/ 817 w 817"/>
                <a:gd name="T5" fmla="*/ 0 h 164"/>
                <a:gd name="T6" fmla="*/ 531 w 817"/>
                <a:gd name="T7" fmla="*/ 164 h 164"/>
                <a:gd name="T8" fmla="*/ 0 w 817"/>
                <a:gd name="T9" fmla="*/ 16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7" h="164">
                  <a:moveTo>
                    <a:pt x="0" y="164"/>
                  </a:moveTo>
                  <a:lnTo>
                    <a:pt x="309" y="0"/>
                  </a:lnTo>
                  <a:lnTo>
                    <a:pt x="817" y="0"/>
                  </a:lnTo>
                  <a:lnTo>
                    <a:pt x="531" y="164"/>
                  </a:lnTo>
                  <a:lnTo>
                    <a:pt x="0" y="164"/>
                  </a:lnTo>
                  <a:close/>
                </a:path>
              </a:pathLst>
            </a:custGeom>
            <a:solidFill>
              <a:srgbClr val="01CBD7">
                <a:lumMod val="60000"/>
                <a:lumOff val="4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/>
              </a:endParaRPr>
            </a:p>
          </p:txBody>
        </p:sp>
      </p:grpSp>
      <p:grpSp>
        <p:nvGrpSpPr>
          <p:cNvPr id="545" name="Group 41"/>
          <p:cNvGrpSpPr>
            <a:grpSpLocks/>
          </p:cNvGrpSpPr>
          <p:nvPr/>
        </p:nvGrpSpPr>
        <p:grpSpPr bwMode="auto">
          <a:xfrm>
            <a:off x="6366911" y="2960133"/>
            <a:ext cx="1568221" cy="697958"/>
            <a:chOff x="2031803" y="1833468"/>
            <a:chExt cx="2012691" cy="1149433"/>
          </a:xfrm>
        </p:grpSpPr>
        <p:grpSp>
          <p:nvGrpSpPr>
            <p:cNvPr id="546" name="Group 42"/>
            <p:cNvGrpSpPr>
              <a:grpSpLocks/>
            </p:cNvGrpSpPr>
            <p:nvPr/>
          </p:nvGrpSpPr>
          <p:grpSpPr bwMode="auto">
            <a:xfrm>
              <a:off x="2031803" y="2075684"/>
              <a:ext cx="261290" cy="907217"/>
              <a:chOff x="1374514" y="1504950"/>
              <a:chExt cx="261290" cy="907217"/>
            </a:xfrm>
          </p:grpSpPr>
          <p:cxnSp>
            <p:nvCxnSpPr>
              <p:cNvPr id="549" name="Straight Connector 548"/>
              <p:cNvCxnSpPr/>
              <p:nvPr/>
            </p:nvCxnSpPr>
            <p:spPr>
              <a:xfrm flipV="1">
                <a:off x="1374514" y="1504628"/>
                <a:ext cx="0" cy="907539"/>
              </a:xfrm>
              <a:prstGeom prst="line">
                <a:avLst/>
              </a:prstGeom>
              <a:ln w="28575">
                <a:prstDash val="sysDash"/>
              </a:ln>
            </p:spPr>
            <p:style>
              <a:lnRef idx="3">
                <a:schemeClr val="accent5"/>
              </a:lnRef>
              <a:fillRef idx="0">
                <a:schemeClr val="accent5"/>
              </a:fillRef>
              <a:effectRef idx="2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550" name="Straight Connector 549"/>
              <p:cNvCxnSpPr/>
              <p:nvPr/>
            </p:nvCxnSpPr>
            <p:spPr>
              <a:xfrm>
                <a:off x="1374514" y="1504628"/>
                <a:ext cx="261945" cy="0"/>
              </a:xfrm>
              <a:prstGeom prst="line">
                <a:avLst/>
              </a:prstGeom>
              <a:ln w="28575">
                <a:prstDash val="sysDash"/>
                <a:tailEnd type="oval"/>
              </a:ln>
            </p:spPr>
            <p:style>
              <a:lnRef idx="3">
                <a:schemeClr val="accent5"/>
              </a:lnRef>
              <a:fillRef idx="0">
                <a:schemeClr val="accent5"/>
              </a:fillRef>
              <a:effectRef idx="2">
                <a:schemeClr val="accent5"/>
              </a:effectRef>
              <a:fontRef idx="minor">
                <a:schemeClr val="tx1"/>
              </a:fontRef>
            </p:style>
          </p:cxnSp>
        </p:grpSp>
        <p:sp>
          <p:nvSpPr>
            <p:cNvPr id="548" name="TextBox 44"/>
            <p:cNvSpPr txBox="1">
              <a:spLocks noChangeArrowheads="1"/>
            </p:cNvSpPr>
            <p:nvPr/>
          </p:nvSpPr>
          <p:spPr bwMode="auto">
            <a:xfrm>
              <a:off x="2283006" y="1833468"/>
              <a:ext cx="1761488" cy="5575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Roboto Condensed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Roboto Condensed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Roboto Condensed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Roboto Condensed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Roboto Condensed Light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boto Condensed Light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boto Condensed Light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boto Condensed Light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boto Condensed Light" pitchFamily="2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Roboto Condensed Light" pitchFamily="2" charset="0"/>
                </a:rPr>
                <a:t>3% </a:t>
              </a:r>
              <a:r>
                <a:rPr kumimoji="0" lang="en-US" altLang="en-US" sz="1600" b="1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Roboto Condensed Light" pitchFamily="2" charset="0"/>
                </a:rPr>
                <a:t>Pemberi</a:t>
              </a:r>
              <a:r>
                <a:rPr kumimoji="0" lang="en-US" altLang="en-US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Roboto Condensed Light" pitchFamily="2" charset="0"/>
                </a:rPr>
                <a:t> </a:t>
              </a:r>
              <a:r>
                <a:rPr kumimoji="0" lang="en-US" altLang="en-US" sz="1600" b="1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Roboto Condensed Light" pitchFamily="2" charset="0"/>
                </a:rPr>
                <a:t>Kerja</a:t>
              </a:r>
              <a:endParaRPr kumimoji="0" lang="id-ID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</p:grpSp>
      <p:grpSp>
        <p:nvGrpSpPr>
          <p:cNvPr id="551" name="Group 47"/>
          <p:cNvGrpSpPr>
            <a:grpSpLocks/>
          </p:cNvGrpSpPr>
          <p:nvPr/>
        </p:nvGrpSpPr>
        <p:grpSpPr bwMode="auto">
          <a:xfrm>
            <a:off x="7610491" y="3513607"/>
            <a:ext cx="1123790" cy="687411"/>
            <a:chOff x="2031803" y="1833393"/>
            <a:chExt cx="1437907" cy="882697"/>
          </a:xfrm>
        </p:grpSpPr>
        <p:grpSp>
          <p:nvGrpSpPr>
            <p:cNvPr id="552" name="Group 48"/>
            <p:cNvGrpSpPr>
              <a:grpSpLocks/>
            </p:cNvGrpSpPr>
            <p:nvPr/>
          </p:nvGrpSpPr>
          <p:grpSpPr bwMode="auto">
            <a:xfrm>
              <a:off x="2031803" y="2075684"/>
              <a:ext cx="261290" cy="640406"/>
              <a:chOff x="1374514" y="1504950"/>
              <a:chExt cx="261290" cy="640406"/>
            </a:xfrm>
          </p:grpSpPr>
          <p:cxnSp>
            <p:nvCxnSpPr>
              <p:cNvPr id="555" name="Straight Connector 554"/>
              <p:cNvCxnSpPr/>
              <p:nvPr/>
            </p:nvCxnSpPr>
            <p:spPr>
              <a:xfrm flipV="1">
                <a:off x="1374514" y="1504502"/>
                <a:ext cx="0" cy="640854"/>
              </a:xfrm>
              <a:prstGeom prst="line">
                <a:avLst/>
              </a:prstGeom>
              <a:ln w="28575">
                <a:prstDash val="sysDash"/>
              </a:ln>
            </p:spPr>
            <p:style>
              <a:lnRef idx="3">
                <a:schemeClr val="accent5"/>
              </a:lnRef>
              <a:fillRef idx="0">
                <a:schemeClr val="accent5"/>
              </a:fillRef>
              <a:effectRef idx="2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556" name="Straight Connector 555"/>
              <p:cNvCxnSpPr/>
              <p:nvPr/>
            </p:nvCxnSpPr>
            <p:spPr>
              <a:xfrm>
                <a:off x="1374514" y="1504502"/>
                <a:ext cx="261945" cy="0"/>
              </a:xfrm>
              <a:prstGeom prst="line">
                <a:avLst/>
              </a:prstGeom>
              <a:ln w="28575">
                <a:prstDash val="sysDash"/>
                <a:tailEnd type="oval"/>
              </a:ln>
            </p:spPr>
            <p:style>
              <a:lnRef idx="3">
                <a:schemeClr val="accent5"/>
              </a:lnRef>
              <a:fillRef idx="0">
                <a:schemeClr val="accent5"/>
              </a:fillRef>
              <a:effectRef idx="2">
                <a:schemeClr val="accent5"/>
              </a:effectRef>
              <a:fontRef idx="minor">
                <a:schemeClr val="tx1"/>
              </a:fontRef>
            </p:style>
          </p:cxnSp>
        </p:grpSp>
        <p:sp>
          <p:nvSpPr>
            <p:cNvPr id="554" name="TextBox 553"/>
            <p:cNvSpPr txBox="1"/>
            <p:nvPr/>
          </p:nvSpPr>
          <p:spPr>
            <a:xfrm>
              <a:off x="2281732" y="1833393"/>
              <a:ext cx="1187978" cy="43473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Roboto Condensed Light"/>
                </a:rPr>
                <a:t>2% </a:t>
              </a:r>
              <a:r>
                <a:rPr kumimoji="0" lang="en-US" sz="1600" b="1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Roboto Condensed Light"/>
                </a:rPr>
                <a:t>Pekerja</a:t>
              </a:r>
              <a:endParaRPr kumimoji="0" lang="id-ID" sz="1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Roboto Condensed Light"/>
              </a:endParaRPr>
            </a:p>
          </p:txBody>
        </p:sp>
      </p:grpSp>
      <p:sp>
        <p:nvSpPr>
          <p:cNvPr id="557" name="Snip Diagonal Corner Rectangle 556"/>
          <p:cNvSpPr/>
          <p:nvPr/>
        </p:nvSpPr>
        <p:spPr>
          <a:xfrm>
            <a:off x="6636325" y="1567306"/>
            <a:ext cx="2079456" cy="739227"/>
          </a:xfrm>
          <a:prstGeom prst="snip2DiagRect">
            <a:avLst/>
          </a:prstGeom>
          <a:solidFill>
            <a:schemeClr val="accent6">
              <a:lumMod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bg1"/>
                </a:solidFill>
              </a:rPr>
              <a:t>PNS,TNI/</a:t>
            </a:r>
            <a:r>
              <a:rPr lang="en-US" sz="1400" dirty="0" err="1" smtClean="0">
                <a:solidFill>
                  <a:schemeClr val="bg1"/>
                </a:solidFill>
              </a:rPr>
              <a:t>Polri</a:t>
            </a:r>
            <a:r>
              <a:rPr lang="en-US" sz="1400" dirty="0">
                <a:solidFill>
                  <a:schemeClr val="bg1"/>
                </a:solidFill>
              </a:rPr>
              <a:t>, </a:t>
            </a:r>
            <a:r>
              <a:rPr lang="en-US" sz="1400" dirty="0" err="1">
                <a:solidFill>
                  <a:schemeClr val="bg1"/>
                </a:solidFill>
              </a:rPr>
              <a:t>Pejabat</a:t>
            </a:r>
            <a:r>
              <a:rPr lang="en-US" sz="1400" dirty="0">
                <a:solidFill>
                  <a:schemeClr val="bg1"/>
                </a:solidFill>
              </a:rPr>
              <a:t> Negara, </a:t>
            </a:r>
            <a:r>
              <a:rPr lang="en-US" sz="1400" dirty="0" err="1">
                <a:solidFill>
                  <a:schemeClr val="bg1"/>
                </a:solidFill>
              </a:rPr>
              <a:t>pimpinan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dan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anggota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smtClean="0">
                <a:solidFill>
                  <a:schemeClr val="bg1"/>
                </a:solidFill>
              </a:rPr>
              <a:t>DPRD, </a:t>
            </a:r>
            <a:r>
              <a:rPr lang="en-US" sz="1400" dirty="0">
                <a:solidFill>
                  <a:schemeClr val="bg1"/>
                </a:solidFill>
              </a:rPr>
              <a:t>PPNPN </a:t>
            </a:r>
          </a:p>
        </p:txBody>
      </p:sp>
      <p:sp>
        <p:nvSpPr>
          <p:cNvPr id="2" name="Down Arrow 1"/>
          <p:cNvSpPr/>
          <p:nvPr/>
        </p:nvSpPr>
        <p:spPr>
          <a:xfrm>
            <a:off x="3002981" y="2443478"/>
            <a:ext cx="710208" cy="462751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4" name="Down Arrow 503"/>
          <p:cNvSpPr/>
          <p:nvPr/>
        </p:nvSpPr>
        <p:spPr>
          <a:xfrm>
            <a:off x="7313171" y="2455645"/>
            <a:ext cx="710208" cy="462751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6539220" y="6127380"/>
            <a:ext cx="2388330" cy="297233"/>
          </a:xfrm>
          <a:prstGeom prst="roundRect">
            <a:avLst/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/>
              <a:t> BERLAKU MULAI 1 APRIL 2016</a:t>
            </a:r>
            <a:endParaRPr lang="en-US" sz="1200" dirty="0"/>
          </a:p>
        </p:txBody>
      </p:sp>
      <p:pic>
        <p:nvPicPr>
          <p:cNvPr id="505" name="Picture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005" y="3789"/>
            <a:ext cx="2199681" cy="641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2078980" y="628733"/>
            <a:ext cx="676454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u="sng" dirty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</a:rPr>
              <a:t>a. IURAN PESERTA PEKERJA </a:t>
            </a:r>
            <a:r>
              <a:rPr lang="en-US" sz="2800" u="sng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</a:rPr>
              <a:t>PENERIMA UPAH </a:t>
            </a:r>
            <a:endParaRPr lang="en-US" sz="2800" b="0" u="sng" cap="none" spc="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57158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9" grpId="0" animBg="1"/>
      <p:bldP spid="50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8" name="Group 288"/>
          <p:cNvGrpSpPr/>
          <p:nvPr/>
        </p:nvGrpSpPr>
        <p:grpSpPr>
          <a:xfrm>
            <a:off x="1861131" y="2658276"/>
            <a:ext cx="2536604" cy="1162727"/>
            <a:chOff x="0" y="26126"/>
            <a:chExt cx="6253053" cy="3100605"/>
          </a:xfrm>
        </p:grpSpPr>
        <p:sp>
          <p:nvSpPr>
            <p:cNvPr id="283" name="Shape 283"/>
            <p:cNvSpPr/>
            <p:nvPr/>
          </p:nvSpPr>
          <p:spPr>
            <a:xfrm rot="2700000">
              <a:off x="4043405" y="442783"/>
              <a:ext cx="2179950" cy="2239347"/>
            </a:xfrm>
            <a:prstGeom prst="rect">
              <a:avLst/>
            </a:prstGeom>
            <a:gradFill flip="none" rotWithShape="1">
              <a:gsLst>
                <a:gs pos="0">
                  <a:srgbClr val="68A9C7"/>
                </a:gs>
                <a:gs pos="100000">
                  <a:srgbClr val="335667"/>
                </a:gs>
              </a:gsLst>
              <a:path path="shape">
                <a:fillToRect l="2133" t="1987" r="97866" b="98012"/>
              </a:path>
            </a:gradFill>
            <a:ln w="12700" cap="flat">
              <a:noFill/>
              <a:miter lim="4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lIns="19050" tIns="19050" rIns="19050" bIns="19050" numCol="1" anchor="ctr">
              <a:noAutofit/>
            </a:bodyPr>
            <a:lstStyle/>
            <a:p>
              <a:pPr algn="ctr" defTabSz="309563" hangingPunct="0">
                <a:defRPr sz="3200">
                  <a:solidFill>
                    <a:srgbClr val="FFFFFF"/>
                  </a:solidFill>
                </a:defRPr>
              </a:pPr>
              <a:endParaRPr sz="1200" kern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284" name="Shape 284"/>
            <p:cNvSpPr/>
            <p:nvPr/>
          </p:nvSpPr>
          <p:spPr>
            <a:xfrm>
              <a:off x="80506" y="26126"/>
              <a:ext cx="5158208" cy="15533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15096" y="21600"/>
                  </a:lnTo>
                  <a:lnTo>
                    <a:pt x="21600" y="0"/>
                  </a:lnTo>
                  <a:lnTo>
                    <a:pt x="6483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68A9C7"/>
            </a:solidFill>
            <a:ln w="12700" cap="flat">
              <a:noFill/>
              <a:miter lim="400000"/>
            </a:ln>
            <a:effectLst/>
            <a:scene3d>
              <a:camera prst="orthographicFront"/>
              <a:lightRig rig="threePt" dir="t"/>
            </a:scene3d>
            <a:sp3d/>
          </p:spPr>
          <p:txBody>
            <a:bodyPr wrap="square" lIns="19050" tIns="19050" rIns="19050" bIns="19050" numCol="1" anchor="ctr">
              <a:noAutofit/>
            </a:bodyPr>
            <a:lstStyle/>
            <a:p>
              <a:pPr algn="ctr" defTabSz="309563" hangingPunct="0">
                <a:defRPr sz="3200"/>
              </a:pPr>
              <a:endParaRPr sz="1200" kern="0">
                <a:solidFill>
                  <a:srgbClr val="000000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285" name="Shape 285"/>
            <p:cNvSpPr/>
            <p:nvPr/>
          </p:nvSpPr>
          <p:spPr>
            <a:xfrm rot="10800000" flipH="1">
              <a:off x="0" y="1573421"/>
              <a:ext cx="5139344" cy="1553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15155" y="21600"/>
                  </a:lnTo>
                  <a:lnTo>
                    <a:pt x="21600" y="238"/>
                  </a:lnTo>
                  <a:lnTo>
                    <a:pt x="6509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325667"/>
            </a:solidFill>
            <a:ln w="12700" cap="flat">
              <a:noFill/>
              <a:miter lim="400000"/>
            </a:ln>
            <a:effectLst/>
            <a:scene3d>
              <a:camera prst="orthographicFront"/>
              <a:lightRig rig="threePt" dir="t"/>
            </a:scene3d>
            <a:sp3d/>
          </p:spPr>
          <p:txBody>
            <a:bodyPr wrap="square" lIns="19050" tIns="19050" rIns="19050" bIns="19050" numCol="1" anchor="ctr">
              <a:noAutofit/>
            </a:bodyPr>
            <a:lstStyle/>
            <a:p>
              <a:pPr algn="ctr" defTabSz="309563" hangingPunct="0">
                <a:defRPr sz="3200"/>
              </a:pPr>
              <a:endParaRPr sz="1200" kern="0">
                <a:solidFill>
                  <a:srgbClr val="000000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286" name="Shape 286"/>
            <p:cNvSpPr/>
            <p:nvPr/>
          </p:nvSpPr>
          <p:spPr>
            <a:xfrm rot="2700000">
              <a:off x="4301749" y="715278"/>
              <a:ext cx="1698435" cy="1694358"/>
            </a:xfrm>
            <a:prstGeom prst="rect">
              <a:avLst/>
            </a:prstGeom>
            <a:solidFill>
              <a:srgbClr val="FFFFFF">
                <a:alpha val="50453"/>
              </a:srgbClr>
            </a:solidFill>
            <a:ln w="12700" cap="flat">
              <a:noFill/>
              <a:miter lim="400000"/>
            </a:ln>
            <a:effectLst>
              <a:outerShdw blurRad="508000" dist="25400" dir="18308226" rotWithShape="0">
                <a:srgbClr val="000000">
                  <a:alpha val="50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lIns="19050" tIns="19050" rIns="19050" bIns="19050" numCol="1" anchor="ctr">
              <a:noAutofit/>
            </a:bodyPr>
            <a:lstStyle/>
            <a:p>
              <a:pPr algn="ctr" defTabSz="309563" hangingPunct="0">
                <a:defRPr sz="3200">
                  <a:solidFill>
                    <a:srgbClr val="FFFFFF"/>
                  </a:solidFill>
                </a:defRPr>
              </a:pPr>
              <a:endParaRPr sz="1200" kern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287" name="Shape 287"/>
            <p:cNvSpPr/>
            <p:nvPr/>
          </p:nvSpPr>
          <p:spPr>
            <a:xfrm>
              <a:off x="4860719" y="1182867"/>
              <a:ext cx="545323" cy="75918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19050" tIns="19050" rIns="19050" bIns="19050" numCol="1" anchor="ctr">
              <a:spAutoFit/>
            </a:bodyPr>
            <a:lstStyle>
              <a:lvl1pPr>
                <a:defRPr sz="3000"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algn="ctr" defTabSz="309563" hangingPunct="0"/>
              <a:r>
                <a:rPr lang="en-US" sz="1600" kern="0" dirty="0" smtClean="0"/>
                <a:t>3)</a:t>
              </a:r>
              <a:endParaRPr sz="1600" kern="0" dirty="0"/>
            </a:p>
          </p:txBody>
        </p:sp>
      </p:grpSp>
      <p:grpSp>
        <p:nvGrpSpPr>
          <p:cNvPr id="294" name="Group 294"/>
          <p:cNvGrpSpPr/>
          <p:nvPr/>
        </p:nvGrpSpPr>
        <p:grpSpPr>
          <a:xfrm>
            <a:off x="1853439" y="1525944"/>
            <a:ext cx="2539774" cy="1162727"/>
            <a:chOff x="0" y="23583"/>
            <a:chExt cx="6260866" cy="3100605"/>
          </a:xfrm>
        </p:grpSpPr>
        <p:sp>
          <p:nvSpPr>
            <p:cNvPr id="289" name="Shape 289"/>
            <p:cNvSpPr/>
            <p:nvPr/>
          </p:nvSpPr>
          <p:spPr>
            <a:xfrm rot="2700000">
              <a:off x="4051218" y="442783"/>
              <a:ext cx="2179950" cy="2239347"/>
            </a:xfrm>
            <a:prstGeom prst="rect">
              <a:avLst/>
            </a:prstGeom>
            <a:gradFill flip="none" rotWithShape="1">
              <a:gsLst>
                <a:gs pos="0">
                  <a:srgbClr val="FF9233"/>
                </a:gs>
                <a:gs pos="100000">
                  <a:srgbClr val="945219"/>
                </a:gs>
              </a:gsLst>
              <a:path path="shape">
                <a:fillToRect l="2133" t="1987" r="97866" b="98012"/>
              </a:path>
            </a:gradFill>
            <a:ln w="12700" cap="flat">
              <a:noFill/>
              <a:miter lim="4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lIns="19050" tIns="19050" rIns="19050" bIns="19050" numCol="1" anchor="ctr">
              <a:noAutofit/>
            </a:bodyPr>
            <a:lstStyle/>
            <a:p>
              <a:pPr algn="ctr" defTabSz="309563" hangingPunct="0">
                <a:defRPr sz="3200">
                  <a:solidFill>
                    <a:srgbClr val="FFFFFF"/>
                  </a:solidFill>
                </a:defRPr>
              </a:pPr>
              <a:endParaRPr sz="1200" kern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290" name="Shape 290"/>
            <p:cNvSpPr/>
            <p:nvPr/>
          </p:nvSpPr>
          <p:spPr>
            <a:xfrm>
              <a:off x="53671" y="23583"/>
              <a:ext cx="5158210" cy="15533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15096" y="21600"/>
                  </a:lnTo>
                  <a:lnTo>
                    <a:pt x="21600" y="0"/>
                  </a:lnTo>
                  <a:lnTo>
                    <a:pt x="6483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FF9233"/>
            </a:solidFill>
            <a:ln w="12700" cap="flat">
              <a:noFill/>
              <a:miter lim="400000"/>
            </a:ln>
            <a:effectLst/>
            <a:scene3d>
              <a:camera prst="orthographicFront"/>
              <a:lightRig rig="threePt" dir="t"/>
            </a:scene3d>
            <a:sp3d/>
          </p:spPr>
          <p:txBody>
            <a:bodyPr wrap="square" lIns="19050" tIns="19050" rIns="19050" bIns="19050" numCol="1" anchor="ctr">
              <a:noAutofit/>
            </a:bodyPr>
            <a:lstStyle/>
            <a:p>
              <a:pPr algn="ctr" defTabSz="309563" hangingPunct="0">
                <a:defRPr sz="3200"/>
              </a:pPr>
              <a:endParaRPr sz="1200" kern="0">
                <a:solidFill>
                  <a:srgbClr val="000000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291" name="Shape 291"/>
            <p:cNvSpPr/>
            <p:nvPr/>
          </p:nvSpPr>
          <p:spPr>
            <a:xfrm rot="10800000" flipH="1">
              <a:off x="0" y="1570877"/>
              <a:ext cx="5139344" cy="15533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15155" y="21600"/>
                  </a:lnTo>
                  <a:lnTo>
                    <a:pt x="21600" y="238"/>
                  </a:lnTo>
                  <a:lnTo>
                    <a:pt x="6509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945219"/>
            </a:solidFill>
            <a:ln w="12700" cap="flat">
              <a:noFill/>
              <a:miter lim="400000"/>
            </a:ln>
            <a:effectLst/>
            <a:scene3d>
              <a:camera prst="orthographicFront"/>
              <a:lightRig rig="threePt" dir="t"/>
            </a:scene3d>
            <a:sp3d/>
          </p:spPr>
          <p:txBody>
            <a:bodyPr wrap="square" lIns="19050" tIns="19050" rIns="19050" bIns="19050" numCol="1" anchor="ctr">
              <a:noAutofit/>
            </a:bodyPr>
            <a:lstStyle/>
            <a:p>
              <a:pPr algn="ctr" defTabSz="309563" hangingPunct="0">
                <a:defRPr sz="3200"/>
              </a:pPr>
              <a:endParaRPr sz="1200" kern="0">
                <a:solidFill>
                  <a:srgbClr val="000000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292" name="Shape 292"/>
            <p:cNvSpPr/>
            <p:nvPr/>
          </p:nvSpPr>
          <p:spPr>
            <a:xfrm rot="2700000">
              <a:off x="4291977" y="715277"/>
              <a:ext cx="1698434" cy="1694358"/>
            </a:xfrm>
            <a:prstGeom prst="rect">
              <a:avLst/>
            </a:prstGeom>
            <a:solidFill>
              <a:srgbClr val="FFFFFF">
                <a:alpha val="50453"/>
              </a:srgbClr>
            </a:solidFill>
            <a:ln w="12700" cap="flat">
              <a:noFill/>
              <a:miter lim="400000"/>
            </a:ln>
            <a:effectLst>
              <a:outerShdw blurRad="508000" dist="25400" dir="18308226" rotWithShape="0">
                <a:srgbClr val="000000">
                  <a:alpha val="50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lIns="19050" tIns="19050" rIns="19050" bIns="19050" numCol="1" anchor="ctr">
              <a:noAutofit/>
            </a:bodyPr>
            <a:lstStyle/>
            <a:p>
              <a:pPr algn="ctr" defTabSz="309563" hangingPunct="0">
                <a:defRPr sz="3200">
                  <a:solidFill>
                    <a:srgbClr val="FFFFFF"/>
                  </a:solidFill>
                </a:defRPr>
              </a:pPr>
              <a:endParaRPr sz="1200" kern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293" name="Shape 293"/>
            <p:cNvSpPr/>
            <p:nvPr/>
          </p:nvSpPr>
          <p:spPr>
            <a:xfrm>
              <a:off x="4898822" y="1182868"/>
              <a:ext cx="545323" cy="75918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19050" tIns="19050" rIns="19050" bIns="19050" numCol="1" anchor="ctr">
              <a:spAutoFit/>
            </a:bodyPr>
            <a:lstStyle>
              <a:lvl1pPr>
                <a:defRPr sz="3000"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algn="ctr" defTabSz="309563" hangingPunct="0"/>
              <a:r>
                <a:rPr lang="en-US" sz="1600" kern="0" dirty="0" smtClean="0"/>
                <a:t>2)</a:t>
              </a:r>
              <a:endParaRPr sz="1600" kern="0" dirty="0"/>
            </a:p>
          </p:txBody>
        </p:sp>
      </p:grpSp>
      <p:grpSp>
        <p:nvGrpSpPr>
          <p:cNvPr id="300" name="Group 300"/>
          <p:cNvGrpSpPr/>
          <p:nvPr/>
        </p:nvGrpSpPr>
        <p:grpSpPr>
          <a:xfrm>
            <a:off x="2072268" y="414360"/>
            <a:ext cx="2306397" cy="1162728"/>
            <a:chOff x="0" y="23582"/>
            <a:chExt cx="6273567" cy="3100606"/>
          </a:xfrm>
        </p:grpSpPr>
        <p:sp>
          <p:nvSpPr>
            <p:cNvPr id="295" name="Shape 295"/>
            <p:cNvSpPr/>
            <p:nvPr/>
          </p:nvSpPr>
          <p:spPr>
            <a:xfrm rot="2700000">
              <a:off x="4063918" y="442783"/>
              <a:ext cx="2179951" cy="2239347"/>
            </a:xfrm>
            <a:prstGeom prst="rect">
              <a:avLst/>
            </a:prstGeom>
            <a:gradFill flip="none" rotWithShape="1">
              <a:gsLst>
                <a:gs pos="0">
                  <a:srgbClr val="E55786"/>
                </a:gs>
                <a:gs pos="100000">
                  <a:srgbClr val="9E395B"/>
                </a:gs>
              </a:gsLst>
              <a:path path="shape">
                <a:fillToRect l="2133" t="1987" r="97866" b="98012"/>
              </a:path>
            </a:gradFill>
            <a:ln w="12700" cap="flat">
              <a:noFill/>
              <a:miter lim="4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lIns="19050" tIns="19050" rIns="19050" bIns="19050" numCol="1" anchor="ctr">
              <a:noAutofit/>
            </a:bodyPr>
            <a:lstStyle/>
            <a:p>
              <a:pPr algn="ctr" defTabSz="309563" hangingPunct="0">
                <a:defRPr sz="3200">
                  <a:solidFill>
                    <a:srgbClr val="FFFFFF"/>
                  </a:solidFill>
                </a:defRPr>
              </a:pPr>
              <a:endParaRPr sz="1200" kern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296" name="Shape 296"/>
            <p:cNvSpPr/>
            <p:nvPr/>
          </p:nvSpPr>
          <p:spPr>
            <a:xfrm>
              <a:off x="0" y="23582"/>
              <a:ext cx="5158209" cy="15533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15096" y="21600"/>
                  </a:lnTo>
                  <a:lnTo>
                    <a:pt x="21600" y="0"/>
                  </a:lnTo>
                  <a:lnTo>
                    <a:pt x="6483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E55786"/>
            </a:solidFill>
            <a:ln w="12700" cap="flat">
              <a:noFill/>
              <a:miter lim="400000"/>
            </a:ln>
            <a:effectLst/>
            <a:scene3d>
              <a:camera prst="orthographicFront"/>
              <a:lightRig rig="threePt" dir="t"/>
            </a:scene3d>
            <a:sp3d/>
          </p:spPr>
          <p:txBody>
            <a:bodyPr wrap="square" lIns="19050" tIns="19050" rIns="19050" bIns="19050" numCol="1" anchor="ctr">
              <a:noAutofit/>
            </a:bodyPr>
            <a:lstStyle/>
            <a:p>
              <a:pPr algn="ctr" defTabSz="309563" hangingPunct="0">
                <a:defRPr sz="3200"/>
              </a:pPr>
              <a:endParaRPr sz="1200" kern="0">
                <a:solidFill>
                  <a:srgbClr val="000000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297" name="Shape 297"/>
            <p:cNvSpPr/>
            <p:nvPr/>
          </p:nvSpPr>
          <p:spPr>
            <a:xfrm rot="10800000" flipH="1">
              <a:off x="0" y="1570877"/>
              <a:ext cx="5139344" cy="15533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15155" y="21600"/>
                  </a:lnTo>
                  <a:lnTo>
                    <a:pt x="21600" y="238"/>
                  </a:lnTo>
                  <a:lnTo>
                    <a:pt x="6509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933555"/>
            </a:solidFill>
            <a:ln w="12700" cap="flat">
              <a:noFill/>
              <a:miter lim="400000"/>
            </a:ln>
            <a:effectLst/>
            <a:scene3d>
              <a:camera prst="orthographicFront"/>
              <a:lightRig rig="threePt" dir="t"/>
            </a:scene3d>
            <a:sp3d/>
          </p:spPr>
          <p:txBody>
            <a:bodyPr wrap="square" lIns="19050" tIns="19050" rIns="19050" bIns="19050" numCol="1" anchor="ctr">
              <a:noAutofit/>
            </a:bodyPr>
            <a:lstStyle/>
            <a:p>
              <a:pPr algn="ctr" defTabSz="309563" hangingPunct="0">
                <a:defRPr sz="3200"/>
              </a:pPr>
              <a:endParaRPr sz="1200" kern="0">
                <a:solidFill>
                  <a:srgbClr val="000000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298" name="Shape 298"/>
            <p:cNvSpPr/>
            <p:nvPr/>
          </p:nvSpPr>
          <p:spPr>
            <a:xfrm rot="2700000">
              <a:off x="4304675" y="715278"/>
              <a:ext cx="1698436" cy="1694358"/>
            </a:xfrm>
            <a:prstGeom prst="rect">
              <a:avLst/>
            </a:prstGeom>
            <a:solidFill>
              <a:srgbClr val="FFFFFF">
                <a:alpha val="50453"/>
              </a:srgbClr>
            </a:solidFill>
            <a:ln w="12700" cap="flat">
              <a:noFill/>
              <a:miter lim="400000"/>
            </a:ln>
            <a:effectLst>
              <a:outerShdw blurRad="508000" dist="25400" dir="18308226" rotWithShape="0">
                <a:srgbClr val="000000">
                  <a:alpha val="50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lIns="19050" tIns="19050" rIns="19050" bIns="19050" numCol="1" anchor="ctr">
              <a:noAutofit/>
            </a:bodyPr>
            <a:lstStyle/>
            <a:p>
              <a:pPr algn="ctr" defTabSz="309563" hangingPunct="0">
                <a:defRPr sz="3200">
                  <a:solidFill>
                    <a:srgbClr val="FFFFFF"/>
                  </a:solidFill>
                </a:defRPr>
              </a:pPr>
              <a:endParaRPr sz="1200" kern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299" name="Shape 299"/>
            <p:cNvSpPr/>
            <p:nvPr/>
          </p:nvSpPr>
          <p:spPr>
            <a:xfrm>
              <a:off x="4853036" y="1182867"/>
              <a:ext cx="601721" cy="75918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19050" tIns="19050" rIns="19050" bIns="19050" numCol="1" anchor="ctr">
              <a:spAutoFit/>
            </a:bodyPr>
            <a:lstStyle>
              <a:lvl1pPr>
                <a:defRPr sz="3000"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algn="ctr" defTabSz="309563" hangingPunct="0"/>
              <a:r>
                <a:rPr lang="en-US" sz="1600" kern="0" dirty="0" smtClean="0"/>
                <a:t>1)</a:t>
              </a:r>
              <a:endParaRPr sz="1600" kern="0" dirty="0"/>
            </a:p>
          </p:txBody>
        </p:sp>
      </p:grpSp>
      <p:grpSp>
        <p:nvGrpSpPr>
          <p:cNvPr id="315" name="Group 315"/>
          <p:cNvGrpSpPr/>
          <p:nvPr/>
        </p:nvGrpSpPr>
        <p:grpSpPr>
          <a:xfrm>
            <a:off x="12573" y="978755"/>
            <a:ext cx="2958276" cy="1135841"/>
            <a:chOff x="0" y="0"/>
            <a:chExt cx="6501731" cy="3028908"/>
          </a:xfrm>
        </p:grpSpPr>
        <p:sp>
          <p:nvSpPr>
            <p:cNvPr id="310" name="Shape 310"/>
            <p:cNvSpPr/>
            <p:nvPr/>
          </p:nvSpPr>
          <p:spPr>
            <a:xfrm>
              <a:off x="0" y="5264"/>
              <a:ext cx="5190122" cy="30236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296" y="0"/>
                  </a:moveTo>
                  <a:lnTo>
                    <a:pt x="21600" y="10811"/>
                  </a:lnTo>
                  <a:lnTo>
                    <a:pt x="15320" y="21590"/>
                  </a:lnTo>
                  <a:lnTo>
                    <a:pt x="0" y="21600"/>
                  </a:lnTo>
                  <a:lnTo>
                    <a:pt x="0" y="32"/>
                  </a:lnTo>
                  <a:lnTo>
                    <a:pt x="15296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E55786"/>
                </a:gs>
                <a:gs pos="100000">
                  <a:srgbClr val="9E395B"/>
                </a:gs>
              </a:gsLst>
              <a:lin ang="5400000" scaled="0"/>
            </a:gradFill>
            <a:ln w="12700" cap="flat">
              <a:noFill/>
              <a:miter lim="400000"/>
            </a:ln>
            <a:effectLst/>
            <a:scene3d>
              <a:camera prst="orthographicFront"/>
              <a:lightRig rig="threePt" dir="t"/>
            </a:scene3d>
            <a:sp3d/>
          </p:spPr>
          <p:txBody>
            <a:bodyPr wrap="square" lIns="19050" tIns="19050" rIns="19050" bIns="19050" numCol="1" anchor="ctr">
              <a:noAutofit/>
            </a:bodyPr>
            <a:lstStyle/>
            <a:p>
              <a:pPr algn="ctr" defTabSz="309563" hangingPunct="0">
                <a:defRPr sz="3200"/>
              </a:pPr>
              <a:endParaRPr sz="1200" kern="0">
                <a:solidFill>
                  <a:srgbClr val="000000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311" name="Shape 311"/>
            <p:cNvSpPr/>
            <p:nvPr/>
          </p:nvSpPr>
          <p:spPr>
            <a:xfrm>
              <a:off x="3686567" y="1495360"/>
              <a:ext cx="2815164" cy="15262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9890" y="21600"/>
                  </a:lnTo>
                  <a:lnTo>
                    <a:pt x="21600" y="0"/>
                  </a:lnTo>
                  <a:lnTo>
                    <a:pt x="11517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933555"/>
            </a:solidFill>
            <a:ln w="12700" cap="flat">
              <a:noFill/>
              <a:miter lim="400000"/>
            </a:ln>
            <a:effectLst/>
            <a:scene3d>
              <a:camera prst="orthographicFront"/>
              <a:lightRig rig="threePt" dir="t"/>
            </a:scene3d>
            <a:sp3d/>
          </p:spPr>
          <p:txBody>
            <a:bodyPr wrap="square" lIns="19050" tIns="19050" rIns="19050" bIns="19050" numCol="1" anchor="ctr">
              <a:noAutofit/>
            </a:bodyPr>
            <a:lstStyle/>
            <a:p>
              <a:pPr algn="ctr" defTabSz="309563" hangingPunct="0">
                <a:defRPr sz="3200"/>
              </a:pPr>
              <a:endParaRPr sz="1200" kern="0">
                <a:solidFill>
                  <a:srgbClr val="000000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312" name="Shape 312"/>
            <p:cNvSpPr/>
            <p:nvPr/>
          </p:nvSpPr>
          <p:spPr>
            <a:xfrm rot="10800000" flipH="1">
              <a:off x="3661167" y="0"/>
              <a:ext cx="2815164" cy="15028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9854" y="21577"/>
                  </a:lnTo>
                  <a:lnTo>
                    <a:pt x="21600" y="0"/>
                  </a:lnTo>
                  <a:lnTo>
                    <a:pt x="11517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FF6298"/>
            </a:solidFill>
            <a:ln w="12700" cap="flat">
              <a:noFill/>
              <a:miter lim="400000"/>
            </a:ln>
            <a:effectLst/>
            <a:scene3d>
              <a:camera prst="orthographicFront"/>
              <a:lightRig rig="threePt" dir="t"/>
            </a:scene3d>
            <a:sp3d/>
          </p:spPr>
          <p:txBody>
            <a:bodyPr wrap="square" lIns="19050" tIns="19050" rIns="19050" bIns="19050" numCol="1" anchor="ctr">
              <a:noAutofit/>
            </a:bodyPr>
            <a:lstStyle/>
            <a:p>
              <a:pPr algn="ctr" defTabSz="309563" hangingPunct="0">
                <a:defRPr sz="3200"/>
              </a:pPr>
              <a:endParaRPr sz="1200" kern="0">
                <a:solidFill>
                  <a:srgbClr val="000000"/>
                </a:solidFill>
                <a:latin typeface="Helvetica Light"/>
                <a:sym typeface="Helvetica Light"/>
              </a:endParaRPr>
            </a:p>
          </p:txBody>
        </p:sp>
      </p:grpSp>
      <p:grpSp>
        <p:nvGrpSpPr>
          <p:cNvPr id="321" name="Group 321"/>
          <p:cNvGrpSpPr/>
          <p:nvPr/>
        </p:nvGrpSpPr>
        <p:grpSpPr>
          <a:xfrm>
            <a:off x="10961" y="2109620"/>
            <a:ext cx="2845954" cy="1135841"/>
            <a:chOff x="0" y="0"/>
            <a:chExt cx="6501731" cy="3028908"/>
          </a:xfrm>
        </p:grpSpPr>
        <p:sp>
          <p:nvSpPr>
            <p:cNvPr id="316" name="Shape 316"/>
            <p:cNvSpPr/>
            <p:nvPr/>
          </p:nvSpPr>
          <p:spPr>
            <a:xfrm>
              <a:off x="0" y="5264"/>
              <a:ext cx="5190122" cy="30236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296" y="0"/>
                  </a:moveTo>
                  <a:lnTo>
                    <a:pt x="21600" y="10811"/>
                  </a:lnTo>
                  <a:lnTo>
                    <a:pt x="15320" y="21590"/>
                  </a:lnTo>
                  <a:lnTo>
                    <a:pt x="0" y="21600"/>
                  </a:lnTo>
                  <a:lnTo>
                    <a:pt x="0" y="32"/>
                  </a:lnTo>
                  <a:lnTo>
                    <a:pt x="15296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FF9233"/>
                </a:gs>
                <a:gs pos="100000">
                  <a:srgbClr val="A55D1E"/>
                </a:gs>
              </a:gsLst>
              <a:lin ang="5400000" scaled="0"/>
            </a:gradFill>
            <a:ln w="12700" cap="flat">
              <a:noFill/>
              <a:miter lim="400000"/>
            </a:ln>
            <a:effectLst/>
            <a:scene3d>
              <a:camera prst="orthographicFront"/>
              <a:lightRig rig="threePt" dir="t"/>
            </a:scene3d>
            <a:sp3d/>
          </p:spPr>
          <p:txBody>
            <a:bodyPr wrap="square" lIns="19050" tIns="19050" rIns="19050" bIns="19050" numCol="1" anchor="ctr">
              <a:noAutofit/>
            </a:bodyPr>
            <a:lstStyle/>
            <a:p>
              <a:pPr algn="ctr" defTabSz="309563" hangingPunct="0">
                <a:defRPr sz="3200"/>
              </a:pPr>
              <a:endParaRPr sz="1400" kern="0">
                <a:solidFill>
                  <a:schemeClr val="bg1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317" name="Shape 317"/>
            <p:cNvSpPr/>
            <p:nvPr/>
          </p:nvSpPr>
          <p:spPr>
            <a:xfrm>
              <a:off x="3686567" y="1495360"/>
              <a:ext cx="2815164" cy="15262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9890" y="21600"/>
                  </a:lnTo>
                  <a:lnTo>
                    <a:pt x="21600" y="0"/>
                  </a:lnTo>
                  <a:lnTo>
                    <a:pt x="11517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93521A"/>
            </a:solidFill>
            <a:ln w="12700" cap="flat">
              <a:noFill/>
              <a:miter lim="400000"/>
            </a:ln>
            <a:effectLst/>
            <a:scene3d>
              <a:camera prst="orthographicFront"/>
              <a:lightRig rig="threePt" dir="t"/>
            </a:scene3d>
            <a:sp3d/>
          </p:spPr>
          <p:txBody>
            <a:bodyPr wrap="square" lIns="19050" tIns="19050" rIns="19050" bIns="19050" numCol="1" anchor="ctr">
              <a:noAutofit/>
            </a:bodyPr>
            <a:lstStyle/>
            <a:p>
              <a:pPr algn="ctr" defTabSz="309563" hangingPunct="0">
                <a:defRPr sz="3200"/>
              </a:pPr>
              <a:endParaRPr sz="1400" kern="0">
                <a:solidFill>
                  <a:schemeClr val="bg1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318" name="Shape 318"/>
            <p:cNvSpPr/>
            <p:nvPr/>
          </p:nvSpPr>
          <p:spPr>
            <a:xfrm rot="10800000" flipH="1">
              <a:off x="3661167" y="0"/>
              <a:ext cx="2815164" cy="15028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9854" y="21577"/>
                  </a:lnTo>
                  <a:lnTo>
                    <a:pt x="21600" y="0"/>
                  </a:lnTo>
                  <a:lnTo>
                    <a:pt x="11517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FFA130"/>
            </a:solidFill>
            <a:ln w="12700" cap="flat">
              <a:noFill/>
              <a:miter lim="400000"/>
            </a:ln>
            <a:effectLst/>
            <a:scene3d>
              <a:camera prst="orthographicFront"/>
              <a:lightRig rig="threePt" dir="t"/>
            </a:scene3d>
            <a:sp3d/>
          </p:spPr>
          <p:txBody>
            <a:bodyPr wrap="square" lIns="19050" tIns="19050" rIns="19050" bIns="19050" numCol="1" anchor="ctr">
              <a:noAutofit/>
            </a:bodyPr>
            <a:lstStyle/>
            <a:p>
              <a:pPr algn="ctr" defTabSz="309563" hangingPunct="0">
                <a:defRPr sz="3200"/>
              </a:pPr>
              <a:endParaRPr sz="1400" kern="0">
                <a:solidFill>
                  <a:schemeClr val="bg1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319" name="Shape 319"/>
            <p:cNvSpPr/>
            <p:nvPr/>
          </p:nvSpPr>
          <p:spPr>
            <a:xfrm>
              <a:off x="48202" y="562370"/>
              <a:ext cx="4557751" cy="20723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19050" tIns="19050" rIns="19050" bIns="19050" numCol="1" anchor="ctr">
              <a:spAutoFit/>
            </a:bodyPr>
            <a:lstStyle>
              <a:lvl1pPr algn="l">
                <a:defRPr sz="1600">
                  <a:solidFill>
                    <a:srgbClr val="FFFFFF"/>
                  </a:solidFill>
                  <a:latin typeface="Raleway"/>
                  <a:ea typeface="Raleway"/>
                  <a:cs typeface="Raleway"/>
                  <a:sym typeface="Raleway"/>
                </a:defRPr>
              </a:lvl1pPr>
            </a:lstStyle>
            <a:p>
              <a:pPr defTabSz="309563" hangingPunct="0"/>
              <a:r>
                <a:rPr lang="en-US" sz="1200" kern="0" dirty="0" err="1">
                  <a:solidFill>
                    <a:schemeClr val="bg1"/>
                  </a:solidFill>
                </a:rPr>
                <a:t>Wajib</a:t>
              </a:r>
              <a:r>
                <a:rPr lang="en-US" sz="1200" kern="0" dirty="0">
                  <a:solidFill>
                    <a:schemeClr val="bg1"/>
                  </a:solidFill>
                </a:rPr>
                <a:t> </a:t>
              </a:r>
              <a:r>
                <a:rPr lang="en-US" sz="1200" kern="0" dirty="0" err="1">
                  <a:solidFill>
                    <a:schemeClr val="bg1"/>
                  </a:solidFill>
                </a:rPr>
                <a:t>mendaftarkan</a:t>
              </a:r>
              <a:r>
                <a:rPr lang="en-US" sz="1200" kern="0" dirty="0">
                  <a:solidFill>
                    <a:schemeClr val="bg1"/>
                  </a:solidFill>
                </a:rPr>
                <a:t> </a:t>
              </a:r>
              <a:r>
                <a:rPr lang="en-US" sz="1200" kern="0" dirty="0" err="1">
                  <a:solidFill>
                    <a:schemeClr val="bg1"/>
                  </a:solidFill>
                </a:rPr>
                <a:t>dirinya</a:t>
              </a:r>
              <a:r>
                <a:rPr lang="en-US" sz="1200" kern="0" dirty="0">
                  <a:solidFill>
                    <a:schemeClr val="bg1"/>
                  </a:solidFill>
                </a:rPr>
                <a:t> </a:t>
              </a:r>
              <a:r>
                <a:rPr lang="en-US" sz="1200" kern="0" dirty="0" err="1">
                  <a:solidFill>
                    <a:schemeClr val="bg1"/>
                  </a:solidFill>
                </a:rPr>
                <a:t>dan</a:t>
              </a:r>
              <a:r>
                <a:rPr lang="en-US" sz="1200" kern="0" dirty="0">
                  <a:solidFill>
                    <a:schemeClr val="bg1"/>
                  </a:solidFill>
                </a:rPr>
                <a:t> </a:t>
              </a:r>
              <a:r>
                <a:rPr lang="en-US" sz="1200" kern="0" dirty="0" err="1">
                  <a:solidFill>
                    <a:schemeClr val="bg1"/>
                  </a:solidFill>
                </a:rPr>
                <a:t>pekerjanya</a:t>
              </a:r>
              <a:r>
                <a:rPr lang="en-US" sz="1200" kern="0" dirty="0">
                  <a:solidFill>
                    <a:schemeClr val="bg1"/>
                  </a:solidFill>
                </a:rPr>
                <a:t> </a:t>
              </a:r>
              <a:r>
                <a:rPr lang="en-US" sz="1200" kern="0" dirty="0" err="1">
                  <a:solidFill>
                    <a:schemeClr val="bg1"/>
                  </a:solidFill>
                </a:rPr>
                <a:t>sebagai</a:t>
              </a:r>
              <a:r>
                <a:rPr lang="en-US" sz="1200" kern="0" dirty="0">
                  <a:solidFill>
                    <a:schemeClr val="bg1"/>
                  </a:solidFill>
                </a:rPr>
                <a:t> </a:t>
              </a:r>
              <a:r>
                <a:rPr lang="en-US" sz="1200" kern="0" dirty="0" err="1">
                  <a:solidFill>
                    <a:schemeClr val="bg1"/>
                  </a:solidFill>
                </a:rPr>
                <a:t>peserta</a:t>
              </a:r>
              <a:r>
                <a:rPr lang="en-US" sz="1200" kern="0" dirty="0">
                  <a:solidFill>
                    <a:schemeClr val="bg1"/>
                  </a:solidFill>
                </a:rPr>
                <a:t>  </a:t>
              </a:r>
              <a:r>
                <a:rPr lang="en-US" sz="1200" kern="0" dirty="0" err="1">
                  <a:solidFill>
                    <a:schemeClr val="bg1"/>
                  </a:solidFill>
                </a:rPr>
                <a:t>dengan</a:t>
              </a:r>
              <a:r>
                <a:rPr lang="en-US" sz="1200" kern="0" dirty="0">
                  <a:solidFill>
                    <a:schemeClr val="bg1"/>
                  </a:solidFill>
                </a:rPr>
                <a:t> </a:t>
              </a:r>
              <a:r>
                <a:rPr lang="en-US" sz="1200" kern="0" dirty="0" err="1">
                  <a:solidFill>
                    <a:schemeClr val="bg1"/>
                  </a:solidFill>
                </a:rPr>
                <a:t>membayar</a:t>
              </a:r>
              <a:r>
                <a:rPr lang="en-US" sz="1200" kern="0" dirty="0">
                  <a:solidFill>
                    <a:schemeClr val="bg1"/>
                  </a:solidFill>
                </a:rPr>
                <a:t> </a:t>
              </a:r>
              <a:r>
                <a:rPr lang="en-US" sz="1200" kern="0" dirty="0" err="1">
                  <a:solidFill>
                    <a:schemeClr val="bg1"/>
                  </a:solidFill>
                </a:rPr>
                <a:t>iuran</a:t>
              </a:r>
              <a:r>
                <a:rPr lang="en-US" sz="1200" kern="0" dirty="0">
                  <a:solidFill>
                    <a:schemeClr val="bg1"/>
                  </a:solidFill>
                </a:rPr>
                <a:t> </a:t>
              </a:r>
            </a:p>
          </p:txBody>
        </p:sp>
      </p:grpSp>
      <p:grpSp>
        <p:nvGrpSpPr>
          <p:cNvPr id="327" name="Group 327"/>
          <p:cNvGrpSpPr/>
          <p:nvPr/>
        </p:nvGrpSpPr>
        <p:grpSpPr>
          <a:xfrm>
            <a:off x="20234" y="3239922"/>
            <a:ext cx="2840394" cy="1135841"/>
            <a:chOff x="0" y="0"/>
            <a:chExt cx="6489031" cy="3028908"/>
          </a:xfrm>
        </p:grpSpPr>
        <p:sp>
          <p:nvSpPr>
            <p:cNvPr id="322" name="Shape 322"/>
            <p:cNvSpPr/>
            <p:nvPr/>
          </p:nvSpPr>
          <p:spPr>
            <a:xfrm>
              <a:off x="0" y="5264"/>
              <a:ext cx="5190122" cy="30236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296" y="0"/>
                  </a:moveTo>
                  <a:lnTo>
                    <a:pt x="21600" y="10811"/>
                  </a:lnTo>
                  <a:lnTo>
                    <a:pt x="15320" y="21590"/>
                  </a:lnTo>
                  <a:lnTo>
                    <a:pt x="0" y="21600"/>
                  </a:lnTo>
                  <a:lnTo>
                    <a:pt x="0" y="32"/>
                  </a:lnTo>
                  <a:lnTo>
                    <a:pt x="15296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68A9C7"/>
                </a:gs>
                <a:gs pos="100000">
                  <a:srgbClr val="3E697E"/>
                </a:gs>
              </a:gsLst>
              <a:lin ang="5400000" scaled="0"/>
            </a:gradFill>
            <a:ln w="12700" cap="flat">
              <a:noFill/>
              <a:miter lim="400000"/>
            </a:ln>
            <a:effectLst/>
            <a:scene3d>
              <a:camera prst="orthographicFront"/>
              <a:lightRig rig="threePt" dir="t"/>
            </a:scene3d>
            <a:sp3d/>
          </p:spPr>
          <p:txBody>
            <a:bodyPr wrap="square" lIns="19050" tIns="19050" rIns="19050" bIns="19050" numCol="1" anchor="ctr">
              <a:noAutofit/>
            </a:bodyPr>
            <a:lstStyle/>
            <a:p>
              <a:pPr algn="ctr" defTabSz="309563" hangingPunct="0">
                <a:defRPr sz="3200"/>
              </a:pPr>
              <a:endParaRPr sz="1400" kern="0">
                <a:solidFill>
                  <a:schemeClr val="bg1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323" name="Shape 323"/>
            <p:cNvSpPr/>
            <p:nvPr/>
          </p:nvSpPr>
          <p:spPr>
            <a:xfrm>
              <a:off x="3673867" y="1495360"/>
              <a:ext cx="2815164" cy="15262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9890" y="21600"/>
                  </a:lnTo>
                  <a:lnTo>
                    <a:pt x="21600" y="0"/>
                  </a:lnTo>
                  <a:lnTo>
                    <a:pt x="11517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325667"/>
            </a:solidFill>
            <a:ln w="12700" cap="flat">
              <a:noFill/>
              <a:miter lim="400000"/>
            </a:ln>
            <a:effectLst/>
            <a:scene3d>
              <a:camera prst="orthographicFront"/>
              <a:lightRig rig="threePt" dir="t"/>
            </a:scene3d>
            <a:sp3d/>
          </p:spPr>
          <p:txBody>
            <a:bodyPr wrap="square" lIns="19050" tIns="19050" rIns="19050" bIns="19050" numCol="1" anchor="ctr">
              <a:noAutofit/>
            </a:bodyPr>
            <a:lstStyle/>
            <a:p>
              <a:pPr algn="ctr" defTabSz="309563" hangingPunct="0">
                <a:defRPr sz="3200"/>
              </a:pPr>
              <a:endParaRPr sz="1400" kern="0">
                <a:solidFill>
                  <a:schemeClr val="bg1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324" name="Shape 324"/>
            <p:cNvSpPr/>
            <p:nvPr/>
          </p:nvSpPr>
          <p:spPr>
            <a:xfrm rot="10800000" flipH="1">
              <a:off x="3661167" y="0"/>
              <a:ext cx="2815164" cy="15028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9854" y="21577"/>
                  </a:lnTo>
                  <a:lnTo>
                    <a:pt x="21600" y="0"/>
                  </a:lnTo>
                  <a:lnTo>
                    <a:pt x="11517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7AC6EB"/>
            </a:solidFill>
            <a:ln w="12700" cap="flat">
              <a:noFill/>
              <a:miter lim="400000"/>
            </a:ln>
            <a:effectLst/>
            <a:scene3d>
              <a:camera prst="orthographicFront"/>
              <a:lightRig rig="threePt" dir="t"/>
            </a:scene3d>
            <a:sp3d/>
          </p:spPr>
          <p:txBody>
            <a:bodyPr wrap="square" lIns="19050" tIns="19050" rIns="19050" bIns="19050" numCol="1" anchor="ctr">
              <a:noAutofit/>
            </a:bodyPr>
            <a:lstStyle/>
            <a:p>
              <a:pPr algn="ctr" defTabSz="309563" hangingPunct="0">
                <a:defRPr sz="3200"/>
              </a:pPr>
              <a:endParaRPr sz="1400" kern="0">
                <a:solidFill>
                  <a:schemeClr val="bg1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325" name="Shape 325"/>
            <p:cNvSpPr/>
            <p:nvPr/>
          </p:nvSpPr>
          <p:spPr>
            <a:xfrm>
              <a:off x="68628" y="210877"/>
              <a:ext cx="4136679" cy="256480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19050" tIns="19050" rIns="19050" bIns="19050" numCol="1" anchor="ctr">
              <a:spAutoFit/>
            </a:bodyPr>
            <a:lstStyle>
              <a:lvl1pPr algn="l">
                <a:defRPr sz="1600">
                  <a:solidFill>
                    <a:srgbClr val="FFFFFF"/>
                  </a:solidFill>
                  <a:latin typeface="Raleway"/>
                  <a:ea typeface="Raleway"/>
                  <a:cs typeface="Raleway"/>
                  <a:sym typeface="Raleway"/>
                </a:defRPr>
              </a:lvl1pPr>
            </a:lstStyle>
            <a:p>
              <a:pPr defTabSz="309563" hangingPunct="0"/>
              <a:r>
                <a:rPr lang="en-US" sz="1200" kern="0" dirty="0" err="1">
                  <a:solidFill>
                    <a:schemeClr val="bg1"/>
                  </a:solidFill>
                </a:rPr>
                <a:t>Wajib</a:t>
              </a:r>
              <a:r>
                <a:rPr lang="en-US" sz="1200" kern="0" dirty="0">
                  <a:solidFill>
                    <a:schemeClr val="bg1"/>
                  </a:solidFill>
                </a:rPr>
                <a:t> </a:t>
              </a:r>
              <a:r>
                <a:rPr lang="en-US" sz="1200" kern="0" dirty="0" err="1">
                  <a:solidFill>
                    <a:schemeClr val="bg1"/>
                  </a:solidFill>
                </a:rPr>
                <a:t>memungut</a:t>
              </a:r>
              <a:r>
                <a:rPr lang="en-US" sz="1200" kern="0" dirty="0">
                  <a:solidFill>
                    <a:schemeClr val="bg1"/>
                  </a:solidFill>
                </a:rPr>
                <a:t> </a:t>
              </a:r>
              <a:r>
                <a:rPr lang="en-US" sz="1200" kern="0" dirty="0" err="1">
                  <a:solidFill>
                    <a:schemeClr val="bg1"/>
                  </a:solidFill>
                </a:rPr>
                <a:t>iuran</a:t>
              </a:r>
              <a:r>
                <a:rPr lang="en-US" sz="1200" kern="0" dirty="0">
                  <a:solidFill>
                    <a:schemeClr val="bg1"/>
                  </a:solidFill>
                </a:rPr>
                <a:t> </a:t>
              </a:r>
              <a:r>
                <a:rPr lang="en-US" sz="1200" kern="0" dirty="0" err="1">
                  <a:solidFill>
                    <a:schemeClr val="bg1"/>
                  </a:solidFill>
                </a:rPr>
                <a:t>dari</a:t>
              </a:r>
              <a:r>
                <a:rPr lang="en-US" sz="1200" kern="0" dirty="0">
                  <a:solidFill>
                    <a:schemeClr val="bg1"/>
                  </a:solidFill>
                </a:rPr>
                <a:t> </a:t>
              </a:r>
              <a:r>
                <a:rPr lang="en-US" sz="1200" kern="0" dirty="0" err="1">
                  <a:solidFill>
                    <a:schemeClr val="bg1"/>
                  </a:solidFill>
                </a:rPr>
                <a:t>Pekerjanya</a:t>
              </a:r>
              <a:r>
                <a:rPr lang="en-US" sz="1200" kern="0" dirty="0">
                  <a:solidFill>
                    <a:schemeClr val="bg1"/>
                  </a:solidFill>
                </a:rPr>
                <a:t>, </a:t>
              </a:r>
              <a:r>
                <a:rPr lang="en-US" sz="1200" kern="0" dirty="0" err="1">
                  <a:solidFill>
                    <a:schemeClr val="bg1"/>
                  </a:solidFill>
                </a:rPr>
                <a:t>membayar</a:t>
              </a:r>
              <a:r>
                <a:rPr lang="en-US" sz="1200" kern="0" dirty="0">
                  <a:solidFill>
                    <a:schemeClr val="bg1"/>
                  </a:solidFill>
                </a:rPr>
                <a:t> </a:t>
              </a:r>
              <a:r>
                <a:rPr lang="en-US" sz="1200" kern="0" dirty="0" err="1">
                  <a:solidFill>
                    <a:schemeClr val="bg1"/>
                  </a:solidFill>
                </a:rPr>
                <a:t>iuran</a:t>
              </a:r>
              <a:r>
                <a:rPr lang="en-US" sz="1200" kern="0" dirty="0">
                  <a:solidFill>
                    <a:schemeClr val="bg1"/>
                  </a:solidFill>
                </a:rPr>
                <a:t> paling </a:t>
              </a:r>
              <a:r>
                <a:rPr lang="en-US" sz="1200" kern="0" dirty="0" err="1">
                  <a:solidFill>
                    <a:schemeClr val="bg1"/>
                  </a:solidFill>
                </a:rPr>
                <a:t>lambat</a:t>
              </a:r>
              <a:r>
                <a:rPr lang="en-US" sz="1200" kern="0" dirty="0">
                  <a:solidFill>
                    <a:schemeClr val="bg1"/>
                  </a:solidFill>
                </a:rPr>
                <a:t> </a:t>
              </a:r>
              <a:r>
                <a:rPr lang="en-US" sz="1200" kern="0" dirty="0" err="1">
                  <a:solidFill>
                    <a:schemeClr val="bg1"/>
                  </a:solidFill>
                </a:rPr>
                <a:t>tanggal</a:t>
              </a:r>
              <a:r>
                <a:rPr lang="en-US" sz="1200" kern="0" dirty="0">
                  <a:solidFill>
                    <a:schemeClr val="bg1"/>
                  </a:solidFill>
                </a:rPr>
                <a:t> 10 </a:t>
              </a:r>
              <a:r>
                <a:rPr lang="en-US" sz="1200" kern="0" dirty="0" err="1">
                  <a:solidFill>
                    <a:schemeClr val="bg1"/>
                  </a:solidFill>
                </a:rPr>
                <a:t>setiap</a:t>
              </a:r>
              <a:r>
                <a:rPr lang="en-US" sz="1200" kern="0" dirty="0">
                  <a:solidFill>
                    <a:schemeClr val="bg1"/>
                  </a:solidFill>
                </a:rPr>
                <a:t> </a:t>
              </a:r>
              <a:r>
                <a:rPr lang="en-US" sz="1200" kern="0" dirty="0" err="1">
                  <a:solidFill>
                    <a:schemeClr val="bg1"/>
                  </a:solidFill>
                </a:rPr>
                <a:t>bulan</a:t>
              </a:r>
              <a:r>
                <a:rPr lang="en-US" sz="1200" kern="0" dirty="0">
                  <a:solidFill>
                    <a:schemeClr val="bg1"/>
                  </a:solidFill>
                </a:rPr>
                <a:t> </a:t>
              </a:r>
            </a:p>
          </p:txBody>
        </p:sp>
      </p:grpSp>
      <p:sp>
        <p:nvSpPr>
          <p:cNvPr id="48" name="Shape 307"/>
          <p:cNvSpPr/>
          <p:nvPr/>
        </p:nvSpPr>
        <p:spPr>
          <a:xfrm>
            <a:off x="29356" y="950237"/>
            <a:ext cx="1908234" cy="114646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cene3d>
            <a:camera prst="orthographicFront"/>
            <a:lightRig rig="threePt" dir="t"/>
          </a:scene3d>
          <a:sp3d>
            <a:bevelT/>
          </a:sp3d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19050" tIns="19050" rIns="19050" bIns="19050" numCol="1" anchor="ctr">
            <a:spAutoFit/>
          </a:bodyPr>
          <a:lstStyle>
            <a:lvl1pPr algn="l">
              <a:defRPr sz="1600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1pPr>
          </a:lstStyle>
          <a:p>
            <a:pPr defTabSz="309563" hangingPunct="0"/>
            <a:r>
              <a:rPr lang="en-US" sz="1200" kern="0" dirty="0" err="1">
                <a:solidFill>
                  <a:schemeClr val="bg1"/>
                </a:solidFill>
              </a:rPr>
              <a:t>Wajib</a:t>
            </a:r>
            <a:r>
              <a:rPr lang="en-US" sz="1200" kern="0" dirty="0">
                <a:solidFill>
                  <a:schemeClr val="bg1"/>
                </a:solidFill>
              </a:rPr>
              <a:t> </a:t>
            </a:r>
            <a:r>
              <a:rPr lang="en-US" sz="1200" kern="0" dirty="0" err="1">
                <a:solidFill>
                  <a:schemeClr val="bg1"/>
                </a:solidFill>
              </a:rPr>
              <a:t>mendaftarkan</a:t>
            </a:r>
            <a:r>
              <a:rPr lang="en-US" sz="1200" kern="0" dirty="0">
                <a:solidFill>
                  <a:schemeClr val="bg1"/>
                </a:solidFill>
              </a:rPr>
              <a:t>  &amp;</a:t>
            </a:r>
            <a:r>
              <a:rPr lang="en-US" sz="1200" kern="0" dirty="0" smtClean="0">
                <a:solidFill>
                  <a:schemeClr val="bg1"/>
                </a:solidFill>
              </a:rPr>
              <a:t>  </a:t>
            </a:r>
            <a:r>
              <a:rPr lang="en-US" sz="1200" kern="0" dirty="0" err="1">
                <a:solidFill>
                  <a:schemeClr val="bg1"/>
                </a:solidFill>
              </a:rPr>
              <a:t>memberikan</a:t>
            </a:r>
            <a:r>
              <a:rPr lang="en-US" sz="1200" kern="0" dirty="0">
                <a:solidFill>
                  <a:schemeClr val="bg1"/>
                </a:solidFill>
              </a:rPr>
              <a:t> data </a:t>
            </a:r>
            <a:r>
              <a:rPr lang="en-US" sz="1200" kern="0" dirty="0" err="1">
                <a:solidFill>
                  <a:schemeClr val="bg1"/>
                </a:solidFill>
              </a:rPr>
              <a:t>dirinya</a:t>
            </a:r>
            <a:r>
              <a:rPr lang="en-US" sz="1200" kern="0" dirty="0">
                <a:solidFill>
                  <a:schemeClr val="bg1"/>
                </a:solidFill>
              </a:rPr>
              <a:t> </a:t>
            </a:r>
            <a:r>
              <a:rPr lang="en-US" sz="1200" kern="0" dirty="0" err="1">
                <a:solidFill>
                  <a:schemeClr val="bg1"/>
                </a:solidFill>
              </a:rPr>
              <a:t>dan</a:t>
            </a:r>
            <a:r>
              <a:rPr lang="en-US" sz="1200" kern="0" dirty="0">
                <a:solidFill>
                  <a:schemeClr val="bg1"/>
                </a:solidFill>
              </a:rPr>
              <a:t> </a:t>
            </a:r>
            <a:r>
              <a:rPr lang="en-US" sz="1200" kern="0" dirty="0" err="1">
                <a:solidFill>
                  <a:schemeClr val="bg1"/>
                </a:solidFill>
              </a:rPr>
              <a:t>pekerjanya</a:t>
            </a:r>
            <a:r>
              <a:rPr lang="en-US" sz="1200" kern="0" dirty="0">
                <a:solidFill>
                  <a:schemeClr val="bg1"/>
                </a:solidFill>
              </a:rPr>
              <a:t> </a:t>
            </a:r>
            <a:r>
              <a:rPr lang="en-US" sz="1200" kern="0" dirty="0" err="1">
                <a:solidFill>
                  <a:schemeClr val="bg1"/>
                </a:solidFill>
              </a:rPr>
              <a:t>beserta</a:t>
            </a:r>
            <a:r>
              <a:rPr lang="en-US" sz="1200" kern="0" dirty="0">
                <a:solidFill>
                  <a:schemeClr val="bg1"/>
                </a:solidFill>
              </a:rPr>
              <a:t> </a:t>
            </a:r>
            <a:r>
              <a:rPr lang="en-US" sz="1200" kern="0" dirty="0" err="1">
                <a:solidFill>
                  <a:schemeClr val="bg1"/>
                </a:solidFill>
              </a:rPr>
              <a:t>keluarganya</a:t>
            </a:r>
            <a:r>
              <a:rPr lang="en-US" sz="1200" kern="0" dirty="0">
                <a:solidFill>
                  <a:schemeClr val="bg1"/>
                </a:solidFill>
              </a:rPr>
              <a:t> </a:t>
            </a:r>
            <a:r>
              <a:rPr lang="en-US" sz="1200" kern="0" dirty="0" err="1">
                <a:solidFill>
                  <a:schemeClr val="bg1"/>
                </a:solidFill>
              </a:rPr>
              <a:t>secara</a:t>
            </a:r>
            <a:r>
              <a:rPr lang="en-US" sz="1200" kern="0" dirty="0">
                <a:solidFill>
                  <a:schemeClr val="bg1"/>
                </a:solidFill>
              </a:rPr>
              <a:t> </a:t>
            </a:r>
            <a:r>
              <a:rPr lang="en-US" sz="1200" kern="0" dirty="0" err="1">
                <a:solidFill>
                  <a:schemeClr val="bg1"/>
                </a:solidFill>
              </a:rPr>
              <a:t>lengkap</a:t>
            </a:r>
            <a:r>
              <a:rPr lang="en-US" sz="1200" kern="0" dirty="0">
                <a:solidFill>
                  <a:schemeClr val="bg1"/>
                </a:solidFill>
              </a:rPr>
              <a:t> </a:t>
            </a:r>
            <a:r>
              <a:rPr lang="en-US" sz="1200" kern="0" dirty="0" err="1">
                <a:solidFill>
                  <a:schemeClr val="bg1"/>
                </a:solidFill>
              </a:rPr>
              <a:t>dan</a:t>
            </a:r>
            <a:r>
              <a:rPr lang="en-US" sz="1200" kern="0" dirty="0">
                <a:solidFill>
                  <a:schemeClr val="bg1"/>
                </a:solidFill>
              </a:rPr>
              <a:t> </a:t>
            </a:r>
            <a:r>
              <a:rPr lang="en-US" sz="1200" kern="0" dirty="0" err="1">
                <a:solidFill>
                  <a:schemeClr val="bg1"/>
                </a:solidFill>
              </a:rPr>
              <a:t>benar</a:t>
            </a:r>
            <a:r>
              <a:rPr lang="en-US" sz="1200" kern="0" dirty="0">
                <a:solidFill>
                  <a:schemeClr val="bg1"/>
                </a:solidFill>
              </a:rPr>
              <a:t> </a:t>
            </a:r>
            <a:r>
              <a:rPr lang="en-US" sz="1200" kern="0" dirty="0" err="1">
                <a:solidFill>
                  <a:schemeClr val="bg1"/>
                </a:solidFill>
              </a:rPr>
              <a:t>kepada</a:t>
            </a:r>
            <a:r>
              <a:rPr lang="en-US" sz="1200" kern="0" dirty="0">
                <a:solidFill>
                  <a:schemeClr val="bg1"/>
                </a:solidFill>
              </a:rPr>
              <a:t> BPJS </a:t>
            </a:r>
            <a:r>
              <a:rPr lang="en-US" sz="1200" kern="0" dirty="0" err="1" smtClean="0">
                <a:solidFill>
                  <a:schemeClr val="bg1"/>
                </a:solidFill>
              </a:rPr>
              <a:t>Kesehatan</a:t>
            </a:r>
            <a:endParaRPr lang="en-US" sz="1200" kern="0" dirty="0">
              <a:solidFill>
                <a:schemeClr val="bg1"/>
              </a:solidFill>
            </a:endParaRPr>
          </a:p>
        </p:txBody>
      </p:sp>
      <p:sp>
        <p:nvSpPr>
          <p:cNvPr id="59" name="Teardrop 58"/>
          <p:cNvSpPr/>
          <p:nvPr/>
        </p:nvSpPr>
        <p:spPr>
          <a:xfrm>
            <a:off x="-9440" y="4515005"/>
            <a:ext cx="579200" cy="786912"/>
          </a:xfrm>
          <a:prstGeom prst="teardrop">
            <a:avLst/>
          </a:prstGeom>
          <a:solidFill>
            <a:srgbClr val="16AD5E"/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txBody>
          <a:bodyPr anchor="ctr"/>
          <a:lstStyle/>
          <a:p>
            <a:pPr algn="ctr">
              <a:defRPr/>
            </a:pPr>
            <a:endParaRPr lang="id-ID" kern="0">
              <a:solidFill>
                <a:prstClr val="white"/>
              </a:solidFill>
              <a:latin typeface="Roboto Condensed Light"/>
            </a:endParaRPr>
          </a:p>
        </p:txBody>
      </p:sp>
      <p:sp>
        <p:nvSpPr>
          <p:cNvPr id="60" name="Freeform 56"/>
          <p:cNvSpPr>
            <a:spLocks noEditPoints="1"/>
          </p:cNvSpPr>
          <p:nvPr/>
        </p:nvSpPr>
        <p:spPr bwMode="auto">
          <a:xfrm>
            <a:off x="91127" y="4673555"/>
            <a:ext cx="398015" cy="394697"/>
          </a:xfrm>
          <a:custGeom>
            <a:avLst/>
            <a:gdLst>
              <a:gd name="T0" fmla="*/ 12 w 252"/>
              <a:gd name="T1" fmla="*/ 250 h 250"/>
              <a:gd name="T2" fmla="*/ 18 w 252"/>
              <a:gd name="T3" fmla="*/ 249 h 250"/>
              <a:gd name="T4" fmla="*/ 75 w 252"/>
              <a:gd name="T5" fmla="*/ 224 h 250"/>
              <a:gd name="T6" fmla="*/ 90 w 252"/>
              <a:gd name="T7" fmla="*/ 213 h 250"/>
              <a:gd name="T8" fmla="*/ 247 w 252"/>
              <a:gd name="T9" fmla="*/ 56 h 250"/>
              <a:gd name="T10" fmla="*/ 252 w 252"/>
              <a:gd name="T11" fmla="*/ 45 h 250"/>
              <a:gd name="T12" fmla="*/ 247 w 252"/>
              <a:gd name="T13" fmla="*/ 34 h 250"/>
              <a:gd name="T14" fmla="*/ 218 w 252"/>
              <a:gd name="T15" fmla="*/ 5 h 250"/>
              <a:gd name="T16" fmla="*/ 207 w 252"/>
              <a:gd name="T17" fmla="*/ 0 h 250"/>
              <a:gd name="T18" fmla="*/ 196 w 252"/>
              <a:gd name="T19" fmla="*/ 5 h 250"/>
              <a:gd name="T20" fmla="*/ 35 w 252"/>
              <a:gd name="T21" fmla="*/ 166 h 250"/>
              <a:gd name="T22" fmla="*/ 25 w 252"/>
              <a:gd name="T23" fmla="*/ 181 h 250"/>
              <a:gd name="T24" fmla="*/ 3 w 252"/>
              <a:gd name="T25" fmla="*/ 235 h 250"/>
              <a:gd name="T26" fmla="*/ 3 w 252"/>
              <a:gd name="T27" fmla="*/ 246 h 250"/>
              <a:gd name="T28" fmla="*/ 12 w 252"/>
              <a:gd name="T29" fmla="*/ 250 h 250"/>
              <a:gd name="T30" fmla="*/ 79 w 252"/>
              <a:gd name="T31" fmla="*/ 202 h 250"/>
              <a:gd name="T32" fmla="*/ 79 w 252"/>
              <a:gd name="T33" fmla="*/ 202 h 250"/>
              <a:gd name="T34" fmla="*/ 50 w 252"/>
              <a:gd name="T35" fmla="*/ 173 h 250"/>
              <a:gd name="T36" fmla="*/ 183 w 252"/>
              <a:gd name="T37" fmla="*/ 40 h 250"/>
              <a:gd name="T38" fmla="*/ 212 w 252"/>
              <a:gd name="T39" fmla="*/ 69 h 250"/>
              <a:gd name="T40" fmla="*/ 79 w 252"/>
              <a:gd name="T41" fmla="*/ 202 h 250"/>
              <a:gd name="T42" fmla="*/ 207 w 252"/>
              <a:gd name="T43" fmla="*/ 16 h 250"/>
              <a:gd name="T44" fmla="*/ 236 w 252"/>
              <a:gd name="T45" fmla="*/ 45 h 250"/>
              <a:gd name="T46" fmla="*/ 223 w 252"/>
              <a:gd name="T47" fmla="*/ 58 h 250"/>
              <a:gd name="T48" fmla="*/ 194 w 252"/>
              <a:gd name="T49" fmla="*/ 29 h 250"/>
              <a:gd name="T50" fmla="*/ 207 w 252"/>
              <a:gd name="T51" fmla="*/ 16 h 250"/>
              <a:gd name="T52" fmla="*/ 39 w 252"/>
              <a:gd name="T53" fmla="*/ 187 h 250"/>
              <a:gd name="T54" fmla="*/ 40 w 252"/>
              <a:gd name="T55" fmla="*/ 186 h 250"/>
              <a:gd name="T56" fmla="*/ 65 w 252"/>
              <a:gd name="T57" fmla="*/ 210 h 250"/>
              <a:gd name="T58" fmla="*/ 22 w 252"/>
              <a:gd name="T59" fmla="*/ 230 h 250"/>
              <a:gd name="T60" fmla="*/ 39 w 252"/>
              <a:gd name="T61" fmla="*/ 187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252" h="250">
                <a:moveTo>
                  <a:pt x="12" y="250"/>
                </a:moveTo>
                <a:cubicBezTo>
                  <a:pt x="14" y="250"/>
                  <a:pt x="16" y="250"/>
                  <a:pt x="18" y="249"/>
                </a:cubicBezTo>
                <a:cubicBezTo>
                  <a:pt x="75" y="224"/>
                  <a:pt x="75" y="224"/>
                  <a:pt x="75" y="224"/>
                </a:cubicBezTo>
                <a:cubicBezTo>
                  <a:pt x="80" y="221"/>
                  <a:pt x="86" y="217"/>
                  <a:pt x="90" y="213"/>
                </a:cubicBezTo>
                <a:cubicBezTo>
                  <a:pt x="247" y="56"/>
                  <a:pt x="247" y="56"/>
                  <a:pt x="247" y="56"/>
                </a:cubicBezTo>
                <a:cubicBezTo>
                  <a:pt x="250" y="53"/>
                  <a:pt x="252" y="49"/>
                  <a:pt x="252" y="45"/>
                </a:cubicBezTo>
                <a:cubicBezTo>
                  <a:pt x="252" y="41"/>
                  <a:pt x="250" y="37"/>
                  <a:pt x="247" y="34"/>
                </a:cubicBezTo>
                <a:cubicBezTo>
                  <a:pt x="218" y="5"/>
                  <a:pt x="218" y="5"/>
                  <a:pt x="218" y="5"/>
                </a:cubicBezTo>
                <a:cubicBezTo>
                  <a:pt x="215" y="2"/>
                  <a:pt x="211" y="0"/>
                  <a:pt x="207" y="0"/>
                </a:cubicBezTo>
                <a:cubicBezTo>
                  <a:pt x="203" y="0"/>
                  <a:pt x="199" y="2"/>
                  <a:pt x="196" y="5"/>
                </a:cubicBezTo>
                <a:cubicBezTo>
                  <a:pt x="35" y="166"/>
                  <a:pt x="35" y="166"/>
                  <a:pt x="35" y="166"/>
                </a:cubicBezTo>
                <a:cubicBezTo>
                  <a:pt x="31" y="170"/>
                  <a:pt x="27" y="176"/>
                  <a:pt x="25" y="181"/>
                </a:cubicBezTo>
                <a:cubicBezTo>
                  <a:pt x="3" y="235"/>
                  <a:pt x="3" y="235"/>
                  <a:pt x="3" y="235"/>
                </a:cubicBezTo>
                <a:cubicBezTo>
                  <a:pt x="0" y="240"/>
                  <a:pt x="2" y="244"/>
                  <a:pt x="3" y="246"/>
                </a:cubicBezTo>
                <a:cubicBezTo>
                  <a:pt x="5" y="249"/>
                  <a:pt x="8" y="250"/>
                  <a:pt x="12" y="250"/>
                </a:cubicBezTo>
                <a:close/>
                <a:moveTo>
                  <a:pt x="79" y="202"/>
                </a:moveTo>
                <a:cubicBezTo>
                  <a:pt x="79" y="202"/>
                  <a:pt x="79" y="202"/>
                  <a:pt x="79" y="202"/>
                </a:cubicBezTo>
                <a:cubicBezTo>
                  <a:pt x="50" y="173"/>
                  <a:pt x="50" y="173"/>
                  <a:pt x="50" y="173"/>
                </a:cubicBezTo>
                <a:cubicBezTo>
                  <a:pt x="183" y="40"/>
                  <a:pt x="183" y="40"/>
                  <a:pt x="183" y="40"/>
                </a:cubicBezTo>
                <a:cubicBezTo>
                  <a:pt x="212" y="69"/>
                  <a:pt x="212" y="69"/>
                  <a:pt x="212" y="69"/>
                </a:cubicBezTo>
                <a:lnTo>
                  <a:pt x="79" y="202"/>
                </a:lnTo>
                <a:close/>
                <a:moveTo>
                  <a:pt x="207" y="16"/>
                </a:moveTo>
                <a:cubicBezTo>
                  <a:pt x="236" y="45"/>
                  <a:pt x="236" y="45"/>
                  <a:pt x="236" y="45"/>
                </a:cubicBezTo>
                <a:cubicBezTo>
                  <a:pt x="223" y="58"/>
                  <a:pt x="223" y="58"/>
                  <a:pt x="223" y="58"/>
                </a:cubicBezTo>
                <a:cubicBezTo>
                  <a:pt x="194" y="29"/>
                  <a:pt x="194" y="29"/>
                  <a:pt x="194" y="29"/>
                </a:cubicBezTo>
                <a:lnTo>
                  <a:pt x="207" y="16"/>
                </a:lnTo>
                <a:close/>
                <a:moveTo>
                  <a:pt x="39" y="187"/>
                </a:moveTo>
                <a:cubicBezTo>
                  <a:pt x="40" y="187"/>
                  <a:pt x="40" y="186"/>
                  <a:pt x="40" y="186"/>
                </a:cubicBezTo>
                <a:cubicBezTo>
                  <a:pt x="65" y="210"/>
                  <a:pt x="65" y="210"/>
                  <a:pt x="65" y="210"/>
                </a:cubicBezTo>
                <a:cubicBezTo>
                  <a:pt x="22" y="230"/>
                  <a:pt x="22" y="230"/>
                  <a:pt x="22" y="230"/>
                </a:cubicBezTo>
                <a:lnTo>
                  <a:pt x="39" y="187"/>
                </a:lnTo>
                <a:close/>
              </a:path>
            </a:pathLst>
          </a:custGeom>
          <a:solidFill>
            <a:srgbClr val="E7E6E6"/>
          </a:solidFill>
          <a:ln>
            <a:noFill/>
          </a:ln>
          <a:ex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61" name="Teardrop 60"/>
          <p:cNvSpPr/>
          <p:nvPr/>
        </p:nvSpPr>
        <p:spPr>
          <a:xfrm>
            <a:off x="2789810" y="4004777"/>
            <a:ext cx="579200" cy="786912"/>
          </a:xfrm>
          <a:prstGeom prst="teardrop">
            <a:avLst/>
          </a:prstGeom>
          <a:solidFill>
            <a:srgbClr val="ED7D31"/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2" name="Teardrop 61"/>
          <p:cNvSpPr/>
          <p:nvPr/>
        </p:nvSpPr>
        <p:spPr>
          <a:xfrm>
            <a:off x="6812441" y="3589854"/>
            <a:ext cx="579200" cy="786912"/>
          </a:xfrm>
          <a:prstGeom prst="teardrop">
            <a:avLst/>
          </a:prstGeom>
          <a:solidFill>
            <a:srgbClr val="FFC000"/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539779" y="4468087"/>
            <a:ext cx="228531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err="1">
                <a:solidFill>
                  <a:prstClr val="black"/>
                </a:solidFill>
                <a:latin typeface="Calibri"/>
              </a:rPr>
              <a:t>K</a:t>
            </a:r>
            <a:r>
              <a:rPr lang="en-US" sz="1400" dirty="0" err="1" smtClean="0">
                <a:solidFill>
                  <a:prstClr val="black"/>
                </a:solidFill>
                <a:latin typeface="Calibri"/>
              </a:rPr>
              <a:t>eterlambatan</a:t>
            </a:r>
            <a:r>
              <a:rPr lang="en-US" sz="14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Calibri"/>
              </a:rPr>
              <a:t>pembayaran</a:t>
            </a:r>
            <a:endParaRPr lang="en-US" sz="1400" dirty="0">
              <a:solidFill>
                <a:prstClr val="black"/>
              </a:solidFill>
              <a:latin typeface="Calibri"/>
            </a:endParaRPr>
          </a:p>
          <a:p>
            <a:r>
              <a:rPr lang="en-US" sz="1400" dirty="0" err="1">
                <a:solidFill>
                  <a:prstClr val="black"/>
                </a:solidFill>
                <a:latin typeface="Calibri"/>
              </a:rPr>
              <a:t>Iuran</a:t>
            </a:r>
            <a:r>
              <a:rPr lang="en-US" sz="14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Calibri"/>
              </a:rPr>
              <a:t>Jaminan</a:t>
            </a:r>
            <a:r>
              <a:rPr lang="en-US" sz="14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Calibri"/>
              </a:rPr>
              <a:t>Kesehatan</a:t>
            </a:r>
            <a:r>
              <a:rPr lang="en-US" sz="14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Calibri"/>
              </a:rPr>
              <a:t>lebih</a:t>
            </a:r>
            <a:r>
              <a:rPr lang="en-US" sz="14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Calibri"/>
              </a:rPr>
              <a:t>dari</a:t>
            </a:r>
            <a:r>
              <a:rPr lang="en-US" sz="14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400" dirty="0" smtClean="0">
                <a:solidFill>
                  <a:prstClr val="black"/>
                </a:solidFill>
                <a:latin typeface="Calibri"/>
              </a:rPr>
              <a:t>1 </a:t>
            </a:r>
            <a:r>
              <a:rPr lang="en-US" sz="1400" dirty="0" err="1" smtClean="0">
                <a:solidFill>
                  <a:prstClr val="black"/>
                </a:solidFill>
                <a:latin typeface="Calibri"/>
              </a:rPr>
              <a:t>bulan</a:t>
            </a:r>
            <a:r>
              <a:rPr lang="en-US" sz="14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400" dirty="0" err="1" smtClean="0">
                <a:solidFill>
                  <a:prstClr val="black"/>
                </a:solidFill>
                <a:latin typeface="Calibri"/>
              </a:rPr>
              <a:t>sejak</a:t>
            </a:r>
            <a:r>
              <a:rPr lang="en-US" sz="14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400" dirty="0" err="1" smtClean="0">
                <a:solidFill>
                  <a:prstClr val="black"/>
                </a:solidFill>
                <a:latin typeface="Calibri"/>
              </a:rPr>
              <a:t>tgl</a:t>
            </a:r>
            <a:r>
              <a:rPr lang="en-US" sz="1400" dirty="0" smtClean="0">
                <a:solidFill>
                  <a:prstClr val="black"/>
                </a:solidFill>
                <a:latin typeface="Calibri"/>
              </a:rPr>
              <a:t> 10, </a:t>
            </a:r>
            <a:r>
              <a:rPr lang="en-US" sz="1400" dirty="0" err="1">
                <a:solidFill>
                  <a:prstClr val="black"/>
                </a:solidFill>
                <a:latin typeface="Calibri"/>
              </a:rPr>
              <a:t>penjaminan</a:t>
            </a:r>
            <a:r>
              <a:rPr lang="en-US" sz="14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400" dirty="0" err="1" smtClean="0">
                <a:solidFill>
                  <a:prstClr val="black"/>
                </a:solidFill>
                <a:latin typeface="Calibri"/>
              </a:rPr>
              <a:t>Peserta</a:t>
            </a:r>
            <a:r>
              <a:rPr lang="en-US" sz="14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400" dirty="0" err="1" smtClean="0">
                <a:solidFill>
                  <a:prstClr val="black"/>
                </a:solidFill>
                <a:latin typeface="Calibri"/>
              </a:rPr>
              <a:t>diberhentikan</a:t>
            </a:r>
            <a:r>
              <a:rPr lang="en-US" sz="14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400" dirty="0" err="1" smtClean="0">
                <a:solidFill>
                  <a:prstClr val="black"/>
                </a:solidFill>
                <a:latin typeface="Calibri"/>
              </a:rPr>
              <a:t>sementara</a:t>
            </a:r>
            <a:r>
              <a:rPr lang="en-US" sz="1400" dirty="0" smtClean="0">
                <a:solidFill>
                  <a:prstClr val="black"/>
                </a:solidFill>
                <a:latin typeface="Calibri"/>
              </a:rPr>
              <a:t>.</a:t>
            </a:r>
            <a:endParaRPr lang="en-US" sz="14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4" name="Freeform 56"/>
          <p:cNvSpPr>
            <a:spLocks noEditPoints="1"/>
          </p:cNvSpPr>
          <p:nvPr/>
        </p:nvSpPr>
        <p:spPr bwMode="auto">
          <a:xfrm>
            <a:off x="6901572" y="3717097"/>
            <a:ext cx="398015" cy="430561"/>
          </a:xfrm>
          <a:custGeom>
            <a:avLst/>
            <a:gdLst>
              <a:gd name="T0" fmla="*/ 12 w 252"/>
              <a:gd name="T1" fmla="*/ 250 h 250"/>
              <a:gd name="T2" fmla="*/ 18 w 252"/>
              <a:gd name="T3" fmla="*/ 249 h 250"/>
              <a:gd name="T4" fmla="*/ 75 w 252"/>
              <a:gd name="T5" fmla="*/ 224 h 250"/>
              <a:gd name="T6" fmla="*/ 90 w 252"/>
              <a:gd name="T7" fmla="*/ 213 h 250"/>
              <a:gd name="T8" fmla="*/ 247 w 252"/>
              <a:gd name="T9" fmla="*/ 56 h 250"/>
              <a:gd name="T10" fmla="*/ 252 w 252"/>
              <a:gd name="T11" fmla="*/ 45 h 250"/>
              <a:gd name="T12" fmla="*/ 247 w 252"/>
              <a:gd name="T13" fmla="*/ 34 h 250"/>
              <a:gd name="T14" fmla="*/ 218 w 252"/>
              <a:gd name="T15" fmla="*/ 5 h 250"/>
              <a:gd name="T16" fmla="*/ 207 w 252"/>
              <a:gd name="T17" fmla="*/ 0 h 250"/>
              <a:gd name="T18" fmla="*/ 196 w 252"/>
              <a:gd name="T19" fmla="*/ 5 h 250"/>
              <a:gd name="T20" fmla="*/ 35 w 252"/>
              <a:gd name="T21" fmla="*/ 166 h 250"/>
              <a:gd name="T22" fmla="*/ 25 w 252"/>
              <a:gd name="T23" fmla="*/ 181 h 250"/>
              <a:gd name="T24" fmla="*/ 3 w 252"/>
              <a:gd name="T25" fmla="*/ 235 h 250"/>
              <a:gd name="T26" fmla="*/ 3 w 252"/>
              <a:gd name="T27" fmla="*/ 246 h 250"/>
              <a:gd name="T28" fmla="*/ 12 w 252"/>
              <a:gd name="T29" fmla="*/ 250 h 250"/>
              <a:gd name="T30" fmla="*/ 79 w 252"/>
              <a:gd name="T31" fmla="*/ 202 h 250"/>
              <a:gd name="T32" fmla="*/ 79 w 252"/>
              <a:gd name="T33" fmla="*/ 202 h 250"/>
              <a:gd name="T34" fmla="*/ 50 w 252"/>
              <a:gd name="T35" fmla="*/ 173 h 250"/>
              <a:gd name="T36" fmla="*/ 183 w 252"/>
              <a:gd name="T37" fmla="*/ 40 h 250"/>
              <a:gd name="T38" fmla="*/ 212 w 252"/>
              <a:gd name="T39" fmla="*/ 69 h 250"/>
              <a:gd name="T40" fmla="*/ 79 w 252"/>
              <a:gd name="T41" fmla="*/ 202 h 250"/>
              <a:gd name="T42" fmla="*/ 207 w 252"/>
              <a:gd name="T43" fmla="*/ 16 h 250"/>
              <a:gd name="T44" fmla="*/ 236 w 252"/>
              <a:gd name="T45" fmla="*/ 45 h 250"/>
              <a:gd name="T46" fmla="*/ 223 w 252"/>
              <a:gd name="T47" fmla="*/ 58 h 250"/>
              <a:gd name="T48" fmla="*/ 194 w 252"/>
              <a:gd name="T49" fmla="*/ 29 h 250"/>
              <a:gd name="T50" fmla="*/ 207 w 252"/>
              <a:gd name="T51" fmla="*/ 16 h 250"/>
              <a:gd name="T52" fmla="*/ 39 w 252"/>
              <a:gd name="T53" fmla="*/ 187 h 250"/>
              <a:gd name="T54" fmla="*/ 40 w 252"/>
              <a:gd name="T55" fmla="*/ 186 h 250"/>
              <a:gd name="T56" fmla="*/ 65 w 252"/>
              <a:gd name="T57" fmla="*/ 210 h 250"/>
              <a:gd name="T58" fmla="*/ 22 w 252"/>
              <a:gd name="T59" fmla="*/ 230 h 250"/>
              <a:gd name="T60" fmla="*/ 39 w 252"/>
              <a:gd name="T61" fmla="*/ 187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252" h="250">
                <a:moveTo>
                  <a:pt x="12" y="250"/>
                </a:moveTo>
                <a:cubicBezTo>
                  <a:pt x="14" y="250"/>
                  <a:pt x="16" y="250"/>
                  <a:pt x="18" y="249"/>
                </a:cubicBezTo>
                <a:cubicBezTo>
                  <a:pt x="75" y="224"/>
                  <a:pt x="75" y="224"/>
                  <a:pt x="75" y="224"/>
                </a:cubicBezTo>
                <a:cubicBezTo>
                  <a:pt x="80" y="221"/>
                  <a:pt x="86" y="217"/>
                  <a:pt x="90" y="213"/>
                </a:cubicBezTo>
                <a:cubicBezTo>
                  <a:pt x="247" y="56"/>
                  <a:pt x="247" y="56"/>
                  <a:pt x="247" y="56"/>
                </a:cubicBezTo>
                <a:cubicBezTo>
                  <a:pt x="250" y="53"/>
                  <a:pt x="252" y="49"/>
                  <a:pt x="252" y="45"/>
                </a:cubicBezTo>
                <a:cubicBezTo>
                  <a:pt x="252" y="41"/>
                  <a:pt x="250" y="37"/>
                  <a:pt x="247" y="34"/>
                </a:cubicBezTo>
                <a:cubicBezTo>
                  <a:pt x="218" y="5"/>
                  <a:pt x="218" y="5"/>
                  <a:pt x="218" y="5"/>
                </a:cubicBezTo>
                <a:cubicBezTo>
                  <a:pt x="215" y="2"/>
                  <a:pt x="211" y="0"/>
                  <a:pt x="207" y="0"/>
                </a:cubicBezTo>
                <a:cubicBezTo>
                  <a:pt x="203" y="0"/>
                  <a:pt x="199" y="2"/>
                  <a:pt x="196" y="5"/>
                </a:cubicBezTo>
                <a:cubicBezTo>
                  <a:pt x="35" y="166"/>
                  <a:pt x="35" y="166"/>
                  <a:pt x="35" y="166"/>
                </a:cubicBezTo>
                <a:cubicBezTo>
                  <a:pt x="31" y="170"/>
                  <a:pt x="27" y="176"/>
                  <a:pt x="25" y="181"/>
                </a:cubicBezTo>
                <a:cubicBezTo>
                  <a:pt x="3" y="235"/>
                  <a:pt x="3" y="235"/>
                  <a:pt x="3" y="235"/>
                </a:cubicBezTo>
                <a:cubicBezTo>
                  <a:pt x="0" y="240"/>
                  <a:pt x="2" y="244"/>
                  <a:pt x="3" y="246"/>
                </a:cubicBezTo>
                <a:cubicBezTo>
                  <a:pt x="5" y="249"/>
                  <a:pt x="8" y="250"/>
                  <a:pt x="12" y="250"/>
                </a:cubicBezTo>
                <a:close/>
                <a:moveTo>
                  <a:pt x="79" y="202"/>
                </a:moveTo>
                <a:cubicBezTo>
                  <a:pt x="79" y="202"/>
                  <a:pt x="79" y="202"/>
                  <a:pt x="79" y="202"/>
                </a:cubicBezTo>
                <a:cubicBezTo>
                  <a:pt x="50" y="173"/>
                  <a:pt x="50" y="173"/>
                  <a:pt x="50" y="173"/>
                </a:cubicBezTo>
                <a:cubicBezTo>
                  <a:pt x="183" y="40"/>
                  <a:pt x="183" y="40"/>
                  <a:pt x="183" y="40"/>
                </a:cubicBezTo>
                <a:cubicBezTo>
                  <a:pt x="212" y="69"/>
                  <a:pt x="212" y="69"/>
                  <a:pt x="212" y="69"/>
                </a:cubicBezTo>
                <a:lnTo>
                  <a:pt x="79" y="202"/>
                </a:lnTo>
                <a:close/>
                <a:moveTo>
                  <a:pt x="207" y="16"/>
                </a:moveTo>
                <a:cubicBezTo>
                  <a:pt x="236" y="45"/>
                  <a:pt x="236" y="45"/>
                  <a:pt x="236" y="45"/>
                </a:cubicBezTo>
                <a:cubicBezTo>
                  <a:pt x="223" y="58"/>
                  <a:pt x="223" y="58"/>
                  <a:pt x="223" y="58"/>
                </a:cubicBezTo>
                <a:cubicBezTo>
                  <a:pt x="194" y="29"/>
                  <a:pt x="194" y="29"/>
                  <a:pt x="194" y="29"/>
                </a:cubicBezTo>
                <a:lnTo>
                  <a:pt x="207" y="16"/>
                </a:lnTo>
                <a:close/>
                <a:moveTo>
                  <a:pt x="39" y="187"/>
                </a:moveTo>
                <a:cubicBezTo>
                  <a:pt x="40" y="187"/>
                  <a:pt x="40" y="186"/>
                  <a:pt x="40" y="186"/>
                </a:cubicBezTo>
                <a:cubicBezTo>
                  <a:pt x="65" y="210"/>
                  <a:pt x="65" y="210"/>
                  <a:pt x="65" y="210"/>
                </a:cubicBezTo>
                <a:cubicBezTo>
                  <a:pt x="22" y="230"/>
                  <a:pt x="22" y="230"/>
                  <a:pt x="22" y="230"/>
                </a:cubicBezTo>
                <a:lnTo>
                  <a:pt x="39" y="187"/>
                </a:lnTo>
                <a:close/>
              </a:path>
            </a:pathLst>
          </a:custGeom>
          <a:solidFill>
            <a:srgbClr val="E7E6E6"/>
          </a:solidFill>
          <a:ln>
            <a:noFill/>
          </a:ln>
          <a:ex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65" name="Freeform 56"/>
          <p:cNvSpPr>
            <a:spLocks noEditPoints="1"/>
          </p:cNvSpPr>
          <p:nvPr/>
        </p:nvSpPr>
        <p:spPr bwMode="auto">
          <a:xfrm rot="20815288">
            <a:off x="2870588" y="4185197"/>
            <a:ext cx="398015" cy="354917"/>
          </a:xfrm>
          <a:custGeom>
            <a:avLst/>
            <a:gdLst>
              <a:gd name="T0" fmla="*/ 12 w 252"/>
              <a:gd name="T1" fmla="*/ 250 h 250"/>
              <a:gd name="T2" fmla="*/ 18 w 252"/>
              <a:gd name="T3" fmla="*/ 249 h 250"/>
              <a:gd name="T4" fmla="*/ 75 w 252"/>
              <a:gd name="T5" fmla="*/ 224 h 250"/>
              <a:gd name="T6" fmla="*/ 90 w 252"/>
              <a:gd name="T7" fmla="*/ 213 h 250"/>
              <a:gd name="T8" fmla="*/ 247 w 252"/>
              <a:gd name="T9" fmla="*/ 56 h 250"/>
              <a:gd name="T10" fmla="*/ 252 w 252"/>
              <a:gd name="T11" fmla="*/ 45 h 250"/>
              <a:gd name="T12" fmla="*/ 247 w 252"/>
              <a:gd name="T13" fmla="*/ 34 h 250"/>
              <a:gd name="T14" fmla="*/ 218 w 252"/>
              <a:gd name="T15" fmla="*/ 5 h 250"/>
              <a:gd name="T16" fmla="*/ 207 w 252"/>
              <a:gd name="T17" fmla="*/ 0 h 250"/>
              <a:gd name="T18" fmla="*/ 196 w 252"/>
              <a:gd name="T19" fmla="*/ 5 h 250"/>
              <a:gd name="T20" fmla="*/ 35 w 252"/>
              <a:gd name="T21" fmla="*/ 166 h 250"/>
              <a:gd name="T22" fmla="*/ 25 w 252"/>
              <a:gd name="T23" fmla="*/ 181 h 250"/>
              <a:gd name="T24" fmla="*/ 3 w 252"/>
              <a:gd name="T25" fmla="*/ 235 h 250"/>
              <a:gd name="T26" fmla="*/ 3 w 252"/>
              <a:gd name="T27" fmla="*/ 246 h 250"/>
              <a:gd name="T28" fmla="*/ 12 w 252"/>
              <a:gd name="T29" fmla="*/ 250 h 250"/>
              <a:gd name="T30" fmla="*/ 79 w 252"/>
              <a:gd name="T31" fmla="*/ 202 h 250"/>
              <a:gd name="T32" fmla="*/ 79 w 252"/>
              <a:gd name="T33" fmla="*/ 202 h 250"/>
              <a:gd name="T34" fmla="*/ 50 w 252"/>
              <a:gd name="T35" fmla="*/ 173 h 250"/>
              <a:gd name="T36" fmla="*/ 183 w 252"/>
              <a:gd name="T37" fmla="*/ 40 h 250"/>
              <a:gd name="T38" fmla="*/ 212 w 252"/>
              <a:gd name="T39" fmla="*/ 69 h 250"/>
              <a:gd name="T40" fmla="*/ 79 w 252"/>
              <a:gd name="T41" fmla="*/ 202 h 250"/>
              <a:gd name="T42" fmla="*/ 207 w 252"/>
              <a:gd name="T43" fmla="*/ 16 h 250"/>
              <a:gd name="T44" fmla="*/ 236 w 252"/>
              <a:gd name="T45" fmla="*/ 45 h 250"/>
              <a:gd name="T46" fmla="*/ 223 w 252"/>
              <a:gd name="T47" fmla="*/ 58 h 250"/>
              <a:gd name="T48" fmla="*/ 194 w 252"/>
              <a:gd name="T49" fmla="*/ 29 h 250"/>
              <a:gd name="T50" fmla="*/ 207 w 252"/>
              <a:gd name="T51" fmla="*/ 16 h 250"/>
              <a:gd name="T52" fmla="*/ 39 w 252"/>
              <a:gd name="T53" fmla="*/ 187 h 250"/>
              <a:gd name="T54" fmla="*/ 40 w 252"/>
              <a:gd name="T55" fmla="*/ 186 h 250"/>
              <a:gd name="T56" fmla="*/ 65 w 252"/>
              <a:gd name="T57" fmla="*/ 210 h 250"/>
              <a:gd name="T58" fmla="*/ 22 w 252"/>
              <a:gd name="T59" fmla="*/ 230 h 250"/>
              <a:gd name="T60" fmla="*/ 39 w 252"/>
              <a:gd name="T61" fmla="*/ 187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252" h="250">
                <a:moveTo>
                  <a:pt x="12" y="250"/>
                </a:moveTo>
                <a:cubicBezTo>
                  <a:pt x="14" y="250"/>
                  <a:pt x="16" y="250"/>
                  <a:pt x="18" y="249"/>
                </a:cubicBezTo>
                <a:cubicBezTo>
                  <a:pt x="75" y="224"/>
                  <a:pt x="75" y="224"/>
                  <a:pt x="75" y="224"/>
                </a:cubicBezTo>
                <a:cubicBezTo>
                  <a:pt x="80" y="221"/>
                  <a:pt x="86" y="217"/>
                  <a:pt x="90" y="213"/>
                </a:cubicBezTo>
                <a:cubicBezTo>
                  <a:pt x="247" y="56"/>
                  <a:pt x="247" y="56"/>
                  <a:pt x="247" y="56"/>
                </a:cubicBezTo>
                <a:cubicBezTo>
                  <a:pt x="250" y="53"/>
                  <a:pt x="252" y="49"/>
                  <a:pt x="252" y="45"/>
                </a:cubicBezTo>
                <a:cubicBezTo>
                  <a:pt x="252" y="41"/>
                  <a:pt x="250" y="37"/>
                  <a:pt x="247" y="34"/>
                </a:cubicBezTo>
                <a:cubicBezTo>
                  <a:pt x="218" y="5"/>
                  <a:pt x="218" y="5"/>
                  <a:pt x="218" y="5"/>
                </a:cubicBezTo>
                <a:cubicBezTo>
                  <a:pt x="215" y="2"/>
                  <a:pt x="211" y="0"/>
                  <a:pt x="207" y="0"/>
                </a:cubicBezTo>
                <a:cubicBezTo>
                  <a:pt x="203" y="0"/>
                  <a:pt x="199" y="2"/>
                  <a:pt x="196" y="5"/>
                </a:cubicBezTo>
                <a:cubicBezTo>
                  <a:pt x="35" y="166"/>
                  <a:pt x="35" y="166"/>
                  <a:pt x="35" y="166"/>
                </a:cubicBezTo>
                <a:cubicBezTo>
                  <a:pt x="31" y="170"/>
                  <a:pt x="27" y="176"/>
                  <a:pt x="25" y="181"/>
                </a:cubicBezTo>
                <a:cubicBezTo>
                  <a:pt x="3" y="235"/>
                  <a:pt x="3" y="235"/>
                  <a:pt x="3" y="235"/>
                </a:cubicBezTo>
                <a:cubicBezTo>
                  <a:pt x="0" y="240"/>
                  <a:pt x="2" y="244"/>
                  <a:pt x="3" y="246"/>
                </a:cubicBezTo>
                <a:cubicBezTo>
                  <a:pt x="5" y="249"/>
                  <a:pt x="8" y="250"/>
                  <a:pt x="12" y="250"/>
                </a:cubicBezTo>
                <a:close/>
                <a:moveTo>
                  <a:pt x="79" y="202"/>
                </a:moveTo>
                <a:cubicBezTo>
                  <a:pt x="79" y="202"/>
                  <a:pt x="79" y="202"/>
                  <a:pt x="79" y="202"/>
                </a:cubicBezTo>
                <a:cubicBezTo>
                  <a:pt x="50" y="173"/>
                  <a:pt x="50" y="173"/>
                  <a:pt x="50" y="173"/>
                </a:cubicBezTo>
                <a:cubicBezTo>
                  <a:pt x="183" y="40"/>
                  <a:pt x="183" y="40"/>
                  <a:pt x="183" y="40"/>
                </a:cubicBezTo>
                <a:cubicBezTo>
                  <a:pt x="212" y="69"/>
                  <a:pt x="212" y="69"/>
                  <a:pt x="212" y="69"/>
                </a:cubicBezTo>
                <a:lnTo>
                  <a:pt x="79" y="202"/>
                </a:lnTo>
                <a:close/>
                <a:moveTo>
                  <a:pt x="207" y="16"/>
                </a:moveTo>
                <a:cubicBezTo>
                  <a:pt x="236" y="45"/>
                  <a:pt x="236" y="45"/>
                  <a:pt x="236" y="45"/>
                </a:cubicBezTo>
                <a:cubicBezTo>
                  <a:pt x="223" y="58"/>
                  <a:pt x="223" y="58"/>
                  <a:pt x="223" y="58"/>
                </a:cubicBezTo>
                <a:cubicBezTo>
                  <a:pt x="194" y="29"/>
                  <a:pt x="194" y="29"/>
                  <a:pt x="194" y="29"/>
                </a:cubicBezTo>
                <a:lnTo>
                  <a:pt x="207" y="16"/>
                </a:lnTo>
                <a:close/>
                <a:moveTo>
                  <a:pt x="39" y="187"/>
                </a:moveTo>
                <a:cubicBezTo>
                  <a:pt x="40" y="187"/>
                  <a:pt x="40" y="186"/>
                  <a:pt x="40" y="186"/>
                </a:cubicBezTo>
                <a:cubicBezTo>
                  <a:pt x="65" y="210"/>
                  <a:pt x="65" y="210"/>
                  <a:pt x="65" y="210"/>
                </a:cubicBezTo>
                <a:cubicBezTo>
                  <a:pt x="22" y="230"/>
                  <a:pt x="22" y="230"/>
                  <a:pt x="22" y="230"/>
                </a:cubicBezTo>
                <a:lnTo>
                  <a:pt x="39" y="187"/>
                </a:lnTo>
                <a:close/>
              </a:path>
            </a:pathLst>
          </a:custGeom>
          <a:solidFill>
            <a:srgbClr val="E7E6E6"/>
          </a:solidFill>
          <a:ln>
            <a:noFill/>
          </a:ln>
          <a:ex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7416890" y="3522092"/>
            <a:ext cx="17999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>
                <a:solidFill>
                  <a:prstClr val="black"/>
                </a:solidFill>
                <a:latin typeface="Calibri"/>
              </a:rPr>
              <a:t>Bagi</a:t>
            </a:r>
            <a:r>
              <a:rPr lang="en-US" sz="14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Calibri"/>
              </a:rPr>
              <a:t>Peserta</a:t>
            </a:r>
            <a:r>
              <a:rPr lang="en-US" sz="14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Calibri"/>
              </a:rPr>
              <a:t>Pekerja</a:t>
            </a:r>
            <a:r>
              <a:rPr lang="en-US" sz="14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Calibri"/>
              </a:rPr>
              <a:t>Penerima</a:t>
            </a:r>
            <a:r>
              <a:rPr lang="en-US" sz="14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Calibri"/>
              </a:rPr>
              <a:t>Upah</a:t>
            </a:r>
            <a:r>
              <a:rPr lang="en-US" sz="1400" dirty="0">
                <a:solidFill>
                  <a:prstClr val="black"/>
                </a:solidFill>
                <a:latin typeface="Calibri"/>
              </a:rPr>
              <a:t>, </a:t>
            </a:r>
            <a:r>
              <a:rPr lang="en-US" sz="1400" dirty="0" err="1">
                <a:solidFill>
                  <a:prstClr val="black"/>
                </a:solidFill>
                <a:latin typeface="Calibri"/>
              </a:rPr>
              <a:t>pembayaran</a:t>
            </a:r>
            <a:endParaRPr lang="en-US" sz="1400" dirty="0">
              <a:solidFill>
                <a:prstClr val="black"/>
              </a:solidFill>
              <a:latin typeface="Calibri"/>
            </a:endParaRPr>
          </a:p>
          <a:p>
            <a:r>
              <a:rPr lang="en-US" sz="1400" dirty="0" err="1">
                <a:solidFill>
                  <a:prstClr val="black"/>
                </a:solidFill>
                <a:latin typeface="Calibri"/>
              </a:rPr>
              <a:t>iuran</a:t>
            </a:r>
            <a:r>
              <a:rPr lang="en-US" sz="14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400" dirty="0" err="1" smtClean="0">
                <a:solidFill>
                  <a:prstClr val="black"/>
                </a:solidFill>
                <a:latin typeface="Calibri"/>
              </a:rPr>
              <a:t>dan</a:t>
            </a:r>
            <a:r>
              <a:rPr lang="en-US" sz="14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400" dirty="0" err="1" smtClean="0">
                <a:solidFill>
                  <a:prstClr val="black"/>
                </a:solidFill>
                <a:latin typeface="Calibri"/>
              </a:rPr>
              <a:t>denda</a:t>
            </a:r>
            <a:r>
              <a:rPr lang="en-US" sz="14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400" dirty="0" err="1" smtClean="0">
                <a:solidFill>
                  <a:prstClr val="black"/>
                </a:solidFill>
                <a:latin typeface="Calibri"/>
              </a:rPr>
              <a:t>ditanggung</a:t>
            </a:r>
            <a:r>
              <a:rPr lang="en-US" sz="14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Calibri"/>
              </a:rPr>
              <a:t>oleh</a:t>
            </a:r>
            <a:r>
              <a:rPr lang="en-US" sz="14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400" dirty="0" err="1" smtClean="0">
                <a:solidFill>
                  <a:srgbClr val="FF0000"/>
                </a:solidFill>
                <a:latin typeface="Calibri"/>
              </a:rPr>
              <a:t>Pemberi</a:t>
            </a:r>
            <a:r>
              <a:rPr lang="en-US" sz="1400" dirty="0" smtClean="0">
                <a:solidFill>
                  <a:srgbClr val="FF0000"/>
                </a:solidFill>
                <a:latin typeface="Calibri"/>
              </a:rPr>
              <a:t> </a:t>
            </a:r>
            <a:r>
              <a:rPr lang="en-US" sz="1400" dirty="0" err="1" smtClean="0">
                <a:solidFill>
                  <a:srgbClr val="FF0000"/>
                </a:solidFill>
                <a:latin typeface="Calibri"/>
              </a:rPr>
              <a:t>Kerja</a:t>
            </a:r>
            <a:r>
              <a:rPr lang="en-US" sz="1400" dirty="0" smtClean="0">
                <a:solidFill>
                  <a:srgbClr val="FF0000"/>
                </a:solidFill>
                <a:latin typeface="Calibri"/>
              </a:rPr>
              <a:t>.</a:t>
            </a:r>
            <a:endParaRPr lang="en-US" sz="1400" dirty="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206282" y="5986688"/>
            <a:ext cx="3180656" cy="553998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n-US" sz="1000" dirty="0">
                <a:solidFill>
                  <a:prstClr val="black"/>
                </a:solidFill>
                <a:latin typeface="Calibri"/>
              </a:rPr>
              <a:t>*)</a:t>
            </a:r>
            <a:r>
              <a:rPr lang="en-US" sz="1000" dirty="0" err="1" smtClean="0">
                <a:solidFill>
                  <a:prstClr val="black"/>
                </a:solidFill>
                <a:latin typeface="Calibri"/>
              </a:rPr>
              <a:t>Ketentuan</a:t>
            </a:r>
            <a:r>
              <a:rPr lang="en-US" sz="10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000" dirty="0" err="1" smtClean="0">
                <a:solidFill>
                  <a:prstClr val="black"/>
                </a:solidFill>
                <a:latin typeface="Calibri"/>
              </a:rPr>
              <a:t>pemberhentian</a:t>
            </a:r>
            <a:r>
              <a:rPr lang="en-US" sz="10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000" dirty="0" err="1">
                <a:solidFill>
                  <a:prstClr val="black"/>
                </a:solidFill>
                <a:latin typeface="Calibri"/>
              </a:rPr>
              <a:t>sementara</a:t>
            </a:r>
            <a:r>
              <a:rPr lang="en-US" sz="10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000" dirty="0" err="1">
                <a:solidFill>
                  <a:prstClr val="black"/>
                </a:solidFill>
                <a:latin typeface="Calibri"/>
              </a:rPr>
              <a:t>penjaminan</a:t>
            </a:r>
            <a:r>
              <a:rPr lang="en-US" sz="10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000" dirty="0" err="1">
                <a:solidFill>
                  <a:prstClr val="black"/>
                </a:solidFill>
                <a:latin typeface="Calibri"/>
              </a:rPr>
              <a:t>Peserta</a:t>
            </a:r>
            <a:r>
              <a:rPr lang="en-US" sz="10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000" dirty="0" err="1">
                <a:solidFill>
                  <a:prstClr val="black"/>
                </a:solidFill>
                <a:latin typeface="Calibri"/>
              </a:rPr>
              <a:t>dan</a:t>
            </a:r>
            <a:r>
              <a:rPr lang="en-US" sz="10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000" dirty="0" err="1">
                <a:solidFill>
                  <a:prstClr val="black"/>
                </a:solidFill>
                <a:latin typeface="Calibri"/>
              </a:rPr>
              <a:t>pengenaan</a:t>
            </a:r>
            <a:r>
              <a:rPr lang="en-US" sz="10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000" dirty="0" err="1">
                <a:solidFill>
                  <a:prstClr val="black"/>
                </a:solidFill>
                <a:latin typeface="Calibri"/>
              </a:rPr>
              <a:t>denda</a:t>
            </a:r>
            <a:r>
              <a:rPr lang="en-US" sz="10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000" dirty="0" err="1">
                <a:solidFill>
                  <a:prstClr val="black"/>
                </a:solidFill>
                <a:latin typeface="Calibri"/>
              </a:rPr>
              <a:t>mulai</a:t>
            </a:r>
            <a:r>
              <a:rPr lang="en-US" sz="10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000" dirty="0" err="1">
                <a:solidFill>
                  <a:prstClr val="black"/>
                </a:solidFill>
                <a:latin typeface="Calibri"/>
              </a:rPr>
              <a:t>berlaku</a:t>
            </a:r>
            <a:r>
              <a:rPr lang="en-US" sz="10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000" dirty="0" err="1">
                <a:solidFill>
                  <a:prstClr val="black"/>
                </a:solidFill>
                <a:latin typeface="Calibri"/>
              </a:rPr>
              <a:t>pada</a:t>
            </a:r>
            <a:r>
              <a:rPr lang="en-US" sz="10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000" dirty="0" err="1">
                <a:solidFill>
                  <a:prstClr val="black"/>
                </a:solidFill>
                <a:latin typeface="Calibri"/>
              </a:rPr>
              <a:t>tanggal</a:t>
            </a:r>
            <a:r>
              <a:rPr lang="en-US" sz="1000" dirty="0">
                <a:solidFill>
                  <a:prstClr val="black"/>
                </a:solidFill>
                <a:latin typeface="Calibri"/>
              </a:rPr>
              <a:t> 1 </a:t>
            </a:r>
            <a:r>
              <a:rPr lang="en-US" sz="1000" dirty="0" err="1">
                <a:solidFill>
                  <a:prstClr val="black"/>
                </a:solidFill>
                <a:latin typeface="Calibri"/>
              </a:rPr>
              <a:t>Juli</a:t>
            </a:r>
            <a:r>
              <a:rPr lang="en-US" sz="1000" dirty="0">
                <a:solidFill>
                  <a:prstClr val="black"/>
                </a:solidFill>
                <a:latin typeface="Calibri"/>
              </a:rPr>
              <a:t> 2016.</a:t>
            </a:r>
            <a:endParaRPr lang="id-ID" sz="1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3390506" y="3901893"/>
            <a:ext cx="360026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>
                <a:solidFill>
                  <a:prstClr val="black"/>
                </a:solidFill>
                <a:latin typeface="Calibri"/>
              </a:rPr>
              <a:t>Aktif</a:t>
            </a:r>
            <a:r>
              <a:rPr lang="en-US" sz="14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Calibri"/>
              </a:rPr>
              <a:t>kembali</a:t>
            </a:r>
            <a:r>
              <a:rPr lang="en-US" sz="14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Calibri"/>
              </a:rPr>
              <a:t>bila</a:t>
            </a:r>
            <a:r>
              <a:rPr lang="en-US" sz="14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400" dirty="0" smtClean="0">
                <a:solidFill>
                  <a:prstClr val="black"/>
                </a:solidFill>
                <a:latin typeface="Calibri"/>
              </a:rPr>
              <a:t>: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sz="1400" dirty="0" err="1">
                <a:solidFill>
                  <a:prstClr val="black"/>
                </a:solidFill>
                <a:latin typeface="Calibri"/>
              </a:rPr>
              <a:t>Membayar</a:t>
            </a:r>
            <a:r>
              <a:rPr lang="en-US" sz="14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Calibri"/>
              </a:rPr>
              <a:t>tunggakan</a:t>
            </a:r>
            <a:r>
              <a:rPr lang="en-US" sz="14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Calibri"/>
              </a:rPr>
              <a:t>iuran</a:t>
            </a:r>
            <a:r>
              <a:rPr lang="en-US" sz="1400" dirty="0">
                <a:solidFill>
                  <a:prstClr val="black"/>
                </a:solidFill>
                <a:latin typeface="Calibri"/>
              </a:rPr>
              <a:t>. 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sz="1400" dirty="0" err="1">
                <a:solidFill>
                  <a:prstClr val="black"/>
                </a:solidFill>
                <a:latin typeface="Calibri"/>
              </a:rPr>
              <a:t>Jika</a:t>
            </a:r>
            <a:r>
              <a:rPr lang="en-US" sz="14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Calibri"/>
              </a:rPr>
              <a:t>tunggakan</a:t>
            </a:r>
            <a:r>
              <a:rPr lang="en-US" sz="14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Calibri"/>
              </a:rPr>
              <a:t>lebih</a:t>
            </a:r>
            <a:r>
              <a:rPr lang="en-US" sz="14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Calibri"/>
              </a:rPr>
              <a:t>dari</a:t>
            </a:r>
            <a:r>
              <a:rPr lang="en-US" sz="1400" dirty="0">
                <a:solidFill>
                  <a:prstClr val="black"/>
                </a:solidFill>
                <a:latin typeface="Calibri"/>
              </a:rPr>
              <a:t> 12 </a:t>
            </a:r>
            <a:r>
              <a:rPr lang="en-US" sz="1400" dirty="0" err="1">
                <a:solidFill>
                  <a:prstClr val="black"/>
                </a:solidFill>
                <a:latin typeface="Calibri"/>
              </a:rPr>
              <a:t>bulan</a:t>
            </a:r>
            <a:r>
              <a:rPr lang="en-US" sz="1400" dirty="0">
                <a:solidFill>
                  <a:prstClr val="black"/>
                </a:solidFill>
                <a:latin typeface="Calibri"/>
              </a:rPr>
              <a:t>, </a:t>
            </a:r>
            <a:r>
              <a:rPr lang="en-US" sz="1400" dirty="0" err="1">
                <a:solidFill>
                  <a:prstClr val="black"/>
                </a:solidFill>
                <a:latin typeface="Calibri"/>
              </a:rPr>
              <a:t>maka</a:t>
            </a:r>
            <a:r>
              <a:rPr lang="en-US" sz="14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Calibri"/>
              </a:rPr>
              <a:t>iuran</a:t>
            </a:r>
            <a:r>
              <a:rPr lang="en-US" sz="1400" dirty="0">
                <a:solidFill>
                  <a:prstClr val="black"/>
                </a:solidFill>
                <a:latin typeface="Calibri"/>
              </a:rPr>
              <a:t> yang </a:t>
            </a:r>
            <a:r>
              <a:rPr lang="en-US" sz="1400" dirty="0" err="1">
                <a:solidFill>
                  <a:prstClr val="black"/>
                </a:solidFill>
                <a:latin typeface="Calibri"/>
              </a:rPr>
              <a:t>dibayar</a:t>
            </a:r>
            <a:r>
              <a:rPr lang="en-US" sz="14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Calibri"/>
              </a:rPr>
              <a:t>adalah</a:t>
            </a:r>
            <a:r>
              <a:rPr lang="en-US" sz="14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Calibri"/>
              </a:rPr>
              <a:t>maksimal</a:t>
            </a:r>
            <a:r>
              <a:rPr lang="en-US" sz="1400" dirty="0">
                <a:solidFill>
                  <a:prstClr val="black"/>
                </a:solidFill>
                <a:latin typeface="Calibri"/>
              </a:rPr>
              <a:t> 12 </a:t>
            </a:r>
            <a:r>
              <a:rPr lang="en-US" sz="1400" dirty="0" err="1">
                <a:solidFill>
                  <a:prstClr val="black"/>
                </a:solidFill>
                <a:latin typeface="Calibri"/>
              </a:rPr>
              <a:t>bulan</a:t>
            </a:r>
            <a:r>
              <a:rPr lang="en-US" sz="14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Calibri"/>
              </a:rPr>
              <a:t>serta</a:t>
            </a:r>
            <a:r>
              <a:rPr lang="en-US" sz="14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Calibri"/>
              </a:rPr>
              <a:t>membayar</a:t>
            </a:r>
            <a:r>
              <a:rPr lang="en-US" sz="14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Calibri"/>
              </a:rPr>
              <a:t>iuran</a:t>
            </a:r>
            <a:r>
              <a:rPr lang="en-US" sz="14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Calibri"/>
              </a:rPr>
              <a:t>bulan</a:t>
            </a:r>
            <a:r>
              <a:rPr lang="en-US" sz="14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Calibri"/>
              </a:rPr>
              <a:t>berjalan</a:t>
            </a:r>
            <a:r>
              <a:rPr lang="en-US" sz="1400" dirty="0">
                <a:solidFill>
                  <a:prstClr val="black"/>
                </a:solidFill>
                <a:latin typeface="Calibri"/>
              </a:rPr>
              <a:t>.</a:t>
            </a:r>
          </a:p>
        </p:txBody>
      </p:sp>
      <p:pic>
        <p:nvPicPr>
          <p:cNvPr id="69" name="Picture 68" descr="LOGO bpjsBawah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645959"/>
            <a:ext cx="9144000" cy="24616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181608" y="163299"/>
            <a:ext cx="500874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u="sng" cap="none" spc="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</a:rPr>
              <a:t>b. KEWAJIBAN PEMBERI KERJA</a:t>
            </a:r>
            <a:endParaRPr lang="en-US" sz="2400" u="sng" cap="none" spc="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grpSp>
        <p:nvGrpSpPr>
          <p:cNvPr id="79" name="Group 19"/>
          <p:cNvGrpSpPr>
            <a:grpSpLocks/>
          </p:cNvGrpSpPr>
          <p:nvPr/>
        </p:nvGrpSpPr>
        <p:grpSpPr bwMode="auto">
          <a:xfrm>
            <a:off x="6637645" y="1483071"/>
            <a:ext cx="2006600" cy="1187450"/>
            <a:chOff x="5139869" y="2541494"/>
            <a:chExt cx="2006286" cy="1188468"/>
          </a:xfrm>
        </p:grpSpPr>
        <p:sp>
          <p:nvSpPr>
            <p:cNvPr id="80" name="Freeform 17"/>
            <p:cNvSpPr>
              <a:spLocks/>
            </p:cNvSpPr>
            <p:nvPr/>
          </p:nvSpPr>
          <p:spPr bwMode="auto">
            <a:xfrm>
              <a:off x="5139869" y="2960953"/>
              <a:ext cx="960288" cy="769009"/>
            </a:xfrm>
            <a:custGeom>
              <a:avLst/>
              <a:gdLst>
                <a:gd name="T0" fmla="*/ 595 w 595"/>
                <a:gd name="T1" fmla="*/ 671 h 671"/>
                <a:gd name="T2" fmla="*/ 0 w 595"/>
                <a:gd name="T3" fmla="*/ 328 h 671"/>
                <a:gd name="T4" fmla="*/ 0 w 595"/>
                <a:gd name="T5" fmla="*/ 0 h 671"/>
                <a:gd name="T6" fmla="*/ 595 w 595"/>
                <a:gd name="T7" fmla="*/ 343 h 671"/>
                <a:gd name="T8" fmla="*/ 595 w 595"/>
                <a:gd name="T9" fmla="*/ 671 h 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5" h="671">
                  <a:moveTo>
                    <a:pt x="595" y="671"/>
                  </a:moveTo>
                  <a:lnTo>
                    <a:pt x="0" y="328"/>
                  </a:lnTo>
                  <a:lnTo>
                    <a:pt x="0" y="0"/>
                  </a:lnTo>
                  <a:lnTo>
                    <a:pt x="595" y="343"/>
                  </a:lnTo>
                  <a:lnTo>
                    <a:pt x="595" y="671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1" name="Freeform 18"/>
            <p:cNvSpPr>
              <a:spLocks/>
            </p:cNvSpPr>
            <p:nvPr/>
          </p:nvSpPr>
          <p:spPr bwMode="auto">
            <a:xfrm>
              <a:off x="5139869" y="2541494"/>
              <a:ext cx="2006286" cy="811907"/>
            </a:xfrm>
            <a:custGeom>
              <a:avLst/>
              <a:gdLst>
                <a:gd name="T0" fmla="*/ 595 w 1244"/>
                <a:gd name="T1" fmla="*/ 709 h 709"/>
                <a:gd name="T2" fmla="*/ 0 w 1244"/>
                <a:gd name="T3" fmla="*/ 366 h 709"/>
                <a:gd name="T4" fmla="*/ 649 w 1244"/>
                <a:gd name="T5" fmla="*/ 0 h 709"/>
                <a:gd name="T6" fmla="*/ 1244 w 1244"/>
                <a:gd name="T7" fmla="*/ 343 h 709"/>
                <a:gd name="T8" fmla="*/ 595 w 1244"/>
                <a:gd name="T9" fmla="*/ 709 h 7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4" h="709">
                  <a:moveTo>
                    <a:pt x="595" y="709"/>
                  </a:moveTo>
                  <a:lnTo>
                    <a:pt x="0" y="366"/>
                  </a:lnTo>
                  <a:lnTo>
                    <a:pt x="649" y="0"/>
                  </a:lnTo>
                  <a:lnTo>
                    <a:pt x="1244" y="343"/>
                  </a:lnTo>
                  <a:lnTo>
                    <a:pt x="595" y="709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2" name="Freeform 19"/>
            <p:cNvSpPr>
              <a:spLocks/>
            </p:cNvSpPr>
            <p:nvPr/>
          </p:nvSpPr>
          <p:spPr bwMode="auto">
            <a:xfrm>
              <a:off x="6100157" y="2933942"/>
              <a:ext cx="1045998" cy="796020"/>
            </a:xfrm>
            <a:custGeom>
              <a:avLst/>
              <a:gdLst>
                <a:gd name="T0" fmla="*/ 649 w 649"/>
                <a:gd name="T1" fmla="*/ 0 h 694"/>
                <a:gd name="T2" fmla="*/ 649 w 649"/>
                <a:gd name="T3" fmla="*/ 328 h 694"/>
                <a:gd name="T4" fmla="*/ 0 w 649"/>
                <a:gd name="T5" fmla="*/ 694 h 694"/>
                <a:gd name="T6" fmla="*/ 0 w 649"/>
                <a:gd name="T7" fmla="*/ 366 h 694"/>
                <a:gd name="T8" fmla="*/ 649 w 649"/>
                <a:gd name="T9" fmla="*/ 0 h 6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94">
                  <a:moveTo>
                    <a:pt x="649" y="0"/>
                  </a:moveTo>
                  <a:lnTo>
                    <a:pt x="649" y="328"/>
                  </a:lnTo>
                  <a:lnTo>
                    <a:pt x="0" y="694"/>
                  </a:lnTo>
                  <a:lnTo>
                    <a:pt x="0" y="366"/>
                  </a:lnTo>
                  <a:lnTo>
                    <a:pt x="649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83" name="Freeform 5"/>
          <p:cNvSpPr>
            <a:spLocks noEditPoints="1"/>
          </p:cNvSpPr>
          <p:nvPr/>
        </p:nvSpPr>
        <p:spPr bwMode="auto">
          <a:xfrm>
            <a:off x="7123420" y="767108"/>
            <a:ext cx="1216025" cy="1238250"/>
          </a:xfrm>
          <a:custGeom>
            <a:avLst/>
            <a:gdLst>
              <a:gd name="T0" fmla="*/ 410 w 448"/>
              <a:gd name="T1" fmla="*/ 48 h 424"/>
              <a:gd name="T2" fmla="*/ 348 w 448"/>
              <a:gd name="T3" fmla="*/ 33 h 424"/>
              <a:gd name="T4" fmla="*/ 310 w 448"/>
              <a:gd name="T5" fmla="*/ 47 h 424"/>
              <a:gd name="T6" fmla="*/ 295 w 448"/>
              <a:gd name="T7" fmla="*/ 140 h 424"/>
              <a:gd name="T8" fmla="*/ 212 w 448"/>
              <a:gd name="T9" fmla="*/ 197 h 424"/>
              <a:gd name="T10" fmla="*/ 132 w 448"/>
              <a:gd name="T11" fmla="*/ 238 h 424"/>
              <a:gd name="T12" fmla="*/ 86 w 448"/>
              <a:gd name="T13" fmla="*/ 307 h 424"/>
              <a:gd name="T14" fmla="*/ 75 w 448"/>
              <a:gd name="T15" fmla="*/ 352 h 424"/>
              <a:gd name="T16" fmla="*/ 29 w 448"/>
              <a:gd name="T17" fmla="*/ 395 h 424"/>
              <a:gd name="T18" fmla="*/ 2 w 448"/>
              <a:gd name="T19" fmla="*/ 408 h 424"/>
              <a:gd name="T20" fmla="*/ 66 w 448"/>
              <a:gd name="T21" fmla="*/ 413 h 424"/>
              <a:gd name="T22" fmla="*/ 93 w 448"/>
              <a:gd name="T23" fmla="*/ 384 h 424"/>
              <a:gd name="T24" fmla="*/ 102 w 448"/>
              <a:gd name="T25" fmla="*/ 371 h 424"/>
              <a:gd name="T26" fmla="*/ 145 w 448"/>
              <a:gd name="T27" fmla="*/ 292 h 424"/>
              <a:gd name="T28" fmla="*/ 175 w 448"/>
              <a:gd name="T29" fmla="*/ 360 h 424"/>
              <a:gd name="T30" fmla="*/ 132 w 448"/>
              <a:gd name="T31" fmla="*/ 405 h 424"/>
              <a:gd name="T32" fmla="*/ 180 w 448"/>
              <a:gd name="T33" fmla="*/ 421 h 424"/>
              <a:gd name="T34" fmla="*/ 209 w 448"/>
              <a:gd name="T35" fmla="*/ 410 h 424"/>
              <a:gd name="T36" fmla="*/ 217 w 448"/>
              <a:gd name="T37" fmla="*/ 400 h 424"/>
              <a:gd name="T38" fmla="*/ 286 w 448"/>
              <a:gd name="T39" fmla="*/ 394 h 424"/>
              <a:gd name="T40" fmla="*/ 325 w 448"/>
              <a:gd name="T41" fmla="*/ 401 h 424"/>
              <a:gd name="T42" fmla="*/ 328 w 448"/>
              <a:gd name="T43" fmla="*/ 412 h 424"/>
              <a:gd name="T44" fmla="*/ 336 w 448"/>
              <a:gd name="T45" fmla="*/ 404 h 424"/>
              <a:gd name="T46" fmla="*/ 384 w 448"/>
              <a:gd name="T47" fmla="*/ 390 h 424"/>
              <a:gd name="T48" fmla="*/ 389 w 448"/>
              <a:gd name="T49" fmla="*/ 401 h 424"/>
              <a:gd name="T50" fmla="*/ 396 w 448"/>
              <a:gd name="T51" fmla="*/ 390 h 424"/>
              <a:gd name="T52" fmla="*/ 302 w 448"/>
              <a:gd name="T53" fmla="*/ 332 h 424"/>
              <a:gd name="T54" fmla="*/ 296 w 448"/>
              <a:gd name="T55" fmla="*/ 303 h 424"/>
              <a:gd name="T56" fmla="*/ 322 w 448"/>
              <a:gd name="T57" fmla="*/ 291 h 424"/>
              <a:gd name="T58" fmla="*/ 392 w 448"/>
              <a:gd name="T59" fmla="*/ 263 h 424"/>
              <a:gd name="T60" fmla="*/ 430 w 448"/>
              <a:gd name="T61" fmla="*/ 88 h 424"/>
              <a:gd name="T62" fmla="*/ 250 w 448"/>
              <a:gd name="T63" fmla="*/ 208 h 424"/>
              <a:gd name="T64" fmla="*/ 256 w 448"/>
              <a:gd name="T65" fmla="*/ 200 h 424"/>
              <a:gd name="T66" fmla="*/ 280 w 448"/>
              <a:gd name="T67" fmla="*/ 332 h 424"/>
              <a:gd name="T68" fmla="*/ 202 w 448"/>
              <a:gd name="T69" fmla="*/ 381 h 424"/>
              <a:gd name="T70" fmla="*/ 211 w 448"/>
              <a:gd name="T71" fmla="*/ 288 h 424"/>
              <a:gd name="T72" fmla="*/ 261 w 448"/>
              <a:gd name="T73" fmla="*/ 296 h 424"/>
              <a:gd name="T74" fmla="*/ 272 w 448"/>
              <a:gd name="T75" fmla="*/ 318 h 424"/>
              <a:gd name="T76" fmla="*/ 275 w 448"/>
              <a:gd name="T77" fmla="*/ 296 h 424"/>
              <a:gd name="T78" fmla="*/ 282 w 448"/>
              <a:gd name="T79" fmla="*/ 303 h 424"/>
              <a:gd name="T80" fmla="*/ 328 w 448"/>
              <a:gd name="T81" fmla="*/ 77 h 424"/>
              <a:gd name="T82" fmla="*/ 329 w 448"/>
              <a:gd name="T83" fmla="*/ 77 h 424"/>
              <a:gd name="T84" fmla="*/ 338 w 448"/>
              <a:gd name="T85" fmla="*/ 85 h 4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448" h="424">
                <a:moveTo>
                  <a:pt x="445" y="56"/>
                </a:moveTo>
                <a:cubicBezTo>
                  <a:pt x="444" y="41"/>
                  <a:pt x="422" y="47"/>
                  <a:pt x="422" y="47"/>
                </a:cubicBezTo>
                <a:cubicBezTo>
                  <a:pt x="419" y="46"/>
                  <a:pt x="410" y="48"/>
                  <a:pt x="410" y="48"/>
                </a:cubicBezTo>
                <a:cubicBezTo>
                  <a:pt x="406" y="14"/>
                  <a:pt x="378" y="10"/>
                  <a:pt x="378" y="10"/>
                </a:cubicBezTo>
                <a:cubicBezTo>
                  <a:pt x="361" y="0"/>
                  <a:pt x="355" y="22"/>
                  <a:pt x="355" y="22"/>
                </a:cubicBezTo>
                <a:cubicBezTo>
                  <a:pt x="352" y="23"/>
                  <a:pt x="348" y="33"/>
                  <a:pt x="348" y="33"/>
                </a:cubicBezTo>
                <a:cubicBezTo>
                  <a:pt x="349" y="37"/>
                  <a:pt x="346" y="39"/>
                  <a:pt x="346" y="39"/>
                </a:cubicBezTo>
                <a:cubicBezTo>
                  <a:pt x="343" y="41"/>
                  <a:pt x="340" y="50"/>
                  <a:pt x="340" y="50"/>
                </a:cubicBezTo>
                <a:cubicBezTo>
                  <a:pt x="338" y="48"/>
                  <a:pt x="310" y="47"/>
                  <a:pt x="310" y="47"/>
                </a:cubicBezTo>
                <a:cubicBezTo>
                  <a:pt x="292" y="45"/>
                  <a:pt x="295" y="61"/>
                  <a:pt x="295" y="61"/>
                </a:cubicBezTo>
                <a:cubicBezTo>
                  <a:pt x="289" y="73"/>
                  <a:pt x="311" y="108"/>
                  <a:pt x="311" y="108"/>
                </a:cubicBezTo>
                <a:cubicBezTo>
                  <a:pt x="299" y="112"/>
                  <a:pt x="301" y="127"/>
                  <a:pt x="295" y="140"/>
                </a:cubicBezTo>
                <a:cubicBezTo>
                  <a:pt x="289" y="152"/>
                  <a:pt x="273" y="172"/>
                  <a:pt x="270" y="176"/>
                </a:cubicBezTo>
                <a:cubicBezTo>
                  <a:pt x="267" y="180"/>
                  <a:pt x="265" y="186"/>
                  <a:pt x="265" y="186"/>
                </a:cubicBezTo>
                <a:cubicBezTo>
                  <a:pt x="229" y="186"/>
                  <a:pt x="212" y="197"/>
                  <a:pt x="212" y="197"/>
                </a:cubicBezTo>
                <a:cubicBezTo>
                  <a:pt x="202" y="203"/>
                  <a:pt x="205" y="211"/>
                  <a:pt x="208" y="215"/>
                </a:cubicBezTo>
                <a:cubicBezTo>
                  <a:pt x="201" y="216"/>
                  <a:pt x="185" y="219"/>
                  <a:pt x="176" y="222"/>
                </a:cubicBezTo>
                <a:cubicBezTo>
                  <a:pt x="167" y="226"/>
                  <a:pt x="138" y="236"/>
                  <a:pt x="132" y="238"/>
                </a:cubicBezTo>
                <a:cubicBezTo>
                  <a:pt x="126" y="240"/>
                  <a:pt x="121" y="244"/>
                  <a:pt x="116" y="250"/>
                </a:cubicBezTo>
                <a:cubicBezTo>
                  <a:pt x="112" y="256"/>
                  <a:pt x="109" y="270"/>
                  <a:pt x="105" y="277"/>
                </a:cubicBezTo>
                <a:cubicBezTo>
                  <a:pt x="101" y="284"/>
                  <a:pt x="93" y="295"/>
                  <a:pt x="86" y="307"/>
                </a:cubicBezTo>
                <a:cubicBezTo>
                  <a:pt x="79" y="319"/>
                  <a:pt x="70" y="334"/>
                  <a:pt x="67" y="337"/>
                </a:cubicBezTo>
                <a:cubicBezTo>
                  <a:pt x="63" y="340"/>
                  <a:pt x="66" y="343"/>
                  <a:pt x="66" y="343"/>
                </a:cubicBezTo>
                <a:cubicBezTo>
                  <a:pt x="75" y="352"/>
                  <a:pt x="75" y="352"/>
                  <a:pt x="75" y="352"/>
                </a:cubicBezTo>
                <a:cubicBezTo>
                  <a:pt x="73" y="356"/>
                  <a:pt x="56" y="375"/>
                  <a:pt x="56" y="375"/>
                </a:cubicBezTo>
                <a:cubicBezTo>
                  <a:pt x="55" y="375"/>
                  <a:pt x="54" y="375"/>
                  <a:pt x="51" y="377"/>
                </a:cubicBezTo>
                <a:cubicBezTo>
                  <a:pt x="48" y="379"/>
                  <a:pt x="38" y="388"/>
                  <a:pt x="29" y="395"/>
                </a:cubicBezTo>
                <a:cubicBezTo>
                  <a:pt x="20" y="403"/>
                  <a:pt x="9" y="399"/>
                  <a:pt x="9" y="399"/>
                </a:cubicBezTo>
                <a:cubicBezTo>
                  <a:pt x="0" y="398"/>
                  <a:pt x="2" y="405"/>
                  <a:pt x="2" y="405"/>
                </a:cubicBezTo>
                <a:cubicBezTo>
                  <a:pt x="0" y="405"/>
                  <a:pt x="2" y="408"/>
                  <a:pt x="2" y="408"/>
                </a:cubicBezTo>
                <a:cubicBezTo>
                  <a:pt x="20" y="417"/>
                  <a:pt x="50" y="412"/>
                  <a:pt x="50" y="412"/>
                </a:cubicBezTo>
                <a:cubicBezTo>
                  <a:pt x="53" y="409"/>
                  <a:pt x="65" y="407"/>
                  <a:pt x="65" y="407"/>
                </a:cubicBezTo>
                <a:cubicBezTo>
                  <a:pt x="66" y="413"/>
                  <a:pt x="66" y="413"/>
                  <a:pt x="66" y="413"/>
                </a:cubicBezTo>
                <a:cubicBezTo>
                  <a:pt x="95" y="411"/>
                  <a:pt x="95" y="411"/>
                  <a:pt x="95" y="411"/>
                </a:cubicBezTo>
                <a:cubicBezTo>
                  <a:pt x="95" y="402"/>
                  <a:pt x="95" y="402"/>
                  <a:pt x="95" y="402"/>
                </a:cubicBezTo>
                <a:cubicBezTo>
                  <a:pt x="97" y="399"/>
                  <a:pt x="98" y="395"/>
                  <a:pt x="93" y="384"/>
                </a:cubicBezTo>
                <a:cubicBezTo>
                  <a:pt x="92" y="384"/>
                  <a:pt x="92" y="384"/>
                  <a:pt x="92" y="383"/>
                </a:cubicBezTo>
                <a:cubicBezTo>
                  <a:pt x="88" y="374"/>
                  <a:pt x="98" y="369"/>
                  <a:pt x="98" y="369"/>
                </a:cubicBezTo>
                <a:cubicBezTo>
                  <a:pt x="102" y="371"/>
                  <a:pt x="102" y="371"/>
                  <a:pt x="102" y="371"/>
                </a:cubicBezTo>
                <a:cubicBezTo>
                  <a:pt x="102" y="367"/>
                  <a:pt x="134" y="320"/>
                  <a:pt x="135" y="315"/>
                </a:cubicBezTo>
                <a:cubicBezTo>
                  <a:pt x="137" y="310"/>
                  <a:pt x="141" y="304"/>
                  <a:pt x="141" y="304"/>
                </a:cubicBezTo>
                <a:cubicBezTo>
                  <a:pt x="150" y="299"/>
                  <a:pt x="145" y="292"/>
                  <a:pt x="145" y="292"/>
                </a:cubicBezTo>
                <a:cubicBezTo>
                  <a:pt x="151" y="294"/>
                  <a:pt x="161" y="286"/>
                  <a:pt x="161" y="286"/>
                </a:cubicBezTo>
                <a:cubicBezTo>
                  <a:pt x="159" y="316"/>
                  <a:pt x="147" y="348"/>
                  <a:pt x="147" y="348"/>
                </a:cubicBezTo>
                <a:cubicBezTo>
                  <a:pt x="147" y="354"/>
                  <a:pt x="175" y="360"/>
                  <a:pt x="175" y="360"/>
                </a:cubicBezTo>
                <a:cubicBezTo>
                  <a:pt x="175" y="365"/>
                  <a:pt x="169" y="379"/>
                  <a:pt x="166" y="384"/>
                </a:cubicBezTo>
                <a:cubicBezTo>
                  <a:pt x="163" y="388"/>
                  <a:pt x="150" y="399"/>
                  <a:pt x="144" y="403"/>
                </a:cubicBezTo>
                <a:cubicBezTo>
                  <a:pt x="138" y="408"/>
                  <a:pt x="132" y="405"/>
                  <a:pt x="132" y="405"/>
                </a:cubicBezTo>
                <a:cubicBezTo>
                  <a:pt x="124" y="407"/>
                  <a:pt x="126" y="413"/>
                  <a:pt x="126" y="413"/>
                </a:cubicBezTo>
                <a:cubicBezTo>
                  <a:pt x="121" y="415"/>
                  <a:pt x="126" y="417"/>
                  <a:pt x="126" y="417"/>
                </a:cubicBezTo>
                <a:cubicBezTo>
                  <a:pt x="138" y="424"/>
                  <a:pt x="180" y="421"/>
                  <a:pt x="180" y="421"/>
                </a:cubicBezTo>
                <a:cubicBezTo>
                  <a:pt x="185" y="417"/>
                  <a:pt x="205" y="417"/>
                  <a:pt x="205" y="417"/>
                </a:cubicBezTo>
                <a:cubicBezTo>
                  <a:pt x="206" y="415"/>
                  <a:pt x="206" y="415"/>
                  <a:pt x="206" y="415"/>
                </a:cubicBezTo>
                <a:cubicBezTo>
                  <a:pt x="208" y="414"/>
                  <a:pt x="209" y="410"/>
                  <a:pt x="209" y="410"/>
                </a:cubicBezTo>
                <a:cubicBezTo>
                  <a:pt x="212" y="410"/>
                  <a:pt x="212" y="410"/>
                  <a:pt x="212" y="410"/>
                </a:cubicBezTo>
                <a:cubicBezTo>
                  <a:pt x="211" y="415"/>
                  <a:pt x="216" y="414"/>
                  <a:pt x="216" y="414"/>
                </a:cubicBezTo>
                <a:cubicBezTo>
                  <a:pt x="222" y="409"/>
                  <a:pt x="217" y="400"/>
                  <a:pt x="217" y="400"/>
                </a:cubicBezTo>
                <a:cubicBezTo>
                  <a:pt x="218" y="397"/>
                  <a:pt x="218" y="397"/>
                  <a:pt x="218" y="397"/>
                </a:cubicBezTo>
                <a:cubicBezTo>
                  <a:pt x="228" y="386"/>
                  <a:pt x="284" y="387"/>
                  <a:pt x="284" y="387"/>
                </a:cubicBezTo>
                <a:cubicBezTo>
                  <a:pt x="286" y="394"/>
                  <a:pt x="286" y="394"/>
                  <a:pt x="286" y="394"/>
                </a:cubicBezTo>
                <a:cubicBezTo>
                  <a:pt x="297" y="393"/>
                  <a:pt x="297" y="393"/>
                  <a:pt x="297" y="393"/>
                </a:cubicBezTo>
                <a:cubicBezTo>
                  <a:pt x="296" y="388"/>
                  <a:pt x="296" y="388"/>
                  <a:pt x="296" y="388"/>
                </a:cubicBezTo>
                <a:cubicBezTo>
                  <a:pt x="313" y="388"/>
                  <a:pt x="325" y="401"/>
                  <a:pt x="325" y="401"/>
                </a:cubicBezTo>
                <a:cubicBezTo>
                  <a:pt x="324" y="400"/>
                  <a:pt x="322" y="402"/>
                  <a:pt x="322" y="402"/>
                </a:cubicBezTo>
                <a:cubicBezTo>
                  <a:pt x="317" y="414"/>
                  <a:pt x="324" y="419"/>
                  <a:pt x="324" y="419"/>
                </a:cubicBezTo>
                <a:cubicBezTo>
                  <a:pt x="327" y="419"/>
                  <a:pt x="328" y="412"/>
                  <a:pt x="328" y="412"/>
                </a:cubicBezTo>
                <a:cubicBezTo>
                  <a:pt x="329" y="412"/>
                  <a:pt x="329" y="412"/>
                  <a:pt x="329" y="412"/>
                </a:cubicBezTo>
                <a:cubicBezTo>
                  <a:pt x="329" y="420"/>
                  <a:pt x="336" y="418"/>
                  <a:pt x="336" y="418"/>
                </a:cubicBezTo>
                <a:cubicBezTo>
                  <a:pt x="340" y="411"/>
                  <a:pt x="336" y="404"/>
                  <a:pt x="336" y="404"/>
                </a:cubicBezTo>
                <a:cubicBezTo>
                  <a:pt x="337" y="400"/>
                  <a:pt x="337" y="400"/>
                  <a:pt x="337" y="400"/>
                </a:cubicBezTo>
                <a:cubicBezTo>
                  <a:pt x="341" y="395"/>
                  <a:pt x="329" y="384"/>
                  <a:pt x="329" y="384"/>
                </a:cubicBezTo>
                <a:cubicBezTo>
                  <a:pt x="360" y="383"/>
                  <a:pt x="384" y="390"/>
                  <a:pt x="384" y="390"/>
                </a:cubicBezTo>
                <a:cubicBezTo>
                  <a:pt x="378" y="391"/>
                  <a:pt x="380" y="401"/>
                  <a:pt x="380" y="401"/>
                </a:cubicBezTo>
                <a:cubicBezTo>
                  <a:pt x="384" y="412"/>
                  <a:pt x="387" y="402"/>
                  <a:pt x="387" y="402"/>
                </a:cubicBezTo>
                <a:cubicBezTo>
                  <a:pt x="389" y="401"/>
                  <a:pt x="389" y="401"/>
                  <a:pt x="389" y="401"/>
                </a:cubicBezTo>
                <a:cubicBezTo>
                  <a:pt x="389" y="405"/>
                  <a:pt x="395" y="405"/>
                  <a:pt x="395" y="405"/>
                </a:cubicBezTo>
                <a:cubicBezTo>
                  <a:pt x="400" y="398"/>
                  <a:pt x="395" y="393"/>
                  <a:pt x="395" y="393"/>
                </a:cubicBezTo>
                <a:cubicBezTo>
                  <a:pt x="396" y="390"/>
                  <a:pt x="396" y="390"/>
                  <a:pt x="396" y="390"/>
                </a:cubicBezTo>
                <a:cubicBezTo>
                  <a:pt x="400" y="381"/>
                  <a:pt x="389" y="378"/>
                  <a:pt x="389" y="378"/>
                </a:cubicBezTo>
                <a:cubicBezTo>
                  <a:pt x="380" y="373"/>
                  <a:pt x="303" y="364"/>
                  <a:pt x="303" y="364"/>
                </a:cubicBezTo>
                <a:cubicBezTo>
                  <a:pt x="302" y="332"/>
                  <a:pt x="302" y="332"/>
                  <a:pt x="302" y="332"/>
                </a:cubicBezTo>
                <a:cubicBezTo>
                  <a:pt x="299" y="332"/>
                  <a:pt x="299" y="332"/>
                  <a:pt x="299" y="332"/>
                </a:cubicBezTo>
                <a:cubicBezTo>
                  <a:pt x="299" y="303"/>
                  <a:pt x="299" y="303"/>
                  <a:pt x="299" y="303"/>
                </a:cubicBezTo>
                <a:cubicBezTo>
                  <a:pt x="296" y="303"/>
                  <a:pt x="296" y="303"/>
                  <a:pt x="296" y="303"/>
                </a:cubicBezTo>
                <a:cubicBezTo>
                  <a:pt x="296" y="300"/>
                  <a:pt x="296" y="300"/>
                  <a:pt x="296" y="300"/>
                </a:cubicBezTo>
                <a:cubicBezTo>
                  <a:pt x="298" y="300"/>
                  <a:pt x="303" y="297"/>
                  <a:pt x="303" y="297"/>
                </a:cubicBezTo>
                <a:cubicBezTo>
                  <a:pt x="303" y="290"/>
                  <a:pt x="322" y="291"/>
                  <a:pt x="322" y="291"/>
                </a:cubicBezTo>
                <a:cubicBezTo>
                  <a:pt x="324" y="284"/>
                  <a:pt x="344" y="288"/>
                  <a:pt x="344" y="288"/>
                </a:cubicBezTo>
                <a:cubicBezTo>
                  <a:pt x="356" y="289"/>
                  <a:pt x="369" y="285"/>
                  <a:pt x="369" y="285"/>
                </a:cubicBezTo>
                <a:cubicBezTo>
                  <a:pt x="387" y="285"/>
                  <a:pt x="392" y="263"/>
                  <a:pt x="392" y="263"/>
                </a:cubicBezTo>
                <a:cubicBezTo>
                  <a:pt x="399" y="214"/>
                  <a:pt x="399" y="214"/>
                  <a:pt x="399" y="214"/>
                </a:cubicBezTo>
                <a:cubicBezTo>
                  <a:pt x="402" y="210"/>
                  <a:pt x="401" y="203"/>
                  <a:pt x="401" y="203"/>
                </a:cubicBezTo>
                <a:cubicBezTo>
                  <a:pt x="421" y="159"/>
                  <a:pt x="430" y="88"/>
                  <a:pt x="430" y="88"/>
                </a:cubicBezTo>
                <a:cubicBezTo>
                  <a:pt x="448" y="73"/>
                  <a:pt x="445" y="56"/>
                  <a:pt x="445" y="56"/>
                </a:cubicBezTo>
                <a:close/>
                <a:moveTo>
                  <a:pt x="256" y="200"/>
                </a:moveTo>
                <a:cubicBezTo>
                  <a:pt x="250" y="208"/>
                  <a:pt x="250" y="208"/>
                  <a:pt x="250" y="208"/>
                </a:cubicBezTo>
                <a:cubicBezTo>
                  <a:pt x="246" y="207"/>
                  <a:pt x="241" y="215"/>
                  <a:pt x="241" y="215"/>
                </a:cubicBezTo>
                <a:cubicBezTo>
                  <a:pt x="238" y="215"/>
                  <a:pt x="228" y="215"/>
                  <a:pt x="219" y="215"/>
                </a:cubicBezTo>
                <a:cubicBezTo>
                  <a:pt x="227" y="196"/>
                  <a:pt x="256" y="200"/>
                  <a:pt x="256" y="200"/>
                </a:cubicBezTo>
                <a:close/>
                <a:moveTo>
                  <a:pt x="282" y="303"/>
                </a:moveTo>
                <a:cubicBezTo>
                  <a:pt x="283" y="331"/>
                  <a:pt x="283" y="331"/>
                  <a:pt x="283" y="331"/>
                </a:cubicBezTo>
                <a:cubicBezTo>
                  <a:pt x="280" y="332"/>
                  <a:pt x="280" y="332"/>
                  <a:pt x="280" y="332"/>
                </a:cubicBezTo>
                <a:cubicBezTo>
                  <a:pt x="279" y="365"/>
                  <a:pt x="279" y="365"/>
                  <a:pt x="279" y="365"/>
                </a:cubicBezTo>
                <a:cubicBezTo>
                  <a:pt x="279" y="365"/>
                  <a:pt x="217" y="366"/>
                  <a:pt x="207" y="373"/>
                </a:cubicBezTo>
                <a:cubicBezTo>
                  <a:pt x="207" y="373"/>
                  <a:pt x="201" y="376"/>
                  <a:pt x="202" y="381"/>
                </a:cubicBezTo>
                <a:cubicBezTo>
                  <a:pt x="202" y="381"/>
                  <a:pt x="202" y="389"/>
                  <a:pt x="200" y="387"/>
                </a:cubicBezTo>
                <a:cubicBezTo>
                  <a:pt x="200" y="387"/>
                  <a:pt x="195" y="383"/>
                  <a:pt x="198" y="366"/>
                </a:cubicBezTo>
                <a:cubicBezTo>
                  <a:pt x="198" y="366"/>
                  <a:pt x="212" y="299"/>
                  <a:pt x="211" y="288"/>
                </a:cubicBezTo>
                <a:cubicBezTo>
                  <a:pt x="211" y="288"/>
                  <a:pt x="233" y="284"/>
                  <a:pt x="240" y="286"/>
                </a:cubicBezTo>
                <a:cubicBezTo>
                  <a:pt x="240" y="286"/>
                  <a:pt x="259" y="289"/>
                  <a:pt x="262" y="293"/>
                </a:cubicBezTo>
                <a:cubicBezTo>
                  <a:pt x="261" y="296"/>
                  <a:pt x="261" y="296"/>
                  <a:pt x="261" y="296"/>
                </a:cubicBezTo>
                <a:cubicBezTo>
                  <a:pt x="259" y="297"/>
                  <a:pt x="259" y="297"/>
                  <a:pt x="259" y="297"/>
                </a:cubicBezTo>
                <a:cubicBezTo>
                  <a:pt x="256" y="315"/>
                  <a:pt x="256" y="315"/>
                  <a:pt x="256" y="315"/>
                </a:cubicBezTo>
                <a:cubicBezTo>
                  <a:pt x="256" y="315"/>
                  <a:pt x="270" y="321"/>
                  <a:pt x="272" y="318"/>
                </a:cubicBezTo>
                <a:cubicBezTo>
                  <a:pt x="275" y="301"/>
                  <a:pt x="275" y="301"/>
                  <a:pt x="275" y="301"/>
                </a:cubicBezTo>
                <a:cubicBezTo>
                  <a:pt x="275" y="299"/>
                  <a:pt x="275" y="299"/>
                  <a:pt x="275" y="299"/>
                </a:cubicBezTo>
                <a:cubicBezTo>
                  <a:pt x="275" y="296"/>
                  <a:pt x="275" y="296"/>
                  <a:pt x="275" y="296"/>
                </a:cubicBezTo>
                <a:cubicBezTo>
                  <a:pt x="275" y="296"/>
                  <a:pt x="284" y="296"/>
                  <a:pt x="286" y="298"/>
                </a:cubicBezTo>
                <a:cubicBezTo>
                  <a:pt x="286" y="303"/>
                  <a:pt x="286" y="303"/>
                  <a:pt x="286" y="303"/>
                </a:cubicBezTo>
                <a:lnTo>
                  <a:pt x="282" y="303"/>
                </a:lnTo>
                <a:close/>
                <a:moveTo>
                  <a:pt x="328" y="77"/>
                </a:moveTo>
                <a:cubicBezTo>
                  <a:pt x="328" y="77"/>
                  <a:pt x="329" y="77"/>
                  <a:pt x="329" y="77"/>
                </a:cubicBezTo>
                <a:cubicBezTo>
                  <a:pt x="329" y="77"/>
                  <a:pt x="328" y="77"/>
                  <a:pt x="328" y="77"/>
                </a:cubicBezTo>
                <a:close/>
                <a:moveTo>
                  <a:pt x="338" y="85"/>
                </a:moveTo>
                <a:cubicBezTo>
                  <a:pt x="338" y="82"/>
                  <a:pt x="336" y="81"/>
                  <a:pt x="336" y="81"/>
                </a:cubicBezTo>
                <a:cubicBezTo>
                  <a:pt x="333" y="82"/>
                  <a:pt x="330" y="78"/>
                  <a:pt x="329" y="77"/>
                </a:cubicBezTo>
                <a:cubicBezTo>
                  <a:pt x="331" y="79"/>
                  <a:pt x="343" y="75"/>
                  <a:pt x="343" y="75"/>
                </a:cubicBezTo>
                <a:cubicBezTo>
                  <a:pt x="343" y="82"/>
                  <a:pt x="343" y="82"/>
                  <a:pt x="343" y="82"/>
                </a:cubicBezTo>
                <a:cubicBezTo>
                  <a:pt x="342" y="81"/>
                  <a:pt x="338" y="85"/>
                  <a:pt x="338" y="85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>
              <a:latin typeface="+mn-lt"/>
            </a:endParaRPr>
          </a:p>
        </p:txBody>
      </p:sp>
      <p:grpSp>
        <p:nvGrpSpPr>
          <p:cNvPr id="89" name="Group 23"/>
          <p:cNvGrpSpPr>
            <a:grpSpLocks/>
          </p:cNvGrpSpPr>
          <p:nvPr/>
        </p:nvGrpSpPr>
        <p:grpSpPr bwMode="auto">
          <a:xfrm>
            <a:off x="5118424" y="2188840"/>
            <a:ext cx="2005013" cy="1189037"/>
            <a:chOff x="5139869" y="5329865"/>
            <a:chExt cx="2006286" cy="1189613"/>
          </a:xfrm>
        </p:grpSpPr>
        <p:sp>
          <p:nvSpPr>
            <p:cNvPr id="90" name="Freeform 5"/>
            <p:cNvSpPr>
              <a:spLocks/>
            </p:cNvSpPr>
            <p:nvPr/>
          </p:nvSpPr>
          <p:spPr bwMode="auto">
            <a:xfrm>
              <a:off x="5139869" y="5750756"/>
              <a:ext cx="959459" cy="768722"/>
            </a:xfrm>
            <a:custGeom>
              <a:avLst/>
              <a:gdLst>
                <a:gd name="T0" fmla="*/ 595 w 595"/>
                <a:gd name="T1" fmla="*/ 671 h 671"/>
                <a:gd name="T2" fmla="*/ 0 w 595"/>
                <a:gd name="T3" fmla="*/ 328 h 671"/>
                <a:gd name="T4" fmla="*/ 0 w 595"/>
                <a:gd name="T5" fmla="*/ 0 h 671"/>
                <a:gd name="T6" fmla="*/ 595 w 595"/>
                <a:gd name="T7" fmla="*/ 343 h 671"/>
                <a:gd name="T8" fmla="*/ 595 w 595"/>
                <a:gd name="T9" fmla="*/ 671 h 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5" h="671">
                  <a:moveTo>
                    <a:pt x="595" y="671"/>
                  </a:moveTo>
                  <a:lnTo>
                    <a:pt x="0" y="328"/>
                  </a:lnTo>
                  <a:lnTo>
                    <a:pt x="0" y="0"/>
                  </a:lnTo>
                  <a:lnTo>
                    <a:pt x="595" y="343"/>
                  </a:lnTo>
                  <a:lnTo>
                    <a:pt x="595" y="671"/>
                  </a:lnTo>
                  <a:close/>
                </a:path>
              </a:pathLst>
            </a:custGeom>
            <a:solidFill>
              <a:srgbClr val="16AD5E">
                <a:lumMod val="75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/>
              </a:endParaRPr>
            </a:p>
          </p:txBody>
        </p:sp>
        <p:sp>
          <p:nvSpPr>
            <p:cNvPr id="91" name="Freeform 6"/>
            <p:cNvSpPr>
              <a:spLocks/>
            </p:cNvSpPr>
            <p:nvPr/>
          </p:nvSpPr>
          <p:spPr bwMode="auto">
            <a:xfrm>
              <a:off x="5139869" y="5329865"/>
              <a:ext cx="2006286" cy="813194"/>
            </a:xfrm>
            <a:custGeom>
              <a:avLst/>
              <a:gdLst>
                <a:gd name="T0" fmla="*/ 595 w 1244"/>
                <a:gd name="T1" fmla="*/ 710 h 710"/>
                <a:gd name="T2" fmla="*/ 0 w 1244"/>
                <a:gd name="T3" fmla="*/ 367 h 710"/>
                <a:gd name="T4" fmla="*/ 649 w 1244"/>
                <a:gd name="T5" fmla="*/ 0 h 710"/>
                <a:gd name="T6" fmla="*/ 1244 w 1244"/>
                <a:gd name="T7" fmla="*/ 344 h 710"/>
                <a:gd name="T8" fmla="*/ 595 w 1244"/>
                <a:gd name="T9" fmla="*/ 710 h 7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4" h="710">
                  <a:moveTo>
                    <a:pt x="595" y="710"/>
                  </a:moveTo>
                  <a:lnTo>
                    <a:pt x="0" y="367"/>
                  </a:lnTo>
                  <a:lnTo>
                    <a:pt x="649" y="0"/>
                  </a:lnTo>
                  <a:lnTo>
                    <a:pt x="1244" y="344"/>
                  </a:lnTo>
                  <a:lnTo>
                    <a:pt x="595" y="710"/>
                  </a:lnTo>
                  <a:close/>
                </a:path>
              </a:pathLst>
            </a:custGeom>
            <a:solidFill>
              <a:srgbClr val="16AD5E">
                <a:lumMod val="40000"/>
                <a:lumOff val="6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/>
              </a:endParaRPr>
            </a:p>
          </p:txBody>
        </p:sp>
        <p:sp>
          <p:nvSpPr>
            <p:cNvPr id="92" name="Freeform 7"/>
            <p:cNvSpPr>
              <a:spLocks/>
            </p:cNvSpPr>
            <p:nvPr/>
          </p:nvSpPr>
          <p:spPr bwMode="auto">
            <a:xfrm>
              <a:off x="6099467" y="5724110"/>
              <a:ext cx="1046688" cy="795368"/>
            </a:xfrm>
            <a:custGeom>
              <a:avLst/>
              <a:gdLst>
                <a:gd name="T0" fmla="*/ 1046688 w 649"/>
                <a:gd name="T1" fmla="*/ 0 h 694"/>
                <a:gd name="T2" fmla="*/ 1046688 w 649"/>
                <a:gd name="T3" fmla="*/ 375909 h 694"/>
                <a:gd name="T4" fmla="*/ 0 w 649"/>
                <a:gd name="T5" fmla="*/ 795368 h 694"/>
                <a:gd name="T6" fmla="*/ 0 w 649"/>
                <a:gd name="T7" fmla="*/ 419459 h 694"/>
                <a:gd name="T8" fmla="*/ 1046688 w 649"/>
                <a:gd name="T9" fmla="*/ 0 h 69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49" h="694">
                  <a:moveTo>
                    <a:pt x="649" y="0"/>
                  </a:moveTo>
                  <a:lnTo>
                    <a:pt x="649" y="328"/>
                  </a:lnTo>
                  <a:lnTo>
                    <a:pt x="0" y="694"/>
                  </a:lnTo>
                  <a:lnTo>
                    <a:pt x="0" y="366"/>
                  </a:lnTo>
                  <a:lnTo>
                    <a:pt x="649" y="0"/>
                  </a:lnTo>
                  <a:close/>
                </a:path>
              </a:pathLst>
            </a:custGeom>
            <a:solidFill>
              <a:srgbClr val="16AD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</p:grpSp>
      <p:sp>
        <p:nvSpPr>
          <p:cNvPr id="93" name="Freeform 20"/>
          <p:cNvSpPr>
            <a:spLocks/>
          </p:cNvSpPr>
          <p:nvPr/>
        </p:nvSpPr>
        <p:spPr bwMode="auto">
          <a:xfrm>
            <a:off x="6032824" y="1022027"/>
            <a:ext cx="549275" cy="1662113"/>
          </a:xfrm>
          <a:custGeom>
            <a:avLst/>
            <a:gdLst>
              <a:gd name="T0" fmla="*/ 101 w 246"/>
              <a:gd name="T1" fmla="*/ 0 h 843"/>
              <a:gd name="T2" fmla="*/ 144 w 246"/>
              <a:gd name="T3" fmla="*/ 41 h 843"/>
              <a:gd name="T4" fmla="*/ 140 w 246"/>
              <a:gd name="T5" fmla="*/ 85 h 843"/>
              <a:gd name="T6" fmla="*/ 135 w 246"/>
              <a:gd name="T7" fmla="*/ 92 h 843"/>
              <a:gd name="T8" fmla="*/ 131 w 246"/>
              <a:gd name="T9" fmla="*/ 113 h 843"/>
              <a:gd name="T10" fmla="*/ 124 w 246"/>
              <a:gd name="T11" fmla="*/ 124 h 843"/>
              <a:gd name="T12" fmla="*/ 132 w 246"/>
              <a:gd name="T13" fmla="*/ 139 h 843"/>
              <a:gd name="T14" fmla="*/ 168 w 246"/>
              <a:gd name="T15" fmla="*/ 154 h 843"/>
              <a:gd name="T16" fmla="*/ 194 w 246"/>
              <a:gd name="T17" fmla="*/ 179 h 843"/>
              <a:gd name="T18" fmla="*/ 220 w 246"/>
              <a:gd name="T19" fmla="*/ 221 h 843"/>
              <a:gd name="T20" fmla="*/ 242 w 246"/>
              <a:gd name="T21" fmla="*/ 268 h 843"/>
              <a:gd name="T22" fmla="*/ 200 w 246"/>
              <a:gd name="T23" fmla="*/ 292 h 843"/>
              <a:gd name="T24" fmla="*/ 181 w 246"/>
              <a:gd name="T25" fmla="*/ 284 h 843"/>
              <a:gd name="T26" fmla="*/ 194 w 246"/>
              <a:gd name="T27" fmla="*/ 361 h 843"/>
              <a:gd name="T28" fmla="*/ 202 w 246"/>
              <a:gd name="T29" fmla="*/ 440 h 843"/>
              <a:gd name="T30" fmla="*/ 187 w 246"/>
              <a:gd name="T31" fmla="*/ 448 h 843"/>
              <a:gd name="T32" fmla="*/ 176 w 246"/>
              <a:gd name="T33" fmla="*/ 549 h 843"/>
              <a:gd name="T34" fmla="*/ 161 w 246"/>
              <a:gd name="T35" fmla="*/ 646 h 843"/>
              <a:gd name="T36" fmla="*/ 160 w 246"/>
              <a:gd name="T37" fmla="*/ 707 h 843"/>
              <a:gd name="T38" fmla="*/ 188 w 246"/>
              <a:gd name="T39" fmla="*/ 746 h 843"/>
              <a:gd name="T40" fmla="*/ 221 w 246"/>
              <a:gd name="T41" fmla="*/ 753 h 843"/>
              <a:gd name="T42" fmla="*/ 217 w 246"/>
              <a:gd name="T43" fmla="*/ 768 h 843"/>
              <a:gd name="T44" fmla="*/ 165 w 246"/>
              <a:gd name="T45" fmla="*/ 763 h 843"/>
              <a:gd name="T46" fmla="*/ 145 w 246"/>
              <a:gd name="T47" fmla="*/ 755 h 843"/>
              <a:gd name="T48" fmla="*/ 132 w 246"/>
              <a:gd name="T49" fmla="*/ 765 h 843"/>
              <a:gd name="T50" fmla="*/ 112 w 246"/>
              <a:gd name="T51" fmla="*/ 753 h 843"/>
              <a:gd name="T52" fmla="*/ 109 w 246"/>
              <a:gd name="T53" fmla="*/ 720 h 843"/>
              <a:gd name="T54" fmla="*/ 113 w 246"/>
              <a:gd name="T55" fmla="*/ 683 h 843"/>
              <a:gd name="T56" fmla="*/ 106 w 246"/>
              <a:gd name="T57" fmla="*/ 629 h 843"/>
              <a:gd name="T58" fmla="*/ 106 w 246"/>
              <a:gd name="T59" fmla="*/ 585 h 843"/>
              <a:gd name="T60" fmla="*/ 110 w 246"/>
              <a:gd name="T61" fmla="*/ 544 h 843"/>
              <a:gd name="T62" fmla="*/ 110 w 246"/>
              <a:gd name="T63" fmla="*/ 516 h 843"/>
              <a:gd name="T64" fmla="*/ 95 w 246"/>
              <a:gd name="T65" fmla="*/ 594 h 843"/>
              <a:gd name="T66" fmla="*/ 87 w 246"/>
              <a:gd name="T67" fmla="*/ 685 h 843"/>
              <a:gd name="T68" fmla="*/ 73 w 246"/>
              <a:gd name="T69" fmla="*/ 742 h 843"/>
              <a:gd name="T70" fmla="*/ 67 w 246"/>
              <a:gd name="T71" fmla="*/ 767 h 843"/>
              <a:gd name="T72" fmla="*/ 75 w 246"/>
              <a:gd name="T73" fmla="*/ 798 h 843"/>
              <a:gd name="T74" fmla="*/ 69 w 246"/>
              <a:gd name="T75" fmla="*/ 843 h 843"/>
              <a:gd name="T76" fmla="*/ 30 w 246"/>
              <a:gd name="T77" fmla="*/ 816 h 843"/>
              <a:gd name="T78" fmla="*/ 27 w 246"/>
              <a:gd name="T79" fmla="*/ 772 h 843"/>
              <a:gd name="T80" fmla="*/ 22 w 246"/>
              <a:gd name="T81" fmla="*/ 738 h 843"/>
              <a:gd name="T82" fmla="*/ 22 w 246"/>
              <a:gd name="T83" fmla="*/ 690 h 843"/>
              <a:gd name="T84" fmla="*/ 29 w 246"/>
              <a:gd name="T85" fmla="*/ 607 h 843"/>
              <a:gd name="T86" fmla="*/ 38 w 246"/>
              <a:gd name="T87" fmla="*/ 506 h 843"/>
              <a:gd name="T88" fmla="*/ 39 w 246"/>
              <a:gd name="T89" fmla="*/ 453 h 843"/>
              <a:gd name="T90" fmla="*/ 12 w 246"/>
              <a:gd name="T91" fmla="*/ 442 h 843"/>
              <a:gd name="T92" fmla="*/ 22 w 246"/>
              <a:gd name="T93" fmla="*/ 379 h 843"/>
              <a:gd name="T94" fmla="*/ 37 w 246"/>
              <a:gd name="T95" fmla="*/ 314 h 843"/>
              <a:gd name="T96" fmla="*/ 32 w 246"/>
              <a:gd name="T97" fmla="*/ 270 h 843"/>
              <a:gd name="T98" fmla="*/ 10 w 246"/>
              <a:gd name="T99" fmla="*/ 214 h 843"/>
              <a:gd name="T100" fmla="*/ 9 w 246"/>
              <a:gd name="T101" fmla="*/ 152 h 843"/>
              <a:gd name="T102" fmla="*/ 47 w 246"/>
              <a:gd name="T103" fmla="*/ 139 h 843"/>
              <a:gd name="T104" fmla="*/ 67 w 246"/>
              <a:gd name="T105" fmla="*/ 116 h 843"/>
              <a:gd name="T106" fmla="*/ 73 w 246"/>
              <a:gd name="T107" fmla="*/ 107 h 843"/>
              <a:gd name="T108" fmla="*/ 72 w 246"/>
              <a:gd name="T109" fmla="*/ 93 h 843"/>
              <a:gd name="T110" fmla="*/ 61 w 246"/>
              <a:gd name="T111" fmla="*/ 79 h 843"/>
              <a:gd name="T112" fmla="*/ 60 w 246"/>
              <a:gd name="T113" fmla="*/ 33 h 843"/>
              <a:gd name="T114" fmla="*/ 101 w 246"/>
              <a:gd name="T115" fmla="*/ 0 h 8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246" h="843">
                <a:moveTo>
                  <a:pt x="101" y="0"/>
                </a:moveTo>
                <a:cubicBezTo>
                  <a:pt x="118" y="0"/>
                  <a:pt x="144" y="16"/>
                  <a:pt x="144" y="41"/>
                </a:cubicBezTo>
                <a:cubicBezTo>
                  <a:pt x="144" y="66"/>
                  <a:pt x="142" y="77"/>
                  <a:pt x="140" y="85"/>
                </a:cubicBezTo>
                <a:cubicBezTo>
                  <a:pt x="138" y="93"/>
                  <a:pt x="135" y="92"/>
                  <a:pt x="135" y="92"/>
                </a:cubicBezTo>
                <a:cubicBezTo>
                  <a:pt x="135" y="92"/>
                  <a:pt x="136" y="109"/>
                  <a:pt x="131" y="113"/>
                </a:cubicBezTo>
                <a:cubicBezTo>
                  <a:pt x="125" y="117"/>
                  <a:pt x="124" y="119"/>
                  <a:pt x="124" y="124"/>
                </a:cubicBezTo>
                <a:cubicBezTo>
                  <a:pt x="124" y="129"/>
                  <a:pt x="127" y="133"/>
                  <a:pt x="132" y="139"/>
                </a:cubicBezTo>
                <a:cubicBezTo>
                  <a:pt x="137" y="144"/>
                  <a:pt x="157" y="150"/>
                  <a:pt x="168" y="154"/>
                </a:cubicBezTo>
                <a:cubicBezTo>
                  <a:pt x="179" y="158"/>
                  <a:pt x="187" y="165"/>
                  <a:pt x="194" y="179"/>
                </a:cubicBezTo>
                <a:cubicBezTo>
                  <a:pt x="200" y="192"/>
                  <a:pt x="208" y="209"/>
                  <a:pt x="220" y="221"/>
                </a:cubicBezTo>
                <a:cubicBezTo>
                  <a:pt x="231" y="232"/>
                  <a:pt x="246" y="251"/>
                  <a:pt x="242" y="268"/>
                </a:cubicBezTo>
                <a:cubicBezTo>
                  <a:pt x="238" y="286"/>
                  <a:pt x="213" y="299"/>
                  <a:pt x="200" y="292"/>
                </a:cubicBezTo>
                <a:cubicBezTo>
                  <a:pt x="186" y="284"/>
                  <a:pt x="181" y="284"/>
                  <a:pt x="181" y="284"/>
                </a:cubicBezTo>
                <a:cubicBezTo>
                  <a:pt x="181" y="284"/>
                  <a:pt x="189" y="322"/>
                  <a:pt x="194" y="361"/>
                </a:cubicBezTo>
                <a:cubicBezTo>
                  <a:pt x="198" y="400"/>
                  <a:pt x="208" y="437"/>
                  <a:pt x="202" y="440"/>
                </a:cubicBezTo>
                <a:cubicBezTo>
                  <a:pt x="196" y="444"/>
                  <a:pt x="187" y="448"/>
                  <a:pt x="187" y="448"/>
                </a:cubicBezTo>
                <a:cubicBezTo>
                  <a:pt x="187" y="448"/>
                  <a:pt x="186" y="502"/>
                  <a:pt x="176" y="549"/>
                </a:cubicBezTo>
                <a:cubicBezTo>
                  <a:pt x="166" y="597"/>
                  <a:pt x="163" y="618"/>
                  <a:pt x="161" y="646"/>
                </a:cubicBezTo>
                <a:cubicBezTo>
                  <a:pt x="160" y="674"/>
                  <a:pt x="157" y="695"/>
                  <a:pt x="160" y="707"/>
                </a:cubicBezTo>
                <a:cubicBezTo>
                  <a:pt x="162" y="718"/>
                  <a:pt x="178" y="742"/>
                  <a:pt x="188" y="746"/>
                </a:cubicBezTo>
                <a:cubicBezTo>
                  <a:pt x="197" y="750"/>
                  <a:pt x="214" y="750"/>
                  <a:pt x="221" y="753"/>
                </a:cubicBezTo>
                <a:cubicBezTo>
                  <a:pt x="228" y="756"/>
                  <a:pt x="233" y="765"/>
                  <a:pt x="217" y="768"/>
                </a:cubicBezTo>
                <a:cubicBezTo>
                  <a:pt x="201" y="770"/>
                  <a:pt x="172" y="766"/>
                  <a:pt x="165" y="763"/>
                </a:cubicBezTo>
                <a:cubicBezTo>
                  <a:pt x="157" y="761"/>
                  <a:pt x="145" y="755"/>
                  <a:pt x="145" y="755"/>
                </a:cubicBezTo>
                <a:cubicBezTo>
                  <a:pt x="145" y="755"/>
                  <a:pt x="149" y="765"/>
                  <a:pt x="132" y="765"/>
                </a:cubicBezTo>
                <a:cubicBezTo>
                  <a:pt x="115" y="765"/>
                  <a:pt x="112" y="763"/>
                  <a:pt x="112" y="753"/>
                </a:cubicBezTo>
                <a:cubicBezTo>
                  <a:pt x="111" y="742"/>
                  <a:pt x="112" y="728"/>
                  <a:pt x="109" y="720"/>
                </a:cubicBezTo>
                <a:cubicBezTo>
                  <a:pt x="107" y="713"/>
                  <a:pt x="119" y="693"/>
                  <a:pt x="113" y="683"/>
                </a:cubicBezTo>
                <a:cubicBezTo>
                  <a:pt x="107" y="672"/>
                  <a:pt x="100" y="645"/>
                  <a:pt x="106" y="629"/>
                </a:cubicBezTo>
                <a:cubicBezTo>
                  <a:pt x="112" y="612"/>
                  <a:pt x="104" y="596"/>
                  <a:pt x="106" y="585"/>
                </a:cubicBezTo>
                <a:cubicBezTo>
                  <a:pt x="108" y="575"/>
                  <a:pt x="110" y="561"/>
                  <a:pt x="110" y="544"/>
                </a:cubicBezTo>
                <a:cubicBezTo>
                  <a:pt x="110" y="528"/>
                  <a:pt x="110" y="516"/>
                  <a:pt x="110" y="516"/>
                </a:cubicBezTo>
                <a:cubicBezTo>
                  <a:pt x="110" y="516"/>
                  <a:pt x="98" y="577"/>
                  <a:pt x="95" y="594"/>
                </a:cubicBezTo>
                <a:cubicBezTo>
                  <a:pt x="92" y="610"/>
                  <a:pt x="87" y="668"/>
                  <a:pt x="87" y="685"/>
                </a:cubicBezTo>
                <a:cubicBezTo>
                  <a:pt x="87" y="703"/>
                  <a:pt x="73" y="727"/>
                  <a:pt x="73" y="742"/>
                </a:cubicBezTo>
                <a:cubicBezTo>
                  <a:pt x="72" y="758"/>
                  <a:pt x="72" y="767"/>
                  <a:pt x="67" y="767"/>
                </a:cubicBezTo>
                <a:cubicBezTo>
                  <a:pt x="63" y="767"/>
                  <a:pt x="72" y="785"/>
                  <a:pt x="75" y="798"/>
                </a:cubicBezTo>
                <a:cubicBezTo>
                  <a:pt x="78" y="812"/>
                  <a:pt x="87" y="843"/>
                  <a:pt x="69" y="843"/>
                </a:cubicBezTo>
                <a:cubicBezTo>
                  <a:pt x="51" y="843"/>
                  <a:pt x="30" y="835"/>
                  <a:pt x="30" y="816"/>
                </a:cubicBezTo>
                <a:cubicBezTo>
                  <a:pt x="29" y="796"/>
                  <a:pt x="32" y="780"/>
                  <a:pt x="27" y="772"/>
                </a:cubicBezTo>
                <a:cubicBezTo>
                  <a:pt x="22" y="765"/>
                  <a:pt x="21" y="748"/>
                  <a:pt x="22" y="738"/>
                </a:cubicBezTo>
                <a:cubicBezTo>
                  <a:pt x="22" y="728"/>
                  <a:pt x="19" y="712"/>
                  <a:pt x="22" y="690"/>
                </a:cubicBezTo>
                <a:cubicBezTo>
                  <a:pt x="24" y="669"/>
                  <a:pt x="24" y="634"/>
                  <a:pt x="29" y="607"/>
                </a:cubicBezTo>
                <a:cubicBezTo>
                  <a:pt x="34" y="580"/>
                  <a:pt x="35" y="539"/>
                  <a:pt x="38" y="506"/>
                </a:cubicBezTo>
                <a:cubicBezTo>
                  <a:pt x="40" y="474"/>
                  <a:pt x="42" y="458"/>
                  <a:pt x="39" y="453"/>
                </a:cubicBezTo>
                <a:cubicBezTo>
                  <a:pt x="36" y="448"/>
                  <a:pt x="17" y="443"/>
                  <a:pt x="12" y="442"/>
                </a:cubicBezTo>
                <a:cubicBezTo>
                  <a:pt x="7" y="441"/>
                  <a:pt x="19" y="407"/>
                  <a:pt x="22" y="379"/>
                </a:cubicBezTo>
                <a:cubicBezTo>
                  <a:pt x="26" y="351"/>
                  <a:pt x="33" y="334"/>
                  <a:pt x="37" y="314"/>
                </a:cubicBezTo>
                <a:cubicBezTo>
                  <a:pt x="40" y="294"/>
                  <a:pt x="40" y="285"/>
                  <a:pt x="32" y="270"/>
                </a:cubicBezTo>
                <a:cubicBezTo>
                  <a:pt x="24" y="256"/>
                  <a:pt x="14" y="247"/>
                  <a:pt x="10" y="214"/>
                </a:cubicBezTo>
                <a:cubicBezTo>
                  <a:pt x="5" y="182"/>
                  <a:pt x="0" y="160"/>
                  <a:pt x="9" y="152"/>
                </a:cubicBezTo>
                <a:cubicBezTo>
                  <a:pt x="17" y="144"/>
                  <a:pt x="34" y="149"/>
                  <a:pt x="47" y="139"/>
                </a:cubicBezTo>
                <a:cubicBezTo>
                  <a:pt x="59" y="129"/>
                  <a:pt x="61" y="117"/>
                  <a:pt x="67" y="116"/>
                </a:cubicBezTo>
                <a:cubicBezTo>
                  <a:pt x="72" y="115"/>
                  <a:pt x="73" y="114"/>
                  <a:pt x="73" y="107"/>
                </a:cubicBezTo>
                <a:cubicBezTo>
                  <a:pt x="73" y="100"/>
                  <a:pt x="72" y="93"/>
                  <a:pt x="72" y="93"/>
                </a:cubicBezTo>
                <a:cubicBezTo>
                  <a:pt x="72" y="93"/>
                  <a:pt x="63" y="87"/>
                  <a:pt x="61" y="79"/>
                </a:cubicBezTo>
                <a:cubicBezTo>
                  <a:pt x="59" y="70"/>
                  <a:pt x="57" y="48"/>
                  <a:pt x="60" y="33"/>
                </a:cubicBezTo>
                <a:cubicBezTo>
                  <a:pt x="62" y="18"/>
                  <a:pt x="76" y="0"/>
                  <a:pt x="101" y="0"/>
                </a:cubicBezTo>
                <a:close/>
              </a:path>
            </a:pathLst>
          </a:custGeom>
          <a:solidFill>
            <a:srgbClr val="0D1015">
              <a:lumMod val="75000"/>
              <a:lumOff val="25000"/>
            </a:srgbClr>
          </a:solidFill>
          <a:ln>
            <a:noFill/>
          </a:ln>
          <a:ex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srgbClr val="0D1015"/>
              </a:solidFill>
              <a:effectLst/>
              <a:uLnTx/>
              <a:uFillTx/>
              <a:latin typeface="Roboto Condensed Ligh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41609" y="5449959"/>
            <a:ext cx="4392071" cy="96436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defTabSz="825500" hangingPunct="0"/>
            <a:r>
              <a:rPr lang="en-US" sz="1400" dirty="0" err="1">
                <a:solidFill>
                  <a:srgbClr val="000000"/>
                </a:solidFill>
                <a:latin typeface="Calibri" panose="020F0502020204030204" pitchFamily="34" charset="0"/>
                <a:sym typeface="Helvetica Light"/>
              </a:rPr>
              <a:t>Dalam</a:t>
            </a:r>
            <a:r>
              <a:rPr lang="en-US" sz="1400" dirty="0">
                <a:solidFill>
                  <a:srgbClr val="000000"/>
                </a:solidFill>
                <a:latin typeface="Calibri" panose="020F0502020204030204" pitchFamily="34" charset="0"/>
                <a:sym typeface="Helvetica Light"/>
              </a:rPr>
              <a:t> 45 </a:t>
            </a:r>
            <a:r>
              <a:rPr lang="en-US" sz="1400" dirty="0" err="1">
                <a:solidFill>
                  <a:srgbClr val="000000"/>
                </a:solidFill>
                <a:latin typeface="Calibri" panose="020F0502020204030204" pitchFamily="34" charset="0"/>
                <a:sym typeface="Helvetica Light"/>
              </a:rPr>
              <a:t>hari</a:t>
            </a:r>
            <a:r>
              <a:rPr lang="en-US" sz="1400" dirty="0">
                <a:solidFill>
                  <a:srgbClr val="000000"/>
                </a:solidFill>
                <a:latin typeface="Calibri" panose="020F0502020204030204" pitchFamily="34" charset="0"/>
                <a:sym typeface="Helvetica Light"/>
              </a:rPr>
              <a:t> </a:t>
            </a:r>
            <a:r>
              <a:rPr lang="en-US" sz="1400" dirty="0" err="1">
                <a:solidFill>
                  <a:srgbClr val="000000"/>
                </a:solidFill>
                <a:latin typeface="Calibri" panose="020F0502020204030204" pitchFamily="34" charset="0"/>
                <a:sym typeface="Helvetica Light"/>
              </a:rPr>
              <a:t>sejak</a:t>
            </a:r>
            <a:r>
              <a:rPr lang="en-US" sz="1400" dirty="0">
                <a:solidFill>
                  <a:srgbClr val="000000"/>
                </a:solidFill>
                <a:latin typeface="Calibri" panose="020F0502020204030204" pitchFamily="34" charset="0"/>
                <a:sym typeface="Helvetica Light"/>
              </a:rPr>
              <a:t> status </a:t>
            </a:r>
            <a:r>
              <a:rPr lang="en-US" sz="1400" dirty="0" err="1">
                <a:solidFill>
                  <a:srgbClr val="000000"/>
                </a:solidFill>
                <a:latin typeface="Calibri" panose="020F0502020204030204" pitchFamily="34" charset="0"/>
                <a:sym typeface="Helvetica Light"/>
              </a:rPr>
              <a:t>kepesertaan</a:t>
            </a:r>
            <a:r>
              <a:rPr lang="en-US" sz="1400" dirty="0">
                <a:solidFill>
                  <a:srgbClr val="000000"/>
                </a:solidFill>
                <a:latin typeface="Calibri" panose="020F0502020204030204" pitchFamily="34" charset="0"/>
                <a:sym typeface="Helvetica Light"/>
              </a:rPr>
              <a:t> </a:t>
            </a:r>
            <a:r>
              <a:rPr lang="en-US" sz="1400" dirty="0" err="1">
                <a:solidFill>
                  <a:srgbClr val="000000"/>
                </a:solidFill>
                <a:latin typeface="Calibri" panose="020F0502020204030204" pitchFamily="34" charset="0"/>
                <a:sym typeface="Helvetica Light"/>
              </a:rPr>
              <a:t>aktif</a:t>
            </a:r>
            <a:r>
              <a:rPr lang="en-US" sz="1400" dirty="0">
                <a:solidFill>
                  <a:srgbClr val="000000"/>
                </a:solidFill>
                <a:latin typeface="Calibri" panose="020F0502020204030204" pitchFamily="34" charset="0"/>
                <a:sym typeface="Helvetica Light"/>
              </a:rPr>
              <a:t> </a:t>
            </a:r>
            <a:r>
              <a:rPr lang="en-US" sz="1400" dirty="0" err="1">
                <a:solidFill>
                  <a:srgbClr val="000000"/>
                </a:solidFill>
                <a:latin typeface="Calibri" panose="020F0502020204030204" pitchFamily="34" charset="0"/>
                <a:sym typeface="Helvetica Light"/>
              </a:rPr>
              <a:t>kembali</a:t>
            </a:r>
            <a:r>
              <a:rPr lang="en-US" sz="1400" dirty="0">
                <a:solidFill>
                  <a:srgbClr val="000000"/>
                </a:solidFill>
                <a:latin typeface="Calibri" panose="020F0502020204030204" pitchFamily="34" charset="0"/>
                <a:sym typeface="Helvetica Light"/>
              </a:rPr>
              <a:t>, </a:t>
            </a:r>
            <a:r>
              <a:rPr lang="en-US" sz="1400" dirty="0" err="1">
                <a:solidFill>
                  <a:srgbClr val="000000"/>
                </a:solidFill>
                <a:latin typeface="Calibri" panose="020F0502020204030204" pitchFamily="34" charset="0"/>
                <a:sym typeface="Helvetica Light"/>
              </a:rPr>
              <a:t>Peserta</a:t>
            </a:r>
            <a:r>
              <a:rPr lang="en-US" sz="1400" dirty="0">
                <a:solidFill>
                  <a:srgbClr val="000000"/>
                </a:solidFill>
                <a:latin typeface="Calibri" panose="020F0502020204030204" pitchFamily="34" charset="0"/>
                <a:sym typeface="Helvetica Light"/>
              </a:rPr>
              <a:t> </a:t>
            </a:r>
            <a:r>
              <a:rPr lang="en-US" sz="1400" dirty="0" err="1">
                <a:solidFill>
                  <a:srgbClr val="000000"/>
                </a:solidFill>
                <a:latin typeface="Calibri" panose="020F0502020204030204" pitchFamily="34" charset="0"/>
                <a:sym typeface="Helvetica Light"/>
              </a:rPr>
              <a:t>wajib</a:t>
            </a:r>
            <a:r>
              <a:rPr lang="en-US" sz="1400" dirty="0">
                <a:solidFill>
                  <a:srgbClr val="000000"/>
                </a:solidFill>
                <a:latin typeface="Calibri" panose="020F0502020204030204" pitchFamily="34" charset="0"/>
                <a:sym typeface="Helvetica Light"/>
              </a:rPr>
              <a:t> </a:t>
            </a:r>
            <a:r>
              <a:rPr lang="en-US" sz="1400" dirty="0" err="1">
                <a:solidFill>
                  <a:srgbClr val="000000"/>
                </a:solidFill>
                <a:latin typeface="Calibri" panose="020F0502020204030204" pitchFamily="34" charset="0"/>
                <a:sym typeface="Helvetica Light"/>
              </a:rPr>
              <a:t>membayar</a:t>
            </a:r>
            <a:r>
              <a:rPr lang="en-US" sz="1400" dirty="0">
                <a:solidFill>
                  <a:srgbClr val="000000"/>
                </a:solidFill>
                <a:latin typeface="Calibri" panose="020F0502020204030204" pitchFamily="34" charset="0"/>
                <a:sym typeface="Helvetica Light"/>
              </a:rPr>
              <a:t> </a:t>
            </a:r>
            <a:r>
              <a:rPr lang="en-US" sz="1400" dirty="0" err="1">
                <a:solidFill>
                  <a:srgbClr val="000000"/>
                </a:solidFill>
                <a:latin typeface="Calibri" panose="020F0502020204030204" pitchFamily="34" charset="0"/>
                <a:sym typeface="Helvetica Light"/>
              </a:rPr>
              <a:t>denda</a:t>
            </a:r>
            <a:r>
              <a:rPr lang="en-US" sz="1400" dirty="0">
                <a:solidFill>
                  <a:srgbClr val="000000"/>
                </a:solidFill>
                <a:latin typeface="Calibri" panose="020F0502020204030204" pitchFamily="34" charset="0"/>
                <a:sym typeface="Helvetica Light"/>
              </a:rPr>
              <a:t> </a:t>
            </a:r>
            <a:r>
              <a:rPr lang="en-US" sz="1400" dirty="0" err="1">
                <a:solidFill>
                  <a:srgbClr val="000000"/>
                </a:solidFill>
                <a:latin typeface="Calibri" panose="020F0502020204030204" pitchFamily="34" charset="0"/>
                <a:sym typeface="Helvetica Light"/>
              </a:rPr>
              <a:t>sebesar</a:t>
            </a:r>
            <a:r>
              <a:rPr lang="en-US" sz="1400" dirty="0">
                <a:solidFill>
                  <a:srgbClr val="000000"/>
                </a:solidFill>
                <a:latin typeface="Calibri" panose="020F0502020204030204" pitchFamily="34" charset="0"/>
                <a:sym typeface="Helvetica Light"/>
              </a:rPr>
              <a:t> 2,5</a:t>
            </a:r>
            <a:r>
              <a:rPr lang="en-US" sz="1400" dirty="0" smtClean="0">
                <a:solidFill>
                  <a:srgbClr val="000000"/>
                </a:solidFill>
                <a:latin typeface="Calibri" panose="020F0502020204030204" pitchFamily="34" charset="0"/>
                <a:sym typeface="Helvetica Light"/>
              </a:rPr>
              <a:t>% </a:t>
            </a:r>
            <a:r>
              <a:rPr lang="en-US" sz="1400" dirty="0" err="1" smtClean="0">
                <a:solidFill>
                  <a:srgbClr val="000000"/>
                </a:solidFill>
                <a:latin typeface="Calibri" panose="020F0502020204030204" pitchFamily="34" charset="0"/>
                <a:sym typeface="Helvetica Light"/>
              </a:rPr>
              <a:t>dari</a:t>
            </a:r>
            <a:r>
              <a:rPr lang="en-US" sz="1400" dirty="0" smtClean="0">
                <a:solidFill>
                  <a:srgbClr val="000000"/>
                </a:solidFill>
                <a:latin typeface="Calibri" panose="020F0502020204030204" pitchFamily="34" charset="0"/>
                <a:sym typeface="Helvetica Light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Calibri" panose="020F0502020204030204" pitchFamily="34" charset="0"/>
                <a:sym typeface="Helvetica Light"/>
              </a:rPr>
              <a:t>biaya</a:t>
            </a:r>
            <a:r>
              <a:rPr lang="en-US" sz="1400" dirty="0" smtClean="0">
                <a:solidFill>
                  <a:srgbClr val="000000"/>
                </a:solidFill>
                <a:latin typeface="Calibri" panose="020F0502020204030204" pitchFamily="34" charset="0"/>
                <a:sym typeface="Helvetica Light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Calibri" panose="020F0502020204030204" pitchFamily="34" charset="0"/>
                <a:sym typeface="Helvetica Light"/>
              </a:rPr>
              <a:t>pelayanan</a:t>
            </a:r>
            <a:r>
              <a:rPr lang="en-US" sz="1400" dirty="0" smtClean="0">
                <a:solidFill>
                  <a:srgbClr val="000000"/>
                </a:solidFill>
                <a:latin typeface="Calibri" panose="020F0502020204030204" pitchFamily="34" charset="0"/>
                <a:sym typeface="Helvetica Light"/>
              </a:rPr>
              <a:t> </a:t>
            </a:r>
            <a:r>
              <a:rPr lang="en-US" sz="1400" dirty="0" err="1">
                <a:solidFill>
                  <a:srgbClr val="000000"/>
                </a:solidFill>
                <a:latin typeface="Calibri" panose="020F0502020204030204" pitchFamily="34" charset="0"/>
                <a:sym typeface="Helvetica Light"/>
              </a:rPr>
              <a:t>kepada</a:t>
            </a:r>
            <a:r>
              <a:rPr lang="en-US" sz="1400" dirty="0">
                <a:solidFill>
                  <a:srgbClr val="000000"/>
                </a:solidFill>
                <a:latin typeface="Calibri" panose="020F0502020204030204" pitchFamily="34" charset="0"/>
                <a:sym typeface="Helvetica Light"/>
              </a:rPr>
              <a:t> BPJS </a:t>
            </a:r>
            <a:r>
              <a:rPr lang="en-US" sz="1400" dirty="0" err="1">
                <a:solidFill>
                  <a:srgbClr val="000000"/>
                </a:solidFill>
                <a:latin typeface="Calibri" panose="020F0502020204030204" pitchFamily="34" charset="0"/>
                <a:sym typeface="Helvetica Light"/>
              </a:rPr>
              <a:t>Kesehatan</a:t>
            </a:r>
            <a:r>
              <a:rPr lang="en-US" sz="1400" dirty="0">
                <a:solidFill>
                  <a:srgbClr val="000000"/>
                </a:solidFill>
                <a:latin typeface="Calibri" panose="020F0502020204030204" pitchFamily="34" charset="0"/>
                <a:sym typeface="Helvetica Light"/>
              </a:rPr>
              <a:t> </a:t>
            </a:r>
            <a:r>
              <a:rPr lang="sv-SE" sz="1400" dirty="0">
                <a:solidFill>
                  <a:srgbClr val="000000"/>
                </a:solidFill>
                <a:latin typeface="Calibri" panose="020F0502020204030204" pitchFamily="34" charset="0"/>
                <a:sym typeface="Helvetica Light"/>
              </a:rPr>
              <a:t>dikali bulan tertunggak (maksimal 12 bulan) atau maksimal </a:t>
            </a:r>
            <a:r>
              <a:rPr lang="sv-SE" sz="1400" dirty="0" smtClean="0">
                <a:solidFill>
                  <a:srgbClr val="000000"/>
                </a:solidFill>
                <a:latin typeface="Calibri" panose="020F0502020204030204" pitchFamily="34" charset="0"/>
                <a:sym typeface="Helvetica Light"/>
              </a:rPr>
              <a:t>Rp 30.000.000,00</a:t>
            </a:r>
            <a:endParaRPr lang="sv-SE" sz="1400" dirty="0">
              <a:solidFill>
                <a:srgbClr val="000000"/>
              </a:solidFill>
              <a:latin typeface="Calibri" panose="020F0502020204030204" pitchFamily="34" charset="0"/>
              <a:sym typeface="Helvetica Light"/>
            </a:endParaRPr>
          </a:p>
        </p:txBody>
      </p:sp>
      <p:sp>
        <p:nvSpPr>
          <p:cNvPr id="96" name="Teardrop 95"/>
          <p:cNvSpPr/>
          <p:nvPr/>
        </p:nvSpPr>
        <p:spPr>
          <a:xfrm>
            <a:off x="3799465" y="5469610"/>
            <a:ext cx="579200" cy="786912"/>
          </a:xfrm>
          <a:prstGeom prst="teardrop">
            <a:avLst/>
          </a:prstGeom>
          <a:solidFill>
            <a:srgbClr val="FF3300"/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7" name="Freeform 56"/>
          <p:cNvSpPr>
            <a:spLocks noEditPoints="1"/>
          </p:cNvSpPr>
          <p:nvPr/>
        </p:nvSpPr>
        <p:spPr bwMode="auto">
          <a:xfrm>
            <a:off x="3888596" y="5596853"/>
            <a:ext cx="398015" cy="430561"/>
          </a:xfrm>
          <a:custGeom>
            <a:avLst/>
            <a:gdLst>
              <a:gd name="T0" fmla="*/ 12 w 252"/>
              <a:gd name="T1" fmla="*/ 250 h 250"/>
              <a:gd name="T2" fmla="*/ 18 w 252"/>
              <a:gd name="T3" fmla="*/ 249 h 250"/>
              <a:gd name="T4" fmla="*/ 75 w 252"/>
              <a:gd name="T5" fmla="*/ 224 h 250"/>
              <a:gd name="T6" fmla="*/ 90 w 252"/>
              <a:gd name="T7" fmla="*/ 213 h 250"/>
              <a:gd name="T8" fmla="*/ 247 w 252"/>
              <a:gd name="T9" fmla="*/ 56 h 250"/>
              <a:gd name="T10" fmla="*/ 252 w 252"/>
              <a:gd name="T11" fmla="*/ 45 h 250"/>
              <a:gd name="T12" fmla="*/ 247 w 252"/>
              <a:gd name="T13" fmla="*/ 34 h 250"/>
              <a:gd name="T14" fmla="*/ 218 w 252"/>
              <a:gd name="T15" fmla="*/ 5 h 250"/>
              <a:gd name="T16" fmla="*/ 207 w 252"/>
              <a:gd name="T17" fmla="*/ 0 h 250"/>
              <a:gd name="T18" fmla="*/ 196 w 252"/>
              <a:gd name="T19" fmla="*/ 5 h 250"/>
              <a:gd name="T20" fmla="*/ 35 w 252"/>
              <a:gd name="T21" fmla="*/ 166 h 250"/>
              <a:gd name="T22" fmla="*/ 25 w 252"/>
              <a:gd name="T23" fmla="*/ 181 h 250"/>
              <a:gd name="T24" fmla="*/ 3 w 252"/>
              <a:gd name="T25" fmla="*/ 235 h 250"/>
              <a:gd name="T26" fmla="*/ 3 w 252"/>
              <a:gd name="T27" fmla="*/ 246 h 250"/>
              <a:gd name="T28" fmla="*/ 12 w 252"/>
              <a:gd name="T29" fmla="*/ 250 h 250"/>
              <a:gd name="T30" fmla="*/ 79 w 252"/>
              <a:gd name="T31" fmla="*/ 202 h 250"/>
              <a:gd name="T32" fmla="*/ 79 w 252"/>
              <a:gd name="T33" fmla="*/ 202 h 250"/>
              <a:gd name="T34" fmla="*/ 50 w 252"/>
              <a:gd name="T35" fmla="*/ 173 h 250"/>
              <a:gd name="T36" fmla="*/ 183 w 252"/>
              <a:gd name="T37" fmla="*/ 40 h 250"/>
              <a:gd name="T38" fmla="*/ 212 w 252"/>
              <a:gd name="T39" fmla="*/ 69 h 250"/>
              <a:gd name="T40" fmla="*/ 79 w 252"/>
              <a:gd name="T41" fmla="*/ 202 h 250"/>
              <a:gd name="T42" fmla="*/ 207 w 252"/>
              <a:gd name="T43" fmla="*/ 16 h 250"/>
              <a:gd name="T44" fmla="*/ 236 w 252"/>
              <a:gd name="T45" fmla="*/ 45 h 250"/>
              <a:gd name="T46" fmla="*/ 223 w 252"/>
              <a:gd name="T47" fmla="*/ 58 h 250"/>
              <a:gd name="T48" fmla="*/ 194 w 252"/>
              <a:gd name="T49" fmla="*/ 29 h 250"/>
              <a:gd name="T50" fmla="*/ 207 w 252"/>
              <a:gd name="T51" fmla="*/ 16 h 250"/>
              <a:gd name="T52" fmla="*/ 39 w 252"/>
              <a:gd name="T53" fmla="*/ 187 h 250"/>
              <a:gd name="T54" fmla="*/ 40 w 252"/>
              <a:gd name="T55" fmla="*/ 186 h 250"/>
              <a:gd name="T56" fmla="*/ 65 w 252"/>
              <a:gd name="T57" fmla="*/ 210 h 250"/>
              <a:gd name="T58" fmla="*/ 22 w 252"/>
              <a:gd name="T59" fmla="*/ 230 h 250"/>
              <a:gd name="T60" fmla="*/ 39 w 252"/>
              <a:gd name="T61" fmla="*/ 187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252" h="250">
                <a:moveTo>
                  <a:pt x="12" y="250"/>
                </a:moveTo>
                <a:cubicBezTo>
                  <a:pt x="14" y="250"/>
                  <a:pt x="16" y="250"/>
                  <a:pt x="18" y="249"/>
                </a:cubicBezTo>
                <a:cubicBezTo>
                  <a:pt x="75" y="224"/>
                  <a:pt x="75" y="224"/>
                  <a:pt x="75" y="224"/>
                </a:cubicBezTo>
                <a:cubicBezTo>
                  <a:pt x="80" y="221"/>
                  <a:pt x="86" y="217"/>
                  <a:pt x="90" y="213"/>
                </a:cubicBezTo>
                <a:cubicBezTo>
                  <a:pt x="247" y="56"/>
                  <a:pt x="247" y="56"/>
                  <a:pt x="247" y="56"/>
                </a:cubicBezTo>
                <a:cubicBezTo>
                  <a:pt x="250" y="53"/>
                  <a:pt x="252" y="49"/>
                  <a:pt x="252" y="45"/>
                </a:cubicBezTo>
                <a:cubicBezTo>
                  <a:pt x="252" y="41"/>
                  <a:pt x="250" y="37"/>
                  <a:pt x="247" y="34"/>
                </a:cubicBezTo>
                <a:cubicBezTo>
                  <a:pt x="218" y="5"/>
                  <a:pt x="218" y="5"/>
                  <a:pt x="218" y="5"/>
                </a:cubicBezTo>
                <a:cubicBezTo>
                  <a:pt x="215" y="2"/>
                  <a:pt x="211" y="0"/>
                  <a:pt x="207" y="0"/>
                </a:cubicBezTo>
                <a:cubicBezTo>
                  <a:pt x="203" y="0"/>
                  <a:pt x="199" y="2"/>
                  <a:pt x="196" y="5"/>
                </a:cubicBezTo>
                <a:cubicBezTo>
                  <a:pt x="35" y="166"/>
                  <a:pt x="35" y="166"/>
                  <a:pt x="35" y="166"/>
                </a:cubicBezTo>
                <a:cubicBezTo>
                  <a:pt x="31" y="170"/>
                  <a:pt x="27" y="176"/>
                  <a:pt x="25" y="181"/>
                </a:cubicBezTo>
                <a:cubicBezTo>
                  <a:pt x="3" y="235"/>
                  <a:pt x="3" y="235"/>
                  <a:pt x="3" y="235"/>
                </a:cubicBezTo>
                <a:cubicBezTo>
                  <a:pt x="0" y="240"/>
                  <a:pt x="2" y="244"/>
                  <a:pt x="3" y="246"/>
                </a:cubicBezTo>
                <a:cubicBezTo>
                  <a:pt x="5" y="249"/>
                  <a:pt x="8" y="250"/>
                  <a:pt x="12" y="250"/>
                </a:cubicBezTo>
                <a:close/>
                <a:moveTo>
                  <a:pt x="79" y="202"/>
                </a:moveTo>
                <a:cubicBezTo>
                  <a:pt x="79" y="202"/>
                  <a:pt x="79" y="202"/>
                  <a:pt x="79" y="202"/>
                </a:cubicBezTo>
                <a:cubicBezTo>
                  <a:pt x="50" y="173"/>
                  <a:pt x="50" y="173"/>
                  <a:pt x="50" y="173"/>
                </a:cubicBezTo>
                <a:cubicBezTo>
                  <a:pt x="183" y="40"/>
                  <a:pt x="183" y="40"/>
                  <a:pt x="183" y="40"/>
                </a:cubicBezTo>
                <a:cubicBezTo>
                  <a:pt x="212" y="69"/>
                  <a:pt x="212" y="69"/>
                  <a:pt x="212" y="69"/>
                </a:cubicBezTo>
                <a:lnTo>
                  <a:pt x="79" y="202"/>
                </a:lnTo>
                <a:close/>
                <a:moveTo>
                  <a:pt x="207" y="16"/>
                </a:moveTo>
                <a:cubicBezTo>
                  <a:pt x="236" y="45"/>
                  <a:pt x="236" y="45"/>
                  <a:pt x="236" y="45"/>
                </a:cubicBezTo>
                <a:cubicBezTo>
                  <a:pt x="223" y="58"/>
                  <a:pt x="223" y="58"/>
                  <a:pt x="223" y="58"/>
                </a:cubicBezTo>
                <a:cubicBezTo>
                  <a:pt x="194" y="29"/>
                  <a:pt x="194" y="29"/>
                  <a:pt x="194" y="29"/>
                </a:cubicBezTo>
                <a:lnTo>
                  <a:pt x="207" y="16"/>
                </a:lnTo>
                <a:close/>
                <a:moveTo>
                  <a:pt x="39" y="187"/>
                </a:moveTo>
                <a:cubicBezTo>
                  <a:pt x="40" y="187"/>
                  <a:pt x="40" y="186"/>
                  <a:pt x="40" y="186"/>
                </a:cubicBezTo>
                <a:cubicBezTo>
                  <a:pt x="65" y="210"/>
                  <a:pt x="65" y="210"/>
                  <a:pt x="65" y="210"/>
                </a:cubicBezTo>
                <a:cubicBezTo>
                  <a:pt x="22" y="230"/>
                  <a:pt x="22" y="230"/>
                  <a:pt x="22" y="230"/>
                </a:cubicBezTo>
                <a:lnTo>
                  <a:pt x="39" y="187"/>
                </a:lnTo>
                <a:close/>
              </a:path>
            </a:pathLst>
          </a:custGeom>
          <a:solidFill>
            <a:srgbClr val="E7E6E6"/>
          </a:solidFill>
          <a:ln>
            <a:noFill/>
          </a:ln>
          <a:ex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Calibri"/>
            </a:endParaRPr>
          </a:p>
        </p:txBody>
      </p:sp>
      <p:pic>
        <p:nvPicPr>
          <p:cNvPr id="70" name="Picture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005" y="3789"/>
            <a:ext cx="2199681" cy="641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05260966"/>
      </p:ext>
    </p:extLst>
  </p:cSld>
  <p:clrMapOvr>
    <a:masterClrMapping/>
  </p:clrMapOvr>
  <p:transition spd="slow">
    <p:fad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25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8" grpId="0" animBg="1" advAuto="0"/>
      <p:bldP spid="294" grpId="0" animBg="1" advAuto="0"/>
      <p:bldP spid="300" grpId="0" animBg="1" advAuto="0"/>
      <p:bldP spid="315" grpId="0" animBg="1" advAuto="0"/>
      <p:bldP spid="321" grpId="0" advAuto="0"/>
      <p:bldP spid="327" grpId="0" advAuto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 descr="LOGO bpjsBawah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477007"/>
            <a:ext cx="9144000" cy="415119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718098" y="6530862"/>
            <a:ext cx="20574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23790-2560-4D38-8362-40624E39FBEE}" type="slidenum">
              <a:rPr kumimoji="0" lang="id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id-ID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7" name="Group 144"/>
          <p:cNvGrpSpPr>
            <a:grpSpLocks/>
          </p:cNvGrpSpPr>
          <p:nvPr/>
        </p:nvGrpSpPr>
        <p:grpSpPr bwMode="auto">
          <a:xfrm>
            <a:off x="138209" y="2287099"/>
            <a:ext cx="6280070" cy="4185363"/>
            <a:chOff x="2356411" y="-135591"/>
            <a:chExt cx="7272337" cy="5332414"/>
          </a:xfrm>
        </p:grpSpPr>
        <p:sp>
          <p:nvSpPr>
            <p:cNvPr id="8" name="Freeform 36"/>
            <p:cNvSpPr>
              <a:spLocks/>
            </p:cNvSpPr>
            <p:nvPr/>
          </p:nvSpPr>
          <p:spPr bwMode="auto">
            <a:xfrm>
              <a:off x="3365369" y="4660204"/>
              <a:ext cx="310186" cy="317092"/>
            </a:xfrm>
            <a:custGeom>
              <a:avLst/>
              <a:gdLst>
                <a:gd name="T0" fmla="*/ 97 w 124"/>
                <a:gd name="T1" fmla="*/ 9 h 127"/>
                <a:gd name="T2" fmla="*/ 123 w 124"/>
                <a:gd name="T3" fmla="*/ 106 h 127"/>
                <a:gd name="T4" fmla="*/ 29 w 124"/>
                <a:gd name="T5" fmla="*/ 122 h 127"/>
                <a:gd name="T6" fmla="*/ 8 w 124"/>
                <a:gd name="T7" fmla="*/ 20 h 127"/>
                <a:gd name="T8" fmla="*/ 97 w 124"/>
                <a:gd name="T9" fmla="*/ 9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7">
                  <a:moveTo>
                    <a:pt x="97" y="9"/>
                  </a:moveTo>
                  <a:cubicBezTo>
                    <a:pt x="97" y="9"/>
                    <a:pt x="122" y="87"/>
                    <a:pt x="123" y="106"/>
                  </a:cubicBezTo>
                  <a:cubicBezTo>
                    <a:pt x="124" y="126"/>
                    <a:pt x="37" y="127"/>
                    <a:pt x="29" y="122"/>
                  </a:cubicBezTo>
                  <a:cubicBezTo>
                    <a:pt x="20" y="116"/>
                    <a:pt x="0" y="23"/>
                    <a:pt x="8" y="20"/>
                  </a:cubicBezTo>
                  <a:cubicBezTo>
                    <a:pt x="16" y="17"/>
                    <a:pt x="94" y="0"/>
                    <a:pt x="97" y="9"/>
                  </a:cubicBezTo>
                </a:path>
              </a:pathLst>
            </a:custGeom>
            <a:solidFill>
              <a:sysClr val="window" lastClr="FFFFFF">
                <a:lumMod val="75000"/>
              </a:sys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/>
              </a:endParaRPr>
            </a:p>
          </p:txBody>
        </p:sp>
        <p:sp>
          <p:nvSpPr>
            <p:cNvPr id="9" name="Freeform 37"/>
            <p:cNvSpPr>
              <a:spLocks/>
            </p:cNvSpPr>
            <p:nvPr/>
          </p:nvSpPr>
          <p:spPr bwMode="auto">
            <a:xfrm>
              <a:off x="3227948" y="2879072"/>
              <a:ext cx="417512" cy="1898650"/>
            </a:xfrm>
            <a:custGeom>
              <a:avLst/>
              <a:gdLst>
                <a:gd name="T0" fmla="*/ 177505 w 167"/>
                <a:gd name="T1" fmla="*/ 1823900 h 762"/>
                <a:gd name="T2" fmla="*/ 317509 w 167"/>
                <a:gd name="T3" fmla="*/ 1876225 h 762"/>
                <a:gd name="T4" fmla="*/ 417512 w 167"/>
                <a:gd name="T5" fmla="*/ 1823900 h 762"/>
                <a:gd name="T6" fmla="*/ 297509 w 167"/>
                <a:gd name="T7" fmla="*/ 969258 h 762"/>
                <a:gd name="T8" fmla="*/ 320009 w 167"/>
                <a:gd name="T9" fmla="*/ 97175 h 762"/>
                <a:gd name="T10" fmla="*/ 0 w 167"/>
                <a:gd name="T11" fmla="*/ 291525 h 762"/>
                <a:gd name="T12" fmla="*/ 177505 w 167"/>
                <a:gd name="T13" fmla="*/ 1823900 h 76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67" h="762">
                  <a:moveTo>
                    <a:pt x="71" y="732"/>
                  </a:moveTo>
                  <a:cubicBezTo>
                    <a:pt x="71" y="732"/>
                    <a:pt x="102" y="762"/>
                    <a:pt x="127" y="753"/>
                  </a:cubicBezTo>
                  <a:cubicBezTo>
                    <a:pt x="152" y="745"/>
                    <a:pt x="167" y="732"/>
                    <a:pt x="167" y="732"/>
                  </a:cubicBezTo>
                  <a:cubicBezTo>
                    <a:pt x="167" y="732"/>
                    <a:pt x="127" y="493"/>
                    <a:pt x="119" y="389"/>
                  </a:cubicBezTo>
                  <a:cubicBezTo>
                    <a:pt x="111" y="285"/>
                    <a:pt x="135" y="78"/>
                    <a:pt x="128" y="39"/>
                  </a:cubicBezTo>
                  <a:cubicBezTo>
                    <a:pt x="121" y="0"/>
                    <a:pt x="0" y="117"/>
                    <a:pt x="0" y="117"/>
                  </a:cubicBezTo>
                  <a:cubicBezTo>
                    <a:pt x="0" y="117"/>
                    <a:pt x="42" y="652"/>
                    <a:pt x="71" y="732"/>
                  </a:cubicBezTo>
                </a:path>
              </a:pathLst>
            </a:custGeom>
            <a:solidFill>
              <a:srgbClr val="006C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0" name="Freeform 38"/>
            <p:cNvSpPr>
              <a:spLocks/>
            </p:cNvSpPr>
            <p:nvPr/>
          </p:nvSpPr>
          <p:spPr bwMode="auto">
            <a:xfrm>
              <a:off x="2932471" y="4682720"/>
              <a:ext cx="543679" cy="348990"/>
            </a:xfrm>
            <a:custGeom>
              <a:avLst/>
              <a:gdLst>
                <a:gd name="T0" fmla="*/ 126 w 218"/>
                <a:gd name="T1" fmla="*/ 18 h 140"/>
                <a:gd name="T2" fmla="*/ 83 w 218"/>
                <a:gd name="T3" fmla="*/ 78 h 140"/>
                <a:gd name="T4" fmla="*/ 12 w 218"/>
                <a:gd name="T5" fmla="*/ 78 h 140"/>
                <a:gd name="T6" fmla="*/ 3 w 218"/>
                <a:gd name="T7" fmla="*/ 122 h 140"/>
                <a:gd name="T8" fmla="*/ 119 w 218"/>
                <a:gd name="T9" fmla="*/ 139 h 140"/>
                <a:gd name="T10" fmla="*/ 215 w 218"/>
                <a:gd name="T11" fmla="*/ 125 h 140"/>
                <a:gd name="T12" fmla="*/ 196 w 218"/>
                <a:gd name="T13" fmla="*/ 18 h 140"/>
                <a:gd name="T14" fmla="*/ 126 w 218"/>
                <a:gd name="T15" fmla="*/ 18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8" h="140">
                  <a:moveTo>
                    <a:pt x="126" y="18"/>
                  </a:moveTo>
                  <a:cubicBezTo>
                    <a:pt x="126" y="18"/>
                    <a:pt x="91" y="74"/>
                    <a:pt x="83" y="78"/>
                  </a:cubicBezTo>
                  <a:cubicBezTo>
                    <a:pt x="75" y="82"/>
                    <a:pt x="18" y="74"/>
                    <a:pt x="12" y="78"/>
                  </a:cubicBezTo>
                  <a:cubicBezTo>
                    <a:pt x="7" y="82"/>
                    <a:pt x="0" y="117"/>
                    <a:pt x="3" y="122"/>
                  </a:cubicBezTo>
                  <a:cubicBezTo>
                    <a:pt x="5" y="128"/>
                    <a:pt x="94" y="138"/>
                    <a:pt x="119" y="139"/>
                  </a:cubicBezTo>
                  <a:cubicBezTo>
                    <a:pt x="144" y="140"/>
                    <a:pt x="200" y="135"/>
                    <a:pt x="215" y="125"/>
                  </a:cubicBezTo>
                  <a:cubicBezTo>
                    <a:pt x="218" y="118"/>
                    <a:pt x="201" y="28"/>
                    <a:pt x="196" y="18"/>
                  </a:cubicBezTo>
                  <a:cubicBezTo>
                    <a:pt x="190" y="8"/>
                    <a:pt x="130" y="0"/>
                    <a:pt x="126" y="18"/>
                  </a:cubicBezTo>
                </a:path>
              </a:pathLst>
            </a:custGeom>
            <a:solidFill>
              <a:sysClr val="window" lastClr="FFFFFF">
                <a:lumMod val="75000"/>
              </a:sys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/>
              </a:endParaRPr>
            </a:p>
          </p:txBody>
        </p:sp>
        <p:sp>
          <p:nvSpPr>
            <p:cNvPr id="11" name="Freeform 39"/>
            <p:cNvSpPr>
              <a:spLocks/>
            </p:cNvSpPr>
            <p:nvPr/>
          </p:nvSpPr>
          <p:spPr bwMode="auto">
            <a:xfrm>
              <a:off x="2961248" y="2871134"/>
              <a:ext cx="623887" cy="1941513"/>
            </a:xfrm>
            <a:custGeom>
              <a:avLst/>
              <a:gdLst>
                <a:gd name="T0" fmla="*/ 0 w 250"/>
                <a:gd name="T1" fmla="*/ 12462 h 779"/>
                <a:gd name="T2" fmla="*/ 54902 w 250"/>
                <a:gd name="T3" fmla="*/ 1061726 h 779"/>
                <a:gd name="T4" fmla="*/ 219608 w 250"/>
                <a:gd name="T5" fmla="*/ 1722189 h 779"/>
                <a:gd name="T6" fmla="*/ 219608 w 250"/>
                <a:gd name="T7" fmla="*/ 1784497 h 779"/>
                <a:gd name="T8" fmla="*/ 274510 w 250"/>
                <a:gd name="T9" fmla="*/ 1901636 h 779"/>
                <a:gd name="T10" fmla="*/ 489127 w 250"/>
                <a:gd name="T11" fmla="*/ 1876713 h 779"/>
                <a:gd name="T12" fmla="*/ 416757 w 250"/>
                <a:gd name="T13" fmla="*/ 1480435 h 779"/>
                <a:gd name="T14" fmla="*/ 329412 w 250"/>
                <a:gd name="T15" fmla="*/ 324001 h 779"/>
                <a:gd name="T16" fmla="*/ 571480 w 250"/>
                <a:gd name="T17" fmla="*/ 157016 h 779"/>
                <a:gd name="T18" fmla="*/ 618896 w 250"/>
                <a:gd name="T19" fmla="*/ 12462 h 779"/>
                <a:gd name="T20" fmla="*/ 0 w 250"/>
                <a:gd name="T21" fmla="*/ 12462 h 77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50" h="779">
                  <a:moveTo>
                    <a:pt x="0" y="5"/>
                  </a:moveTo>
                  <a:cubicBezTo>
                    <a:pt x="0" y="5"/>
                    <a:pt x="6" y="355"/>
                    <a:pt x="22" y="426"/>
                  </a:cubicBezTo>
                  <a:cubicBezTo>
                    <a:pt x="39" y="496"/>
                    <a:pt x="84" y="676"/>
                    <a:pt x="88" y="691"/>
                  </a:cubicBezTo>
                  <a:cubicBezTo>
                    <a:pt x="88" y="691"/>
                    <a:pt x="87" y="708"/>
                    <a:pt x="88" y="716"/>
                  </a:cubicBezTo>
                  <a:cubicBezTo>
                    <a:pt x="89" y="724"/>
                    <a:pt x="102" y="756"/>
                    <a:pt x="110" y="763"/>
                  </a:cubicBezTo>
                  <a:cubicBezTo>
                    <a:pt x="118" y="770"/>
                    <a:pt x="181" y="779"/>
                    <a:pt x="196" y="753"/>
                  </a:cubicBezTo>
                  <a:cubicBezTo>
                    <a:pt x="196" y="753"/>
                    <a:pt x="175" y="640"/>
                    <a:pt x="167" y="594"/>
                  </a:cubicBezTo>
                  <a:cubicBezTo>
                    <a:pt x="159" y="548"/>
                    <a:pt x="121" y="231"/>
                    <a:pt x="132" y="130"/>
                  </a:cubicBezTo>
                  <a:cubicBezTo>
                    <a:pt x="132" y="130"/>
                    <a:pt x="209" y="80"/>
                    <a:pt x="229" y="63"/>
                  </a:cubicBezTo>
                  <a:cubicBezTo>
                    <a:pt x="250" y="46"/>
                    <a:pt x="248" y="9"/>
                    <a:pt x="248" y="5"/>
                  </a:cubicBezTo>
                  <a:cubicBezTo>
                    <a:pt x="248" y="0"/>
                    <a:pt x="0" y="5"/>
                    <a:pt x="0" y="5"/>
                  </a:cubicBezTo>
                </a:path>
              </a:pathLst>
            </a:custGeom>
            <a:solidFill>
              <a:srgbClr val="006C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2" name="Freeform 40"/>
            <p:cNvSpPr>
              <a:spLocks/>
            </p:cNvSpPr>
            <p:nvPr/>
          </p:nvSpPr>
          <p:spPr bwMode="auto">
            <a:xfrm>
              <a:off x="2510398" y="86659"/>
              <a:ext cx="558800" cy="284163"/>
            </a:xfrm>
            <a:custGeom>
              <a:avLst/>
              <a:gdLst>
                <a:gd name="T0" fmla="*/ 17463 w 224"/>
                <a:gd name="T1" fmla="*/ 284163 h 114"/>
                <a:gd name="T2" fmla="*/ 0 w 224"/>
                <a:gd name="T3" fmla="*/ 239295 h 114"/>
                <a:gd name="T4" fmla="*/ 87313 w 224"/>
                <a:gd name="T5" fmla="*/ 12463 h 114"/>
                <a:gd name="T6" fmla="*/ 339271 w 224"/>
                <a:gd name="T7" fmla="*/ 44868 h 114"/>
                <a:gd name="T8" fmla="*/ 548821 w 224"/>
                <a:gd name="T9" fmla="*/ 129618 h 114"/>
                <a:gd name="T10" fmla="*/ 17463 w 224"/>
                <a:gd name="T11" fmla="*/ 284163 h 11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24" h="114">
                  <a:moveTo>
                    <a:pt x="7" y="114"/>
                  </a:moveTo>
                  <a:cubicBezTo>
                    <a:pt x="7" y="114"/>
                    <a:pt x="0" y="103"/>
                    <a:pt x="0" y="96"/>
                  </a:cubicBezTo>
                  <a:cubicBezTo>
                    <a:pt x="0" y="90"/>
                    <a:pt x="24" y="9"/>
                    <a:pt x="35" y="5"/>
                  </a:cubicBezTo>
                  <a:cubicBezTo>
                    <a:pt x="46" y="0"/>
                    <a:pt x="120" y="14"/>
                    <a:pt x="136" y="18"/>
                  </a:cubicBezTo>
                  <a:cubicBezTo>
                    <a:pt x="152" y="23"/>
                    <a:pt x="217" y="38"/>
                    <a:pt x="220" y="52"/>
                  </a:cubicBezTo>
                  <a:cubicBezTo>
                    <a:pt x="224" y="66"/>
                    <a:pt x="7" y="114"/>
                    <a:pt x="7" y="114"/>
                  </a:cubicBezTo>
                </a:path>
              </a:pathLst>
            </a:custGeom>
            <a:solidFill>
              <a:srgbClr val="5C82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3" name="Freeform 41"/>
            <p:cNvSpPr>
              <a:spLocks/>
            </p:cNvSpPr>
            <p:nvPr/>
          </p:nvSpPr>
          <p:spPr bwMode="auto">
            <a:xfrm>
              <a:off x="2842186" y="77134"/>
              <a:ext cx="214312" cy="112713"/>
            </a:xfrm>
            <a:custGeom>
              <a:avLst/>
              <a:gdLst>
                <a:gd name="T0" fmla="*/ 214312 w 86"/>
                <a:gd name="T1" fmla="*/ 112713 h 45"/>
                <a:gd name="T2" fmla="*/ 156996 w 86"/>
                <a:gd name="T3" fmla="*/ 7514 h 45"/>
                <a:gd name="T4" fmla="*/ 0 w 86"/>
                <a:gd name="T5" fmla="*/ 52599 h 45"/>
                <a:gd name="T6" fmla="*/ 214312 w 86"/>
                <a:gd name="T7" fmla="*/ 112713 h 4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86" h="45">
                  <a:moveTo>
                    <a:pt x="86" y="45"/>
                  </a:moveTo>
                  <a:cubicBezTo>
                    <a:pt x="86" y="45"/>
                    <a:pt x="75" y="7"/>
                    <a:pt x="63" y="3"/>
                  </a:cubicBezTo>
                  <a:cubicBezTo>
                    <a:pt x="50" y="0"/>
                    <a:pt x="0" y="21"/>
                    <a:pt x="0" y="21"/>
                  </a:cubicBezTo>
                  <a:cubicBezTo>
                    <a:pt x="0" y="21"/>
                    <a:pt x="75" y="40"/>
                    <a:pt x="86" y="45"/>
                  </a:cubicBezTo>
                </a:path>
              </a:pathLst>
            </a:custGeom>
            <a:solidFill>
              <a:srgbClr val="FFE2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4" name="Freeform 42"/>
            <p:cNvSpPr>
              <a:spLocks/>
            </p:cNvSpPr>
            <p:nvPr/>
          </p:nvSpPr>
          <p:spPr bwMode="auto">
            <a:xfrm>
              <a:off x="2775511" y="85072"/>
              <a:ext cx="703262" cy="669925"/>
            </a:xfrm>
            <a:custGeom>
              <a:avLst/>
              <a:gdLst>
                <a:gd name="T0" fmla="*/ 304248 w 282"/>
                <a:gd name="T1" fmla="*/ 398468 h 269"/>
                <a:gd name="T2" fmla="*/ 182050 w 282"/>
                <a:gd name="T3" fmla="*/ 435825 h 269"/>
                <a:gd name="T4" fmla="*/ 77309 w 282"/>
                <a:gd name="T5" fmla="*/ 400959 h 269"/>
                <a:gd name="T6" fmla="*/ 92272 w 282"/>
                <a:gd name="T7" fmla="*/ 356131 h 269"/>
                <a:gd name="T8" fmla="*/ 202001 w 282"/>
                <a:gd name="T9" fmla="*/ 366093 h 269"/>
                <a:gd name="T10" fmla="*/ 276816 w 282"/>
                <a:gd name="T11" fmla="*/ 141954 h 269"/>
                <a:gd name="T12" fmla="*/ 32420 w 282"/>
                <a:gd name="T13" fmla="*/ 52299 h 269"/>
                <a:gd name="T14" fmla="*/ 34914 w 282"/>
                <a:gd name="T15" fmla="*/ 0 h 269"/>
                <a:gd name="T16" fmla="*/ 179556 w 282"/>
                <a:gd name="T17" fmla="*/ 37356 h 269"/>
                <a:gd name="T18" fmla="*/ 316717 w 282"/>
                <a:gd name="T19" fmla="*/ 77203 h 269"/>
                <a:gd name="T20" fmla="*/ 371582 w 282"/>
                <a:gd name="T21" fmla="*/ 286399 h 269"/>
                <a:gd name="T22" fmla="*/ 670842 w 282"/>
                <a:gd name="T23" fmla="*/ 562837 h 269"/>
                <a:gd name="T24" fmla="*/ 588546 w 282"/>
                <a:gd name="T25" fmla="*/ 669925 h 269"/>
                <a:gd name="T26" fmla="*/ 304248 w 282"/>
                <a:gd name="T27" fmla="*/ 398468 h 269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82" h="269">
                  <a:moveTo>
                    <a:pt x="122" y="160"/>
                  </a:moveTo>
                  <a:cubicBezTo>
                    <a:pt x="122" y="160"/>
                    <a:pt x="91" y="175"/>
                    <a:pt x="73" y="175"/>
                  </a:cubicBezTo>
                  <a:cubicBezTo>
                    <a:pt x="55" y="175"/>
                    <a:pt x="43" y="161"/>
                    <a:pt x="31" y="161"/>
                  </a:cubicBezTo>
                  <a:cubicBezTo>
                    <a:pt x="18" y="161"/>
                    <a:pt x="24" y="140"/>
                    <a:pt x="37" y="143"/>
                  </a:cubicBezTo>
                  <a:cubicBezTo>
                    <a:pt x="49" y="145"/>
                    <a:pt x="72" y="151"/>
                    <a:pt x="81" y="147"/>
                  </a:cubicBezTo>
                  <a:cubicBezTo>
                    <a:pt x="89" y="143"/>
                    <a:pt x="113" y="71"/>
                    <a:pt x="111" y="57"/>
                  </a:cubicBezTo>
                  <a:cubicBezTo>
                    <a:pt x="110" y="43"/>
                    <a:pt x="25" y="29"/>
                    <a:pt x="13" y="21"/>
                  </a:cubicBezTo>
                  <a:cubicBezTo>
                    <a:pt x="0" y="13"/>
                    <a:pt x="14" y="0"/>
                    <a:pt x="14" y="0"/>
                  </a:cubicBezTo>
                  <a:cubicBezTo>
                    <a:pt x="14" y="0"/>
                    <a:pt x="60" y="14"/>
                    <a:pt x="72" y="15"/>
                  </a:cubicBezTo>
                  <a:cubicBezTo>
                    <a:pt x="85" y="17"/>
                    <a:pt x="116" y="17"/>
                    <a:pt x="127" y="31"/>
                  </a:cubicBezTo>
                  <a:cubicBezTo>
                    <a:pt x="138" y="44"/>
                    <a:pt x="149" y="115"/>
                    <a:pt x="149" y="115"/>
                  </a:cubicBezTo>
                  <a:cubicBezTo>
                    <a:pt x="149" y="115"/>
                    <a:pt x="257" y="203"/>
                    <a:pt x="269" y="226"/>
                  </a:cubicBezTo>
                  <a:cubicBezTo>
                    <a:pt x="282" y="250"/>
                    <a:pt x="236" y="269"/>
                    <a:pt x="236" y="269"/>
                  </a:cubicBezTo>
                  <a:cubicBezTo>
                    <a:pt x="236" y="269"/>
                    <a:pt x="132" y="153"/>
                    <a:pt x="122" y="160"/>
                  </a:cubicBezTo>
                </a:path>
              </a:pathLst>
            </a:custGeom>
            <a:solidFill>
              <a:srgbClr val="FFE2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5" name="Freeform 43"/>
            <p:cNvSpPr>
              <a:spLocks/>
            </p:cNvSpPr>
            <p:nvPr/>
          </p:nvSpPr>
          <p:spPr bwMode="auto">
            <a:xfrm>
              <a:off x="2513573" y="107297"/>
              <a:ext cx="550862" cy="349250"/>
            </a:xfrm>
            <a:custGeom>
              <a:avLst/>
              <a:gdLst>
                <a:gd name="T0" fmla="*/ 314066 w 221"/>
                <a:gd name="T1" fmla="*/ 39914 h 140"/>
                <a:gd name="T2" fmla="*/ 94718 w 221"/>
                <a:gd name="T3" fmla="*/ 19957 h 140"/>
                <a:gd name="T4" fmla="*/ 14956 w 221"/>
                <a:gd name="T5" fmla="*/ 264432 h 140"/>
                <a:gd name="T6" fmla="*/ 451158 w 221"/>
                <a:gd name="T7" fmla="*/ 346755 h 140"/>
                <a:gd name="T8" fmla="*/ 545877 w 221"/>
                <a:gd name="T9" fmla="*/ 109764 h 140"/>
                <a:gd name="T10" fmla="*/ 314066 w 221"/>
                <a:gd name="T11" fmla="*/ 39914 h 14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21" h="140">
                  <a:moveTo>
                    <a:pt x="126" y="16"/>
                  </a:moveTo>
                  <a:cubicBezTo>
                    <a:pt x="61" y="0"/>
                    <a:pt x="42" y="0"/>
                    <a:pt x="38" y="8"/>
                  </a:cubicBezTo>
                  <a:cubicBezTo>
                    <a:pt x="34" y="15"/>
                    <a:pt x="0" y="101"/>
                    <a:pt x="6" y="106"/>
                  </a:cubicBezTo>
                  <a:cubicBezTo>
                    <a:pt x="11" y="112"/>
                    <a:pt x="161" y="138"/>
                    <a:pt x="181" y="139"/>
                  </a:cubicBezTo>
                  <a:cubicBezTo>
                    <a:pt x="201" y="140"/>
                    <a:pt x="221" y="52"/>
                    <a:pt x="219" y="44"/>
                  </a:cubicBezTo>
                  <a:cubicBezTo>
                    <a:pt x="218" y="35"/>
                    <a:pt x="139" y="18"/>
                    <a:pt x="126" y="1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6" name="Freeform 44"/>
            <p:cNvSpPr>
              <a:spLocks/>
            </p:cNvSpPr>
            <p:nvPr/>
          </p:nvSpPr>
          <p:spPr bwMode="auto">
            <a:xfrm>
              <a:off x="2575486" y="146984"/>
              <a:ext cx="376237" cy="250825"/>
            </a:xfrm>
            <a:custGeom>
              <a:avLst/>
              <a:gdLst>
                <a:gd name="T0" fmla="*/ 244180 w 151"/>
                <a:gd name="T1" fmla="*/ 29801 h 101"/>
                <a:gd name="T2" fmla="*/ 74749 w 151"/>
                <a:gd name="T3" fmla="*/ 14900 h 101"/>
                <a:gd name="T4" fmla="*/ 12458 w 151"/>
                <a:gd name="T5" fmla="*/ 203640 h 101"/>
                <a:gd name="T6" fmla="*/ 298996 w 151"/>
                <a:gd name="T7" fmla="*/ 250825 h 101"/>
                <a:gd name="T8" fmla="*/ 373745 w 151"/>
                <a:gd name="T9" fmla="*/ 67052 h 101"/>
                <a:gd name="T10" fmla="*/ 244180 w 151"/>
                <a:gd name="T11" fmla="*/ 29801 h 10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1" h="101">
                  <a:moveTo>
                    <a:pt x="98" y="12"/>
                  </a:moveTo>
                  <a:cubicBezTo>
                    <a:pt x="47" y="0"/>
                    <a:pt x="33" y="0"/>
                    <a:pt x="30" y="6"/>
                  </a:cubicBezTo>
                  <a:cubicBezTo>
                    <a:pt x="26" y="12"/>
                    <a:pt x="0" y="78"/>
                    <a:pt x="5" y="82"/>
                  </a:cubicBezTo>
                  <a:cubicBezTo>
                    <a:pt x="9" y="87"/>
                    <a:pt x="105" y="100"/>
                    <a:pt x="120" y="101"/>
                  </a:cubicBezTo>
                  <a:cubicBezTo>
                    <a:pt x="136" y="101"/>
                    <a:pt x="151" y="33"/>
                    <a:pt x="150" y="27"/>
                  </a:cubicBezTo>
                  <a:cubicBezTo>
                    <a:pt x="149" y="20"/>
                    <a:pt x="108" y="14"/>
                    <a:pt x="98" y="12"/>
                  </a:cubicBezTo>
                </a:path>
              </a:pathLst>
            </a:custGeom>
            <a:solidFill>
              <a:srgbClr val="5C82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7" name="Oval 45"/>
            <p:cNvSpPr>
              <a:spLocks noChangeArrowheads="1"/>
            </p:cNvSpPr>
            <p:nvPr/>
          </p:nvSpPr>
          <p:spPr bwMode="auto">
            <a:xfrm>
              <a:off x="2956486" y="293034"/>
              <a:ext cx="52387" cy="52388"/>
            </a:xfrm>
            <a:prstGeom prst="ellipse">
              <a:avLst/>
            </a:prstGeom>
            <a:solidFill>
              <a:srgbClr val="BEBE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Roboto Condensed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Roboto Condensed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Roboto Condensed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Roboto Condensed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Roboto Condensed Light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boto Condensed Light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boto Condensed Light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boto Condensed Light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boto Condensed Light" pitchFamily="2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8" name="Freeform 46"/>
            <p:cNvSpPr>
              <a:spLocks/>
            </p:cNvSpPr>
            <p:nvPr/>
          </p:nvSpPr>
          <p:spPr bwMode="auto">
            <a:xfrm>
              <a:off x="2697723" y="-135591"/>
              <a:ext cx="31750" cy="122238"/>
            </a:xfrm>
            <a:custGeom>
              <a:avLst/>
              <a:gdLst>
                <a:gd name="T0" fmla="*/ 24423 w 13"/>
                <a:gd name="T1" fmla="*/ 12473 h 49"/>
                <a:gd name="T2" fmla="*/ 2442 w 13"/>
                <a:gd name="T3" fmla="*/ 17463 h 49"/>
                <a:gd name="T4" fmla="*/ 2442 w 13"/>
                <a:gd name="T5" fmla="*/ 107270 h 49"/>
                <a:gd name="T6" fmla="*/ 24423 w 13"/>
                <a:gd name="T7" fmla="*/ 109765 h 49"/>
                <a:gd name="T8" fmla="*/ 24423 w 13"/>
                <a:gd name="T9" fmla="*/ 12473 h 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" h="49">
                  <a:moveTo>
                    <a:pt x="10" y="5"/>
                  </a:moveTo>
                  <a:cubicBezTo>
                    <a:pt x="8" y="0"/>
                    <a:pt x="0" y="2"/>
                    <a:pt x="1" y="7"/>
                  </a:cubicBezTo>
                  <a:cubicBezTo>
                    <a:pt x="2" y="19"/>
                    <a:pt x="0" y="31"/>
                    <a:pt x="1" y="43"/>
                  </a:cubicBezTo>
                  <a:cubicBezTo>
                    <a:pt x="1" y="49"/>
                    <a:pt x="9" y="49"/>
                    <a:pt x="10" y="44"/>
                  </a:cubicBezTo>
                  <a:cubicBezTo>
                    <a:pt x="12" y="31"/>
                    <a:pt x="13" y="18"/>
                    <a:pt x="10" y="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9" name="Freeform 47"/>
            <p:cNvSpPr>
              <a:spLocks/>
            </p:cNvSpPr>
            <p:nvPr/>
          </p:nvSpPr>
          <p:spPr bwMode="auto">
            <a:xfrm>
              <a:off x="2550086" y="-94316"/>
              <a:ext cx="52387" cy="101600"/>
            </a:xfrm>
            <a:custGeom>
              <a:avLst/>
              <a:gdLst>
                <a:gd name="T0" fmla="*/ 47398 w 21"/>
                <a:gd name="T1" fmla="*/ 79298 h 41"/>
                <a:gd name="T2" fmla="*/ 22452 w 21"/>
                <a:gd name="T3" fmla="*/ 9912 h 41"/>
                <a:gd name="T4" fmla="*/ 4989 w 21"/>
                <a:gd name="T5" fmla="*/ 19824 h 41"/>
                <a:gd name="T6" fmla="*/ 27441 w 21"/>
                <a:gd name="T7" fmla="*/ 89210 h 41"/>
                <a:gd name="T8" fmla="*/ 47398 w 21"/>
                <a:gd name="T9" fmla="*/ 79298 h 4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" h="41">
                  <a:moveTo>
                    <a:pt x="19" y="32"/>
                  </a:moveTo>
                  <a:cubicBezTo>
                    <a:pt x="16" y="23"/>
                    <a:pt x="14" y="13"/>
                    <a:pt x="9" y="4"/>
                  </a:cubicBezTo>
                  <a:cubicBezTo>
                    <a:pt x="7" y="0"/>
                    <a:pt x="0" y="4"/>
                    <a:pt x="2" y="8"/>
                  </a:cubicBezTo>
                  <a:cubicBezTo>
                    <a:pt x="5" y="18"/>
                    <a:pt x="7" y="27"/>
                    <a:pt x="11" y="36"/>
                  </a:cubicBezTo>
                  <a:cubicBezTo>
                    <a:pt x="14" y="41"/>
                    <a:pt x="21" y="37"/>
                    <a:pt x="19" y="3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20" name="Freeform 48"/>
            <p:cNvSpPr>
              <a:spLocks/>
            </p:cNvSpPr>
            <p:nvPr/>
          </p:nvSpPr>
          <p:spPr bwMode="auto">
            <a:xfrm>
              <a:off x="2410386" y="7284"/>
              <a:ext cx="117475" cy="69850"/>
            </a:xfrm>
            <a:custGeom>
              <a:avLst/>
              <a:gdLst>
                <a:gd name="T0" fmla="*/ 109977 w 47"/>
                <a:gd name="T1" fmla="*/ 44904 h 28"/>
                <a:gd name="T2" fmla="*/ 22495 w 47"/>
                <a:gd name="T3" fmla="*/ 4989 h 28"/>
                <a:gd name="T4" fmla="*/ 12497 w 47"/>
                <a:gd name="T5" fmla="*/ 24946 h 28"/>
                <a:gd name="T6" fmla="*/ 97479 w 47"/>
                <a:gd name="T7" fmla="*/ 67355 h 28"/>
                <a:gd name="T8" fmla="*/ 109977 w 47"/>
                <a:gd name="T9" fmla="*/ 44904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7" h="28">
                  <a:moveTo>
                    <a:pt x="44" y="18"/>
                  </a:moveTo>
                  <a:cubicBezTo>
                    <a:pt x="33" y="11"/>
                    <a:pt x="21" y="6"/>
                    <a:pt x="9" y="2"/>
                  </a:cubicBezTo>
                  <a:cubicBezTo>
                    <a:pt x="3" y="0"/>
                    <a:pt x="0" y="7"/>
                    <a:pt x="5" y="10"/>
                  </a:cubicBezTo>
                  <a:cubicBezTo>
                    <a:pt x="16" y="17"/>
                    <a:pt x="27" y="23"/>
                    <a:pt x="39" y="27"/>
                  </a:cubicBezTo>
                  <a:cubicBezTo>
                    <a:pt x="44" y="28"/>
                    <a:pt x="47" y="21"/>
                    <a:pt x="44" y="1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21" name="Freeform 49"/>
            <p:cNvSpPr>
              <a:spLocks/>
            </p:cNvSpPr>
            <p:nvPr/>
          </p:nvSpPr>
          <p:spPr bwMode="auto">
            <a:xfrm>
              <a:off x="2356411" y="134284"/>
              <a:ext cx="114300" cy="38100"/>
            </a:xfrm>
            <a:custGeom>
              <a:avLst/>
              <a:gdLst>
                <a:gd name="T0" fmla="*/ 101876 w 46"/>
                <a:gd name="T1" fmla="*/ 10160 h 15"/>
                <a:gd name="T2" fmla="*/ 59635 w 46"/>
                <a:gd name="T3" fmla="*/ 2540 h 15"/>
                <a:gd name="T4" fmla="*/ 14909 w 46"/>
                <a:gd name="T5" fmla="*/ 0 h 15"/>
                <a:gd name="T6" fmla="*/ 14909 w 46"/>
                <a:gd name="T7" fmla="*/ 22860 h 15"/>
                <a:gd name="T8" fmla="*/ 99391 w 46"/>
                <a:gd name="T9" fmla="*/ 33020 h 15"/>
                <a:gd name="T10" fmla="*/ 101876 w 46"/>
                <a:gd name="T11" fmla="*/ 10160 h 1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6" h="15">
                  <a:moveTo>
                    <a:pt x="41" y="4"/>
                  </a:moveTo>
                  <a:cubicBezTo>
                    <a:pt x="35" y="2"/>
                    <a:pt x="29" y="2"/>
                    <a:pt x="24" y="1"/>
                  </a:cubicBezTo>
                  <a:cubicBezTo>
                    <a:pt x="18" y="1"/>
                    <a:pt x="12" y="0"/>
                    <a:pt x="6" y="0"/>
                  </a:cubicBezTo>
                  <a:cubicBezTo>
                    <a:pt x="0" y="0"/>
                    <a:pt x="1" y="8"/>
                    <a:pt x="6" y="9"/>
                  </a:cubicBezTo>
                  <a:cubicBezTo>
                    <a:pt x="16" y="11"/>
                    <a:pt x="29" y="15"/>
                    <a:pt x="40" y="13"/>
                  </a:cubicBezTo>
                  <a:cubicBezTo>
                    <a:pt x="45" y="12"/>
                    <a:pt x="46" y="5"/>
                    <a:pt x="41" y="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22" name="Freeform 50"/>
            <p:cNvSpPr>
              <a:spLocks/>
            </p:cNvSpPr>
            <p:nvPr/>
          </p:nvSpPr>
          <p:spPr bwMode="auto">
            <a:xfrm>
              <a:off x="3297798" y="597834"/>
              <a:ext cx="265112" cy="315913"/>
            </a:xfrm>
            <a:custGeom>
              <a:avLst/>
              <a:gdLst>
                <a:gd name="T0" fmla="*/ 0 w 106"/>
                <a:gd name="T1" fmla="*/ 129350 h 127"/>
                <a:gd name="T2" fmla="*/ 150063 w 106"/>
                <a:gd name="T3" fmla="*/ 0 h 127"/>
                <a:gd name="T4" fmla="*/ 265112 w 106"/>
                <a:gd name="T5" fmla="*/ 191538 h 127"/>
                <a:gd name="T6" fmla="*/ 110046 w 106"/>
                <a:gd name="T7" fmla="*/ 308450 h 127"/>
                <a:gd name="T8" fmla="*/ 0 w 106"/>
                <a:gd name="T9" fmla="*/ 129350 h 1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6" h="127">
                  <a:moveTo>
                    <a:pt x="0" y="52"/>
                  </a:moveTo>
                  <a:cubicBezTo>
                    <a:pt x="0" y="52"/>
                    <a:pt x="20" y="0"/>
                    <a:pt x="60" y="0"/>
                  </a:cubicBezTo>
                  <a:cubicBezTo>
                    <a:pt x="60" y="0"/>
                    <a:pt x="98" y="58"/>
                    <a:pt x="106" y="77"/>
                  </a:cubicBezTo>
                  <a:cubicBezTo>
                    <a:pt x="106" y="77"/>
                    <a:pt x="66" y="127"/>
                    <a:pt x="44" y="124"/>
                  </a:cubicBezTo>
                  <a:cubicBezTo>
                    <a:pt x="44" y="124"/>
                    <a:pt x="8" y="70"/>
                    <a:pt x="0" y="52"/>
                  </a:cubicBezTo>
                </a:path>
              </a:pathLst>
            </a:custGeom>
            <a:solidFill>
              <a:srgbClr val="C39E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23" name="Freeform 51"/>
            <p:cNvSpPr>
              <a:spLocks/>
            </p:cNvSpPr>
            <p:nvPr/>
          </p:nvSpPr>
          <p:spPr bwMode="auto">
            <a:xfrm>
              <a:off x="3431148" y="775634"/>
              <a:ext cx="438150" cy="1063625"/>
            </a:xfrm>
            <a:custGeom>
              <a:avLst/>
              <a:gdLst>
                <a:gd name="T0" fmla="*/ 114516 w 176"/>
                <a:gd name="T1" fmla="*/ 17436 h 427"/>
                <a:gd name="T2" fmla="*/ 308697 w 176"/>
                <a:gd name="T3" fmla="*/ 411003 h 427"/>
                <a:gd name="T4" fmla="*/ 428192 w 176"/>
                <a:gd name="T5" fmla="*/ 956515 h 427"/>
                <a:gd name="T6" fmla="*/ 261396 w 176"/>
                <a:gd name="T7" fmla="*/ 956515 h 427"/>
                <a:gd name="T8" fmla="*/ 0 w 176"/>
                <a:gd name="T9" fmla="*/ 117073 h 427"/>
                <a:gd name="T10" fmla="*/ 114516 w 176"/>
                <a:gd name="T11" fmla="*/ 17436 h 42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76" h="427">
                  <a:moveTo>
                    <a:pt x="46" y="7"/>
                  </a:moveTo>
                  <a:cubicBezTo>
                    <a:pt x="46" y="7"/>
                    <a:pt x="101" y="120"/>
                    <a:pt x="124" y="165"/>
                  </a:cubicBezTo>
                  <a:cubicBezTo>
                    <a:pt x="147" y="210"/>
                    <a:pt x="168" y="341"/>
                    <a:pt x="172" y="384"/>
                  </a:cubicBezTo>
                  <a:cubicBezTo>
                    <a:pt x="176" y="427"/>
                    <a:pt x="102" y="402"/>
                    <a:pt x="105" y="384"/>
                  </a:cubicBezTo>
                  <a:cubicBezTo>
                    <a:pt x="108" y="367"/>
                    <a:pt x="51" y="140"/>
                    <a:pt x="0" y="47"/>
                  </a:cubicBezTo>
                  <a:cubicBezTo>
                    <a:pt x="0" y="47"/>
                    <a:pt x="23" y="0"/>
                    <a:pt x="46" y="7"/>
                  </a:cubicBezTo>
                </a:path>
              </a:pathLst>
            </a:custGeom>
            <a:solidFill>
              <a:srgbClr val="E4BD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24" name="Freeform 52"/>
            <p:cNvSpPr>
              <a:spLocks/>
            </p:cNvSpPr>
            <p:nvPr/>
          </p:nvSpPr>
          <p:spPr bwMode="auto">
            <a:xfrm>
              <a:off x="3585136" y="1383647"/>
              <a:ext cx="195262" cy="277813"/>
            </a:xfrm>
            <a:custGeom>
              <a:avLst/>
              <a:gdLst>
                <a:gd name="T0" fmla="*/ 30040 w 78"/>
                <a:gd name="T1" fmla="*/ 91778 h 112"/>
                <a:gd name="T2" fmla="*/ 5007 w 78"/>
                <a:gd name="T3" fmla="*/ 225723 h 112"/>
                <a:gd name="T4" fmla="*/ 155208 w 78"/>
                <a:gd name="T5" fmla="*/ 262930 h 112"/>
                <a:gd name="T6" fmla="*/ 185249 w 78"/>
                <a:gd name="T7" fmla="*/ 133946 h 112"/>
                <a:gd name="T8" fmla="*/ 127671 w 78"/>
                <a:gd name="T9" fmla="*/ 7441 h 112"/>
                <a:gd name="T10" fmla="*/ 30040 w 78"/>
                <a:gd name="T11" fmla="*/ 91778 h 1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8" h="112">
                  <a:moveTo>
                    <a:pt x="12" y="37"/>
                  </a:moveTo>
                  <a:cubicBezTo>
                    <a:pt x="12" y="37"/>
                    <a:pt x="0" y="84"/>
                    <a:pt x="2" y="91"/>
                  </a:cubicBezTo>
                  <a:cubicBezTo>
                    <a:pt x="4" y="98"/>
                    <a:pt x="60" y="112"/>
                    <a:pt x="62" y="106"/>
                  </a:cubicBezTo>
                  <a:cubicBezTo>
                    <a:pt x="64" y="99"/>
                    <a:pt x="69" y="65"/>
                    <a:pt x="74" y="54"/>
                  </a:cubicBezTo>
                  <a:cubicBezTo>
                    <a:pt x="78" y="42"/>
                    <a:pt x="62" y="5"/>
                    <a:pt x="51" y="3"/>
                  </a:cubicBezTo>
                  <a:cubicBezTo>
                    <a:pt x="40" y="0"/>
                    <a:pt x="12" y="37"/>
                    <a:pt x="12" y="37"/>
                  </a:cubicBezTo>
                </a:path>
              </a:pathLst>
            </a:custGeom>
            <a:solidFill>
              <a:srgbClr val="FFE2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27" name="Freeform 53"/>
            <p:cNvSpPr>
              <a:spLocks/>
            </p:cNvSpPr>
            <p:nvPr/>
          </p:nvSpPr>
          <p:spPr bwMode="auto">
            <a:xfrm>
              <a:off x="2519923" y="1650347"/>
              <a:ext cx="1414462" cy="1417638"/>
            </a:xfrm>
            <a:custGeom>
              <a:avLst/>
              <a:gdLst>
                <a:gd name="T0" fmla="*/ 1105126 w 567"/>
                <a:gd name="T1" fmla="*/ 1285591 h 569"/>
                <a:gd name="T2" fmla="*/ 1177471 w 567"/>
                <a:gd name="T3" fmla="*/ 717539 h 569"/>
                <a:gd name="T4" fmla="*/ 1342117 w 567"/>
                <a:gd name="T5" fmla="*/ 14949 h 569"/>
                <a:gd name="T6" fmla="*/ 1207407 w 567"/>
                <a:gd name="T7" fmla="*/ 14949 h 569"/>
                <a:gd name="T8" fmla="*/ 995362 w 567"/>
                <a:gd name="T9" fmla="*/ 24915 h 569"/>
                <a:gd name="T10" fmla="*/ 825726 w 567"/>
                <a:gd name="T11" fmla="*/ 42355 h 569"/>
                <a:gd name="T12" fmla="*/ 436562 w 567"/>
                <a:gd name="T13" fmla="*/ 249146 h 569"/>
                <a:gd name="T14" fmla="*/ 167141 w 567"/>
                <a:gd name="T15" fmla="*/ 137030 h 569"/>
                <a:gd name="T16" fmla="*/ 4989 w 567"/>
                <a:gd name="T17" fmla="*/ 139521 h 569"/>
                <a:gd name="T18" fmla="*/ 204561 w 567"/>
                <a:gd name="T19" fmla="*/ 403616 h 569"/>
                <a:gd name="T20" fmla="*/ 628650 w 567"/>
                <a:gd name="T21" fmla="*/ 426039 h 569"/>
                <a:gd name="T22" fmla="*/ 409121 w 567"/>
                <a:gd name="T23" fmla="*/ 1327946 h 569"/>
                <a:gd name="T24" fmla="*/ 1105126 w 567"/>
                <a:gd name="T25" fmla="*/ 1285591 h 56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567" h="569">
                  <a:moveTo>
                    <a:pt x="443" y="516"/>
                  </a:moveTo>
                  <a:cubicBezTo>
                    <a:pt x="443" y="516"/>
                    <a:pt x="441" y="395"/>
                    <a:pt x="472" y="288"/>
                  </a:cubicBezTo>
                  <a:cubicBezTo>
                    <a:pt x="504" y="180"/>
                    <a:pt x="567" y="56"/>
                    <a:pt x="538" y="6"/>
                  </a:cubicBezTo>
                  <a:cubicBezTo>
                    <a:pt x="538" y="6"/>
                    <a:pt x="514" y="0"/>
                    <a:pt x="484" y="6"/>
                  </a:cubicBezTo>
                  <a:cubicBezTo>
                    <a:pt x="454" y="13"/>
                    <a:pt x="399" y="10"/>
                    <a:pt x="399" y="10"/>
                  </a:cubicBezTo>
                  <a:cubicBezTo>
                    <a:pt x="399" y="10"/>
                    <a:pt x="344" y="14"/>
                    <a:pt x="331" y="17"/>
                  </a:cubicBezTo>
                  <a:cubicBezTo>
                    <a:pt x="317" y="20"/>
                    <a:pt x="229" y="91"/>
                    <a:pt x="175" y="100"/>
                  </a:cubicBezTo>
                  <a:cubicBezTo>
                    <a:pt x="120" y="110"/>
                    <a:pt x="79" y="76"/>
                    <a:pt x="67" y="55"/>
                  </a:cubicBezTo>
                  <a:cubicBezTo>
                    <a:pt x="56" y="35"/>
                    <a:pt x="4" y="37"/>
                    <a:pt x="2" y="56"/>
                  </a:cubicBezTo>
                  <a:cubicBezTo>
                    <a:pt x="0" y="75"/>
                    <a:pt x="17" y="128"/>
                    <a:pt x="82" y="162"/>
                  </a:cubicBezTo>
                  <a:cubicBezTo>
                    <a:pt x="146" y="195"/>
                    <a:pt x="252" y="171"/>
                    <a:pt x="252" y="171"/>
                  </a:cubicBezTo>
                  <a:cubicBezTo>
                    <a:pt x="252" y="171"/>
                    <a:pt x="144" y="348"/>
                    <a:pt x="164" y="533"/>
                  </a:cubicBezTo>
                  <a:cubicBezTo>
                    <a:pt x="164" y="533"/>
                    <a:pt x="312" y="569"/>
                    <a:pt x="443" y="516"/>
                  </a:cubicBezTo>
                </a:path>
              </a:pathLst>
            </a:custGeom>
            <a:solidFill>
              <a:srgbClr val="FFC8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28" name="Freeform 54"/>
            <p:cNvSpPr>
              <a:spLocks/>
            </p:cNvSpPr>
            <p:nvPr/>
          </p:nvSpPr>
          <p:spPr bwMode="auto">
            <a:xfrm>
              <a:off x="3462898" y="1594784"/>
              <a:ext cx="346075" cy="144463"/>
            </a:xfrm>
            <a:custGeom>
              <a:avLst/>
              <a:gdLst>
                <a:gd name="T0" fmla="*/ 0 w 139"/>
                <a:gd name="T1" fmla="*/ 82194 h 58"/>
                <a:gd name="T2" fmla="*/ 32367 w 139"/>
                <a:gd name="T3" fmla="*/ 4981 h 58"/>
                <a:gd name="T4" fmla="*/ 336116 w 139"/>
                <a:gd name="T5" fmla="*/ 4981 h 58"/>
                <a:gd name="T6" fmla="*/ 336116 w 139"/>
                <a:gd name="T7" fmla="*/ 74722 h 58"/>
                <a:gd name="T8" fmla="*/ 0 w 139"/>
                <a:gd name="T9" fmla="*/ 82194 h 5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9" h="58">
                  <a:moveTo>
                    <a:pt x="0" y="33"/>
                  </a:moveTo>
                  <a:cubicBezTo>
                    <a:pt x="0" y="33"/>
                    <a:pt x="8" y="4"/>
                    <a:pt x="13" y="2"/>
                  </a:cubicBezTo>
                  <a:cubicBezTo>
                    <a:pt x="17" y="0"/>
                    <a:pt x="108" y="12"/>
                    <a:pt x="135" y="2"/>
                  </a:cubicBezTo>
                  <a:cubicBezTo>
                    <a:pt x="135" y="2"/>
                    <a:pt x="139" y="17"/>
                    <a:pt x="135" y="30"/>
                  </a:cubicBezTo>
                  <a:cubicBezTo>
                    <a:pt x="135" y="30"/>
                    <a:pt x="103" y="58"/>
                    <a:pt x="0" y="33"/>
                  </a:cubicBezTo>
                </a:path>
              </a:pathLst>
            </a:custGeom>
            <a:solidFill>
              <a:srgbClr val="C39E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29" name="Freeform 55"/>
            <p:cNvSpPr>
              <a:spLocks/>
            </p:cNvSpPr>
            <p:nvPr/>
          </p:nvSpPr>
          <p:spPr bwMode="auto">
            <a:xfrm>
              <a:off x="2470711" y="750234"/>
              <a:ext cx="419100" cy="931863"/>
            </a:xfrm>
            <a:custGeom>
              <a:avLst/>
              <a:gdLst>
                <a:gd name="T0" fmla="*/ 0 w 168"/>
                <a:gd name="T1" fmla="*/ 802299 h 374"/>
                <a:gd name="T2" fmla="*/ 92302 w 168"/>
                <a:gd name="T3" fmla="*/ 465932 h 374"/>
                <a:gd name="T4" fmla="*/ 92302 w 168"/>
                <a:gd name="T5" fmla="*/ 244178 h 374"/>
                <a:gd name="T6" fmla="*/ 169636 w 168"/>
                <a:gd name="T7" fmla="*/ 241686 h 374"/>
                <a:gd name="T8" fmla="*/ 204561 w 168"/>
                <a:gd name="T9" fmla="*/ 4983 h 374"/>
                <a:gd name="T10" fmla="*/ 254454 w 168"/>
                <a:gd name="T11" fmla="*/ 62290 h 374"/>
                <a:gd name="T12" fmla="*/ 254454 w 168"/>
                <a:gd name="T13" fmla="*/ 254144 h 374"/>
                <a:gd name="T14" fmla="*/ 354239 w 168"/>
                <a:gd name="T15" fmla="*/ 34883 h 374"/>
                <a:gd name="T16" fmla="*/ 401638 w 168"/>
                <a:gd name="T17" fmla="*/ 77240 h 374"/>
                <a:gd name="T18" fmla="*/ 331788 w 168"/>
                <a:gd name="T19" fmla="*/ 301485 h 374"/>
                <a:gd name="T20" fmla="*/ 351745 w 168"/>
                <a:gd name="T21" fmla="*/ 366267 h 374"/>
                <a:gd name="T22" fmla="*/ 414111 w 168"/>
                <a:gd name="T23" fmla="*/ 376233 h 374"/>
                <a:gd name="T24" fmla="*/ 329293 w 168"/>
                <a:gd name="T25" fmla="*/ 453473 h 374"/>
                <a:gd name="T26" fmla="*/ 207055 w 168"/>
                <a:gd name="T27" fmla="*/ 495831 h 374"/>
                <a:gd name="T28" fmla="*/ 147184 w 168"/>
                <a:gd name="T29" fmla="*/ 819740 h 374"/>
                <a:gd name="T30" fmla="*/ 0 w 168"/>
                <a:gd name="T31" fmla="*/ 802299 h 374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68" h="374">
                  <a:moveTo>
                    <a:pt x="0" y="322"/>
                  </a:moveTo>
                  <a:cubicBezTo>
                    <a:pt x="0" y="322"/>
                    <a:pt x="14" y="231"/>
                    <a:pt x="37" y="187"/>
                  </a:cubicBezTo>
                  <a:cubicBezTo>
                    <a:pt x="37" y="187"/>
                    <a:pt x="27" y="108"/>
                    <a:pt x="37" y="98"/>
                  </a:cubicBezTo>
                  <a:cubicBezTo>
                    <a:pt x="46" y="89"/>
                    <a:pt x="66" y="94"/>
                    <a:pt x="68" y="97"/>
                  </a:cubicBezTo>
                  <a:cubicBezTo>
                    <a:pt x="68" y="97"/>
                    <a:pt x="75" y="4"/>
                    <a:pt x="82" y="2"/>
                  </a:cubicBezTo>
                  <a:cubicBezTo>
                    <a:pt x="89" y="0"/>
                    <a:pt x="105" y="5"/>
                    <a:pt x="102" y="25"/>
                  </a:cubicBezTo>
                  <a:cubicBezTo>
                    <a:pt x="99" y="45"/>
                    <a:pt x="100" y="98"/>
                    <a:pt x="102" y="102"/>
                  </a:cubicBezTo>
                  <a:cubicBezTo>
                    <a:pt x="104" y="106"/>
                    <a:pt x="134" y="16"/>
                    <a:pt x="142" y="14"/>
                  </a:cubicBezTo>
                  <a:cubicBezTo>
                    <a:pt x="151" y="12"/>
                    <a:pt x="165" y="21"/>
                    <a:pt x="161" y="31"/>
                  </a:cubicBezTo>
                  <a:cubicBezTo>
                    <a:pt x="157" y="42"/>
                    <a:pt x="133" y="111"/>
                    <a:pt x="133" y="121"/>
                  </a:cubicBezTo>
                  <a:cubicBezTo>
                    <a:pt x="133" y="131"/>
                    <a:pt x="137" y="144"/>
                    <a:pt x="141" y="147"/>
                  </a:cubicBezTo>
                  <a:cubicBezTo>
                    <a:pt x="145" y="150"/>
                    <a:pt x="164" y="145"/>
                    <a:pt x="166" y="151"/>
                  </a:cubicBezTo>
                  <a:cubicBezTo>
                    <a:pt x="168" y="157"/>
                    <a:pt x="160" y="172"/>
                    <a:pt x="132" y="182"/>
                  </a:cubicBezTo>
                  <a:cubicBezTo>
                    <a:pt x="104" y="193"/>
                    <a:pt x="83" y="199"/>
                    <a:pt x="83" y="199"/>
                  </a:cubicBezTo>
                  <a:cubicBezTo>
                    <a:pt x="83" y="199"/>
                    <a:pt x="53" y="285"/>
                    <a:pt x="59" y="329"/>
                  </a:cubicBezTo>
                  <a:cubicBezTo>
                    <a:pt x="65" y="374"/>
                    <a:pt x="10" y="323"/>
                    <a:pt x="0" y="322"/>
                  </a:cubicBezTo>
                </a:path>
              </a:pathLst>
            </a:custGeom>
            <a:solidFill>
              <a:srgbClr val="FFE2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30" name="Freeform 56"/>
            <p:cNvSpPr>
              <a:spLocks/>
            </p:cNvSpPr>
            <p:nvPr/>
          </p:nvSpPr>
          <p:spPr bwMode="auto">
            <a:xfrm>
              <a:off x="2418323" y="1502709"/>
              <a:ext cx="284162" cy="341313"/>
            </a:xfrm>
            <a:custGeom>
              <a:avLst/>
              <a:gdLst>
                <a:gd name="T0" fmla="*/ 181963 w 114"/>
                <a:gd name="T1" fmla="*/ 311417 h 137"/>
                <a:gd name="T2" fmla="*/ 59824 w 114"/>
                <a:gd name="T3" fmla="*/ 341313 h 137"/>
                <a:gd name="T4" fmla="*/ 2493 w 114"/>
                <a:gd name="T5" fmla="*/ 39861 h 137"/>
                <a:gd name="T6" fmla="*/ 206890 w 114"/>
                <a:gd name="T7" fmla="*/ 39861 h 137"/>
                <a:gd name="T8" fmla="*/ 284162 w 114"/>
                <a:gd name="T9" fmla="*/ 261590 h 137"/>
                <a:gd name="T10" fmla="*/ 181963 w 114"/>
                <a:gd name="T11" fmla="*/ 311417 h 13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14" h="137">
                  <a:moveTo>
                    <a:pt x="73" y="125"/>
                  </a:moveTo>
                  <a:cubicBezTo>
                    <a:pt x="48" y="133"/>
                    <a:pt x="35" y="137"/>
                    <a:pt x="24" y="137"/>
                  </a:cubicBezTo>
                  <a:cubicBezTo>
                    <a:pt x="12" y="137"/>
                    <a:pt x="0" y="32"/>
                    <a:pt x="1" y="16"/>
                  </a:cubicBezTo>
                  <a:cubicBezTo>
                    <a:pt x="2" y="0"/>
                    <a:pt x="72" y="12"/>
                    <a:pt x="83" y="16"/>
                  </a:cubicBezTo>
                  <a:cubicBezTo>
                    <a:pt x="95" y="20"/>
                    <a:pt x="104" y="87"/>
                    <a:pt x="114" y="105"/>
                  </a:cubicBezTo>
                  <a:cubicBezTo>
                    <a:pt x="114" y="105"/>
                    <a:pt x="98" y="118"/>
                    <a:pt x="73" y="125"/>
                  </a:cubicBezTo>
                </a:path>
              </a:pathLst>
            </a:custGeom>
            <a:solidFill>
              <a:srgbClr val="C39E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31" name="Freeform 57"/>
            <p:cNvSpPr>
              <a:spLocks/>
            </p:cNvSpPr>
            <p:nvPr/>
          </p:nvSpPr>
          <p:spPr bwMode="auto">
            <a:xfrm>
              <a:off x="3497823" y="1256647"/>
              <a:ext cx="147637" cy="153988"/>
            </a:xfrm>
            <a:custGeom>
              <a:avLst/>
              <a:gdLst>
                <a:gd name="T0" fmla="*/ 0 w 59"/>
                <a:gd name="T1" fmla="*/ 141570 h 62"/>
                <a:gd name="T2" fmla="*/ 60056 w 59"/>
                <a:gd name="T3" fmla="*/ 24837 h 62"/>
                <a:gd name="T4" fmla="*/ 147637 w 59"/>
                <a:gd name="T5" fmla="*/ 24837 h 62"/>
                <a:gd name="T6" fmla="*/ 0 w 59"/>
                <a:gd name="T7" fmla="*/ 141570 h 6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59" h="62">
                  <a:moveTo>
                    <a:pt x="0" y="57"/>
                  </a:moveTo>
                  <a:cubicBezTo>
                    <a:pt x="0" y="57"/>
                    <a:pt x="2" y="20"/>
                    <a:pt x="24" y="10"/>
                  </a:cubicBezTo>
                  <a:cubicBezTo>
                    <a:pt x="46" y="0"/>
                    <a:pt x="59" y="10"/>
                    <a:pt x="59" y="10"/>
                  </a:cubicBezTo>
                  <a:cubicBezTo>
                    <a:pt x="59" y="10"/>
                    <a:pt x="22" y="62"/>
                    <a:pt x="0" y="57"/>
                  </a:cubicBezTo>
                </a:path>
              </a:pathLst>
            </a:custGeom>
            <a:solidFill>
              <a:srgbClr val="D89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32" name="Freeform 58"/>
            <p:cNvSpPr>
              <a:spLocks/>
            </p:cNvSpPr>
            <p:nvPr/>
          </p:nvSpPr>
          <p:spPr bwMode="auto">
            <a:xfrm>
              <a:off x="3415273" y="751822"/>
              <a:ext cx="520700" cy="758825"/>
            </a:xfrm>
            <a:custGeom>
              <a:avLst/>
              <a:gdLst>
                <a:gd name="T0" fmla="*/ 298967 w 209"/>
                <a:gd name="T1" fmla="*/ 64900 h 304"/>
                <a:gd name="T2" fmla="*/ 139518 w 209"/>
                <a:gd name="T3" fmla="*/ 309521 h 304"/>
                <a:gd name="T4" fmla="*/ 92181 w 209"/>
                <a:gd name="T5" fmla="*/ 309521 h 304"/>
                <a:gd name="T6" fmla="*/ 34879 w 209"/>
                <a:gd name="T7" fmla="*/ 354451 h 304"/>
                <a:gd name="T8" fmla="*/ 104638 w 209"/>
                <a:gd name="T9" fmla="*/ 414358 h 304"/>
                <a:gd name="T10" fmla="*/ 62285 w 209"/>
                <a:gd name="T11" fmla="*/ 486746 h 304"/>
                <a:gd name="T12" fmla="*/ 236682 w 209"/>
                <a:gd name="T13" fmla="*/ 486746 h 304"/>
                <a:gd name="T14" fmla="*/ 29897 w 209"/>
                <a:gd name="T15" fmla="*/ 619041 h 304"/>
                <a:gd name="T16" fmla="*/ 7474 w 209"/>
                <a:gd name="T17" fmla="*/ 713895 h 304"/>
                <a:gd name="T18" fmla="*/ 229208 w 209"/>
                <a:gd name="T19" fmla="*/ 733864 h 304"/>
                <a:gd name="T20" fmla="*/ 386165 w 209"/>
                <a:gd name="T21" fmla="*/ 504219 h 304"/>
                <a:gd name="T22" fmla="*/ 503260 w 209"/>
                <a:gd name="T23" fmla="*/ 312017 h 304"/>
                <a:gd name="T24" fmla="*/ 298967 w 209"/>
                <a:gd name="T25" fmla="*/ 64900 h 30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209" h="304">
                  <a:moveTo>
                    <a:pt x="120" y="26"/>
                  </a:moveTo>
                  <a:cubicBezTo>
                    <a:pt x="120" y="26"/>
                    <a:pt x="65" y="109"/>
                    <a:pt x="56" y="124"/>
                  </a:cubicBezTo>
                  <a:cubicBezTo>
                    <a:pt x="47" y="140"/>
                    <a:pt x="40" y="128"/>
                    <a:pt x="37" y="124"/>
                  </a:cubicBezTo>
                  <a:cubicBezTo>
                    <a:pt x="34" y="121"/>
                    <a:pt x="5" y="130"/>
                    <a:pt x="14" y="142"/>
                  </a:cubicBezTo>
                  <a:cubicBezTo>
                    <a:pt x="23" y="154"/>
                    <a:pt x="42" y="166"/>
                    <a:pt x="42" y="166"/>
                  </a:cubicBezTo>
                  <a:cubicBezTo>
                    <a:pt x="42" y="166"/>
                    <a:pt x="27" y="189"/>
                    <a:pt x="25" y="195"/>
                  </a:cubicBezTo>
                  <a:cubicBezTo>
                    <a:pt x="25" y="195"/>
                    <a:pt x="79" y="198"/>
                    <a:pt x="95" y="195"/>
                  </a:cubicBezTo>
                  <a:cubicBezTo>
                    <a:pt x="95" y="195"/>
                    <a:pt x="66" y="255"/>
                    <a:pt x="12" y="248"/>
                  </a:cubicBezTo>
                  <a:cubicBezTo>
                    <a:pt x="12" y="248"/>
                    <a:pt x="0" y="281"/>
                    <a:pt x="3" y="286"/>
                  </a:cubicBezTo>
                  <a:cubicBezTo>
                    <a:pt x="6" y="292"/>
                    <a:pt x="77" y="304"/>
                    <a:pt x="92" y="294"/>
                  </a:cubicBezTo>
                  <a:cubicBezTo>
                    <a:pt x="108" y="284"/>
                    <a:pt x="130" y="242"/>
                    <a:pt x="155" y="202"/>
                  </a:cubicBezTo>
                  <a:cubicBezTo>
                    <a:pt x="180" y="163"/>
                    <a:pt x="209" y="167"/>
                    <a:pt x="202" y="125"/>
                  </a:cubicBezTo>
                  <a:cubicBezTo>
                    <a:pt x="196" y="84"/>
                    <a:pt x="152" y="0"/>
                    <a:pt x="120" y="26"/>
                  </a:cubicBezTo>
                </a:path>
              </a:pathLst>
            </a:custGeom>
            <a:solidFill>
              <a:srgbClr val="FFE2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33" name="Freeform 59"/>
            <p:cNvSpPr>
              <a:spLocks/>
            </p:cNvSpPr>
            <p:nvPr/>
          </p:nvSpPr>
          <p:spPr bwMode="auto">
            <a:xfrm>
              <a:off x="3662923" y="572434"/>
              <a:ext cx="731837" cy="1079500"/>
            </a:xfrm>
            <a:custGeom>
              <a:avLst/>
              <a:gdLst>
                <a:gd name="T0" fmla="*/ 161801 w 294"/>
                <a:gd name="T1" fmla="*/ 341551 h 433"/>
                <a:gd name="T2" fmla="*/ 9957 w 294"/>
                <a:gd name="T3" fmla="*/ 231856 h 433"/>
                <a:gd name="T4" fmla="*/ 99570 w 294"/>
                <a:gd name="T5" fmla="*/ 4986 h 433"/>
                <a:gd name="T6" fmla="*/ 199139 w 294"/>
                <a:gd name="T7" fmla="*/ 154570 h 433"/>
                <a:gd name="T8" fmla="*/ 413214 w 294"/>
                <a:gd name="T9" fmla="*/ 122161 h 433"/>
                <a:gd name="T10" fmla="*/ 440596 w 294"/>
                <a:gd name="T11" fmla="*/ 271745 h 433"/>
                <a:gd name="T12" fmla="*/ 624800 w 294"/>
                <a:gd name="T13" fmla="*/ 528531 h 433"/>
                <a:gd name="T14" fmla="*/ 716902 w 294"/>
                <a:gd name="T15" fmla="*/ 615789 h 433"/>
                <a:gd name="T16" fmla="*/ 634757 w 294"/>
                <a:gd name="T17" fmla="*/ 615789 h 433"/>
                <a:gd name="T18" fmla="*/ 644714 w 294"/>
                <a:gd name="T19" fmla="*/ 757894 h 433"/>
                <a:gd name="T20" fmla="*/ 597418 w 294"/>
                <a:gd name="T21" fmla="*/ 757894 h 433"/>
                <a:gd name="T22" fmla="*/ 497848 w 294"/>
                <a:gd name="T23" fmla="*/ 919943 h 433"/>
                <a:gd name="T24" fmla="*/ 336048 w 294"/>
                <a:gd name="T25" fmla="*/ 962326 h 433"/>
                <a:gd name="T26" fmla="*/ 273817 w 294"/>
                <a:gd name="T27" fmla="*/ 1074514 h 433"/>
                <a:gd name="T28" fmla="*/ 164290 w 294"/>
                <a:gd name="T29" fmla="*/ 957339 h 433"/>
                <a:gd name="T30" fmla="*/ 112016 w 294"/>
                <a:gd name="T31" fmla="*/ 994736 h 433"/>
                <a:gd name="T32" fmla="*/ 49785 w 294"/>
                <a:gd name="T33" fmla="*/ 827700 h 433"/>
                <a:gd name="T34" fmla="*/ 131930 w 294"/>
                <a:gd name="T35" fmla="*/ 668143 h 433"/>
                <a:gd name="T36" fmla="*/ 216564 w 294"/>
                <a:gd name="T37" fmla="*/ 538503 h 433"/>
                <a:gd name="T38" fmla="*/ 161801 w 294"/>
                <a:gd name="T39" fmla="*/ 341551 h 433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294" h="433">
                  <a:moveTo>
                    <a:pt x="65" y="137"/>
                  </a:moveTo>
                  <a:cubicBezTo>
                    <a:pt x="65" y="137"/>
                    <a:pt x="8" y="139"/>
                    <a:pt x="4" y="93"/>
                  </a:cubicBezTo>
                  <a:cubicBezTo>
                    <a:pt x="0" y="48"/>
                    <a:pt x="21" y="3"/>
                    <a:pt x="40" y="2"/>
                  </a:cubicBezTo>
                  <a:cubicBezTo>
                    <a:pt x="60" y="0"/>
                    <a:pt x="121" y="30"/>
                    <a:pt x="80" y="62"/>
                  </a:cubicBezTo>
                  <a:cubicBezTo>
                    <a:pt x="80" y="62"/>
                    <a:pt x="136" y="39"/>
                    <a:pt x="166" y="49"/>
                  </a:cubicBezTo>
                  <a:cubicBezTo>
                    <a:pt x="196" y="59"/>
                    <a:pt x="230" y="91"/>
                    <a:pt x="177" y="109"/>
                  </a:cubicBezTo>
                  <a:cubicBezTo>
                    <a:pt x="177" y="109"/>
                    <a:pt x="278" y="150"/>
                    <a:pt x="251" y="212"/>
                  </a:cubicBezTo>
                  <a:cubicBezTo>
                    <a:pt x="251" y="212"/>
                    <a:pt x="294" y="227"/>
                    <a:pt x="288" y="247"/>
                  </a:cubicBezTo>
                  <a:cubicBezTo>
                    <a:pt x="283" y="267"/>
                    <a:pt x="255" y="247"/>
                    <a:pt x="255" y="247"/>
                  </a:cubicBezTo>
                  <a:cubicBezTo>
                    <a:pt x="255" y="247"/>
                    <a:pt x="277" y="293"/>
                    <a:pt x="259" y="304"/>
                  </a:cubicBezTo>
                  <a:cubicBezTo>
                    <a:pt x="242" y="315"/>
                    <a:pt x="240" y="304"/>
                    <a:pt x="240" y="304"/>
                  </a:cubicBezTo>
                  <a:cubicBezTo>
                    <a:pt x="240" y="304"/>
                    <a:pt x="246" y="348"/>
                    <a:pt x="200" y="369"/>
                  </a:cubicBezTo>
                  <a:cubicBezTo>
                    <a:pt x="154" y="391"/>
                    <a:pt x="135" y="386"/>
                    <a:pt x="135" y="386"/>
                  </a:cubicBezTo>
                  <a:cubicBezTo>
                    <a:pt x="135" y="386"/>
                    <a:pt x="137" y="433"/>
                    <a:pt x="110" y="431"/>
                  </a:cubicBezTo>
                  <a:cubicBezTo>
                    <a:pt x="82" y="428"/>
                    <a:pt x="66" y="384"/>
                    <a:pt x="66" y="384"/>
                  </a:cubicBezTo>
                  <a:cubicBezTo>
                    <a:pt x="66" y="384"/>
                    <a:pt x="68" y="401"/>
                    <a:pt x="45" y="399"/>
                  </a:cubicBezTo>
                  <a:cubicBezTo>
                    <a:pt x="22" y="397"/>
                    <a:pt x="21" y="347"/>
                    <a:pt x="20" y="332"/>
                  </a:cubicBezTo>
                  <a:cubicBezTo>
                    <a:pt x="20" y="317"/>
                    <a:pt x="53" y="268"/>
                    <a:pt x="53" y="268"/>
                  </a:cubicBezTo>
                  <a:cubicBezTo>
                    <a:pt x="53" y="268"/>
                    <a:pt x="64" y="216"/>
                    <a:pt x="87" y="216"/>
                  </a:cubicBezTo>
                  <a:cubicBezTo>
                    <a:pt x="87" y="216"/>
                    <a:pt x="16" y="182"/>
                    <a:pt x="65" y="137"/>
                  </a:cubicBezTo>
                </a:path>
              </a:pathLst>
            </a:custGeom>
            <a:solidFill>
              <a:srgbClr val="A966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34" name="Freeform 60"/>
            <p:cNvSpPr>
              <a:spLocks/>
            </p:cNvSpPr>
            <p:nvPr/>
          </p:nvSpPr>
          <p:spPr bwMode="auto">
            <a:xfrm>
              <a:off x="3675623" y="1104247"/>
              <a:ext cx="168275" cy="296863"/>
            </a:xfrm>
            <a:custGeom>
              <a:avLst/>
              <a:gdLst>
                <a:gd name="T0" fmla="*/ 71764 w 68"/>
                <a:gd name="T1" fmla="*/ 7484 h 119"/>
                <a:gd name="T2" fmla="*/ 141054 w 68"/>
                <a:gd name="T3" fmla="*/ 174625 h 119"/>
                <a:gd name="T4" fmla="*/ 24746 w 68"/>
                <a:gd name="T5" fmla="*/ 266927 h 119"/>
                <a:gd name="T6" fmla="*/ 56917 w 68"/>
                <a:gd name="T7" fmla="*/ 172131 h 119"/>
                <a:gd name="T8" fmla="*/ 71764 w 68"/>
                <a:gd name="T9" fmla="*/ 7484 h 1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8" h="119">
                  <a:moveTo>
                    <a:pt x="29" y="3"/>
                  </a:moveTo>
                  <a:cubicBezTo>
                    <a:pt x="40" y="0"/>
                    <a:pt x="68" y="45"/>
                    <a:pt x="57" y="70"/>
                  </a:cubicBezTo>
                  <a:cubicBezTo>
                    <a:pt x="46" y="96"/>
                    <a:pt x="20" y="119"/>
                    <a:pt x="10" y="107"/>
                  </a:cubicBezTo>
                  <a:cubicBezTo>
                    <a:pt x="0" y="94"/>
                    <a:pt x="12" y="85"/>
                    <a:pt x="23" y="69"/>
                  </a:cubicBezTo>
                  <a:cubicBezTo>
                    <a:pt x="34" y="54"/>
                    <a:pt x="15" y="8"/>
                    <a:pt x="29" y="3"/>
                  </a:cubicBezTo>
                </a:path>
              </a:pathLst>
            </a:custGeom>
            <a:solidFill>
              <a:srgbClr val="FFE2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35" name="Freeform 61"/>
            <p:cNvSpPr>
              <a:spLocks/>
            </p:cNvSpPr>
            <p:nvPr/>
          </p:nvSpPr>
          <p:spPr bwMode="auto">
            <a:xfrm>
              <a:off x="3669273" y="939147"/>
              <a:ext cx="80962" cy="95250"/>
            </a:xfrm>
            <a:custGeom>
              <a:avLst/>
              <a:gdLst>
                <a:gd name="T0" fmla="*/ 22771 w 32"/>
                <a:gd name="T1" fmla="*/ 0 h 38"/>
                <a:gd name="T2" fmla="*/ 73372 w 32"/>
                <a:gd name="T3" fmla="*/ 95250 h 38"/>
                <a:gd name="T4" fmla="*/ 0 w 32"/>
                <a:gd name="T5" fmla="*/ 17546 h 38"/>
                <a:gd name="T6" fmla="*/ 22771 w 32"/>
                <a:gd name="T7" fmla="*/ 0 h 3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2" h="38">
                  <a:moveTo>
                    <a:pt x="9" y="0"/>
                  </a:moveTo>
                  <a:cubicBezTo>
                    <a:pt x="9" y="0"/>
                    <a:pt x="32" y="12"/>
                    <a:pt x="29" y="38"/>
                  </a:cubicBezTo>
                  <a:cubicBezTo>
                    <a:pt x="29" y="38"/>
                    <a:pt x="20" y="7"/>
                    <a:pt x="0" y="7"/>
                  </a:cubicBezTo>
                  <a:lnTo>
                    <a:pt x="9" y="0"/>
                  </a:lnTo>
                  <a:close/>
                </a:path>
              </a:pathLst>
            </a:custGeom>
            <a:solidFill>
              <a:srgbClr val="95550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36" name="Freeform 62"/>
            <p:cNvSpPr>
              <a:spLocks/>
            </p:cNvSpPr>
            <p:nvPr/>
          </p:nvSpPr>
          <p:spPr bwMode="auto">
            <a:xfrm>
              <a:off x="3602598" y="1034397"/>
              <a:ext cx="47625" cy="61913"/>
            </a:xfrm>
            <a:custGeom>
              <a:avLst/>
              <a:gdLst>
                <a:gd name="T0" fmla="*/ 42612 w 19"/>
                <a:gd name="T1" fmla="*/ 39624 h 25"/>
                <a:gd name="T2" fmla="*/ 12533 w 19"/>
                <a:gd name="T3" fmla="*/ 56960 h 25"/>
                <a:gd name="T4" fmla="*/ 5013 w 19"/>
                <a:gd name="T5" fmla="*/ 22289 h 25"/>
                <a:gd name="T6" fmla="*/ 35092 w 19"/>
                <a:gd name="T7" fmla="*/ 2477 h 25"/>
                <a:gd name="T8" fmla="*/ 42612 w 19"/>
                <a:gd name="T9" fmla="*/ 39624 h 2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" h="25">
                  <a:moveTo>
                    <a:pt x="17" y="16"/>
                  </a:moveTo>
                  <a:cubicBezTo>
                    <a:pt x="14" y="22"/>
                    <a:pt x="8" y="25"/>
                    <a:pt x="5" y="23"/>
                  </a:cubicBezTo>
                  <a:cubicBezTo>
                    <a:pt x="1" y="22"/>
                    <a:pt x="0" y="15"/>
                    <a:pt x="2" y="9"/>
                  </a:cubicBezTo>
                  <a:cubicBezTo>
                    <a:pt x="5" y="3"/>
                    <a:pt x="10" y="0"/>
                    <a:pt x="14" y="1"/>
                  </a:cubicBezTo>
                  <a:cubicBezTo>
                    <a:pt x="18" y="3"/>
                    <a:pt x="19" y="9"/>
                    <a:pt x="17" y="16"/>
                  </a:cubicBezTo>
                </a:path>
              </a:pathLst>
            </a:custGeom>
            <a:solidFill>
              <a:srgbClr val="1314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37" name="Freeform 63"/>
            <p:cNvSpPr>
              <a:spLocks/>
            </p:cNvSpPr>
            <p:nvPr/>
          </p:nvSpPr>
          <p:spPr bwMode="auto">
            <a:xfrm>
              <a:off x="5761598" y="3237847"/>
              <a:ext cx="157162" cy="1652588"/>
            </a:xfrm>
            <a:custGeom>
              <a:avLst/>
              <a:gdLst>
                <a:gd name="T0" fmla="*/ 122237 w 63"/>
                <a:gd name="T1" fmla="*/ 0 h 663"/>
                <a:gd name="T2" fmla="*/ 152173 w 63"/>
                <a:gd name="T3" fmla="*/ 1567840 h 663"/>
                <a:gd name="T4" fmla="*/ 29936 w 63"/>
                <a:gd name="T5" fmla="*/ 1567840 h 663"/>
                <a:gd name="T6" fmla="*/ 0 w 63"/>
                <a:gd name="T7" fmla="*/ 0 h 663"/>
                <a:gd name="T8" fmla="*/ 122237 w 63"/>
                <a:gd name="T9" fmla="*/ 0 h 66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3" h="663">
                  <a:moveTo>
                    <a:pt x="49" y="0"/>
                  </a:moveTo>
                  <a:cubicBezTo>
                    <a:pt x="49" y="0"/>
                    <a:pt x="58" y="609"/>
                    <a:pt x="61" y="629"/>
                  </a:cubicBezTo>
                  <a:cubicBezTo>
                    <a:pt x="63" y="649"/>
                    <a:pt x="20" y="663"/>
                    <a:pt x="12" y="629"/>
                  </a:cubicBezTo>
                  <a:cubicBezTo>
                    <a:pt x="5" y="595"/>
                    <a:pt x="0" y="0"/>
                    <a:pt x="0" y="0"/>
                  </a:cubicBezTo>
                  <a:lnTo>
                    <a:pt x="49" y="0"/>
                  </a:lnTo>
                  <a:close/>
                </a:path>
              </a:pathLst>
            </a:custGeom>
            <a:solidFill>
              <a:srgbClr val="2A35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38" name="Freeform 64"/>
            <p:cNvSpPr>
              <a:spLocks/>
            </p:cNvSpPr>
            <p:nvPr/>
          </p:nvSpPr>
          <p:spPr bwMode="auto">
            <a:xfrm>
              <a:off x="4656698" y="3796647"/>
              <a:ext cx="133350" cy="954088"/>
            </a:xfrm>
            <a:custGeom>
              <a:avLst/>
              <a:gdLst>
                <a:gd name="T0" fmla="*/ 25160 w 53"/>
                <a:gd name="T1" fmla="*/ 44840 h 383"/>
                <a:gd name="T2" fmla="*/ 25160 w 53"/>
                <a:gd name="T3" fmla="*/ 954088 h 383"/>
                <a:gd name="T4" fmla="*/ 133350 w 53"/>
                <a:gd name="T5" fmla="*/ 954088 h 383"/>
                <a:gd name="T6" fmla="*/ 133350 w 53"/>
                <a:gd name="T7" fmla="*/ 44840 h 383"/>
                <a:gd name="T8" fmla="*/ 25160 w 53"/>
                <a:gd name="T9" fmla="*/ 44840 h 38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3" h="383">
                  <a:moveTo>
                    <a:pt x="10" y="18"/>
                  </a:moveTo>
                  <a:cubicBezTo>
                    <a:pt x="10" y="18"/>
                    <a:pt x="0" y="372"/>
                    <a:pt x="10" y="383"/>
                  </a:cubicBezTo>
                  <a:cubicBezTo>
                    <a:pt x="53" y="383"/>
                    <a:pt x="53" y="383"/>
                    <a:pt x="53" y="383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0"/>
                    <a:pt x="11" y="3"/>
                    <a:pt x="10" y="18"/>
                  </a:cubicBezTo>
                </a:path>
              </a:pathLst>
            </a:custGeom>
            <a:solidFill>
              <a:srgbClr val="3C4D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39" name="Freeform 65"/>
            <p:cNvSpPr>
              <a:spLocks/>
            </p:cNvSpPr>
            <p:nvPr/>
          </p:nvSpPr>
          <p:spPr bwMode="auto">
            <a:xfrm>
              <a:off x="5332973" y="3772835"/>
              <a:ext cx="153987" cy="985838"/>
            </a:xfrm>
            <a:custGeom>
              <a:avLst/>
              <a:gdLst>
                <a:gd name="T0" fmla="*/ 0 w 62"/>
                <a:gd name="T1" fmla="*/ 52412 h 395"/>
                <a:gd name="T2" fmla="*/ 34771 w 62"/>
                <a:gd name="T3" fmla="*/ 978351 h 395"/>
                <a:gd name="T4" fmla="*/ 139085 w 62"/>
                <a:gd name="T5" fmla="*/ 978351 h 395"/>
                <a:gd name="T6" fmla="*/ 139085 w 62"/>
                <a:gd name="T7" fmla="*/ 77370 h 395"/>
                <a:gd name="T8" fmla="*/ 0 w 62"/>
                <a:gd name="T9" fmla="*/ 52412 h 39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2" h="395">
                  <a:moveTo>
                    <a:pt x="0" y="21"/>
                  </a:moveTo>
                  <a:cubicBezTo>
                    <a:pt x="0" y="21"/>
                    <a:pt x="4" y="390"/>
                    <a:pt x="14" y="392"/>
                  </a:cubicBezTo>
                  <a:cubicBezTo>
                    <a:pt x="24" y="395"/>
                    <a:pt x="56" y="392"/>
                    <a:pt x="56" y="392"/>
                  </a:cubicBezTo>
                  <a:cubicBezTo>
                    <a:pt x="56" y="392"/>
                    <a:pt x="62" y="62"/>
                    <a:pt x="56" y="31"/>
                  </a:cubicBezTo>
                  <a:cubicBezTo>
                    <a:pt x="49" y="0"/>
                    <a:pt x="0" y="21"/>
                    <a:pt x="0" y="21"/>
                  </a:cubicBezTo>
                </a:path>
              </a:pathLst>
            </a:custGeom>
            <a:solidFill>
              <a:srgbClr val="3C4D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40" name="Freeform 66"/>
            <p:cNvSpPr>
              <a:spLocks/>
            </p:cNvSpPr>
            <p:nvPr/>
          </p:nvSpPr>
          <p:spPr bwMode="auto">
            <a:xfrm>
              <a:off x="4643998" y="3628372"/>
              <a:ext cx="915987" cy="234950"/>
            </a:xfrm>
            <a:custGeom>
              <a:avLst/>
              <a:gdLst>
                <a:gd name="T0" fmla="*/ 915987 w 367"/>
                <a:gd name="T1" fmla="*/ 67486 h 94"/>
                <a:gd name="T2" fmla="*/ 876053 w 367"/>
                <a:gd name="T3" fmla="*/ 234950 h 94"/>
                <a:gd name="T4" fmla="*/ 4992 w 367"/>
                <a:gd name="T5" fmla="*/ 222453 h 94"/>
                <a:gd name="T6" fmla="*/ 0 w 367"/>
                <a:gd name="T7" fmla="*/ 7498 h 94"/>
                <a:gd name="T8" fmla="*/ 915987 w 367"/>
                <a:gd name="T9" fmla="*/ 67486 h 9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67" h="94">
                  <a:moveTo>
                    <a:pt x="367" y="27"/>
                  </a:moveTo>
                  <a:cubicBezTo>
                    <a:pt x="351" y="94"/>
                    <a:pt x="351" y="94"/>
                    <a:pt x="351" y="94"/>
                  </a:cubicBezTo>
                  <a:cubicBezTo>
                    <a:pt x="2" y="89"/>
                    <a:pt x="2" y="89"/>
                    <a:pt x="2" y="89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278" y="0"/>
                    <a:pt x="367" y="27"/>
                  </a:cubicBezTo>
                </a:path>
              </a:pathLst>
            </a:custGeom>
            <a:solidFill>
              <a:srgbClr val="3C4D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41" name="Freeform 67"/>
            <p:cNvSpPr>
              <a:spLocks/>
            </p:cNvSpPr>
            <p:nvPr/>
          </p:nvSpPr>
          <p:spPr bwMode="auto">
            <a:xfrm>
              <a:off x="4809098" y="2666347"/>
              <a:ext cx="74612" cy="149225"/>
            </a:xfrm>
            <a:custGeom>
              <a:avLst/>
              <a:gdLst>
                <a:gd name="T0" fmla="*/ 74612 w 30"/>
                <a:gd name="T1" fmla="*/ 0 h 60"/>
                <a:gd name="T2" fmla="*/ 0 w 30"/>
                <a:gd name="T3" fmla="*/ 149225 h 60"/>
                <a:gd name="T4" fmla="*/ 74612 w 30"/>
                <a:gd name="T5" fmla="*/ 0 h 6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0" h="60">
                  <a:moveTo>
                    <a:pt x="30" y="0"/>
                  </a:moveTo>
                  <a:cubicBezTo>
                    <a:pt x="30" y="0"/>
                    <a:pt x="1" y="46"/>
                    <a:pt x="0" y="60"/>
                  </a:cubicBezTo>
                  <a:cubicBezTo>
                    <a:pt x="0" y="60"/>
                    <a:pt x="27" y="19"/>
                    <a:pt x="3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42" name="Freeform 68"/>
            <p:cNvSpPr>
              <a:spLocks/>
            </p:cNvSpPr>
            <p:nvPr/>
          </p:nvSpPr>
          <p:spPr bwMode="auto">
            <a:xfrm>
              <a:off x="5183748" y="4485622"/>
              <a:ext cx="420687" cy="533400"/>
            </a:xfrm>
            <a:custGeom>
              <a:avLst/>
              <a:gdLst>
                <a:gd name="T0" fmla="*/ 291245 w 169"/>
                <a:gd name="T1" fmla="*/ 97208 h 214"/>
                <a:gd name="T2" fmla="*/ 201631 w 169"/>
                <a:gd name="T3" fmla="*/ 256730 h 214"/>
                <a:gd name="T4" fmla="*/ 246438 w 169"/>
                <a:gd name="T5" fmla="*/ 393819 h 214"/>
                <a:gd name="T6" fmla="*/ 410730 w 169"/>
                <a:gd name="T7" fmla="*/ 448654 h 214"/>
                <a:gd name="T8" fmla="*/ 410730 w 169"/>
                <a:gd name="T9" fmla="*/ 515952 h 214"/>
                <a:gd name="T10" fmla="*/ 159313 w 169"/>
                <a:gd name="T11" fmla="*/ 515952 h 214"/>
                <a:gd name="T12" fmla="*/ 14936 w 169"/>
                <a:gd name="T13" fmla="*/ 132104 h 214"/>
                <a:gd name="T14" fmla="*/ 159313 w 169"/>
                <a:gd name="T15" fmla="*/ 19940 h 214"/>
                <a:gd name="T16" fmla="*/ 291245 w 169"/>
                <a:gd name="T17" fmla="*/ 97208 h 21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69" h="214">
                  <a:moveTo>
                    <a:pt x="117" y="39"/>
                  </a:moveTo>
                  <a:cubicBezTo>
                    <a:pt x="117" y="39"/>
                    <a:pt x="86" y="88"/>
                    <a:pt x="81" y="103"/>
                  </a:cubicBezTo>
                  <a:cubicBezTo>
                    <a:pt x="76" y="117"/>
                    <a:pt x="91" y="155"/>
                    <a:pt x="99" y="158"/>
                  </a:cubicBezTo>
                  <a:cubicBezTo>
                    <a:pt x="107" y="160"/>
                    <a:pt x="161" y="170"/>
                    <a:pt x="165" y="180"/>
                  </a:cubicBezTo>
                  <a:cubicBezTo>
                    <a:pt x="169" y="190"/>
                    <a:pt x="165" y="207"/>
                    <a:pt x="165" y="207"/>
                  </a:cubicBezTo>
                  <a:cubicBezTo>
                    <a:pt x="165" y="207"/>
                    <a:pt x="99" y="214"/>
                    <a:pt x="64" y="207"/>
                  </a:cubicBezTo>
                  <a:cubicBezTo>
                    <a:pt x="28" y="200"/>
                    <a:pt x="0" y="93"/>
                    <a:pt x="6" y="53"/>
                  </a:cubicBezTo>
                  <a:cubicBezTo>
                    <a:pt x="6" y="53"/>
                    <a:pt x="55" y="16"/>
                    <a:pt x="64" y="8"/>
                  </a:cubicBezTo>
                  <a:cubicBezTo>
                    <a:pt x="72" y="0"/>
                    <a:pt x="117" y="39"/>
                    <a:pt x="117" y="39"/>
                  </a:cubicBezTo>
                </a:path>
              </a:pathLst>
            </a:custGeom>
            <a:solidFill>
              <a:srgbClr val="192E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43" name="Freeform 69"/>
            <p:cNvSpPr>
              <a:spLocks/>
            </p:cNvSpPr>
            <p:nvPr/>
          </p:nvSpPr>
          <p:spPr bwMode="auto">
            <a:xfrm>
              <a:off x="5128186" y="3360085"/>
              <a:ext cx="1236662" cy="1268413"/>
            </a:xfrm>
            <a:custGeom>
              <a:avLst/>
              <a:gdLst>
                <a:gd name="T0" fmla="*/ 364017 w 496"/>
                <a:gd name="T1" fmla="*/ 89711 h 509"/>
                <a:gd name="T2" fmla="*/ 1159371 w 496"/>
                <a:gd name="T3" fmla="*/ 42363 h 509"/>
                <a:gd name="T4" fmla="*/ 1186797 w 496"/>
                <a:gd name="T5" fmla="*/ 236737 h 509"/>
                <a:gd name="T6" fmla="*/ 381470 w 496"/>
                <a:gd name="T7" fmla="*/ 1223558 h 509"/>
                <a:gd name="T8" fmla="*/ 172036 w 496"/>
                <a:gd name="T9" fmla="*/ 1136339 h 509"/>
                <a:gd name="T10" fmla="*/ 857685 w 496"/>
                <a:gd name="T11" fmla="*/ 271625 h 509"/>
                <a:gd name="T12" fmla="*/ 172036 w 496"/>
                <a:gd name="T13" fmla="*/ 181914 h 509"/>
                <a:gd name="T14" fmla="*/ 54852 w 496"/>
                <a:gd name="T15" fmla="*/ 42363 h 509"/>
                <a:gd name="T16" fmla="*/ 364017 w 496"/>
                <a:gd name="T17" fmla="*/ 89711 h 50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96" h="509">
                  <a:moveTo>
                    <a:pt x="146" y="36"/>
                  </a:moveTo>
                  <a:cubicBezTo>
                    <a:pt x="146" y="36"/>
                    <a:pt x="443" y="0"/>
                    <a:pt x="465" y="17"/>
                  </a:cubicBezTo>
                  <a:cubicBezTo>
                    <a:pt x="488" y="33"/>
                    <a:pt x="496" y="67"/>
                    <a:pt x="476" y="95"/>
                  </a:cubicBezTo>
                  <a:cubicBezTo>
                    <a:pt x="455" y="123"/>
                    <a:pt x="169" y="473"/>
                    <a:pt x="153" y="491"/>
                  </a:cubicBezTo>
                  <a:cubicBezTo>
                    <a:pt x="137" y="509"/>
                    <a:pt x="78" y="480"/>
                    <a:pt x="69" y="456"/>
                  </a:cubicBezTo>
                  <a:cubicBezTo>
                    <a:pt x="69" y="456"/>
                    <a:pt x="334" y="136"/>
                    <a:pt x="344" y="109"/>
                  </a:cubicBezTo>
                  <a:cubicBezTo>
                    <a:pt x="344" y="109"/>
                    <a:pt x="97" y="109"/>
                    <a:pt x="69" y="73"/>
                  </a:cubicBezTo>
                  <a:cubicBezTo>
                    <a:pt x="41" y="37"/>
                    <a:pt x="0" y="29"/>
                    <a:pt x="22" y="17"/>
                  </a:cubicBezTo>
                  <a:cubicBezTo>
                    <a:pt x="44" y="4"/>
                    <a:pt x="146" y="36"/>
                    <a:pt x="146" y="36"/>
                  </a:cubicBezTo>
                </a:path>
              </a:pathLst>
            </a:custGeom>
            <a:solidFill>
              <a:srgbClr val="ED3B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44" name="Freeform 70"/>
            <p:cNvSpPr>
              <a:spLocks/>
            </p:cNvSpPr>
            <p:nvPr/>
          </p:nvSpPr>
          <p:spPr bwMode="auto">
            <a:xfrm>
              <a:off x="5753661" y="4807885"/>
              <a:ext cx="592137" cy="388938"/>
            </a:xfrm>
            <a:custGeom>
              <a:avLst/>
              <a:gdLst>
                <a:gd name="T0" fmla="*/ 254844 w 237"/>
                <a:gd name="T1" fmla="*/ 64823 h 156"/>
                <a:gd name="T2" fmla="*/ 309810 w 237"/>
                <a:gd name="T3" fmla="*/ 206935 h 156"/>
                <a:gd name="T4" fmla="*/ 572149 w 237"/>
                <a:gd name="T5" fmla="*/ 206935 h 156"/>
                <a:gd name="T6" fmla="*/ 589639 w 237"/>
                <a:gd name="T7" fmla="*/ 341567 h 156"/>
                <a:gd name="T8" fmla="*/ 137416 w 237"/>
                <a:gd name="T9" fmla="*/ 341567 h 156"/>
                <a:gd name="T10" fmla="*/ 0 w 237"/>
                <a:gd name="T11" fmla="*/ 336581 h 156"/>
                <a:gd name="T12" fmla="*/ 52468 w 237"/>
                <a:gd name="T13" fmla="*/ 34905 h 156"/>
                <a:gd name="T14" fmla="*/ 254844 w 237"/>
                <a:gd name="T15" fmla="*/ 64823 h 15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37" h="156">
                  <a:moveTo>
                    <a:pt x="102" y="26"/>
                  </a:moveTo>
                  <a:cubicBezTo>
                    <a:pt x="102" y="26"/>
                    <a:pt x="114" y="75"/>
                    <a:pt x="124" y="83"/>
                  </a:cubicBezTo>
                  <a:cubicBezTo>
                    <a:pt x="134" y="91"/>
                    <a:pt x="221" y="71"/>
                    <a:pt x="229" y="83"/>
                  </a:cubicBezTo>
                  <a:cubicBezTo>
                    <a:pt x="237" y="95"/>
                    <a:pt x="236" y="137"/>
                    <a:pt x="236" y="137"/>
                  </a:cubicBezTo>
                  <a:cubicBezTo>
                    <a:pt x="236" y="137"/>
                    <a:pt x="77" y="156"/>
                    <a:pt x="55" y="137"/>
                  </a:cubicBezTo>
                  <a:cubicBezTo>
                    <a:pt x="55" y="137"/>
                    <a:pt x="14" y="147"/>
                    <a:pt x="0" y="135"/>
                  </a:cubicBezTo>
                  <a:cubicBezTo>
                    <a:pt x="0" y="135"/>
                    <a:pt x="9" y="29"/>
                    <a:pt x="21" y="14"/>
                  </a:cubicBezTo>
                  <a:cubicBezTo>
                    <a:pt x="33" y="0"/>
                    <a:pt x="102" y="26"/>
                    <a:pt x="102" y="26"/>
                  </a:cubicBezTo>
                </a:path>
              </a:pathLst>
            </a:custGeom>
            <a:solidFill>
              <a:srgbClr val="192E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45" name="Freeform 71"/>
            <p:cNvSpPr>
              <a:spLocks/>
            </p:cNvSpPr>
            <p:nvPr/>
          </p:nvSpPr>
          <p:spPr bwMode="auto">
            <a:xfrm>
              <a:off x="4818623" y="3379135"/>
              <a:ext cx="1419225" cy="1528763"/>
            </a:xfrm>
            <a:custGeom>
              <a:avLst/>
              <a:gdLst>
                <a:gd name="T0" fmla="*/ 364160 w 569"/>
                <a:gd name="T1" fmla="*/ 22445 h 613"/>
                <a:gd name="T2" fmla="*/ 523791 w 569"/>
                <a:gd name="T3" fmla="*/ 137165 h 613"/>
                <a:gd name="T4" fmla="*/ 1359363 w 569"/>
                <a:gd name="T5" fmla="*/ 197018 h 613"/>
                <a:gd name="T6" fmla="*/ 1234651 w 569"/>
                <a:gd name="T7" fmla="*/ 1521281 h 613"/>
                <a:gd name="T8" fmla="*/ 932847 w 569"/>
                <a:gd name="T9" fmla="*/ 1521281 h 613"/>
                <a:gd name="T10" fmla="*/ 1127398 w 569"/>
                <a:gd name="T11" fmla="*/ 423964 h 613"/>
                <a:gd name="T12" fmla="*/ 59862 w 569"/>
                <a:gd name="T13" fmla="*/ 266848 h 613"/>
                <a:gd name="T14" fmla="*/ 14965 w 569"/>
                <a:gd name="T15" fmla="*/ 57360 h 613"/>
                <a:gd name="T16" fmla="*/ 364160 w 569"/>
                <a:gd name="T17" fmla="*/ 22445 h 61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569" h="613">
                  <a:moveTo>
                    <a:pt x="146" y="9"/>
                  </a:moveTo>
                  <a:cubicBezTo>
                    <a:pt x="146" y="9"/>
                    <a:pt x="181" y="53"/>
                    <a:pt x="210" y="55"/>
                  </a:cubicBezTo>
                  <a:cubicBezTo>
                    <a:pt x="239" y="57"/>
                    <a:pt x="521" y="51"/>
                    <a:pt x="545" y="79"/>
                  </a:cubicBezTo>
                  <a:cubicBezTo>
                    <a:pt x="569" y="107"/>
                    <a:pt x="485" y="551"/>
                    <a:pt x="495" y="610"/>
                  </a:cubicBezTo>
                  <a:cubicBezTo>
                    <a:pt x="495" y="610"/>
                    <a:pt x="388" y="613"/>
                    <a:pt x="374" y="610"/>
                  </a:cubicBezTo>
                  <a:cubicBezTo>
                    <a:pt x="374" y="610"/>
                    <a:pt x="462" y="190"/>
                    <a:pt x="452" y="170"/>
                  </a:cubicBezTo>
                  <a:cubicBezTo>
                    <a:pt x="442" y="150"/>
                    <a:pt x="46" y="129"/>
                    <a:pt x="24" y="107"/>
                  </a:cubicBezTo>
                  <a:cubicBezTo>
                    <a:pt x="2" y="85"/>
                    <a:pt x="0" y="45"/>
                    <a:pt x="6" y="23"/>
                  </a:cubicBezTo>
                  <a:cubicBezTo>
                    <a:pt x="12" y="0"/>
                    <a:pt x="146" y="9"/>
                    <a:pt x="146" y="9"/>
                  </a:cubicBezTo>
                </a:path>
              </a:pathLst>
            </a:custGeom>
            <a:solidFill>
              <a:srgbClr val="F848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46" name="Freeform 72"/>
            <p:cNvSpPr>
              <a:spLocks/>
            </p:cNvSpPr>
            <p:nvPr/>
          </p:nvSpPr>
          <p:spPr bwMode="auto">
            <a:xfrm>
              <a:off x="4844023" y="1223309"/>
              <a:ext cx="839787" cy="765175"/>
            </a:xfrm>
            <a:custGeom>
              <a:avLst/>
              <a:gdLst>
                <a:gd name="T0" fmla="*/ 179420 w 337"/>
                <a:gd name="T1" fmla="*/ 737758 h 307"/>
                <a:gd name="T2" fmla="*/ 72267 w 337"/>
                <a:gd name="T3" fmla="*/ 570766 h 307"/>
                <a:gd name="T4" fmla="*/ 54823 w 337"/>
                <a:gd name="T5" fmla="*/ 304076 h 307"/>
                <a:gd name="T6" fmla="*/ 7476 w 337"/>
                <a:gd name="T7" fmla="*/ 286629 h 307"/>
                <a:gd name="T8" fmla="*/ 54823 w 337"/>
                <a:gd name="T9" fmla="*/ 231796 h 307"/>
                <a:gd name="T10" fmla="*/ 39871 w 337"/>
                <a:gd name="T11" fmla="*/ 154530 h 307"/>
                <a:gd name="T12" fmla="*/ 129581 w 337"/>
                <a:gd name="T13" fmla="*/ 194409 h 307"/>
                <a:gd name="T14" fmla="*/ 523309 w 337"/>
                <a:gd name="T15" fmla="*/ 109667 h 307"/>
                <a:gd name="T16" fmla="*/ 647907 w 337"/>
                <a:gd name="T17" fmla="*/ 97205 h 307"/>
                <a:gd name="T18" fmla="*/ 792440 w 337"/>
                <a:gd name="T19" fmla="*/ 127114 h 307"/>
                <a:gd name="T20" fmla="*/ 762537 w 337"/>
                <a:gd name="T21" fmla="*/ 319031 h 307"/>
                <a:gd name="T22" fmla="*/ 740109 w 337"/>
                <a:gd name="T23" fmla="*/ 618122 h 307"/>
                <a:gd name="T24" fmla="*/ 179420 w 337"/>
                <a:gd name="T25" fmla="*/ 737758 h 30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337" h="307">
                  <a:moveTo>
                    <a:pt x="72" y="296"/>
                  </a:moveTo>
                  <a:cubicBezTo>
                    <a:pt x="72" y="296"/>
                    <a:pt x="35" y="253"/>
                    <a:pt x="29" y="229"/>
                  </a:cubicBezTo>
                  <a:cubicBezTo>
                    <a:pt x="22" y="205"/>
                    <a:pt x="22" y="122"/>
                    <a:pt x="22" y="122"/>
                  </a:cubicBezTo>
                  <a:cubicBezTo>
                    <a:pt x="22" y="122"/>
                    <a:pt x="7" y="123"/>
                    <a:pt x="3" y="115"/>
                  </a:cubicBezTo>
                  <a:cubicBezTo>
                    <a:pt x="0" y="107"/>
                    <a:pt x="15" y="90"/>
                    <a:pt x="22" y="93"/>
                  </a:cubicBezTo>
                  <a:cubicBezTo>
                    <a:pt x="22" y="93"/>
                    <a:pt x="6" y="74"/>
                    <a:pt x="16" y="62"/>
                  </a:cubicBezTo>
                  <a:cubicBezTo>
                    <a:pt x="26" y="49"/>
                    <a:pt x="52" y="78"/>
                    <a:pt x="52" y="78"/>
                  </a:cubicBezTo>
                  <a:cubicBezTo>
                    <a:pt x="52" y="78"/>
                    <a:pt x="111" y="22"/>
                    <a:pt x="210" y="44"/>
                  </a:cubicBezTo>
                  <a:cubicBezTo>
                    <a:pt x="210" y="44"/>
                    <a:pt x="242" y="0"/>
                    <a:pt x="260" y="39"/>
                  </a:cubicBezTo>
                  <a:cubicBezTo>
                    <a:pt x="260" y="39"/>
                    <a:pt x="299" y="4"/>
                    <a:pt x="318" y="51"/>
                  </a:cubicBezTo>
                  <a:cubicBezTo>
                    <a:pt x="337" y="98"/>
                    <a:pt x="306" y="128"/>
                    <a:pt x="306" y="128"/>
                  </a:cubicBezTo>
                  <a:cubicBezTo>
                    <a:pt x="306" y="128"/>
                    <a:pt x="330" y="221"/>
                    <a:pt x="297" y="248"/>
                  </a:cubicBezTo>
                  <a:cubicBezTo>
                    <a:pt x="265" y="275"/>
                    <a:pt x="119" y="307"/>
                    <a:pt x="72" y="296"/>
                  </a:cubicBezTo>
                </a:path>
              </a:pathLst>
            </a:custGeom>
            <a:solidFill>
              <a:srgbClr val="4F40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47" name="Freeform 73"/>
            <p:cNvSpPr>
              <a:spLocks/>
            </p:cNvSpPr>
            <p:nvPr/>
          </p:nvSpPr>
          <p:spPr bwMode="auto">
            <a:xfrm>
              <a:off x="5102786" y="1567797"/>
              <a:ext cx="509587" cy="755650"/>
            </a:xfrm>
            <a:custGeom>
              <a:avLst/>
              <a:gdLst>
                <a:gd name="T0" fmla="*/ 0 w 204"/>
                <a:gd name="T1" fmla="*/ 162103 h 303"/>
                <a:gd name="T2" fmla="*/ 89927 w 204"/>
                <a:gd name="T3" fmla="*/ 645919 h 303"/>
                <a:gd name="T4" fmla="*/ 369700 w 204"/>
                <a:gd name="T5" fmla="*/ 735699 h 303"/>
                <a:gd name="T6" fmla="*/ 504591 w 204"/>
                <a:gd name="T7" fmla="*/ 538681 h 303"/>
                <a:gd name="T8" fmla="*/ 449636 w 204"/>
                <a:gd name="T9" fmla="*/ 0 h 303"/>
                <a:gd name="T10" fmla="*/ 372198 w 204"/>
                <a:gd name="T11" fmla="*/ 24939 h 303"/>
                <a:gd name="T12" fmla="*/ 134891 w 204"/>
                <a:gd name="T13" fmla="*/ 24939 h 303"/>
                <a:gd name="T14" fmla="*/ 0 w 204"/>
                <a:gd name="T15" fmla="*/ 162103 h 30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04" h="303">
                  <a:moveTo>
                    <a:pt x="0" y="65"/>
                  </a:moveTo>
                  <a:cubicBezTo>
                    <a:pt x="0" y="65"/>
                    <a:pt x="31" y="250"/>
                    <a:pt x="36" y="259"/>
                  </a:cubicBezTo>
                  <a:cubicBezTo>
                    <a:pt x="42" y="268"/>
                    <a:pt x="101" y="303"/>
                    <a:pt x="148" y="295"/>
                  </a:cubicBezTo>
                  <a:cubicBezTo>
                    <a:pt x="195" y="288"/>
                    <a:pt x="204" y="271"/>
                    <a:pt x="202" y="216"/>
                  </a:cubicBezTo>
                  <a:cubicBezTo>
                    <a:pt x="199" y="160"/>
                    <a:pt x="184" y="6"/>
                    <a:pt x="180" y="0"/>
                  </a:cubicBezTo>
                  <a:cubicBezTo>
                    <a:pt x="180" y="0"/>
                    <a:pt x="160" y="12"/>
                    <a:pt x="149" y="10"/>
                  </a:cubicBezTo>
                  <a:cubicBezTo>
                    <a:pt x="139" y="9"/>
                    <a:pt x="63" y="8"/>
                    <a:pt x="54" y="10"/>
                  </a:cubicBezTo>
                  <a:cubicBezTo>
                    <a:pt x="45" y="12"/>
                    <a:pt x="0" y="65"/>
                    <a:pt x="0" y="65"/>
                  </a:cubicBezTo>
                </a:path>
              </a:pathLst>
            </a:custGeom>
            <a:solidFill>
              <a:srgbClr val="FFE2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48" name="Freeform 74"/>
            <p:cNvSpPr>
              <a:spLocks/>
            </p:cNvSpPr>
            <p:nvPr/>
          </p:nvSpPr>
          <p:spPr bwMode="auto">
            <a:xfrm>
              <a:off x="5001186" y="1883709"/>
              <a:ext cx="188912" cy="282575"/>
            </a:xfrm>
            <a:custGeom>
              <a:avLst/>
              <a:gdLst>
                <a:gd name="T0" fmla="*/ 188912 w 76"/>
                <a:gd name="T1" fmla="*/ 95025 h 113"/>
                <a:gd name="T2" fmla="*/ 59656 w 76"/>
                <a:gd name="T3" fmla="*/ 12503 h 113"/>
                <a:gd name="T4" fmla="*/ 24857 w 76"/>
                <a:gd name="T5" fmla="*/ 165044 h 113"/>
                <a:gd name="T6" fmla="*/ 188912 w 76"/>
                <a:gd name="T7" fmla="*/ 95025 h 11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76" h="113">
                  <a:moveTo>
                    <a:pt x="76" y="38"/>
                  </a:moveTo>
                  <a:cubicBezTo>
                    <a:pt x="76" y="38"/>
                    <a:pt x="48" y="0"/>
                    <a:pt x="24" y="5"/>
                  </a:cubicBezTo>
                  <a:cubicBezTo>
                    <a:pt x="0" y="10"/>
                    <a:pt x="3" y="52"/>
                    <a:pt x="10" y="66"/>
                  </a:cubicBezTo>
                  <a:cubicBezTo>
                    <a:pt x="18" y="80"/>
                    <a:pt x="75" y="113"/>
                    <a:pt x="76" y="38"/>
                  </a:cubicBezTo>
                </a:path>
              </a:pathLst>
            </a:custGeom>
            <a:solidFill>
              <a:srgbClr val="FFE2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49" name="Freeform 75"/>
            <p:cNvSpPr>
              <a:spLocks/>
            </p:cNvSpPr>
            <p:nvPr/>
          </p:nvSpPr>
          <p:spPr bwMode="auto">
            <a:xfrm>
              <a:off x="5439336" y="1894822"/>
              <a:ext cx="104775" cy="153988"/>
            </a:xfrm>
            <a:custGeom>
              <a:avLst/>
              <a:gdLst>
                <a:gd name="T0" fmla="*/ 9979 w 42"/>
                <a:gd name="T1" fmla="*/ 0 h 62"/>
                <a:gd name="T2" fmla="*/ 19957 w 42"/>
                <a:gd name="T3" fmla="*/ 64576 h 62"/>
                <a:gd name="T4" fmla="*/ 94796 w 42"/>
                <a:gd name="T5" fmla="*/ 72027 h 62"/>
                <a:gd name="T6" fmla="*/ 94796 w 42"/>
                <a:gd name="T7" fmla="*/ 139086 h 62"/>
                <a:gd name="T8" fmla="*/ 9979 w 42"/>
                <a:gd name="T9" fmla="*/ 149021 h 62"/>
                <a:gd name="T10" fmla="*/ 87313 w 42"/>
                <a:gd name="T11" fmla="*/ 126668 h 62"/>
                <a:gd name="T12" fmla="*/ 79829 w 42"/>
                <a:gd name="T13" fmla="*/ 74510 h 62"/>
                <a:gd name="T14" fmla="*/ 9979 w 42"/>
                <a:gd name="T15" fmla="*/ 74510 h 62"/>
                <a:gd name="T16" fmla="*/ 9979 w 42"/>
                <a:gd name="T17" fmla="*/ 0 h 6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2" h="62">
                  <a:moveTo>
                    <a:pt x="4" y="0"/>
                  </a:moveTo>
                  <a:cubicBezTo>
                    <a:pt x="4" y="0"/>
                    <a:pt x="4" y="27"/>
                    <a:pt x="8" y="26"/>
                  </a:cubicBezTo>
                  <a:cubicBezTo>
                    <a:pt x="13" y="25"/>
                    <a:pt x="34" y="25"/>
                    <a:pt x="38" y="29"/>
                  </a:cubicBezTo>
                  <a:cubicBezTo>
                    <a:pt x="42" y="34"/>
                    <a:pt x="41" y="54"/>
                    <a:pt x="38" y="56"/>
                  </a:cubicBezTo>
                  <a:cubicBezTo>
                    <a:pt x="35" y="58"/>
                    <a:pt x="15" y="62"/>
                    <a:pt x="4" y="60"/>
                  </a:cubicBezTo>
                  <a:cubicBezTo>
                    <a:pt x="4" y="60"/>
                    <a:pt x="34" y="54"/>
                    <a:pt x="35" y="51"/>
                  </a:cubicBezTo>
                  <a:cubicBezTo>
                    <a:pt x="35" y="48"/>
                    <a:pt x="35" y="30"/>
                    <a:pt x="32" y="30"/>
                  </a:cubicBezTo>
                  <a:cubicBezTo>
                    <a:pt x="29" y="31"/>
                    <a:pt x="9" y="34"/>
                    <a:pt x="4" y="30"/>
                  </a:cubicBezTo>
                  <a:cubicBezTo>
                    <a:pt x="0" y="27"/>
                    <a:pt x="3" y="5"/>
                    <a:pt x="4" y="0"/>
                  </a:cubicBezTo>
                </a:path>
              </a:pathLst>
            </a:custGeom>
            <a:solidFill>
              <a:srgbClr val="D2A5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50" name="Freeform 76"/>
            <p:cNvSpPr>
              <a:spLocks/>
            </p:cNvSpPr>
            <p:nvPr/>
          </p:nvSpPr>
          <p:spPr bwMode="auto">
            <a:xfrm>
              <a:off x="5305986" y="2109134"/>
              <a:ext cx="228600" cy="79375"/>
            </a:xfrm>
            <a:custGeom>
              <a:avLst/>
              <a:gdLst>
                <a:gd name="T0" fmla="*/ 0 w 92"/>
                <a:gd name="T1" fmla="*/ 0 h 32"/>
                <a:gd name="T2" fmla="*/ 228600 w 92"/>
                <a:gd name="T3" fmla="*/ 9922 h 32"/>
                <a:gd name="T4" fmla="*/ 0 w 92"/>
                <a:gd name="T5" fmla="*/ 0 h 32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92" h="32">
                  <a:moveTo>
                    <a:pt x="0" y="0"/>
                  </a:moveTo>
                  <a:cubicBezTo>
                    <a:pt x="0" y="0"/>
                    <a:pt x="52" y="19"/>
                    <a:pt x="92" y="4"/>
                  </a:cubicBezTo>
                  <a:cubicBezTo>
                    <a:pt x="92" y="4"/>
                    <a:pt x="37" y="32"/>
                    <a:pt x="0" y="0"/>
                  </a:cubicBezTo>
                </a:path>
              </a:pathLst>
            </a:custGeom>
            <a:solidFill>
              <a:srgbClr val="7F45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51" name="Freeform 77"/>
            <p:cNvSpPr>
              <a:spLocks/>
            </p:cNvSpPr>
            <p:nvPr/>
          </p:nvSpPr>
          <p:spPr bwMode="auto">
            <a:xfrm>
              <a:off x="5293286" y="1869422"/>
              <a:ext cx="39687" cy="65088"/>
            </a:xfrm>
            <a:custGeom>
              <a:avLst/>
              <a:gdLst>
                <a:gd name="T0" fmla="*/ 37207 w 16"/>
                <a:gd name="T1" fmla="*/ 30041 h 26"/>
                <a:gd name="T2" fmla="*/ 22324 w 16"/>
                <a:gd name="T3" fmla="*/ 62585 h 26"/>
                <a:gd name="T4" fmla="*/ 2480 w 16"/>
                <a:gd name="T5" fmla="*/ 35047 h 26"/>
                <a:gd name="T6" fmla="*/ 17363 w 16"/>
                <a:gd name="T7" fmla="*/ 2503 h 26"/>
                <a:gd name="T8" fmla="*/ 37207 w 16"/>
                <a:gd name="T9" fmla="*/ 30041 h 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6" h="26">
                  <a:moveTo>
                    <a:pt x="15" y="12"/>
                  </a:moveTo>
                  <a:cubicBezTo>
                    <a:pt x="16" y="19"/>
                    <a:pt x="13" y="25"/>
                    <a:pt x="9" y="25"/>
                  </a:cubicBezTo>
                  <a:cubicBezTo>
                    <a:pt x="5" y="26"/>
                    <a:pt x="1" y="21"/>
                    <a:pt x="1" y="14"/>
                  </a:cubicBezTo>
                  <a:cubicBezTo>
                    <a:pt x="0" y="7"/>
                    <a:pt x="3" y="1"/>
                    <a:pt x="7" y="1"/>
                  </a:cubicBezTo>
                  <a:cubicBezTo>
                    <a:pt x="11" y="0"/>
                    <a:pt x="15" y="6"/>
                    <a:pt x="15" y="12"/>
                  </a:cubicBezTo>
                </a:path>
              </a:pathLst>
            </a:custGeom>
            <a:solidFill>
              <a:srgbClr val="1314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52" name="Freeform 78"/>
            <p:cNvSpPr>
              <a:spLocks/>
            </p:cNvSpPr>
            <p:nvPr/>
          </p:nvSpPr>
          <p:spPr bwMode="auto">
            <a:xfrm>
              <a:off x="5502836" y="1839259"/>
              <a:ext cx="39687" cy="61913"/>
            </a:xfrm>
            <a:custGeom>
              <a:avLst/>
              <a:gdLst>
                <a:gd name="T0" fmla="*/ 37207 w 16"/>
                <a:gd name="T1" fmla="*/ 29718 h 25"/>
                <a:gd name="T2" fmla="*/ 22324 w 16"/>
                <a:gd name="T3" fmla="*/ 61913 h 25"/>
                <a:gd name="T4" fmla="*/ 2480 w 16"/>
                <a:gd name="T5" fmla="*/ 34671 h 25"/>
                <a:gd name="T6" fmla="*/ 17363 w 16"/>
                <a:gd name="T7" fmla="*/ 2477 h 25"/>
                <a:gd name="T8" fmla="*/ 37207 w 16"/>
                <a:gd name="T9" fmla="*/ 29718 h 2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6" h="25">
                  <a:moveTo>
                    <a:pt x="15" y="12"/>
                  </a:moveTo>
                  <a:cubicBezTo>
                    <a:pt x="16" y="19"/>
                    <a:pt x="13" y="25"/>
                    <a:pt x="9" y="25"/>
                  </a:cubicBezTo>
                  <a:cubicBezTo>
                    <a:pt x="5" y="25"/>
                    <a:pt x="1" y="20"/>
                    <a:pt x="1" y="14"/>
                  </a:cubicBezTo>
                  <a:cubicBezTo>
                    <a:pt x="0" y="7"/>
                    <a:pt x="3" y="1"/>
                    <a:pt x="7" y="1"/>
                  </a:cubicBezTo>
                  <a:cubicBezTo>
                    <a:pt x="11" y="0"/>
                    <a:pt x="15" y="5"/>
                    <a:pt x="15" y="12"/>
                  </a:cubicBezTo>
                </a:path>
              </a:pathLst>
            </a:custGeom>
            <a:solidFill>
              <a:srgbClr val="1314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53" name="Freeform 79"/>
            <p:cNvSpPr>
              <a:spLocks/>
            </p:cNvSpPr>
            <p:nvPr/>
          </p:nvSpPr>
          <p:spPr bwMode="auto">
            <a:xfrm>
              <a:off x="5225023" y="1678922"/>
              <a:ext cx="122237" cy="76200"/>
            </a:xfrm>
            <a:custGeom>
              <a:avLst/>
              <a:gdLst>
                <a:gd name="T0" fmla="*/ 117248 w 49"/>
                <a:gd name="T1" fmla="*/ 22860 h 30"/>
                <a:gd name="T2" fmla="*/ 0 w 49"/>
                <a:gd name="T3" fmla="*/ 76200 h 30"/>
                <a:gd name="T4" fmla="*/ 117248 w 49"/>
                <a:gd name="T5" fmla="*/ 22860 h 3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9" h="30">
                  <a:moveTo>
                    <a:pt x="47" y="9"/>
                  </a:moveTo>
                  <a:cubicBezTo>
                    <a:pt x="49" y="9"/>
                    <a:pt x="13" y="0"/>
                    <a:pt x="0" y="30"/>
                  </a:cubicBezTo>
                  <a:cubicBezTo>
                    <a:pt x="0" y="30"/>
                    <a:pt x="36" y="11"/>
                    <a:pt x="47" y="9"/>
                  </a:cubicBezTo>
                </a:path>
              </a:pathLst>
            </a:custGeom>
            <a:solidFill>
              <a:srgbClr val="4F40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54" name="Freeform 80"/>
            <p:cNvSpPr>
              <a:spLocks/>
            </p:cNvSpPr>
            <p:nvPr/>
          </p:nvSpPr>
          <p:spPr bwMode="auto">
            <a:xfrm>
              <a:off x="5450448" y="1643997"/>
              <a:ext cx="92075" cy="68263"/>
            </a:xfrm>
            <a:custGeom>
              <a:avLst/>
              <a:gdLst>
                <a:gd name="T0" fmla="*/ 4977 w 37"/>
                <a:gd name="T1" fmla="*/ 35396 h 27"/>
                <a:gd name="T2" fmla="*/ 92075 w 37"/>
                <a:gd name="T3" fmla="*/ 68263 h 27"/>
                <a:gd name="T4" fmla="*/ 4977 w 37"/>
                <a:gd name="T5" fmla="*/ 35396 h 27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7" h="27">
                  <a:moveTo>
                    <a:pt x="2" y="14"/>
                  </a:moveTo>
                  <a:cubicBezTo>
                    <a:pt x="0" y="14"/>
                    <a:pt x="25" y="0"/>
                    <a:pt x="37" y="27"/>
                  </a:cubicBezTo>
                  <a:cubicBezTo>
                    <a:pt x="37" y="27"/>
                    <a:pt x="24" y="14"/>
                    <a:pt x="2" y="14"/>
                  </a:cubicBezTo>
                </a:path>
              </a:pathLst>
            </a:custGeom>
            <a:solidFill>
              <a:srgbClr val="4F40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55" name="Freeform 81"/>
            <p:cNvSpPr>
              <a:spLocks/>
            </p:cNvSpPr>
            <p:nvPr/>
          </p:nvSpPr>
          <p:spPr bwMode="auto">
            <a:xfrm>
              <a:off x="5375836" y="2586972"/>
              <a:ext cx="298450" cy="547688"/>
            </a:xfrm>
            <a:custGeom>
              <a:avLst/>
              <a:gdLst>
                <a:gd name="T0" fmla="*/ 121867 w 120"/>
                <a:gd name="T1" fmla="*/ 104559 h 220"/>
                <a:gd name="T2" fmla="*/ 256170 w 120"/>
                <a:gd name="T3" fmla="*/ 463045 h 220"/>
                <a:gd name="T4" fmla="*/ 151712 w 120"/>
                <a:gd name="T5" fmla="*/ 540220 h 220"/>
                <a:gd name="T6" fmla="*/ 9948 w 120"/>
                <a:gd name="T7" fmla="*/ 166796 h 220"/>
                <a:gd name="T8" fmla="*/ 121867 w 120"/>
                <a:gd name="T9" fmla="*/ 104559 h 2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20" h="220">
                  <a:moveTo>
                    <a:pt x="49" y="42"/>
                  </a:moveTo>
                  <a:cubicBezTo>
                    <a:pt x="49" y="42"/>
                    <a:pt x="86" y="153"/>
                    <a:pt x="103" y="186"/>
                  </a:cubicBezTo>
                  <a:cubicBezTo>
                    <a:pt x="120" y="220"/>
                    <a:pt x="61" y="217"/>
                    <a:pt x="61" y="217"/>
                  </a:cubicBezTo>
                  <a:cubicBezTo>
                    <a:pt x="61" y="217"/>
                    <a:pt x="7" y="98"/>
                    <a:pt x="4" y="67"/>
                  </a:cubicBezTo>
                  <a:cubicBezTo>
                    <a:pt x="0" y="37"/>
                    <a:pt x="34" y="0"/>
                    <a:pt x="49" y="42"/>
                  </a:cubicBezTo>
                </a:path>
              </a:pathLst>
            </a:custGeom>
            <a:solidFill>
              <a:srgbClr val="FFE2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56" name="Freeform 82"/>
            <p:cNvSpPr>
              <a:spLocks/>
            </p:cNvSpPr>
            <p:nvPr/>
          </p:nvSpPr>
          <p:spPr bwMode="auto">
            <a:xfrm>
              <a:off x="4961498" y="2294872"/>
              <a:ext cx="411162" cy="230188"/>
            </a:xfrm>
            <a:custGeom>
              <a:avLst/>
              <a:gdLst>
                <a:gd name="T0" fmla="*/ 22427 w 165"/>
                <a:gd name="T1" fmla="*/ 72559 h 92"/>
                <a:gd name="T2" fmla="*/ 239222 w 165"/>
                <a:gd name="T3" fmla="*/ 220180 h 92"/>
                <a:gd name="T4" fmla="*/ 321454 w 165"/>
                <a:gd name="T5" fmla="*/ 35029 h 92"/>
                <a:gd name="T6" fmla="*/ 216795 w 165"/>
                <a:gd name="T7" fmla="*/ 12510 h 92"/>
                <a:gd name="T8" fmla="*/ 22427 w 165"/>
                <a:gd name="T9" fmla="*/ 5004 h 92"/>
                <a:gd name="T10" fmla="*/ 22427 w 165"/>
                <a:gd name="T11" fmla="*/ 72559 h 9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5" h="92">
                  <a:moveTo>
                    <a:pt x="9" y="29"/>
                  </a:moveTo>
                  <a:cubicBezTo>
                    <a:pt x="20" y="49"/>
                    <a:pt x="67" y="92"/>
                    <a:pt x="96" y="88"/>
                  </a:cubicBezTo>
                  <a:cubicBezTo>
                    <a:pt x="126" y="84"/>
                    <a:pt x="165" y="66"/>
                    <a:pt x="129" y="14"/>
                  </a:cubicBezTo>
                  <a:cubicBezTo>
                    <a:pt x="115" y="11"/>
                    <a:pt x="101" y="7"/>
                    <a:pt x="87" y="5"/>
                  </a:cubicBezTo>
                  <a:cubicBezTo>
                    <a:pt x="62" y="0"/>
                    <a:pt x="34" y="0"/>
                    <a:pt x="9" y="2"/>
                  </a:cubicBezTo>
                  <a:cubicBezTo>
                    <a:pt x="7" y="4"/>
                    <a:pt x="0" y="12"/>
                    <a:pt x="9" y="29"/>
                  </a:cubicBezTo>
                </a:path>
              </a:pathLst>
            </a:custGeom>
            <a:solidFill>
              <a:srgbClr val="506A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57" name="Freeform 83"/>
            <p:cNvSpPr>
              <a:spLocks/>
            </p:cNvSpPr>
            <p:nvPr/>
          </p:nvSpPr>
          <p:spPr bwMode="auto">
            <a:xfrm>
              <a:off x="4594786" y="2299634"/>
              <a:ext cx="931862" cy="1235075"/>
            </a:xfrm>
            <a:custGeom>
              <a:avLst/>
              <a:gdLst>
                <a:gd name="T0" fmla="*/ 842164 w 374"/>
                <a:gd name="T1" fmla="*/ 87329 h 495"/>
                <a:gd name="T2" fmla="*/ 687684 w 374"/>
                <a:gd name="T3" fmla="*/ 29941 h 495"/>
                <a:gd name="T4" fmla="*/ 605461 w 374"/>
                <a:gd name="T5" fmla="*/ 214579 h 495"/>
                <a:gd name="T6" fmla="*/ 388691 w 374"/>
                <a:gd name="T7" fmla="*/ 67368 h 495"/>
                <a:gd name="T8" fmla="*/ 388691 w 374"/>
                <a:gd name="T9" fmla="*/ 0 h 495"/>
                <a:gd name="T10" fmla="*/ 186871 w 374"/>
                <a:gd name="T11" fmla="*/ 37427 h 495"/>
                <a:gd name="T12" fmla="*/ 14950 w 374"/>
                <a:gd name="T13" fmla="*/ 424167 h 495"/>
                <a:gd name="T14" fmla="*/ 214278 w 374"/>
                <a:gd name="T15" fmla="*/ 516486 h 495"/>
                <a:gd name="T16" fmla="*/ 169429 w 374"/>
                <a:gd name="T17" fmla="*/ 828374 h 495"/>
                <a:gd name="T18" fmla="*/ 214278 w 374"/>
                <a:gd name="T19" fmla="*/ 1235075 h 495"/>
                <a:gd name="T20" fmla="*/ 809773 w 374"/>
                <a:gd name="T21" fmla="*/ 1142756 h 495"/>
                <a:gd name="T22" fmla="*/ 717584 w 374"/>
                <a:gd name="T23" fmla="*/ 895741 h 495"/>
                <a:gd name="T24" fmla="*/ 812265 w 374"/>
                <a:gd name="T25" fmla="*/ 434148 h 495"/>
                <a:gd name="T26" fmla="*/ 931862 w 374"/>
                <a:gd name="T27" fmla="*/ 411692 h 495"/>
                <a:gd name="T28" fmla="*/ 842164 w 374"/>
                <a:gd name="T29" fmla="*/ 87329 h 495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374" h="495">
                  <a:moveTo>
                    <a:pt x="338" y="35"/>
                  </a:moveTo>
                  <a:cubicBezTo>
                    <a:pt x="334" y="29"/>
                    <a:pt x="307" y="20"/>
                    <a:pt x="276" y="12"/>
                  </a:cubicBezTo>
                  <a:cubicBezTo>
                    <a:pt x="312" y="64"/>
                    <a:pt x="273" y="82"/>
                    <a:pt x="243" y="86"/>
                  </a:cubicBezTo>
                  <a:cubicBezTo>
                    <a:pt x="214" y="90"/>
                    <a:pt x="167" y="47"/>
                    <a:pt x="156" y="27"/>
                  </a:cubicBezTo>
                  <a:cubicBezTo>
                    <a:pt x="147" y="10"/>
                    <a:pt x="154" y="2"/>
                    <a:pt x="156" y="0"/>
                  </a:cubicBezTo>
                  <a:cubicBezTo>
                    <a:pt x="111" y="4"/>
                    <a:pt x="75" y="15"/>
                    <a:pt x="75" y="15"/>
                  </a:cubicBezTo>
                  <a:cubicBezTo>
                    <a:pt x="62" y="24"/>
                    <a:pt x="0" y="164"/>
                    <a:pt x="6" y="170"/>
                  </a:cubicBezTo>
                  <a:cubicBezTo>
                    <a:pt x="16" y="183"/>
                    <a:pt x="86" y="207"/>
                    <a:pt x="86" y="207"/>
                  </a:cubicBezTo>
                  <a:cubicBezTo>
                    <a:pt x="86" y="207"/>
                    <a:pt x="61" y="287"/>
                    <a:pt x="68" y="332"/>
                  </a:cubicBezTo>
                  <a:cubicBezTo>
                    <a:pt x="71" y="351"/>
                    <a:pt x="86" y="495"/>
                    <a:pt x="86" y="495"/>
                  </a:cubicBezTo>
                  <a:cubicBezTo>
                    <a:pt x="162" y="430"/>
                    <a:pt x="325" y="458"/>
                    <a:pt x="325" y="458"/>
                  </a:cubicBezTo>
                  <a:cubicBezTo>
                    <a:pt x="325" y="458"/>
                    <a:pt x="292" y="386"/>
                    <a:pt x="288" y="359"/>
                  </a:cubicBezTo>
                  <a:cubicBezTo>
                    <a:pt x="284" y="333"/>
                    <a:pt x="326" y="174"/>
                    <a:pt x="326" y="174"/>
                  </a:cubicBezTo>
                  <a:cubicBezTo>
                    <a:pt x="326" y="174"/>
                    <a:pt x="374" y="179"/>
                    <a:pt x="374" y="165"/>
                  </a:cubicBezTo>
                  <a:cubicBezTo>
                    <a:pt x="374" y="151"/>
                    <a:pt x="345" y="42"/>
                    <a:pt x="338" y="35"/>
                  </a:cubicBezTo>
                </a:path>
              </a:pathLst>
            </a:custGeom>
            <a:solidFill>
              <a:srgbClr val="4056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58" name="Freeform 84"/>
            <p:cNvSpPr>
              <a:spLocks/>
            </p:cNvSpPr>
            <p:nvPr/>
          </p:nvSpPr>
          <p:spPr bwMode="auto">
            <a:xfrm>
              <a:off x="5010711" y="2091672"/>
              <a:ext cx="319087" cy="393700"/>
            </a:xfrm>
            <a:custGeom>
              <a:avLst/>
              <a:gdLst>
                <a:gd name="T0" fmla="*/ 319087 w 128"/>
                <a:gd name="T1" fmla="*/ 156982 h 158"/>
                <a:gd name="T2" fmla="*/ 241808 w 128"/>
                <a:gd name="T3" fmla="*/ 264128 h 158"/>
                <a:gd name="T4" fmla="*/ 209401 w 128"/>
                <a:gd name="T5" fmla="*/ 371274 h 158"/>
                <a:gd name="T6" fmla="*/ 14957 w 128"/>
                <a:gd name="T7" fmla="*/ 216784 h 158"/>
                <a:gd name="T8" fmla="*/ 129629 w 128"/>
                <a:gd name="T9" fmla="*/ 196850 h 158"/>
                <a:gd name="T10" fmla="*/ 167022 w 128"/>
                <a:gd name="T11" fmla="*/ 52327 h 158"/>
                <a:gd name="T12" fmla="*/ 319087 w 128"/>
                <a:gd name="T13" fmla="*/ 156982 h 15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28" h="158">
                  <a:moveTo>
                    <a:pt x="128" y="63"/>
                  </a:moveTo>
                  <a:cubicBezTo>
                    <a:pt x="128" y="63"/>
                    <a:pt x="104" y="89"/>
                    <a:pt x="97" y="106"/>
                  </a:cubicBezTo>
                  <a:cubicBezTo>
                    <a:pt x="97" y="106"/>
                    <a:pt x="126" y="140"/>
                    <a:pt x="84" y="149"/>
                  </a:cubicBezTo>
                  <a:cubicBezTo>
                    <a:pt x="42" y="158"/>
                    <a:pt x="0" y="102"/>
                    <a:pt x="6" y="87"/>
                  </a:cubicBezTo>
                  <a:cubicBezTo>
                    <a:pt x="6" y="87"/>
                    <a:pt x="42" y="84"/>
                    <a:pt x="52" y="79"/>
                  </a:cubicBezTo>
                  <a:cubicBezTo>
                    <a:pt x="62" y="74"/>
                    <a:pt x="67" y="21"/>
                    <a:pt x="67" y="21"/>
                  </a:cubicBezTo>
                  <a:cubicBezTo>
                    <a:pt x="67" y="21"/>
                    <a:pt x="109" y="0"/>
                    <a:pt x="128" y="63"/>
                  </a:cubicBezTo>
                </a:path>
              </a:pathLst>
            </a:custGeom>
            <a:solidFill>
              <a:srgbClr val="FFE2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59" name="Freeform 85"/>
            <p:cNvSpPr>
              <a:spLocks/>
            </p:cNvSpPr>
            <p:nvPr/>
          </p:nvSpPr>
          <p:spPr bwMode="auto">
            <a:xfrm>
              <a:off x="4515411" y="2736197"/>
              <a:ext cx="704850" cy="466725"/>
            </a:xfrm>
            <a:custGeom>
              <a:avLst/>
              <a:gdLst>
                <a:gd name="T0" fmla="*/ 268989 w 283"/>
                <a:gd name="T1" fmla="*/ 72380 h 187"/>
                <a:gd name="T2" fmla="*/ 216685 w 283"/>
                <a:gd name="T3" fmla="*/ 287023 h 187"/>
                <a:gd name="T4" fmla="*/ 647565 w 283"/>
                <a:gd name="T5" fmla="*/ 336941 h 187"/>
                <a:gd name="T6" fmla="*/ 635112 w 283"/>
                <a:gd name="T7" fmla="*/ 441766 h 187"/>
                <a:gd name="T8" fmla="*/ 39850 w 283"/>
                <a:gd name="T9" fmla="*/ 431783 h 187"/>
                <a:gd name="T10" fmla="*/ 107097 w 283"/>
                <a:gd name="T11" fmla="*/ 0 h 187"/>
                <a:gd name="T12" fmla="*/ 268989 w 283"/>
                <a:gd name="T13" fmla="*/ 72380 h 18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83" h="187">
                  <a:moveTo>
                    <a:pt x="108" y="29"/>
                  </a:moveTo>
                  <a:cubicBezTo>
                    <a:pt x="108" y="29"/>
                    <a:pt x="83" y="104"/>
                    <a:pt x="87" y="115"/>
                  </a:cubicBezTo>
                  <a:cubicBezTo>
                    <a:pt x="91" y="125"/>
                    <a:pt x="237" y="136"/>
                    <a:pt x="260" y="135"/>
                  </a:cubicBezTo>
                  <a:cubicBezTo>
                    <a:pt x="283" y="134"/>
                    <a:pt x="279" y="172"/>
                    <a:pt x="255" y="177"/>
                  </a:cubicBezTo>
                  <a:cubicBezTo>
                    <a:pt x="231" y="182"/>
                    <a:pt x="33" y="187"/>
                    <a:pt x="16" y="173"/>
                  </a:cubicBezTo>
                  <a:cubicBezTo>
                    <a:pt x="0" y="159"/>
                    <a:pt x="38" y="13"/>
                    <a:pt x="43" y="0"/>
                  </a:cubicBezTo>
                  <a:cubicBezTo>
                    <a:pt x="68" y="12"/>
                    <a:pt x="75" y="14"/>
                    <a:pt x="108" y="29"/>
                  </a:cubicBezTo>
                </a:path>
              </a:pathLst>
            </a:custGeom>
            <a:solidFill>
              <a:srgbClr val="FFE2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60" name="Freeform 86"/>
            <p:cNvSpPr>
              <a:spLocks/>
            </p:cNvSpPr>
            <p:nvPr/>
          </p:nvSpPr>
          <p:spPr bwMode="auto">
            <a:xfrm>
              <a:off x="5283761" y="2928284"/>
              <a:ext cx="201612" cy="144463"/>
            </a:xfrm>
            <a:custGeom>
              <a:avLst/>
              <a:gdLst>
                <a:gd name="T0" fmla="*/ 0 w 81"/>
                <a:gd name="T1" fmla="*/ 104611 h 58"/>
                <a:gd name="T2" fmla="*/ 72182 w 81"/>
                <a:gd name="T3" fmla="*/ 19926 h 58"/>
                <a:gd name="T4" fmla="*/ 124452 w 81"/>
                <a:gd name="T5" fmla="*/ 0 h 58"/>
                <a:gd name="T6" fmla="*/ 166765 w 81"/>
                <a:gd name="T7" fmla="*/ 42343 h 58"/>
                <a:gd name="T8" fmla="*/ 166765 w 81"/>
                <a:gd name="T9" fmla="*/ 132009 h 58"/>
                <a:gd name="T10" fmla="*/ 92094 w 81"/>
                <a:gd name="T11" fmla="*/ 77213 h 58"/>
                <a:gd name="T12" fmla="*/ 52270 w 81"/>
                <a:gd name="T13" fmla="*/ 112083 h 58"/>
                <a:gd name="T14" fmla="*/ 0 w 81"/>
                <a:gd name="T15" fmla="*/ 104611 h 5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1" h="58">
                  <a:moveTo>
                    <a:pt x="0" y="42"/>
                  </a:moveTo>
                  <a:cubicBezTo>
                    <a:pt x="0" y="42"/>
                    <a:pt x="21" y="15"/>
                    <a:pt x="29" y="8"/>
                  </a:cubicBezTo>
                  <a:cubicBezTo>
                    <a:pt x="37" y="1"/>
                    <a:pt x="50" y="0"/>
                    <a:pt x="50" y="0"/>
                  </a:cubicBezTo>
                  <a:cubicBezTo>
                    <a:pt x="50" y="0"/>
                    <a:pt x="65" y="9"/>
                    <a:pt x="67" y="17"/>
                  </a:cubicBezTo>
                  <a:cubicBezTo>
                    <a:pt x="70" y="25"/>
                    <a:pt x="81" y="48"/>
                    <a:pt x="67" y="53"/>
                  </a:cubicBezTo>
                  <a:cubicBezTo>
                    <a:pt x="54" y="58"/>
                    <a:pt x="37" y="31"/>
                    <a:pt x="37" y="31"/>
                  </a:cubicBezTo>
                  <a:cubicBezTo>
                    <a:pt x="37" y="31"/>
                    <a:pt x="24" y="38"/>
                    <a:pt x="21" y="45"/>
                  </a:cubicBezTo>
                  <a:cubicBezTo>
                    <a:pt x="17" y="51"/>
                    <a:pt x="0" y="42"/>
                    <a:pt x="0" y="42"/>
                  </a:cubicBezTo>
                </a:path>
              </a:pathLst>
            </a:custGeom>
            <a:solidFill>
              <a:srgbClr val="FFE2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61" name="Freeform 87"/>
            <p:cNvSpPr>
              <a:spLocks/>
            </p:cNvSpPr>
            <p:nvPr/>
          </p:nvSpPr>
          <p:spPr bwMode="auto">
            <a:xfrm>
              <a:off x="5148823" y="3036234"/>
              <a:ext cx="363537" cy="115888"/>
            </a:xfrm>
            <a:custGeom>
              <a:avLst/>
              <a:gdLst>
                <a:gd name="T0" fmla="*/ 0 w 146"/>
                <a:gd name="T1" fmla="*/ 66574 h 47"/>
                <a:gd name="T2" fmla="*/ 194218 w 146"/>
                <a:gd name="T3" fmla="*/ 14794 h 47"/>
                <a:gd name="T4" fmla="*/ 311247 w 146"/>
                <a:gd name="T5" fmla="*/ 39451 h 47"/>
                <a:gd name="T6" fmla="*/ 361047 w 146"/>
                <a:gd name="T7" fmla="*/ 66574 h 47"/>
                <a:gd name="T8" fmla="*/ 0 w 146"/>
                <a:gd name="T9" fmla="*/ 66574 h 4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46" h="47">
                  <a:moveTo>
                    <a:pt x="0" y="27"/>
                  </a:moveTo>
                  <a:cubicBezTo>
                    <a:pt x="0" y="27"/>
                    <a:pt x="62" y="0"/>
                    <a:pt x="78" y="6"/>
                  </a:cubicBezTo>
                  <a:cubicBezTo>
                    <a:pt x="95" y="12"/>
                    <a:pt x="114" y="15"/>
                    <a:pt x="125" y="16"/>
                  </a:cubicBezTo>
                  <a:cubicBezTo>
                    <a:pt x="135" y="17"/>
                    <a:pt x="143" y="28"/>
                    <a:pt x="145" y="27"/>
                  </a:cubicBezTo>
                  <a:cubicBezTo>
                    <a:pt x="146" y="25"/>
                    <a:pt x="21" y="47"/>
                    <a:pt x="0" y="27"/>
                  </a:cubicBezTo>
                </a:path>
              </a:pathLst>
            </a:custGeom>
            <a:solidFill>
              <a:srgbClr val="FFE2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62" name="Freeform 88"/>
            <p:cNvSpPr>
              <a:spLocks/>
            </p:cNvSpPr>
            <p:nvPr/>
          </p:nvSpPr>
          <p:spPr bwMode="auto">
            <a:xfrm>
              <a:off x="5163111" y="2983847"/>
              <a:ext cx="223837" cy="133350"/>
            </a:xfrm>
            <a:custGeom>
              <a:avLst/>
              <a:gdLst>
                <a:gd name="T0" fmla="*/ 0 w 90"/>
                <a:gd name="T1" fmla="*/ 88900 h 54"/>
                <a:gd name="T2" fmla="*/ 101970 w 90"/>
                <a:gd name="T3" fmla="*/ 59267 h 54"/>
                <a:gd name="T4" fmla="*/ 191505 w 90"/>
                <a:gd name="T5" fmla="*/ 4939 h 54"/>
                <a:gd name="T6" fmla="*/ 221350 w 90"/>
                <a:gd name="T7" fmla="*/ 71614 h 54"/>
                <a:gd name="T8" fmla="*/ 179070 w 90"/>
                <a:gd name="T9" fmla="*/ 125942 h 54"/>
                <a:gd name="T10" fmla="*/ 156686 w 90"/>
                <a:gd name="T11" fmla="*/ 83961 h 54"/>
                <a:gd name="T12" fmla="*/ 29845 w 90"/>
                <a:gd name="T13" fmla="*/ 125942 h 54"/>
                <a:gd name="T14" fmla="*/ 0 w 90"/>
                <a:gd name="T15" fmla="*/ 88900 h 5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90" h="54">
                  <a:moveTo>
                    <a:pt x="0" y="36"/>
                  </a:moveTo>
                  <a:cubicBezTo>
                    <a:pt x="4" y="36"/>
                    <a:pt x="32" y="29"/>
                    <a:pt x="41" y="24"/>
                  </a:cubicBezTo>
                  <a:cubicBezTo>
                    <a:pt x="50" y="19"/>
                    <a:pt x="71" y="0"/>
                    <a:pt x="77" y="2"/>
                  </a:cubicBezTo>
                  <a:cubicBezTo>
                    <a:pt x="82" y="4"/>
                    <a:pt x="87" y="13"/>
                    <a:pt x="89" y="29"/>
                  </a:cubicBezTo>
                  <a:cubicBezTo>
                    <a:pt x="90" y="45"/>
                    <a:pt x="82" y="54"/>
                    <a:pt x="72" y="51"/>
                  </a:cubicBezTo>
                  <a:cubicBezTo>
                    <a:pt x="61" y="47"/>
                    <a:pt x="63" y="34"/>
                    <a:pt x="63" y="34"/>
                  </a:cubicBezTo>
                  <a:cubicBezTo>
                    <a:pt x="63" y="34"/>
                    <a:pt x="25" y="54"/>
                    <a:pt x="12" y="51"/>
                  </a:cubicBezTo>
                  <a:cubicBezTo>
                    <a:pt x="0" y="49"/>
                    <a:pt x="0" y="36"/>
                    <a:pt x="0" y="36"/>
                  </a:cubicBezTo>
                </a:path>
              </a:pathLst>
            </a:custGeom>
            <a:solidFill>
              <a:srgbClr val="FFE2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63" name="Freeform 89"/>
            <p:cNvSpPr>
              <a:spLocks/>
            </p:cNvSpPr>
            <p:nvPr/>
          </p:nvSpPr>
          <p:spPr bwMode="auto">
            <a:xfrm>
              <a:off x="5050398" y="2526647"/>
              <a:ext cx="1468437" cy="676275"/>
            </a:xfrm>
            <a:custGeom>
              <a:avLst/>
              <a:gdLst>
                <a:gd name="T0" fmla="*/ 2493 w 589"/>
                <a:gd name="T1" fmla="*/ 663798 h 271"/>
                <a:gd name="T2" fmla="*/ 2493 w 589"/>
                <a:gd name="T3" fmla="*/ 616383 h 271"/>
                <a:gd name="T4" fmla="*/ 39890 w 589"/>
                <a:gd name="T5" fmla="*/ 578951 h 271"/>
                <a:gd name="T6" fmla="*/ 541003 w 589"/>
                <a:gd name="T7" fmla="*/ 556492 h 271"/>
                <a:gd name="T8" fmla="*/ 747931 w 589"/>
                <a:gd name="T9" fmla="*/ 0 h 271"/>
                <a:gd name="T10" fmla="*/ 1468437 w 589"/>
                <a:gd name="T11" fmla="*/ 47414 h 271"/>
                <a:gd name="T12" fmla="*/ 1303892 w 589"/>
                <a:gd name="T13" fmla="*/ 586438 h 271"/>
                <a:gd name="T14" fmla="*/ 1303892 w 589"/>
                <a:gd name="T15" fmla="*/ 663798 h 271"/>
                <a:gd name="T16" fmla="*/ 506100 w 589"/>
                <a:gd name="T17" fmla="*/ 663798 h 271"/>
                <a:gd name="T18" fmla="*/ 2493 w 589"/>
                <a:gd name="T19" fmla="*/ 663798 h 27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589" h="271">
                  <a:moveTo>
                    <a:pt x="1" y="266"/>
                  </a:moveTo>
                  <a:cubicBezTo>
                    <a:pt x="1" y="266"/>
                    <a:pt x="0" y="251"/>
                    <a:pt x="1" y="247"/>
                  </a:cubicBezTo>
                  <a:cubicBezTo>
                    <a:pt x="2" y="242"/>
                    <a:pt x="16" y="232"/>
                    <a:pt x="16" y="232"/>
                  </a:cubicBezTo>
                  <a:cubicBezTo>
                    <a:pt x="16" y="232"/>
                    <a:pt x="191" y="225"/>
                    <a:pt x="217" y="223"/>
                  </a:cubicBezTo>
                  <a:cubicBezTo>
                    <a:pt x="217" y="223"/>
                    <a:pt x="289" y="11"/>
                    <a:pt x="300" y="0"/>
                  </a:cubicBezTo>
                  <a:cubicBezTo>
                    <a:pt x="300" y="0"/>
                    <a:pt x="544" y="10"/>
                    <a:pt x="589" y="19"/>
                  </a:cubicBezTo>
                  <a:cubicBezTo>
                    <a:pt x="523" y="235"/>
                    <a:pt x="523" y="235"/>
                    <a:pt x="523" y="235"/>
                  </a:cubicBezTo>
                  <a:cubicBezTo>
                    <a:pt x="523" y="266"/>
                    <a:pt x="523" y="266"/>
                    <a:pt x="523" y="266"/>
                  </a:cubicBezTo>
                  <a:cubicBezTo>
                    <a:pt x="523" y="266"/>
                    <a:pt x="225" y="271"/>
                    <a:pt x="203" y="266"/>
                  </a:cubicBezTo>
                  <a:lnTo>
                    <a:pt x="1" y="266"/>
                  </a:lnTo>
                  <a:close/>
                </a:path>
              </a:pathLst>
            </a:custGeom>
            <a:solidFill>
              <a:srgbClr val="CFD7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64" name="Freeform 90"/>
            <p:cNvSpPr>
              <a:spLocks/>
            </p:cNvSpPr>
            <p:nvPr/>
          </p:nvSpPr>
          <p:spPr bwMode="auto">
            <a:xfrm>
              <a:off x="5591736" y="2526647"/>
              <a:ext cx="266700" cy="568325"/>
            </a:xfrm>
            <a:custGeom>
              <a:avLst/>
              <a:gdLst>
                <a:gd name="T0" fmla="*/ 206879 w 107"/>
                <a:gd name="T1" fmla="*/ 0 h 228"/>
                <a:gd name="T2" fmla="*/ 264207 w 107"/>
                <a:gd name="T3" fmla="*/ 22434 h 228"/>
                <a:gd name="T4" fmla="*/ 72283 w 107"/>
                <a:gd name="T5" fmla="*/ 558354 h 228"/>
                <a:gd name="T6" fmla="*/ 0 w 107"/>
                <a:gd name="T7" fmla="*/ 555862 h 228"/>
                <a:gd name="T8" fmla="*/ 206879 w 107"/>
                <a:gd name="T9" fmla="*/ 0 h 2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7" h="228">
                  <a:moveTo>
                    <a:pt x="83" y="0"/>
                  </a:moveTo>
                  <a:cubicBezTo>
                    <a:pt x="83" y="0"/>
                    <a:pt x="105" y="1"/>
                    <a:pt x="106" y="9"/>
                  </a:cubicBezTo>
                  <a:cubicBezTo>
                    <a:pt x="107" y="16"/>
                    <a:pt x="33" y="221"/>
                    <a:pt x="29" y="224"/>
                  </a:cubicBezTo>
                  <a:cubicBezTo>
                    <a:pt x="24" y="228"/>
                    <a:pt x="0" y="223"/>
                    <a:pt x="0" y="223"/>
                  </a:cubicBezTo>
                  <a:cubicBezTo>
                    <a:pt x="0" y="223"/>
                    <a:pt x="72" y="12"/>
                    <a:pt x="83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65" name="Freeform 91"/>
            <p:cNvSpPr>
              <a:spLocks/>
            </p:cNvSpPr>
            <p:nvPr/>
          </p:nvSpPr>
          <p:spPr bwMode="auto">
            <a:xfrm>
              <a:off x="6317223" y="2367897"/>
              <a:ext cx="42862" cy="88900"/>
            </a:xfrm>
            <a:custGeom>
              <a:avLst/>
              <a:gdLst>
                <a:gd name="T0" fmla="*/ 40341 w 17"/>
                <a:gd name="T1" fmla="*/ 66675 h 36"/>
                <a:gd name="T2" fmla="*/ 22692 w 17"/>
                <a:gd name="T3" fmla="*/ 9878 h 36"/>
                <a:gd name="T4" fmla="*/ 2521 w 17"/>
                <a:gd name="T5" fmla="*/ 17286 h 36"/>
                <a:gd name="T6" fmla="*/ 20170 w 17"/>
                <a:gd name="T7" fmla="*/ 76553 h 36"/>
                <a:gd name="T8" fmla="*/ 40341 w 17"/>
                <a:gd name="T9" fmla="*/ 66675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7" h="36">
                  <a:moveTo>
                    <a:pt x="16" y="27"/>
                  </a:moveTo>
                  <a:cubicBezTo>
                    <a:pt x="15" y="19"/>
                    <a:pt x="13" y="11"/>
                    <a:pt x="9" y="4"/>
                  </a:cubicBezTo>
                  <a:cubicBezTo>
                    <a:pt x="7" y="0"/>
                    <a:pt x="0" y="3"/>
                    <a:pt x="1" y="7"/>
                  </a:cubicBezTo>
                  <a:cubicBezTo>
                    <a:pt x="2" y="16"/>
                    <a:pt x="4" y="24"/>
                    <a:pt x="8" y="31"/>
                  </a:cubicBezTo>
                  <a:cubicBezTo>
                    <a:pt x="11" y="36"/>
                    <a:pt x="17" y="31"/>
                    <a:pt x="16" y="2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66" name="Freeform 92"/>
            <p:cNvSpPr>
              <a:spLocks/>
            </p:cNvSpPr>
            <p:nvPr/>
          </p:nvSpPr>
          <p:spPr bwMode="auto">
            <a:xfrm>
              <a:off x="6477561" y="2364722"/>
              <a:ext cx="34925" cy="90488"/>
            </a:xfrm>
            <a:custGeom>
              <a:avLst/>
              <a:gdLst>
                <a:gd name="T0" fmla="*/ 12473 w 14"/>
                <a:gd name="T1" fmla="*/ 15081 h 36"/>
                <a:gd name="T2" fmla="*/ 2495 w 14"/>
                <a:gd name="T3" fmla="*/ 70380 h 36"/>
                <a:gd name="T4" fmla="*/ 24946 w 14"/>
                <a:gd name="T5" fmla="*/ 75407 h 36"/>
                <a:gd name="T6" fmla="*/ 34925 w 14"/>
                <a:gd name="T7" fmla="*/ 17595 h 36"/>
                <a:gd name="T8" fmla="*/ 12473 w 14"/>
                <a:gd name="T9" fmla="*/ 15081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4" h="36">
                  <a:moveTo>
                    <a:pt x="5" y="6"/>
                  </a:moveTo>
                  <a:cubicBezTo>
                    <a:pt x="3" y="13"/>
                    <a:pt x="2" y="21"/>
                    <a:pt x="1" y="28"/>
                  </a:cubicBezTo>
                  <a:cubicBezTo>
                    <a:pt x="0" y="34"/>
                    <a:pt x="9" y="36"/>
                    <a:pt x="10" y="30"/>
                  </a:cubicBezTo>
                  <a:cubicBezTo>
                    <a:pt x="11" y="23"/>
                    <a:pt x="13" y="15"/>
                    <a:pt x="14" y="7"/>
                  </a:cubicBezTo>
                  <a:cubicBezTo>
                    <a:pt x="14" y="2"/>
                    <a:pt x="7" y="0"/>
                    <a:pt x="5" y="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67" name="Freeform 93"/>
            <p:cNvSpPr>
              <a:spLocks/>
            </p:cNvSpPr>
            <p:nvPr/>
          </p:nvSpPr>
          <p:spPr bwMode="auto">
            <a:xfrm>
              <a:off x="6604561" y="2461559"/>
              <a:ext cx="79375" cy="65088"/>
            </a:xfrm>
            <a:custGeom>
              <a:avLst/>
              <a:gdLst>
                <a:gd name="T0" fmla="*/ 62012 w 32"/>
                <a:gd name="T1" fmla="*/ 5007 h 26"/>
                <a:gd name="T2" fmla="*/ 37207 w 32"/>
                <a:gd name="T3" fmla="*/ 22530 h 26"/>
                <a:gd name="T4" fmla="*/ 12402 w 32"/>
                <a:gd name="T5" fmla="*/ 40054 h 26"/>
                <a:gd name="T6" fmla="*/ 22324 w 32"/>
                <a:gd name="T7" fmla="*/ 60081 h 26"/>
                <a:gd name="T8" fmla="*/ 49609 w 32"/>
                <a:gd name="T9" fmla="*/ 47564 h 26"/>
                <a:gd name="T10" fmla="*/ 76895 w 32"/>
                <a:gd name="T11" fmla="*/ 20027 h 26"/>
                <a:gd name="T12" fmla="*/ 62012 w 32"/>
                <a:gd name="T13" fmla="*/ 5007 h 2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2" h="26">
                  <a:moveTo>
                    <a:pt x="25" y="2"/>
                  </a:moveTo>
                  <a:cubicBezTo>
                    <a:pt x="21" y="3"/>
                    <a:pt x="18" y="6"/>
                    <a:pt x="15" y="9"/>
                  </a:cubicBezTo>
                  <a:cubicBezTo>
                    <a:pt x="12" y="11"/>
                    <a:pt x="8" y="13"/>
                    <a:pt x="5" y="16"/>
                  </a:cubicBezTo>
                  <a:cubicBezTo>
                    <a:pt x="0" y="19"/>
                    <a:pt x="4" y="26"/>
                    <a:pt x="9" y="24"/>
                  </a:cubicBezTo>
                  <a:cubicBezTo>
                    <a:pt x="13" y="23"/>
                    <a:pt x="17" y="21"/>
                    <a:pt x="20" y="19"/>
                  </a:cubicBezTo>
                  <a:cubicBezTo>
                    <a:pt x="24" y="16"/>
                    <a:pt x="29" y="13"/>
                    <a:pt x="31" y="8"/>
                  </a:cubicBezTo>
                  <a:cubicBezTo>
                    <a:pt x="32" y="5"/>
                    <a:pt x="29" y="0"/>
                    <a:pt x="25" y="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68" name="Freeform 94"/>
            <p:cNvSpPr>
              <a:spLocks/>
            </p:cNvSpPr>
            <p:nvPr/>
          </p:nvSpPr>
          <p:spPr bwMode="auto">
            <a:xfrm>
              <a:off x="6641073" y="2629834"/>
              <a:ext cx="76200" cy="41275"/>
            </a:xfrm>
            <a:custGeom>
              <a:avLst/>
              <a:gdLst>
                <a:gd name="T0" fmla="*/ 66040 w 30"/>
                <a:gd name="T1" fmla="*/ 19424 h 17"/>
                <a:gd name="T2" fmla="*/ 15240 w 30"/>
                <a:gd name="T3" fmla="*/ 2428 h 17"/>
                <a:gd name="T4" fmla="*/ 12700 w 30"/>
                <a:gd name="T5" fmla="*/ 26707 h 17"/>
                <a:gd name="T6" fmla="*/ 33020 w 30"/>
                <a:gd name="T7" fmla="*/ 31563 h 17"/>
                <a:gd name="T8" fmla="*/ 58420 w 30"/>
                <a:gd name="T9" fmla="*/ 38847 h 17"/>
                <a:gd name="T10" fmla="*/ 66040 w 30"/>
                <a:gd name="T11" fmla="*/ 19424 h 1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0" h="17">
                  <a:moveTo>
                    <a:pt x="26" y="8"/>
                  </a:moveTo>
                  <a:cubicBezTo>
                    <a:pt x="21" y="3"/>
                    <a:pt x="12" y="0"/>
                    <a:pt x="6" y="1"/>
                  </a:cubicBezTo>
                  <a:cubicBezTo>
                    <a:pt x="0" y="2"/>
                    <a:pt x="0" y="10"/>
                    <a:pt x="5" y="11"/>
                  </a:cubicBezTo>
                  <a:cubicBezTo>
                    <a:pt x="8" y="12"/>
                    <a:pt x="11" y="12"/>
                    <a:pt x="13" y="13"/>
                  </a:cubicBezTo>
                  <a:cubicBezTo>
                    <a:pt x="16" y="14"/>
                    <a:pt x="19" y="15"/>
                    <a:pt x="23" y="16"/>
                  </a:cubicBezTo>
                  <a:cubicBezTo>
                    <a:pt x="27" y="17"/>
                    <a:pt x="30" y="11"/>
                    <a:pt x="26" y="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69" name="Freeform 95"/>
            <p:cNvSpPr>
              <a:spLocks/>
            </p:cNvSpPr>
            <p:nvPr/>
          </p:nvSpPr>
          <p:spPr bwMode="auto">
            <a:xfrm>
              <a:off x="6693461" y="3279122"/>
              <a:ext cx="160337" cy="1870075"/>
            </a:xfrm>
            <a:custGeom>
              <a:avLst/>
              <a:gdLst>
                <a:gd name="T0" fmla="*/ 125263 w 64"/>
                <a:gd name="T1" fmla="*/ 0 h 750"/>
                <a:gd name="T2" fmla="*/ 152821 w 64"/>
                <a:gd name="T3" fmla="*/ 1772831 h 750"/>
                <a:gd name="T4" fmla="*/ 32568 w 64"/>
                <a:gd name="T5" fmla="*/ 1772831 h 750"/>
                <a:gd name="T6" fmla="*/ 0 w 64"/>
                <a:gd name="T7" fmla="*/ 0 h 750"/>
                <a:gd name="T8" fmla="*/ 125263 w 64"/>
                <a:gd name="T9" fmla="*/ 0 h 7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4" h="750">
                  <a:moveTo>
                    <a:pt x="50" y="0"/>
                  </a:moveTo>
                  <a:cubicBezTo>
                    <a:pt x="50" y="0"/>
                    <a:pt x="59" y="688"/>
                    <a:pt x="61" y="711"/>
                  </a:cubicBezTo>
                  <a:cubicBezTo>
                    <a:pt x="64" y="734"/>
                    <a:pt x="20" y="750"/>
                    <a:pt x="13" y="711"/>
                  </a:cubicBezTo>
                  <a:cubicBezTo>
                    <a:pt x="5" y="672"/>
                    <a:pt x="0" y="0"/>
                    <a:pt x="0" y="0"/>
                  </a:cubicBezTo>
                  <a:lnTo>
                    <a:pt x="50" y="0"/>
                  </a:lnTo>
                  <a:close/>
                </a:path>
              </a:pathLst>
            </a:custGeom>
            <a:solidFill>
              <a:srgbClr val="2A35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70" name="Freeform 96"/>
            <p:cNvSpPr>
              <a:spLocks/>
            </p:cNvSpPr>
            <p:nvPr/>
          </p:nvSpPr>
          <p:spPr bwMode="auto">
            <a:xfrm>
              <a:off x="4315386" y="3177522"/>
              <a:ext cx="658812" cy="204788"/>
            </a:xfrm>
            <a:custGeom>
              <a:avLst/>
              <a:gdLst>
                <a:gd name="T0" fmla="*/ 0 w 415"/>
                <a:gd name="T1" fmla="*/ 38100 h 129"/>
                <a:gd name="T2" fmla="*/ 658812 w 415"/>
                <a:gd name="T3" fmla="*/ 0 h 129"/>
                <a:gd name="T4" fmla="*/ 658812 w 415"/>
                <a:gd name="T5" fmla="*/ 204788 h 129"/>
                <a:gd name="T6" fmla="*/ 0 w 415"/>
                <a:gd name="T7" fmla="*/ 204788 h 129"/>
                <a:gd name="T8" fmla="*/ 0 w 415"/>
                <a:gd name="T9" fmla="*/ 38100 h 1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15" h="129">
                  <a:moveTo>
                    <a:pt x="0" y="24"/>
                  </a:moveTo>
                  <a:lnTo>
                    <a:pt x="415" y="0"/>
                  </a:lnTo>
                  <a:lnTo>
                    <a:pt x="415" y="129"/>
                  </a:lnTo>
                  <a:lnTo>
                    <a:pt x="0" y="129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rgbClr val="2A35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71" name="Freeform 97"/>
            <p:cNvSpPr>
              <a:spLocks/>
            </p:cNvSpPr>
            <p:nvPr/>
          </p:nvSpPr>
          <p:spPr bwMode="auto">
            <a:xfrm>
              <a:off x="4974198" y="3177522"/>
              <a:ext cx="1936750" cy="204788"/>
            </a:xfrm>
            <a:custGeom>
              <a:avLst/>
              <a:gdLst>
                <a:gd name="T0" fmla="*/ 1936750 w 1220"/>
                <a:gd name="T1" fmla="*/ 0 h 129"/>
                <a:gd name="T2" fmla="*/ 0 w 1220"/>
                <a:gd name="T3" fmla="*/ 0 h 129"/>
                <a:gd name="T4" fmla="*/ 0 w 1220"/>
                <a:gd name="T5" fmla="*/ 204788 h 129"/>
                <a:gd name="T6" fmla="*/ 1936750 w 1220"/>
                <a:gd name="T7" fmla="*/ 157163 h 129"/>
                <a:gd name="T8" fmla="*/ 1936750 w 1220"/>
                <a:gd name="T9" fmla="*/ 0 h 1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220" h="129">
                  <a:moveTo>
                    <a:pt x="1220" y="0"/>
                  </a:moveTo>
                  <a:lnTo>
                    <a:pt x="0" y="0"/>
                  </a:lnTo>
                  <a:lnTo>
                    <a:pt x="0" y="129"/>
                  </a:lnTo>
                  <a:lnTo>
                    <a:pt x="1220" y="99"/>
                  </a:lnTo>
                  <a:lnTo>
                    <a:pt x="1220" y="0"/>
                  </a:lnTo>
                  <a:close/>
                </a:path>
              </a:pathLst>
            </a:custGeom>
            <a:solidFill>
              <a:srgbClr val="2A35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72" name="Freeform 98"/>
            <p:cNvSpPr>
              <a:spLocks/>
            </p:cNvSpPr>
            <p:nvPr/>
          </p:nvSpPr>
          <p:spPr bwMode="auto">
            <a:xfrm>
              <a:off x="4210611" y="3334685"/>
              <a:ext cx="234950" cy="1754188"/>
            </a:xfrm>
            <a:custGeom>
              <a:avLst/>
              <a:gdLst>
                <a:gd name="T0" fmla="*/ 234950 w 94"/>
                <a:gd name="T1" fmla="*/ 0 h 704"/>
                <a:gd name="T2" fmla="*/ 124973 w 94"/>
                <a:gd name="T3" fmla="*/ 1669469 h 704"/>
                <a:gd name="T4" fmla="*/ 17496 w 94"/>
                <a:gd name="T5" fmla="*/ 1669469 h 704"/>
                <a:gd name="T6" fmla="*/ 107477 w 94"/>
                <a:gd name="T7" fmla="*/ 0 h 704"/>
                <a:gd name="T8" fmla="*/ 234950 w 94"/>
                <a:gd name="T9" fmla="*/ 0 h 7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4" h="704">
                  <a:moveTo>
                    <a:pt x="94" y="0"/>
                  </a:moveTo>
                  <a:cubicBezTo>
                    <a:pt x="94" y="0"/>
                    <a:pt x="50" y="647"/>
                    <a:pt x="50" y="670"/>
                  </a:cubicBezTo>
                  <a:cubicBezTo>
                    <a:pt x="50" y="670"/>
                    <a:pt x="15" y="704"/>
                    <a:pt x="7" y="670"/>
                  </a:cubicBezTo>
                  <a:cubicBezTo>
                    <a:pt x="0" y="636"/>
                    <a:pt x="43" y="0"/>
                    <a:pt x="43" y="0"/>
                  </a:cubicBezTo>
                  <a:lnTo>
                    <a:pt x="94" y="0"/>
                  </a:lnTo>
                  <a:close/>
                </a:path>
              </a:pathLst>
            </a:custGeom>
            <a:solidFill>
              <a:srgbClr val="2A35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73" name="Freeform 99"/>
            <p:cNvSpPr>
              <a:spLocks/>
            </p:cNvSpPr>
            <p:nvPr/>
          </p:nvSpPr>
          <p:spPr bwMode="auto">
            <a:xfrm>
              <a:off x="4861486" y="3372785"/>
              <a:ext cx="241300" cy="1806575"/>
            </a:xfrm>
            <a:custGeom>
              <a:avLst/>
              <a:gdLst>
                <a:gd name="T0" fmla="*/ 111943 w 97"/>
                <a:gd name="T1" fmla="*/ 9967 h 725"/>
                <a:gd name="T2" fmla="*/ 12438 w 97"/>
                <a:gd name="T3" fmla="*/ 1746771 h 725"/>
                <a:gd name="T4" fmla="*/ 126869 w 97"/>
                <a:gd name="T5" fmla="*/ 1769198 h 725"/>
                <a:gd name="T6" fmla="*/ 241300 w 97"/>
                <a:gd name="T7" fmla="*/ 0 h 725"/>
                <a:gd name="T8" fmla="*/ 111943 w 97"/>
                <a:gd name="T9" fmla="*/ 9967 h 72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7" h="725">
                  <a:moveTo>
                    <a:pt x="45" y="4"/>
                  </a:moveTo>
                  <a:cubicBezTo>
                    <a:pt x="45" y="4"/>
                    <a:pt x="0" y="686"/>
                    <a:pt x="5" y="701"/>
                  </a:cubicBezTo>
                  <a:cubicBezTo>
                    <a:pt x="9" y="717"/>
                    <a:pt x="44" y="725"/>
                    <a:pt x="51" y="710"/>
                  </a:cubicBezTo>
                  <a:cubicBezTo>
                    <a:pt x="57" y="694"/>
                    <a:pt x="97" y="0"/>
                    <a:pt x="97" y="0"/>
                  </a:cubicBezTo>
                  <a:lnTo>
                    <a:pt x="45" y="4"/>
                  </a:lnTo>
                  <a:close/>
                </a:path>
              </a:pathLst>
            </a:custGeom>
            <a:solidFill>
              <a:srgbClr val="2A35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74" name="Freeform 100"/>
            <p:cNvSpPr>
              <a:spLocks/>
            </p:cNvSpPr>
            <p:nvPr/>
          </p:nvSpPr>
          <p:spPr bwMode="auto">
            <a:xfrm>
              <a:off x="7304648" y="1350309"/>
              <a:ext cx="676275" cy="1163638"/>
            </a:xfrm>
            <a:custGeom>
              <a:avLst/>
              <a:gdLst>
                <a:gd name="T0" fmla="*/ 593924 w 271"/>
                <a:gd name="T1" fmla="*/ 84719 h 467"/>
                <a:gd name="T2" fmla="*/ 466655 w 271"/>
                <a:gd name="T3" fmla="*/ 274090 h 467"/>
                <a:gd name="T4" fmla="*/ 519060 w 271"/>
                <a:gd name="T5" fmla="*/ 1163638 h 467"/>
                <a:gd name="T6" fmla="*/ 489114 w 271"/>
                <a:gd name="T7" fmla="*/ 926924 h 467"/>
                <a:gd name="T8" fmla="*/ 573960 w 271"/>
                <a:gd name="T9" fmla="*/ 1031576 h 467"/>
                <a:gd name="T10" fmla="*/ 504087 w 271"/>
                <a:gd name="T11" fmla="*/ 637883 h 467"/>
                <a:gd name="T12" fmla="*/ 661302 w 271"/>
                <a:gd name="T13" fmla="*/ 114620 h 467"/>
                <a:gd name="T14" fmla="*/ 593924 w 271"/>
                <a:gd name="T15" fmla="*/ 84719 h 46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71" h="467">
                  <a:moveTo>
                    <a:pt x="238" y="34"/>
                  </a:moveTo>
                  <a:cubicBezTo>
                    <a:pt x="238" y="34"/>
                    <a:pt x="219" y="84"/>
                    <a:pt x="187" y="110"/>
                  </a:cubicBezTo>
                  <a:cubicBezTo>
                    <a:pt x="154" y="136"/>
                    <a:pt x="0" y="350"/>
                    <a:pt x="208" y="467"/>
                  </a:cubicBezTo>
                  <a:cubicBezTo>
                    <a:pt x="208" y="467"/>
                    <a:pt x="174" y="425"/>
                    <a:pt x="196" y="372"/>
                  </a:cubicBezTo>
                  <a:cubicBezTo>
                    <a:pt x="196" y="372"/>
                    <a:pt x="205" y="401"/>
                    <a:pt x="230" y="414"/>
                  </a:cubicBezTo>
                  <a:cubicBezTo>
                    <a:pt x="230" y="414"/>
                    <a:pt x="197" y="326"/>
                    <a:pt x="202" y="256"/>
                  </a:cubicBezTo>
                  <a:cubicBezTo>
                    <a:pt x="208" y="187"/>
                    <a:pt x="260" y="91"/>
                    <a:pt x="265" y="46"/>
                  </a:cubicBezTo>
                  <a:cubicBezTo>
                    <a:pt x="271" y="0"/>
                    <a:pt x="245" y="30"/>
                    <a:pt x="238" y="34"/>
                  </a:cubicBezTo>
                </a:path>
              </a:pathLst>
            </a:custGeom>
            <a:solidFill>
              <a:srgbClr val="8645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75" name="Freeform 101"/>
            <p:cNvSpPr>
              <a:spLocks/>
            </p:cNvSpPr>
            <p:nvPr/>
          </p:nvSpPr>
          <p:spPr bwMode="auto">
            <a:xfrm>
              <a:off x="7877736" y="1283634"/>
              <a:ext cx="139700" cy="228600"/>
            </a:xfrm>
            <a:custGeom>
              <a:avLst/>
              <a:gdLst>
                <a:gd name="T0" fmla="*/ 19957 w 56"/>
                <a:gd name="T1" fmla="*/ 22363 h 92"/>
                <a:gd name="T2" fmla="*/ 0 w 56"/>
                <a:gd name="T3" fmla="*/ 159026 h 92"/>
                <a:gd name="T4" fmla="*/ 72345 w 56"/>
                <a:gd name="T5" fmla="*/ 218661 h 92"/>
                <a:gd name="T6" fmla="*/ 132216 w 56"/>
                <a:gd name="T7" fmla="*/ 62120 h 92"/>
                <a:gd name="T8" fmla="*/ 19957 w 56"/>
                <a:gd name="T9" fmla="*/ 22363 h 9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6" h="92">
                  <a:moveTo>
                    <a:pt x="8" y="9"/>
                  </a:moveTo>
                  <a:cubicBezTo>
                    <a:pt x="8" y="9"/>
                    <a:pt x="0" y="52"/>
                    <a:pt x="0" y="64"/>
                  </a:cubicBezTo>
                  <a:cubicBezTo>
                    <a:pt x="1" y="77"/>
                    <a:pt x="14" y="92"/>
                    <a:pt x="29" y="88"/>
                  </a:cubicBezTo>
                  <a:cubicBezTo>
                    <a:pt x="44" y="85"/>
                    <a:pt x="50" y="37"/>
                    <a:pt x="53" y="25"/>
                  </a:cubicBezTo>
                  <a:cubicBezTo>
                    <a:pt x="56" y="14"/>
                    <a:pt x="17" y="0"/>
                    <a:pt x="8" y="9"/>
                  </a:cubicBezTo>
                </a:path>
              </a:pathLst>
            </a:custGeom>
            <a:solidFill>
              <a:srgbClr val="FFC8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76" name="Freeform 102"/>
            <p:cNvSpPr>
              <a:spLocks/>
            </p:cNvSpPr>
            <p:nvPr/>
          </p:nvSpPr>
          <p:spPr bwMode="auto">
            <a:xfrm>
              <a:off x="8777848" y="4668185"/>
              <a:ext cx="623887" cy="350838"/>
            </a:xfrm>
            <a:custGeom>
              <a:avLst/>
              <a:gdLst>
                <a:gd name="T0" fmla="*/ 182175 w 250"/>
                <a:gd name="T1" fmla="*/ 67182 h 141"/>
                <a:gd name="T2" fmla="*/ 304457 w 250"/>
                <a:gd name="T3" fmla="*/ 134363 h 141"/>
                <a:gd name="T4" fmla="*/ 524065 w 250"/>
                <a:gd name="T5" fmla="*/ 24882 h 141"/>
                <a:gd name="T6" fmla="*/ 613905 w 250"/>
                <a:gd name="T7" fmla="*/ 174175 h 141"/>
                <a:gd name="T8" fmla="*/ 272015 w 250"/>
                <a:gd name="T9" fmla="*/ 323468 h 141"/>
                <a:gd name="T10" fmla="*/ 57398 w 250"/>
                <a:gd name="T11" fmla="*/ 323468 h 141"/>
                <a:gd name="T12" fmla="*/ 29947 w 250"/>
                <a:gd name="T13" fmla="*/ 119434 h 141"/>
                <a:gd name="T14" fmla="*/ 182175 w 250"/>
                <a:gd name="T15" fmla="*/ 67182 h 1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50" h="141">
                  <a:moveTo>
                    <a:pt x="73" y="27"/>
                  </a:moveTo>
                  <a:cubicBezTo>
                    <a:pt x="73" y="27"/>
                    <a:pt x="109" y="55"/>
                    <a:pt x="122" y="54"/>
                  </a:cubicBezTo>
                  <a:cubicBezTo>
                    <a:pt x="135" y="54"/>
                    <a:pt x="187" y="0"/>
                    <a:pt x="210" y="10"/>
                  </a:cubicBezTo>
                  <a:cubicBezTo>
                    <a:pt x="232" y="19"/>
                    <a:pt x="250" y="47"/>
                    <a:pt x="246" y="70"/>
                  </a:cubicBezTo>
                  <a:cubicBezTo>
                    <a:pt x="246" y="70"/>
                    <a:pt x="147" y="122"/>
                    <a:pt x="109" y="130"/>
                  </a:cubicBezTo>
                  <a:cubicBezTo>
                    <a:pt x="71" y="137"/>
                    <a:pt x="31" y="141"/>
                    <a:pt x="23" y="130"/>
                  </a:cubicBezTo>
                  <a:cubicBezTo>
                    <a:pt x="15" y="118"/>
                    <a:pt x="0" y="72"/>
                    <a:pt x="12" y="48"/>
                  </a:cubicBezTo>
                  <a:cubicBezTo>
                    <a:pt x="23" y="23"/>
                    <a:pt x="73" y="27"/>
                    <a:pt x="73" y="27"/>
                  </a:cubicBezTo>
                </a:path>
              </a:pathLst>
            </a:custGeom>
            <a:solidFill>
              <a:srgbClr val="D2E4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77" name="Freeform 103"/>
            <p:cNvSpPr>
              <a:spLocks/>
            </p:cNvSpPr>
            <p:nvPr/>
          </p:nvSpPr>
          <p:spPr bwMode="auto">
            <a:xfrm>
              <a:off x="7187173" y="4631672"/>
              <a:ext cx="557212" cy="520700"/>
            </a:xfrm>
            <a:custGeom>
              <a:avLst/>
              <a:gdLst>
                <a:gd name="T0" fmla="*/ 282354 w 223"/>
                <a:gd name="T1" fmla="*/ 59793 h 209"/>
                <a:gd name="T2" fmla="*/ 342323 w 223"/>
                <a:gd name="T3" fmla="*/ 301458 h 209"/>
                <a:gd name="T4" fmla="*/ 534724 w 223"/>
                <a:gd name="T5" fmla="*/ 378691 h 209"/>
                <a:gd name="T6" fmla="*/ 534724 w 223"/>
                <a:gd name="T7" fmla="*/ 468381 h 209"/>
                <a:gd name="T8" fmla="*/ 239876 w 223"/>
                <a:gd name="T9" fmla="*/ 468381 h 209"/>
                <a:gd name="T10" fmla="*/ 9995 w 223"/>
                <a:gd name="T11" fmla="*/ 171906 h 209"/>
                <a:gd name="T12" fmla="*/ 129933 w 223"/>
                <a:gd name="T13" fmla="*/ 0 h 209"/>
                <a:gd name="T14" fmla="*/ 282354 w 223"/>
                <a:gd name="T15" fmla="*/ 59793 h 209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23" h="209">
                  <a:moveTo>
                    <a:pt x="113" y="24"/>
                  </a:moveTo>
                  <a:cubicBezTo>
                    <a:pt x="113" y="24"/>
                    <a:pt x="122" y="112"/>
                    <a:pt x="137" y="121"/>
                  </a:cubicBezTo>
                  <a:cubicBezTo>
                    <a:pt x="137" y="121"/>
                    <a:pt x="204" y="133"/>
                    <a:pt x="214" y="152"/>
                  </a:cubicBezTo>
                  <a:cubicBezTo>
                    <a:pt x="223" y="171"/>
                    <a:pt x="214" y="188"/>
                    <a:pt x="214" y="188"/>
                  </a:cubicBezTo>
                  <a:cubicBezTo>
                    <a:pt x="214" y="188"/>
                    <a:pt x="126" y="209"/>
                    <a:pt x="96" y="188"/>
                  </a:cubicBezTo>
                  <a:cubicBezTo>
                    <a:pt x="65" y="168"/>
                    <a:pt x="7" y="87"/>
                    <a:pt x="4" y="69"/>
                  </a:cubicBezTo>
                  <a:cubicBezTo>
                    <a:pt x="0" y="51"/>
                    <a:pt x="52" y="0"/>
                    <a:pt x="52" y="0"/>
                  </a:cubicBezTo>
                  <a:lnTo>
                    <a:pt x="113" y="24"/>
                  </a:lnTo>
                  <a:close/>
                </a:path>
              </a:pathLst>
            </a:custGeom>
            <a:solidFill>
              <a:srgbClr val="D2E4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78" name="Freeform 104"/>
            <p:cNvSpPr>
              <a:spLocks/>
            </p:cNvSpPr>
            <p:nvPr/>
          </p:nvSpPr>
          <p:spPr bwMode="auto">
            <a:xfrm>
              <a:off x="7296711" y="2445684"/>
              <a:ext cx="1685925" cy="2409825"/>
            </a:xfrm>
            <a:custGeom>
              <a:avLst/>
              <a:gdLst>
                <a:gd name="T0" fmla="*/ 1301853 w 676"/>
                <a:gd name="T1" fmla="*/ 181921 h 967"/>
                <a:gd name="T2" fmla="*/ 1566214 w 676"/>
                <a:gd name="T3" fmla="*/ 1069095 h 967"/>
                <a:gd name="T4" fmla="*/ 1685925 w 676"/>
                <a:gd name="T5" fmla="*/ 2290206 h 967"/>
                <a:gd name="T6" fmla="*/ 1493889 w 676"/>
                <a:gd name="T7" fmla="*/ 2332571 h 967"/>
                <a:gd name="T8" fmla="*/ 1364203 w 676"/>
                <a:gd name="T9" fmla="*/ 1375619 h 967"/>
                <a:gd name="T10" fmla="*/ 997589 w 676"/>
                <a:gd name="T11" fmla="*/ 585635 h 967"/>
                <a:gd name="T12" fmla="*/ 760661 w 676"/>
                <a:gd name="T13" fmla="*/ 1335746 h 967"/>
                <a:gd name="T14" fmla="*/ 172084 w 676"/>
                <a:gd name="T15" fmla="*/ 2290206 h 967"/>
                <a:gd name="T16" fmla="*/ 0 w 676"/>
                <a:gd name="T17" fmla="*/ 2217936 h 967"/>
                <a:gd name="T18" fmla="*/ 466373 w 676"/>
                <a:gd name="T19" fmla="*/ 1350698 h 967"/>
                <a:gd name="T20" fmla="*/ 665890 w 676"/>
                <a:gd name="T21" fmla="*/ 169460 h 967"/>
                <a:gd name="T22" fmla="*/ 1301853 w 676"/>
                <a:gd name="T23" fmla="*/ 181921 h 96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76" h="967">
                  <a:moveTo>
                    <a:pt x="522" y="73"/>
                  </a:moveTo>
                  <a:cubicBezTo>
                    <a:pt x="522" y="73"/>
                    <a:pt x="606" y="309"/>
                    <a:pt x="628" y="429"/>
                  </a:cubicBezTo>
                  <a:cubicBezTo>
                    <a:pt x="651" y="550"/>
                    <a:pt x="668" y="898"/>
                    <a:pt x="676" y="919"/>
                  </a:cubicBezTo>
                  <a:cubicBezTo>
                    <a:pt x="676" y="919"/>
                    <a:pt x="651" y="967"/>
                    <a:pt x="599" y="936"/>
                  </a:cubicBezTo>
                  <a:cubicBezTo>
                    <a:pt x="599" y="936"/>
                    <a:pt x="568" y="627"/>
                    <a:pt x="547" y="552"/>
                  </a:cubicBezTo>
                  <a:cubicBezTo>
                    <a:pt x="526" y="477"/>
                    <a:pt x="418" y="260"/>
                    <a:pt x="400" y="235"/>
                  </a:cubicBezTo>
                  <a:cubicBezTo>
                    <a:pt x="400" y="235"/>
                    <a:pt x="333" y="464"/>
                    <a:pt x="305" y="536"/>
                  </a:cubicBezTo>
                  <a:cubicBezTo>
                    <a:pt x="276" y="609"/>
                    <a:pt x="111" y="898"/>
                    <a:pt x="69" y="919"/>
                  </a:cubicBezTo>
                  <a:cubicBezTo>
                    <a:pt x="69" y="919"/>
                    <a:pt x="21" y="935"/>
                    <a:pt x="0" y="890"/>
                  </a:cubicBezTo>
                  <a:cubicBezTo>
                    <a:pt x="0" y="890"/>
                    <a:pt x="164" y="624"/>
                    <a:pt x="187" y="542"/>
                  </a:cubicBezTo>
                  <a:cubicBezTo>
                    <a:pt x="210" y="460"/>
                    <a:pt x="229" y="136"/>
                    <a:pt x="267" y="68"/>
                  </a:cubicBezTo>
                  <a:cubicBezTo>
                    <a:pt x="306" y="0"/>
                    <a:pt x="463" y="29"/>
                    <a:pt x="522" y="73"/>
                  </a:cubicBezTo>
                </a:path>
              </a:pathLst>
            </a:custGeom>
            <a:solidFill>
              <a:srgbClr val="2F5F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79" name="Freeform 105"/>
            <p:cNvSpPr>
              <a:spLocks/>
            </p:cNvSpPr>
            <p:nvPr/>
          </p:nvSpPr>
          <p:spPr bwMode="auto">
            <a:xfrm>
              <a:off x="9287436" y="1632884"/>
              <a:ext cx="341312" cy="452438"/>
            </a:xfrm>
            <a:custGeom>
              <a:avLst/>
              <a:gdLst>
                <a:gd name="T0" fmla="*/ 4983 w 137"/>
                <a:gd name="T1" fmla="*/ 345543 h 182"/>
                <a:gd name="T2" fmla="*/ 14948 w 137"/>
                <a:gd name="T3" fmla="*/ 181472 h 182"/>
                <a:gd name="T4" fmla="*/ 127058 w 137"/>
                <a:gd name="T5" fmla="*/ 151641 h 182"/>
                <a:gd name="T6" fmla="*/ 296468 w 137"/>
                <a:gd name="T7" fmla="*/ 2486 h 182"/>
                <a:gd name="T8" fmla="*/ 308925 w 137"/>
                <a:gd name="T9" fmla="*/ 52204 h 182"/>
                <a:gd name="T10" fmla="*/ 204289 w 137"/>
                <a:gd name="T11" fmla="*/ 191416 h 182"/>
                <a:gd name="T12" fmla="*/ 274046 w 137"/>
                <a:gd name="T13" fmla="*/ 203846 h 182"/>
                <a:gd name="T14" fmla="*/ 274046 w 137"/>
                <a:gd name="T15" fmla="*/ 268480 h 182"/>
                <a:gd name="T16" fmla="*/ 279029 w 137"/>
                <a:gd name="T17" fmla="*/ 345543 h 182"/>
                <a:gd name="T18" fmla="*/ 107127 w 137"/>
                <a:gd name="T19" fmla="*/ 444980 h 182"/>
                <a:gd name="T20" fmla="*/ 4983 w 137"/>
                <a:gd name="T21" fmla="*/ 345543 h 18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37" h="182">
                  <a:moveTo>
                    <a:pt x="2" y="139"/>
                  </a:moveTo>
                  <a:cubicBezTo>
                    <a:pt x="2" y="139"/>
                    <a:pt x="0" y="96"/>
                    <a:pt x="6" y="73"/>
                  </a:cubicBezTo>
                  <a:cubicBezTo>
                    <a:pt x="13" y="50"/>
                    <a:pt x="33" y="46"/>
                    <a:pt x="51" y="61"/>
                  </a:cubicBezTo>
                  <a:cubicBezTo>
                    <a:pt x="51" y="61"/>
                    <a:pt x="106" y="2"/>
                    <a:pt x="119" y="1"/>
                  </a:cubicBezTo>
                  <a:cubicBezTo>
                    <a:pt x="132" y="0"/>
                    <a:pt x="137" y="7"/>
                    <a:pt x="124" y="21"/>
                  </a:cubicBezTo>
                  <a:cubicBezTo>
                    <a:pt x="112" y="35"/>
                    <a:pt x="82" y="77"/>
                    <a:pt x="82" y="77"/>
                  </a:cubicBezTo>
                  <a:cubicBezTo>
                    <a:pt x="82" y="77"/>
                    <a:pt x="104" y="72"/>
                    <a:pt x="110" y="82"/>
                  </a:cubicBezTo>
                  <a:cubicBezTo>
                    <a:pt x="117" y="92"/>
                    <a:pt x="110" y="108"/>
                    <a:pt x="110" y="108"/>
                  </a:cubicBezTo>
                  <a:cubicBezTo>
                    <a:pt x="110" y="108"/>
                    <a:pt x="128" y="121"/>
                    <a:pt x="112" y="139"/>
                  </a:cubicBezTo>
                  <a:cubicBezTo>
                    <a:pt x="95" y="156"/>
                    <a:pt x="51" y="182"/>
                    <a:pt x="43" y="179"/>
                  </a:cubicBezTo>
                  <a:cubicBezTo>
                    <a:pt x="35" y="176"/>
                    <a:pt x="2" y="139"/>
                    <a:pt x="2" y="139"/>
                  </a:cubicBezTo>
                </a:path>
              </a:pathLst>
            </a:custGeom>
            <a:solidFill>
              <a:srgbClr val="FFE2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80" name="Freeform 106"/>
            <p:cNvSpPr>
              <a:spLocks/>
            </p:cNvSpPr>
            <p:nvPr/>
          </p:nvSpPr>
          <p:spPr bwMode="auto">
            <a:xfrm>
              <a:off x="8371448" y="1585259"/>
              <a:ext cx="1062037" cy="752475"/>
            </a:xfrm>
            <a:custGeom>
              <a:avLst/>
              <a:gdLst>
                <a:gd name="T0" fmla="*/ 14958 w 426"/>
                <a:gd name="T1" fmla="*/ 0 h 302"/>
                <a:gd name="T2" fmla="*/ 134624 w 426"/>
                <a:gd name="T3" fmla="*/ 97174 h 302"/>
                <a:gd name="T4" fmla="*/ 511074 w 426"/>
                <a:gd name="T5" fmla="*/ 520753 h 302"/>
                <a:gd name="T6" fmla="*/ 909961 w 426"/>
                <a:gd name="T7" fmla="*/ 373746 h 302"/>
                <a:gd name="T8" fmla="*/ 1049572 w 426"/>
                <a:gd name="T9" fmla="*/ 523244 h 302"/>
                <a:gd name="T10" fmla="*/ 503595 w 426"/>
                <a:gd name="T11" fmla="*/ 745000 h 302"/>
                <a:gd name="T12" fmla="*/ 162048 w 426"/>
                <a:gd name="T13" fmla="*/ 518261 h 302"/>
                <a:gd name="T14" fmla="*/ 14958 w 426"/>
                <a:gd name="T15" fmla="*/ 0 h 30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26" h="302">
                  <a:moveTo>
                    <a:pt x="6" y="0"/>
                  </a:moveTo>
                  <a:cubicBezTo>
                    <a:pt x="6" y="0"/>
                    <a:pt x="35" y="8"/>
                    <a:pt x="54" y="39"/>
                  </a:cubicBezTo>
                  <a:cubicBezTo>
                    <a:pt x="74" y="69"/>
                    <a:pt x="129" y="198"/>
                    <a:pt x="205" y="209"/>
                  </a:cubicBezTo>
                  <a:cubicBezTo>
                    <a:pt x="281" y="220"/>
                    <a:pt x="349" y="153"/>
                    <a:pt x="365" y="150"/>
                  </a:cubicBezTo>
                  <a:cubicBezTo>
                    <a:pt x="381" y="147"/>
                    <a:pt x="426" y="186"/>
                    <a:pt x="421" y="210"/>
                  </a:cubicBezTo>
                  <a:cubicBezTo>
                    <a:pt x="416" y="235"/>
                    <a:pt x="272" y="302"/>
                    <a:pt x="202" y="299"/>
                  </a:cubicBezTo>
                  <a:cubicBezTo>
                    <a:pt x="133" y="295"/>
                    <a:pt x="78" y="224"/>
                    <a:pt x="65" y="208"/>
                  </a:cubicBezTo>
                  <a:cubicBezTo>
                    <a:pt x="52" y="192"/>
                    <a:pt x="0" y="46"/>
                    <a:pt x="6" y="0"/>
                  </a:cubicBezTo>
                </a:path>
              </a:pathLst>
            </a:custGeom>
            <a:solidFill>
              <a:srgbClr val="FF69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81" name="Freeform 107"/>
            <p:cNvSpPr>
              <a:spLocks/>
            </p:cNvSpPr>
            <p:nvPr/>
          </p:nvSpPr>
          <p:spPr bwMode="auto">
            <a:xfrm>
              <a:off x="7272898" y="1971022"/>
              <a:ext cx="520700" cy="723900"/>
            </a:xfrm>
            <a:custGeom>
              <a:avLst/>
              <a:gdLst>
                <a:gd name="T0" fmla="*/ 495786 w 209"/>
                <a:gd name="T1" fmla="*/ 189712 h 290"/>
                <a:gd name="T2" fmla="*/ 92181 w 209"/>
                <a:gd name="T3" fmla="*/ 723900 h 290"/>
                <a:gd name="T4" fmla="*/ 0 w 209"/>
                <a:gd name="T5" fmla="*/ 691449 h 290"/>
                <a:gd name="T6" fmla="*/ 391148 w 209"/>
                <a:gd name="T7" fmla="*/ 287064 h 290"/>
                <a:gd name="T8" fmla="*/ 495786 w 209"/>
                <a:gd name="T9" fmla="*/ 189712 h 2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9" h="290">
                  <a:moveTo>
                    <a:pt x="199" y="76"/>
                  </a:moveTo>
                  <a:cubicBezTo>
                    <a:pt x="199" y="76"/>
                    <a:pt x="139" y="232"/>
                    <a:pt x="37" y="290"/>
                  </a:cubicBezTo>
                  <a:cubicBezTo>
                    <a:pt x="37" y="290"/>
                    <a:pt x="7" y="288"/>
                    <a:pt x="0" y="277"/>
                  </a:cubicBezTo>
                  <a:cubicBezTo>
                    <a:pt x="0" y="277"/>
                    <a:pt x="105" y="231"/>
                    <a:pt x="157" y="115"/>
                  </a:cubicBezTo>
                  <a:cubicBezTo>
                    <a:pt x="209" y="0"/>
                    <a:pt x="199" y="76"/>
                    <a:pt x="199" y="76"/>
                  </a:cubicBezTo>
                </a:path>
              </a:pathLst>
            </a:custGeom>
            <a:solidFill>
              <a:srgbClr val="EDB4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82" name="Freeform 108"/>
            <p:cNvSpPr>
              <a:spLocks/>
            </p:cNvSpPr>
            <p:nvPr/>
          </p:nvSpPr>
          <p:spPr bwMode="auto">
            <a:xfrm>
              <a:off x="7163361" y="1550334"/>
              <a:ext cx="1465262" cy="1260475"/>
            </a:xfrm>
            <a:custGeom>
              <a:avLst/>
              <a:gdLst>
                <a:gd name="T0" fmla="*/ 1069043 w 588"/>
                <a:gd name="T1" fmla="*/ 22420 h 506"/>
                <a:gd name="T2" fmla="*/ 1226036 w 588"/>
                <a:gd name="T3" fmla="*/ 54803 h 506"/>
                <a:gd name="T4" fmla="*/ 1315745 w 588"/>
                <a:gd name="T5" fmla="*/ 303909 h 506"/>
                <a:gd name="T6" fmla="*/ 1368076 w 588"/>
                <a:gd name="T7" fmla="*/ 597854 h 506"/>
                <a:gd name="T8" fmla="*/ 1465262 w 588"/>
                <a:gd name="T9" fmla="*/ 1113503 h 506"/>
                <a:gd name="T10" fmla="*/ 752567 w 588"/>
                <a:gd name="T11" fmla="*/ 1098556 h 506"/>
                <a:gd name="T12" fmla="*/ 884639 w 588"/>
                <a:gd name="T13" fmla="*/ 727389 h 506"/>
                <a:gd name="T14" fmla="*/ 787454 w 588"/>
                <a:gd name="T15" fmla="*/ 371168 h 506"/>
                <a:gd name="T16" fmla="*/ 468485 w 588"/>
                <a:gd name="T17" fmla="*/ 784683 h 506"/>
                <a:gd name="T18" fmla="*/ 39871 w 588"/>
                <a:gd name="T19" fmla="*/ 732371 h 506"/>
                <a:gd name="T20" fmla="*/ 171944 w 588"/>
                <a:gd name="T21" fmla="*/ 602836 h 506"/>
                <a:gd name="T22" fmla="*/ 413662 w 588"/>
                <a:gd name="T23" fmla="*/ 570452 h 506"/>
                <a:gd name="T24" fmla="*/ 707712 w 588"/>
                <a:gd name="T25" fmla="*/ 77223 h 506"/>
                <a:gd name="T26" fmla="*/ 1069043 w 588"/>
                <a:gd name="T27" fmla="*/ 22420 h 50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88" h="506">
                  <a:moveTo>
                    <a:pt x="429" y="9"/>
                  </a:moveTo>
                  <a:cubicBezTo>
                    <a:pt x="429" y="9"/>
                    <a:pt x="483" y="0"/>
                    <a:pt x="492" y="22"/>
                  </a:cubicBezTo>
                  <a:cubicBezTo>
                    <a:pt x="501" y="45"/>
                    <a:pt x="516" y="109"/>
                    <a:pt x="528" y="122"/>
                  </a:cubicBezTo>
                  <a:cubicBezTo>
                    <a:pt x="541" y="134"/>
                    <a:pt x="585" y="195"/>
                    <a:pt x="549" y="240"/>
                  </a:cubicBezTo>
                  <a:cubicBezTo>
                    <a:pt x="549" y="240"/>
                    <a:pt x="583" y="337"/>
                    <a:pt x="588" y="447"/>
                  </a:cubicBezTo>
                  <a:cubicBezTo>
                    <a:pt x="588" y="447"/>
                    <a:pt x="433" y="506"/>
                    <a:pt x="302" y="441"/>
                  </a:cubicBezTo>
                  <a:cubicBezTo>
                    <a:pt x="302" y="441"/>
                    <a:pt x="351" y="317"/>
                    <a:pt x="355" y="292"/>
                  </a:cubicBezTo>
                  <a:cubicBezTo>
                    <a:pt x="362" y="246"/>
                    <a:pt x="316" y="149"/>
                    <a:pt x="316" y="149"/>
                  </a:cubicBezTo>
                  <a:cubicBezTo>
                    <a:pt x="316" y="149"/>
                    <a:pt x="242" y="279"/>
                    <a:pt x="188" y="315"/>
                  </a:cubicBezTo>
                  <a:cubicBezTo>
                    <a:pt x="134" y="352"/>
                    <a:pt x="32" y="365"/>
                    <a:pt x="16" y="294"/>
                  </a:cubicBezTo>
                  <a:cubicBezTo>
                    <a:pt x="0" y="224"/>
                    <a:pt x="69" y="242"/>
                    <a:pt x="69" y="242"/>
                  </a:cubicBezTo>
                  <a:cubicBezTo>
                    <a:pt x="69" y="242"/>
                    <a:pt x="135" y="252"/>
                    <a:pt x="166" y="229"/>
                  </a:cubicBezTo>
                  <a:cubicBezTo>
                    <a:pt x="198" y="206"/>
                    <a:pt x="262" y="51"/>
                    <a:pt x="284" y="31"/>
                  </a:cubicBezTo>
                  <a:cubicBezTo>
                    <a:pt x="305" y="11"/>
                    <a:pt x="402" y="10"/>
                    <a:pt x="429" y="9"/>
                  </a:cubicBezTo>
                </a:path>
              </a:pathLst>
            </a:custGeom>
            <a:solidFill>
              <a:srgbClr val="FF69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83" name="Freeform 109"/>
            <p:cNvSpPr>
              <a:spLocks/>
            </p:cNvSpPr>
            <p:nvPr/>
          </p:nvSpPr>
          <p:spPr bwMode="auto">
            <a:xfrm>
              <a:off x="6950636" y="2666347"/>
              <a:ext cx="712787" cy="566738"/>
            </a:xfrm>
            <a:custGeom>
              <a:avLst/>
              <a:gdLst>
                <a:gd name="T0" fmla="*/ 296579 w 286"/>
                <a:gd name="T1" fmla="*/ 12483 h 227"/>
                <a:gd name="T2" fmla="*/ 37384 w 286"/>
                <a:gd name="T3" fmla="*/ 257154 h 227"/>
                <a:gd name="T4" fmla="*/ 398762 w 286"/>
                <a:gd name="T5" fmla="*/ 559248 h 227"/>
                <a:gd name="T6" fmla="*/ 707802 w 286"/>
                <a:gd name="T7" fmla="*/ 257154 h 227"/>
                <a:gd name="T8" fmla="*/ 296579 w 286"/>
                <a:gd name="T9" fmla="*/ 12483 h 2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6" h="227">
                  <a:moveTo>
                    <a:pt x="119" y="5"/>
                  </a:moveTo>
                  <a:cubicBezTo>
                    <a:pt x="119" y="5"/>
                    <a:pt x="31" y="80"/>
                    <a:pt x="15" y="103"/>
                  </a:cubicBezTo>
                  <a:cubicBezTo>
                    <a:pt x="0" y="125"/>
                    <a:pt x="140" y="227"/>
                    <a:pt x="160" y="224"/>
                  </a:cubicBezTo>
                  <a:cubicBezTo>
                    <a:pt x="180" y="222"/>
                    <a:pt x="286" y="116"/>
                    <a:pt x="284" y="103"/>
                  </a:cubicBezTo>
                  <a:cubicBezTo>
                    <a:pt x="282" y="89"/>
                    <a:pt x="145" y="0"/>
                    <a:pt x="119" y="5"/>
                  </a:cubicBezTo>
                </a:path>
              </a:pathLst>
            </a:custGeom>
            <a:solidFill>
              <a:srgbClr val="EDB4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84" name="Freeform 110"/>
            <p:cNvSpPr>
              <a:spLocks/>
            </p:cNvSpPr>
            <p:nvPr/>
          </p:nvSpPr>
          <p:spPr bwMode="auto">
            <a:xfrm>
              <a:off x="7633261" y="1594784"/>
              <a:ext cx="627062" cy="1328738"/>
            </a:xfrm>
            <a:custGeom>
              <a:avLst/>
              <a:gdLst>
                <a:gd name="T0" fmla="*/ 317278 w 251"/>
                <a:gd name="T1" fmla="*/ 0 h 533"/>
                <a:gd name="T2" fmla="*/ 377237 w 251"/>
                <a:gd name="T3" fmla="*/ 401364 h 533"/>
                <a:gd name="T4" fmla="*/ 0 w 251"/>
                <a:gd name="T5" fmla="*/ 1273893 h 533"/>
                <a:gd name="T6" fmla="*/ 39972 w 251"/>
                <a:gd name="T7" fmla="*/ 1328738 h 533"/>
                <a:gd name="T8" fmla="*/ 354752 w 251"/>
                <a:gd name="T9" fmla="*/ 0 h 533"/>
                <a:gd name="T10" fmla="*/ 317278 w 251"/>
                <a:gd name="T11" fmla="*/ 0 h 53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51" h="533">
                  <a:moveTo>
                    <a:pt x="127" y="0"/>
                  </a:moveTo>
                  <a:cubicBezTo>
                    <a:pt x="127" y="0"/>
                    <a:pt x="160" y="72"/>
                    <a:pt x="151" y="161"/>
                  </a:cubicBezTo>
                  <a:cubicBezTo>
                    <a:pt x="141" y="251"/>
                    <a:pt x="56" y="461"/>
                    <a:pt x="0" y="511"/>
                  </a:cubicBezTo>
                  <a:cubicBezTo>
                    <a:pt x="16" y="533"/>
                    <a:pt x="16" y="533"/>
                    <a:pt x="16" y="533"/>
                  </a:cubicBezTo>
                  <a:cubicBezTo>
                    <a:pt x="16" y="533"/>
                    <a:pt x="251" y="193"/>
                    <a:pt x="142" y="0"/>
                  </a:cubicBezTo>
                  <a:lnTo>
                    <a:pt x="127" y="0"/>
                  </a:lnTo>
                  <a:close/>
                </a:path>
              </a:pathLst>
            </a:custGeom>
            <a:solidFill>
              <a:srgbClr val="EDB4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85" name="Freeform 111"/>
            <p:cNvSpPr>
              <a:spLocks/>
            </p:cNvSpPr>
            <p:nvPr/>
          </p:nvSpPr>
          <p:spPr bwMode="auto">
            <a:xfrm>
              <a:off x="7123673" y="2631422"/>
              <a:ext cx="557212" cy="347663"/>
            </a:xfrm>
            <a:custGeom>
              <a:avLst/>
              <a:gdLst>
                <a:gd name="T0" fmla="*/ 557212 w 224"/>
                <a:gd name="T1" fmla="*/ 280131 h 139"/>
                <a:gd name="T2" fmla="*/ 388058 w 224"/>
                <a:gd name="T3" fmla="*/ 155073 h 139"/>
                <a:gd name="T4" fmla="*/ 134328 w 224"/>
                <a:gd name="T5" fmla="*/ 10005 h 139"/>
                <a:gd name="T6" fmla="*/ 0 w 224"/>
                <a:gd name="T7" fmla="*/ 142567 h 139"/>
                <a:gd name="T8" fmla="*/ 216417 w 224"/>
                <a:gd name="T9" fmla="*/ 347663 h 139"/>
                <a:gd name="T10" fmla="*/ 462685 w 224"/>
                <a:gd name="T11" fmla="*/ 292637 h 139"/>
                <a:gd name="T12" fmla="*/ 557212 w 224"/>
                <a:gd name="T13" fmla="*/ 280131 h 13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24" h="139">
                  <a:moveTo>
                    <a:pt x="224" y="112"/>
                  </a:moveTo>
                  <a:cubicBezTo>
                    <a:pt x="224" y="112"/>
                    <a:pt x="192" y="87"/>
                    <a:pt x="156" y="62"/>
                  </a:cubicBezTo>
                  <a:cubicBezTo>
                    <a:pt x="120" y="37"/>
                    <a:pt x="71" y="0"/>
                    <a:pt x="54" y="4"/>
                  </a:cubicBezTo>
                  <a:cubicBezTo>
                    <a:pt x="38" y="7"/>
                    <a:pt x="0" y="44"/>
                    <a:pt x="0" y="57"/>
                  </a:cubicBezTo>
                  <a:cubicBezTo>
                    <a:pt x="0" y="71"/>
                    <a:pt x="63" y="137"/>
                    <a:pt x="87" y="139"/>
                  </a:cubicBezTo>
                  <a:cubicBezTo>
                    <a:pt x="87" y="139"/>
                    <a:pt x="149" y="122"/>
                    <a:pt x="186" y="117"/>
                  </a:cubicBezTo>
                  <a:cubicBezTo>
                    <a:pt x="224" y="112"/>
                    <a:pt x="216" y="124"/>
                    <a:pt x="224" y="112"/>
                  </a:cubicBezTo>
                </a:path>
              </a:pathLst>
            </a:custGeom>
            <a:solidFill>
              <a:srgbClr val="FFD2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86" name="Freeform 112"/>
            <p:cNvSpPr>
              <a:spLocks/>
            </p:cNvSpPr>
            <p:nvPr/>
          </p:nvSpPr>
          <p:spPr bwMode="auto">
            <a:xfrm>
              <a:off x="8120623" y="1477309"/>
              <a:ext cx="184150" cy="195263"/>
            </a:xfrm>
            <a:custGeom>
              <a:avLst/>
              <a:gdLst>
                <a:gd name="T0" fmla="*/ 124426 w 74"/>
                <a:gd name="T1" fmla="*/ 45061 h 78"/>
                <a:gd name="T2" fmla="*/ 161753 w 74"/>
                <a:gd name="T3" fmla="*/ 112652 h 78"/>
                <a:gd name="T4" fmla="*/ 144334 w 74"/>
                <a:gd name="T5" fmla="*/ 177739 h 78"/>
                <a:gd name="T6" fmla="*/ 4977 w 74"/>
                <a:gd name="T7" fmla="*/ 112652 h 78"/>
                <a:gd name="T8" fmla="*/ 12443 w 74"/>
                <a:gd name="T9" fmla="*/ 32544 h 78"/>
                <a:gd name="T10" fmla="*/ 124426 w 74"/>
                <a:gd name="T11" fmla="*/ 45061 h 7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4" h="78">
                  <a:moveTo>
                    <a:pt x="50" y="18"/>
                  </a:moveTo>
                  <a:cubicBezTo>
                    <a:pt x="50" y="18"/>
                    <a:pt x="57" y="45"/>
                    <a:pt x="65" y="45"/>
                  </a:cubicBezTo>
                  <a:cubicBezTo>
                    <a:pt x="65" y="45"/>
                    <a:pt x="74" y="65"/>
                    <a:pt x="58" y="71"/>
                  </a:cubicBezTo>
                  <a:cubicBezTo>
                    <a:pt x="41" y="78"/>
                    <a:pt x="0" y="50"/>
                    <a:pt x="2" y="45"/>
                  </a:cubicBezTo>
                  <a:cubicBezTo>
                    <a:pt x="3" y="40"/>
                    <a:pt x="7" y="23"/>
                    <a:pt x="5" y="13"/>
                  </a:cubicBezTo>
                  <a:cubicBezTo>
                    <a:pt x="2" y="3"/>
                    <a:pt x="36" y="0"/>
                    <a:pt x="50" y="18"/>
                  </a:cubicBezTo>
                </a:path>
              </a:pathLst>
            </a:custGeom>
            <a:solidFill>
              <a:srgbClr val="FFE2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87" name="Freeform 113"/>
            <p:cNvSpPr>
              <a:spLocks/>
            </p:cNvSpPr>
            <p:nvPr/>
          </p:nvSpPr>
          <p:spPr bwMode="auto">
            <a:xfrm>
              <a:off x="7736448" y="615297"/>
              <a:ext cx="765175" cy="765175"/>
            </a:xfrm>
            <a:custGeom>
              <a:avLst/>
              <a:gdLst>
                <a:gd name="T0" fmla="*/ 391311 w 307"/>
                <a:gd name="T1" fmla="*/ 44864 h 307"/>
                <a:gd name="T2" fmla="*/ 710342 w 307"/>
                <a:gd name="T3" fmla="*/ 199394 h 307"/>
                <a:gd name="T4" fmla="*/ 702864 w 307"/>
                <a:gd name="T5" fmla="*/ 493500 h 307"/>
                <a:gd name="T6" fmla="*/ 241765 w 307"/>
                <a:gd name="T7" fmla="*/ 765175 h 307"/>
                <a:gd name="T8" fmla="*/ 47356 w 307"/>
                <a:gd name="T9" fmla="*/ 575751 h 307"/>
                <a:gd name="T10" fmla="*/ 72280 w 307"/>
                <a:gd name="T11" fmla="*/ 206871 h 307"/>
                <a:gd name="T12" fmla="*/ 391311 w 307"/>
                <a:gd name="T13" fmla="*/ 44864 h 30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07" h="307">
                  <a:moveTo>
                    <a:pt x="157" y="18"/>
                  </a:moveTo>
                  <a:cubicBezTo>
                    <a:pt x="195" y="0"/>
                    <a:pt x="271" y="43"/>
                    <a:pt x="285" y="80"/>
                  </a:cubicBezTo>
                  <a:cubicBezTo>
                    <a:pt x="299" y="117"/>
                    <a:pt x="307" y="172"/>
                    <a:pt x="282" y="198"/>
                  </a:cubicBezTo>
                  <a:cubicBezTo>
                    <a:pt x="256" y="224"/>
                    <a:pt x="97" y="307"/>
                    <a:pt x="97" y="307"/>
                  </a:cubicBezTo>
                  <a:cubicBezTo>
                    <a:pt x="97" y="307"/>
                    <a:pt x="32" y="262"/>
                    <a:pt x="19" y="231"/>
                  </a:cubicBezTo>
                  <a:cubicBezTo>
                    <a:pt x="7" y="201"/>
                    <a:pt x="0" y="135"/>
                    <a:pt x="29" y="83"/>
                  </a:cubicBezTo>
                  <a:cubicBezTo>
                    <a:pt x="58" y="31"/>
                    <a:pt x="115" y="9"/>
                    <a:pt x="157" y="18"/>
                  </a:cubicBezTo>
                </a:path>
              </a:pathLst>
            </a:custGeom>
            <a:solidFill>
              <a:srgbClr val="8645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88" name="Freeform 114"/>
            <p:cNvSpPr>
              <a:spLocks/>
            </p:cNvSpPr>
            <p:nvPr/>
          </p:nvSpPr>
          <p:spPr bwMode="auto">
            <a:xfrm>
              <a:off x="7898373" y="789922"/>
              <a:ext cx="571500" cy="752475"/>
            </a:xfrm>
            <a:custGeom>
              <a:avLst/>
              <a:gdLst>
                <a:gd name="T0" fmla="*/ 531570 w 229"/>
                <a:gd name="T1" fmla="*/ 239197 h 302"/>
                <a:gd name="T2" fmla="*/ 531570 w 229"/>
                <a:gd name="T3" fmla="*/ 607960 h 302"/>
                <a:gd name="T4" fmla="*/ 204642 w 229"/>
                <a:gd name="T5" fmla="*/ 712609 h 302"/>
                <a:gd name="T6" fmla="*/ 0 w 229"/>
                <a:gd name="T7" fmla="*/ 361288 h 302"/>
                <a:gd name="T8" fmla="*/ 242076 w 229"/>
                <a:gd name="T9" fmla="*/ 0 h 302"/>
                <a:gd name="T10" fmla="*/ 531570 w 229"/>
                <a:gd name="T11" fmla="*/ 239197 h 30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29" h="302">
                  <a:moveTo>
                    <a:pt x="213" y="96"/>
                  </a:moveTo>
                  <a:cubicBezTo>
                    <a:pt x="213" y="96"/>
                    <a:pt x="229" y="205"/>
                    <a:pt x="213" y="244"/>
                  </a:cubicBezTo>
                  <a:cubicBezTo>
                    <a:pt x="189" y="302"/>
                    <a:pt x="115" y="297"/>
                    <a:pt x="82" y="286"/>
                  </a:cubicBezTo>
                  <a:cubicBezTo>
                    <a:pt x="29" y="267"/>
                    <a:pt x="5" y="173"/>
                    <a:pt x="0" y="145"/>
                  </a:cubicBezTo>
                  <a:cubicBezTo>
                    <a:pt x="0" y="145"/>
                    <a:pt x="89" y="108"/>
                    <a:pt x="97" y="0"/>
                  </a:cubicBezTo>
                  <a:cubicBezTo>
                    <a:pt x="97" y="0"/>
                    <a:pt x="171" y="102"/>
                    <a:pt x="213" y="96"/>
                  </a:cubicBezTo>
                </a:path>
              </a:pathLst>
            </a:custGeom>
            <a:solidFill>
              <a:srgbClr val="FFE2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89" name="Freeform 115"/>
            <p:cNvSpPr>
              <a:spLocks/>
            </p:cNvSpPr>
            <p:nvPr/>
          </p:nvSpPr>
          <p:spPr bwMode="auto">
            <a:xfrm>
              <a:off x="8226986" y="1047097"/>
              <a:ext cx="161925" cy="144463"/>
            </a:xfrm>
            <a:custGeom>
              <a:avLst/>
              <a:gdLst>
                <a:gd name="T0" fmla="*/ 4982 w 65"/>
                <a:gd name="T1" fmla="*/ 0 h 58"/>
                <a:gd name="T2" fmla="*/ 24912 w 65"/>
                <a:gd name="T3" fmla="*/ 97139 h 58"/>
                <a:gd name="T4" fmla="*/ 107120 w 65"/>
                <a:gd name="T5" fmla="*/ 87176 h 58"/>
                <a:gd name="T6" fmla="*/ 89682 w 65"/>
                <a:gd name="T7" fmla="*/ 144463 h 58"/>
                <a:gd name="T8" fmla="*/ 117084 w 65"/>
                <a:gd name="T9" fmla="*/ 72232 h 58"/>
                <a:gd name="T10" fmla="*/ 34876 w 65"/>
                <a:gd name="T11" fmla="*/ 84685 h 58"/>
                <a:gd name="T12" fmla="*/ 4982 w 65"/>
                <a:gd name="T13" fmla="*/ 0 h 5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65" h="58">
                  <a:moveTo>
                    <a:pt x="2" y="0"/>
                  </a:moveTo>
                  <a:cubicBezTo>
                    <a:pt x="2" y="0"/>
                    <a:pt x="0" y="33"/>
                    <a:pt x="10" y="39"/>
                  </a:cubicBezTo>
                  <a:cubicBezTo>
                    <a:pt x="20" y="46"/>
                    <a:pt x="38" y="27"/>
                    <a:pt x="43" y="35"/>
                  </a:cubicBezTo>
                  <a:cubicBezTo>
                    <a:pt x="49" y="43"/>
                    <a:pt x="49" y="53"/>
                    <a:pt x="36" y="58"/>
                  </a:cubicBezTo>
                  <a:cubicBezTo>
                    <a:pt x="36" y="58"/>
                    <a:pt x="65" y="52"/>
                    <a:pt x="47" y="29"/>
                  </a:cubicBezTo>
                  <a:cubicBezTo>
                    <a:pt x="36" y="15"/>
                    <a:pt x="19" y="40"/>
                    <a:pt x="14" y="34"/>
                  </a:cubicBezTo>
                  <a:cubicBezTo>
                    <a:pt x="10" y="28"/>
                    <a:pt x="2" y="8"/>
                    <a:pt x="2" y="0"/>
                  </a:cubicBezTo>
                </a:path>
              </a:pathLst>
            </a:custGeom>
            <a:solidFill>
              <a:srgbClr val="D2A5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90" name="Freeform 116"/>
            <p:cNvSpPr>
              <a:spLocks/>
            </p:cNvSpPr>
            <p:nvPr/>
          </p:nvSpPr>
          <p:spPr bwMode="auto">
            <a:xfrm>
              <a:off x="8082523" y="1305859"/>
              <a:ext cx="204787" cy="153988"/>
            </a:xfrm>
            <a:custGeom>
              <a:avLst/>
              <a:gdLst>
                <a:gd name="T0" fmla="*/ 204787 w 82"/>
                <a:gd name="T1" fmla="*/ 129151 h 62"/>
                <a:gd name="T2" fmla="*/ 162331 w 82"/>
                <a:gd name="T3" fmla="*/ 149021 h 62"/>
                <a:gd name="T4" fmla="*/ 0 w 82"/>
                <a:gd name="T5" fmla="*/ 0 h 62"/>
                <a:gd name="T6" fmla="*/ 204787 w 82"/>
                <a:gd name="T7" fmla="*/ 129151 h 6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82" h="62">
                  <a:moveTo>
                    <a:pt x="82" y="52"/>
                  </a:moveTo>
                  <a:cubicBezTo>
                    <a:pt x="77" y="56"/>
                    <a:pt x="72" y="59"/>
                    <a:pt x="65" y="60"/>
                  </a:cubicBezTo>
                  <a:cubicBezTo>
                    <a:pt x="39" y="62"/>
                    <a:pt x="13" y="24"/>
                    <a:pt x="0" y="0"/>
                  </a:cubicBezTo>
                  <a:cubicBezTo>
                    <a:pt x="22" y="0"/>
                    <a:pt x="68" y="7"/>
                    <a:pt x="82" y="52"/>
                  </a:cubicBezTo>
                </a:path>
              </a:pathLst>
            </a:custGeom>
            <a:solidFill>
              <a:srgbClr val="E4AC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91" name="Freeform 117"/>
            <p:cNvSpPr>
              <a:spLocks/>
            </p:cNvSpPr>
            <p:nvPr/>
          </p:nvSpPr>
          <p:spPr bwMode="auto">
            <a:xfrm>
              <a:off x="8063473" y="1232834"/>
              <a:ext cx="319087" cy="203200"/>
            </a:xfrm>
            <a:custGeom>
              <a:avLst/>
              <a:gdLst>
                <a:gd name="T0" fmla="*/ 2493 w 128"/>
                <a:gd name="T1" fmla="*/ 22578 h 81"/>
                <a:gd name="T2" fmla="*/ 319087 w 128"/>
                <a:gd name="T3" fmla="*/ 0 h 81"/>
                <a:gd name="T4" fmla="*/ 224358 w 128"/>
                <a:gd name="T5" fmla="*/ 203200 h 81"/>
                <a:gd name="T6" fmla="*/ 19943 w 128"/>
                <a:gd name="T7" fmla="*/ 72751 h 81"/>
                <a:gd name="T8" fmla="*/ 2493 w 128"/>
                <a:gd name="T9" fmla="*/ 22578 h 8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28" h="81">
                  <a:moveTo>
                    <a:pt x="1" y="9"/>
                  </a:moveTo>
                  <a:cubicBezTo>
                    <a:pt x="5" y="6"/>
                    <a:pt x="128" y="0"/>
                    <a:pt x="128" y="0"/>
                  </a:cubicBezTo>
                  <a:cubicBezTo>
                    <a:pt x="128" y="0"/>
                    <a:pt x="116" y="59"/>
                    <a:pt x="90" y="81"/>
                  </a:cubicBezTo>
                  <a:cubicBezTo>
                    <a:pt x="76" y="36"/>
                    <a:pt x="30" y="29"/>
                    <a:pt x="8" y="29"/>
                  </a:cubicBezTo>
                  <a:cubicBezTo>
                    <a:pt x="3" y="18"/>
                    <a:pt x="0" y="9"/>
                    <a:pt x="1" y="9"/>
                  </a:cubicBezTo>
                </a:path>
              </a:pathLst>
            </a:custGeom>
            <a:solidFill>
              <a:srgbClr val="7A43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92" name="Freeform 118"/>
            <p:cNvSpPr>
              <a:spLocks/>
            </p:cNvSpPr>
            <p:nvPr/>
          </p:nvSpPr>
          <p:spPr bwMode="auto">
            <a:xfrm>
              <a:off x="8033311" y="1056622"/>
              <a:ext cx="128587" cy="77788"/>
            </a:xfrm>
            <a:custGeom>
              <a:avLst/>
              <a:gdLst>
                <a:gd name="T0" fmla="*/ 128587 w 52"/>
                <a:gd name="T1" fmla="*/ 52695 h 31"/>
                <a:gd name="T2" fmla="*/ 59348 w 52"/>
                <a:gd name="T3" fmla="*/ 12546 h 31"/>
                <a:gd name="T4" fmla="*/ 4946 w 52"/>
                <a:gd name="T5" fmla="*/ 77788 h 31"/>
                <a:gd name="T6" fmla="*/ 128587 w 52"/>
                <a:gd name="T7" fmla="*/ 52695 h 3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52" h="31">
                  <a:moveTo>
                    <a:pt x="52" y="21"/>
                  </a:moveTo>
                  <a:cubicBezTo>
                    <a:pt x="52" y="21"/>
                    <a:pt x="40" y="2"/>
                    <a:pt x="24" y="5"/>
                  </a:cubicBezTo>
                  <a:cubicBezTo>
                    <a:pt x="9" y="9"/>
                    <a:pt x="0" y="21"/>
                    <a:pt x="2" y="31"/>
                  </a:cubicBezTo>
                  <a:cubicBezTo>
                    <a:pt x="2" y="31"/>
                    <a:pt x="19" y="0"/>
                    <a:pt x="52" y="21"/>
                  </a:cubicBezTo>
                </a:path>
              </a:pathLst>
            </a:custGeom>
            <a:solidFill>
              <a:srgbClr val="1314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93" name="Freeform 119"/>
            <p:cNvSpPr>
              <a:spLocks/>
            </p:cNvSpPr>
            <p:nvPr/>
          </p:nvSpPr>
          <p:spPr bwMode="auto">
            <a:xfrm>
              <a:off x="8279373" y="1035984"/>
              <a:ext cx="109537" cy="65088"/>
            </a:xfrm>
            <a:custGeom>
              <a:avLst/>
              <a:gdLst>
                <a:gd name="T0" fmla="*/ 109537 w 44"/>
                <a:gd name="T1" fmla="*/ 45061 h 26"/>
                <a:gd name="T2" fmla="*/ 49790 w 44"/>
                <a:gd name="T3" fmla="*/ 10014 h 26"/>
                <a:gd name="T4" fmla="*/ 2489 w 44"/>
                <a:gd name="T5" fmla="*/ 65088 h 26"/>
                <a:gd name="T6" fmla="*/ 109537 w 44"/>
                <a:gd name="T7" fmla="*/ 45061 h 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4" h="26">
                  <a:moveTo>
                    <a:pt x="44" y="18"/>
                  </a:moveTo>
                  <a:cubicBezTo>
                    <a:pt x="44" y="18"/>
                    <a:pt x="33" y="1"/>
                    <a:pt x="20" y="4"/>
                  </a:cubicBezTo>
                  <a:cubicBezTo>
                    <a:pt x="7" y="7"/>
                    <a:pt x="0" y="17"/>
                    <a:pt x="1" y="26"/>
                  </a:cubicBezTo>
                  <a:cubicBezTo>
                    <a:pt x="1" y="26"/>
                    <a:pt x="16" y="0"/>
                    <a:pt x="44" y="18"/>
                  </a:cubicBezTo>
                </a:path>
              </a:pathLst>
            </a:custGeom>
            <a:solidFill>
              <a:srgbClr val="1314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94" name="Freeform 120"/>
            <p:cNvSpPr>
              <a:spLocks/>
            </p:cNvSpPr>
            <p:nvPr/>
          </p:nvSpPr>
          <p:spPr bwMode="auto">
            <a:xfrm>
              <a:off x="8011086" y="916922"/>
              <a:ext cx="122237" cy="87313"/>
            </a:xfrm>
            <a:custGeom>
              <a:avLst/>
              <a:gdLst>
                <a:gd name="T0" fmla="*/ 122237 w 49"/>
                <a:gd name="T1" fmla="*/ 27441 h 35"/>
                <a:gd name="T2" fmla="*/ 0 w 49"/>
                <a:gd name="T3" fmla="*/ 87313 h 35"/>
                <a:gd name="T4" fmla="*/ 122237 w 49"/>
                <a:gd name="T5" fmla="*/ 27441 h 35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9" h="35">
                  <a:moveTo>
                    <a:pt x="49" y="11"/>
                  </a:moveTo>
                  <a:cubicBezTo>
                    <a:pt x="49" y="11"/>
                    <a:pt x="7" y="23"/>
                    <a:pt x="0" y="35"/>
                  </a:cubicBezTo>
                  <a:cubicBezTo>
                    <a:pt x="0" y="35"/>
                    <a:pt x="0" y="0"/>
                    <a:pt x="49" y="11"/>
                  </a:cubicBezTo>
                </a:path>
              </a:pathLst>
            </a:custGeom>
            <a:solidFill>
              <a:srgbClr val="4424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95" name="Freeform 121"/>
            <p:cNvSpPr>
              <a:spLocks/>
            </p:cNvSpPr>
            <p:nvPr/>
          </p:nvSpPr>
          <p:spPr bwMode="auto">
            <a:xfrm>
              <a:off x="8266673" y="889934"/>
              <a:ext cx="115887" cy="96838"/>
            </a:xfrm>
            <a:custGeom>
              <a:avLst/>
              <a:gdLst>
                <a:gd name="T0" fmla="*/ 0 w 46"/>
                <a:gd name="T1" fmla="*/ 52144 h 39"/>
                <a:gd name="T2" fmla="*/ 115887 w 46"/>
                <a:gd name="T3" fmla="*/ 96838 h 39"/>
                <a:gd name="T4" fmla="*/ 0 w 46"/>
                <a:gd name="T5" fmla="*/ 52144 h 39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6" h="39">
                  <a:moveTo>
                    <a:pt x="0" y="21"/>
                  </a:moveTo>
                  <a:cubicBezTo>
                    <a:pt x="0" y="21"/>
                    <a:pt x="28" y="0"/>
                    <a:pt x="46" y="39"/>
                  </a:cubicBezTo>
                  <a:cubicBezTo>
                    <a:pt x="46" y="39"/>
                    <a:pt x="23" y="20"/>
                    <a:pt x="0" y="21"/>
                  </a:cubicBezTo>
                </a:path>
              </a:pathLst>
            </a:custGeom>
            <a:solidFill>
              <a:srgbClr val="4424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96" name="Freeform 122"/>
            <p:cNvSpPr>
              <a:spLocks/>
            </p:cNvSpPr>
            <p:nvPr/>
          </p:nvSpPr>
          <p:spPr bwMode="auto">
            <a:xfrm>
              <a:off x="7790423" y="1101072"/>
              <a:ext cx="174625" cy="201613"/>
            </a:xfrm>
            <a:custGeom>
              <a:avLst/>
              <a:gdLst>
                <a:gd name="T0" fmla="*/ 117248 w 70"/>
                <a:gd name="T1" fmla="*/ 52270 h 81"/>
                <a:gd name="T2" fmla="*/ 27441 w 70"/>
                <a:gd name="T3" fmla="*/ 32358 h 81"/>
                <a:gd name="T4" fmla="*/ 72345 w 70"/>
                <a:gd name="T5" fmla="*/ 169255 h 81"/>
                <a:gd name="T6" fmla="*/ 154668 w 70"/>
                <a:gd name="T7" fmla="*/ 169255 h 81"/>
                <a:gd name="T8" fmla="*/ 117248 w 70"/>
                <a:gd name="T9" fmla="*/ 52270 h 8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0" h="81">
                  <a:moveTo>
                    <a:pt x="47" y="21"/>
                  </a:moveTo>
                  <a:cubicBezTo>
                    <a:pt x="47" y="21"/>
                    <a:pt x="23" y="0"/>
                    <a:pt x="11" y="13"/>
                  </a:cubicBezTo>
                  <a:cubicBezTo>
                    <a:pt x="0" y="27"/>
                    <a:pt x="13" y="62"/>
                    <a:pt x="29" y="68"/>
                  </a:cubicBezTo>
                  <a:cubicBezTo>
                    <a:pt x="45" y="73"/>
                    <a:pt x="55" y="81"/>
                    <a:pt x="62" y="68"/>
                  </a:cubicBezTo>
                  <a:cubicBezTo>
                    <a:pt x="70" y="55"/>
                    <a:pt x="47" y="21"/>
                    <a:pt x="47" y="21"/>
                  </a:cubicBezTo>
                </a:path>
              </a:pathLst>
            </a:custGeom>
            <a:solidFill>
              <a:srgbClr val="FFE2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97" name="Freeform 123"/>
            <p:cNvSpPr>
              <a:spLocks/>
            </p:cNvSpPr>
            <p:nvPr/>
          </p:nvSpPr>
          <p:spPr bwMode="auto">
            <a:xfrm>
              <a:off x="8411136" y="1029634"/>
              <a:ext cx="69850" cy="201613"/>
            </a:xfrm>
            <a:custGeom>
              <a:avLst/>
              <a:gdLst>
                <a:gd name="T0" fmla="*/ 22452 w 28"/>
                <a:gd name="T1" fmla="*/ 44803 h 81"/>
                <a:gd name="T2" fmla="*/ 52388 w 28"/>
                <a:gd name="T3" fmla="*/ 39825 h 81"/>
                <a:gd name="T4" fmla="*/ 34925 w 28"/>
                <a:gd name="T5" fmla="*/ 194146 h 81"/>
                <a:gd name="T6" fmla="*/ 22452 w 28"/>
                <a:gd name="T7" fmla="*/ 44803 h 8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8" h="81">
                  <a:moveTo>
                    <a:pt x="9" y="18"/>
                  </a:moveTo>
                  <a:cubicBezTo>
                    <a:pt x="9" y="18"/>
                    <a:pt x="18" y="0"/>
                    <a:pt x="21" y="16"/>
                  </a:cubicBezTo>
                  <a:cubicBezTo>
                    <a:pt x="24" y="32"/>
                    <a:pt x="28" y="75"/>
                    <a:pt x="14" y="78"/>
                  </a:cubicBezTo>
                  <a:cubicBezTo>
                    <a:pt x="0" y="81"/>
                    <a:pt x="9" y="18"/>
                    <a:pt x="9" y="18"/>
                  </a:cubicBezTo>
                </a:path>
              </a:pathLst>
            </a:custGeom>
            <a:solidFill>
              <a:srgbClr val="FFE2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98" name="Freeform 124"/>
            <p:cNvSpPr>
              <a:spLocks/>
            </p:cNvSpPr>
            <p:nvPr/>
          </p:nvSpPr>
          <p:spPr bwMode="auto">
            <a:xfrm>
              <a:off x="7833286" y="1151872"/>
              <a:ext cx="100012" cy="119063"/>
            </a:xfrm>
            <a:custGeom>
              <a:avLst/>
              <a:gdLst>
                <a:gd name="T0" fmla="*/ 25003 w 40"/>
                <a:gd name="T1" fmla="*/ 24805 h 48"/>
                <a:gd name="T2" fmla="*/ 90011 w 40"/>
                <a:gd name="T3" fmla="*/ 81856 h 48"/>
                <a:gd name="T4" fmla="*/ 25003 w 40"/>
                <a:gd name="T5" fmla="*/ 91778 h 48"/>
                <a:gd name="T6" fmla="*/ 25003 w 40"/>
                <a:gd name="T7" fmla="*/ 24805 h 4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0" h="48">
                  <a:moveTo>
                    <a:pt x="10" y="10"/>
                  </a:moveTo>
                  <a:cubicBezTo>
                    <a:pt x="16" y="0"/>
                    <a:pt x="40" y="21"/>
                    <a:pt x="36" y="33"/>
                  </a:cubicBezTo>
                  <a:cubicBezTo>
                    <a:pt x="32" y="44"/>
                    <a:pt x="17" y="48"/>
                    <a:pt x="10" y="37"/>
                  </a:cubicBezTo>
                  <a:cubicBezTo>
                    <a:pt x="0" y="22"/>
                    <a:pt x="6" y="16"/>
                    <a:pt x="10" y="10"/>
                  </a:cubicBezTo>
                </a:path>
              </a:pathLst>
            </a:custGeom>
            <a:solidFill>
              <a:srgbClr val="4E5F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99" name="Freeform 125"/>
            <p:cNvSpPr>
              <a:spLocks/>
            </p:cNvSpPr>
            <p:nvPr/>
          </p:nvSpPr>
          <p:spPr bwMode="auto">
            <a:xfrm>
              <a:off x="8427011" y="1093134"/>
              <a:ext cx="69850" cy="87313"/>
            </a:xfrm>
            <a:custGeom>
              <a:avLst/>
              <a:gdLst>
                <a:gd name="T0" fmla="*/ 42409 w 28"/>
                <a:gd name="T1" fmla="*/ 7484 h 35"/>
                <a:gd name="T2" fmla="*/ 67355 w 28"/>
                <a:gd name="T3" fmla="*/ 39915 h 35"/>
                <a:gd name="T4" fmla="*/ 22452 w 28"/>
                <a:gd name="T5" fmla="*/ 87313 h 35"/>
                <a:gd name="T6" fmla="*/ 42409 w 28"/>
                <a:gd name="T7" fmla="*/ 7484 h 3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8" h="35">
                  <a:moveTo>
                    <a:pt x="17" y="3"/>
                  </a:moveTo>
                  <a:cubicBezTo>
                    <a:pt x="17" y="3"/>
                    <a:pt x="26" y="0"/>
                    <a:pt x="27" y="16"/>
                  </a:cubicBezTo>
                  <a:cubicBezTo>
                    <a:pt x="28" y="32"/>
                    <a:pt x="9" y="35"/>
                    <a:pt x="9" y="35"/>
                  </a:cubicBezTo>
                  <a:cubicBezTo>
                    <a:pt x="9" y="35"/>
                    <a:pt x="0" y="11"/>
                    <a:pt x="17" y="3"/>
                  </a:cubicBezTo>
                </a:path>
              </a:pathLst>
            </a:custGeom>
            <a:solidFill>
              <a:srgbClr val="4E5F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00" name="Freeform 126"/>
            <p:cNvSpPr>
              <a:spLocks/>
            </p:cNvSpPr>
            <p:nvPr/>
          </p:nvSpPr>
          <p:spPr bwMode="auto">
            <a:xfrm>
              <a:off x="7469748" y="1135997"/>
              <a:ext cx="1116012" cy="1506538"/>
            </a:xfrm>
            <a:custGeom>
              <a:avLst/>
              <a:gdLst>
                <a:gd name="T0" fmla="*/ 408540 w 448"/>
                <a:gd name="T1" fmla="*/ 119725 h 604"/>
                <a:gd name="T2" fmla="*/ 752312 w 448"/>
                <a:gd name="T3" fmla="*/ 536268 h 604"/>
                <a:gd name="T4" fmla="*/ 692525 w 448"/>
                <a:gd name="T5" fmla="*/ 1094984 h 604"/>
                <a:gd name="T6" fmla="*/ 313878 w 448"/>
                <a:gd name="T7" fmla="*/ 1436698 h 604"/>
                <a:gd name="T8" fmla="*/ 32384 w 448"/>
                <a:gd name="T9" fmla="*/ 1244640 h 604"/>
                <a:gd name="T10" fmla="*/ 32384 w 448"/>
                <a:gd name="T11" fmla="*/ 1182283 h 604"/>
                <a:gd name="T12" fmla="*/ 0 w 448"/>
                <a:gd name="T13" fmla="*/ 1182283 h 604"/>
                <a:gd name="T14" fmla="*/ 0 w 448"/>
                <a:gd name="T15" fmla="*/ 1242146 h 604"/>
                <a:gd name="T16" fmla="*/ 308896 w 448"/>
                <a:gd name="T17" fmla="*/ 1476607 h 604"/>
                <a:gd name="T18" fmla="*/ 734874 w 448"/>
                <a:gd name="T19" fmla="*/ 1102467 h 604"/>
                <a:gd name="T20" fmla="*/ 797151 w 448"/>
                <a:gd name="T21" fmla="*/ 541256 h 604"/>
                <a:gd name="T22" fmla="*/ 1018859 w 448"/>
                <a:gd name="T23" fmla="*/ 19954 h 604"/>
                <a:gd name="T24" fmla="*/ 1001421 w 448"/>
                <a:gd name="T25" fmla="*/ 37414 h 604"/>
                <a:gd name="T26" fmla="*/ 784696 w 448"/>
                <a:gd name="T27" fmla="*/ 506336 h 604"/>
                <a:gd name="T28" fmla="*/ 433451 w 448"/>
                <a:gd name="T29" fmla="*/ 119725 h 604"/>
                <a:gd name="T30" fmla="*/ 408540 w 448"/>
                <a:gd name="T31" fmla="*/ 119725 h 604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448" h="604">
                  <a:moveTo>
                    <a:pt x="164" y="48"/>
                  </a:moveTo>
                  <a:cubicBezTo>
                    <a:pt x="164" y="48"/>
                    <a:pt x="182" y="167"/>
                    <a:pt x="302" y="215"/>
                  </a:cubicBezTo>
                  <a:cubicBezTo>
                    <a:pt x="302" y="215"/>
                    <a:pt x="302" y="355"/>
                    <a:pt x="278" y="439"/>
                  </a:cubicBezTo>
                  <a:cubicBezTo>
                    <a:pt x="253" y="522"/>
                    <a:pt x="198" y="587"/>
                    <a:pt x="126" y="576"/>
                  </a:cubicBezTo>
                  <a:cubicBezTo>
                    <a:pt x="55" y="564"/>
                    <a:pt x="13" y="499"/>
                    <a:pt x="13" y="499"/>
                  </a:cubicBezTo>
                  <a:cubicBezTo>
                    <a:pt x="13" y="474"/>
                    <a:pt x="13" y="474"/>
                    <a:pt x="13" y="474"/>
                  </a:cubicBezTo>
                  <a:cubicBezTo>
                    <a:pt x="0" y="474"/>
                    <a:pt x="0" y="474"/>
                    <a:pt x="0" y="474"/>
                  </a:cubicBezTo>
                  <a:cubicBezTo>
                    <a:pt x="0" y="498"/>
                    <a:pt x="0" y="498"/>
                    <a:pt x="0" y="498"/>
                  </a:cubicBezTo>
                  <a:cubicBezTo>
                    <a:pt x="0" y="498"/>
                    <a:pt x="36" y="579"/>
                    <a:pt x="124" y="592"/>
                  </a:cubicBezTo>
                  <a:cubicBezTo>
                    <a:pt x="213" y="604"/>
                    <a:pt x="265" y="535"/>
                    <a:pt x="295" y="442"/>
                  </a:cubicBezTo>
                  <a:cubicBezTo>
                    <a:pt x="324" y="350"/>
                    <a:pt x="320" y="217"/>
                    <a:pt x="320" y="217"/>
                  </a:cubicBezTo>
                  <a:cubicBezTo>
                    <a:pt x="320" y="217"/>
                    <a:pt x="448" y="153"/>
                    <a:pt x="409" y="8"/>
                  </a:cubicBezTo>
                  <a:cubicBezTo>
                    <a:pt x="409" y="8"/>
                    <a:pt x="399" y="0"/>
                    <a:pt x="402" y="15"/>
                  </a:cubicBezTo>
                  <a:cubicBezTo>
                    <a:pt x="404" y="29"/>
                    <a:pt x="428" y="142"/>
                    <a:pt x="315" y="203"/>
                  </a:cubicBezTo>
                  <a:cubicBezTo>
                    <a:pt x="315" y="203"/>
                    <a:pt x="215" y="175"/>
                    <a:pt x="174" y="48"/>
                  </a:cubicBezTo>
                  <a:cubicBezTo>
                    <a:pt x="174" y="48"/>
                    <a:pt x="165" y="27"/>
                    <a:pt x="164" y="48"/>
                  </a:cubicBezTo>
                </a:path>
              </a:pathLst>
            </a:custGeom>
            <a:solidFill>
              <a:srgbClr val="4E5F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01" name="Freeform 127"/>
            <p:cNvSpPr>
              <a:spLocks/>
            </p:cNvSpPr>
            <p:nvPr/>
          </p:nvSpPr>
          <p:spPr bwMode="auto">
            <a:xfrm>
              <a:off x="7364973" y="1824972"/>
              <a:ext cx="169862" cy="508000"/>
            </a:xfrm>
            <a:custGeom>
              <a:avLst/>
              <a:gdLst>
                <a:gd name="T0" fmla="*/ 89927 w 68"/>
                <a:gd name="T1" fmla="*/ 470647 h 204"/>
                <a:gd name="T2" fmla="*/ 52457 w 68"/>
                <a:gd name="T3" fmla="*/ 59765 h 204"/>
                <a:gd name="T4" fmla="*/ 0 w 68"/>
                <a:gd name="T5" fmla="*/ 4980 h 204"/>
                <a:gd name="T6" fmla="*/ 47461 w 68"/>
                <a:gd name="T7" fmla="*/ 0 h 204"/>
                <a:gd name="T8" fmla="*/ 104915 w 68"/>
                <a:gd name="T9" fmla="*/ 59765 h 204"/>
                <a:gd name="T10" fmla="*/ 137388 w 68"/>
                <a:gd name="T11" fmla="*/ 493059 h 204"/>
                <a:gd name="T12" fmla="*/ 44963 w 68"/>
                <a:gd name="T13" fmla="*/ 508000 h 204"/>
                <a:gd name="T14" fmla="*/ 89927 w 68"/>
                <a:gd name="T15" fmla="*/ 470647 h 20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68" h="204">
                  <a:moveTo>
                    <a:pt x="36" y="189"/>
                  </a:moveTo>
                  <a:cubicBezTo>
                    <a:pt x="41" y="176"/>
                    <a:pt x="26" y="46"/>
                    <a:pt x="21" y="24"/>
                  </a:cubicBezTo>
                  <a:cubicBezTo>
                    <a:pt x="18" y="10"/>
                    <a:pt x="7" y="4"/>
                    <a:pt x="0" y="2"/>
                  </a:cubicBezTo>
                  <a:cubicBezTo>
                    <a:pt x="10" y="0"/>
                    <a:pt x="17" y="0"/>
                    <a:pt x="19" y="0"/>
                  </a:cubicBezTo>
                  <a:cubicBezTo>
                    <a:pt x="27" y="1"/>
                    <a:pt x="36" y="5"/>
                    <a:pt x="42" y="24"/>
                  </a:cubicBezTo>
                  <a:cubicBezTo>
                    <a:pt x="47" y="42"/>
                    <a:pt x="68" y="192"/>
                    <a:pt x="55" y="198"/>
                  </a:cubicBezTo>
                  <a:cubicBezTo>
                    <a:pt x="50" y="200"/>
                    <a:pt x="35" y="202"/>
                    <a:pt x="18" y="204"/>
                  </a:cubicBezTo>
                  <a:cubicBezTo>
                    <a:pt x="25" y="201"/>
                    <a:pt x="33" y="197"/>
                    <a:pt x="36" y="189"/>
                  </a:cubicBezTo>
                </a:path>
              </a:pathLst>
            </a:custGeom>
            <a:solidFill>
              <a:srgbClr val="647F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02" name="Freeform 128"/>
            <p:cNvSpPr>
              <a:spLocks/>
            </p:cNvSpPr>
            <p:nvPr/>
          </p:nvSpPr>
          <p:spPr bwMode="auto">
            <a:xfrm>
              <a:off x="7123673" y="1829734"/>
              <a:ext cx="342900" cy="515938"/>
            </a:xfrm>
            <a:custGeom>
              <a:avLst/>
              <a:gdLst>
                <a:gd name="T0" fmla="*/ 42241 w 138"/>
                <a:gd name="T1" fmla="*/ 29909 h 207"/>
                <a:gd name="T2" fmla="*/ 241024 w 138"/>
                <a:gd name="T3" fmla="*/ 0 h 207"/>
                <a:gd name="T4" fmla="*/ 293204 w 138"/>
                <a:gd name="T5" fmla="*/ 54834 h 207"/>
                <a:gd name="T6" fmla="*/ 330476 w 138"/>
                <a:gd name="T7" fmla="*/ 466089 h 207"/>
                <a:gd name="T8" fmla="*/ 285750 w 138"/>
                <a:gd name="T9" fmla="*/ 503476 h 207"/>
                <a:gd name="T10" fmla="*/ 101876 w 138"/>
                <a:gd name="T11" fmla="*/ 505968 h 207"/>
                <a:gd name="T12" fmla="*/ 42241 w 138"/>
                <a:gd name="T13" fmla="*/ 29909 h 20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38" h="207">
                  <a:moveTo>
                    <a:pt x="17" y="12"/>
                  </a:moveTo>
                  <a:cubicBezTo>
                    <a:pt x="35" y="9"/>
                    <a:pt x="74" y="3"/>
                    <a:pt x="97" y="0"/>
                  </a:cubicBezTo>
                  <a:cubicBezTo>
                    <a:pt x="104" y="2"/>
                    <a:pt x="115" y="8"/>
                    <a:pt x="118" y="22"/>
                  </a:cubicBezTo>
                  <a:cubicBezTo>
                    <a:pt x="123" y="44"/>
                    <a:pt x="138" y="174"/>
                    <a:pt x="133" y="187"/>
                  </a:cubicBezTo>
                  <a:cubicBezTo>
                    <a:pt x="130" y="195"/>
                    <a:pt x="122" y="199"/>
                    <a:pt x="115" y="202"/>
                  </a:cubicBezTo>
                  <a:cubicBezTo>
                    <a:pt x="86" y="205"/>
                    <a:pt x="50" y="207"/>
                    <a:pt x="41" y="203"/>
                  </a:cubicBezTo>
                  <a:cubicBezTo>
                    <a:pt x="26" y="197"/>
                    <a:pt x="0" y="15"/>
                    <a:pt x="17" y="12"/>
                  </a:cubicBezTo>
                </a:path>
              </a:pathLst>
            </a:custGeom>
            <a:solidFill>
              <a:srgbClr val="4E5F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03" name="Freeform 129"/>
            <p:cNvSpPr>
              <a:spLocks/>
            </p:cNvSpPr>
            <p:nvPr/>
          </p:nvSpPr>
          <p:spPr bwMode="auto">
            <a:xfrm>
              <a:off x="7180823" y="1874184"/>
              <a:ext cx="92075" cy="53975"/>
            </a:xfrm>
            <a:custGeom>
              <a:avLst/>
              <a:gdLst>
                <a:gd name="T0" fmla="*/ 2489 w 37"/>
                <a:gd name="T1" fmla="*/ 31894 h 22"/>
                <a:gd name="T2" fmla="*/ 29862 w 37"/>
                <a:gd name="T3" fmla="*/ 53975 h 22"/>
                <a:gd name="T4" fmla="*/ 69678 w 37"/>
                <a:gd name="T5" fmla="*/ 49068 h 22"/>
                <a:gd name="T6" fmla="*/ 92075 w 37"/>
                <a:gd name="T7" fmla="*/ 22081 h 22"/>
                <a:gd name="T8" fmla="*/ 64701 w 37"/>
                <a:gd name="T9" fmla="*/ 0 h 22"/>
                <a:gd name="T10" fmla="*/ 24885 w 37"/>
                <a:gd name="T11" fmla="*/ 4907 h 22"/>
                <a:gd name="T12" fmla="*/ 2489 w 37"/>
                <a:gd name="T13" fmla="*/ 31894 h 2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7" h="22">
                  <a:moveTo>
                    <a:pt x="1" y="13"/>
                  </a:moveTo>
                  <a:cubicBezTo>
                    <a:pt x="1" y="18"/>
                    <a:pt x="6" y="22"/>
                    <a:pt x="12" y="22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33" y="20"/>
                    <a:pt x="37" y="15"/>
                    <a:pt x="37" y="9"/>
                  </a:cubicBezTo>
                  <a:cubicBezTo>
                    <a:pt x="37" y="4"/>
                    <a:pt x="32" y="0"/>
                    <a:pt x="26" y="0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5" y="2"/>
                    <a:pt x="0" y="7"/>
                    <a:pt x="1" y="1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04" name="Freeform 130"/>
            <p:cNvSpPr>
              <a:spLocks/>
            </p:cNvSpPr>
            <p:nvPr/>
          </p:nvSpPr>
          <p:spPr bwMode="auto">
            <a:xfrm>
              <a:off x="7414186" y="1659872"/>
              <a:ext cx="39687" cy="106363"/>
            </a:xfrm>
            <a:custGeom>
              <a:avLst/>
              <a:gdLst>
                <a:gd name="T0" fmla="*/ 39687 w 16"/>
                <a:gd name="T1" fmla="*/ 17315 h 43"/>
                <a:gd name="T2" fmla="*/ 14883 w 16"/>
                <a:gd name="T3" fmla="*/ 12368 h 43"/>
                <a:gd name="T4" fmla="*/ 0 w 16"/>
                <a:gd name="T5" fmla="*/ 91522 h 43"/>
                <a:gd name="T6" fmla="*/ 24804 w 16"/>
                <a:gd name="T7" fmla="*/ 91522 h 43"/>
                <a:gd name="T8" fmla="*/ 39687 w 16"/>
                <a:gd name="T9" fmla="*/ 17315 h 4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6" h="43">
                  <a:moveTo>
                    <a:pt x="16" y="7"/>
                  </a:moveTo>
                  <a:cubicBezTo>
                    <a:pt x="15" y="2"/>
                    <a:pt x="8" y="0"/>
                    <a:pt x="6" y="5"/>
                  </a:cubicBezTo>
                  <a:cubicBezTo>
                    <a:pt x="3" y="14"/>
                    <a:pt x="0" y="26"/>
                    <a:pt x="0" y="37"/>
                  </a:cubicBezTo>
                  <a:cubicBezTo>
                    <a:pt x="0" y="43"/>
                    <a:pt x="9" y="42"/>
                    <a:pt x="10" y="37"/>
                  </a:cubicBezTo>
                  <a:cubicBezTo>
                    <a:pt x="13" y="28"/>
                    <a:pt x="16" y="16"/>
                    <a:pt x="16" y="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05" name="Freeform 131"/>
            <p:cNvSpPr>
              <a:spLocks/>
            </p:cNvSpPr>
            <p:nvPr/>
          </p:nvSpPr>
          <p:spPr bwMode="auto">
            <a:xfrm>
              <a:off x="7261786" y="1651934"/>
              <a:ext cx="41275" cy="92075"/>
            </a:xfrm>
            <a:custGeom>
              <a:avLst/>
              <a:gdLst>
                <a:gd name="T0" fmla="*/ 23217 w 16"/>
                <a:gd name="T1" fmla="*/ 14931 h 37"/>
                <a:gd name="T2" fmla="*/ 0 w 16"/>
                <a:gd name="T3" fmla="*/ 19908 h 37"/>
                <a:gd name="T4" fmla="*/ 15478 w 16"/>
                <a:gd name="T5" fmla="*/ 82121 h 37"/>
                <a:gd name="T6" fmla="*/ 38695 w 16"/>
                <a:gd name="T7" fmla="*/ 77144 h 37"/>
                <a:gd name="T8" fmla="*/ 23217 w 16"/>
                <a:gd name="T9" fmla="*/ 14931 h 3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6" h="37">
                  <a:moveTo>
                    <a:pt x="9" y="6"/>
                  </a:moveTo>
                  <a:cubicBezTo>
                    <a:pt x="8" y="0"/>
                    <a:pt x="0" y="3"/>
                    <a:pt x="0" y="8"/>
                  </a:cubicBezTo>
                  <a:cubicBezTo>
                    <a:pt x="0" y="16"/>
                    <a:pt x="2" y="25"/>
                    <a:pt x="6" y="33"/>
                  </a:cubicBezTo>
                  <a:cubicBezTo>
                    <a:pt x="8" y="37"/>
                    <a:pt x="16" y="37"/>
                    <a:pt x="15" y="31"/>
                  </a:cubicBezTo>
                  <a:cubicBezTo>
                    <a:pt x="13" y="23"/>
                    <a:pt x="12" y="14"/>
                    <a:pt x="9" y="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06" name="Freeform 132"/>
            <p:cNvSpPr>
              <a:spLocks/>
            </p:cNvSpPr>
            <p:nvPr/>
          </p:nvSpPr>
          <p:spPr bwMode="auto">
            <a:xfrm>
              <a:off x="7125261" y="1712259"/>
              <a:ext cx="66675" cy="84138"/>
            </a:xfrm>
            <a:custGeom>
              <a:avLst/>
              <a:gdLst>
                <a:gd name="T0" fmla="*/ 59267 w 27"/>
                <a:gd name="T1" fmla="*/ 56917 h 34"/>
                <a:gd name="T2" fmla="*/ 24694 w 27"/>
                <a:gd name="T3" fmla="*/ 7424 h 34"/>
                <a:gd name="T4" fmla="*/ 4939 w 27"/>
                <a:gd name="T5" fmla="*/ 19797 h 34"/>
                <a:gd name="T6" fmla="*/ 41981 w 27"/>
                <a:gd name="T7" fmla="*/ 74239 h 34"/>
                <a:gd name="T8" fmla="*/ 59267 w 27"/>
                <a:gd name="T9" fmla="*/ 56917 h 3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7" h="34">
                  <a:moveTo>
                    <a:pt x="24" y="23"/>
                  </a:moveTo>
                  <a:cubicBezTo>
                    <a:pt x="19" y="17"/>
                    <a:pt x="15" y="9"/>
                    <a:pt x="10" y="3"/>
                  </a:cubicBezTo>
                  <a:cubicBezTo>
                    <a:pt x="7" y="0"/>
                    <a:pt x="0" y="2"/>
                    <a:pt x="2" y="8"/>
                  </a:cubicBezTo>
                  <a:cubicBezTo>
                    <a:pt x="6" y="16"/>
                    <a:pt x="11" y="23"/>
                    <a:pt x="17" y="30"/>
                  </a:cubicBezTo>
                  <a:cubicBezTo>
                    <a:pt x="21" y="34"/>
                    <a:pt x="27" y="28"/>
                    <a:pt x="24" y="2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07" name="Freeform 133"/>
            <p:cNvSpPr>
              <a:spLocks/>
            </p:cNvSpPr>
            <p:nvPr/>
          </p:nvSpPr>
          <p:spPr bwMode="auto">
            <a:xfrm>
              <a:off x="7018898" y="1834497"/>
              <a:ext cx="66675" cy="47625"/>
            </a:xfrm>
            <a:custGeom>
              <a:avLst/>
              <a:gdLst>
                <a:gd name="T0" fmla="*/ 61736 w 27"/>
                <a:gd name="T1" fmla="*/ 27572 h 19"/>
                <a:gd name="T2" fmla="*/ 19756 w 27"/>
                <a:gd name="T3" fmla="*/ 2507 h 19"/>
                <a:gd name="T4" fmla="*/ 4939 w 27"/>
                <a:gd name="T5" fmla="*/ 5013 h 19"/>
                <a:gd name="T6" fmla="*/ 7408 w 27"/>
                <a:gd name="T7" fmla="*/ 22559 h 19"/>
                <a:gd name="T8" fmla="*/ 49389 w 27"/>
                <a:gd name="T9" fmla="*/ 47625 h 19"/>
                <a:gd name="T10" fmla="*/ 61736 w 27"/>
                <a:gd name="T11" fmla="*/ 45118 h 19"/>
                <a:gd name="T12" fmla="*/ 61736 w 27"/>
                <a:gd name="T13" fmla="*/ 27572 h 1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7" h="19">
                  <a:moveTo>
                    <a:pt x="25" y="11"/>
                  </a:moveTo>
                  <a:cubicBezTo>
                    <a:pt x="20" y="7"/>
                    <a:pt x="14" y="3"/>
                    <a:pt x="8" y="1"/>
                  </a:cubicBezTo>
                  <a:cubicBezTo>
                    <a:pt x="6" y="0"/>
                    <a:pt x="4" y="0"/>
                    <a:pt x="2" y="2"/>
                  </a:cubicBezTo>
                  <a:cubicBezTo>
                    <a:pt x="0" y="4"/>
                    <a:pt x="0" y="7"/>
                    <a:pt x="3" y="9"/>
                  </a:cubicBezTo>
                  <a:cubicBezTo>
                    <a:pt x="8" y="13"/>
                    <a:pt x="13" y="17"/>
                    <a:pt x="20" y="19"/>
                  </a:cubicBezTo>
                  <a:cubicBezTo>
                    <a:pt x="22" y="19"/>
                    <a:pt x="24" y="19"/>
                    <a:pt x="25" y="18"/>
                  </a:cubicBezTo>
                  <a:cubicBezTo>
                    <a:pt x="27" y="16"/>
                    <a:pt x="27" y="12"/>
                    <a:pt x="25" y="1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  <p:sp>
          <p:nvSpPr>
            <p:cNvPr id="108" name="Freeform 134"/>
            <p:cNvSpPr>
              <a:spLocks/>
            </p:cNvSpPr>
            <p:nvPr/>
          </p:nvSpPr>
          <p:spPr bwMode="auto">
            <a:xfrm>
              <a:off x="7120498" y="1921809"/>
              <a:ext cx="311150" cy="371475"/>
            </a:xfrm>
            <a:custGeom>
              <a:avLst/>
              <a:gdLst>
                <a:gd name="T0" fmla="*/ 29870 w 125"/>
                <a:gd name="T1" fmla="*/ 0 h 149"/>
                <a:gd name="T2" fmla="*/ 52273 w 125"/>
                <a:gd name="T3" fmla="*/ 69807 h 149"/>
                <a:gd name="T4" fmla="*/ 139395 w 125"/>
                <a:gd name="T5" fmla="*/ 84766 h 149"/>
                <a:gd name="T6" fmla="*/ 266344 w 125"/>
                <a:gd name="T7" fmla="*/ 112190 h 149"/>
                <a:gd name="T8" fmla="*/ 194158 w 125"/>
                <a:gd name="T9" fmla="*/ 162053 h 149"/>
                <a:gd name="T10" fmla="*/ 102057 w 125"/>
                <a:gd name="T11" fmla="*/ 186984 h 149"/>
                <a:gd name="T12" fmla="*/ 184201 w 125"/>
                <a:gd name="T13" fmla="*/ 201943 h 149"/>
                <a:gd name="T14" fmla="*/ 301193 w 125"/>
                <a:gd name="T15" fmla="*/ 224381 h 149"/>
                <a:gd name="T16" fmla="*/ 233985 w 125"/>
                <a:gd name="T17" fmla="*/ 276736 h 149"/>
                <a:gd name="T18" fmla="*/ 129438 w 125"/>
                <a:gd name="T19" fmla="*/ 294188 h 149"/>
                <a:gd name="T20" fmla="*/ 196647 w 125"/>
                <a:gd name="T21" fmla="*/ 311640 h 149"/>
                <a:gd name="T22" fmla="*/ 278790 w 125"/>
                <a:gd name="T23" fmla="*/ 336571 h 149"/>
                <a:gd name="T24" fmla="*/ 154330 w 125"/>
                <a:gd name="T25" fmla="*/ 371475 h 149"/>
                <a:gd name="T26" fmla="*/ 52273 w 125"/>
                <a:gd name="T27" fmla="*/ 336571 h 149"/>
                <a:gd name="T28" fmla="*/ 2489 w 125"/>
                <a:gd name="T29" fmla="*/ 114684 h 149"/>
                <a:gd name="T30" fmla="*/ 29870 w 125"/>
                <a:gd name="T31" fmla="*/ 0 h 149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25" h="149">
                  <a:moveTo>
                    <a:pt x="12" y="0"/>
                  </a:moveTo>
                  <a:cubicBezTo>
                    <a:pt x="12" y="0"/>
                    <a:pt x="10" y="24"/>
                    <a:pt x="21" y="28"/>
                  </a:cubicBezTo>
                  <a:cubicBezTo>
                    <a:pt x="31" y="33"/>
                    <a:pt x="33" y="39"/>
                    <a:pt x="56" y="34"/>
                  </a:cubicBezTo>
                  <a:cubicBezTo>
                    <a:pt x="79" y="29"/>
                    <a:pt x="104" y="37"/>
                    <a:pt x="107" y="45"/>
                  </a:cubicBezTo>
                  <a:cubicBezTo>
                    <a:pt x="110" y="52"/>
                    <a:pt x="94" y="65"/>
                    <a:pt x="78" y="65"/>
                  </a:cubicBezTo>
                  <a:cubicBezTo>
                    <a:pt x="62" y="66"/>
                    <a:pt x="41" y="68"/>
                    <a:pt x="41" y="75"/>
                  </a:cubicBezTo>
                  <a:cubicBezTo>
                    <a:pt x="41" y="82"/>
                    <a:pt x="56" y="84"/>
                    <a:pt x="74" y="81"/>
                  </a:cubicBezTo>
                  <a:cubicBezTo>
                    <a:pt x="91" y="78"/>
                    <a:pt x="116" y="77"/>
                    <a:pt x="121" y="90"/>
                  </a:cubicBezTo>
                  <a:cubicBezTo>
                    <a:pt x="125" y="104"/>
                    <a:pt x="109" y="109"/>
                    <a:pt x="94" y="111"/>
                  </a:cubicBezTo>
                  <a:cubicBezTo>
                    <a:pt x="79" y="113"/>
                    <a:pt x="55" y="114"/>
                    <a:pt x="52" y="118"/>
                  </a:cubicBezTo>
                  <a:cubicBezTo>
                    <a:pt x="49" y="122"/>
                    <a:pt x="67" y="127"/>
                    <a:pt x="79" y="125"/>
                  </a:cubicBezTo>
                  <a:cubicBezTo>
                    <a:pt x="90" y="124"/>
                    <a:pt x="111" y="125"/>
                    <a:pt x="112" y="135"/>
                  </a:cubicBezTo>
                  <a:cubicBezTo>
                    <a:pt x="113" y="145"/>
                    <a:pt x="81" y="149"/>
                    <a:pt x="62" y="149"/>
                  </a:cubicBezTo>
                  <a:cubicBezTo>
                    <a:pt x="43" y="149"/>
                    <a:pt x="28" y="143"/>
                    <a:pt x="21" y="135"/>
                  </a:cubicBezTo>
                  <a:cubicBezTo>
                    <a:pt x="13" y="127"/>
                    <a:pt x="0" y="71"/>
                    <a:pt x="1" y="46"/>
                  </a:cubicBezTo>
                  <a:cubicBezTo>
                    <a:pt x="2" y="20"/>
                    <a:pt x="12" y="0"/>
                    <a:pt x="12" y="0"/>
                  </a:cubicBezTo>
                </a:path>
              </a:pathLst>
            </a:custGeom>
            <a:solidFill>
              <a:srgbClr val="FFE2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</a:endParaRPr>
            </a:p>
          </p:txBody>
        </p:sp>
      </p:grpSp>
      <p:grpSp>
        <p:nvGrpSpPr>
          <p:cNvPr id="109" name="Group 108"/>
          <p:cNvGrpSpPr/>
          <p:nvPr/>
        </p:nvGrpSpPr>
        <p:grpSpPr>
          <a:xfrm>
            <a:off x="5714944" y="1131308"/>
            <a:ext cx="793395" cy="511741"/>
            <a:chOff x="5352980" y="2306641"/>
            <a:chExt cx="3647081" cy="998320"/>
          </a:xfrm>
        </p:grpSpPr>
        <p:cxnSp>
          <p:nvCxnSpPr>
            <p:cNvPr id="110" name="Straight Connector 109"/>
            <p:cNvCxnSpPr/>
            <p:nvPr/>
          </p:nvCxnSpPr>
          <p:spPr>
            <a:xfrm flipV="1">
              <a:off x="5352980" y="2306641"/>
              <a:ext cx="998320" cy="998320"/>
            </a:xfrm>
            <a:prstGeom prst="line">
              <a:avLst/>
            </a:prstGeom>
            <a:ln w="19050">
              <a:solidFill>
                <a:srgbClr val="00206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/>
            <p:cNvCxnSpPr/>
            <p:nvPr/>
          </p:nvCxnSpPr>
          <p:spPr>
            <a:xfrm>
              <a:off x="6351300" y="2346448"/>
              <a:ext cx="2648761" cy="589"/>
            </a:xfrm>
            <a:prstGeom prst="line">
              <a:avLst/>
            </a:prstGeom>
            <a:ln w="19050">
              <a:solidFill>
                <a:srgbClr val="002060"/>
              </a:solidFill>
              <a:prstDash val="sys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2" name="Group 111"/>
          <p:cNvGrpSpPr/>
          <p:nvPr/>
        </p:nvGrpSpPr>
        <p:grpSpPr>
          <a:xfrm flipV="1">
            <a:off x="5688586" y="2103049"/>
            <a:ext cx="793395" cy="511741"/>
            <a:chOff x="5352980" y="2306641"/>
            <a:chExt cx="3647081" cy="998320"/>
          </a:xfrm>
        </p:grpSpPr>
        <p:cxnSp>
          <p:nvCxnSpPr>
            <p:cNvPr id="113" name="Straight Connector 112"/>
            <p:cNvCxnSpPr/>
            <p:nvPr/>
          </p:nvCxnSpPr>
          <p:spPr>
            <a:xfrm flipV="1">
              <a:off x="5352980" y="2306641"/>
              <a:ext cx="998320" cy="998320"/>
            </a:xfrm>
            <a:prstGeom prst="line">
              <a:avLst/>
            </a:prstGeom>
            <a:ln w="19050">
              <a:solidFill>
                <a:srgbClr val="00206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/>
            <p:cNvCxnSpPr/>
            <p:nvPr/>
          </p:nvCxnSpPr>
          <p:spPr>
            <a:xfrm>
              <a:off x="6351300" y="2346448"/>
              <a:ext cx="2648761" cy="589"/>
            </a:xfrm>
            <a:prstGeom prst="line">
              <a:avLst/>
            </a:prstGeom>
            <a:ln w="19050">
              <a:solidFill>
                <a:srgbClr val="002060"/>
              </a:solidFill>
              <a:prstDash val="sys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Rectangle 1"/>
          <p:cNvSpPr/>
          <p:nvPr/>
        </p:nvSpPr>
        <p:spPr>
          <a:xfrm>
            <a:off x="-170272" y="1567880"/>
            <a:ext cx="6202552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0" cap="none" spc="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</a:rPr>
              <a:t>4. PEKERJA BUKAN PENERIMA UPAH &amp; BUKAN PEKERJA (PBPU &amp; BP)</a:t>
            </a:r>
            <a:endParaRPr lang="en-US" sz="2800" b="0" cap="none" spc="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pic>
        <p:nvPicPr>
          <p:cNvPr id="115" name="Picture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005" y="3789"/>
            <a:ext cx="2199681" cy="641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6418279" y="899733"/>
            <a:ext cx="259172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sz="2400" b="1" dirty="0">
                <a:ln/>
                <a:solidFill>
                  <a:schemeClr val="tx1">
                    <a:lumMod val="65000"/>
                    <a:lumOff val="35000"/>
                  </a:schemeClr>
                </a:solidFill>
              </a:rPr>
              <a:t>a. IURAN PBPU &amp; BP </a:t>
            </a:r>
            <a:endParaRPr lang="en-US" sz="2400" b="1" cap="none" spc="0" dirty="0">
              <a:ln/>
              <a:solidFill>
                <a:schemeClr val="tx1">
                  <a:lumMod val="65000"/>
                  <a:lumOff val="35000"/>
                </a:schemeClr>
              </a:solidFill>
              <a:effectLst/>
            </a:endParaRPr>
          </a:p>
        </p:txBody>
      </p:sp>
      <p:sp>
        <p:nvSpPr>
          <p:cNvPr id="117" name="Rectangle 116"/>
          <p:cNvSpPr/>
          <p:nvPr/>
        </p:nvSpPr>
        <p:spPr>
          <a:xfrm>
            <a:off x="6389736" y="2348033"/>
            <a:ext cx="259172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sz="2400" b="1" dirty="0">
                <a:ln/>
                <a:solidFill>
                  <a:schemeClr val="tx1">
                    <a:lumMod val="65000"/>
                    <a:lumOff val="35000"/>
                  </a:schemeClr>
                </a:solidFill>
              </a:rPr>
              <a:t>b. PENDAFTARAN PBPU &amp; BP</a:t>
            </a:r>
          </a:p>
        </p:txBody>
      </p:sp>
    </p:spTree>
    <p:extLst>
      <p:ext uri="{BB962C8B-B14F-4D97-AF65-F5344CB8AC3E}">
        <p14:creationId xmlns:p14="http://schemas.microsoft.com/office/powerpoint/2010/main" val="1083688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 descr="LOGO bpjsBawah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608109"/>
            <a:ext cx="9144000" cy="284017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56376" y="6578063"/>
            <a:ext cx="20574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23790-2560-4D38-8362-40624E39FBEE}" type="slidenum">
              <a:rPr kumimoji="0" lang="id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id-ID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6" name="Group 3"/>
          <p:cNvGrpSpPr>
            <a:grpSpLocks/>
          </p:cNvGrpSpPr>
          <p:nvPr/>
        </p:nvGrpSpPr>
        <p:grpSpPr bwMode="auto">
          <a:xfrm>
            <a:off x="3297632" y="1957174"/>
            <a:ext cx="5781884" cy="2924175"/>
            <a:chOff x="3778482" y="2532103"/>
            <a:chExt cx="6833510" cy="3948458"/>
          </a:xfrm>
        </p:grpSpPr>
        <p:grpSp>
          <p:nvGrpSpPr>
            <p:cNvPr id="7" name="Group 4"/>
            <p:cNvGrpSpPr>
              <a:grpSpLocks/>
            </p:cNvGrpSpPr>
            <p:nvPr/>
          </p:nvGrpSpPr>
          <p:grpSpPr bwMode="auto">
            <a:xfrm>
              <a:off x="6942516" y="3170489"/>
              <a:ext cx="3669476" cy="3310072"/>
              <a:chOff x="1122291" y="2632145"/>
              <a:chExt cx="3669476" cy="3310072"/>
            </a:xfrm>
          </p:grpSpPr>
          <p:grpSp>
            <p:nvGrpSpPr>
              <p:cNvPr id="19" name="Group 16"/>
              <p:cNvGrpSpPr>
                <a:grpSpLocks/>
              </p:cNvGrpSpPr>
              <p:nvPr/>
            </p:nvGrpSpPr>
            <p:grpSpPr bwMode="auto">
              <a:xfrm>
                <a:off x="1122291" y="2632145"/>
                <a:ext cx="3135373" cy="3310072"/>
                <a:chOff x="5401955" y="2637997"/>
                <a:chExt cx="3135373" cy="3310072"/>
              </a:xfrm>
            </p:grpSpPr>
            <p:grpSp>
              <p:nvGrpSpPr>
                <p:cNvPr id="24" name="Group 21"/>
                <p:cNvGrpSpPr>
                  <a:grpSpLocks/>
                </p:cNvGrpSpPr>
                <p:nvPr/>
              </p:nvGrpSpPr>
              <p:grpSpPr bwMode="auto">
                <a:xfrm>
                  <a:off x="5885131" y="2637997"/>
                  <a:ext cx="2652197" cy="909273"/>
                  <a:chOff x="5081814" y="2597391"/>
                  <a:chExt cx="2652197" cy="909273"/>
                </a:xfrm>
              </p:grpSpPr>
              <p:sp>
                <p:nvSpPr>
                  <p:cNvPr id="34" name="Rectangle 21"/>
                  <p:cNvSpPr>
                    <a:spLocks noChangeArrowheads="1"/>
                  </p:cNvSpPr>
                  <p:nvPr/>
                </p:nvSpPr>
                <p:spPr bwMode="auto">
                  <a:xfrm>
                    <a:off x="5565985" y="2597391"/>
                    <a:ext cx="2168026" cy="908442"/>
                  </a:xfrm>
                  <a:prstGeom prst="rect">
                    <a:avLst/>
                  </a:prstGeom>
                  <a:solidFill>
                    <a:srgbClr val="B2C547"/>
                  </a:solidFill>
                  <a:ln>
                    <a:noFill/>
                  </a:ln>
                  <a:scene3d>
                    <a:camera prst="orthographicFront"/>
                    <a:lightRig rig="threePt" dir="t"/>
                  </a:scene3d>
                  <a:sp3d>
                    <a:bevelT/>
                  </a:sp3d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Roboto Condensed Light" pitchFamily="2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Roboto Condensed Light" pitchFamily="2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Roboto Condensed Light" pitchFamily="2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Roboto Condensed Light" pitchFamily="2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Roboto Condensed Light" pitchFamily="2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Roboto Condensed Light" pitchFamily="2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Roboto Condensed Light" pitchFamily="2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Roboto Condensed Light" pitchFamily="2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Roboto Condensed Light" pitchFamily="2" charset="0"/>
                      </a:defRPr>
                    </a:lvl9pPr>
                  </a:lstStyle>
                  <a:p>
                    <a:pPr marL="0" marR="0" lvl="0" indent="0" defTabSz="9144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0D1015"/>
                      </a:solidFill>
                      <a:effectLst/>
                      <a:uLnTx/>
                      <a:uFillTx/>
                    </a:endParaRPr>
                  </a:p>
                </p:txBody>
              </p:sp>
              <p:sp>
                <p:nvSpPr>
                  <p:cNvPr id="35" name="Freeform 22"/>
                  <p:cNvSpPr>
                    <a:spLocks/>
                  </p:cNvSpPr>
                  <p:nvPr/>
                </p:nvSpPr>
                <p:spPr bwMode="auto">
                  <a:xfrm>
                    <a:off x="5081814" y="2597789"/>
                    <a:ext cx="483178" cy="908875"/>
                  </a:xfrm>
                  <a:custGeom>
                    <a:avLst/>
                    <a:gdLst>
                      <a:gd name="T0" fmla="*/ 386 w 386"/>
                      <a:gd name="T1" fmla="*/ 0 h 725"/>
                      <a:gd name="T2" fmla="*/ 0 w 386"/>
                      <a:gd name="T3" fmla="*/ 314 h 725"/>
                      <a:gd name="T4" fmla="*/ 0 w 386"/>
                      <a:gd name="T5" fmla="*/ 453 h 725"/>
                      <a:gd name="T6" fmla="*/ 386 w 386"/>
                      <a:gd name="T7" fmla="*/ 725 h 725"/>
                      <a:gd name="T8" fmla="*/ 386 w 386"/>
                      <a:gd name="T9" fmla="*/ 0 h 7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86" h="725">
                        <a:moveTo>
                          <a:pt x="386" y="0"/>
                        </a:moveTo>
                        <a:lnTo>
                          <a:pt x="0" y="314"/>
                        </a:lnTo>
                        <a:lnTo>
                          <a:pt x="0" y="453"/>
                        </a:lnTo>
                        <a:lnTo>
                          <a:pt x="386" y="725"/>
                        </a:lnTo>
                        <a:lnTo>
                          <a:pt x="386" y="0"/>
                        </a:lnTo>
                        <a:close/>
                      </a:path>
                    </a:pathLst>
                  </a:custGeom>
                  <a:solidFill>
                    <a:srgbClr val="B2C547">
                      <a:lumMod val="75000"/>
                    </a:srgbClr>
                  </a:solidFill>
                  <a:ln>
                    <a:noFill/>
                  </a:ln>
                  <a:scene3d>
                    <a:camera prst="orthographicFront"/>
                    <a:lightRig rig="threePt" dir="t"/>
                  </a:scene3d>
                  <a:sp3d>
                    <a:bevelT/>
                  </a:sp3d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D1015"/>
                      </a:solidFill>
                      <a:effectLst/>
                      <a:uLnTx/>
                      <a:uFillTx/>
                      <a:latin typeface="Roboto Condensed Light"/>
                    </a:endParaRPr>
                  </a:p>
                </p:txBody>
              </p:sp>
            </p:grpSp>
            <p:sp>
              <p:nvSpPr>
                <p:cNvPr id="29" name="Rectangle 28"/>
                <p:cNvSpPr>
                  <a:spLocks noChangeArrowheads="1"/>
                </p:cNvSpPr>
                <p:nvPr/>
              </p:nvSpPr>
              <p:spPr bwMode="auto">
                <a:xfrm>
                  <a:off x="6127835" y="5039195"/>
                  <a:ext cx="2253344" cy="908874"/>
                </a:xfrm>
                <a:prstGeom prst="rect">
                  <a:avLst/>
                </a:prstGeom>
                <a:solidFill>
                  <a:srgbClr val="EA5453"/>
                </a:soli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  <a:extLst/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D1015"/>
                    </a:solidFill>
                    <a:effectLst/>
                    <a:uLnTx/>
                    <a:uFillTx/>
                    <a:latin typeface="Roboto Condensed Light"/>
                  </a:endParaRPr>
                </a:p>
              </p:txBody>
            </p:sp>
            <p:sp>
              <p:nvSpPr>
                <p:cNvPr id="30" name="Freeform 29"/>
                <p:cNvSpPr>
                  <a:spLocks/>
                </p:cNvSpPr>
                <p:nvPr/>
              </p:nvSpPr>
              <p:spPr bwMode="auto">
                <a:xfrm>
                  <a:off x="5401955" y="4734808"/>
                  <a:ext cx="725880" cy="1213261"/>
                </a:xfrm>
                <a:custGeom>
                  <a:avLst/>
                  <a:gdLst>
                    <a:gd name="T0" fmla="*/ 579 w 579"/>
                    <a:gd name="T1" fmla="*/ 969 h 969"/>
                    <a:gd name="T2" fmla="*/ 0 w 579"/>
                    <a:gd name="T3" fmla="*/ 73 h 969"/>
                    <a:gd name="T4" fmla="*/ 73 w 579"/>
                    <a:gd name="T5" fmla="*/ 0 h 969"/>
                    <a:gd name="T6" fmla="*/ 579 w 579"/>
                    <a:gd name="T7" fmla="*/ 243 h 969"/>
                    <a:gd name="T8" fmla="*/ 579 w 579"/>
                    <a:gd name="T9" fmla="*/ 969 h 9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9" h="969">
                      <a:moveTo>
                        <a:pt x="579" y="969"/>
                      </a:moveTo>
                      <a:lnTo>
                        <a:pt x="0" y="73"/>
                      </a:lnTo>
                      <a:lnTo>
                        <a:pt x="73" y="0"/>
                      </a:lnTo>
                      <a:lnTo>
                        <a:pt x="579" y="243"/>
                      </a:lnTo>
                      <a:lnTo>
                        <a:pt x="579" y="969"/>
                      </a:lnTo>
                      <a:close/>
                    </a:path>
                  </a:pathLst>
                </a:custGeom>
                <a:solidFill>
                  <a:srgbClr val="EA5453">
                    <a:lumMod val="75000"/>
                  </a:srgbClr>
                </a:soli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  <a:extLst/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D1015"/>
                    </a:solidFill>
                    <a:effectLst/>
                    <a:uLnTx/>
                    <a:uFillTx/>
                    <a:latin typeface="Roboto Condensed Light"/>
                  </a:endParaRPr>
                </a:p>
              </p:txBody>
            </p:sp>
            <p:grpSp>
              <p:nvGrpSpPr>
                <p:cNvPr id="31" name="Group 26"/>
                <p:cNvGrpSpPr>
                  <a:grpSpLocks/>
                </p:cNvGrpSpPr>
                <p:nvPr/>
              </p:nvGrpSpPr>
              <p:grpSpPr bwMode="auto">
                <a:xfrm>
                  <a:off x="5828286" y="3831363"/>
                  <a:ext cx="2549829" cy="908444"/>
                  <a:chOff x="5023463" y="3838574"/>
                  <a:chExt cx="2549829" cy="908444"/>
                </a:xfrm>
              </p:grpSpPr>
              <p:sp>
                <p:nvSpPr>
                  <p:cNvPr id="32" name="Rectangle 21"/>
                  <p:cNvSpPr>
                    <a:spLocks noChangeArrowheads="1"/>
                  </p:cNvSpPr>
                  <p:nvPr/>
                </p:nvSpPr>
                <p:spPr bwMode="auto">
                  <a:xfrm>
                    <a:off x="5505595" y="3839575"/>
                    <a:ext cx="2068533" cy="906732"/>
                  </a:xfrm>
                  <a:prstGeom prst="rect">
                    <a:avLst/>
                  </a:prstGeom>
                  <a:solidFill>
                    <a:srgbClr val="F8C34F"/>
                  </a:solidFill>
                  <a:ln>
                    <a:noFill/>
                  </a:ln>
                  <a:scene3d>
                    <a:camera prst="orthographicFront"/>
                    <a:lightRig rig="threePt" dir="t"/>
                  </a:scene3d>
                  <a:sp3d>
                    <a:bevelT/>
                  </a:sp3d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D1015"/>
                      </a:solidFill>
                      <a:effectLst/>
                      <a:uLnTx/>
                      <a:uFillTx/>
                      <a:latin typeface="Roboto Condensed Light"/>
                    </a:endParaRPr>
                  </a:p>
                </p:txBody>
              </p:sp>
              <p:sp>
                <p:nvSpPr>
                  <p:cNvPr id="33" name="Freeform 22"/>
                  <p:cNvSpPr>
                    <a:spLocks/>
                  </p:cNvSpPr>
                  <p:nvPr/>
                </p:nvSpPr>
                <p:spPr bwMode="auto">
                  <a:xfrm>
                    <a:off x="5022417" y="3839575"/>
                    <a:ext cx="483178" cy="906732"/>
                  </a:xfrm>
                  <a:custGeom>
                    <a:avLst/>
                    <a:gdLst>
                      <a:gd name="T0" fmla="*/ 386 w 386"/>
                      <a:gd name="T1" fmla="*/ 0 h 725"/>
                      <a:gd name="T2" fmla="*/ 0 w 386"/>
                      <a:gd name="T3" fmla="*/ 314 h 725"/>
                      <a:gd name="T4" fmla="*/ 0 w 386"/>
                      <a:gd name="T5" fmla="*/ 453 h 725"/>
                      <a:gd name="T6" fmla="*/ 386 w 386"/>
                      <a:gd name="T7" fmla="*/ 725 h 725"/>
                      <a:gd name="T8" fmla="*/ 386 w 386"/>
                      <a:gd name="T9" fmla="*/ 0 h 7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86" h="725">
                        <a:moveTo>
                          <a:pt x="386" y="0"/>
                        </a:moveTo>
                        <a:lnTo>
                          <a:pt x="0" y="314"/>
                        </a:lnTo>
                        <a:lnTo>
                          <a:pt x="0" y="453"/>
                        </a:lnTo>
                        <a:lnTo>
                          <a:pt x="386" y="725"/>
                        </a:lnTo>
                        <a:lnTo>
                          <a:pt x="386" y="0"/>
                        </a:lnTo>
                        <a:close/>
                      </a:path>
                    </a:pathLst>
                  </a:custGeom>
                  <a:solidFill>
                    <a:srgbClr val="F8C34F">
                      <a:lumMod val="75000"/>
                    </a:srgbClr>
                  </a:solidFill>
                  <a:ln>
                    <a:noFill/>
                  </a:ln>
                  <a:scene3d>
                    <a:camera prst="orthographicFront"/>
                    <a:lightRig rig="threePt" dir="t"/>
                  </a:scene3d>
                  <a:sp3d>
                    <a:bevelT/>
                  </a:sp3d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D1015"/>
                      </a:solidFill>
                      <a:effectLst/>
                      <a:uLnTx/>
                      <a:uFillTx/>
                      <a:latin typeface="Roboto Condensed Light"/>
                    </a:endParaRPr>
                  </a:p>
                </p:txBody>
              </p:sp>
            </p:grpSp>
          </p:grpSp>
          <p:sp>
            <p:nvSpPr>
              <p:cNvPr id="20" name="Oval 68"/>
              <p:cNvSpPr>
                <a:spLocks noChangeArrowheads="1"/>
              </p:cNvSpPr>
              <p:nvPr/>
            </p:nvSpPr>
            <p:spPr bwMode="auto">
              <a:xfrm>
                <a:off x="3967916" y="5103219"/>
                <a:ext cx="823851" cy="823131"/>
              </a:xfrm>
              <a:prstGeom prst="ellipse">
                <a:avLst/>
              </a:prstGeom>
              <a:solidFill>
                <a:srgbClr val="EA5453"/>
              </a:solidFill>
              <a:ln w="57150">
                <a:solidFill>
                  <a:sysClr val="window" lastClr="FFFFFF"/>
                </a:solidFill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/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/>
                </a:endParaRPr>
              </a:p>
            </p:txBody>
          </p:sp>
          <p:sp>
            <p:nvSpPr>
              <p:cNvPr id="22" name="Oval 68"/>
              <p:cNvSpPr>
                <a:spLocks noChangeArrowheads="1"/>
              </p:cNvSpPr>
              <p:nvPr/>
            </p:nvSpPr>
            <p:spPr bwMode="auto">
              <a:xfrm>
                <a:off x="3961235" y="3894245"/>
                <a:ext cx="823851" cy="825274"/>
              </a:xfrm>
              <a:prstGeom prst="ellipse">
                <a:avLst/>
              </a:prstGeom>
              <a:solidFill>
                <a:srgbClr val="F8C34F"/>
              </a:solidFill>
              <a:ln w="57150">
                <a:solidFill>
                  <a:sysClr val="window" lastClr="FFFFFF"/>
                </a:solidFill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/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/>
                </a:endParaRPr>
              </a:p>
            </p:txBody>
          </p:sp>
          <p:sp>
            <p:nvSpPr>
              <p:cNvPr id="23" name="Oval 68"/>
              <p:cNvSpPr>
                <a:spLocks noChangeArrowheads="1"/>
              </p:cNvSpPr>
              <p:nvPr/>
            </p:nvSpPr>
            <p:spPr bwMode="auto">
              <a:xfrm>
                <a:off x="3967853" y="2726936"/>
                <a:ext cx="823913" cy="823913"/>
              </a:xfrm>
              <a:prstGeom prst="ellipse">
                <a:avLst/>
              </a:prstGeom>
              <a:solidFill>
                <a:srgbClr val="B2C547"/>
              </a:solidFill>
              <a:ln w="57150">
                <a:solidFill>
                  <a:sysClr val="window" lastClr="FFFFFF"/>
                </a:solidFill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boto Condensed Light" pitchFamily="2" charset="0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 pitchFamily="2" charset="0"/>
                </a:endParaRPr>
              </a:p>
            </p:txBody>
          </p:sp>
        </p:grpSp>
        <p:grpSp>
          <p:nvGrpSpPr>
            <p:cNvPr id="8" name="Group 5"/>
            <p:cNvGrpSpPr>
              <a:grpSpLocks/>
            </p:cNvGrpSpPr>
            <p:nvPr/>
          </p:nvGrpSpPr>
          <p:grpSpPr bwMode="auto">
            <a:xfrm flipH="1">
              <a:off x="3778482" y="2532103"/>
              <a:ext cx="3938900" cy="3515457"/>
              <a:chOff x="3642380" y="1199088"/>
              <a:chExt cx="3938900" cy="3515457"/>
            </a:xfrm>
          </p:grpSpPr>
          <p:sp>
            <p:nvSpPr>
              <p:cNvPr id="10" name="Freeform 36"/>
              <p:cNvSpPr>
                <a:spLocks/>
              </p:cNvSpPr>
              <p:nvPr/>
            </p:nvSpPr>
            <p:spPr bwMode="auto">
              <a:xfrm>
                <a:off x="5178751" y="2103675"/>
                <a:ext cx="2402529" cy="1539084"/>
              </a:xfrm>
              <a:custGeom>
                <a:avLst/>
                <a:gdLst>
                  <a:gd name="T0" fmla="*/ 0 w 639"/>
                  <a:gd name="T1" fmla="*/ 192 h 409"/>
                  <a:gd name="T2" fmla="*/ 109 w 639"/>
                  <a:gd name="T3" fmla="*/ 290 h 409"/>
                  <a:gd name="T4" fmla="*/ 174 w 639"/>
                  <a:gd name="T5" fmla="*/ 366 h 409"/>
                  <a:gd name="T6" fmla="*/ 206 w 639"/>
                  <a:gd name="T7" fmla="*/ 404 h 409"/>
                  <a:gd name="T8" fmla="*/ 211 w 639"/>
                  <a:gd name="T9" fmla="*/ 409 h 409"/>
                  <a:gd name="T10" fmla="*/ 360 w 639"/>
                  <a:gd name="T11" fmla="*/ 347 h 409"/>
                  <a:gd name="T12" fmla="*/ 525 w 639"/>
                  <a:gd name="T13" fmla="*/ 200 h 409"/>
                  <a:gd name="T14" fmla="*/ 591 w 639"/>
                  <a:gd name="T15" fmla="*/ 94 h 409"/>
                  <a:gd name="T16" fmla="*/ 0 w 639"/>
                  <a:gd name="T17" fmla="*/ 192 h 4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39" h="409">
                    <a:moveTo>
                      <a:pt x="0" y="192"/>
                    </a:moveTo>
                    <a:cubicBezTo>
                      <a:pt x="36" y="225"/>
                      <a:pt x="74" y="256"/>
                      <a:pt x="109" y="290"/>
                    </a:cubicBezTo>
                    <a:cubicBezTo>
                      <a:pt x="133" y="314"/>
                      <a:pt x="154" y="339"/>
                      <a:pt x="174" y="366"/>
                    </a:cubicBezTo>
                    <a:cubicBezTo>
                      <a:pt x="184" y="379"/>
                      <a:pt x="193" y="393"/>
                      <a:pt x="206" y="404"/>
                    </a:cubicBezTo>
                    <a:cubicBezTo>
                      <a:pt x="207" y="406"/>
                      <a:pt x="209" y="407"/>
                      <a:pt x="211" y="409"/>
                    </a:cubicBezTo>
                    <a:cubicBezTo>
                      <a:pt x="269" y="393"/>
                      <a:pt x="316" y="373"/>
                      <a:pt x="360" y="347"/>
                    </a:cubicBezTo>
                    <a:cubicBezTo>
                      <a:pt x="486" y="274"/>
                      <a:pt x="525" y="200"/>
                      <a:pt x="525" y="200"/>
                    </a:cubicBezTo>
                    <a:cubicBezTo>
                      <a:pt x="591" y="94"/>
                      <a:pt x="591" y="94"/>
                      <a:pt x="591" y="94"/>
                    </a:cubicBezTo>
                    <a:cubicBezTo>
                      <a:pt x="639" y="0"/>
                      <a:pt x="262" y="112"/>
                      <a:pt x="0" y="192"/>
                    </a:cubicBezTo>
                    <a:close/>
                  </a:path>
                </a:pathLst>
              </a:custGeom>
              <a:solidFill>
                <a:srgbClr val="0D1015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351" b="0" i="0" u="none" strike="noStrike" kern="0" cap="none" spc="0" normalizeH="0" baseline="0" noProof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/>
                </a:endParaRPr>
              </a:p>
            </p:txBody>
          </p:sp>
          <p:sp>
            <p:nvSpPr>
              <p:cNvPr id="11" name="Freeform 36"/>
              <p:cNvSpPr>
                <a:spLocks/>
              </p:cNvSpPr>
              <p:nvPr/>
            </p:nvSpPr>
            <p:spPr bwMode="auto">
              <a:xfrm>
                <a:off x="5169845" y="3053277"/>
                <a:ext cx="2353543" cy="1389034"/>
              </a:xfrm>
              <a:custGeom>
                <a:avLst/>
                <a:gdLst>
                  <a:gd name="T0" fmla="*/ 0 w 639"/>
                  <a:gd name="T1" fmla="*/ 192 h 409"/>
                  <a:gd name="T2" fmla="*/ 109 w 639"/>
                  <a:gd name="T3" fmla="*/ 290 h 409"/>
                  <a:gd name="T4" fmla="*/ 174 w 639"/>
                  <a:gd name="T5" fmla="*/ 366 h 409"/>
                  <a:gd name="T6" fmla="*/ 206 w 639"/>
                  <a:gd name="T7" fmla="*/ 404 h 409"/>
                  <a:gd name="T8" fmla="*/ 211 w 639"/>
                  <a:gd name="T9" fmla="*/ 409 h 409"/>
                  <a:gd name="T10" fmla="*/ 360 w 639"/>
                  <a:gd name="T11" fmla="*/ 347 h 409"/>
                  <a:gd name="T12" fmla="*/ 525 w 639"/>
                  <a:gd name="T13" fmla="*/ 200 h 409"/>
                  <a:gd name="T14" fmla="*/ 591 w 639"/>
                  <a:gd name="T15" fmla="*/ 94 h 409"/>
                  <a:gd name="T16" fmla="*/ 0 w 639"/>
                  <a:gd name="T17" fmla="*/ 192 h 4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39" h="409">
                    <a:moveTo>
                      <a:pt x="0" y="192"/>
                    </a:moveTo>
                    <a:cubicBezTo>
                      <a:pt x="36" y="225"/>
                      <a:pt x="74" y="256"/>
                      <a:pt x="109" y="290"/>
                    </a:cubicBezTo>
                    <a:cubicBezTo>
                      <a:pt x="133" y="314"/>
                      <a:pt x="154" y="339"/>
                      <a:pt x="174" y="366"/>
                    </a:cubicBezTo>
                    <a:cubicBezTo>
                      <a:pt x="184" y="379"/>
                      <a:pt x="193" y="393"/>
                      <a:pt x="206" y="404"/>
                    </a:cubicBezTo>
                    <a:cubicBezTo>
                      <a:pt x="207" y="406"/>
                      <a:pt x="209" y="407"/>
                      <a:pt x="211" y="409"/>
                    </a:cubicBezTo>
                    <a:cubicBezTo>
                      <a:pt x="269" y="393"/>
                      <a:pt x="316" y="373"/>
                      <a:pt x="360" y="347"/>
                    </a:cubicBezTo>
                    <a:cubicBezTo>
                      <a:pt x="486" y="274"/>
                      <a:pt x="525" y="200"/>
                      <a:pt x="525" y="200"/>
                    </a:cubicBezTo>
                    <a:cubicBezTo>
                      <a:pt x="591" y="94"/>
                      <a:pt x="591" y="94"/>
                      <a:pt x="591" y="94"/>
                    </a:cubicBezTo>
                    <a:cubicBezTo>
                      <a:pt x="639" y="0"/>
                      <a:pt x="262" y="112"/>
                      <a:pt x="0" y="192"/>
                    </a:cubicBezTo>
                    <a:close/>
                  </a:path>
                </a:pathLst>
              </a:custGeom>
              <a:solidFill>
                <a:srgbClr val="0D1015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351" b="0" i="0" u="none" strike="noStrike" kern="0" cap="none" spc="0" normalizeH="0" baseline="0" noProof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/>
                </a:endParaRPr>
              </a:p>
            </p:txBody>
          </p:sp>
          <p:sp>
            <p:nvSpPr>
              <p:cNvPr id="12" name="Freeform 11"/>
              <p:cNvSpPr>
                <a:spLocks/>
              </p:cNvSpPr>
              <p:nvPr/>
            </p:nvSpPr>
            <p:spPr bwMode="auto">
              <a:xfrm>
                <a:off x="4760146" y="1327703"/>
                <a:ext cx="2402529" cy="1539084"/>
              </a:xfrm>
              <a:custGeom>
                <a:avLst/>
                <a:gdLst>
                  <a:gd name="T0" fmla="*/ 0 w 639"/>
                  <a:gd name="T1" fmla="*/ 192 h 409"/>
                  <a:gd name="T2" fmla="*/ 109 w 639"/>
                  <a:gd name="T3" fmla="*/ 290 h 409"/>
                  <a:gd name="T4" fmla="*/ 174 w 639"/>
                  <a:gd name="T5" fmla="*/ 366 h 409"/>
                  <a:gd name="T6" fmla="*/ 206 w 639"/>
                  <a:gd name="T7" fmla="*/ 404 h 409"/>
                  <a:gd name="T8" fmla="*/ 211 w 639"/>
                  <a:gd name="T9" fmla="*/ 409 h 409"/>
                  <a:gd name="T10" fmla="*/ 360 w 639"/>
                  <a:gd name="T11" fmla="*/ 347 h 409"/>
                  <a:gd name="T12" fmla="*/ 525 w 639"/>
                  <a:gd name="T13" fmla="*/ 200 h 409"/>
                  <a:gd name="T14" fmla="*/ 591 w 639"/>
                  <a:gd name="T15" fmla="*/ 94 h 409"/>
                  <a:gd name="T16" fmla="*/ 0 w 639"/>
                  <a:gd name="T17" fmla="*/ 192 h 4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39" h="409">
                    <a:moveTo>
                      <a:pt x="0" y="192"/>
                    </a:moveTo>
                    <a:cubicBezTo>
                      <a:pt x="36" y="225"/>
                      <a:pt x="74" y="256"/>
                      <a:pt x="109" y="290"/>
                    </a:cubicBezTo>
                    <a:cubicBezTo>
                      <a:pt x="133" y="314"/>
                      <a:pt x="154" y="339"/>
                      <a:pt x="174" y="366"/>
                    </a:cubicBezTo>
                    <a:cubicBezTo>
                      <a:pt x="184" y="379"/>
                      <a:pt x="193" y="393"/>
                      <a:pt x="206" y="404"/>
                    </a:cubicBezTo>
                    <a:cubicBezTo>
                      <a:pt x="207" y="406"/>
                      <a:pt x="209" y="407"/>
                      <a:pt x="211" y="409"/>
                    </a:cubicBezTo>
                    <a:cubicBezTo>
                      <a:pt x="269" y="393"/>
                      <a:pt x="316" y="373"/>
                      <a:pt x="360" y="347"/>
                    </a:cubicBezTo>
                    <a:cubicBezTo>
                      <a:pt x="486" y="274"/>
                      <a:pt x="525" y="200"/>
                      <a:pt x="525" y="200"/>
                    </a:cubicBezTo>
                    <a:cubicBezTo>
                      <a:pt x="591" y="94"/>
                      <a:pt x="591" y="94"/>
                      <a:pt x="591" y="94"/>
                    </a:cubicBezTo>
                    <a:cubicBezTo>
                      <a:pt x="639" y="0"/>
                      <a:pt x="262" y="112"/>
                      <a:pt x="0" y="192"/>
                    </a:cubicBezTo>
                    <a:close/>
                  </a:path>
                </a:pathLst>
              </a:custGeom>
              <a:solidFill>
                <a:srgbClr val="0D1015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351" b="0" i="0" u="none" strike="noStrike" kern="0" cap="none" spc="0" normalizeH="0" baseline="0" noProof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/>
                </a:endParaRPr>
              </a:p>
            </p:txBody>
          </p:sp>
          <p:sp>
            <p:nvSpPr>
              <p:cNvPr id="13" name="Freeform 12"/>
              <p:cNvSpPr>
                <a:spLocks/>
              </p:cNvSpPr>
              <p:nvPr/>
            </p:nvSpPr>
            <p:spPr bwMode="auto">
              <a:xfrm>
                <a:off x="4012000" y="1199088"/>
                <a:ext cx="2003962" cy="838136"/>
              </a:xfrm>
              <a:custGeom>
                <a:avLst/>
                <a:gdLst>
                  <a:gd name="T0" fmla="*/ 533 w 533"/>
                  <a:gd name="T1" fmla="*/ 0 h 223"/>
                  <a:gd name="T2" fmla="*/ 478 w 533"/>
                  <a:gd name="T3" fmla="*/ 103 h 223"/>
                  <a:gd name="T4" fmla="*/ 450 w 533"/>
                  <a:gd name="T5" fmla="*/ 178 h 223"/>
                  <a:gd name="T6" fmla="*/ 437 w 533"/>
                  <a:gd name="T7" fmla="*/ 215 h 223"/>
                  <a:gd name="T8" fmla="*/ 435 w 533"/>
                  <a:gd name="T9" fmla="*/ 219 h 223"/>
                  <a:gd name="T10" fmla="*/ 306 w 533"/>
                  <a:gd name="T11" fmla="*/ 213 h 223"/>
                  <a:gd name="T12" fmla="*/ 141 w 533"/>
                  <a:gd name="T13" fmla="*/ 147 h 223"/>
                  <a:gd name="T14" fmla="*/ 62 w 533"/>
                  <a:gd name="T15" fmla="*/ 85 h 223"/>
                  <a:gd name="T16" fmla="*/ 533 w 533"/>
                  <a:gd name="T17" fmla="*/ 0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33" h="223">
                    <a:moveTo>
                      <a:pt x="533" y="0"/>
                    </a:moveTo>
                    <a:cubicBezTo>
                      <a:pt x="515" y="35"/>
                      <a:pt x="495" y="68"/>
                      <a:pt x="478" y="103"/>
                    </a:cubicBezTo>
                    <a:cubicBezTo>
                      <a:pt x="466" y="127"/>
                      <a:pt x="458" y="152"/>
                      <a:pt x="450" y="178"/>
                    </a:cubicBezTo>
                    <a:cubicBezTo>
                      <a:pt x="447" y="190"/>
                      <a:pt x="444" y="203"/>
                      <a:pt x="437" y="215"/>
                    </a:cubicBezTo>
                    <a:cubicBezTo>
                      <a:pt x="436" y="216"/>
                      <a:pt x="436" y="218"/>
                      <a:pt x="435" y="219"/>
                    </a:cubicBezTo>
                    <a:cubicBezTo>
                      <a:pt x="386" y="223"/>
                      <a:pt x="346" y="221"/>
                      <a:pt x="306" y="213"/>
                    </a:cubicBezTo>
                    <a:cubicBezTo>
                      <a:pt x="191" y="192"/>
                      <a:pt x="141" y="147"/>
                      <a:pt x="141" y="147"/>
                    </a:cubicBezTo>
                    <a:cubicBezTo>
                      <a:pt x="62" y="85"/>
                      <a:pt x="62" y="85"/>
                      <a:pt x="62" y="85"/>
                    </a:cubicBezTo>
                    <a:cubicBezTo>
                      <a:pt x="0" y="28"/>
                      <a:pt x="314" y="10"/>
                      <a:pt x="533" y="0"/>
                    </a:cubicBezTo>
                    <a:close/>
                  </a:path>
                </a:pathLst>
              </a:custGeom>
              <a:solidFill>
                <a:srgbClr val="0D1015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351" b="0" i="0" u="none" strike="noStrike" kern="0" cap="none" spc="0" normalizeH="0" baseline="0" noProof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/>
                </a:endParaRPr>
              </a:p>
            </p:txBody>
          </p:sp>
          <p:sp>
            <p:nvSpPr>
              <p:cNvPr id="16" name="Freeform 15"/>
              <p:cNvSpPr>
                <a:spLocks/>
              </p:cNvSpPr>
              <p:nvPr/>
            </p:nvSpPr>
            <p:spPr bwMode="auto">
              <a:xfrm>
                <a:off x="3642380" y="1591361"/>
                <a:ext cx="3714010" cy="1674130"/>
              </a:xfrm>
              <a:custGeom>
                <a:avLst/>
                <a:gdLst>
                  <a:gd name="T0" fmla="*/ 31 w 989"/>
                  <a:gd name="T1" fmla="*/ 148 h 445"/>
                  <a:gd name="T2" fmla="*/ 476 w 989"/>
                  <a:gd name="T3" fmla="*/ 168 h 445"/>
                  <a:gd name="T4" fmla="*/ 890 w 989"/>
                  <a:gd name="T5" fmla="*/ 0 h 445"/>
                  <a:gd name="T6" fmla="*/ 941 w 989"/>
                  <a:gd name="T7" fmla="*/ 78 h 445"/>
                  <a:gd name="T8" fmla="*/ 989 w 989"/>
                  <a:gd name="T9" fmla="*/ 232 h 445"/>
                  <a:gd name="T10" fmla="*/ 522 w 989"/>
                  <a:gd name="T11" fmla="*/ 408 h 445"/>
                  <a:gd name="T12" fmla="*/ 18 w 989"/>
                  <a:gd name="T13" fmla="*/ 395 h 445"/>
                  <a:gd name="T14" fmla="*/ 31 w 989"/>
                  <a:gd name="T15" fmla="*/ 148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89" h="445">
                    <a:moveTo>
                      <a:pt x="31" y="148"/>
                    </a:moveTo>
                    <a:cubicBezTo>
                      <a:pt x="30" y="153"/>
                      <a:pt x="157" y="218"/>
                      <a:pt x="476" y="168"/>
                    </a:cubicBezTo>
                    <a:cubicBezTo>
                      <a:pt x="654" y="140"/>
                      <a:pt x="907" y="40"/>
                      <a:pt x="890" y="0"/>
                    </a:cubicBezTo>
                    <a:cubicBezTo>
                      <a:pt x="908" y="23"/>
                      <a:pt x="927" y="52"/>
                      <a:pt x="941" y="78"/>
                    </a:cubicBezTo>
                    <a:cubicBezTo>
                      <a:pt x="964" y="123"/>
                      <a:pt x="985" y="187"/>
                      <a:pt x="989" y="232"/>
                    </a:cubicBezTo>
                    <a:cubicBezTo>
                      <a:pt x="894" y="313"/>
                      <a:pt x="723" y="371"/>
                      <a:pt x="522" y="408"/>
                    </a:cubicBezTo>
                    <a:cubicBezTo>
                      <a:pt x="321" y="445"/>
                      <a:pt x="136" y="437"/>
                      <a:pt x="18" y="395"/>
                    </a:cubicBezTo>
                    <a:cubicBezTo>
                      <a:pt x="0" y="312"/>
                      <a:pt x="6" y="227"/>
                      <a:pt x="31" y="148"/>
                    </a:cubicBezTo>
                  </a:path>
                </a:pathLst>
              </a:custGeom>
              <a:solidFill>
                <a:srgbClr val="B2C547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351" b="0" i="0" u="none" strike="noStrike" kern="0" cap="none" spc="0" normalizeH="0" baseline="0" noProof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/>
                </a:endParaRPr>
              </a:p>
            </p:txBody>
          </p:sp>
          <p:sp>
            <p:nvSpPr>
              <p:cNvPr id="17" name="Freeform 47"/>
              <p:cNvSpPr>
                <a:spLocks/>
              </p:cNvSpPr>
              <p:nvPr/>
            </p:nvSpPr>
            <p:spPr bwMode="auto">
              <a:xfrm>
                <a:off x="3693593" y="2378053"/>
                <a:ext cx="3774128" cy="1796313"/>
              </a:xfrm>
              <a:custGeom>
                <a:avLst/>
                <a:gdLst>
                  <a:gd name="T0" fmla="*/ 0 w 1005"/>
                  <a:gd name="T1" fmla="*/ 182 h 478"/>
                  <a:gd name="T2" fmla="*/ 514 w 1005"/>
                  <a:gd name="T3" fmla="*/ 195 h 478"/>
                  <a:gd name="T4" fmla="*/ 948 w 1005"/>
                  <a:gd name="T5" fmla="*/ 43 h 478"/>
                  <a:gd name="T6" fmla="*/ 989 w 1005"/>
                  <a:gd name="T7" fmla="*/ 0 h 478"/>
                  <a:gd name="T8" fmla="*/ 951 w 1005"/>
                  <a:gd name="T9" fmla="*/ 290 h 478"/>
                  <a:gd name="T10" fmla="*/ 839 w 1005"/>
                  <a:gd name="T11" fmla="*/ 379 h 478"/>
                  <a:gd name="T12" fmla="*/ 129 w 1005"/>
                  <a:gd name="T13" fmla="*/ 422 h 478"/>
                  <a:gd name="T14" fmla="*/ 43 w 1005"/>
                  <a:gd name="T15" fmla="*/ 302 h 478"/>
                  <a:gd name="T16" fmla="*/ 0 w 1005"/>
                  <a:gd name="T17" fmla="*/ 182 h 4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05" h="478">
                    <a:moveTo>
                      <a:pt x="0" y="182"/>
                    </a:moveTo>
                    <a:cubicBezTo>
                      <a:pt x="120" y="225"/>
                      <a:pt x="309" y="232"/>
                      <a:pt x="514" y="195"/>
                    </a:cubicBezTo>
                    <a:cubicBezTo>
                      <a:pt x="683" y="164"/>
                      <a:pt x="848" y="107"/>
                      <a:pt x="948" y="43"/>
                    </a:cubicBezTo>
                    <a:cubicBezTo>
                      <a:pt x="970" y="29"/>
                      <a:pt x="989" y="14"/>
                      <a:pt x="989" y="0"/>
                    </a:cubicBezTo>
                    <a:cubicBezTo>
                      <a:pt x="1005" y="93"/>
                      <a:pt x="988" y="208"/>
                      <a:pt x="951" y="290"/>
                    </a:cubicBezTo>
                    <a:cubicBezTo>
                      <a:pt x="919" y="310"/>
                      <a:pt x="884" y="361"/>
                      <a:pt x="839" y="379"/>
                    </a:cubicBezTo>
                    <a:cubicBezTo>
                      <a:pt x="615" y="470"/>
                      <a:pt x="315" y="478"/>
                      <a:pt x="129" y="422"/>
                    </a:cubicBezTo>
                    <a:cubicBezTo>
                      <a:pt x="95" y="387"/>
                      <a:pt x="66" y="347"/>
                      <a:pt x="43" y="302"/>
                    </a:cubicBezTo>
                    <a:cubicBezTo>
                      <a:pt x="23" y="263"/>
                      <a:pt x="9" y="223"/>
                      <a:pt x="0" y="182"/>
                    </a:cubicBezTo>
                    <a:close/>
                  </a:path>
                </a:pathLst>
              </a:custGeom>
              <a:solidFill>
                <a:srgbClr val="F8C34F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351" b="0" i="0" u="none" strike="noStrike" kern="0" cap="none" spc="0" normalizeH="0" baseline="0" noProof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/>
                </a:endParaRPr>
              </a:p>
            </p:txBody>
          </p:sp>
          <p:sp>
            <p:nvSpPr>
              <p:cNvPr id="18" name="Freeform 48"/>
              <p:cNvSpPr>
                <a:spLocks/>
              </p:cNvSpPr>
              <p:nvPr/>
            </p:nvSpPr>
            <p:spPr bwMode="auto">
              <a:xfrm>
                <a:off x="4152278" y="3351234"/>
                <a:ext cx="3204112" cy="1363311"/>
              </a:xfrm>
              <a:custGeom>
                <a:avLst/>
                <a:gdLst>
                  <a:gd name="T0" fmla="*/ 866 w 866"/>
                  <a:gd name="T1" fmla="*/ 0 h 363"/>
                  <a:gd name="T2" fmla="*/ 860 w 866"/>
                  <a:gd name="T3" fmla="*/ 13 h 363"/>
                  <a:gd name="T4" fmla="*/ 864 w 866"/>
                  <a:gd name="T5" fmla="*/ 5 h 363"/>
                  <a:gd name="T6" fmla="*/ 859 w 866"/>
                  <a:gd name="T7" fmla="*/ 15 h 363"/>
                  <a:gd name="T8" fmla="*/ 858 w 866"/>
                  <a:gd name="T9" fmla="*/ 17 h 363"/>
                  <a:gd name="T10" fmla="*/ 856 w 866"/>
                  <a:gd name="T11" fmla="*/ 21 h 363"/>
                  <a:gd name="T12" fmla="*/ 858 w 866"/>
                  <a:gd name="T13" fmla="*/ 17 h 363"/>
                  <a:gd name="T14" fmla="*/ 853 w 866"/>
                  <a:gd name="T15" fmla="*/ 29 h 363"/>
                  <a:gd name="T16" fmla="*/ 853 w 866"/>
                  <a:gd name="T17" fmla="*/ 28 h 363"/>
                  <a:gd name="T18" fmla="*/ 851 w 866"/>
                  <a:gd name="T19" fmla="*/ 31 h 363"/>
                  <a:gd name="T20" fmla="*/ 616 w 866"/>
                  <a:gd name="T21" fmla="*/ 264 h 363"/>
                  <a:gd name="T22" fmla="*/ 25 w 866"/>
                  <a:gd name="T23" fmla="*/ 183 h 363"/>
                  <a:gd name="T24" fmla="*/ 0 w 866"/>
                  <a:gd name="T25" fmla="*/ 159 h 363"/>
                  <a:gd name="T26" fmla="*/ 441 w 866"/>
                  <a:gd name="T27" fmla="*/ 170 h 363"/>
                  <a:gd name="T28" fmla="*/ 866 w 866"/>
                  <a:gd name="T29" fmla="*/ 0 h 3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66" h="363">
                    <a:moveTo>
                      <a:pt x="866" y="0"/>
                    </a:moveTo>
                    <a:cubicBezTo>
                      <a:pt x="864" y="4"/>
                      <a:pt x="862" y="9"/>
                      <a:pt x="860" y="13"/>
                    </a:cubicBezTo>
                    <a:cubicBezTo>
                      <a:pt x="861" y="10"/>
                      <a:pt x="863" y="7"/>
                      <a:pt x="864" y="5"/>
                    </a:cubicBezTo>
                    <a:cubicBezTo>
                      <a:pt x="862" y="8"/>
                      <a:pt x="861" y="12"/>
                      <a:pt x="859" y="15"/>
                    </a:cubicBezTo>
                    <a:cubicBezTo>
                      <a:pt x="859" y="16"/>
                      <a:pt x="859" y="16"/>
                      <a:pt x="858" y="17"/>
                    </a:cubicBezTo>
                    <a:cubicBezTo>
                      <a:pt x="858" y="18"/>
                      <a:pt x="857" y="19"/>
                      <a:pt x="856" y="21"/>
                    </a:cubicBezTo>
                    <a:cubicBezTo>
                      <a:pt x="857" y="19"/>
                      <a:pt x="858" y="18"/>
                      <a:pt x="858" y="17"/>
                    </a:cubicBezTo>
                    <a:cubicBezTo>
                      <a:pt x="857" y="21"/>
                      <a:pt x="855" y="25"/>
                      <a:pt x="853" y="29"/>
                    </a:cubicBezTo>
                    <a:cubicBezTo>
                      <a:pt x="853" y="28"/>
                      <a:pt x="853" y="28"/>
                      <a:pt x="853" y="28"/>
                    </a:cubicBezTo>
                    <a:cubicBezTo>
                      <a:pt x="852" y="29"/>
                      <a:pt x="852" y="30"/>
                      <a:pt x="851" y="31"/>
                    </a:cubicBezTo>
                    <a:cubicBezTo>
                      <a:pt x="803" y="128"/>
                      <a:pt x="722" y="211"/>
                      <a:pt x="616" y="264"/>
                    </a:cubicBezTo>
                    <a:cubicBezTo>
                      <a:pt x="416" y="363"/>
                      <a:pt x="181" y="324"/>
                      <a:pt x="25" y="183"/>
                    </a:cubicBezTo>
                    <a:cubicBezTo>
                      <a:pt x="17" y="175"/>
                      <a:pt x="8" y="167"/>
                      <a:pt x="0" y="159"/>
                    </a:cubicBezTo>
                    <a:cubicBezTo>
                      <a:pt x="24" y="175"/>
                      <a:pt x="240" y="202"/>
                      <a:pt x="441" y="170"/>
                    </a:cubicBezTo>
                    <a:cubicBezTo>
                      <a:pt x="653" y="135"/>
                      <a:pt x="843" y="49"/>
                      <a:pt x="866" y="0"/>
                    </a:cubicBezTo>
                    <a:close/>
                  </a:path>
                </a:pathLst>
              </a:custGeom>
              <a:solidFill>
                <a:srgbClr val="EA5453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351" b="0" i="0" u="none" strike="noStrike" kern="0" cap="none" spc="0" normalizeH="0" baseline="0" noProof="0">
                  <a:ln>
                    <a:noFill/>
                  </a:ln>
                  <a:solidFill>
                    <a:srgbClr val="0D1015"/>
                  </a:solidFill>
                  <a:effectLst/>
                  <a:uLnTx/>
                  <a:uFillTx/>
                  <a:latin typeface="Roboto Condensed Light"/>
                </a:endParaRPr>
              </a:p>
            </p:txBody>
          </p:sp>
        </p:grpSp>
      </p:grpSp>
      <p:sp>
        <p:nvSpPr>
          <p:cNvPr id="52" name="Rectangle 1436"/>
          <p:cNvSpPr>
            <a:spLocks noChangeArrowheads="1"/>
          </p:cNvSpPr>
          <p:nvPr/>
        </p:nvSpPr>
        <p:spPr bwMode="auto">
          <a:xfrm rot="904245">
            <a:off x="4249165" y="3563898"/>
            <a:ext cx="95740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Roboto Condensed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Roboto Condensed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b="1" dirty="0" smtClean="0">
                <a:cs typeface="Arial" panose="020B0604020202020204" pitchFamily="34" charset="0"/>
              </a:rPr>
              <a:t>KELAS II</a:t>
            </a:r>
          </a:p>
        </p:txBody>
      </p:sp>
      <p:sp>
        <p:nvSpPr>
          <p:cNvPr id="53" name="Rectangle 1436"/>
          <p:cNvSpPr>
            <a:spLocks noChangeArrowheads="1"/>
          </p:cNvSpPr>
          <p:nvPr/>
        </p:nvSpPr>
        <p:spPr bwMode="auto">
          <a:xfrm rot="904245">
            <a:off x="4428797" y="2956087"/>
            <a:ext cx="89441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Roboto Condensed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Roboto Condensed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b="1" dirty="0" smtClean="0">
                <a:cs typeface="Arial" panose="020B0604020202020204" pitchFamily="34" charset="0"/>
              </a:rPr>
              <a:t>KELAS I</a:t>
            </a:r>
          </a:p>
        </p:txBody>
      </p:sp>
      <p:sp>
        <p:nvSpPr>
          <p:cNvPr id="54" name="Rectangle 1436"/>
          <p:cNvSpPr>
            <a:spLocks noChangeArrowheads="1"/>
          </p:cNvSpPr>
          <p:nvPr/>
        </p:nvSpPr>
        <p:spPr bwMode="auto">
          <a:xfrm rot="904245">
            <a:off x="4072493" y="4025366"/>
            <a:ext cx="102039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Roboto Condensed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Roboto Condensed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Roboto Condensed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boto Condensed Light" pitchFamily="2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b="1" dirty="0" smtClean="0">
                <a:cs typeface="Arial" panose="020B0604020202020204" pitchFamily="34" charset="0"/>
              </a:rPr>
              <a:t>KELAS III</a:t>
            </a:r>
          </a:p>
        </p:txBody>
      </p:sp>
      <p:sp>
        <p:nvSpPr>
          <p:cNvPr id="2" name="Rectangle 1"/>
          <p:cNvSpPr/>
          <p:nvPr/>
        </p:nvSpPr>
        <p:spPr>
          <a:xfrm>
            <a:off x="6745546" y="3467003"/>
            <a:ext cx="166445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1400" kern="0" dirty="0" err="1" smtClean="0">
                <a:solidFill>
                  <a:srgbClr val="0D1015"/>
                </a:solidFill>
              </a:rPr>
              <a:t>Rp</a:t>
            </a:r>
            <a:r>
              <a:rPr lang="en-US" altLang="en-US" sz="1400" kern="0" dirty="0" smtClean="0">
                <a:solidFill>
                  <a:srgbClr val="0D1015"/>
                </a:solidFill>
              </a:rPr>
              <a:t> 51.000/Org/</a:t>
            </a:r>
            <a:r>
              <a:rPr lang="en-US" altLang="en-US" sz="1400" kern="0" dirty="0" err="1" smtClean="0">
                <a:solidFill>
                  <a:srgbClr val="0D1015"/>
                </a:solidFill>
              </a:rPr>
              <a:t>Bln</a:t>
            </a:r>
            <a:endParaRPr lang="en-US" altLang="en-US" sz="1400" kern="0" dirty="0">
              <a:solidFill>
                <a:srgbClr val="0D1015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6639239" y="4387115"/>
            <a:ext cx="170302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1400" kern="0" dirty="0" err="1" smtClean="0">
                <a:solidFill>
                  <a:srgbClr val="0D1015"/>
                </a:solidFill>
              </a:rPr>
              <a:t>Rp</a:t>
            </a:r>
            <a:r>
              <a:rPr lang="en-US" altLang="en-US" sz="1400" kern="0" dirty="0" smtClean="0">
                <a:solidFill>
                  <a:srgbClr val="0D1015"/>
                </a:solidFill>
              </a:rPr>
              <a:t> 25.500/Org/</a:t>
            </a:r>
            <a:r>
              <a:rPr lang="en-US" altLang="en-US" sz="1400" kern="0" dirty="0" err="1" smtClean="0">
                <a:solidFill>
                  <a:srgbClr val="0D1015"/>
                </a:solidFill>
              </a:rPr>
              <a:t>Bln</a:t>
            </a:r>
            <a:endParaRPr lang="en-US" altLang="en-US" sz="1400" kern="0" dirty="0">
              <a:solidFill>
                <a:srgbClr val="0D1015"/>
              </a:solidFill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6835277" y="2617025"/>
            <a:ext cx="159409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1400" kern="0" dirty="0" err="1" smtClean="0">
                <a:solidFill>
                  <a:srgbClr val="0D1015"/>
                </a:solidFill>
              </a:rPr>
              <a:t>Rp</a:t>
            </a:r>
            <a:r>
              <a:rPr lang="en-US" altLang="en-US" sz="1400" kern="0" dirty="0" smtClean="0">
                <a:solidFill>
                  <a:srgbClr val="0D1015"/>
                </a:solidFill>
              </a:rPr>
              <a:t> 80.000/Org/</a:t>
            </a:r>
            <a:r>
              <a:rPr lang="en-US" altLang="en-US" sz="1400" kern="0" dirty="0" err="1" smtClean="0">
                <a:solidFill>
                  <a:srgbClr val="0D1015"/>
                </a:solidFill>
              </a:rPr>
              <a:t>Bln</a:t>
            </a:r>
            <a:endParaRPr lang="en-US" altLang="en-US" sz="1400" kern="0" dirty="0">
              <a:solidFill>
                <a:srgbClr val="0D1015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469842" y="128537"/>
            <a:ext cx="3075645" cy="461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0" cap="none" spc="0" dirty="0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</a:rPr>
              <a:t>a. IURAN PBPU &amp; BP</a:t>
            </a:r>
            <a:endParaRPr lang="en-US" sz="2400" b="0" cap="none" spc="0" dirty="0">
              <a:ln w="0"/>
              <a:solidFill>
                <a:schemeClr val="bg1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grpSp>
        <p:nvGrpSpPr>
          <p:cNvPr id="73" name="Group 72"/>
          <p:cNvGrpSpPr/>
          <p:nvPr/>
        </p:nvGrpSpPr>
        <p:grpSpPr>
          <a:xfrm>
            <a:off x="8524961" y="2604296"/>
            <a:ext cx="289750" cy="341595"/>
            <a:chOff x="8369300" y="2041525"/>
            <a:chExt cx="323850" cy="363538"/>
          </a:xfrm>
          <a:solidFill>
            <a:schemeClr val="tx1"/>
          </a:solidFill>
        </p:grpSpPr>
        <p:sp>
          <p:nvSpPr>
            <p:cNvPr id="74" name="Freeform 153"/>
            <p:cNvSpPr>
              <a:spLocks/>
            </p:cNvSpPr>
            <p:nvPr/>
          </p:nvSpPr>
          <p:spPr bwMode="auto">
            <a:xfrm>
              <a:off x="8485188" y="2225675"/>
              <a:ext cx="92075" cy="120650"/>
            </a:xfrm>
            <a:custGeom>
              <a:avLst/>
              <a:gdLst>
                <a:gd name="T0" fmla="*/ 91 w 165"/>
                <a:gd name="T1" fmla="*/ 213 h 213"/>
                <a:gd name="T2" fmla="*/ 4 w 165"/>
                <a:gd name="T3" fmla="*/ 179 h 213"/>
                <a:gd name="T4" fmla="*/ 3 w 165"/>
                <a:gd name="T5" fmla="*/ 169 h 213"/>
                <a:gd name="T6" fmla="*/ 13 w 165"/>
                <a:gd name="T7" fmla="*/ 168 h 213"/>
                <a:gd name="T8" fmla="*/ 91 w 165"/>
                <a:gd name="T9" fmla="*/ 199 h 213"/>
                <a:gd name="T10" fmla="*/ 147 w 165"/>
                <a:gd name="T11" fmla="*/ 160 h 213"/>
                <a:gd name="T12" fmla="*/ 97 w 165"/>
                <a:gd name="T13" fmla="*/ 114 h 213"/>
                <a:gd name="T14" fmla="*/ 90 w 165"/>
                <a:gd name="T15" fmla="*/ 112 h 213"/>
                <a:gd name="T16" fmla="*/ 82 w 165"/>
                <a:gd name="T17" fmla="*/ 110 h 213"/>
                <a:gd name="T18" fmla="*/ 16 w 165"/>
                <a:gd name="T19" fmla="*/ 55 h 213"/>
                <a:gd name="T20" fmla="*/ 89 w 165"/>
                <a:gd name="T21" fmla="*/ 0 h 213"/>
                <a:gd name="T22" fmla="*/ 161 w 165"/>
                <a:gd name="T23" fmla="*/ 25 h 213"/>
                <a:gd name="T24" fmla="*/ 163 w 165"/>
                <a:gd name="T25" fmla="*/ 35 h 213"/>
                <a:gd name="T26" fmla="*/ 154 w 165"/>
                <a:gd name="T27" fmla="*/ 37 h 213"/>
                <a:gd name="T28" fmla="*/ 89 w 165"/>
                <a:gd name="T29" fmla="*/ 14 h 213"/>
                <a:gd name="T30" fmla="*/ 30 w 165"/>
                <a:gd name="T31" fmla="*/ 55 h 213"/>
                <a:gd name="T32" fmla="*/ 85 w 165"/>
                <a:gd name="T33" fmla="*/ 96 h 213"/>
                <a:gd name="T34" fmla="*/ 93 w 165"/>
                <a:gd name="T35" fmla="*/ 98 h 213"/>
                <a:gd name="T36" fmla="*/ 101 w 165"/>
                <a:gd name="T37" fmla="*/ 100 h 213"/>
                <a:gd name="T38" fmla="*/ 161 w 165"/>
                <a:gd name="T39" fmla="*/ 160 h 213"/>
                <a:gd name="T40" fmla="*/ 91 w 165"/>
                <a:gd name="T41" fmla="*/ 213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65" h="213">
                  <a:moveTo>
                    <a:pt x="91" y="213"/>
                  </a:moveTo>
                  <a:cubicBezTo>
                    <a:pt x="66" y="213"/>
                    <a:pt x="27" y="197"/>
                    <a:pt x="4" y="179"/>
                  </a:cubicBezTo>
                  <a:cubicBezTo>
                    <a:pt x="1" y="176"/>
                    <a:pt x="0" y="172"/>
                    <a:pt x="3" y="169"/>
                  </a:cubicBezTo>
                  <a:cubicBezTo>
                    <a:pt x="5" y="166"/>
                    <a:pt x="10" y="165"/>
                    <a:pt x="13" y="168"/>
                  </a:cubicBezTo>
                  <a:cubicBezTo>
                    <a:pt x="33" y="184"/>
                    <a:pt x="69" y="199"/>
                    <a:pt x="91" y="199"/>
                  </a:cubicBezTo>
                  <a:cubicBezTo>
                    <a:pt x="143" y="199"/>
                    <a:pt x="147" y="169"/>
                    <a:pt x="147" y="160"/>
                  </a:cubicBezTo>
                  <a:cubicBezTo>
                    <a:pt x="147" y="128"/>
                    <a:pt x="124" y="120"/>
                    <a:pt x="97" y="114"/>
                  </a:cubicBezTo>
                  <a:cubicBezTo>
                    <a:pt x="95" y="113"/>
                    <a:pt x="92" y="113"/>
                    <a:pt x="90" y="112"/>
                  </a:cubicBezTo>
                  <a:cubicBezTo>
                    <a:pt x="87" y="111"/>
                    <a:pt x="85" y="111"/>
                    <a:pt x="82" y="110"/>
                  </a:cubicBezTo>
                  <a:cubicBezTo>
                    <a:pt x="59" y="105"/>
                    <a:pt x="16" y="95"/>
                    <a:pt x="16" y="55"/>
                  </a:cubicBezTo>
                  <a:cubicBezTo>
                    <a:pt x="16" y="15"/>
                    <a:pt x="56" y="0"/>
                    <a:pt x="89" y="0"/>
                  </a:cubicBezTo>
                  <a:cubicBezTo>
                    <a:pt x="111" y="0"/>
                    <a:pt x="138" y="10"/>
                    <a:pt x="161" y="25"/>
                  </a:cubicBezTo>
                  <a:cubicBezTo>
                    <a:pt x="164" y="27"/>
                    <a:pt x="165" y="32"/>
                    <a:pt x="163" y="35"/>
                  </a:cubicBezTo>
                  <a:cubicBezTo>
                    <a:pt x="161" y="38"/>
                    <a:pt x="157" y="39"/>
                    <a:pt x="154" y="37"/>
                  </a:cubicBezTo>
                  <a:cubicBezTo>
                    <a:pt x="132" y="23"/>
                    <a:pt x="108" y="14"/>
                    <a:pt x="89" y="14"/>
                  </a:cubicBezTo>
                  <a:cubicBezTo>
                    <a:pt x="33" y="14"/>
                    <a:pt x="30" y="48"/>
                    <a:pt x="30" y="55"/>
                  </a:cubicBezTo>
                  <a:cubicBezTo>
                    <a:pt x="30" y="81"/>
                    <a:pt x="57" y="90"/>
                    <a:pt x="85" y="96"/>
                  </a:cubicBezTo>
                  <a:cubicBezTo>
                    <a:pt x="88" y="97"/>
                    <a:pt x="91" y="98"/>
                    <a:pt x="93" y="98"/>
                  </a:cubicBezTo>
                  <a:cubicBezTo>
                    <a:pt x="95" y="99"/>
                    <a:pt x="98" y="100"/>
                    <a:pt x="101" y="100"/>
                  </a:cubicBezTo>
                  <a:cubicBezTo>
                    <a:pt x="122" y="105"/>
                    <a:pt x="161" y="114"/>
                    <a:pt x="161" y="160"/>
                  </a:cubicBezTo>
                  <a:cubicBezTo>
                    <a:pt x="161" y="199"/>
                    <a:pt x="125" y="213"/>
                    <a:pt x="91" y="213"/>
                  </a:cubicBezTo>
                </a:path>
              </a:pathLst>
            </a:custGeom>
            <a:grpFill/>
            <a:ln w="9525">
              <a:solidFill>
                <a:schemeClr val="tx1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+mn-lt"/>
              </a:endParaRPr>
            </a:p>
          </p:txBody>
        </p:sp>
        <p:sp>
          <p:nvSpPr>
            <p:cNvPr id="75" name="Freeform 154"/>
            <p:cNvSpPr>
              <a:spLocks/>
            </p:cNvSpPr>
            <p:nvPr/>
          </p:nvSpPr>
          <p:spPr bwMode="auto">
            <a:xfrm>
              <a:off x="8531225" y="2206625"/>
              <a:ext cx="7937" cy="166688"/>
            </a:xfrm>
            <a:custGeom>
              <a:avLst/>
              <a:gdLst>
                <a:gd name="T0" fmla="*/ 7 w 14"/>
                <a:gd name="T1" fmla="*/ 296 h 296"/>
                <a:gd name="T2" fmla="*/ 0 w 14"/>
                <a:gd name="T3" fmla="*/ 289 h 296"/>
                <a:gd name="T4" fmla="*/ 0 w 14"/>
                <a:gd name="T5" fmla="*/ 7 h 296"/>
                <a:gd name="T6" fmla="*/ 7 w 14"/>
                <a:gd name="T7" fmla="*/ 0 h 296"/>
                <a:gd name="T8" fmla="*/ 14 w 14"/>
                <a:gd name="T9" fmla="*/ 7 h 296"/>
                <a:gd name="T10" fmla="*/ 14 w 14"/>
                <a:gd name="T11" fmla="*/ 289 h 296"/>
                <a:gd name="T12" fmla="*/ 7 w 14"/>
                <a:gd name="T13" fmla="*/ 296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96">
                  <a:moveTo>
                    <a:pt x="7" y="296"/>
                  </a:moveTo>
                  <a:cubicBezTo>
                    <a:pt x="4" y="296"/>
                    <a:pt x="0" y="293"/>
                    <a:pt x="0" y="289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4"/>
                    <a:pt x="4" y="0"/>
                    <a:pt x="7" y="0"/>
                  </a:cubicBezTo>
                  <a:cubicBezTo>
                    <a:pt x="11" y="0"/>
                    <a:pt x="14" y="4"/>
                    <a:pt x="14" y="7"/>
                  </a:cubicBezTo>
                  <a:cubicBezTo>
                    <a:pt x="14" y="289"/>
                    <a:pt x="14" y="289"/>
                    <a:pt x="14" y="289"/>
                  </a:cubicBezTo>
                  <a:cubicBezTo>
                    <a:pt x="14" y="293"/>
                    <a:pt x="11" y="296"/>
                    <a:pt x="7" y="296"/>
                  </a:cubicBezTo>
                </a:path>
              </a:pathLst>
            </a:custGeom>
            <a:grpFill/>
            <a:ln w="9525">
              <a:solidFill>
                <a:schemeClr val="tx1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+mn-lt"/>
              </a:endParaRPr>
            </a:p>
          </p:txBody>
        </p:sp>
        <p:sp>
          <p:nvSpPr>
            <p:cNvPr id="76" name="Freeform 155"/>
            <p:cNvSpPr>
              <a:spLocks/>
            </p:cNvSpPr>
            <p:nvPr/>
          </p:nvSpPr>
          <p:spPr bwMode="auto">
            <a:xfrm>
              <a:off x="8488363" y="2159000"/>
              <a:ext cx="85725" cy="20638"/>
            </a:xfrm>
            <a:custGeom>
              <a:avLst/>
              <a:gdLst>
                <a:gd name="T0" fmla="*/ 76 w 152"/>
                <a:gd name="T1" fmla="*/ 35 h 35"/>
                <a:gd name="T2" fmla="*/ 0 w 152"/>
                <a:gd name="T3" fmla="*/ 9 h 35"/>
                <a:gd name="T4" fmla="*/ 14 w 152"/>
                <a:gd name="T5" fmla="*/ 6 h 35"/>
                <a:gd name="T6" fmla="*/ 14 w 152"/>
                <a:gd name="T7" fmla="*/ 6 h 35"/>
                <a:gd name="T8" fmla="*/ 76 w 152"/>
                <a:gd name="T9" fmla="*/ 21 h 35"/>
                <a:gd name="T10" fmla="*/ 138 w 152"/>
                <a:gd name="T11" fmla="*/ 6 h 35"/>
                <a:gd name="T12" fmla="*/ 146 w 152"/>
                <a:gd name="T13" fmla="*/ 1 h 35"/>
                <a:gd name="T14" fmla="*/ 151 w 152"/>
                <a:gd name="T15" fmla="*/ 9 h 35"/>
                <a:gd name="T16" fmla="*/ 76 w 152"/>
                <a:gd name="T17" fmla="*/ 3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2" h="35">
                  <a:moveTo>
                    <a:pt x="76" y="35"/>
                  </a:moveTo>
                  <a:cubicBezTo>
                    <a:pt x="9" y="35"/>
                    <a:pt x="1" y="14"/>
                    <a:pt x="0" y="9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20" y="21"/>
                    <a:pt x="76" y="21"/>
                  </a:cubicBezTo>
                  <a:cubicBezTo>
                    <a:pt x="129" y="21"/>
                    <a:pt x="138" y="6"/>
                    <a:pt x="138" y="6"/>
                  </a:cubicBezTo>
                  <a:cubicBezTo>
                    <a:pt x="138" y="3"/>
                    <a:pt x="142" y="0"/>
                    <a:pt x="146" y="1"/>
                  </a:cubicBezTo>
                  <a:cubicBezTo>
                    <a:pt x="150" y="2"/>
                    <a:pt x="152" y="6"/>
                    <a:pt x="151" y="9"/>
                  </a:cubicBezTo>
                  <a:cubicBezTo>
                    <a:pt x="150" y="14"/>
                    <a:pt x="142" y="35"/>
                    <a:pt x="76" y="35"/>
                  </a:cubicBezTo>
                </a:path>
              </a:pathLst>
            </a:custGeom>
            <a:grpFill/>
            <a:ln w="9525">
              <a:solidFill>
                <a:schemeClr val="tx1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+mn-lt"/>
              </a:endParaRPr>
            </a:p>
          </p:txBody>
        </p:sp>
        <p:sp>
          <p:nvSpPr>
            <p:cNvPr id="77" name="Freeform 156"/>
            <p:cNvSpPr>
              <a:spLocks noEditPoints="1"/>
            </p:cNvSpPr>
            <p:nvPr/>
          </p:nvSpPr>
          <p:spPr bwMode="auto">
            <a:xfrm>
              <a:off x="8369300" y="2041525"/>
              <a:ext cx="323850" cy="363538"/>
            </a:xfrm>
            <a:custGeom>
              <a:avLst/>
              <a:gdLst>
                <a:gd name="T0" fmla="*/ 289 w 577"/>
                <a:gd name="T1" fmla="*/ 646 h 646"/>
                <a:gd name="T2" fmla="*/ 0 w 577"/>
                <a:gd name="T3" fmla="*/ 462 h 646"/>
                <a:gd name="T4" fmla="*/ 213 w 577"/>
                <a:gd name="T5" fmla="*/ 213 h 646"/>
                <a:gd name="T6" fmla="*/ 134 w 577"/>
                <a:gd name="T7" fmla="*/ 83 h 646"/>
                <a:gd name="T8" fmla="*/ 130 w 577"/>
                <a:gd name="T9" fmla="*/ 80 h 646"/>
                <a:gd name="T10" fmla="*/ 119 w 577"/>
                <a:gd name="T11" fmla="*/ 51 h 646"/>
                <a:gd name="T12" fmla="*/ 147 w 577"/>
                <a:gd name="T13" fmla="*/ 37 h 646"/>
                <a:gd name="T14" fmla="*/ 185 w 577"/>
                <a:gd name="T15" fmla="*/ 47 h 646"/>
                <a:gd name="T16" fmla="*/ 200 w 577"/>
                <a:gd name="T17" fmla="*/ 51 h 646"/>
                <a:gd name="T18" fmla="*/ 200 w 577"/>
                <a:gd name="T19" fmla="*/ 51 h 646"/>
                <a:gd name="T20" fmla="*/ 233 w 577"/>
                <a:gd name="T21" fmla="*/ 31 h 646"/>
                <a:gd name="T22" fmla="*/ 236 w 577"/>
                <a:gd name="T23" fmla="*/ 28 h 646"/>
                <a:gd name="T24" fmla="*/ 289 w 577"/>
                <a:gd name="T25" fmla="*/ 0 h 646"/>
                <a:gd name="T26" fmla="*/ 341 w 577"/>
                <a:gd name="T27" fmla="*/ 28 h 646"/>
                <a:gd name="T28" fmla="*/ 344 w 577"/>
                <a:gd name="T29" fmla="*/ 31 h 646"/>
                <a:gd name="T30" fmla="*/ 377 w 577"/>
                <a:gd name="T31" fmla="*/ 51 h 646"/>
                <a:gd name="T32" fmla="*/ 393 w 577"/>
                <a:gd name="T33" fmla="*/ 47 h 646"/>
                <a:gd name="T34" fmla="*/ 430 w 577"/>
                <a:gd name="T35" fmla="*/ 37 h 646"/>
                <a:gd name="T36" fmla="*/ 458 w 577"/>
                <a:gd name="T37" fmla="*/ 51 h 646"/>
                <a:gd name="T38" fmla="*/ 447 w 577"/>
                <a:gd name="T39" fmla="*/ 80 h 646"/>
                <a:gd name="T40" fmla="*/ 444 w 577"/>
                <a:gd name="T41" fmla="*/ 83 h 646"/>
                <a:gd name="T42" fmla="*/ 365 w 577"/>
                <a:gd name="T43" fmla="*/ 213 h 646"/>
                <a:gd name="T44" fmla="*/ 577 w 577"/>
                <a:gd name="T45" fmla="*/ 462 h 646"/>
                <a:gd name="T46" fmla="*/ 289 w 577"/>
                <a:gd name="T47" fmla="*/ 646 h 646"/>
                <a:gd name="T48" fmla="*/ 147 w 577"/>
                <a:gd name="T49" fmla="*/ 51 h 646"/>
                <a:gd name="T50" fmla="*/ 132 w 577"/>
                <a:gd name="T51" fmla="*/ 56 h 646"/>
                <a:gd name="T52" fmla="*/ 140 w 577"/>
                <a:gd name="T53" fmla="*/ 70 h 646"/>
                <a:gd name="T54" fmla="*/ 143 w 577"/>
                <a:gd name="T55" fmla="*/ 72 h 646"/>
                <a:gd name="T56" fmla="*/ 227 w 577"/>
                <a:gd name="T57" fmla="*/ 218 h 646"/>
                <a:gd name="T58" fmla="*/ 222 w 577"/>
                <a:gd name="T59" fmla="*/ 224 h 646"/>
                <a:gd name="T60" fmla="*/ 14 w 577"/>
                <a:gd name="T61" fmla="*/ 462 h 646"/>
                <a:gd name="T62" fmla="*/ 289 w 577"/>
                <a:gd name="T63" fmla="*/ 632 h 646"/>
                <a:gd name="T64" fmla="*/ 563 w 577"/>
                <a:gd name="T65" fmla="*/ 462 h 646"/>
                <a:gd name="T66" fmla="*/ 355 w 577"/>
                <a:gd name="T67" fmla="*/ 224 h 646"/>
                <a:gd name="T68" fmla="*/ 350 w 577"/>
                <a:gd name="T69" fmla="*/ 218 h 646"/>
                <a:gd name="T70" fmla="*/ 435 w 577"/>
                <a:gd name="T71" fmla="*/ 72 h 646"/>
                <a:gd name="T72" fmla="*/ 438 w 577"/>
                <a:gd name="T73" fmla="*/ 70 h 646"/>
                <a:gd name="T74" fmla="*/ 445 w 577"/>
                <a:gd name="T75" fmla="*/ 56 h 646"/>
                <a:gd name="T76" fmla="*/ 430 w 577"/>
                <a:gd name="T77" fmla="*/ 51 h 646"/>
                <a:gd name="T78" fmla="*/ 399 w 577"/>
                <a:gd name="T79" fmla="*/ 59 h 646"/>
                <a:gd name="T80" fmla="*/ 377 w 577"/>
                <a:gd name="T81" fmla="*/ 65 h 646"/>
                <a:gd name="T82" fmla="*/ 334 w 577"/>
                <a:gd name="T83" fmla="*/ 41 h 646"/>
                <a:gd name="T84" fmla="*/ 331 w 577"/>
                <a:gd name="T85" fmla="*/ 37 h 646"/>
                <a:gd name="T86" fmla="*/ 289 w 577"/>
                <a:gd name="T87" fmla="*/ 14 h 646"/>
                <a:gd name="T88" fmla="*/ 246 w 577"/>
                <a:gd name="T89" fmla="*/ 37 h 646"/>
                <a:gd name="T90" fmla="*/ 243 w 577"/>
                <a:gd name="T91" fmla="*/ 41 h 646"/>
                <a:gd name="T92" fmla="*/ 200 w 577"/>
                <a:gd name="T93" fmla="*/ 65 h 646"/>
                <a:gd name="T94" fmla="*/ 200 w 577"/>
                <a:gd name="T95" fmla="*/ 65 h 646"/>
                <a:gd name="T96" fmla="*/ 179 w 577"/>
                <a:gd name="T97" fmla="*/ 59 h 646"/>
                <a:gd name="T98" fmla="*/ 147 w 577"/>
                <a:gd name="T99" fmla="*/ 51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577" h="646">
                  <a:moveTo>
                    <a:pt x="289" y="646"/>
                  </a:moveTo>
                  <a:cubicBezTo>
                    <a:pt x="47" y="646"/>
                    <a:pt x="0" y="579"/>
                    <a:pt x="0" y="462"/>
                  </a:cubicBezTo>
                  <a:cubicBezTo>
                    <a:pt x="0" y="344"/>
                    <a:pt x="125" y="245"/>
                    <a:pt x="213" y="213"/>
                  </a:cubicBezTo>
                  <a:cubicBezTo>
                    <a:pt x="212" y="181"/>
                    <a:pt x="196" y="134"/>
                    <a:pt x="134" y="83"/>
                  </a:cubicBezTo>
                  <a:cubicBezTo>
                    <a:pt x="132" y="81"/>
                    <a:pt x="131" y="80"/>
                    <a:pt x="130" y="80"/>
                  </a:cubicBezTo>
                  <a:cubicBezTo>
                    <a:pt x="117" y="67"/>
                    <a:pt x="117" y="57"/>
                    <a:pt x="119" y="51"/>
                  </a:cubicBezTo>
                  <a:cubicBezTo>
                    <a:pt x="123" y="42"/>
                    <a:pt x="133" y="37"/>
                    <a:pt x="147" y="37"/>
                  </a:cubicBezTo>
                  <a:cubicBezTo>
                    <a:pt x="159" y="37"/>
                    <a:pt x="172" y="41"/>
                    <a:pt x="185" y="47"/>
                  </a:cubicBezTo>
                  <a:cubicBezTo>
                    <a:pt x="190" y="49"/>
                    <a:pt x="196" y="51"/>
                    <a:pt x="200" y="51"/>
                  </a:cubicBezTo>
                  <a:cubicBezTo>
                    <a:pt x="200" y="51"/>
                    <a:pt x="200" y="51"/>
                    <a:pt x="200" y="51"/>
                  </a:cubicBezTo>
                  <a:cubicBezTo>
                    <a:pt x="212" y="51"/>
                    <a:pt x="222" y="43"/>
                    <a:pt x="233" y="31"/>
                  </a:cubicBezTo>
                  <a:cubicBezTo>
                    <a:pt x="236" y="28"/>
                    <a:pt x="236" y="28"/>
                    <a:pt x="236" y="28"/>
                  </a:cubicBezTo>
                  <a:cubicBezTo>
                    <a:pt x="249" y="15"/>
                    <a:pt x="263" y="0"/>
                    <a:pt x="289" y="0"/>
                  </a:cubicBezTo>
                  <a:cubicBezTo>
                    <a:pt x="314" y="0"/>
                    <a:pt x="329" y="15"/>
                    <a:pt x="341" y="28"/>
                  </a:cubicBezTo>
                  <a:cubicBezTo>
                    <a:pt x="344" y="31"/>
                    <a:pt x="344" y="31"/>
                    <a:pt x="344" y="31"/>
                  </a:cubicBezTo>
                  <a:cubicBezTo>
                    <a:pt x="356" y="43"/>
                    <a:pt x="365" y="51"/>
                    <a:pt x="377" y="51"/>
                  </a:cubicBezTo>
                  <a:cubicBezTo>
                    <a:pt x="382" y="51"/>
                    <a:pt x="387" y="49"/>
                    <a:pt x="393" y="47"/>
                  </a:cubicBezTo>
                  <a:cubicBezTo>
                    <a:pt x="405" y="41"/>
                    <a:pt x="418" y="37"/>
                    <a:pt x="430" y="37"/>
                  </a:cubicBezTo>
                  <a:cubicBezTo>
                    <a:pt x="445" y="37"/>
                    <a:pt x="455" y="42"/>
                    <a:pt x="458" y="51"/>
                  </a:cubicBezTo>
                  <a:cubicBezTo>
                    <a:pt x="461" y="57"/>
                    <a:pt x="461" y="67"/>
                    <a:pt x="447" y="80"/>
                  </a:cubicBezTo>
                  <a:cubicBezTo>
                    <a:pt x="447" y="80"/>
                    <a:pt x="446" y="81"/>
                    <a:pt x="444" y="83"/>
                  </a:cubicBezTo>
                  <a:cubicBezTo>
                    <a:pt x="381" y="134"/>
                    <a:pt x="366" y="181"/>
                    <a:pt x="365" y="213"/>
                  </a:cubicBezTo>
                  <a:cubicBezTo>
                    <a:pt x="452" y="245"/>
                    <a:pt x="577" y="344"/>
                    <a:pt x="577" y="462"/>
                  </a:cubicBezTo>
                  <a:cubicBezTo>
                    <a:pt x="577" y="579"/>
                    <a:pt x="530" y="646"/>
                    <a:pt x="289" y="646"/>
                  </a:cubicBezTo>
                  <a:moveTo>
                    <a:pt x="147" y="51"/>
                  </a:moveTo>
                  <a:cubicBezTo>
                    <a:pt x="138" y="51"/>
                    <a:pt x="133" y="54"/>
                    <a:pt x="132" y="56"/>
                  </a:cubicBezTo>
                  <a:cubicBezTo>
                    <a:pt x="131" y="58"/>
                    <a:pt x="133" y="63"/>
                    <a:pt x="140" y="70"/>
                  </a:cubicBezTo>
                  <a:cubicBezTo>
                    <a:pt x="140" y="70"/>
                    <a:pt x="141" y="71"/>
                    <a:pt x="143" y="72"/>
                  </a:cubicBezTo>
                  <a:cubicBezTo>
                    <a:pt x="212" y="129"/>
                    <a:pt x="227" y="183"/>
                    <a:pt x="227" y="218"/>
                  </a:cubicBezTo>
                  <a:cubicBezTo>
                    <a:pt x="227" y="221"/>
                    <a:pt x="225" y="223"/>
                    <a:pt x="222" y="224"/>
                  </a:cubicBezTo>
                  <a:cubicBezTo>
                    <a:pt x="138" y="253"/>
                    <a:pt x="14" y="349"/>
                    <a:pt x="14" y="462"/>
                  </a:cubicBezTo>
                  <a:cubicBezTo>
                    <a:pt x="14" y="573"/>
                    <a:pt x="58" y="632"/>
                    <a:pt x="289" y="632"/>
                  </a:cubicBezTo>
                  <a:cubicBezTo>
                    <a:pt x="520" y="632"/>
                    <a:pt x="563" y="573"/>
                    <a:pt x="563" y="462"/>
                  </a:cubicBezTo>
                  <a:cubicBezTo>
                    <a:pt x="563" y="349"/>
                    <a:pt x="439" y="253"/>
                    <a:pt x="355" y="224"/>
                  </a:cubicBezTo>
                  <a:cubicBezTo>
                    <a:pt x="352" y="223"/>
                    <a:pt x="350" y="221"/>
                    <a:pt x="350" y="218"/>
                  </a:cubicBezTo>
                  <a:cubicBezTo>
                    <a:pt x="350" y="183"/>
                    <a:pt x="365" y="129"/>
                    <a:pt x="435" y="72"/>
                  </a:cubicBezTo>
                  <a:cubicBezTo>
                    <a:pt x="436" y="71"/>
                    <a:pt x="437" y="70"/>
                    <a:pt x="438" y="70"/>
                  </a:cubicBezTo>
                  <a:cubicBezTo>
                    <a:pt x="445" y="63"/>
                    <a:pt x="446" y="58"/>
                    <a:pt x="445" y="56"/>
                  </a:cubicBezTo>
                  <a:cubicBezTo>
                    <a:pt x="444" y="54"/>
                    <a:pt x="439" y="51"/>
                    <a:pt x="430" y="51"/>
                  </a:cubicBezTo>
                  <a:cubicBezTo>
                    <a:pt x="420" y="51"/>
                    <a:pt x="409" y="54"/>
                    <a:pt x="399" y="59"/>
                  </a:cubicBezTo>
                  <a:cubicBezTo>
                    <a:pt x="391" y="63"/>
                    <a:pt x="384" y="65"/>
                    <a:pt x="377" y="65"/>
                  </a:cubicBezTo>
                  <a:cubicBezTo>
                    <a:pt x="359" y="65"/>
                    <a:pt x="346" y="53"/>
                    <a:pt x="334" y="41"/>
                  </a:cubicBezTo>
                  <a:cubicBezTo>
                    <a:pt x="331" y="37"/>
                    <a:pt x="331" y="37"/>
                    <a:pt x="331" y="37"/>
                  </a:cubicBezTo>
                  <a:cubicBezTo>
                    <a:pt x="319" y="25"/>
                    <a:pt x="308" y="14"/>
                    <a:pt x="289" y="14"/>
                  </a:cubicBezTo>
                  <a:cubicBezTo>
                    <a:pt x="269" y="14"/>
                    <a:pt x="259" y="25"/>
                    <a:pt x="246" y="37"/>
                  </a:cubicBezTo>
                  <a:cubicBezTo>
                    <a:pt x="243" y="41"/>
                    <a:pt x="243" y="41"/>
                    <a:pt x="243" y="41"/>
                  </a:cubicBezTo>
                  <a:cubicBezTo>
                    <a:pt x="231" y="53"/>
                    <a:pt x="218" y="65"/>
                    <a:pt x="200" y="65"/>
                  </a:cubicBezTo>
                  <a:cubicBezTo>
                    <a:pt x="200" y="65"/>
                    <a:pt x="200" y="65"/>
                    <a:pt x="200" y="65"/>
                  </a:cubicBezTo>
                  <a:cubicBezTo>
                    <a:pt x="193" y="65"/>
                    <a:pt x="186" y="63"/>
                    <a:pt x="179" y="59"/>
                  </a:cubicBezTo>
                  <a:cubicBezTo>
                    <a:pt x="168" y="54"/>
                    <a:pt x="157" y="51"/>
                    <a:pt x="147" y="51"/>
                  </a:cubicBezTo>
                </a:path>
              </a:pathLst>
            </a:custGeom>
            <a:grpFill/>
            <a:ln w="9525">
              <a:solidFill>
                <a:schemeClr val="tx1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+mn-lt"/>
              </a:endParaRPr>
            </a:p>
          </p:txBody>
        </p:sp>
      </p:grpSp>
      <p:grpSp>
        <p:nvGrpSpPr>
          <p:cNvPr id="78" name="Group 77"/>
          <p:cNvGrpSpPr/>
          <p:nvPr/>
        </p:nvGrpSpPr>
        <p:grpSpPr>
          <a:xfrm>
            <a:off x="8557726" y="3425363"/>
            <a:ext cx="289750" cy="341595"/>
            <a:chOff x="8369300" y="2041525"/>
            <a:chExt cx="323850" cy="363538"/>
          </a:xfrm>
          <a:solidFill>
            <a:schemeClr val="tx1"/>
          </a:solidFill>
        </p:grpSpPr>
        <p:sp>
          <p:nvSpPr>
            <p:cNvPr id="79" name="Freeform 153"/>
            <p:cNvSpPr>
              <a:spLocks/>
            </p:cNvSpPr>
            <p:nvPr/>
          </p:nvSpPr>
          <p:spPr bwMode="auto">
            <a:xfrm>
              <a:off x="8485188" y="2225675"/>
              <a:ext cx="92075" cy="120650"/>
            </a:xfrm>
            <a:custGeom>
              <a:avLst/>
              <a:gdLst>
                <a:gd name="T0" fmla="*/ 91 w 165"/>
                <a:gd name="T1" fmla="*/ 213 h 213"/>
                <a:gd name="T2" fmla="*/ 4 w 165"/>
                <a:gd name="T3" fmla="*/ 179 h 213"/>
                <a:gd name="T4" fmla="*/ 3 w 165"/>
                <a:gd name="T5" fmla="*/ 169 h 213"/>
                <a:gd name="T6" fmla="*/ 13 w 165"/>
                <a:gd name="T7" fmla="*/ 168 h 213"/>
                <a:gd name="T8" fmla="*/ 91 w 165"/>
                <a:gd name="T9" fmla="*/ 199 h 213"/>
                <a:gd name="T10" fmla="*/ 147 w 165"/>
                <a:gd name="T11" fmla="*/ 160 h 213"/>
                <a:gd name="T12" fmla="*/ 97 w 165"/>
                <a:gd name="T13" fmla="*/ 114 h 213"/>
                <a:gd name="T14" fmla="*/ 90 w 165"/>
                <a:gd name="T15" fmla="*/ 112 h 213"/>
                <a:gd name="T16" fmla="*/ 82 w 165"/>
                <a:gd name="T17" fmla="*/ 110 h 213"/>
                <a:gd name="T18" fmla="*/ 16 w 165"/>
                <a:gd name="T19" fmla="*/ 55 h 213"/>
                <a:gd name="T20" fmla="*/ 89 w 165"/>
                <a:gd name="T21" fmla="*/ 0 h 213"/>
                <a:gd name="T22" fmla="*/ 161 w 165"/>
                <a:gd name="T23" fmla="*/ 25 h 213"/>
                <a:gd name="T24" fmla="*/ 163 w 165"/>
                <a:gd name="T25" fmla="*/ 35 h 213"/>
                <a:gd name="T26" fmla="*/ 154 w 165"/>
                <a:gd name="T27" fmla="*/ 37 h 213"/>
                <a:gd name="T28" fmla="*/ 89 w 165"/>
                <a:gd name="T29" fmla="*/ 14 h 213"/>
                <a:gd name="T30" fmla="*/ 30 w 165"/>
                <a:gd name="T31" fmla="*/ 55 h 213"/>
                <a:gd name="T32" fmla="*/ 85 w 165"/>
                <a:gd name="T33" fmla="*/ 96 h 213"/>
                <a:gd name="T34" fmla="*/ 93 w 165"/>
                <a:gd name="T35" fmla="*/ 98 h 213"/>
                <a:gd name="T36" fmla="*/ 101 w 165"/>
                <a:gd name="T37" fmla="*/ 100 h 213"/>
                <a:gd name="T38" fmla="*/ 161 w 165"/>
                <a:gd name="T39" fmla="*/ 160 h 213"/>
                <a:gd name="T40" fmla="*/ 91 w 165"/>
                <a:gd name="T41" fmla="*/ 213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65" h="213">
                  <a:moveTo>
                    <a:pt x="91" y="213"/>
                  </a:moveTo>
                  <a:cubicBezTo>
                    <a:pt x="66" y="213"/>
                    <a:pt x="27" y="197"/>
                    <a:pt x="4" y="179"/>
                  </a:cubicBezTo>
                  <a:cubicBezTo>
                    <a:pt x="1" y="176"/>
                    <a:pt x="0" y="172"/>
                    <a:pt x="3" y="169"/>
                  </a:cubicBezTo>
                  <a:cubicBezTo>
                    <a:pt x="5" y="166"/>
                    <a:pt x="10" y="165"/>
                    <a:pt x="13" y="168"/>
                  </a:cubicBezTo>
                  <a:cubicBezTo>
                    <a:pt x="33" y="184"/>
                    <a:pt x="69" y="199"/>
                    <a:pt x="91" y="199"/>
                  </a:cubicBezTo>
                  <a:cubicBezTo>
                    <a:pt x="143" y="199"/>
                    <a:pt x="147" y="169"/>
                    <a:pt x="147" y="160"/>
                  </a:cubicBezTo>
                  <a:cubicBezTo>
                    <a:pt x="147" y="128"/>
                    <a:pt x="124" y="120"/>
                    <a:pt x="97" y="114"/>
                  </a:cubicBezTo>
                  <a:cubicBezTo>
                    <a:pt x="95" y="113"/>
                    <a:pt x="92" y="113"/>
                    <a:pt x="90" y="112"/>
                  </a:cubicBezTo>
                  <a:cubicBezTo>
                    <a:pt x="87" y="111"/>
                    <a:pt x="85" y="111"/>
                    <a:pt x="82" y="110"/>
                  </a:cubicBezTo>
                  <a:cubicBezTo>
                    <a:pt x="59" y="105"/>
                    <a:pt x="16" y="95"/>
                    <a:pt x="16" y="55"/>
                  </a:cubicBezTo>
                  <a:cubicBezTo>
                    <a:pt x="16" y="15"/>
                    <a:pt x="56" y="0"/>
                    <a:pt x="89" y="0"/>
                  </a:cubicBezTo>
                  <a:cubicBezTo>
                    <a:pt x="111" y="0"/>
                    <a:pt x="138" y="10"/>
                    <a:pt x="161" y="25"/>
                  </a:cubicBezTo>
                  <a:cubicBezTo>
                    <a:pt x="164" y="27"/>
                    <a:pt x="165" y="32"/>
                    <a:pt x="163" y="35"/>
                  </a:cubicBezTo>
                  <a:cubicBezTo>
                    <a:pt x="161" y="38"/>
                    <a:pt x="157" y="39"/>
                    <a:pt x="154" y="37"/>
                  </a:cubicBezTo>
                  <a:cubicBezTo>
                    <a:pt x="132" y="23"/>
                    <a:pt x="108" y="14"/>
                    <a:pt x="89" y="14"/>
                  </a:cubicBezTo>
                  <a:cubicBezTo>
                    <a:pt x="33" y="14"/>
                    <a:pt x="30" y="48"/>
                    <a:pt x="30" y="55"/>
                  </a:cubicBezTo>
                  <a:cubicBezTo>
                    <a:pt x="30" y="81"/>
                    <a:pt x="57" y="90"/>
                    <a:pt x="85" y="96"/>
                  </a:cubicBezTo>
                  <a:cubicBezTo>
                    <a:pt x="88" y="97"/>
                    <a:pt x="91" y="98"/>
                    <a:pt x="93" y="98"/>
                  </a:cubicBezTo>
                  <a:cubicBezTo>
                    <a:pt x="95" y="99"/>
                    <a:pt x="98" y="100"/>
                    <a:pt x="101" y="100"/>
                  </a:cubicBezTo>
                  <a:cubicBezTo>
                    <a:pt x="122" y="105"/>
                    <a:pt x="161" y="114"/>
                    <a:pt x="161" y="160"/>
                  </a:cubicBezTo>
                  <a:cubicBezTo>
                    <a:pt x="161" y="199"/>
                    <a:pt x="125" y="213"/>
                    <a:pt x="91" y="213"/>
                  </a:cubicBezTo>
                </a:path>
              </a:pathLst>
            </a:custGeom>
            <a:grpFill/>
            <a:ln w="9525">
              <a:solidFill>
                <a:schemeClr val="tx1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+mn-lt"/>
              </a:endParaRPr>
            </a:p>
          </p:txBody>
        </p:sp>
        <p:sp>
          <p:nvSpPr>
            <p:cNvPr id="80" name="Freeform 154"/>
            <p:cNvSpPr>
              <a:spLocks/>
            </p:cNvSpPr>
            <p:nvPr/>
          </p:nvSpPr>
          <p:spPr bwMode="auto">
            <a:xfrm>
              <a:off x="8531225" y="2206625"/>
              <a:ext cx="7937" cy="166688"/>
            </a:xfrm>
            <a:custGeom>
              <a:avLst/>
              <a:gdLst>
                <a:gd name="T0" fmla="*/ 7 w 14"/>
                <a:gd name="T1" fmla="*/ 296 h 296"/>
                <a:gd name="T2" fmla="*/ 0 w 14"/>
                <a:gd name="T3" fmla="*/ 289 h 296"/>
                <a:gd name="T4" fmla="*/ 0 w 14"/>
                <a:gd name="T5" fmla="*/ 7 h 296"/>
                <a:gd name="T6" fmla="*/ 7 w 14"/>
                <a:gd name="T7" fmla="*/ 0 h 296"/>
                <a:gd name="T8" fmla="*/ 14 w 14"/>
                <a:gd name="T9" fmla="*/ 7 h 296"/>
                <a:gd name="T10" fmla="*/ 14 w 14"/>
                <a:gd name="T11" fmla="*/ 289 h 296"/>
                <a:gd name="T12" fmla="*/ 7 w 14"/>
                <a:gd name="T13" fmla="*/ 296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96">
                  <a:moveTo>
                    <a:pt x="7" y="296"/>
                  </a:moveTo>
                  <a:cubicBezTo>
                    <a:pt x="4" y="296"/>
                    <a:pt x="0" y="293"/>
                    <a:pt x="0" y="289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4"/>
                    <a:pt x="4" y="0"/>
                    <a:pt x="7" y="0"/>
                  </a:cubicBezTo>
                  <a:cubicBezTo>
                    <a:pt x="11" y="0"/>
                    <a:pt x="14" y="4"/>
                    <a:pt x="14" y="7"/>
                  </a:cubicBezTo>
                  <a:cubicBezTo>
                    <a:pt x="14" y="289"/>
                    <a:pt x="14" y="289"/>
                    <a:pt x="14" y="289"/>
                  </a:cubicBezTo>
                  <a:cubicBezTo>
                    <a:pt x="14" y="293"/>
                    <a:pt x="11" y="296"/>
                    <a:pt x="7" y="296"/>
                  </a:cubicBezTo>
                </a:path>
              </a:pathLst>
            </a:custGeom>
            <a:grpFill/>
            <a:ln w="9525">
              <a:solidFill>
                <a:schemeClr val="tx1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+mn-lt"/>
              </a:endParaRPr>
            </a:p>
          </p:txBody>
        </p:sp>
        <p:sp>
          <p:nvSpPr>
            <p:cNvPr id="81" name="Freeform 155"/>
            <p:cNvSpPr>
              <a:spLocks/>
            </p:cNvSpPr>
            <p:nvPr/>
          </p:nvSpPr>
          <p:spPr bwMode="auto">
            <a:xfrm>
              <a:off x="8488363" y="2159000"/>
              <a:ext cx="85725" cy="20638"/>
            </a:xfrm>
            <a:custGeom>
              <a:avLst/>
              <a:gdLst>
                <a:gd name="T0" fmla="*/ 76 w 152"/>
                <a:gd name="T1" fmla="*/ 35 h 35"/>
                <a:gd name="T2" fmla="*/ 0 w 152"/>
                <a:gd name="T3" fmla="*/ 9 h 35"/>
                <a:gd name="T4" fmla="*/ 14 w 152"/>
                <a:gd name="T5" fmla="*/ 6 h 35"/>
                <a:gd name="T6" fmla="*/ 14 w 152"/>
                <a:gd name="T7" fmla="*/ 6 h 35"/>
                <a:gd name="T8" fmla="*/ 76 w 152"/>
                <a:gd name="T9" fmla="*/ 21 h 35"/>
                <a:gd name="T10" fmla="*/ 138 w 152"/>
                <a:gd name="T11" fmla="*/ 6 h 35"/>
                <a:gd name="T12" fmla="*/ 146 w 152"/>
                <a:gd name="T13" fmla="*/ 1 h 35"/>
                <a:gd name="T14" fmla="*/ 151 w 152"/>
                <a:gd name="T15" fmla="*/ 9 h 35"/>
                <a:gd name="T16" fmla="*/ 76 w 152"/>
                <a:gd name="T17" fmla="*/ 3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2" h="35">
                  <a:moveTo>
                    <a:pt x="76" y="35"/>
                  </a:moveTo>
                  <a:cubicBezTo>
                    <a:pt x="9" y="35"/>
                    <a:pt x="1" y="14"/>
                    <a:pt x="0" y="9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20" y="21"/>
                    <a:pt x="76" y="21"/>
                  </a:cubicBezTo>
                  <a:cubicBezTo>
                    <a:pt x="129" y="21"/>
                    <a:pt x="138" y="6"/>
                    <a:pt x="138" y="6"/>
                  </a:cubicBezTo>
                  <a:cubicBezTo>
                    <a:pt x="138" y="3"/>
                    <a:pt x="142" y="0"/>
                    <a:pt x="146" y="1"/>
                  </a:cubicBezTo>
                  <a:cubicBezTo>
                    <a:pt x="150" y="2"/>
                    <a:pt x="152" y="6"/>
                    <a:pt x="151" y="9"/>
                  </a:cubicBezTo>
                  <a:cubicBezTo>
                    <a:pt x="150" y="14"/>
                    <a:pt x="142" y="35"/>
                    <a:pt x="76" y="35"/>
                  </a:cubicBezTo>
                </a:path>
              </a:pathLst>
            </a:custGeom>
            <a:grpFill/>
            <a:ln w="9525">
              <a:solidFill>
                <a:schemeClr val="tx1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+mn-lt"/>
              </a:endParaRPr>
            </a:p>
          </p:txBody>
        </p:sp>
        <p:sp>
          <p:nvSpPr>
            <p:cNvPr id="82" name="Freeform 156"/>
            <p:cNvSpPr>
              <a:spLocks noEditPoints="1"/>
            </p:cNvSpPr>
            <p:nvPr/>
          </p:nvSpPr>
          <p:spPr bwMode="auto">
            <a:xfrm>
              <a:off x="8369300" y="2041525"/>
              <a:ext cx="323850" cy="363538"/>
            </a:xfrm>
            <a:custGeom>
              <a:avLst/>
              <a:gdLst>
                <a:gd name="T0" fmla="*/ 289 w 577"/>
                <a:gd name="T1" fmla="*/ 646 h 646"/>
                <a:gd name="T2" fmla="*/ 0 w 577"/>
                <a:gd name="T3" fmla="*/ 462 h 646"/>
                <a:gd name="T4" fmla="*/ 213 w 577"/>
                <a:gd name="T5" fmla="*/ 213 h 646"/>
                <a:gd name="T6" fmla="*/ 134 w 577"/>
                <a:gd name="T7" fmla="*/ 83 h 646"/>
                <a:gd name="T8" fmla="*/ 130 w 577"/>
                <a:gd name="T9" fmla="*/ 80 h 646"/>
                <a:gd name="T10" fmla="*/ 119 w 577"/>
                <a:gd name="T11" fmla="*/ 51 h 646"/>
                <a:gd name="T12" fmla="*/ 147 w 577"/>
                <a:gd name="T13" fmla="*/ 37 h 646"/>
                <a:gd name="T14" fmla="*/ 185 w 577"/>
                <a:gd name="T15" fmla="*/ 47 h 646"/>
                <a:gd name="T16" fmla="*/ 200 w 577"/>
                <a:gd name="T17" fmla="*/ 51 h 646"/>
                <a:gd name="T18" fmla="*/ 200 w 577"/>
                <a:gd name="T19" fmla="*/ 51 h 646"/>
                <a:gd name="T20" fmla="*/ 233 w 577"/>
                <a:gd name="T21" fmla="*/ 31 h 646"/>
                <a:gd name="T22" fmla="*/ 236 w 577"/>
                <a:gd name="T23" fmla="*/ 28 h 646"/>
                <a:gd name="T24" fmla="*/ 289 w 577"/>
                <a:gd name="T25" fmla="*/ 0 h 646"/>
                <a:gd name="T26" fmla="*/ 341 w 577"/>
                <a:gd name="T27" fmla="*/ 28 h 646"/>
                <a:gd name="T28" fmla="*/ 344 w 577"/>
                <a:gd name="T29" fmla="*/ 31 h 646"/>
                <a:gd name="T30" fmla="*/ 377 w 577"/>
                <a:gd name="T31" fmla="*/ 51 h 646"/>
                <a:gd name="T32" fmla="*/ 393 w 577"/>
                <a:gd name="T33" fmla="*/ 47 h 646"/>
                <a:gd name="T34" fmla="*/ 430 w 577"/>
                <a:gd name="T35" fmla="*/ 37 h 646"/>
                <a:gd name="T36" fmla="*/ 458 w 577"/>
                <a:gd name="T37" fmla="*/ 51 h 646"/>
                <a:gd name="T38" fmla="*/ 447 w 577"/>
                <a:gd name="T39" fmla="*/ 80 h 646"/>
                <a:gd name="T40" fmla="*/ 444 w 577"/>
                <a:gd name="T41" fmla="*/ 83 h 646"/>
                <a:gd name="T42" fmla="*/ 365 w 577"/>
                <a:gd name="T43" fmla="*/ 213 h 646"/>
                <a:gd name="T44" fmla="*/ 577 w 577"/>
                <a:gd name="T45" fmla="*/ 462 h 646"/>
                <a:gd name="T46" fmla="*/ 289 w 577"/>
                <a:gd name="T47" fmla="*/ 646 h 646"/>
                <a:gd name="T48" fmla="*/ 147 w 577"/>
                <a:gd name="T49" fmla="*/ 51 h 646"/>
                <a:gd name="T50" fmla="*/ 132 w 577"/>
                <a:gd name="T51" fmla="*/ 56 h 646"/>
                <a:gd name="T52" fmla="*/ 140 w 577"/>
                <a:gd name="T53" fmla="*/ 70 h 646"/>
                <a:gd name="T54" fmla="*/ 143 w 577"/>
                <a:gd name="T55" fmla="*/ 72 h 646"/>
                <a:gd name="T56" fmla="*/ 227 w 577"/>
                <a:gd name="T57" fmla="*/ 218 h 646"/>
                <a:gd name="T58" fmla="*/ 222 w 577"/>
                <a:gd name="T59" fmla="*/ 224 h 646"/>
                <a:gd name="T60" fmla="*/ 14 w 577"/>
                <a:gd name="T61" fmla="*/ 462 h 646"/>
                <a:gd name="T62" fmla="*/ 289 w 577"/>
                <a:gd name="T63" fmla="*/ 632 h 646"/>
                <a:gd name="T64" fmla="*/ 563 w 577"/>
                <a:gd name="T65" fmla="*/ 462 h 646"/>
                <a:gd name="T66" fmla="*/ 355 w 577"/>
                <a:gd name="T67" fmla="*/ 224 h 646"/>
                <a:gd name="T68" fmla="*/ 350 w 577"/>
                <a:gd name="T69" fmla="*/ 218 h 646"/>
                <a:gd name="T70" fmla="*/ 435 w 577"/>
                <a:gd name="T71" fmla="*/ 72 h 646"/>
                <a:gd name="T72" fmla="*/ 438 w 577"/>
                <a:gd name="T73" fmla="*/ 70 h 646"/>
                <a:gd name="T74" fmla="*/ 445 w 577"/>
                <a:gd name="T75" fmla="*/ 56 h 646"/>
                <a:gd name="T76" fmla="*/ 430 w 577"/>
                <a:gd name="T77" fmla="*/ 51 h 646"/>
                <a:gd name="T78" fmla="*/ 399 w 577"/>
                <a:gd name="T79" fmla="*/ 59 h 646"/>
                <a:gd name="T80" fmla="*/ 377 w 577"/>
                <a:gd name="T81" fmla="*/ 65 h 646"/>
                <a:gd name="T82" fmla="*/ 334 w 577"/>
                <a:gd name="T83" fmla="*/ 41 h 646"/>
                <a:gd name="T84" fmla="*/ 331 w 577"/>
                <a:gd name="T85" fmla="*/ 37 h 646"/>
                <a:gd name="T86" fmla="*/ 289 w 577"/>
                <a:gd name="T87" fmla="*/ 14 h 646"/>
                <a:gd name="T88" fmla="*/ 246 w 577"/>
                <a:gd name="T89" fmla="*/ 37 h 646"/>
                <a:gd name="T90" fmla="*/ 243 w 577"/>
                <a:gd name="T91" fmla="*/ 41 h 646"/>
                <a:gd name="T92" fmla="*/ 200 w 577"/>
                <a:gd name="T93" fmla="*/ 65 h 646"/>
                <a:gd name="T94" fmla="*/ 200 w 577"/>
                <a:gd name="T95" fmla="*/ 65 h 646"/>
                <a:gd name="T96" fmla="*/ 179 w 577"/>
                <a:gd name="T97" fmla="*/ 59 h 646"/>
                <a:gd name="T98" fmla="*/ 147 w 577"/>
                <a:gd name="T99" fmla="*/ 51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577" h="646">
                  <a:moveTo>
                    <a:pt x="289" y="646"/>
                  </a:moveTo>
                  <a:cubicBezTo>
                    <a:pt x="47" y="646"/>
                    <a:pt x="0" y="579"/>
                    <a:pt x="0" y="462"/>
                  </a:cubicBezTo>
                  <a:cubicBezTo>
                    <a:pt x="0" y="344"/>
                    <a:pt x="125" y="245"/>
                    <a:pt x="213" y="213"/>
                  </a:cubicBezTo>
                  <a:cubicBezTo>
                    <a:pt x="212" y="181"/>
                    <a:pt x="196" y="134"/>
                    <a:pt x="134" y="83"/>
                  </a:cubicBezTo>
                  <a:cubicBezTo>
                    <a:pt x="132" y="81"/>
                    <a:pt x="131" y="80"/>
                    <a:pt x="130" y="80"/>
                  </a:cubicBezTo>
                  <a:cubicBezTo>
                    <a:pt x="117" y="67"/>
                    <a:pt x="117" y="57"/>
                    <a:pt x="119" y="51"/>
                  </a:cubicBezTo>
                  <a:cubicBezTo>
                    <a:pt x="123" y="42"/>
                    <a:pt x="133" y="37"/>
                    <a:pt x="147" y="37"/>
                  </a:cubicBezTo>
                  <a:cubicBezTo>
                    <a:pt x="159" y="37"/>
                    <a:pt x="172" y="41"/>
                    <a:pt x="185" y="47"/>
                  </a:cubicBezTo>
                  <a:cubicBezTo>
                    <a:pt x="190" y="49"/>
                    <a:pt x="196" y="51"/>
                    <a:pt x="200" y="51"/>
                  </a:cubicBezTo>
                  <a:cubicBezTo>
                    <a:pt x="200" y="51"/>
                    <a:pt x="200" y="51"/>
                    <a:pt x="200" y="51"/>
                  </a:cubicBezTo>
                  <a:cubicBezTo>
                    <a:pt x="212" y="51"/>
                    <a:pt x="222" y="43"/>
                    <a:pt x="233" y="31"/>
                  </a:cubicBezTo>
                  <a:cubicBezTo>
                    <a:pt x="236" y="28"/>
                    <a:pt x="236" y="28"/>
                    <a:pt x="236" y="28"/>
                  </a:cubicBezTo>
                  <a:cubicBezTo>
                    <a:pt x="249" y="15"/>
                    <a:pt x="263" y="0"/>
                    <a:pt x="289" y="0"/>
                  </a:cubicBezTo>
                  <a:cubicBezTo>
                    <a:pt x="314" y="0"/>
                    <a:pt x="329" y="15"/>
                    <a:pt x="341" y="28"/>
                  </a:cubicBezTo>
                  <a:cubicBezTo>
                    <a:pt x="344" y="31"/>
                    <a:pt x="344" y="31"/>
                    <a:pt x="344" y="31"/>
                  </a:cubicBezTo>
                  <a:cubicBezTo>
                    <a:pt x="356" y="43"/>
                    <a:pt x="365" y="51"/>
                    <a:pt x="377" y="51"/>
                  </a:cubicBezTo>
                  <a:cubicBezTo>
                    <a:pt x="382" y="51"/>
                    <a:pt x="387" y="49"/>
                    <a:pt x="393" y="47"/>
                  </a:cubicBezTo>
                  <a:cubicBezTo>
                    <a:pt x="405" y="41"/>
                    <a:pt x="418" y="37"/>
                    <a:pt x="430" y="37"/>
                  </a:cubicBezTo>
                  <a:cubicBezTo>
                    <a:pt x="445" y="37"/>
                    <a:pt x="455" y="42"/>
                    <a:pt x="458" y="51"/>
                  </a:cubicBezTo>
                  <a:cubicBezTo>
                    <a:pt x="461" y="57"/>
                    <a:pt x="461" y="67"/>
                    <a:pt x="447" y="80"/>
                  </a:cubicBezTo>
                  <a:cubicBezTo>
                    <a:pt x="447" y="80"/>
                    <a:pt x="446" y="81"/>
                    <a:pt x="444" y="83"/>
                  </a:cubicBezTo>
                  <a:cubicBezTo>
                    <a:pt x="381" y="134"/>
                    <a:pt x="366" y="181"/>
                    <a:pt x="365" y="213"/>
                  </a:cubicBezTo>
                  <a:cubicBezTo>
                    <a:pt x="452" y="245"/>
                    <a:pt x="577" y="344"/>
                    <a:pt x="577" y="462"/>
                  </a:cubicBezTo>
                  <a:cubicBezTo>
                    <a:pt x="577" y="579"/>
                    <a:pt x="530" y="646"/>
                    <a:pt x="289" y="646"/>
                  </a:cubicBezTo>
                  <a:moveTo>
                    <a:pt x="147" y="51"/>
                  </a:moveTo>
                  <a:cubicBezTo>
                    <a:pt x="138" y="51"/>
                    <a:pt x="133" y="54"/>
                    <a:pt x="132" y="56"/>
                  </a:cubicBezTo>
                  <a:cubicBezTo>
                    <a:pt x="131" y="58"/>
                    <a:pt x="133" y="63"/>
                    <a:pt x="140" y="70"/>
                  </a:cubicBezTo>
                  <a:cubicBezTo>
                    <a:pt x="140" y="70"/>
                    <a:pt x="141" y="71"/>
                    <a:pt x="143" y="72"/>
                  </a:cubicBezTo>
                  <a:cubicBezTo>
                    <a:pt x="212" y="129"/>
                    <a:pt x="227" y="183"/>
                    <a:pt x="227" y="218"/>
                  </a:cubicBezTo>
                  <a:cubicBezTo>
                    <a:pt x="227" y="221"/>
                    <a:pt x="225" y="223"/>
                    <a:pt x="222" y="224"/>
                  </a:cubicBezTo>
                  <a:cubicBezTo>
                    <a:pt x="138" y="253"/>
                    <a:pt x="14" y="349"/>
                    <a:pt x="14" y="462"/>
                  </a:cubicBezTo>
                  <a:cubicBezTo>
                    <a:pt x="14" y="573"/>
                    <a:pt x="58" y="632"/>
                    <a:pt x="289" y="632"/>
                  </a:cubicBezTo>
                  <a:cubicBezTo>
                    <a:pt x="520" y="632"/>
                    <a:pt x="563" y="573"/>
                    <a:pt x="563" y="462"/>
                  </a:cubicBezTo>
                  <a:cubicBezTo>
                    <a:pt x="563" y="349"/>
                    <a:pt x="439" y="253"/>
                    <a:pt x="355" y="224"/>
                  </a:cubicBezTo>
                  <a:cubicBezTo>
                    <a:pt x="352" y="223"/>
                    <a:pt x="350" y="221"/>
                    <a:pt x="350" y="218"/>
                  </a:cubicBezTo>
                  <a:cubicBezTo>
                    <a:pt x="350" y="183"/>
                    <a:pt x="365" y="129"/>
                    <a:pt x="435" y="72"/>
                  </a:cubicBezTo>
                  <a:cubicBezTo>
                    <a:pt x="436" y="71"/>
                    <a:pt x="437" y="70"/>
                    <a:pt x="438" y="70"/>
                  </a:cubicBezTo>
                  <a:cubicBezTo>
                    <a:pt x="445" y="63"/>
                    <a:pt x="446" y="58"/>
                    <a:pt x="445" y="56"/>
                  </a:cubicBezTo>
                  <a:cubicBezTo>
                    <a:pt x="444" y="54"/>
                    <a:pt x="439" y="51"/>
                    <a:pt x="430" y="51"/>
                  </a:cubicBezTo>
                  <a:cubicBezTo>
                    <a:pt x="420" y="51"/>
                    <a:pt x="409" y="54"/>
                    <a:pt x="399" y="59"/>
                  </a:cubicBezTo>
                  <a:cubicBezTo>
                    <a:pt x="391" y="63"/>
                    <a:pt x="384" y="65"/>
                    <a:pt x="377" y="65"/>
                  </a:cubicBezTo>
                  <a:cubicBezTo>
                    <a:pt x="359" y="65"/>
                    <a:pt x="346" y="53"/>
                    <a:pt x="334" y="41"/>
                  </a:cubicBezTo>
                  <a:cubicBezTo>
                    <a:pt x="331" y="37"/>
                    <a:pt x="331" y="37"/>
                    <a:pt x="331" y="37"/>
                  </a:cubicBezTo>
                  <a:cubicBezTo>
                    <a:pt x="319" y="25"/>
                    <a:pt x="308" y="14"/>
                    <a:pt x="289" y="14"/>
                  </a:cubicBezTo>
                  <a:cubicBezTo>
                    <a:pt x="269" y="14"/>
                    <a:pt x="259" y="25"/>
                    <a:pt x="246" y="37"/>
                  </a:cubicBezTo>
                  <a:cubicBezTo>
                    <a:pt x="243" y="41"/>
                    <a:pt x="243" y="41"/>
                    <a:pt x="243" y="41"/>
                  </a:cubicBezTo>
                  <a:cubicBezTo>
                    <a:pt x="231" y="53"/>
                    <a:pt x="218" y="65"/>
                    <a:pt x="200" y="65"/>
                  </a:cubicBezTo>
                  <a:cubicBezTo>
                    <a:pt x="200" y="65"/>
                    <a:pt x="200" y="65"/>
                    <a:pt x="200" y="65"/>
                  </a:cubicBezTo>
                  <a:cubicBezTo>
                    <a:pt x="193" y="65"/>
                    <a:pt x="186" y="63"/>
                    <a:pt x="179" y="59"/>
                  </a:cubicBezTo>
                  <a:cubicBezTo>
                    <a:pt x="168" y="54"/>
                    <a:pt x="157" y="51"/>
                    <a:pt x="147" y="51"/>
                  </a:cubicBezTo>
                </a:path>
              </a:pathLst>
            </a:custGeom>
            <a:grpFill/>
            <a:ln w="9525">
              <a:solidFill>
                <a:schemeClr val="tx1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+mn-lt"/>
              </a:endParaRPr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8557610" y="4364266"/>
            <a:ext cx="289750" cy="341595"/>
            <a:chOff x="8369300" y="2041525"/>
            <a:chExt cx="323850" cy="363538"/>
          </a:xfrm>
          <a:solidFill>
            <a:schemeClr val="tx1"/>
          </a:solidFill>
        </p:grpSpPr>
        <p:sp>
          <p:nvSpPr>
            <p:cNvPr id="84" name="Freeform 153"/>
            <p:cNvSpPr>
              <a:spLocks/>
            </p:cNvSpPr>
            <p:nvPr/>
          </p:nvSpPr>
          <p:spPr bwMode="auto">
            <a:xfrm>
              <a:off x="8485188" y="2225675"/>
              <a:ext cx="92075" cy="120650"/>
            </a:xfrm>
            <a:custGeom>
              <a:avLst/>
              <a:gdLst>
                <a:gd name="T0" fmla="*/ 91 w 165"/>
                <a:gd name="T1" fmla="*/ 213 h 213"/>
                <a:gd name="T2" fmla="*/ 4 w 165"/>
                <a:gd name="T3" fmla="*/ 179 h 213"/>
                <a:gd name="T4" fmla="*/ 3 w 165"/>
                <a:gd name="T5" fmla="*/ 169 h 213"/>
                <a:gd name="T6" fmla="*/ 13 w 165"/>
                <a:gd name="T7" fmla="*/ 168 h 213"/>
                <a:gd name="T8" fmla="*/ 91 w 165"/>
                <a:gd name="T9" fmla="*/ 199 h 213"/>
                <a:gd name="T10" fmla="*/ 147 w 165"/>
                <a:gd name="T11" fmla="*/ 160 h 213"/>
                <a:gd name="T12" fmla="*/ 97 w 165"/>
                <a:gd name="T13" fmla="*/ 114 h 213"/>
                <a:gd name="T14" fmla="*/ 90 w 165"/>
                <a:gd name="T15" fmla="*/ 112 h 213"/>
                <a:gd name="T16" fmla="*/ 82 w 165"/>
                <a:gd name="T17" fmla="*/ 110 h 213"/>
                <a:gd name="T18" fmla="*/ 16 w 165"/>
                <a:gd name="T19" fmla="*/ 55 h 213"/>
                <a:gd name="T20" fmla="*/ 89 w 165"/>
                <a:gd name="T21" fmla="*/ 0 h 213"/>
                <a:gd name="T22" fmla="*/ 161 w 165"/>
                <a:gd name="T23" fmla="*/ 25 h 213"/>
                <a:gd name="T24" fmla="*/ 163 w 165"/>
                <a:gd name="T25" fmla="*/ 35 h 213"/>
                <a:gd name="T26" fmla="*/ 154 w 165"/>
                <a:gd name="T27" fmla="*/ 37 h 213"/>
                <a:gd name="T28" fmla="*/ 89 w 165"/>
                <a:gd name="T29" fmla="*/ 14 h 213"/>
                <a:gd name="T30" fmla="*/ 30 w 165"/>
                <a:gd name="T31" fmla="*/ 55 h 213"/>
                <a:gd name="T32" fmla="*/ 85 w 165"/>
                <a:gd name="T33" fmla="*/ 96 h 213"/>
                <a:gd name="T34" fmla="*/ 93 w 165"/>
                <a:gd name="T35" fmla="*/ 98 h 213"/>
                <a:gd name="T36" fmla="*/ 101 w 165"/>
                <a:gd name="T37" fmla="*/ 100 h 213"/>
                <a:gd name="T38" fmla="*/ 161 w 165"/>
                <a:gd name="T39" fmla="*/ 160 h 213"/>
                <a:gd name="T40" fmla="*/ 91 w 165"/>
                <a:gd name="T41" fmla="*/ 213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65" h="213">
                  <a:moveTo>
                    <a:pt x="91" y="213"/>
                  </a:moveTo>
                  <a:cubicBezTo>
                    <a:pt x="66" y="213"/>
                    <a:pt x="27" y="197"/>
                    <a:pt x="4" y="179"/>
                  </a:cubicBezTo>
                  <a:cubicBezTo>
                    <a:pt x="1" y="176"/>
                    <a:pt x="0" y="172"/>
                    <a:pt x="3" y="169"/>
                  </a:cubicBezTo>
                  <a:cubicBezTo>
                    <a:pt x="5" y="166"/>
                    <a:pt x="10" y="165"/>
                    <a:pt x="13" y="168"/>
                  </a:cubicBezTo>
                  <a:cubicBezTo>
                    <a:pt x="33" y="184"/>
                    <a:pt x="69" y="199"/>
                    <a:pt x="91" y="199"/>
                  </a:cubicBezTo>
                  <a:cubicBezTo>
                    <a:pt x="143" y="199"/>
                    <a:pt x="147" y="169"/>
                    <a:pt x="147" y="160"/>
                  </a:cubicBezTo>
                  <a:cubicBezTo>
                    <a:pt x="147" y="128"/>
                    <a:pt x="124" y="120"/>
                    <a:pt x="97" y="114"/>
                  </a:cubicBezTo>
                  <a:cubicBezTo>
                    <a:pt x="95" y="113"/>
                    <a:pt x="92" y="113"/>
                    <a:pt x="90" y="112"/>
                  </a:cubicBezTo>
                  <a:cubicBezTo>
                    <a:pt x="87" y="111"/>
                    <a:pt x="85" y="111"/>
                    <a:pt x="82" y="110"/>
                  </a:cubicBezTo>
                  <a:cubicBezTo>
                    <a:pt x="59" y="105"/>
                    <a:pt x="16" y="95"/>
                    <a:pt x="16" y="55"/>
                  </a:cubicBezTo>
                  <a:cubicBezTo>
                    <a:pt x="16" y="15"/>
                    <a:pt x="56" y="0"/>
                    <a:pt x="89" y="0"/>
                  </a:cubicBezTo>
                  <a:cubicBezTo>
                    <a:pt x="111" y="0"/>
                    <a:pt x="138" y="10"/>
                    <a:pt x="161" y="25"/>
                  </a:cubicBezTo>
                  <a:cubicBezTo>
                    <a:pt x="164" y="27"/>
                    <a:pt x="165" y="32"/>
                    <a:pt x="163" y="35"/>
                  </a:cubicBezTo>
                  <a:cubicBezTo>
                    <a:pt x="161" y="38"/>
                    <a:pt x="157" y="39"/>
                    <a:pt x="154" y="37"/>
                  </a:cubicBezTo>
                  <a:cubicBezTo>
                    <a:pt x="132" y="23"/>
                    <a:pt x="108" y="14"/>
                    <a:pt x="89" y="14"/>
                  </a:cubicBezTo>
                  <a:cubicBezTo>
                    <a:pt x="33" y="14"/>
                    <a:pt x="30" y="48"/>
                    <a:pt x="30" y="55"/>
                  </a:cubicBezTo>
                  <a:cubicBezTo>
                    <a:pt x="30" y="81"/>
                    <a:pt x="57" y="90"/>
                    <a:pt x="85" y="96"/>
                  </a:cubicBezTo>
                  <a:cubicBezTo>
                    <a:pt x="88" y="97"/>
                    <a:pt x="91" y="98"/>
                    <a:pt x="93" y="98"/>
                  </a:cubicBezTo>
                  <a:cubicBezTo>
                    <a:pt x="95" y="99"/>
                    <a:pt x="98" y="100"/>
                    <a:pt x="101" y="100"/>
                  </a:cubicBezTo>
                  <a:cubicBezTo>
                    <a:pt x="122" y="105"/>
                    <a:pt x="161" y="114"/>
                    <a:pt x="161" y="160"/>
                  </a:cubicBezTo>
                  <a:cubicBezTo>
                    <a:pt x="161" y="199"/>
                    <a:pt x="125" y="213"/>
                    <a:pt x="91" y="213"/>
                  </a:cubicBezTo>
                </a:path>
              </a:pathLst>
            </a:custGeom>
            <a:grpFill/>
            <a:ln w="9525">
              <a:solidFill>
                <a:schemeClr val="tx1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+mn-lt"/>
              </a:endParaRPr>
            </a:p>
          </p:txBody>
        </p:sp>
        <p:sp>
          <p:nvSpPr>
            <p:cNvPr id="85" name="Freeform 154"/>
            <p:cNvSpPr>
              <a:spLocks/>
            </p:cNvSpPr>
            <p:nvPr/>
          </p:nvSpPr>
          <p:spPr bwMode="auto">
            <a:xfrm>
              <a:off x="8531225" y="2206625"/>
              <a:ext cx="7937" cy="166688"/>
            </a:xfrm>
            <a:custGeom>
              <a:avLst/>
              <a:gdLst>
                <a:gd name="T0" fmla="*/ 7 w 14"/>
                <a:gd name="T1" fmla="*/ 296 h 296"/>
                <a:gd name="T2" fmla="*/ 0 w 14"/>
                <a:gd name="T3" fmla="*/ 289 h 296"/>
                <a:gd name="T4" fmla="*/ 0 w 14"/>
                <a:gd name="T5" fmla="*/ 7 h 296"/>
                <a:gd name="T6" fmla="*/ 7 w 14"/>
                <a:gd name="T7" fmla="*/ 0 h 296"/>
                <a:gd name="T8" fmla="*/ 14 w 14"/>
                <a:gd name="T9" fmla="*/ 7 h 296"/>
                <a:gd name="T10" fmla="*/ 14 w 14"/>
                <a:gd name="T11" fmla="*/ 289 h 296"/>
                <a:gd name="T12" fmla="*/ 7 w 14"/>
                <a:gd name="T13" fmla="*/ 296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96">
                  <a:moveTo>
                    <a:pt x="7" y="296"/>
                  </a:moveTo>
                  <a:cubicBezTo>
                    <a:pt x="4" y="296"/>
                    <a:pt x="0" y="293"/>
                    <a:pt x="0" y="289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4"/>
                    <a:pt x="4" y="0"/>
                    <a:pt x="7" y="0"/>
                  </a:cubicBezTo>
                  <a:cubicBezTo>
                    <a:pt x="11" y="0"/>
                    <a:pt x="14" y="4"/>
                    <a:pt x="14" y="7"/>
                  </a:cubicBezTo>
                  <a:cubicBezTo>
                    <a:pt x="14" y="289"/>
                    <a:pt x="14" y="289"/>
                    <a:pt x="14" y="289"/>
                  </a:cubicBezTo>
                  <a:cubicBezTo>
                    <a:pt x="14" y="293"/>
                    <a:pt x="11" y="296"/>
                    <a:pt x="7" y="296"/>
                  </a:cubicBezTo>
                </a:path>
              </a:pathLst>
            </a:custGeom>
            <a:grpFill/>
            <a:ln w="9525">
              <a:solidFill>
                <a:schemeClr val="tx1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+mn-lt"/>
              </a:endParaRPr>
            </a:p>
          </p:txBody>
        </p:sp>
        <p:sp>
          <p:nvSpPr>
            <p:cNvPr id="86" name="Freeform 155"/>
            <p:cNvSpPr>
              <a:spLocks/>
            </p:cNvSpPr>
            <p:nvPr/>
          </p:nvSpPr>
          <p:spPr bwMode="auto">
            <a:xfrm>
              <a:off x="8488363" y="2159000"/>
              <a:ext cx="85725" cy="20638"/>
            </a:xfrm>
            <a:custGeom>
              <a:avLst/>
              <a:gdLst>
                <a:gd name="T0" fmla="*/ 76 w 152"/>
                <a:gd name="T1" fmla="*/ 35 h 35"/>
                <a:gd name="T2" fmla="*/ 0 w 152"/>
                <a:gd name="T3" fmla="*/ 9 h 35"/>
                <a:gd name="T4" fmla="*/ 14 w 152"/>
                <a:gd name="T5" fmla="*/ 6 h 35"/>
                <a:gd name="T6" fmla="*/ 14 w 152"/>
                <a:gd name="T7" fmla="*/ 6 h 35"/>
                <a:gd name="T8" fmla="*/ 76 w 152"/>
                <a:gd name="T9" fmla="*/ 21 h 35"/>
                <a:gd name="T10" fmla="*/ 138 w 152"/>
                <a:gd name="T11" fmla="*/ 6 h 35"/>
                <a:gd name="T12" fmla="*/ 146 w 152"/>
                <a:gd name="T13" fmla="*/ 1 h 35"/>
                <a:gd name="T14" fmla="*/ 151 w 152"/>
                <a:gd name="T15" fmla="*/ 9 h 35"/>
                <a:gd name="T16" fmla="*/ 76 w 152"/>
                <a:gd name="T17" fmla="*/ 3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2" h="35">
                  <a:moveTo>
                    <a:pt x="76" y="35"/>
                  </a:moveTo>
                  <a:cubicBezTo>
                    <a:pt x="9" y="35"/>
                    <a:pt x="1" y="14"/>
                    <a:pt x="0" y="9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20" y="21"/>
                    <a:pt x="76" y="21"/>
                  </a:cubicBezTo>
                  <a:cubicBezTo>
                    <a:pt x="129" y="21"/>
                    <a:pt x="138" y="6"/>
                    <a:pt x="138" y="6"/>
                  </a:cubicBezTo>
                  <a:cubicBezTo>
                    <a:pt x="138" y="3"/>
                    <a:pt x="142" y="0"/>
                    <a:pt x="146" y="1"/>
                  </a:cubicBezTo>
                  <a:cubicBezTo>
                    <a:pt x="150" y="2"/>
                    <a:pt x="152" y="6"/>
                    <a:pt x="151" y="9"/>
                  </a:cubicBezTo>
                  <a:cubicBezTo>
                    <a:pt x="150" y="14"/>
                    <a:pt x="142" y="35"/>
                    <a:pt x="76" y="35"/>
                  </a:cubicBezTo>
                </a:path>
              </a:pathLst>
            </a:custGeom>
            <a:grpFill/>
            <a:ln w="9525">
              <a:solidFill>
                <a:schemeClr val="tx1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+mn-lt"/>
              </a:endParaRPr>
            </a:p>
          </p:txBody>
        </p:sp>
        <p:sp>
          <p:nvSpPr>
            <p:cNvPr id="87" name="Freeform 156"/>
            <p:cNvSpPr>
              <a:spLocks noEditPoints="1"/>
            </p:cNvSpPr>
            <p:nvPr/>
          </p:nvSpPr>
          <p:spPr bwMode="auto">
            <a:xfrm>
              <a:off x="8369300" y="2041525"/>
              <a:ext cx="323850" cy="363538"/>
            </a:xfrm>
            <a:custGeom>
              <a:avLst/>
              <a:gdLst>
                <a:gd name="T0" fmla="*/ 289 w 577"/>
                <a:gd name="T1" fmla="*/ 646 h 646"/>
                <a:gd name="T2" fmla="*/ 0 w 577"/>
                <a:gd name="T3" fmla="*/ 462 h 646"/>
                <a:gd name="T4" fmla="*/ 213 w 577"/>
                <a:gd name="T5" fmla="*/ 213 h 646"/>
                <a:gd name="T6" fmla="*/ 134 w 577"/>
                <a:gd name="T7" fmla="*/ 83 h 646"/>
                <a:gd name="T8" fmla="*/ 130 w 577"/>
                <a:gd name="T9" fmla="*/ 80 h 646"/>
                <a:gd name="T10" fmla="*/ 119 w 577"/>
                <a:gd name="T11" fmla="*/ 51 h 646"/>
                <a:gd name="T12" fmla="*/ 147 w 577"/>
                <a:gd name="T13" fmla="*/ 37 h 646"/>
                <a:gd name="T14" fmla="*/ 185 w 577"/>
                <a:gd name="T15" fmla="*/ 47 h 646"/>
                <a:gd name="T16" fmla="*/ 200 w 577"/>
                <a:gd name="T17" fmla="*/ 51 h 646"/>
                <a:gd name="T18" fmla="*/ 200 w 577"/>
                <a:gd name="T19" fmla="*/ 51 h 646"/>
                <a:gd name="T20" fmla="*/ 233 w 577"/>
                <a:gd name="T21" fmla="*/ 31 h 646"/>
                <a:gd name="T22" fmla="*/ 236 w 577"/>
                <a:gd name="T23" fmla="*/ 28 h 646"/>
                <a:gd name="T24" fmla="*/ 289 w 577"/>
                <a:gd name="T25" fmla="*/ 0 h 646"/>
                <a:gd name="T26" fmla="*/ 341 w 577"/>
                <a:gd name="T27" fmla="*/ 28 h 646"/>
                <a:gd name="T28" fmla="*/ 344 w 577"/>
                <a:gd name="T29" fmla="*/ 31 h 646"/>
                <a:gd name="T30" fmla="*/ 377 w 577"/>
                <a:gd name="T31" fmla="*/ 51 h 646"/>
                <a:gd name="T32" fmla="*/ 393 w 577"/>
                <a:gd name="T33" fmla="*/ 47 h 646"/>
                <a:gd name="T34" fmla="*/ 430 w 577"/>
                <a:gd name="T35" fmla="*/ 37 h 646"/>
                <a:gd name="T36" fmla="*/ 458 w 577"/>
                <a:gd name="T37" fmla="*/ 51 h 646"/>
                <a:gd name="T38" fmla="*/ 447 w 577"/>
                <a:gd name="T39" fmla="*/ 80 h 646"/>
                <a:gd name="T40" fmla="*/ 444 w 577"/>
                <a:gd name="T41" fmla="*/ 83 h 646"/>
                <a:gd name="T42" fmla="*/ 365 w 577"/>
                <a:gd name="T43" fmla="*/ 213 h 646"/>
                <a:gd name="T44" fmla="*/ 577 w 577"/>
                <a:gd name="T45" fmla="*/ 462 h 646"/>
                <a:gd name="T46" fmla="*/ 289 w 577"/>
                <a:gd name="T47" fmla="*/ 646 h 646"/>
                <a:gd name="T48" fmla="*/ 147 w 577"/>
                <a:gd name="T49" fmla="*/ 51 h 646"/>
                <a:gd name="T50" fmla="*/ 132 w 577"/>
                <a:gd name="T51" fmla="*/ 56 h 646"/>
                <a:gd name="T52" fmla="*/ 140 w 577"/>
                <a:gd name="T53" fmla="*/ 70 h 646"/>
                <a:gd name="T54" fmla="*/ 143 w 577"/>
                <a:gd name="T55" fmla="*/ 72 h 646"/>
                <a:gd name="T56" fmla="*/ 227 w 577"/>
                <a:gd name="T57" fmla="*/ 218 h 646"/>
                <a:gd name="T58" fmla="*/ 222 w 577"/>
                <a:gd name="T59" fmla="*/ 224 h 646"/>
                <a:gd name="T60" fmla="*/ 14 w 577"/>
                <a:gd name="T61" fmla="*/ 462 h 646"/>
                <a:gd name="T62" fmla="*/ 289 w 577"/>
                <a:gd name="T63" fmla="*/ 632 h 646"/>
                <a:gd name="T64" fmla="*/ 563 w 577"/>
                <a:gd name="T65" fmla="*/ 462 h 646"/>
                <a:gd name="T66" fmla="*/ 355 w 577"/>
                <a:gd name="T67" fmla="*/ 224 h 646"/>
                <a:gd name="T68" fmla="*/ 350 w 577"/>
                <a:gd name="T69" fmla="*/ 218 h 646"/>
                <a:gd name="T70" fmla="*/ 435 w 577"/>
                <a:gd name="T71" fmla="*/ 72 h 646"/>
                <a:gd name="T72" fmla="*/ 438 w 577"/>
                <a:gd name="T73" fmla="*/ 70 h 646"/>
                <a:gd name="T74" fmla="*/ 445 w 577"/>
                <a:gd name="T75" fmla="*/ 56 h 646"/>
                <a:gd name="T76" fmla="*/ 430 w 577"/>
                <a:gd name="T77" fmla="*/ 51 h 646"/>
                <a:gd name="T78" fmla="*/ 399 w 577"/>
                <a:gd name="T79" fmla="*/ 59 h 646"/>
                <a:gd name="T80" fmla="*/ 377 w 577"/>
                <a:gd name="T81" fmla="*/ 65 h 646"/>
                <a:gd name="T82" fmla="*/ 334 w 577"/>
                <a:gd name="T83" fmla="*/ 41 h 646"/>
                <a:gd name="T84" fmla="*/ 331 w 577"/>
                <a:gd name="T85" fmla="*/ 37 h 646"/>
                <a:gd name="T86" fmla="*/ 289 w 577"/>
                <a:gd name="T87" fmla="*/ 14 h 646"/>
                <a:gd name="T88" fmla="*/ 246 w 577"/>
                <a:gd name="T89" fmla="*/ 37 h 646"/>
                <a:gd name="T90" fmla="*/ 243 w 577"/>
                <a:gd name="T91" fmla="*/ 41 h 646"/>
                <a:gd name="T92" fmla="*/ 200 w 577"/>
                <a:gd name="T93" fmla="*/ 65 h 646"/>
                <a:gd name="T94" fmla="*/ 200 w 577"/>
                <a:gd name="T95" fmla="*/ 65 h 646"/>
                <a:gd name="T96" fmla="*/ 179 w 577"/>
                <a:gd name="T97" fmla="*/ 59 h 646"/>
                <a:gd name="T98" fmla="*/ 147 w 577"/>
                <a:gd name="T99" fmla="*/ 51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577" h="646">
                  <a:moveTo>
                    <a:pt x="289" y="646"/>
                  </a:moveTo>
                  <a:cubicBezTo>
                    <a:pt x="47" y="646"/>
                    <a:pt x="0" y="579"/>
                    <a:pt x="0" y="462"/>
                  </a:cubicBezTo>
                  <a:cubicBezTo>
                    <a:pt x="0" y="344"/>
                    <a:pt x="125" y="245"/>
                    <a:pt x="213" y="213"/>
                  </a:cubicBezTo>
                  <a:cubicBezTo>
                    <a:pt x="212" y="181"/>
                    <a:pt x="196" y="134"/>
                    <a:pt x="134" y="83"/>
                  </a:cubicBezTo>
                  <a:cubicBezTo>
                    <a:pt x="132" y="81"/>
                    <a:pt x="131" y="80"/>
                    <a:pt x="130" y="80"/>
                  </a:cubicBezTo>
                  <a:cubicBezTo>
                    <a:pt x="117" y="67"/>
                    <a:pt x="117" y="57"/>
                    <a:pt x="119" y="51"/>
                  </a:cubicBezTo>
                  <a:cubicBezTo>
                    <a:pt x="123" y="42"/>
                    <a:pt x="133" y="37"/>
                    <a:pt x="147" y="37"/>
                  </a:cubicBezTo>
                  <a:cubicBezTo>
                    <a:pt x="159" y="37"/>
                    <a:pt x="172" y="41"/>
                    <a:pt x="185" y="47"/>
                  </a:cubicBezTo>
                  <a:cubicBezTo>
                    <a:pt x="190" y="49"/>
                    <a:pt x="196" y="51"/>
                    <a:pt x="200" y="51"/>
                  </a:cubicBezTo>
                  <a:cubicBezTo>
                    <a:pt x="200" y="51"/>
                    <a:pt x="200" y="51"/>
                    <a:pt x="200" y="51"/>
                  </a:cubicBezTo>
                  <a:cubicBezTo>
                    <a:pt x="212" y="51"/>
                    <a:pt x="222" y="43"/>
                    <a:pt x="233" y="31"/>
                  </a:cubicBezTo>
                  <a:cubicBezTo>
                    <a:pt x="236" y="28"/>
                    <a:pt x="236" y="28"/>
                    <a:pt x="236" y="28"/>
                  </a:cubicBezTo>
                  <a:cubicBezTo>
                    <a:pt x="249" y="15"/>
                    <a:pt x="263" y="0"/>
                    <a:pt x="289" y="0"/>
                  </a:cubicBezTo>
                  <a:cubicBezTo>
                    <a:pt x="314" y="0"/>
                    <a:pt x="329" y="15"/>
                    <a:pt x="341" y="28"/>
                  </a:cubicBezTo>
                  <a:cubicBezTo>
                    <a:pt x="344" y="31"/>
                    <a:pt x="344" y="31"/>
                    <a:pt x="344" y="31"/>
                  </a:cubicBezTo>
                  <a:cubicBezTo>
                    <a:pt x="356" y="43"/>
                    <a:pt x="365" y="51"/>
                    <a:pt x="377" y="51"/>
                  </a:cubicBezTo>
                  <a:cubicBezTo>
                    <a:pt x="382" y="51"/>
                    <a:pt x="387" y="49"/>
                    <a:pt x="393" y="47"/>
                  </a:cubicBezTo>
                  <a:cubicBezTo>
                    <a:pt x="405" y="41"/>
                    <a:pt x="418" y="37"/>
                    <a:pt x="430" y="37"/>
                  </a:cubicBezTo>
                  <a:cubicBezTo>
                    <a:pt x="445" y="37"/>
                    <a:pt x="455" y="42"/>
                    <a:pt x="458" y="51"/>
                  </a:cubicBezTo>
                  <a:cubicBezTo>
                    <a:pt x="461" y="57"/>
                    <a:pt x="461" y="67"/>
                    <a:pt x="447" y="80"/>
                  </a:cubicBezTo>
                  <a:cubicBezTo>
                    <a:pt x="447" y="80"/>
                    <a:pt x="446" y="81"/>
                    <a:pt x="444" y="83"/>
                  </a:cubicBezTo>
                  <a:cubicBezTo>
                    <a:pt x="381" y="134"/>
                    <a:pt x="366" y="181"/>
                    <a:pt x="365" y="213"/>
                  </a:cubicBezTo>
                  <a:cubicBezTo>
                    <a:pt x="452" y="245"/>
                    <a:pt x="577" y="344"/>
                    <a:pt x="577" y="462"/>
                  </a:cubicBezTo>
                  <a:cubicBezTo>
                    <a:pt x="577" y="579"/>
                    <a:pt x="530" y="646"/>
                    <a:pt x="289" y="646"/>
                  </a:cubicBezTo>
                  <a:moveTo>
                    <a:pt x="147" y="51"/>
                  </a:moveTo>
                  <a:cubicBezTo>
                    <a:pt x="138" y="51"/>
                    <a:pt x="133" y="54"/>
                    <a:pt x="132" y="56"/>
                  </a:cubicBezTo>
                  <a:cubicBezTo>
                    <a:pt x="131" y="58"/>
                    <a:pt x="133" y="63"/>
                    <a:pt x="140" y="70"/>
                  </a:cubicBezTo>
                  <a:cubicBezTo>
                    <a:pt x="140" y="70"/>
                    <a:pt x="141" y="71"/>
                    <a:pt x="143" y="72"/>
                  </a:cubicBezTo>
                  <a:cubicBezTo>
                    <a:pt x="212" y="129"/>
                    <a:pt x="227" y="183"/>
                    <a:pt x="227" y="218"/>
                  </a:cubicBezTo>
                  <a:cubicBezTo>
                    <a:pt x="227" y="221"/>
                    <a:pt x="225" y="223"/>
                    <a:pt x="222" y="224"/>
                  </a:cubicBezTo>
                  <a:cubicBezTo>
                    <a:pt x="138" y="253"/>
                    <a:pt x="14" y="349"/>
                    <a:pt x="14" y="462"/>
                  </a:cubicBezTo>
                  <a:cubicBezTo>
                    <a:pt x="14" y="573"/>
                    <a:pt x="58" y="632"/>
                    <a:pt x="289" y="632"/>
                  </a:cubicBezTo>
                  <a:cubicBezTo>
                    <a:pt x="520" y="632"/>
                    <a:pt x="563" y="573"/>
                    <a:pt x="563" y="462"/>
                  </a:cubicBezTo>
                  <a:cubicBezTo>
                    <a:pt x="563" y="349"/>
                    <a:pt x="439" y="253"/>
                    <a:pt x="355" y="224"/>
                  </a:cubicBezTo>
                  <a:cubicBezTo>
                    <a:pt x="352" y="223"/>
                    <a:pt x="350" y="221"/>
                    <a:pt x="350" y="218"/>
                  </a:cubicBezTo>
                  <a:cubicBezTo>
                    <a:pt x="350" y="183"/>
                    <a:pt x="365" y="129"/>
                    <a:pt x="435" y="72"/>
                  </a:cubicBezTo>
                  <a:cubicBezTo>
                    <a:pt x="436" y="71"/>
                    <a:pt x="437" y="70"/>
                    <a:pt x="438" y="70"/>
                  </a:cubicBezTo>
                  <a:cubicBezTo>
                    <a:pt x="445" y="63"/>
                    <a:pt x="446" y="58"/>
                    <a:pt x="445" y="56"/>
                  </a:cubicBezTo>
                  <a:cubicBezTo>
                    <a:pt x="444" y="54"/>
                    <a:pt x="439" y="51"/>
                    <a:pt x="430" y="51"/>
                  </a:cubicBezTo>
                  <a:cubicBezTo>
                    <a:pt x="420" y="51"/>
                    <a:pt x="409" y="54"/>
                    <a:pt x="399" y="59"/>
                  </a:cubicBezTo>
                  <a:cubicBezTo>
                    <a:pt x="391" y="63"/>
                    <a:pt x="384" y="65"/>
                    <a:pt x="377" y="65"/>
                  </a:cubicBezTo>
                  <a:cubicBezTo>
                    <a:pt x="359" y="65"/>
                    <a:pt x="346" y="53"/>
                    <a:pt x="334" y="41"/>
                  </a:cubicBezTo>
                  <a:cubicBezTo>
                    <a:pt x="331" y="37"/>
                    <a:pt x="331" y="37"/>
                    <a:pt x="331" y="37"/>
                  </a:cubicBezTo>
                  <a:cubicBezTo>
                    <a:pt x="319" y="25"/>
                    <a:pt x="308" y="14"/>
                    <a:pt x="289" y="14"/>
                  </a:cubicBezTo>
                  <a:cubicBezTo>
                    <a:pt x="269" y="14"/>
                    <a:pt x="259" y="25"/>
                    <a:pt x="246" y="37"/>
                  </a:cubicBezTo>
                  <a:cubicBezTo>
                    <a:pt x="243" y="41"/>
                    <a:pt x="243" y="41"/>
                    <a:pt x="243" y="41"/>
                  </a:cubicBezTo>
                  <a:cubicBezTo>
                    <a:pt x="231" y="53"/>
                    <a:pt x="218" y="65"/>
                    <a:pt x="200" y="65"/>
                  </a:cubicBezTo>
                  <a:cubicBezTo>
                    <a:pt x="200" y="65"/>
                    <a:pt x="200" y="65"/>
                    <a:pt x="200" y="65"/>
                  </a:cubicBezTo>
                  <a:cubicBezTo>
                    <a:pt x="193" y="65"/>
                    <a:pt x="186" y="63"/>
                    <a:pt x="179" y="59"/>
                  </a:cubicBezTo>
                  <a:cubicBezTo>
                    <a:pt x="168" y="54"/>
                    <a:pt x="157" y="51"/>
                    <a:pt x="147" y="51"/>
                  </a:cubicBezTo>
                </a:path>
              </a:pathLst>
            </a:custGeom>
            <a:grpFill/>
            <a:ln w="9525">
              <a:solidFill>
                <a:schemeClr val="tx1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+mn-lt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 rot="1559430" flipH="1">
            <a:off x="119147" y="1388042"/>
            <a:ext cx="2561225" cy="6345262"/>
            <a:chOff x="6457950" y="-153171"/>
            <a:chExt cx="2825750" cy="7007996"/>
          </a:xfrm>
        </p:grpSpPr>
        <p:sp>
          <p:nvSpPr>
            <p:cNvPr id="101" name="Oval 100"/>
            <p:cNvSpPr/>
            <p:nvPr/>
          </p:nvSpPr>
          <p:spPr>
            <a:xfrm rot="1879007">
              <a:off x="7622470" y="414514"/>
              <a:ext cx="312940" cy="600075"/>
            </a:xfrm>
            <a:prstGeom prst="ellipse">
              <a:avLst/>
            </a:prstGeom>
            <a:solidFill>
              <a:srgbClr val="755243"/>
            </a:solidFill>
            <a:ln w="12700" cap="flat" cmpd="sng" algn="ctr">
              <a:noFill/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102" name="Freeform 51"/>
            <p:cNvSpPr>
              <a:spLocks/>
            </p:cNvSpPr>
            <p:nvPr/>
          </p:nvSpPr>
          <p:spPr bwMode="auto">
            <a:xfrm>
              <a:off x="6457950" y="2009775"/>
              <a:ext cx="349250" cy="222250"/>
            </a:xfrm>
            <a:custGeom>
              <a:avLst/>
              <a:gdLst>
                <a:gd name="T0" fmla="*/ 27 w 220"/>
                <a:gd name="T1" fmla="*/ 0 h 140"/>
                <a:gd name="T2" fmla="*/ 27 w 220"/>
                <a:gd name="T3" fmla="*/ 0 h 140"/>
                <a:gd name="T4" fmla="*/ 22 w 220"/>
                <a:gd name="T5" fmla="*/ 7 h 140"/>
                <a:gd name="T6" fmla="*/ 15 w 220"/>
                <a:gd name="T7" fmla="*/ 28 h 140"/>
                <a:gd name="T8" fmla="*/ 6 w 220"/>
                <a:gd name="T9" fmla="*/ 60 h 140"/>
                <a:gd name="T10" fmla="*/ 3 w 220"/>
                <a:gd name="T11" fmla="*/ 78 h 140"/>
                <a:gd name="T12" fmla="*/ 0 w 220"/>
                <a:gd name="T13" fmla="*/ 99 h 140"/>
                <a:gd name="T14" fmla="*/ 0 w 220"/>
                <a:gd name="T15" fmla="*/ 99 h 140"/>
                <a:gd name="T16" fmla="*/ 1 w 220"/>
                <a:gd name="T17" fmla="*/ 102 h 140"/>
                <a:gd name="T18" fmla="*/ 4 w 220"/>
                <a:gd name="T19" fmla="*/ 105 h 140"/>
                <a:gd name="T20" fmla="*/ 7 w 220"/>
                <a:gd name="T21" fmla="*/ 111 h 140"/>
                <a:gd name="T22" fmla="*/ 15 w 220"/>
                <a:gd name="T23" fmla="*/ 117 h 140"/>
                <a:gd name="T24" fmla="*/ 24 w 220"/>
                <a:gd name="T25" fmla="*/ 123 h 140"/>
                <a:gd name="T26" fmla="*/ 38 w 220"/>
                <a:gd name="T27" fmla="*/ 129 h 140"/>
                <a:gd name="T28" fmla="*/ 54 w 220"/>
                <a:gd name="T29" fmla="*/ 137 h 140"/>
                <a:gd name="T30" fmla="*/ 54 w 220"/>
                <a:gd name="T31" fmla="*/ 137 h 140"/>
                <a:gd name="T32" fmla="*/ 78 w 220"/>
                <a:gd name="T33" fmla="*/ 138 h 140"/>
                <a:gd name="T34" fmla="*/ 104 w 220"/>
                <a:gd name="T35" fmla="*/ 140 h 140"/>
                <a:gd name="T36" fmla="*/ 160 w 220"/>
                <a:gd name="T37" fmla="*/ 140 h 140"/>
                <a:gd name="T38" fmla="*/ 203 w 220"/>
                <a:gd name="T39" fmla="*/ 138 h 140"/>
                <a:gd name="T40" fmla="*/ 220 w 220"/>
                <a:gd name="T41" fmla="*/ 137 h 140"/>
                <a:gd name="T42" fmla="*/ 220 w 220"/>
                <a:gd name="T43" fmla="*/ 113 h 140"/>
                <a:gd name="T44" fmla="*/ 220 w 220"/>
                <a:gd name="T45" fmla="*/ 113 h 140"/>
                <a:gd name="T46" fmla="*/ 205 w 220"/>
                <a:gd name="T47" fmla="*/ 113 h 140"/>
                <a:gd name="T48" fmla="*/ 169 w 220"/>
                <a:gd name="T49" fmla="*/ 110 h 140"/>
                <a:gd name="T50" fmla="*/ 148 w 220"/>
                <a:gd name="T51" fmla="*/ 108 h 140"/>
                <a:gd name="T52" fmla="*/ 128 w 220"/>
                <a:gd name="T53" fmla="*/ 105 h 140"/>
                <a:gd name="T54" fmla="*/ 111 w 220"/>
                <a:gd name="T55" fmla="*/ 101 h 140"/>
                <a:gd name="T56" fmla="*/ 104 w 220"/>
                <a:gd name="T57" fmla="*/ 98 h 140"/>
                <a:gd name="T58" fmla="*/ 99 w 220"/>
                <a:gd name="T59" fmla="*/ 95 h 140"/>
                <a:gd name="T60" fmla="*/ 99 w 220"/>
                <a:gd name="T61" fmla="*/ 95 h 140"/>
                <a:gd name="T62" fmla="*/ 98 w 220"/>
                <a:gd name="T63" fmla="*/ 84 h 140"/>
                <a:gd name="T64" fmla="*/ 99 w 220"/>
                <a:gd name="T65" fmla="*/ 72 h 140"/>
                <a:gd name="T66" fmla="*/ 102 w 220"/>
                <a:gd name="T67" fmla="*/ 60 h 140"/>
                <a:gd name="T68" fmla="*/ 108 w 220"/>
                <a:gd name="T69" fmla="*/ 46 h 140"/>
                <a:gd name="T70" fmla="*/ 27 w 220"/>
                <a:gd name="T71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20" h="140">
                  <a:moveTo>
                    <a:pt x="27" y="0"/>
                  </a:moveTo>
                  <a:lnTo>
                    <a:pt x="27" y="0"/>
                  </a:lnTo>
                  <a:lnTo>
                    <a:pt x="22" y="7"/>
                  </a:lnTo>
                  <a:lnTo>
                    <a:pt x="15" y="28"/>
                  </a:lnTo>
                  <a:lnTo>
                    <a:pt x="6" y="60"/>
                  </a:lnTo>
                  <a:lnTo>
                    <a:pt x="3" y="78"/>
                  </a:lnTo>
                  <a:lnTo>
                    <a:pt x="0" y="99"/>
                  </a:lnTo>
                  <a:lnTo>
                    <a:pt x="0" y="99"/>
                  </a:lnTo>
                  <a:lnTo>
                    <a:pt x="1" y="102"/>
                  </a:lnTo>
                  <a:lnTo>
                    <a:pt x="4" y="105"/>
                  </a:lnTo>
                  <a:lnTo>
                    <a:pt x="7" y="111"/>
                  </a:lnTo>
                  <a:lnTo>
                    <a:pt x="15" y="117"/>
                  </a:lnTo>
                  <a:lnTo>
                    <a:pt x="24" y="123"/>
                  </a:lnTo>
                  <a:lnTo>
                    <a:pt x="38" y="129"/>
                  </a:lnTo>
                  <a:lnTo>
                    <a:pt x="54" y="137"/>
                  </a:lnTo>
                  <a:lnTo>
                    <a:pt x="54" y="137"/>
                  </a:lnTo>
                  <a:lnTo>
                    <a:pt x="78" y="138"/>
                  </a:lnTo>
                  <a:lnTo>
                    <a:pt x="104" y="140"/>
                  </a:lnTo>
                  <a:lnTo>
                    <a:pt x="160" y="140"/>
                  </a:lnTo>
                  <a:lnTo>
                    <a:pt x="203" y="138"/>
                  </a:lnTo>
                  <a:lnTo>
                    <a:pt x="220" y="137"/>
                  </a:lnTo>
                  <a:lnTo>
                    <a:pt x="220" y="113"/>
                  </a:lnTo>
                  <a:lnTo>
                    <a:pt x="220" y="113"/>
                  </a:lnTo>
                  <a:lnTo>
                    <a:pt x="205" y="113"/>
                  </a:lnTo>
                  <a:lnTo>
                    <a:pt x="169" y="110"/>
                  </a:lnTo>
                  <a:lnTo>
                    <a:pt x="148" y="108"/>
                  </a:lnTo>
                  <a:lnTo>
                    <a:pt x="128" y="105"/>
                  </a:lnTo>
                  <a:lnTo>
                    <a:pt x="111" y="101"/>
                  </a:lnTo>
                  <a:lnTo>
                    <a:pt x="104" y="98"/>
                  </a:lnTo>
                  <a:lnTo>
                    <a:pt x="99" y="95"/>
                  </a:lnTo>
                  <a:lnTo>
                    <a:pt x="99" y="95"/>
                  </a:lnTo>
                  <a:lnTo>
                    <a:pt x="98" y="84"/>
                  </a:lnTo>
                  <a:lnTo>
                    <a:pt x="99" y="72"/>
                  </a:lnTo>
                  <a:lnTo>
                    <a:pt x="102" y="60"/>
                  </a:lnTo>
                  <a:lnTo>
                    <a:pt x="108" y="46"/>
                  </a:lnTo>
                  <a:lnTo>
                    <a:pt x="27" y="0"/>
                  </a:lnTo>
                  <a:close/>
                </a:path>
              </a:pathLst>
            </a:custGeom>
            <a:solidFill>
              <a:srgbClr val="CCEBF9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03" name="Freeform 52"/>
            <p:cNvSpPr>
              <a:spLocks/>
            </p:cNvSpPr>
            <p:nvPr/>
          </p:nvSpPr>
          <p:spPr bwMode="auto">
            <a:xfrm>
              <a:off x="6557963" y="1731963"/>
              <a:ext cx="206375" cy="288925"/>
            </a:xfrm>
            <a:custGeom>
              <a:avLst/>
              <a:gdLst>
                <a:gd name="T0" fmla="*/ 0 w 130"/>
                <a:gd name="T1" fmla="*/ 159 h 182"/>
                <a:gd name="T2" fmla="*/ 0 w 130"/>
                <a:gd name="T3" fmla="*/ 159 h 182"/>
                <a:gd name="T4" fmla="*/ 24 w 130"/>
                <a:gd name="T5" fmla="*/ 86 h 182"/>
                <a:gd name="T6" fmla="*/ 41 w 130"/>
                <a:gd name="T7" fmla="*/ 31 h 182"/>
                <a:gd name="T8" fmla="*/ 50 w 130"/>
                <a:gd name="T9" fmla="*/ 0 h 182"/>
                <a:gd name="T10" fmla="*/ 50 w 130"/>
                <a:gd name="T11" fmla="*/ 0 h 182"/>
                <a:gd name="T12" fmla="*/ 57 w 130"/>
                <a:gd name="T13" fmla="*/ 0 h 182"/>
                <a:gd name="T14" fmla="*/ 67 w 130"/>
                <a:gd name="T15" fmla="*/ 0 h 182"/>
                <a:gd name="T16" fmla="*/ 77 w 130"/>
                <a:gd name="T17" fmla="*/ 1 h 182"/>
                <a:gd name="T18" fmla="*/ 91 w 130"/>
                <a:gd name="T19" fmla="*/ 3 h 182"/>
                <a:gd name="T20" fmla="*/ 104 w 130"/>
                <a:gd name="T21" fmla="*/ 7 h 182"/>
                <a:gd name="T22" fmla="*/ 118 w 130"/>
                <a:gd name="T23" fmla="*/ 15 h 182"/>
                <a:gd name="T24" fmla="*/ 130 w 130"/>
                <a:gd name="T25" fmla="*/ 24 h 182"/>
                <a:gd name="T26" fmla="*/ 130 w 130"/>
                <a:gd name="T27" fmla="*/ 24 h 182"/>
                <a:gd name="T28" fmla="*/ 94 w 130"/>
                <a:gd name="T29" fmla="*/ 96 h 182"/>
                <a:gd name="T30" fmla="*/ 67 w 130"/>
                <a:gd name="T31" fmla="*/ 149 h 182"/>
                <a:gd name="T32" fmla="*/ 54 w 130"/>
                <a:gd name="T33" fmla="*/ 170 h 182"/>
                <a:gd name="T34" fmla="*/ 47 w 130"/>
                <a:gd name="T35" fmla="*/ 182 h 182"/>
                <a:gd name="T36" fmla="*/ 47 w 130"/>
                <a:gd name="T37" fmla="*/ 182 h 182"/>
                <a:gd name="T38" fmla="*/ 33 w 130"/>
                <a:gd name="T39" fmla="*/ 173 h 182"/>
                <a:gd name="T40" fmla="*/ 18 w 130"/>
                <a:gd name="T41" fmla="*/ 165 h 182"/>
                <a:gd name="T42" fmla="*/ 0 w 130"/>
                <a:gd name="T43" fmla="*/ 159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0" h="182">
                  <a:moveTo>
                    <a:pt x="0" y="159"/>
                  </a:moveTo>
                  <a:lnTo>
                    <a:pt x="0" y="159"/>
                  </a:lnTo>
                  <a:lnTo>
                    <a:pt x="24" y="86"/>
                  </a:lnTo>
                  <a:lnTo>
                    <a:pt x="41" y="31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57" y="0"/>
                  </a:lnTo>
                  <a:lnTo>
                    <a:pt x="67" y="0"/>
                  </a:lnTo>
                  <a:lnTo>
                    <a:pt x="77" y="1"/>
                  </a:lnTo>
                  <a:lnTo>
                    <a:pt x="91" y="3"/>
                  </a:lnTo>
                  <a:lnTo>
                    <a:pt x="104" y="7"/>
                  </a:lnTo>
                  <a:lnTo>
                    <a:pt x="118" y="15"/>
                  </a:lnTo>
                  <a:lnTo>
                    <a:pt x="130" y="24"/>
                  </a:lnTo>
                  <a:lnTo>
                    <a:pt x="130" y="24"/>
                  </a:lnTo>
                  <a:lnTo>
                    <a:pt x="94" y="96"/>
                  </a:lnTo>
                  <a:lnTo>
                    <a:pt x="67" y="149"/>
                  </a:lnTo>
                  <a:lnTo>
                    <a:pt x="54" y="170"/>
                  </a:lnTo>
                  <a:lnTo>
                    <a:pt x="47" y="182"/>
                  </a:lnTo>
                  <a:lnTo>
                    <a:pt x="47" y="182"/>
                  </a:lnTo>
                  <a:lnTo>
                    <a:pt x="33" y="173"/>
                  </a:lnTo>
                  <a:lnTo>
                    <a:pt x="18" y="165"/>
                  </a:lnTo>
                  <a:lnTo>
                    <a:pt x="0" y="159"/>
                  </a:lnTo>
                  <a:close/>
                </a:path>
              </a:pathLst>
            </a:custGeom>
            <a:solidFill>
              <a:srgbClr val="0E0E0E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04" name="Freeform 53"/>
            <p:cNvSpPr>
              <a:spLocks/>
            </p:cNvSpPr>
            <p:nvPr/>
          </p:nvSpPr>
          <p:spPr bwMode="auto">
            <a:xfrm>
              <a:off x="6557963" y="1731963"/>
              <a:ext cx="206375" cy="288925"/>
            </a:xfrm>
            <a:custGeom>
              <a:avLst/>
              <a:gdLst>
                <a:gd name="T0" fmla="*/ 0 w 130"/>
                <a:gd name="T1" fmla="*/ 159 h 182"/>
                <a:gd name="T2" fmla="*/ 0 w 130"/>
                <a:gd name="T3" fmla="*/ 159 h 182"/>
                <a:gd name="T4" fmla="*/ 24 w 130"/>
                <a:gd name="T5" fmla="*/ 86 h 182"/>
                <a:gd name="T6" fmla="*/ 41 w 130"/>
                <a:gd name="T7" fmla="*/ 31 h 182"/>
                <a:gd name="T8" fmla="*/ 50 w 130"/>
                <a:gd name="T9" fmla="*/ 0 h 182"/>
                <a:gd name="T10" fmla="*/ 50 w 130"/>
                <a:gd name="T11" fmla="*/ 0 h 182"/>
                <a:gd name="T12" fmla="*/ 57 w 130"/>
                <a:gd name="T13" fmla="*/ 0 h 182"/>
                <a:gd name="T14" fmla="*/ 67 w 130"/>
                <a:gd name="T15" fmla="*/ 0 h 182"/>
                <a:gd name="T16" fmla="*/ 77 w 130"/>
                <a:gd name="T17" fmla="*/ 1 h 182"/>
                <a:gd name="T18" fmla="*/ 91 w 130"/>
                <a:gd name="T19" fmla="*/ 3 h 182"/>
                <a:gd name="T20" fmla="*/ 104 w 130"/>
                <a:gd name="T21" fmla="*/ 7 h 182"/>
                <a:gd name="T22" fmla="*/ 118 w 130"/>
                <a:gd name="T23" fmla="*/ 15 h 182"/>
                <a:gd name="T24" fmla="*/ 130 w 130"/>
                <a:gd name="T25" fmla="*/ 24 h 182"/>
                <a:gd name="T26" fmla="*/ 130 w 130"/>
                <a:gd name="T27" fmla="*/ 24 h 182"/>
                <a:gd name="T28" fmla="*/ 94 w 130"/>
                <a:gd name="T29" fmla="*/ 96 h 182"/>
                <a:gd name="T30" fmla="*/ 67 w 130"/>
                <a:gd name="T31" fmla="*/ 149 h 182"/>
                <a:gd name="T32" fmla="*/ 54 w 130"/>
                <a:gd name="T33" fmla="*/ 170 h 182"/>
                <a:gd name="T34" fmla="*/ 47 w 130"/>
                <a:gd name="T35" fmla="*/ 182 h 182"/>
                <a:gd name="T36" fmla="*/ 47 w 130"/>
                <a:gd name="T37" fmla="*/ 182 h 182"/>
                <a:gd name="T38" fmla="*/ 33 w 130"/>
                <a:gd name="T39" fmla="*/ 173 h 182"/>
                <a:gd name="T40" fmla="*/ 18 w 130"/>
                <a:gd name="T41" fmla="*/ 165 h 182"/>
                <a:gd name="T42" fmla="*/ 0 w 130"/>
                <a:gd name="T43" fmla="*/ 159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0" h="182">
                  <a:moveTo>
                    <a:pt x="0" y="159"/>
                  </a:moveTo>
                  <a:lnTo>
                    <a:pt x="0" y="159"/>
                  </a:lnTo>
                  <a:lnTo>
                    <a:pt x="24" y="86"/>
                  </a:lnTo>
                  <a:lnTo>
                    <a:pt x="41" y="31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57" y="0"/>
                  </a:lnTo>
                  <a:lnTo>
                    <a:pt x="67" y="0"/>
                  </a:lnTo>
                  <a:lnTo>
                    <a:pt x="77" y="1"/>
                  </a:lnTo>
                  <a:lnTo>
                    <a:pt x="91" y="3"/>
                  </a:lnTo>
                  <a:lnTo>
                    <a:pt x="104" y="7"/>
                  </a:lnTo>
                  <a:lnTo>
                    <a:pt x="118" y="15"/>
                  </a:lnTo>
                  <a:lnTo>
                    <a:pt x="130" y="24"/>
                  </a:lnTo>
                  <a:lnTo>
                    <a:pt x="130" y="24"/>
                  </a:lnTo>
                  <a:lnTo>
                    <a:pt x="94" y="96"/>
                  </a:lnTo>
                  <a:lnTo>
                    <a:pt x="67" y="149"/>
                  </a:lnTo>
                  <a:lnTo>
                    <a:pt x="54" y="170"/>
                  </a:lnTo>
                  <a:lnTo>
                    <a:pt x="47" y="182"/>
                  </a:lnTo>
                  <a:lnTo>
                    <a:pt x="47" y="182"/>
                  </a:lnTo>
                  <a:lnTo>
                    <a:pt x="33" y="173"/>
                  </a:lnTo>
                  <a:lnTo>
                    <a:pt x="18" y="165"/>
                  </a:lnTo>
                  <a:lnTo>
                    <a:pt x="0" y="159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05" name="Freeform 54"/>
            <p:cNvSpPr>
              <a:spLocks/>
            </p:cNvSpPr>
            <p:nvPr/>
          </p:nvSpPr>
          <p:spPr bwMode="auto">
            <a:xfrm>
              <a:off x="6483350" y="1955800"/>
              <a:ext cx="182563" cy="153988"/>
            </a:xfrm>
            <a:custGeom>
              <a:avLst/>
              <a:gdLst>
                <a:gd name="T0" fmla="*/ 0 w 115"/>
                <a:gd name="T1" fmla="*/ 43 h 97"/>
                <a:gd name="T2" fmla="*/ 0 w 115"/>
                <a:gd name="T3" fmla="*/ 43 h 97"/>
                <a:gd name="T4" fmla="*/ 2 w 115"/>
                <a:gd name="T5" fmla="*/ 38 h 97"/>
                <a:gd name="T6" fmla="*/ 6 w 115"/>
                <a:gd name="T7" fmla="*/ 26 h 97"/>
                <a:gd name="T8" fmla="*/ 11 w 115"/>
                <a:gd name="T9" fmla="*/ 18 h 97"/>
                <a:gd name="T10" fmla="*/ 15 w 115"/>
                <a:gd name="T11" fmla="*/ 11 h 97"/>
                <a:gd name="T12" fmla="*/ 23 w 115"/>
                <a:gd name="T13" fmla="*/ 5 h 97"/>
                <a:gd name="T14" fmla="*/ 29 w 115"/>
                <a:gd name="T15" fmla="*/ 0 h 97"/>
                <a:gd name="T16" fmla="*/ 29 w 115"/>
                <a:gd name="T17" fmla="*/ 0 h 97"/>
                <a:gd name="T18" fmla="*/ 35 w 115"/>
                <a:gd name="T19" fmla="*/ 0 h 97"/>
                <a:gd name="T20" fmla="*/ 44 w 115"/>
                <a:gd name="T21" fmla="*/ 5 h 97"/>
                <a:gd name="T22" fmla="*/ 71 w 115"/>
                <a:gd name="T23" fmla="*/ 20 h 97"/>
                <a:gd name="T24" fmla="*/ 98 w 115"/>
                <a:gd name="T25" fmla="*/ 37 h 97"/>
                <a:gd name="T26" fmla="*/ 109 w 115"/>
                <a:gd name="T27" fmla="*/ 46 h 97"/>
                <a:gd name="T28" fmla="*/ 115 w 115"/>
                <a:gd name="T29" fmla="*/ 52 h 97"/>
                <a:gd name="T30" fmla="*/ 115 w 115"/>
                <a:gd name="T31" fmla="*/ 52 h 97"/>
                <a:gd name="T32" fmla="*/ 106 w 115"/>
                <a:gd name="T33" fmla="*/ 73 h 97"/>
                <a:gd name="T34" fmla="*/ 98 w 115"/>
                <a:gd name="T35" fmla="*/ 88 h 97"/>
                <a:gd name="T36" fmla="*/ 95 w 115"/>
                <a:gd name="T37" fmla="*/ 94 h 97"/>
                <a:gd name="T38" fmla="*/ 92 w 115"/>
                <a:gd name="T39" fmla="*/ 97 h 97"/>
                <a:gd name="T40" fmla="*/ 92 w 115"/>
                <a:gd name="T41" fmla="*/ 97 h 97"/>
                <a:gd name="T42" fmla="*/ 47 w 115"/>
                <a:gd name="T43" fmla="*/ 74 h 97"/>
                <a:gd name="T44" fmla="*/ 15 w 115"/>
                <a:gd name="T45" fmla="*/ 56 h 97"/>
                <a:gd name="T46" fmla="*/ 5 w 115"/>
                <a:gd name="T47" fmla="*/ 49 h 97"/>
                <a:gd name="T48" fmla="*/ 0 w 115"/>
                <a:gd name="T49" fmla="*/ 43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5" h="97">
                  <a:moveTo>
                    <a:pt x="0" y="43"/>
                  </a:moveTo>
                  <a:lnTo>
                    <a:pt x="0" y="43"/>
                  </a:lnTo>
                  <a:lnTo>
                    <a:pt x="2" y="38"/>
                  </a:lnTo>
                  <a:lnTo>
                    <a:pt x="6" y="26"/>
                  </a:lnTo>
                  <a:lnTo>
                    <a:pt x="11" y="18"/>
                  </a:lnTo>
                  <a:lnTo>
                    <a:pt x="15" y="11"/>
                  </a:lnTo>
                  <a:lnTo>
                    <a:pt x="23" y="5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5" y="0"/>
                  </a:lnTo>
                  <a:lnTo>
                    <a:pt x="44" y="5"/>
                  </a:lnTo>
                  <a:lnTo>
                    <a:pt x="71" y="20"/>
                  </a:lnTo>
                  <a:lnTo>
                    <a:pt x="98" y="37"/>
                  </a:lnTo>
                  <a:lnTo>
                    <a:pt x="109" y="46"/>
                  </a:lnTo>
                  <a:lnTo>
                    <a:pt x="115" y="52"/>
                  </a:lnTo>
                  <a:lnTo>
                    <a:pt x="115" y="52"/>
                  </a:lnTo>
                  <a:lnTo>
                    <a:pt x="106" y="73"/>
                  </a:lnTo>
                  <a:lnTo>
                    <a:pt x="98" y="88"/>
                  </a:lnTo>
                  <a:lnTo>
                    <a:pt x="95" y="94"/>
                  </a:lnTo>
                  <a:lnTo>
                    <a:pt x="92" y="97"/>
                  </a:lnTo>
                  <a:lnTo>
                    <a:pt x="92" y="97"/>
                  </a:lnTo>
                  <a:lnTo>
                    <a:pt x="47" y="74"/>
                  </a:lnTo>
                  <a:lnTo>
                    <a:pt x="15" y="56"/>
                  </a:lnTo>
                  <a:lnTo>
                    <a:pt x="5" y="49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rgbClr val="2D2E2D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06" name="Freeform 55"/>
            <p:cNvSpPr>
              <a:spLocks/>
            </p:cNvSpPr>
            <p:nvPr/>
          </p:nvSpPr>
          <p:spPr bwMode="auto">
            <a:xfrm>
              <a:off x="6483350" y="1955800"/>
              <a:ext cx="182563" cy="153988"/>
            </a:xfrm>
            <a:custGeom>
              <a:avLst/>
              <a:gdLst>
                <a:gd name="T0" fmla="*/ 0 w 115"/>
                <a:gd name="T1" fmla="*/ 43 h 97"/>
                <a:gd name="T2" fmla="*/ 0 w 115"/>
                <a:gd name="T3" fmla="*/ 43 h 97"/>
                <a:gd name="T4" fmla="*/ 2 w 115"/>
                <a:gd name="T5" fmla="*/ 38 h 97"/>
                <a:gd name="T6" fmla="*/ 6 w 115"/>
                <a:gd name="T7" fmla="*/ 26 h 97"/>
                <a:gd name="T8" fmla="*/ 11 w 115"/>
                <a:gd name="T9" fmla="*/ 18 h 97"/>
                <a:gd name="T10" fmla="*/ 15 w 115"/>
                <a:gd name="T11" fmla="*/ 11 h 97"/>
                <a:gd name="T12" fmla="*/ 23 w 115"/>
                <a:gd name="T13" fmla="*/ 5 h 97"/>
                <a:gd name="T14" fmla="*/ 29 w 115"/>
                <a:gd name="T15" fmla="*/ 0 h 97"/>
                <a:gd name="T16" fmla="*/ 29 w 115"/>
                <a:gd name="T17" fmla="*/ 0 h 97"/>
                <a:gd name="T18" fmla="*/ 35 w 115"/>
                <a:gd name="T19" fmla="*/ 0 h 97"/>
                <a:gd name="T20" fmla="*/ 44 w 115"/>
                <a:gd name="T21" fmla="*/ 5 h 97"/>
                <a:gd name="T22" fmla="*/ 71 w 115"/>
                <a:gd name="T23" fmla="*/ 20 h 97"/>
                <a:gd name="T24" fmla="*/ 98 w 115"/>
                <a:gd name="T25" fmla="*/ 37 h 97"/>
                <a:gd name="T26" fmla="*/ 109 w 115"/>
                <a:gd name="T27" fmla="*/ 46 h 97"/>
                <a:gd name="T28" fmla="*/ 115 w 115"/>
                <a:gd name="T29" fmla="*/ 52 h 97"/>
                <a:gd name="T30" fmla="*/ 115 w 115"/>
                <a:gd name="T31" fmla="*/ 52 h 97"/>
                <a:gd name="T32" fmla="*/ 106 w 115"/>
                <a:gd name="T33" fmla="*/ 73 h 97"/>
                <a:gd name="T34" fmla="*/ 98 w 115"/>
                <a:gd name="T35" fmla="*/ 88 h 97"/>
                <a:gd name="T36" fmla="*/ 95 w 115"/>
                <a:gd name="T37" fmla="*/ 94 h 97"/>
                <a:gd name="T38" fmla="*/ 92 w 115"/>
                <a:gd name="T39" fmla="*/ 97 h 97"/>
                <a:gd name="T40" fmla="*/ 92 w 115"/>
                <a:gd name="T41" fmla="*/ 97 h 97"/>
                <a:gd name="T42" fmla="*/ 47 w 115"/>
                <a:gd name="T43" fmla="*/ 74 h 97"/>
                <a:gd name="T44" fmla="*/ 15 w 115"/>
                <a:gd name="T45" fmla="*/ 56 h 97"/>
                <a:gd name="T46" fmla="*/ 5 w 115"/>
                <a:gd name="T47" fmla="*/ 49 h 97"/>
                <a:gd name="T48" fmla="*/ 0 w 115"/>
                <a:gd name="T49" fmla="*/ 43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5" h="97">
                  <a:moveTo>
                    <a:pt x="0" y="43"/>
                  </a:moveTo>
                  <a:lnTo>
                    <a:pt x="0" y="43"/>
                  </a:lnTo>
                  <a:lnTo>
                    <a:pt x="2" y="38"/>
                  </a:lnTo>
                  <a:lnTo>
                    <a:pt x="6" y="26"/>
                  </a:lnTo>
                  <a:lnTo>
                    <a:pt x="11" y="18"/>
                  </a:lnTo>
                  <a:lnTo>
                    <a:pt x="15" y="11"/>
                  </a:lnTo>
                  <a:lnTo>
                    <a:pt x="23" y="5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5" y="0"/>
                  </a:lnTo>
                  <a:lnTo>
                    <a:pt x="44" y="5"/>
                  </a:lnTo>
                  <a:lnTo>
                    <a:pt x="71" y="20"/>
                  </a:lnTo>
                  <a:lnTo>
                    <a:pt x="98" y="37"/>
                  </a:lnTo>
                  <a:lnTo>
                    <a:pt x="109" y="46"/>
                  </a:lnTo>
                  <a:lnTo>
                    <a:pt x="115" y="52"/>
                  </a:lnTo>
                  <a:lnTo>
                    <a:pt x="115" y="52"/>
                  </a:lnTo>
                  <a:lnTo>
                    <a:pt x="106" y="73"/>
                  </a:lnTo>
                  <a:lnTo>
                    <a:pt x="98" y="88"/>
                  </a:lnTo>
                  <a:lnTo>
                    <a:pt x="95" y="94"/>
                  </a:lnTo>
                  <a:lnTo>
                    <a:pt x="92" y="97"/>
                  </a:lnTo>
                  <a:lnTo>
                    <a:pt x="92" y="97"/>
                  </a:lnTo>
                  <a:lnTo>
                    <a:pt x="47" y="74"/>
                  </a:lnTo>
                  <a:lnTo>
                    <a:pt x="15" y="56"/>
                  </a:lnTo>
                  <a:lnTo>
                    <a:pt x="5" y="49"/>
                  </a:lnTo>
                  <a:lnTo>
                    <a:pt x="0" y="43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07" name="Freeform 56"/>
            <p:cNvSpPr>
              <a:spLocks/>
            </p:cNvSpPr>
            <p:nvPr/>
          </p:nvSpPr>
          <p:spPr bwMode="auto">
            <a:xfrm>
              <a:off x="7188200" y="2252663"/>
              <a:ext cx="622300" cy="719138"/>
            </a:xfrm>
            <a:custGeom>
              <a:avLst/>
              <a:gdLst>
                <a:gd name="T0" fmla="*/ 56 w 392"/>
                <a:gd name="T1" fmla="*/ 18 h 453"/>
                <a:gd name="T2" fmla="*/ 56 w 392"/>
                <a:gd name="T3" fmla="*/ 18 h 453"/>
                <a:gd name="T4" fmla="*/ 0 w 392"/>
                <a:gd name="T5" fmla="*/ 126 h 453"/>
                <a:gd name="T6" fmla="*/ 0 w 392"/>
                <a:gd name="T7" fmla="*/ 126 h 453"/>
                <a:gd name="T8" fmla="*/ 0 w 392"/>
                <a:gd name="T9" fmla="*/ 127 h 453"/>
                <a:gd name="T10" fmla="*/ 1 w 392"/>
                <a:gd name="T11" fmla="*/ 127 h 453"/>
                <a:gd name="T12" fmla="*/ 9 w 392"/>
                <a:gd name="T13" fmla="*/ 129 h 453"/>
                <a:gd name="T14" fmla="*/ 30 w 392"/>
                <a:gd name="T15" fmla="*/ 129 h 453"/>
                <a:gd name="T16" fmla="*/ 62 w 392"/>
                <a:gd name="T17" fmla="*/ 126 h 453"/>
                <a:gd name="T18" fmla="*/ 62 w 392"/>
                <a:gd name="T19" fmla="*/ 126 h 453"/>
                <a:gd name="T20" fmla="*/ 50 w 392"/>
                <a:gd name="T21" fmla="*/ 178 h 453"/>
                <a:gd name="T22" fmla="*/ 35 w 392"/>
                <a:gd name="T23" fmla="*/ 245 h 453"/>
                <a:gd name="T24" fmla="*/ 35 w 392"/>
                <a:gd name="T25" fmla="*/ 245 h 453"/>
                <a:gd name="T26" fmla="*/ 59 w 392"/>
                <a:gd name="T27" fmla="*/ 230 h 453"/>
                <a:gd name="T28" fmla="*/ 80 w 392"/>
                <a:gd name="T29" fmla="*/ 218 h 453"/>
                <a:gd name="T30" fmla="*/ 101 w 392"/>
                <a:gd name="T31" fmla="*/ 207 h 453"/>
                <a:gd name="T32" fmla="*/ 101 w 392"/>
                <a:gd name="T33" fmla="*/ 207 h 453"/>
                <a:gd name="T34" fmla="*/ 110 w 392"/>
                <a:gd name="T35" fmla="*/ 240 h 453"/>
                <a:gd name="T36" fmla="*/ 131 w 392"/>
                <a:gd name="T37" fmla="*/ 316 h 453"/>
                <a:gd name="T38" fmla="*/ 145 w 392"/>
                <a:gd name="T39" fmla="*/ 358 h 453"/>
                <a:gd name="T40" fmla="*/ 158 w 392"/>
                <a:gd name="T41" fmla="*/ 397 h 453"/>
                <a:gd name="T42" fmla="*/ 170 w 392"/>
                <a:gd name="T43" fmla="*/ 430 h 453"/>
                <a:gd name="T44" fmla="*/ 176 w 392"/>
                <a:gd name="T45" fmla="*/ 444 h 453"/>
                <a:gd name="T46" fmla="*/ 182 w 392"/>
                <a:gd name="T47" fmla="*/ 453 h 453"/>
                <a:gd name="T48" fmla="*/ 182 w 392"/>
                <a:gd name="T49" fmla="*/ 453 h 453"/>
                <a:gd name="T50" fmla="*/ 204 w 392"/>
                <a:gd name="T51" fmla="*/ 414 h 453"/>
                <a:gd name="T52" fmla="*/ 252 w 392"/>
                <a:gd name="T53" fmla="*/ 325 h 453"/>
                <a:gd name="T54" fmla="*/ 278 w 392"/>
                <a:gd name="T55" fmla="*/ 275 h 453"/>
                <a:gd name="T56" fmla="*/ 300 w 392"/>
                <a:gd name="T57" fmla="*/ 231 h 453"/>
                <a:gd name="T58" fmla="*/ 315 w 392"/>
                <a:gd name="T59" fmla="*/ 198 h 453"/>
                <a:gd name="T60" fmla="*/ 318 w 392"/>
                <a:gd name="T61" fmla="*/ 187 h 453"/>
                <a:gd name="T62" fmla="*/ 318 w 392"/>
                <a:gd name="T63" fmla="*/ 181 h 453"/>
                <a:gd name="T64" fmla="*/ 318 w 392"/>
                <a:gd name="T65" fmla="*/ 181 h 453"/>
                <a:gd name="T66" fmla="*/ 335 w 392"/>
                <a:gd name="T67" fmla="*/ 186 h 453"/>
                <a:gd name="T68" fmla="*/ 362 w 392"/>
                <a:gd name="T69" fmla="*/ 195 h 453"/>
                <a:gd name="T70" fmla="*/ 362 w 392"/>
                <a:gd name="T71" fmla="*/ 195 h 453"/>
                <a:gd name="T72" fmla="*/ 364 w 392"/>
                <a:gd name="T73" fmla="*/ 193 h 453"/>
                <a:gd name="T74" fmla="*/ 364 w 392"/>
                <a:gd name="T75" fmla="*/ 192 h 453"/>
                <a:gd name="T76" fmla="*/ 361 w 392"/>
                <a:gd name="T77" fmla="*/ 180 h 453"/>
                <a:gd name="T78" fmla="*/ 354 w 392"/>
                <a:gd name="T79" fmla="*/ 163 h 453"/>
                <a:gd name="T80" fmla="*/ 345 w 392"/>
                <a:gd name="T81" fmla="*/ 144 h 453"/>
                <a:gd name="T82" fmla="*/ 329 w 392"/>
                <a:gd name="T83" fmla="*/ 107 h 453"/>
                <a:gd name="T84" fmla="*/ 321 w 392"/>
                <a:gd name="T85" fmla="*/ 91 h 453"/>
                <a:gd name="T86" fmla="*/ 321 w 392"/>
                <a:gd name="T87" fmla="*/ 91 h 453"/>
                <a:gd name="T88" fmla="*/ 350 w 392"/>
                <a:gd name="T89" fmla="*/ 92 h 453"/>
                <a:gd name="T90" fmla="*/ 374 w 392"/>
                <a:gd name="T91" fmla="*/ 92 h 453"/>
                <a:gd name="T92" fmla="*/ 392 w 392"/>
                <a:gd name="T93" fmla="*/ 91 h 453"/>
                <a:gd name="T94" fmla="*/ 341 w 392"/>
                <a:gd name="T95" fmla="*/ 0 h 453"/>
                <a:gd name="T96" fmla="*/ 341 w 392"/>
                <a:gd name="T97" fmla="*/ 0 h 453"/>
                <a:gd name="T98" fmla="*/ 219 w 392"/>
                <a:gd name="T99" fmla="*/ 6 h 453"/>
                <a:gd name="T100" fmla="*/ 122 w 392"/>
                <a:gd name="T101" fmla="*/ 12 h 453"/>
                <a:gd name="T102" fmla="*/ 83 w 392"/>
                <a:gd name="T103" fmla="*/ 15 h 453"/>
                <a:gd name="T104" fmla="*/ 56 w 392"/>
                <a:gd name="T105" fmla="*/ 18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92" h="453">
                  <a:moveTo>
                    <a:pt x="56" y="18"/>
                  </a:moveTo>
                  <a:lnTo>
                    <a:pt x="56" y="18"/>
                  </a:lnTo>
                  <a:lnTo>
                    <a:pt x="0" y="126"/>
                  </a:lnTo>
                  <a:lnTo>
                    <a:pt x="0" y="126"/>
                  </a:lnTo>
                  <a:lnTo>
                    <a:pt x="0" y="127"/>
                  </a:lnTo>
                  <a:lnTo>
                    <a:pt x="1" y="127"/>
                  </a:lnTo>
                  <a:lnTo>
                    <a:pt x="9" y="129"/>
                  </a:lnTo>
                  <a:lnTo>
                    <a:pt x="30" y="129"/>
                  </a:lnTo>
                  <a:lnTo>
                    <a:pt x="62" y="126"/>
                  </a:lnTo>
                  <a:lnTo>
                    <a:pt x="62" y="126"/>
                  </a:lnTo>
                  <a:lnTo>
                    <a:pt x="50" y="178"/>
                  </a:lnTo>
                  <a:lnTo>
                    <a:pt x="35" y="245"/>
                  </a:lnTo>
                  <a:lnTo>
                    <a:pt x="35" y="245"/>
                  </a:lnTo>
                  <a:lnTo>
                    <a:pt x="59" y="230"/>
                  </a:lnTo>
                  <a:lnTo>
                    <a:pt x="80" y="218"/>
                  </a:lnTo>
                  <a:lnTo>
                    <a:pt x="101" y="207"/>
                  </a:lnTo>
                  <a:lnTo>
                    <a:pt x="101" y="207"/>
                  </a:lnTo>
                  <a:lnTo>
                    <a:pt x="110" y="240"/>
                  </a:lnTo>
                  <a:lnTo>
                    <a:pt x="131" y="316"/>
                  </a:lnTo>
                  <a:lnTo>
                    <a:pt x="145" y="358"/>
                  </a:lnTo>
                  <a:lnTo>
                    <a:pt x="158" y="397"/>
                  </a:lnTo>
                  <a:lnTo>
                    <a:pt x="170" y="430"/>
                  </a:lnTo>
                  <a:lnTo>
                    <a:pt x="176" y="444"/>
                  </a:lnTo>
                  <a:lnTo>
                    <a:pt x="182" y="453"/>
                  </a:lnTo>
                  <a:lnTo>
                    <a:pt x="182" y="453"/>
                  </a:lnTo>
                  <a:lnTo>
                    <a:pt x="204" y="414"/>
                  </a:lnTo>
                  <a:lnTo>
                    <a:pt x="252" y="325"/>
                  </a:lnTo>
                  <a:lnTo>
                    <a:pt x="278" y="275"/>
                  </a:lnTo>
                  <a:lnTo>
                    <a:pt x="300" y="231"/>
                  </a:lnTo>
                  <a:lnTo>
                    <a:pt x="315" y="198"/>
                  </a:lnTo>
                  <a:lnTo>
                    <a:pt x="318" y="187"/>
                  </a:lnTo>
                  <a:lnTo>
                    <a:pt x="318" y="181"/>
                  </a:lnTo>
                  <a:lnTo>
                    <a:pt x="318" y="181"/>
                  </a:lnTo>
                  <a:lnTo>
                    <a:pt x="335" y="186"/>
                  </a:lnTo>
                  <a:lnTo>
                    <a:pt x="362" y="195"/>
                  </a:lnTo>
                  <a:lnTo>
                    <a:pt x="362" y="195"/>
                  </a:lnTo>
                  <a:lnTo>
                    <a:pt x="364" y="193"/>
                  </a:lnTo>
                  <a:lnTo>
                    <a:pt x="364" y="192"/>
                  </a:lnTo>
                  <a:lnTo>
                    <a:pt x="361" y="180"/>
                  </a:lnTo>
                  <a:lnTo>
                    <a:pt x="354" y="163"/>
                  </a:lnTo>
                  <a:lnTo>
                    <a:pt x="345" y="144"/>
                  </a:lnTo>
                  <a:lnTo>
                    <a:pt x="329" y="107"/>
                  </a:lnTo>
                  <a:lnTo>
                    <a:pt x="321" y="91"/>
                  </a:lnTo>
                  <a:lnTo>
                    <a:pt x="321" y="91"/>
                  </a:lnTo>
                  <a:lnTo>
                    <a:pt x="350" y="92"/>
                  </a:lnTo>
                  <a:lnTo>
                    <a:pt x="374" y="92"/>
                  </a:lnTo>
                  <a:lnTo>
                    <a:pt x="392" y="91"/>
                  </a:lnTo>
                  <a:lnTo>
                    <a:pt x="341" y="0"/>
                  </a:lnTo>
                  <a:lnTo>
                    <a:pt x="341" y="0"/>
                  </a:lnTo>
                  <a:lnTo>
                    <a:pt x="219" y="6"/>
                  </a:lnTo>
                  <a:lnTo>
                    <a:pt x="122" y="12"/>
                  </a:lnTo>
                  <a:lnTo>
                    <a:pt x="83" y="15"/>
                  </a:lnTo>
                  <a:lnTo>
                    <a:pt x="56" y="18"/>
                  </a:lnTo>
                  <a:close/>
                </a:path>
              </a:pathLst>
            </a:custGeom>
            <a:solidFill>
              <a:srgbClr val="FEE98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08" name="Freeform 57"/>
            <p:cNvSpPr>
              <a:spLocks/>
            </p:cNvSpPr>
            <p:nvPr/>
          </p:nvSpPr>
          <p:spPr bwMode="auto">
            <a:xfrm>
              <a:off x="7188200" y="2252663"/>
              <a:ext cx="622300" cy="719138"/>
            </a:xfrm>
            <a:custGeom>
              <a:avLst/>
              <a:gdLst>
                <a:gd name="T0" fmla="*/ 56 w 392"/>
                <a:gd name="T1" fmla="*/ 18 h 453"/>
                <a:gd name="T2" fmla="*/ 56 w 392"/>
                <a:gd name="T3" fmla="*/ 18 h 453"/>
                <a:gd name="T4" fmla="*/ 0 w 392"/>
                <a:gd name="T5" fmla="*/ 126 h 453"/>
                <a:gd name="T6" fmla="*/ 0 w 392"/>
                <a:gd name="T7" fmla="*/ 126 h 453"/>
                <a:gd name="T8" fmla="*/ 0 w 392"/>
                <a:gd name="T9" fmla="*/ 127 h 453"/>
                <a:gd name="T10" fmla="*/ 1 w 392"/>
                <a:gd name="T11" fmla="*/ 127 h 453"/>
                <a:gd name="T12" fmla="*/ 9 w 392"/>
                <a:gd name="T13" fmla="*/ 129 h 453"/>
                <a:gd name="T14" fmla="*/ 30 w 392"/>
                <a:gd name="T15" fmla="*/ 129 h 453"/>
                <a:gd name="T16" fmla="*/ 62 w 392"/>
                <a:gd name="T17" fmla="*/ 126 h 453"/>
                <a:gd name="T18" fmla="*/ 62 w 392"/>
                <a:gd name="T19" fmla="*/ 126 h 453"/>
                <a:gd name="T20" fmla="*/ 50 w 392"/>
                <a:gd name="T21" fmla="*/ 178 h 453"/>
                <a:gd name="T22" fmla="*/ 35 w 392"/>
                <a:gd name="T23" fmla="*/ 245 h 453"/>
                <a:gd name="T24" fmla="*/ 35 w 392"/>
                <a:gd name="T25" fmla="*/ 245 h 453"/>
                <a:gd name="T26" fmla="*/ 59 w 392"/>
                <a:gd name="T27" fmla="*/ 230 h 453"/>
                <a:gd name="T28" fmla="*/ 80 w 392"/>
                <a:gd name="T29" fmla="*/ 218 h 453"/>
                <a:gd name="T30" fmla="*/ 101 w 392"/>
                <a:gd name="T31" fmla="*/ 207 h 453"/>
                <a:gd name="T32" fmla="*/ 101 w 392"/>
                <a:gd name="T33" fmla="*/ 207 h 453"/>
                <a:gd name="T34" fmla="*/ 110 w 392"/>
                <a:gd name="T35" fmla="*/ 240 h 453"/>
                <a:gd name="T36" fmla="*/ 131 w 392"/>
                <a:gd name="T37" fmla="*/ 316 h 453"/>
                <a:gd name="T38" fmla="*/ 145 w 392"/>
                <a:gd name="T39" fmla="*/ 358 h 453"/>
                <a:gd name="T40" fmla="*/ 158 w 392"/>
                <a:gd name="T41" fmla="*/ 397 h 453"/>
                <a:gd name="T42" fmla="*/ 170 w 392"/>
                <a:gd name="T43" fmla="*/ 430 h 453"/>
                <a:gd name="T44" fmla="*/ 176 w 392"/>
                <a:gd name="T45" fmla="*/ 444 h 453"/>
                <a:gd name="T46" fmla="*/ 182 w 392"/>
                <a:gd name="T47" fmla="*/ 453 h 453"/>
                <a:gd name="T48" fmla="*/ 182 w 392"/>
                <a:gd name="T49" fmla="*/ 453 h 453"/>
                <a:gd name="T50" fmla="*/ 204 w 392"/>
                <a:gd name="T51" fmla="*/ 414 h 453"/>
                <a:gd name="T52" fmla="*/ 252 w 392"/>
                <a:gd name="T53" fmla="*/ 325 h 453"/>
                <a:gd name="T54" fmla="*/ 278 w 392"/>
                <a:gd name="T55" fmla="*/ 275 h 453"/>
                <a:gd name="T56" fmla="*/ 300 w 392"/>
                <a:gd name="T57" fmla="*/ 231 h 453"/>
                <a:gd name="T58" fmla="*/ 315 w 392"/>
                <a:gd name="T59" fmla="*/ 198 h 453"/>
                <a:gd name="T60" fmla="*/ 318 w 392"/>
                <a:gd name="T61" fmla="*/ 187 h 453"/>
                <a:gd name="T62" fmla="*/ 318 w 392"/>
                <a:gd name="T63" fmla="*/ 181 h 453"/>
                <a:gd name="T64" fmla="*/ 318 w 392"/>
                <a:gd name="T65" fmla="*/ 181 h 453"/>
                <a:gd name="T66" fmla="*/ 335 w 392"/>
                <a:gd name="T67" fmla="*/ 186 h 453"/>
                <a:gd name="T68" fmla="*/ 362 w 392"/>
                <a:gd name="T69" fmla="*/ 195 h 453"/>
                <a:gd name="T70" fmla="*/ 362 w 392"/>
                <a:gd name="T71" fmla="*/ 195 h 453"/>
                <a:gd name="T72" fmla="*/ 364 w 392"/>
                <a:gd name="T73" fmla="*/ 193 h 453"/>
                <a:gd name="T74" fmla="*/ 364 w 392"/>
                <a:gd name="T75" fmla="*/ 192 h 453"/>
                <a:gd name="T76" fmla="*/ 361 w 392"/>
                <a:gd name="T77" fmla="*/ 180 h 453"/>
                <a:gd name="T78" fmla="*/ 354 w 392"/>
                <a:gd name="T79" fmla="*/ 163 h 453"/>
                <a:gd name="T80" fmla="*/ 345 w 392"/>
                <a:gd name="T81" fmla="*/ 144 h 453"/>
                <a:gd name="T82" fmla="*/ 329 w 392"/>
                <a:gd name="T83" fmla="*/ 107 h 453"/>
                <a:gd name="T84" fmla="*/ 321 w 392"/>
                <a:gd name="T85" fmla="*/ 91 h 453"/>
                <a:gd name="T86" fmla="*/ 321 w 392"/>
                <a:gd name="T87" fmla="*/ 91 h 453"/>
                <a:gd name="T88" fmla="*/ 350 w 392"/>
                <a:gd name="T89" fmla="*/ 92 h 453"/>
                <a:gd name="T90" fmla="*/ 374 w 392"/>
                <a:gd name="T91" fmla="*/ 92 h 453"/>
                <a:gd name="T92" fmla="*/ 392 w 392"/>
                <a:gd name="T93" fmla="*/ 91 h 453"/>
                <a:gd name="T94" fmla="*/ 341 w 392"/>
                <a:gd name="T95" fmla="*/ 0 h 453"/>
                <a:gd name="T96" fmla="*/ 341 w 392"/>
                <a:gd name="T97" fmla="*/ 0 h 453"/>
                <a:gd name="T98" fmla="*/ 219 w 392"/>
                <a:gd name="T99" fmla="*/ 6 h 453"/>
                <a:gd name="T100" fmla="*/ 122 w 392"/>
                <a:gd name="T101" fmla="*/ 12 h 453"/>
                <a:gd name="T102" fmla="*/ 83 w 392"/>
                <a:gd name="T103" fmla="*/ 15 h 453"/>
                <a:gd name="T104" fmla="*/ 56 w 392"/>
                <a:gd name="T105" fmla="*/ 18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92" h="453">
                  <a:moveTo>
                    <a:pt x="56" y="18"/>
                  </a:moveTo>
                  <a:lnTo>
                    <a:pt x="56" y="18"/>
                  </a:lnTo>
                  <a:lnTo>
                    <a:pt x="0" y="126"/>
                  </a:lnTo>
                  <a:lnTo>
                    <a:pt x="0" y="126"/>
                  </a:lnTo>
                  <a:lnTo>
                    <a:pt x="0" y="127"/>
                  </a:lnTo>
                  <a:lnTo>
                    <a:pt x="1" y="127"/>
                  </a:lnTo>
                  <a:lnTo>
                    <a:pt x="9" y="129"/>
                  </a:lnTo>
                  <a:lnTo>
                    <a:pt x="30" y="129"/>
                  </a:lnTo>
                  <a:lnTo>
                    <a:pt x="62" y="126"/>
                  </a:lnTo>
                  <a:lnTo>
                    <a:pt x="62" y="126"/>
                  </a:lnTo>
                  <a:lnTo>
                    <a:pt x="50" y="178"/>
                  </a:lnTo>
                  <a:lnTo>
                    <a:pt x="35" y="245"/>
                  </a:lnTo>
                  <a:lnTo>
                    <a:pt x="35" y="245"/>
                  </a:lnTo>
                  <a:lnTo>
                    <a:pt x="59" y="230"/>
                  </a:lnTo>
                  <a:lnTo>
                    <a:pt x="80" y="218"/>
                  </a:lnTo>
                  <a:lnTo>
                    <a:pt x="101" y="207"/>
                  </a:lnTo>
                  <a:lnTo>
                    <a:pt x="101" y="207"/>
                  </a:lnTo>
                  <a:lnTo>
                    <a:pt x="110" y="240"/>
                  </a:lnTo>
                  <a:lnTo>
                    <a:pt x="131" y="316"/>
                  </a:lnTo>
                  <a:lnTo>
                    <a:pt x="145" y="358"/>
                  </a:lnTo>
                  <a:lnTo>
                    <a:pt x="158" y="397"/>
                  </a:lnTo>
                  <a:lnTo>
                    <a:pt x="170" y="430"/>
                  </a:lnTo>
                  <a:lnTo>
                    <a:pt x="176" y="444"/>
                  </a:lnTo>
                  <a:lnTo>
                    <a:pt x="182" y="453"/>
                  </a:lnTo>
                  <a:lnTo>
                    <a:pt x="182" y="453"/>
                  </a:lnTo>
                  <a:lnTo>
                    <a:pt x="204" y="414"/>
                  </a:lnTo>
                  <a:lnTo>
                    <a:pt x="252" y="325"/>
                  </a:lnTo>
                  <a:lnTo>
                    <a:pt x="278" y="275"/>
                  </a:lnTo>
                  <a:lnTo>
                    <a:pt x="300" y="231"/>
                  </a:lnTo>
                  <a:lnTo>
                    <a:pt x="315" y="198"/>
                  </a:lnTo>
                  <a:lnTo>
                    <a:pt x="318" y="187"/>
                  </a:lnTo>
                  <a:lnTo>
                    <a:pt x="318" y="181"/>
                  </a:lnTo>
                  <a:lnTo>
                    <a:pt x="318" y="181"/>
                  </a:lnTo>
                  <a:lnTo>
                    <a:pt x="335" y="186"/>
                  </a:lnTo>
                  <a:lnTo>
                    <a:pt x="362" y="195"/>
                  </a:lnTo>
                  <a:lnTo>
                    <a:pt x="362" y="195"/>
                  </a:lnTo>
                  <a:lnTo>
                    <a:pt x="364" y="193"/>
                  </a:lnTo>
                  <a:lnTo>
                    <a:pt x="364" y="192"/>
                  </a:lnTo>
                  <a:lnTo>
                    <a:pt x="361" y="180"/>
                  </a:lnTo>
                  <a:lnTo>
                    <a:pt x="354" y="163"/>
                  </a:lnTo>
                  <a:lnTo>
                    <a:pt x="345" y="144"/>
                  </a:lnTo>
                  <a:lnTo>
                    <a:pt x="329" y="107"/>
                  </a:lnTo>
                  <a:lnTo>
                    <a:pt x="321" y="91"/>
                  </a:lnTo>
                  <a:lnTo>
                    <a:pt x="321" y="91"/>
                  </a:lnTo>
                  <a:lnTo>
                    <a:pt x="350" y="92"/>
                  </a:lnTo>
                  <a:lnTo>
                    <a:pt x="374" y="92"/>
                  </a:lnTo>
                  <a:lnTo>
                    <a:pt x="392" y="91"/>
                  </a:lnTo>
                  <a:lnTo>
                    <a:pt x="341" y="0"/>
                  </a:lnTo>
                  <a:lnTo>
                    <a:pt x="341" y="0"/>
                  </a:lnTo>
                  <a:lnTo>
                    <a:pt x="219" y="6"/>
                  </a:lnTo>
                  <a:lnTo>
                    <a:pt x="122" y="12"/>
                  </a:lnTo>
                  <a:lnTo>
                    <a:pt x="83" y="15"/>
                  </a:lnTo>
                  <a:lnTo>
                    <a:pt x="56" y="18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09" name="Freeform 58"/>
            <p:cNvSpPr>
              <a:spLocks/>
            </p:cNvSpPr>
            <p:nvPr/>
          </p:nvSpPr>
          <p:spPr bwMode="auto">
            <a:xfrm>
              <a:off x="7316788" y="1163638"/>
              <a:ext cx="369888" cy="158750"/>
            </a:xfrm>
            <a:custGeom>
              <a:avLst/>
              <a:gdLst>
                <a:gd name="T0" fmla="*/ 233 w 233"/>
                <a:gd name="T1" fmla="*/ 60 h 100"/>
                <a:gd name="T2" fmla="*/ 233 w 233"/>
                <a:gd name="T3" fmla="*/ 60 h 100"/>
                <a:gd name="T4" fmla="*/ 221 w 233"/>
                <a:gd name="T5" fmla="*/ 42 h 100"/>
                <a:gd name="T6" fmla="*/ 209 w 233"/>
                <a:gd name="T7" fmla="*/ 29 h 100"/>
                <a:gd name="T8" fmla="*/ 194 w 233"/>
                <a:gd name="T9" fmla="*/ 17 h 100"/>
                <a:gd name="T10" fmla="*/ 177 w 233"/>
                <a:gd name="T11" fmla="*/ 9 h 100"/>
                <a:gd name="T12" fmla="*/ 160 w 233"/>
                <a:gd name="T13" fmla="*/ 3 h 100"/>
                <a:gd name="T14" fmla="*/ 141 w 233"/>
                <a:gd name="T15" fmla="*/ 0 h 100"/>
                <a:gd name="T16" fmla="*/ 120 w 233"/>
                <a:gd name="T17" fmla="*/ 0 h 100"/>
                <a:gd name="T18" fmla="*/ 95 w 233"/>
                <a:gd name="T19" fmla="*/ 2 h 100"/>
                <a:gd name="T20" fmla="*/ 95 w 233"/>
                <a:gd name="T21" fmla="*/ 2 h 100"/>
                <a:gd name="T22" fmla="*/ 80 w 233"/>
                <a:gd name="T23" fmla="*/ 6 h 100"/>
                <a:gd name="T24" fmla="*/ 65 w 233"/>
                <a:gd name="T25" fmla="*/ 12 h 100"/>
                <a:gd name="T26" fmla="*/ 52 w 233"/>
                <a:gd name="T27" fmla="*/ 20 h 100"/>
                <a:gd name="T28" fmla="*/ 40 w 233"/>
                <a:gd name="T29" fmla="*/ 30 h 100"/>
                <a:gd name="T30" fmla="*/ 28 w 233"/>
                <a:gd name="T31" fmla="*/ 44 h 100"/>
                <a:gd name="T32" fmla="*/ 17 w 233"/>
                <a:gd name="T33" fmla="*/ 57 h 100"/>
                <a:gd name="T34" fmla="*/ 8 w 233"/>
                <a:gd name="T35" fmla="*/ 74 h 100"/>
                <a:gd name="T36" fmla="*/ 0 w 233"/>
                <a:gd name="T37" fmla="*/ 92 h 100"/>
                <a:gd name="T38" fmla="*/ 0 w 233"/>
                <a:gd name="T39" fmla="*/ 92 h 100"/>
                <a:gd name="T40" fmla="*/ 25 w 233"/>
                <a:gd name="T41" fmla="*/ 97 h 100"/>
                <a:gd name="T42" fmla="*/ 50 w 233"/>
                <a:gd name="T43" fmla="*/ 98 h 100"/>
                <a:gd name="T44" fmla="*/ 77 w 233"/>
                <a:gd name="T45" fmla="*/ 100 h 100"/>
                <a:gd name="T46" fmla="*/ 106 w 233"/>
                <a:gd name="T47" fmla="*/ 97 h 100"/>
                <a:gd name="T48" fmla="*/ 136 w 233"/>
                <a:gd name="T49" fmla="*/ 94 h 100"/>
                <a:gd name="T50" fmla="*/ 168 w 233"/>
                <a:gd name="T51" fmla="*/ 86 h 100"/>
                <a:gd name="T52" fmla="*/ 201 w 233"/>
                <a:gd name="T53" fmla="*/ 75 h 100"/>
                <a:gd name="T54" fmla="*/ 216 w 233"/>
                <a:gd name="T55" fmla="*/ 68 h 100"/>
                <a:gd name="T56" fmla="*/ 233 w 233"/>
                <a:gd name="T57" fmla="*/ 6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3" h="100">
                  <a:moveTo>
                    <a:pt x="233" y="60"/>
                  </a:moveTo>
                  <a:lnTo>
                    <a:pt x="233" y="60"/>
                  </a:lnTo>
                  <a:lnTo>
                    <a:pt x="221" y="42"/>
                  </a:lnTo>
                  <a:lnTo>
                    <a:pt x="209" y="29"/>
                  </a:lnTo>
                  <a:lnTo>
                    <a:pt x="194" y="17"/>
                  </a:lnTo>
                  <a:lnTo>
                    <a:pt x="177" y="9"/>
                  </a:lnTo>
                  <a:lnTo>
                    <a:pt x="160" y="3"/>
                  </a:lnTo>
                  <a:lnTo>
                    <a:pt x="141" y="0"/>
                  </a:lnTo>
                  <a:lnTo>
                    <a:pt x="120" y="0"/>
                  </a:lnTo>
                  <a:lnTo>
                    <a:pt x="95" y="2"/>
                  </a:lnTo>
                  <a:lnTo>
                    <a:pt x="95" y="2"/>
                  </a:lnTo>
                  <a:lnTo>
                    <a:pt x="80" y="6"/>
                  </a:lnTo>
                  <a:lnTo>
                    <a:pt x="65" y="12"/>
                  </a:lnTo>
                  <a:lnTo>
                    <a:pt x="52" y="20"/>
                  </a:lnTo>
                  <a:lnTo>
                    <a:pt x="40" y="30"/>
                  </a:lnTo>
                  <a:lnTo>
                    <a:pt x="28" y="44"/>
                  </a:lnTo>
                  <a:lnTo>
                    <a:pt x="17" y="57"/>
                  </a:lnTo>
                  <a:lnTo>
                    <a:pt x="8" y="74"/>
                  </a:lnTo>
                  <a:lnTo>
                    <a:pt x="0" y="92"/>
                  </a:lnTo>
                  <a:lnTo>
                    <a:pt x="0" y="92"/>
                  </a:lnTo>
                  <a:lnTo>
                    <a:pt x="25" y="97"/>
                  </a:lnTo>
                  <a:lnTo>
                    <a:pt x="50" y="98"/>
                  </a:lnTo>
                  <a:lnTo>
                    <a:pt x="77" y="100"/>
                  </a:lnTo>
                  <a:lnTo>
                    <a:pt x="106" y="97"/>
                  </a:lnTo>
                  <a:lnTo>
                    <a:pt x="136" y="94"/>
                  </a:lnTo>
                  <a:lnTo>
                    <a:pt x="168" y="86"/>
                  </a:lnTo>
                  <a:lnTo>
                    <a:pt x="201" y="75"/>
                  </a:lnTo>
                  <a:lnTo>
                    <a:pt x="216" y="68"/>
                  </a:lnTo>
                  <a:lnTo>
                    <a:pt x="233" y="60"/>
                  </a:lnTo>
                  <a:close/>
                </a:path>
              </a:pathLst>
            </a:custGeom>
            <a:solidFill>
              <a:srgbClr val="B24B26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10" name="Freeform 59"/>
            <p:cNvSpPr>
              <a:spLocks/>
            </p:cNvSpPr>
            <p:nvPr/>
          </p:nvSpPr>
          <p:spPr bwMode="auto">
            <a:xfrm>
              <a:off x="7316788" y="1163638"/>
              <a:ext cx="369888" cy="158750"/>
            </a:xfrm>
            <a:custGeom>
              <a:avLst/>
              <a:gdLst>
                <a:gd name="T0" fmla="*/ 233 w 233"/>
                <a:gd name="T1" fmla="*/ 60 h 100"/>
                <a:gd name="T2" fmla="*/ 233 w 233"/>
                <a:gd name="T3" fmla="*/ 60 h 100"/>
                <a:gd name="T4" fmla="*/ 221 w 233"/>
                <a:gd name="T5" fmla="*/ 42 h 100"/>
                <a:gd name="T6" fmla="*/ 209 w 233"/>
                <a:gd name="T7" fmla="*/ 29 h 100"/>
                <a:gd name="T8" fmla="*/ 194 w 233"/>
                <a:gd name="T9" fmla="*/ 17 h 100"/>
                <a:gd name="T10" fmla="*/ 177 w 233"/>
                <a:gd name="T11" fmla="*/ 9 h 100"/>
                <a:gd name="T12" fmla="*/ 160 w 233"/>
                <a:gd name="T13" fmla="*/ 3 h 100"/>
                <a:gd name="T14" fmla="*/ 141 w 233"/>
                <a:gd name="T15" fmla="*/ 0 h 100"/>
                <a:gd name="T16" fmla="*/ 120 w 233"/>
                <a:gd name="T17" fmla="*/ 0 h 100"/>
                <a:gd name="T18" fmla="*/ 95 w 233"/>
                <a:gd name="T19" fmla="*/ 2 h 100"/>
                <a:gd name="T20" fmla="*/ 95 w 233"/>
                <a:gd name="T21" fmla="*/ 2 h 100"/>
                <a:gd name="T22" fmla="*/ 80 w 233"/>
                <a:gd name="T23" fmla="*/ 6 h 100"/>
                <a:gd name="T24" fmla="*/ 65 w 233"/>
                <a:gd name="T25" fmla="*/ 12 h 100"/>
                <a:gd name="T26" fmla="*/ 52 w 233"/>
                <a:gd name="T27" fmla="*/ 20 h 100"/>
                <a:gd name="T28" fmla="*/ 40 w 233"/>
                <a:gd name="T29" fmla="*/ 30 h 100"/>
                <a:gd name="T30" fmla="*/ 28 w 233"/>
                <a:gd name="T31" fmla="*/ 44 h 100"/>
                <a:gd name="T32" fmla="*/ 17 w 233"/>
                <a:gd name="T33" fmla="*/ 57 h 100"/>
                <a:gd name="T34" fmla="*/ 8 w 233"/>
                <a:gd name="T35" fmla="*/ 74 h 100"/>
                <a:gd name="T36" fmla="*/ 0 w 233"/>
                <a:gd name="T37" fmla="*/ 92 h 100"/>
                <a:gd name="T38" fmla="*/ 0 w 233"/>
                <a:gd name="T39" fmla="*/ 92 h 100"/>
                <a:gd name="T40" fmla="*/ 25 w 233"/>
                <a:gd name="T41" fmla="*/ 97 h 100"/>
                <a:gd name="T42" fmla="*/ 50 w 233"/>
                <a:gd name="T43" fmla="*/ 98 h 100"/>
                <a:gd name="T44" fmla="*/ 77 w 233"/>
                <a:gd name="T45" fmla="*/ 100 h 100"/>
                <a:gd name="T46" fmla="*/ 106 w 233"/>
                <a:gd name="T47" fmla="*/ 97 h 100"/>
                <a:gd name="T48" fmla="*/ 136 w 233"/>
                <a:gd name="T49" fmla="*/ 94 h 100"/>
                <a:gd name="T50" fmla="*/ 168 w 233"/>
                <a:gd name="T51" fmla="*/ 86 h 100"/>
                <a:gd name="T52" fmla="*/ 201 w 233"/>
                <a:gd name="T53" fmla="*/ 75 h 100"/>
                <a:gd name="T54" fmla="*/ 216 w 233"/>
                <a:gd name="T55" fmla="*/ 68 h 100"/>
                <a:gd name="T56" fmla="*/ 233 w 233"/>
                <a:gd name="T57" fmla="*/ 6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3" h="100">
                  <a:moveTo>
                    <a:pt x="233" y="60"/>
                  </a:moveTo>
                  <a:lnTo>
                    <a:pt x="233" y="60"/>
                  </a:lnTo>
                  <a:lnTo>
                    <a:pt x="221" y="42"/>
                  </a:lnTo>
                  <a:lnTo>
                    <a:pt x="209" y="29"/>
                  </a:lnTo>
                  <a:lnTo>
                    <a:pt x="194" y="17"/>
                  </a:lnTo>
                  <a:lnTo>
                    <a:pt x="177" y="9"/>
                  </a:lnTo>
                  <a:lnTo>
                    <a:pt x="160" y="3"/>
                  </a:lnTo>
                  <a:lnTo>
                    <a:pt x="141" y="0"/>
                  </a:lnTo>
                  <a:lnTo>
                    <a:pt x="120" y="0"/>
                  </a:lnTo>
                  <a:lnTo>
                    <a:pt x="95" y="2"/>
                  </a:lnTo>
                  <a:lnTo>
                    <a:pt x="95" y="2"/>
                  </a:lnTo>
                  <a:lnTo>
                    <a:pt x="80" y="6"/>
                  </a:lnTo>
                  <a:lnTo>
                    <a:pt x="65" y="12"/>
                  </a:lnTo>
                  <a:lnTo>
                    <a:pt x="52" y="20"/>
                  </a:lnTo>
                  <a:lnTo>
                    <a:pt x="40" y="30"/>
                  </a:lnTo>
                  <a:lnTo>
                    <a:pt x="28" y="44"/>
                  </a:lnTo>
                  <a:lnTo>
                    <a:pt x="17" y="57"/>
                  </a:lnTo>
                  <a:lnTo>
                    <a:pt x="8" y="74"/>
                  </a:lnTo>
                  <a:lnTo>
                    <a:pt x="0" y="92"/>
                  </a:lnTo>
                  <a:lnTo>
                    <a:pt x="0" y="92"/>
                  </a:lnTo>
                  <a:lnTo>
                    <a:pt x="25" y="97"/>
                  </a:lnTo>
                  <a:lnTo>
                    <a:pt x="50" y="98"/>
                  </a:lnTo>
                  <a:lnTo>
                    <a:pt x="77" y="100"/>
                  </a:lnTo>
                  <a:lnTo>
                    <a:pt x="106" y="97"/>
                  </a:lnTo>
                  <a:lnTo>
                    <a:pt x="136" y="94"/>
                  </a:lnTo>
                  <a:lnTo>
                    <a:pt x="168" y="86"/>
                  </a:lnTo>
                  <a:lnTo>
                    <a:pt x="201" y="75"/>
                  </a:lnTo>
                  <a:lnTo>
                    <a:pt x="216" y="68"/>
                  </a:lnTo>
                  <a:lnTo>
                    <a:pt x="233" y="60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11" name="Freeform 60"/>
            <p:cNvSpPr>
              <a:spLocks/>
            </p:cNvSpPr>
            <p:nvPr/>
          </p:nvSpPr>
          <p:spPr bwMode="auto">
            <a:xfrm>
              <a:off x="7258050" y="1258888"/>
              <a:ext cx="552450" cy="922338"/>
            </a:xfrm>
            <a:custGeom>
              <a:avLst/>
              <a:gdLst>
                <a:gd name="T0" fmla="*/ 270 w 348"/>
                <a:gd name="T1" fmla="*/ 0 h 581"/>
                <a:gd name="T2" fmla="*/ 270 w 348"/>
                <a:gd name="T3" fmla="*/ 0 h 581"/>
                <a:gd name="T4" fmla="*/ 253 w 348"/>
                <a:gd name="T5" fmla="*/ 8 h 581"/>
                <a:gd name="T6" fmla="*/ 238 w 348"/>
                <a:gd name="T7" fmla="*/ 15 h 581"/>
                <a:gd name="T8" fmla="*/ 205 w 348"/>
                <a:gd name="T9" fmla="*/ 26 h 581"/>
                <a:gd name="T10" fmla="*/ 173 w 348"/>
                <a:gd name="T11" fmla="*/ 34 h 581"/>
                <a:gd name="T12" fmla="*/ 143 w 348"/>
                <a:gd name="T13" fmla="*/ 37 h 581"/>
                <a:gd name="T14" fmla="*/ 114 w 348"/>
                <a:gd name="T15" fmla="*/ 40 h 581"/>
                <a:gd name="T16" fmla="*/ 87 w 348"/>
                <a:gd name="T17" fmla="*/ 38 h 581"/>
                <a:gd name="T18" fmla="*/ 62 w 348"/>
                <a:gd name="T19" fmla="*/ 37 h 581"/>
                <a:gd name="T20" fmla="*/ 37 w 348"/>
                <a:gd name="T21" fmla="*/ 32 h 581"/>
                <a:gd name="T22" fmla="*/ 37 w 348"/>
                <a:gd name="T23" fmla="*/ 32 h 581"/>
                <a:gd name="T24" fmla="*/ 31 w 348"/>
                <a:gd name="T25" fmla="*/ 49 h 581"/>
                <a:gd name="T26" fmla="*/ 25 w 348"/>
                <a:gd name="T27" fmla="*/ 67 h 581"/>
                <a:gd name="T28" fmla="*/ 16 w 348"/>
                <a:gd name="T29" fmla="*/ 106 h 581"/>
                <a:gd name="T30" fmla="*/ 9 w 348"/>
                <a:gd name="T31" fmla="*/ 147 h 581"/>
                <a:gd name="T32" fmla="*/ 4 w 348"/>
                <a:gd name="T33" fmla="*/ 190 h 581"/>
                <a:gd name="T34" fmla="*/ 1 w 348"/>
                <a:gd name="T35" fmla="*/ 234 h 581"/>
                <a:gd name="T36" fmla="*/ 0 w 348"/>
                <a:gd name="T37" fmla="*/ 279 h 581"/>
                <a:gd name="T38" fmla="*/ 0 w 348"/>
                <a:gd name="T39" fmla="*/ 325 h 581"/>
                <a:gd name="T40" fmla="*/ 1 w 348"/>
                <a:gd name="T41" fmla="*/ 367 h 581"/>
                <a:gd name="T42" fmla="*/ 4 w 348"/>
                <a:gd name="T43" fmla="*/ 447 h 581"/>
                <a:gd name="T44" fmla="*/ 10 w 348"/>
                <a:gd name="T45" fmla="*/ 512 h 581"/>
                <a:gd name="T46" fmla="*/ 18 w 348"/>
                <a:gd name="T47" fmla="*/ 572 h 581"/>
                <a:gd name="T48" fmla="*/ 18 w 348"/>
                <a:gd name="T49" fmla="*/ 572 h 581"/>
                <a:gd name="T50" fmla="*/ 60 w 348"/>
                <a:gd name="T51" fmla="*/ 577 h 581"/>
                <a:gd name="T52" fmla="*/ 98 w 348"/>
                <a:gd name="T53" fmla="*/ 580 h 581"/>
                <a:gd name="T54" fmla="*/ 134 w 348"/>
                <a:gd name="T55" fmla="*/ 581 h 581"/>
                <a:gd name="T56" fmla="*/ 167 w 348"/>
                <a:gd name="T57" fmla="*/ 581 h 581"/>
                <a:gd name="T58" fmla="*/ 197 w 348"/>
                <a:gd name="T59" fmla="*/ 578 h 581"/>
                <a:gd name="T60" fmla="*/ 224 w 348"/>
                <a:gd name="T61" fmla="*/ 575 h 581"/>
                <a:gd name="T62" fmla="*/ 249 w 348"/>
                <a:gd name="T63" fmla="*/ 572 h 581"/>
                <a:gd name="T64" fmla="*/ 270 w 348"/>
                <a:gd name="T65" fmla="*/ 568 h 581"/>
                <a:gd name="T66" fmla="*/ 288 w 348"/>
                <a:gd name="T67" fmla="*/ 563 h 581"/>
                <a:gd name="T68" fmla="*/ 304 w 348"/>
                <a:gd name="T69" fmla="*/ 557 h 581"/>
                <a:gd name="T70" fmla="*/ 329 w 348"/>
                <a:gd name="T71" fmla="*/ 548 h 581"/>
                <a:gd name="T72" fmla="*/ 344 w 348"/>
                <a:gd name="T73" fmla="*/ 540 h 581"/>
                <a:gd name="T74" fmla="*/ 348 w 348"/>
                <a:gd name="T75" fmla="*/ 537 h 581"/>
                <a:gd name="T76" fmla="*/ 348 w 348"/>
                <a:gd name="T77" fmla="*/ 537 h 581"/>
                <a:gd name="T78" fmla="*/ 342 w 348"/>
                <a:gd name="T79" fmla="*/ 436 h 581"/>
                <a:gd name="T80" fmla="*/ 336 w 348"/>
                <a:gd name="T81" fmla="*/ 344 h 581"/>
                <a:gd name="T82" fmla="*/ 330 w 348"/>
                <a:gd name="T83" fmla="*/ 263 h 581"/>
                <a:gd name="T84" fmla="*/ 321 w 348"/>
                <a:gd name="T85" fmla="*/ 192 h 581"/>
                <a:gd name="T86" fmla="*/ 312 w 348"/>
                <a:gd name="T87" fmla="*/ 130 h 581"/>
                <a:gd name="T88" fmla="*/ 307 w 348"/>
                <a:gd name="T89" fmla="*/ 103 h 581"/>
                <a:gd name="T90" fmla="*/ 301 w 348"/>
                <a:gd name="T91" fmla="*/ 77 h 581"/>
                <a:gd name="T92" fmla="*/ 294 w 348"/>
                <a:gd name="T93" fmla="*/ 55 h 581"/>
                <a:gd name="T94" fmla="*/ 286 w 348"/>
                <a:gd name="T95" fmla="*/ 35 h 581"/>
                <a:gd name="T96" fmla="*/ 279 w 348"/>
                <a:gd name="T97" fmla="*/ 15 h 581"/>
                <a:gd name="T98" fmla="*/ 270 w 348"/>
                <a:gd name="T99" fmla="*/ 0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48" h="581">
                  <a:moveTo>
                    <a:pt x="270" y="0"/>
                  </a:moveTo>
                  <a:lnTo>
                    <a:pt x="270" y="0"/>
                  </a:lnTo>
                  <a:lnTo>
                    <a:pt x="253" y="8"/>
                  </a:lnTo>
                  <a:lnTo>
                    <a:pt x="238" y="15"/>
                  </a:lnTo>
                  <a:lnTo>
                    <a:pt x="205" y="26"/>
                  </a:lnTo>
                  <a:lnTo>
                    <a:pt x="173" y="34"/>
                  </a:lnTo>
                  <a:lnTo>
                    <a:pt x="143" y="37"/>
                  </a:lnTo>
                  <a:lnTo>
                    <a:pt x="114" y="40"/>
                  </a:lnTo>
                  <a:lnTo>
                    <a:pt x="87" y="38"/>
                  </a:lnTo>
                  <a:lnTo>
                    <a:pt x="62" y="37"/>
                  </a:lnTo>
                  <a:lnTo>
                    <a:pt x="37" y="32"/>
                  </a:lnTo>
                  <a:lnTo>
                    <a:pt x="37" y="32"/>
                  </a:lnTo>
                  <a:lnTo>
                    <a:pt x="31" y="49"/>
                  </a:lnTo>
                  <a:lnTo>
                    <a:pt x="25" y="67"/>
                  </a:lnTo>
                  <a:lnTo>
                    <a:pt x="16" y="106"/>
                  </a:lnTo>
                  <a:lnTo>
                    <a:pt x="9" y="147"/>
                  </a:lnTo>
                  <a:lnTo>
                    <a:pt x="4" y="190"/>
                  </a:lnTo>
                  <a:lnTo>
                    <a:pt x="1" y="234"/>
                  </a:lnTo>
                  <a:lnTo>
                    <a:pt x="0" y="279"/>
                  </a:lnTo>
                  <a:lnTo>
                    <a:pt x="0" y="325"/>
                  </a:lnTo>
                  <a:lnTo>
                    <a:pt x="1" y="367"/>
                  </a:lnTo>
                  <a:lnTo>
                    <a:pt x="4" y="447"/>
                  </a:lnTo>
                  <a:lnTo>
                    <a:pt x="10" y="512"/>
                  </a:lnTo>
                  <a:lnTo>
                    <a:pt x="18" y="572"/>
                  </a:lnTo>
                  <a:lnTo>
                    <a:pt x="18" y="572"/>
                  </a:lnTo>
                  <a:lnTo>
                    <a:pt x="60" y="577"/>
                  </a:lnTo>
                  <a:lnTo>
                    <a:pt x="98" y="580"/>
                  </a:lnTo>
                  <a:lnTo>
                    <a:pt x="134" y="581"/>
                  </a:lnTo>
                  <a:lnTo>
                    <a:pt x="167" y="581"/>
                  </a:lnTo>
                  <a:lnTo>
                    <a:pt x="197" y="578"/>
                  </a:lnTo>
                  <a:lnTo>
                    <a:pt x="224" y="575"/>
                  </a:lnTo>
                  <a:lnTo>
                    <a:pt x="249" y="572"/>
                  </a:lnTo>
                  <a:lnTo>
                    <a:pt x="270" y="568"/>
                  </a:lnTo>
                  <a:lnTo>
                    <a:pt x="288" y="563"/>
                  </a:lnTo>
                  <a:lnTo>
                    <a:pt x="304" y="557"/>
                  </a:lnTo>
                  <a:lnTo>
                    <a:pt x="329" y="548"/>
                  </a:lnTo>
                  <a:lnTo>
                    <a:pt x="344" y="540"/>
                  </a:lnTo>
                  <a:lnTo>
                    <a:pt x="348" y="537"/>
                  </a:lnTo>
                  <a:lnTo>
                    <a:pt x="348" y="537"/>
                  </a:lnTo>
                  <a:lnTo>
                    <a:pt x="342" y="436"/>
                  </a:lnTo>
                  <a:lnTo>
                    <a:pt x="336" y="344"/>
                  </a:lnTo>
                  <a:lnTo>
                    <a:pt x="330" y="263"/>
                  </a:lnTo>
                  <a:lnTo>
                    <a:pt x="321" y="192"/>
                  </a:lnTo>
                  <a:lnTo>
                    <a:pt x="312" y="130"/>
                  </a:lnTo>
                  <a:lnTo>
                    <a:pt x="307" y="103"/>
                  </a:lnTo>
                  <a:lnTo>
                    <a:pt x="301" y="77"/>
                  </a:lnTo>
                  <a:lnTo>
                    <a:pt x="294" y="55"/>
                  </a:lnTo>
                  <a:lnTo>
                    <a:pt x="286" y="35"/>
                  </a:lnTo>
                  <a:lnTo>
                    <a:pt x="279" y="15"/>
                  </a:lnTo>
                  <a:lnTo>
                    <a:pt x="270" y="0"/>
                  </a:lnTo>
                  <a:close/>
                </a:path>
              </a:pathLst>
            </a:custGeom>
            <a:solidFill>
              <a:srgbClr val="C0BAB3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12" name="Freeform 61"/>
            <p:cNvSpPr>
              <a:spLocks/>
            </p:cNvSpPr>
            <p:nvPr/>
          </p:nvSpPr>
          <p:spPr bwMode="auto">
            <a:xfrm>
              <a:off x="7258050" y="1258888"/>
              <a:ext cx="552450" cy="922338"/>
            </a:xfrm>
            <a:custGeom>
              <a:avLst/>
              <a:gdLst>
                <a:gd name="T0" fmla="*/ 270 w 348"/>
                <a:gd name="T1" fmla="*/ 0 h 581"/>
                <a:gd name="T2" fmla="*/ 270 w 348"/>
                <a:gd name="T3" fmla="*/ 0 h 581"/>
                <a:gd name="T4" fmla="*/ 253 w 348"/>
                <a:gd name="T5" fmla="*/ 8 h 581"/>
                <a:gd name="T6" fmla="*/ 238 w 348"/>
                <a:gd name="T7" fmla="*/ 15 h 581"/>
                <a:gd name="T8" fmla="*/ 205 w 348"/>
                <a:gd name="T9" fmla="*/ 26 h 581"/>
                <a:gd name="T10" fmla="*/ 173 w 348"/>
                <a:gd name="T11" fmla="*/ 34 h 581"/>
                <a:gd name="T12" fmla="*/ 143 w 348"/>
                <a:gd name="T13" fmla="*/ 37 h 581"/>
                <a:gd name="T14" fmla="*/ 114 w 348"/>
                <a:gd name="T15" fmla="*/ 40 h 581"/>
                <a:gd name="T16" fmla="*/ 87 w 348"/>
                <a:gd name="T17" fmla="*/ 38 h 581"/>
                <a:gd name="T18" fmla="*/ 62 w 348"/>
                <a:gd name="T19" fmla="*/ 37 h 581"/>
                <a:gd name="T20" fmla="*/ 37 w 348"/>
                <a:gd name="T21" fmla="*/ 32 h 581"/>
                <a:gd name="T22" fmla="*/ 37 w 348"/>
                <a:gd name="T23" fmla="*/ 32 h 581"/>
                <a:gd name="T24" fmla="*/ 31 w 348"/>
                <a:gd name="T25" fmla="*/ 49 h 581"/>
                <a:gd name="T26" fmla="*/ 25 w 348"/>
                <a:gd name="T27" fmla="*/ 67 h 581"/>
                <a:gd name="T28" fmla="*/ 16 w 348"/>
                <a:gd name="T29" fmla="*/ 106 h 581"/>
                <a:gd name="T30" fmla="*/ 9 w 348"/>
                <a:gd name="T31" fmla="*/ 147 h 581"/>
                <a:gd name="T32" fmla="*/ 4 w 348"/>
                <a:gd name="T33" fmla="*/ 190 h 581"/>
                <a:gd name="T34" fmla="*/ 1 w 348"/>
                <a:gd name="T35" fmla="*/ 234 h 581"/>
                <a:gd name="T36" fmla="*/ 0 w 348"/>
                <a:gd name="T37" fmla="*/ 279 h 581"/>
                <a:gd name="T38" fmla="*/ 0 w 348"/>
                <a:gd name="T39" fmla="*/ 325 h 581"/>
                <a:gd name="T40" fmla="*/ 1 w 348"/>
                <a:gd name="T41" fmla="*/ 367 h 581"/>
                <a:gd name="T42" fmla="*/ 4 w 348"/>
                <a:gd name="T43" fmla="*/ 447 h 581"/>
                <a:gd name="T44" fmla="*/ 10 w 348"/>
                <a:gd name="T45" fmla="*/ 512 h 581"/>
                <a:gd name="T46" fmla="*/ 18 w 348"/>
                <a:gd name="T47" fmla="*/ 572 h 581"/>
                <a:gd name="T48" fmla="*/ 18 w 348"/>
                <a:gd name="T49" fmla="*/ 572 h 581"/>
                <a:gd name="T50" fmla="*/ 60 w 348"/>
                <a:gd name="T51" fmla="*/ 577 h 581"/>
                <a:gd name="T52" fmla="*/ 98 w 348"/>
                <a:gd name="T53" fmla="*/ 580 h 581"/>
                <a:gd name="T54" fmla="*/ 134 w 348"/>
                <a:gd name="T55" fmla="*/ 581 h 581"/>
                <a:gd name="T56" fmla="*/ 167 w 348"/>
                <a:gd name="T57" fmla="*/ 581 h 581"/>
                <a:gd name="T58" fmla="*/ 197 w 348"/>
                <a:gd name="T59" fmla="*/ 578 h 581"/>
                <a:gd name="T60" fmla="*/ 224 w 348"/>
                <a:gd name="T61" fmla="*/ 575 h 581"/>
                <a:gd name="T62" fmla="*/ 249 w 348"/>
                <a:gd name="T63" fmla="*/ 572 h 581"/>
                <a:gd name="T64" fmla="*/ 270 w 348"/>
                <a:gd name="T65" fmla="*/ 568 h 581"/>
                <a:gd name="T66" fmla="*/ 288 w 348"/>
                <a:gd name="T67" fmla="*/ 563 h 581"/>
                <a:gd name="T68" fmla="*/ 304 w 348"/>
                <a:gd name="T69" fmla="*/ 557 h 581"/>
                <a:gd name="T70" fmla="*/ 329 w 348"/>
                <a:gd name="T71" fmla="*/ 548 h 581"/>
                <a:gd name="T72" fmla="*/ 344 w 348"/>
                <a:gd name="T73" fmla="*/ 540 h 581"/>
                <a:gd name="T74" fmla="*/ 348 w 348"/>
                <a:gd name="T75" fmla="*/ 537 h 581"/>
                <a:gd name="T76" fmla="*/ 348 w 348"/>
                <a:gd name="T77" fmla="*/ 537 h 581"/>
                <a:gd name="T78" fmla="*/ 342 w 348"/>
                <a:gd name="T79" fmla="*/ 436 h 581"/>
                <a:gd name="T80" fmla="*/ 336 w 348"/>
                <a:gd name="T81" fmla="*/ 344 h 581"/>
                <a:gd name="T82" fmla="*/ 330 w 348"/>
                <a:gd name="T83" fmla="*/ 263 h 581"/>
                <a:gd name="T84" fmla="*/ 321 w 348"/>
                <a:gd name="T85" fmla="*/ 192 h 581"/>
                <a:gd name="T86" fmla="*/ 312 w 348"/>
                <a:gd name="T87" fmla="*/ 130 h 581"/>
                <a:gd name="T88" fmla="*/ 307 w 348"/>
                <a:gd name="T89" fmla="*/ 103 h 581"/>
                <a:gd name="T90" fmla="*/ 301 w 348"/>
                <a:gd name="T91" fmla="*/ 77 h 581"/>
                <a:gd name="T92" fmla="*/ 294 w 348"/>
                <a:gd name="T93" fmla="*/ 55 h 581"/>
                <a:gd name="T94" fmla="*/ 286 w 348"/>
                <a:gd name="T95" fmla="*/ 35 h 581"/>
                <a:gd name="T96" fmla="*/ 279 w 348"/>
                <a:gd name="T97" fmla="*/ 15 h 581"/>
                <a:gd name="T98" fmla="*/ 270 w 348"/>
                <a:gd name="T99" fmla="*/ 0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48" h="581">
                  <a:moveTo>
                    <a:pt x="270" y="0"/>
                  </a:moveTo>
                  <a:lnTo>
                    <a:pt x="270" y="0"/>
                  </a:lnTo>
                  <a:lnTo>
                    <a:pt x="253" y="8"/>
                  </a:lnTo>
                  <a:lnTo>
                    <a:pt x="238" y="15"/>
                  </a:lnTo>
                  <a:lnTo>
                    <a:pt x="205" y="26"/>
                  </a:lnTo>
                  <a:lnTo>
                    <a:pt x="173" y="34"/>
                  </a:lnTo>
                  <a:lnTo>
                    <a:pt x="143" y="37"/>
                  </a:lnTo>
                  <a:lnTo>
                    <a:pt x="114" y="40"/>
                  </a:lnTo>
                  <a:lnTo>
                    <a:pt x="87" y="38"/>
                  </a:lnTo>
                  <a:lnTo>
                    <a:pt x="62" y="37"/>
                  </a:lnTo>
                  <a:lnTo>
                    <a:pt x="37" y="32"/>
                  </a:lnTo>
                  <a:lnTo>
                    <a:pt x="37" y="32"/>
                  </a:lnTo>
                  <a:lnTo>
                    <a:pt x="31" y="49"/>
                  </a:lnTo>
                  <a:lnTo>
                    <a:pt x="25" y="67"/>
                  </a:lnTo>
                  <a:lnTo>
                    <a:pt x="16" y="106"/>
                  </a:lnTo>
                  <a:lnTo>
                    <a:pt x="9" y="147"/>
                  </a:lnTo>
                  <a:lnTo>
                    <a:pt x="4" y="190"/>
                  </a:lnTo>
                  <a:lnTo>
                    <a:pt x="1" y="234"/>
                  </a:lnTo>
                  <a:lnTo>
                    <a:pt x="0" y="279"/>
                  </a:lnTo>
                  <a:lnTo>
                    <a:pt x="0" y="325"/>
                  </a:lnTo>
                  <a:lnTo>
                    <a:pt x="1" y="367"/>
                  </a:lnTo>
                  <a:lnTo>
                    <a:pt x="4" y="447"/>
                  </a:lnTo>
                  <a:lnTo>
                    <a:pt x="10" y="512"/>
                  </a:lnTo>
                  <a:lnTo>
                    <a:pt x="18" y="572"/>
                  </a:lnTo>
                  <a:lnTo>
                    <a:pt x="18" y="572"/>
                  </a:lnTo>
                  <a:lnTo>
                    <a:pt x="60" y="577"/>
                  </a:lnTo>
                  <a:lnTo>
                    <a:pt x="98" y="580"/>
                  </a:lnTo>
                  <a:lnTo>
                    <a:pt x="134" y="581"/>
                  </a:lnTo>
                  <a:lnTo>
                    <a:pt x="167" y="581"/>
                  </a:lnTo>
                  <a:lnTo>
                    <a:pt x="197" y="578"/>
                  </a:lnTo>
                  <a:lnTo>
                    <a:pt x="224" y="575"/>
                  </a:lnTo>
                  <a:lnTo>
                    <a:pt x="249" y="572"/>
                  </a:lnTo>
                  <a:lnTo>
                    <a:pt x="270" y="568"/>
                  </a:lnTo>
                  <a:lnTo>
                    <a:pt x="288" y="563"/>
                  </a:lnTo>
                  <a:lnTo>
                    <a:pt x="304" y="557"/>
                  </a:lnTo>
                  <a:lnTo>
                    <a:pt x="329" y="548"/>
                  </a:lnTo>
                  <a:lnTo>
                    <a:pt x="344" y="540"/>
                  </a:lnTo>
                  <a:lnTo>
                    <a:pt x="348" y="537"/>
                  </a:lnTo>
                  <a:lnTo>
                    <a:pt x="348" y="537"/>
                  </a:lnTo>
                  <a:lnTo>
                    <a:pt x="342" y="436"/>
                  </a:lnTo>
                  <a:lnTo>
                    <a:pt x="336" y="344"/>
                  </a:lnTo>
                  <a:lnTo>
                    <a:pt x="330" y="263"/>
                  </a:lnTo>
                  <a:lnTo>
                    <a:pt x="321" y="192"/>
                  </a:lnTo>
                  <a:lnTo>
                    <a:pt x="312" y="130"/>
                  </a:lnTo>
                  <a:lnTo>
                    <a:pt x="307" y="103"/>
                  </a:lnTo>
                  <a:lnTo>
                    <a:pt x="301" y="77"/>
                  </a:lnTo>
                  <a:lnTo>
                    <a:pt x="294" y="55"/>
                  </a:lnTo>
                  <a:lnTo>
                    <a:pt x="286" y="35"/>
                  </a:lnTo>
                  <a:lnTo>
                    <a:pt x="279" y="15"/>
                  </a:lnTo>
                  <a:lnTo>
                    <a:pt x="270" y="0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13" name="Freeform 62"/>
            <p:cNvSpPr>
              <a:spLocks/>
            </p:cNvSpPr>
            <p:nvPr/>
          </p:nvSpPr>
          <p:spPr bwMode="auto">
            <a:xfrm>
              <a:off x="7267575" y="2090738"/>
              <a:ext cx="584200" cy="222250"/>
            </a:xfrm>
            <a:custGeom>
              <a:avLst/>
              <a:gdLst>
                <a:gd name="T0" fmla="*/ 12 w 368"/>
                <a:gd name="T1" fmla="*/ 25 h 140"/>
                <a:gd name="T2" fmla="*/ 0 w 368"/>
                <a:gd name="T3" fmla="*/ 42 h 140"/>
                <a:gd name="T4" fmla="*/ 0 w 368"/>
                <a:gd name="T5" fmla="*/ 42 h 140"/>
                <a:gd name="T6" fmla="*/ 4 w 368"/>
                <a:gd name="T7" fmla="*/ 125 h 140"/>
                <a:gd name="T8" fmla="*/ 4 w 368"/>
                <a:gd name="T9" fmla="*/ 125 h 140"/>
                <a:gd name="T10" fmla="*/ 16 w 368"/>
                <a:gd name="T11" fmla="*/ 127 h 140"/>
                <a:gd name="T12" fmla="*/ 45 w 368"/>
                <a:gd name="T13" fmla="*/ 131 h 140"/>
                <a:gd name="T14" fmla="*/ 89 w 368"/>
                <a:gd name="T15" fmla="*/ 137 h 140"/>
                <a:gd name="T16" fmla="*/ 114 w 368"/>
                <a:gd name="T17" fmla="*/ 139 h 140"/>
                <a:gd name="T18" fmla="*/ 143 w 368"/>
                <a:gd name="T19" fmla="*/ 140 h 140"/>
                <a:gd name="T20" fmla="*/ 172 w 368"/>
                <a:gd name="T21" fmla="*/ 140 h 140"/>
                <a:gd name="T22" fmla="*/ 202 w 368"/>
                <a:gd name="T23" fmla="*/ 140 h 140"/>
                <a:gd name="T24" fmla="*/ 232 w 368"/>
                <a:gd name="T25" fmla="*/ 137 h 140"/>
                <a:gd name="T26" fmla="*/ 262 w 368"/>
                <a:gd name="T27" fmla="*/ 133 h 140"/>
                <a:gd name="T28" fmla="*/ 291 w 368"/>
                <a:gd name="T29" fmla="*/ 127 h 140"/>
                <a:gd name="T30" fmla="*/ 318 w 368"/>
                <a:gd name="T31" fmla="*/ 117 h 140"/>
                <a:gd name="T32" fmla="*/ 344 w 368"/>
                <a:gd name="T33" fmla="*/ 105 h 140"/>
                <a:gd name="T34" fmla="*/ 356 w 368"/>
                <a:gd name="T35" fmla="*/ 99 h 140"/>
                <a:gd name="T36" fmla="*/ 368 w 368"/>
                <a:gd name="T37" fmla="*/ 90 h 140"/>
                <a:gd name="T38" fmla="*/ 368 w 368"/>
                <a:gd name="T39" fmla="*/ 90 h 140"/>
                <a:gd name="T40" fmla="*/ 366 w 368"/>
                <a:gd name="T41" fmla="*/ 80 h 140"/>
                <a:gd name="T42" fmla="*/ 363 w 368"/>
                <a:gd name="T43" fmla="*/ 53 h 140"/>
                <a:gd name="T44" fmla="*/ 359 w 368"/>
                <a:gd name="T45" fmla="*/ 25 h 140"/>
                <a:gd name="T46" fmla="*/ 356 w 368"/>
                <a:gd name="T47" fmla="*/ 15 h 140"/>
                <a:gd name="T48" fmla="*/ 353 w 368"/>
                <a:gd name="T49" fmla="*/ 9 h 140"/>
                <a:gd name="T50" fmla="*/ 341 w 368"/>
                <a:gd name="T51" fmla="*/ 0 h 140"/>
                <a:gd name="T52" fmla="*/ 341 w 368"/>
                <a:gd name="T53" fmla="*/ 0 h 140"/>
                <a:gd name="T54" fmla="*/ 318 w 368"/>
                <a:gd name="T55" fmla="*/ 9 h 140"/>
                <a:gd name="T56" fmla="*/ 289 w 368"/>
                <a:gd name="T57" fmla="*/ 16 h 140"/>
                <a:gd name="T58" fmla="*/ 250 w 368"/>
                <a:gd name="T59" fmla="*/ 24 h 140"/>
                <a:gd name="T60" fmla="*/ 203 w 368"/>
                <a:gd name="T61" fmla="*/ 30 h 140"/>
                <a:gd name="T62" fmla="*/ 176 w 368"/>
                <a:gd name="T63" fmla="*/ 33 h 140"/>
                <a:gd name="T64" fmla="*/ 146 w 368"/>
                <a:gd name="T65" fmla="*/ 35 h 140"/>
                <a:gd name="T66" fmla="*/ 116 w 368"/>
                <a:gd name="T67" fmla="*/ 35 h 140"/>
                <a:gd name="T68" fmla="*/ 83 w 368"/>
                <a:gd name="T69" fmla="*/ 33 h 140"/>
                <a:gd name="T70" fmla="*/ 48 w 368"/>
                <a:gd name="T71" fmla="*/ 30 h 140"/>
                <a:gd name="T72" fmla="*/ 12 w 368"/>
                <a:gd name="T73" fmla="*/ 25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68" h="140">
                  <a:moveTo>
                    <a:pt x="12" y="25"/>
                  </a:moveTo>
                  <a:lnTo>
                    <a:pt x="0" y="42"/>
                  </a:lnTo>
                  <a:lnTo>
                    <a:pt x="0" y="42"/>
                  </a:lnTo>
                  <a:lnTo>
                    <a:pt x="4" y="125"/>
                  </a:lnTo>
                  <a:lnTo>
                    <a:pt x="4" y="125"/>
                  </a:lnTo>
                  <a:lnTo>
                    <a:pt x="16" y="127"/>
                  </a:lnTo>
                  <a:lnTo>
                    <a:pt x="45" y="131"/>
                  </a:lnTo>
                  <a:lnTo>
                    <a:pt x="89" y="137"/>
                  </a:lnTo>
                  <a:lnTo>
                    <a:pt x="114" y="139"/>
                  </a:lnTo>
                  <a:lnTo>
                    <a:pt x="143" y="140"/>
                  </a:lnTo>
                  <a:lnTo>
                    <a:pt x="172" y="140"/>
                  </a:lnTo>
                  <a:lnTo>
                    <a:pt x="202" y="140"/>
                  </a:lnTo>
                  <a:lnTo>
                    <a:pt x="232" y="137"/>
                  </a:lnTo>
                  <a:lnTo>
                    <a:pt x="262" y="133"/>
                  </a:lnTo>
                  <a:lnTo>
                    <a:pt x="291" y="127"/>
                  </a:lnTo>
                  <a:lnTo>
                    <a:pt x="318" y="117"/>
                  </a:lnTo>
                  <a:lnTo>
                    <a:pt x="344" y="105"/>
                  </a:lnTo>
                  <a:lnTo>
                    <a:pt x="356" y="99"/>
                  </a:lnTo>
                  <a:lnTo>
                    <a:pt x="368" y="90"/>
                  </a:lnTo>
                  <a:lnTo>
                    <a:pt x="368" y="90"/>
                  </a:lnTo>
                  <a:lnTo>
                    <a:pt x="366" y="80"/>
                  </a:lnTo>
                  <a:lnTo>
                    <a:pt x="363" y="53"/>
                  </a:lnTo>
                  <a:lnTo>
                    <a:pt x="359" y="25"/>
                  </a:lnTo>
                  <a:lnTo>
                    <a:pt x="356" y="15"/>
                  </a:lnTo>
                  <a:lnTo>
                    <a:pt x="353" y="9"/>
                  </a:lnTo>
                  <a:lnTo>
                    <a:pt x="341" y="0"/>
                  </a:lnTo>
                  <a:lnTo>
                    <a:pt x="341" y="0"/>
                  </a:lnTo>
                  <a:lnTo>
                    <a:pt x="318" y="9"/>
                  </a:lnTo>
                  <a:lnTo>
                    <a:pt x="289" y="16"/>
                  </a:lnTo>
                  <a:lnTo>
                    <a:pt x="250" y="24"/>
                  </a:lnTo>
                  <a:lnTo>
                    <a:pt x="203" y="30"/>
                  </a:lnTo>
                  <a:lnTo>
                    <a:pt x="176" y="33"/>
                  </a:lnTo>
                  <a:lnTo>
                    <a:pt x="146" y="35"/>
                  </a:lnTo>
                  <a:lnTo>
                    <a:pt x="116" y="35"/>
                  </a:lnTo>
                  <a:lnTo>
                    <a:pt x="83" y="33"/>
                  </a:lnTo>
                  <a:lnTo>
                    <a:pt x="48" y="30"/>
                  </a:lnTo>
                  <a:lnTo>
                    <a:pt x="12" y="25"/>
                  </a:lnTo>
                  <a:close/>
                </a:path>
              </a:pathLst>
            </a:custGeom>
            <a:solidFill>
              <a:srgbClr val="53868C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14" name="Freeform 63"/>
            <p:cNvSpPr>
              <a:spLocks/>
            </p:cNvSpPr>
            <p:nvPr/>
          </p:nvSpPr>
          <p:spPr bwMode="auto">
            <a:xfrm>
              <a:off x="7267575" y="2090738"/>
              <a:ext cx="584200" cy="222250"/>
            </a:xfrm>
            <a:custGeom>
              <a:avLst/>
              <a:gdLst>
                <a:gd name="T0" fmla="*/ 12 w 368"/>
                <a:gd name="T1" fmla="*/ 25 h 140"/>
                <a:gd name="T2" fmla="*/ 0 w 368"/>
                <a:gd name="T3" fmla="*/ 42 h 140"/>
                <a:gd name="T4" fmla="*/ 0 w 368"/>
                <a:gd name="T5" fmla="*/ 42 h 140"/>
                <a:gd name="T6" fmla="*/ 4 w 368"/>
                <a:gd name="T7" fmla="*/ 125 h 140"/>
                <a:gd name="T8" fmla="*/ 4 w 368"/>
                <a:gd name="T9" fmla="*/ 125 h 140"/>
                <a:gd name="T10" fmla="*/ 16 w 368"/>
                <a:gd name="T11" fmla="*/ 127 h 140"/>
                <a:gd name="T12" fmla="*/ 45 w 368"/>
                <a:gd name="T13" fmla="*/ 131 h 140"/>
                <a:gd name="T14" fmla="*/ 89 w 368"/>
                <a:gd name="T15" fmla="*/ 137 h 140"/>
                <a:gd name="T16" fmla="*/ 114 w 368"/>
                <a:gd name="T17" fmla="*/ 139 h 140"/>
                <a:gd name="T18" fmla="*/ 143 w 368"/>
                <a:gd name="T19" fmla="*/ 140 h 140"/>
                <a:gd name="T20" fmla="*/ 172 w 368"/>
                <a:gd name="T21" fmla="*/ 140 h 140"/>
                <a:gd name="T22" fmla="*/ 202 w 368"/>
                <a:gd name="T23" fmla="*/ 140 h 140"/>
                <a:gd name="T24" fmla="*/ 232 w 368"/>
                <a:gd name="T25" fmla="*/ 137 h 140"/>
                <a:gd name="T26" fmla="*/ 262 w 368"/>
                <a:gd name="T27" fmla="*/ 133 h 140"/>
                <a:gd name="T28" fmla="*/ 291 w 368"/>
                <a:gd name="T29" fmla="*/ 127 h 140"/>
                <a:gd name="T30" fmla="*/ 318 w 368"/>
                <a:gd name="T31" fmla="*/ 117 h 140"/>
                <a:gd name="T32" fmla="*/ 344 w 368"/>
                <a:gd name="T33" fmla="*/ 105 h 140"/>
                <a:gd name="T34" fmla="*/ 356 w 368"/>
                <a:gd name="T35" fmla="*/ 99 h 140"/>
                <a:gd name="T36" fmla="*/ 368 w 368"/>
                <a:gd name="T37" fmla="*/ 90 h 140"/>
                <a:gd name="T38" fmla="*/ 368 w 368"/>
                <a:gd name="T39" fmla="*/ 90 h 140"/>
                <a:gd name="T40" fmla="*/ 366 w 368"/>
                <a:gd name="T41" fmla="*/ 80 h 140"/>
                <a:gd name="T42" fmla="*/ 363 w 368"/>
                <a:gd name="T43" fmla="*/ 53 h 140"/>
                <a:gd name="T44" fmla="*/ 359 w 368"/>
                <a:gd name="T45" fmla="*/ 25 h 140"/>
                <a:gd name="T46" fmla="*/ 356 w 368"/>
                <a:gd name="T47" fmla="*/ 15 h 140"/>
                <a:gd name="T48" fmla="*/ 353 w 368"/>
                <a:gd name="T49" fmla="*/ 9 h 140"/>
                <a:gd name="T50" fmla="*/ 341 w 368"/>
                <a:gd name="T51" fmla="*/ 0 h 140"/>
                <a:gd name="T52" fmla="*/ 341 w 368"/>
                <a:gd name="T53" fmla="*/ 0 h 140"/>
                <a:gd name="T54" fmla="*/ 318 w 368"/>
                <a:gd name="T55" fmla="*/ 9 h 140"/>
                <a:gd name="T56" fmla="*/ 289 w 368"/>
                <a:gd name="T57" fmla="*/ 16 h 140"/>
                <a:gd name="T58" fmla="*/ 250 w 368"/>
                <a:gd name="T59" fmla="*/ 24 h 140"/>
                <a:gd name="T60" fmla="*/ 203 w 368"/>
                <a:gd name="T61" fmla="*/ 30 h 140"/>
                <a:gd name="T62" fmla="*/ 176 w 368"/>
                <a:gd name="T63" fmla="*/ 33 h 140"/>
                <a:gd name="T64" fmla="*/ 146 w 368"/>
                <a:gd name="T65" fmla="*/ 35 h 140"/>
                <a:gd name="T66" fmla="*/ 116 w 368"/>
                <a:gd name="T67" fmla="*/ 35 h 140"/>
                <a:gd name="T68" fmla="*/ 83 w 368"/>
                <a:gd name="T69" fmla="*/ 33 h 140"/>
                <a:gd name="T70" fmla="*/ 48 w 368"/>
                <a:gd name="T71" fmla="*/ 30 h 140"/>
                <a:gd name="T72" fmla="*/ 12 w 368"/>
                <a:gd name="T73" fmla="*/ 25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68" h="140">
                  <a:moveTo>
                    <a:pt x="12" y="25"/>
                  </a:moveTo>
                  <a:lnTo>
                    <a:pt x="0" y="42"/>
                  </a:lnTo>
                  <a:lnTo>
                    <a:pt x="0" y="42"/>
                  </a:lnTo>
                  <a:lnTo>
                    <a:pt x="4" y="125"/>
                  </a:lnTo>
                  <a:lnTo>
                    <a:pt x="4" y="125"/>
                  </a:lnTo>
                  <a:lnTo>
                    <a:pt x="16" y="127"/>
                  </a:lnTo>
                  <a:lnTo>
                    <a:pt x="45" y="131"/>
                  </a:lnTo>
                  <a:lnTo>
                    <a:pt x="89" y="137"/>
                  </a:lnTo>
                  <a:lnTo>
                    <a:pt x="114" y="139"/>
                  </a:lnTo>
                  <a:lnTo>
                    <a:pt x="143" y="140"/>
                  </a:lnTo>
                  <a:lnTo>
                    <a:pt x="172" y="140"/>
                  </a:lnTo>
                  <a:lnTo>
                    <a:pt x="202" y="140"/>
                  </a:lnTo>
                  <a:lnTo>
                    <a:pt x="232" y="137"/>
                  </a:lnTo>
                  <a:lnTo>
                    <a:pt x="262" y="133"/>
                  </a:lnTo>
                  <a:lnTo>
                    <a:pt x="291" y="127"/>
                  </a:lnTo>
                  <a:lnTo>
                    <a:pt x="318" y="117"/>
                  </a:lnTo>
                  <a:lnTo>
                    <a:pt x="344" y="105"/>
                  </a:lnTo>
                  <a:lnTo>
                    <a:pt x="356" y="99"/>
                  </a:lnTo>
                  <a:lnTo>
                    <a:pt x="368" y="90"/>
                  </a:lnTo>
                  <a:lnTo>
                    <a:pt x="368" y="90"/>
                  </a:lnTo>
                  <a:lnTo>
                    <a:pt x="366" y="80"/>
                  </a:lnTo>
                  <a:lnTo>
                    <a:pt x="363" y="53"/>
                  </a:lnTo>
                  <a:lnTo>
                    <a:pt x="359" y="25"/>
                  </a:lnTo>
                  <a:lnTo>
                    <a:pt x="356" y="15"/>
                  </a:lnTo>
                  <a:lnTo>
                    <a:pt x="353" y="9"/>
                  </a:lnTo>
                  <a:lnTo>
                    <a:pt x="341" y="0"/>
                  </a:lnTo>
                  <a:lnTo>
                    <a:pt x="341" y="0"/>
                  </a:lnTo>
                  <a:lnTo>
                    <a:pt x="318" y="9"/>
                  </a:lnTo>
                  <a:lnTo>
                    <a:pt x="289" y="16"/>
                  </a:lnTo>
                  <a:lnTo>
                    <a:pt x="250" y="24"/>
                  </a:lnTo>
                  <a:lnTo>
                    <a:pt x="203" y="30"/>
                  </a:lnTo>
                  <a:lnTo>
                    <a:pt x="176" y="33"/>
                  </a:lnTo>
                  <a:lnTo>
                    <a:pt x="146" y="35"/>
                  </a:lnTo>
                  <a:lnTo>
                    <a:pt x="116" y="35"/>
                  </a:lnTo>
                  <a:lnTo>
                    <a:pt x="83" y="33"/>
                  </a:lnTo>
                  <a:lnTo>
                    <a:pt x="48" y="30"/>
                  </a:lnTo>
                  <a:lnTo>
                    <a:pt x="12" y="25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15" name="Freeform 64"/>
            <p:cNvSpPr>
              <a:spLocks/>
            </p:cNvSpPr>
            <p:nvPr/>
          </p:nvSpPr>
          <p:spPr bwMode="auto">
            <a:xfrm>
              <a:off x="7264400" y="1874838"/>
              <a:ext cx="546100" cy="146050"/>
            </a:xfrm>
            <a:custGeom>
              <a:avLst/>
              <a:gdLst>
                <a:gd name="T0" fmla="*/ 0 w 344"/>
                <a:gd name="T1" fmla="*/ 85 h 92"/>
                <a:gd name="T2" fmla="*/ 0 w 344"/>
                <a:gd name="T3" fmla="*/ 85 h 92"/>
                <a:gd name="T4" fmla="*/ 26 w 344"/>
                <a:gd name="T5" fmla="*/ 88 h 92"/>
                <a:gd name="T6" fmla="*/ 56 w 344"/>
                <a:gd name="T7" fmla="*/ 91 h 92"/>
                <a:gd name="T8" fmla="*/ 97 w 344"/>
                <a:gd name="T9" fmla="*/ 92 h 92"/>
                <a:gd name="T10" fmla="*/ 147 w 344"/>
                <a:gd name="T11" fmla="*/ 91 h 92"/>
                <a:gd name="T12" fmla="*/ 175 w 344"/>
                <a:gd name="T13" fmla="*/ 89 h 92"/>
                <a:gd name="T14" fmla="*/ 205 w 344"/>
                <a:gd name="T15" fmla="*/ 86 h 92"/>
                <a:gd name="T16" fmla="*/ 239 w 344"/>
                <a:gd name="T17" fmla="*/ 82 h 92"/>
                <a:gd name="T18" fmla="*/ 272 w 344"/>
                <a:gd name="T19" fmla="*/ 77 h 92"/>
                <a:gd name="T20" fmla="*/ 308 w 344"/>
                <a:gd name="T21" fmla="*/ 69 h 92"/>
                <a:gd name="T22" fmla="*/ 344 w 344"/>
                <a:gd name="T23" fmla="*/ 60 h 92"/>
                <a:gd name="T24" fmla="*/ 344 w 344"/>
                <a:gd name="T25" fmla="*/ 0 h 92"/>
                <a:gd name="T26" fmla="*/ 344 w 344"/>
                <a:gd name="T27" fmla="*/ 0 h 92"/>
                <a:gd name="T28" fmla="*/ 323 w 344"/>
                <a:gd name="T29" fmla="*/ 6 h 92"/>
                <a:gd name="T30" fmla="*/ 294 w 344"/>
                <a:gd name="T31" fmla="*/ 12 h 92"/>
                <a:gd name="T32" fmla="*/ 257 w 344"/>
                <a:gd name="T33" fmla="*/ 17 h 92"/>
                <a:gd name="T34" fmla="*/ 208 w 344"/>
                <a:gd name="T35" fmla="*/ 23 h 92"/>
                <a:gd name="T36" fmla="*/ 150 w 344"/>
                <a:gd name="T37" fmla="*/ 26 h 92"/>
                <a:gd name="T38" fmla="*/ 80 w 344"/>
                <a:gd name="T39" fmla="*/ 26 h 92"/>
                <a:gd name="T40" fmla="*/ 41 w 344"/>
                <a:gd name="T41" fmla="*/ 26 h 92"/>
                <a:gd name="T42" fmla="*/ 0 w 344"/>
                <a:gd name="T43" fmla="*/ 23 h 92"/>
                <a:gd name="T44" fmla="*/ 0 w 344"/>
                <a:gd name="T45" fmla="*/ 85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44" h="92">
                  <a:moveTo>
                    <a:pt x="0" y="85"/>
                  </a:moveTo>
                  <a:lnTo>
                    <a:pt x="0" y="85"/>
                  </a:lnTo>
                  <a:lnTo>
                    <a:pt x="26" y="88"/>
                  </a:lnTo>
                  <a:lnTo>
                    <a:pt x="56" y="91"/>
                  </a:lnTo>
                  <a:lnTo>
                    <a:pt x="97" y="92"/>
                  </a:lnTo>
                  <a:lnTo>
                    <a:pt x="147" y="91"/>
                  </a:lnTo>
                  <a:lnTo>
                    <a:pt x="175" y="89"/>
                  </a:lnTo>
                  <a:lnTo>
                    <a:pt x="205" y="86"/>
                  </a:lnTo>
                  <a:lnTo>
                    <a:pt x="239" y="82"/>
                  </a:lnTo>
                  <a:lnTo>
                    <a:pt x="272" y="77"/>
                  </a:lnTo>
                  <a:lnTo>
                    <a:pt x="308" y="69"/>
                  </a:lnTo>
                  <a:lnTo>
                    <a:pt x="344" y="60"/>
                  </a:lnTo>
                  <a:lnTo>
                    <a:pt x="344" y="0"/>
                  </a:lnTo>
                  <a:lnTo>
                    <a:pt x="344" y="0"/>
                  </a:lnTo>
                  <a:lnTo>
                    <a:pt x="323" y="6"/>
                  </a:lnTo>
                  <a:lnTo>
                    <a:pt x="294" y="12"/>
                  </a:lnTo>
                  <a:lnTo>
                    <a:pt x="257" y="17"/>
                  </a:lnTo>
                  <a:lnTo>
                    <a:pt x="208" y="23"/>
                  </a:lnTo>
                  <a:lnTo>
                    <a:pt x="150" y="26"/>
                  </a:lnTo>
                  <a:lnTo>
                    <a:pt x="80" y="26"/>
                  </a:lnTo>
                  <a:lnTo>
                    <a:pt x="41" y="26"/>
                  </a:lnTo>
                  <a:lnTo>
                    <a:pt x="0" y="23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C96028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16" name="Freeform 65"/>
            <p:cNvSpPr>
              <a:spLocks/>
            </p:cNvSpPr>
            <p:nvPr/>
          </p:nvSpPr>
          <p:spPr bwMode="auto">
            <a:xfrm>
              <a:off x="6938963" y="2676525"/>
              <a:ext cx="1963738" cy="4178300"/>
            </a:xfrm>
            <a:custGeom>
              <a:avLst/>
              <a:gdLst>
                <a:gd name="T0" fmla="*/ 530 w 1237"/>
                <a:gd name="T1" fmla="*/ 788 h 2632"/>
                <a:gd name="T2" fmla="*/ 549 w 1237"/>
                <a:gd name="T3" fmla="*/ 650 h 2632"/>
                <a:gd name="T4" fmla="*/ 444 w 1237"/>
                <a:gd name="T5" fmla="*/ 586 h 2632"/>
                <a:gd name="T6" fmla="*/ 432 w 1237"/>
                <a:gd name="T7" fmla="*/ 486 h 2632"/>
                <a:gd name="T8" fmla="*/ 400 w 1237"/>
                <a:gd name="T9" fmla="*/ 396 h 2632"/>
                <a:gd name="T10" fmla="*/ 424 w 1237"/>
                <a:gd name="T11" fmla="*/ 279 h 2632"/>
                <a:gd name="T12" fmla="*/ 365 w 1237"/>
                <a:gd name="T13" fmla="*/ 120 h 2632"/>
                <a:gd name="T14" fmla="*/ 416 w 1237"/>
                <a:gd name="T15" fmla="*/ 26 h 2632"/>
                <a:gd name="T16" fmla="*/ 477 w 1237"/>
                <a:gd name="T17" fmla="*/ 3 h 2632"/>
                <a:gd name="T18" fmla="*/ 596 w 1237"/>
                <a:gd name="T19" fmla="*/ 126 h 2632"/>
                <a:gd name="T20" fmla="*/ 750 w 1237"/>
                <a:gd name="T21" fmla="*/ 115 h 2632"/>
                <a:gd name="T22" fmla="*/ 789 w 1237"/>
                <a:gd name="T23" fmla="*/ 236 h 2632"/>
                <a:gd name="T24" fmla="*/ 786 w 1237"/>
                <a:gd name="T25" fmla="*/ 380 h 2632"/>
                <a:gd name="T26" fmla="*/ 822 w 1237"/>
                <a:gd name="T27" fmla="*/ 465 h 2632"/>
                <a:gd name="T28" fmla="*/ 845 w 1237"/>
                <a:gd name="T29" fmla="*/ 519 h 2632"/>
                <a:gd name="T30" fmla="*/ 913 w 1237"/>
                <a:gd name="T31" fmla="*/ 598 h 2632"/>
                <a:gd name="T32" fmla="*/ 889 w 1237"/>
                <a:gd name="T33" fmla="*/ 746 h 2632"/>
                <a:gd name="T34" fmla="*/ 842 w 1237"/>
                <a:gd name="T35" fmla="*/ 813 h 2632"/>
                <a:gd name="T36" fmla="*/ 848 w 1237"/>
                <a:gd name="T37" fmla="*/ 934 h 2632"/>
                <a:gd name="T38" fmla="*/ 834 w 1237"/>
                <a:gd name="T39" fmla="*/ 979 h 2632"/>
                <a:gd name="T40" fmla="*/ 935 w 1237"/>
                <a:gd name="T41" fmla="*/ 1074 h 2632"/>
                <a:gd name="T42" fmla="*/ 922 w 1237"/>
                <a:gd name="T43" fmla="*/ 1184 h 2632"/>
                <a:gd name="T44" fmla="*/ 1039 w 1237"/>
                <a:gd name="T45" fmla="*/ 1162 h 2632"/>
                <a:gd name="T46" fmla="*/ 1119 w 1237"/>
                <a:gd name="T47" fmla="*/ 1251 h 2632"/>
                <a:gd name="T48" fmla="*/ 1154 w 1237"/>
                <a:gd name="T49" fmla="*/ 1368 h 2632"/>
                <a:gd name="T50" fmla="*/ 1237 w 1237"/>
                <a:gd name="T51" fmla="*/ 1491 h 2632"/>
                <a:gd name="T52" fmla="*/ 1162 w 1237"/>
                <a:gd name="T53" fmla="*/ 1638 h 2632"/>
                <a:gd name="T54" fmla="*/ 1174 w 1237"/>
                <a:gd name="T55" fmla="*/ 1768 h 2632"/>
                <a:gd name="T56" fmla="*/ 1231 w 1237"/>
                <a:gd name="T57" fmla="*/ 1949 h 2632"/>
                <a:gd name="T58" fmla="*/ 1154 w 1237"/>
                <a:gd name="T59" fmla="*/ 2117 h 2632"/>
                <a:gd name="T60" fmla="*/ 946 w 1237"/>
                <a:gd name="T61" fmla="*/ 2181 h 2632"/>
                <a:gd name="T62" fmla="*/ 1033 w 1237"/>
                <a:gd name="T63" fmla="*/ 2273 h 2632"/>
                <a:gd name="T64" fmla="*/ 1017 w 1237"/>
                <a:gd name="T65" fmla="*/ 2381 h 2632"/>
                <a:gd name="T66" fmla="*/ 922 w 1237"/>
                <a:gd name="T67" fmla="*/ 2430 h 2632"/>
                <a:gd name="T68" fmla="*/ 839 w 1237"/>
                <a:gd name="T69" fmla="*/ 2417 h 2632"/>
                <a:gd name="T70" fmla="*/ 778 w 1237"/>
                <a:gd name="T71" fmla="*/ 2569 h 2632"/>
                <a:gd name="T72" fmla="*/ 613 w 1237"/>
                <a:gd name="T73" fmla="*/ 2632 h 2632"/>
                <a:gd name="T74" fmla="*/ 469 w 1237"/>
                <a:gd name="T75" fmla="*/ 2554 h 2632"/>
                <a:gd name="T76" fmla="*/ 392 w 1237"/>
                <a:gd name="T77" fmla="*/ 2402 h 2632"/>
                <a:gd name="T78" fmla="*/ 315 w 1237"/>
                <a:gd name="T79" fmla="*/ 2418 h 2632"/>
                <a:gd name="T80" fmla="*/ 273 w 1237"/>
                <a:gd name="T81" fmla="*/ 2307 h 2632"/>
                <a:gd name="T82" fmla="*/ 205 w 1237"/>
                <a:gd name="T83" fmla="*/ 2290 h 2632"/>
                <a:gd name="T84" fmla="*/ 137 w 1237"/>
                <a:gd name="T85" fmla="*/ 2171 h 2632"/>
                <a:gd name="T86" fmla="*/ 175 w 1237"/>
                <a:gd name="T87" fmla="*/ 2071 h 2632"/>
                <a:gd name="T88" fmla="*/ 115 w 1237"/>
                <a:gd name="T89" fmla="*/ 2032 h 2632"/>
                <a:gd name="T90" fmla="*/ 9 w 1237"/>
                <a:gd name="T91" fmla="*/ 1910 h 2632"/>
                <a:gd name="T92" fmla="*/ 29 w 1237"/>
                <a:gd name="T93" fmla="*/ 1747 h 2632"/>
                <a:gd name="T94" fmla="*/ 222 w 1237"/>
                <a:gd name="T95" fmla="*/ 1635 h 2632"/>
                <a:gd name="T96" fmla="*/ 168 w 1237"/>
                <a:gd name="T97" fmla="*/ 1534 h 2632"/>
                <a:gd name="T98" fmla="*/ 187 w 1237"/>
                <a:gd name="T99" fmla="*/ 1414 h 2632"/>
                <a:gd name="T100" fmla="*/ 293 w 1237"/>
                <a:gd name="T101" fmla="*/ 1338 h 2632"/>
                <a:gd name="T102" fmla="*/ 395 w 1237"/>
                <a:gd name="T103" fmla="*/ 1313 h 2632"/>
                <a:gd name="T104" fmla="*/ 471 w 1237"/>
                <a:gd name="T105" fmla="*/ 1245 h 2632"/>
                <a:gd name="T106" fmla="*/ 513 w 1237"/>
                <a:gd name="T107" fmla="*/ 1210 h 2632"/>
                <a:gd name="T108" fmla="*/ 524 w 1237"/>
                <a:gd name="T109" fmla="*/ 1091 h 2632"/>
                <a:gd name="T110" fmla="*/ 599 w 1237"/>
                <a:gd name="T111" fmla="*/ 1037 h 2632"/>
                <a:gd name="T112" fmla="*/ 594 w 1237"/>
                <a:gd name="T113" fmla="*/ 892 h 2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237" h="2632">
                  <a:moveTo>
                    <a:pt x="643" y="865"/>
                  </a:moveTo>
                  <a:lnTo>
                    <a:pt x="643" y="865"/>
                  </a:lnTo>
                  <a:lnTo>
                    <a:pt x="623" y="859"/>
                  </a:lnTo>
                  <a:lnTo>
                    <a:pt x="603" y="851"/>
                  </a:lnTo>
                  <a:lnTo>
                    <a:pt x="585" y="842"/>
                  </a:lnTo>
                  <a:lnTo>
                    <a:pt x="569" y="830"/>
                  </a:lnTo>
                  <a:lnTo>
                    <a:pt x="554" y="818"/>
                  </a:lnTo>
                  <a:lnTo>
                    <a:pt x="540" y="803"/>
                  </a:lnTo>
                  <a:lnTo>
                    <a:pt x="530" y="788"/>
                  </a:lnTo>
                  <a:lnTo>
                    <a:pt x="521" y="773"/>
                  </a:lnTo>
                  <a:lnTo>
                    <a:pt x="513" y="756"/>
                  </a:lnTo>
                  <a:lnTo>
                    <a:pt x="510" y="739"/>
                  </a:lnTo>
                  <a:lnTo>
                    <a:pt x="508" y="723"/>
                  </a:lnTo>
                  <a:lnTo>
                    <a:pt x="510" y="706"/>
                  </a:lnTo>
                  <a:lnTo>
                    <a:pt x="514" y="691"/>
                  </a:lnTo>
                  <a:lnTo>
                    <a:pt x="522" y="676"/>
                  </a:lnTo>
                  <a:lnTo>
                    <a:pt x="534" y="663"/>
                  </a:lnTo>
                  <a:lnTo>
                    <a:pt x="549" y="650"/>
                  </a:lnTo>
                  <a:lnTo>
                    <a:pt x="549" y="650"/>
                  </a:lnTo>
                  <a:lnTo>
                    <a:pt x="542" y="649"/>
                  </a:lnTo>
                  <a:lnTo>
                    <a:pt x="522" y="643"/>
                  </a:lnTo>
                  <a:lnTo>
                    <a:pt x="508" y="638"/>
                  </a:lnTo>
                  <a:lnTo>
                    <a:pt x="495" y="631"/>
                  </a:lnTo>
                  <a:lnTo>
                    <a:pt x="481" y="623"/>
                  </a:lnTo>
                  <a:lnTo>
                    <a:pt x="466" y="613"/>
                  </a:lnTo>
                  <a:lnTo>
                    <a:pt x="454" y="601"/>
                  </a:lnTo>
                  <a:lnTo>
                    <a:pt x="444" y="586"/>
                  </a:lnTo>
                  <a:lnTo>
                    <a:pt x="438" y="577"/>
                  </a:lnTo>
                  <a:lnTo>
                    <a:pt x="435" y="569"/>
                  </a:lnTo>
                  <a:lnTo>
                    <a:pt x="430" y="558"/>
                  </a:lnTo>
                  <a:lnTo>
                    <a:pt x="428" y="548"/>
                  </a:lnTo>
                  <a:lnTo>
                    <a:pt x="427" y="537"/>
                  </a:lnTo>
                  <a:lnTo>
                    <a:pt x="425" y="525"/>
                  </a:lnTo>
                  <a:lnTo>
                    <a:pt x="427" y="513"/>
                  </a:lnTo>
                  <a:lnTo>
                    <a:pt x="428" y="500"/>
                  </a:lnTo>
                  <a:lnTo>
                    <a:pt x="432" y="486"/>
                  </a:lnTo>
                  <a:lnTo>
                    <a:pt x="436" y="471"/>
                  </a:lnTo>
                  <a:lnTo>
                    <a:pt x="441" y="456"/>
                  </a:lnTo>
                  <a:lnTo>
                    <a:pt x="448" y="439"/>
                  </a:lnTo>
                  <a:lnTo>
                    <a:pt x="448" y="439"/>
                  </a:lnTo>
                  <a:lnTo>
                    <a:pt x="444" y="436"/>
                  </a:lnTo>
                  <a:lnTo>
                    <a:pt x="432" y="427"/>
                  </a:lnTo>
                  <a:lnTo>
                    <a:pt x="415" y="414"/>
                  </a:lnTo>
                  <a:lnTo>
                    <a:pt x="407" y="405"/>
                  </a:lnTo>
                  <a:lnTo>
                    <a:pt x="400" y="396"/>
                  </a:lnTo>
                  <a:lnTo>
                    <a:pt x="394" y="383"/>
                  </a:lnTo>
                  <a:lnTo>
                    <a:pt x="389" y="371"/>
                  </a:lnTo>
                  <a:lnTo>
                    <a:pt x="386" y="359"/>
                  </a:lnTo>
                  <a:lnTo>
                    <a:pt x="386" y="344"/>
                  </a:lnTo>
                  <a:lnTo>
                    <a:pt x="389" y="329"/>
                  </a:lnTo>
                  <a:lnTo>
                    <a:pt x="397" y="314"/>
                  </a:lnTo>
                  <a:lnTo>
                    <a:pt x="407" y="298"/>
                  </a:lnTo>
                  <a:lnTo>
                    <a:pt x="424" y="279"/>
                  </a:lnTo>
                  <a:lnTo>
                    <a:pt x="424" y="279"/>
                  </a:lnTo>
                  <a:lnTo>
                    <a:pt x="418" y="272"/>
                  </a:lnTo>
                  <a:lnTo>
                    <a:pt x="404" y="252"/>
                  </a:lnTo>
                  <a:lnTo>
                    <a:pt x="397" y="237"/>
                  </a:lnTo>
                  <a:lnTo>
                    <a:pt x="389" y="221"/>
                  </a:lnTo>
                  <a:lnTo>
                    <a:pt x="380" y="202"/>
                  </a:lnTo>
                  <a:lnTo>
                    <a:pt x="374" y="183"/>
                  </a:lnTo>
                  <a:lnTo>
                    <a:pt x="368" y="162"/>
                  </a:lnTo>
                  <a:lnTo>
                    <a:pt x="367" y="141"/>
                  </a:lnTo>
                  <a:lnTo>
                    <a:pt x="365" y="120"/>
                  </a:lnTo>
                  <a:lnTo>
                    <a:pt x="367" y="107"/>
                  </a:lnTo>
                  <a:lnTo>
                    <a:pt x="370" y="97"/>
                  </a:lnTo>
                  <a:lnTo>
                    <a:pt x="373" y="86"/>
                  </a:lnTo>
                  <a:lnTo>
                    <a:pt x="377" y="76"/>
                  </a:lnTo>
                  <a:lnTo>
                    <a:pt x="382" y="65"/>
                  </a:lnTo>
                  <a:lnTo>
                    <a:pt x="388" y="55"/>
                  </a:lnTo>
                  <a:lnTo>
                    <a:pt x="397" y="44"/>
                  </a:lnTo>
                  <a:lnTo>
                    <a:pt x="406" y="35"/>
                  </a:lnTo>
                  <a:lnTo>
                    <a:pt x="416" y="26"/>
                  </a:lnTo>
                  <a:lnTo>
                    <a:pt x="428" y="17"/>
                  </a:lnTo>
                  <a:lnTo>
                    <a:pt x="428" y="17"/>
                  </a:lnTo>
                  <a:lnTo>
                    <a:pt x="432" y="14"/>
                  </a:lnTo>
                  <a:lnTo>
                    <a:pt x="438" y="6"/>
                  </a:lnTo>
                  <a:lnTo>
                    <a:pt x="444" y="3"/>
                  </a:lnTo>
                  <a:lnTo>
                    <a:pt x="450" y="2"/>
                  </a:lnTo>
                  <a:lnTo>
                    <a:pt x="459" y="0"/>
                  </a:lnTo>
                  <a:lnTo>
                    <a:pt x="468" y="0"/>
                  </a:lnTo>
                  <a:lnTo>
                    <a:pt x="477" y="3"/>
                  </a:lnTo>
                  <a:lnTo>
                    <a:pt x="489" y="9"/>
                  </a:lnTo>
                  <a:lnTo>
                    <a:pt x="501" y="18"/>
                  </a:lnTo>
                  <a:lnTo>
                    <a:pt x="514" y="31"/>
                  </a:lnTo>
                  <a:lnTo>
                    <a:pt x="530" y="49"/>
                  </a:lnTo>
                  <a:lnTo>
                    <a:pt x="546" y="70"/>
                  </a:lnTo>
                  <a:lnTo>
                    <a:pt x="563" y="98"/>
                  </a:lnTo>
                  <a:lnTo>
                    <a:pt x="581" y="132"/>
                  </a:lnTo>
                  <a:lnTo>
                    <a:pt x="581" y="132"/>
                  </a:lnTo>
                  <a:lnTo>
                    <a:pt x="596" y="126"/>
                  </a:lnTo>
                  <a:lnTo>
                    <a:pt x="611" y="120"/>
                  </a:lnTo>
                  <a:lnTo>
                    <a:pt x="632" y="113"/>
                  </a:lnTo>
                  <a:lnTo>
                    <a:pt x="655" y="109"/>
                  </a:lnTo>
                  <a:lnTo>
                    <a:pt x="679" y="104"/>
                  </a:lnTo>
                  <a:lnTo>
                    <a:pt x="705" y="104"/>
                  </a:lnTo>
                  <a:lnTo>
                    <a:pt x="717" y="104"/>
                  </a:lnTo>
                  <a:lnTo>
                    <a:pt x="729" y="107"/>
                  </a:lnTo>
                  <a:lnTo>
                    <a:pt x="739" y="110"/>
                  </a:lnTo>
                  <a:lnTo>
                    <a:pt x="750" y="115"/>
                  </a:lnTo>
                  <a:lnTo>
                    <a:pt x="760" y="120"/>
                  </a:lnTo>
                  <a:lnTo>
                    <a:pt x="769" y="127"/>
                  </a:lnTo>
                  <a:lnTo>
                    <a:pt x="777" y="138"/>
                  </a:lnTo>
                  <a:lnTo>
                    <a:pt x="783" y="148"/>
                  </a:lnTo>
                  <a:lnTo>
                    <a:pt x="788" y="160"/>
                  </a:lnTo>
                  <a:lnTo>
                    <a:pt x="792" y="175"/>
                  </a:lnTo>
                  <a:lnTo>
                    <a:pt x="792" y="193"/>
                  </a:lnTo>
                  <a:lnTo>
                    <a:pt x="792" y="213"/>
                  </a:lnTo>
                  <a:lnTo>
                    <a:pt x="789" y="236"/>
                  </a:lnTo>
                  <a:lnTo>
                    <a:pt x="785" y="260"/>
                  </a:lnTo>
                  <a:lnTo>
                    <a:pt x="777" y="287"/>
                  </a:lnTo>
                  <a:lnTo>
                    <a:pt x="768" y="319"/>
                  </a:lnTo>
                  <a:lnTo>
                    <a:pt x="754" y="352"/>
                  </a:lnTo>
                  <a:lnTo>
                    <a:pt x="739" y="388"/>
                  </a:lnTo>
                  <a:lnTo>
                    <a:pt x="739" y="388"/>
                  </a:lnTo>
                  <a:lnTo>
                    <a:pt x="757" y="382"/>
                  </a:lnTo>
                  <a:lnTo>
                    <a:pt x="772" y="380"/>
                  </a:lnTo>
                  <a:lnTo>
                    <a:pt x="786" y="380"/>
                  </a:lnTo>
                  <a:lnTo>
                    <a:pt x="797" y="385"/>
                  </a:lnTo>
                  <a:lnTo>
                    <a:pt x="807" y="390"/>
                  </a:lnTo>
                  <a:lnTo>
                    <a:pt x="815" y="399"/>
                  </a:lnTo>
                  <a:lnTo>
                    <a:pt x="821" y="408"/>
                  </a:lnTo>
                  <a:lnTo>
                    <a:pt x="824" y="418"/>
                  </a:lnTo>
                  <a:lnTo>
                    <a:pt x="827" y="429"/>
                  </a:lnTo>
                  <a:lnTo>
                    <a:pt x="827" y="441"/>
                  </a:lnTo>
                  <a:lnTo>
                    <a:pt x="825" y="453"/>
                  </a:lnTo>
                  <a:lnTo>
                    <a:pt x="822" y="465"/>
                  </a:lnTo>
                  <a:lnTo>
                    <a:pt x="818" y="477"/>
                  </a:lnTo>
                  <a:lnTo>
                    <a:pt x="812" y="486"/>
                  </a:lnTo>
                  <a:lnTo>
                    <a:pt x="803" y="497"/>
                  </a:lnTo>
                  <a:lnTo>
                    <a:pt x="792" y="504"/>
                  </a:lnTo>
                  <a:lnTo>
                    <a:pt x="792" y="504"/>
                  </a:lnTo>
                  <a:lnTo>
                    <a:pt x="807" y="506"/>
                  </a:lnTo>
                  <a:lnTo>
                    <a:pt x="821" y="510"/>
                  </a:lnTo>
                  <a:lnTo>
                    <a:pt x="833" y="515"/>
                  </a:lnTo>
                  <a:lnTo>
                    <a:pt x="845" y="519"/>
                  </a:lnTo>
                  <a:lnTo>
                    <a:pt x="855" y="525"/>
                  </a:lnTo>
                  <a:lnTo>
                    <a:pt x="866" y="533"/>
                  </a:lnTo>
                  <a:lnTo>
                    <a:pt x="875" y="540"/>
                  </a:lnTo>
                  <a:lnTo>
                    <a:pt x="883" y="548"/>
                  </a:lnTo>
                  <a:lnTo>
                    <a:pt x="892" y="557"/>
                  </a:lnTo>
                  <a:lnTo>
                    <a:pt x="898" y="568"/>
                  </a:lnTo>
                  <a:lnTo>
                    <a:pt x="904" y="577"/>
                  </a:lnTo>
                  <a:lnTo>
                    <a:pt x="908" y="587"/>
                  </a:lnTo>
                  <a:lnTo>
                    <a:pt x="913" y="598"/>
                  </a:lnTo>
                  <a:lnTo>
                    <a:pt x="916" y="608"/>
                  </a:lnTo>
                  <a:lnTo>
                    <a:pt x="920" y="632"/>
                  </a:lnTo>
                  <a:lnTo>
                    <a:pt x="922" y="655"/>
                  </a:lnTo>
                  <a:lnTo>
                    <a:pt x="919" y="679"/>
                  </a:lnTo>
                  <a:lnTo>
                    <a:pt x="913" y="702"/>
                  </a:lnTo>
                  <a:lnTo>
                    <a:pt x="908" y="714"/>
                  </a:lnTo>
                  <a:lnTo>
                    <a:pt x="902" y="724"/>
                  </a:lnTo>
                  <a:lnTo>
                    <a:pt x="896" y="735"/>
                  </a:lnTo>
                  <a:lnTo>
                    <a:pt x="889" y="746"/>
                  </a:lnTo>
                  <a:lnTo>
                    <a:pt x="881" y="756"/>
                  </a:lnTo>
                  <a:lnTo>
                    <a:pt x="872" y="765"/>
                  </a:lnTo>
                  <a:lnTo>
                    <a:pt x="863" y="774"/>
                  </a:lnTo>
                  <a:lnTo>
                    <a:pt x="851" y="783"/>
                  </a:lnTo>
                  <a:lnTo>
                    <a:pt x="840" y="791"/>
                  </a:lnTo>
                  <a:lnTo>
                    <a:pt x="827" y="798"/>
                  </a:lnTo>
                  <a:lnTo>
                    <a:pt x="827" y="798"/>
                  </a:lnTo>
                  <a:lnTo>
                    <a:pt x="836" y="804"/>
                  </a:lnTo>
                  <a:lnTo>
                    <a:pt x="842" y="813"/>
                  </a:lnTo>
                  <a:lnTo>
                    <a:pt x="848" y="824"/>
                  </a:lnTo>
                  <a:lnTo>
                    <a:pt x="854" y="838"/>
                  </a:lnTo>
                  <a:lnTo>
                    <a:pt x="857" y="851"/>
                  </a:lnTo>
                  <a:lnTo>
                    <a:pt x="860" y="865"/>
                  </a:lnTo>
                  <a:lnTo>
                    <a:pt x="860" y="880"/>
                  </a:lnTo>
                  <a:lnTo>
                    <a:pt x="860" y="893"/>
                  </a:lnTo>
                  <a:lnTo>
                    <a:pt x="857" y="908"/>
                  </a:lnTo>
                  <a:lnTo>
                    <a:pt x="854" y="922"/>
                  </a:lnTo>
                  <a:lnTo>
                    <a:pt x="848" y="934"/>
                  </a:lnTo>
                  <a:lnTo>
                    <a:pt x="839" y="945"/>
                  </a:lnTo>
                  <a:lnTo>
                    <a:pt x="830" y="954"/>
                  </a:lnTo>
                  <a:lnTo>
                    <a:pt x="818" y="960"/>
                  </a:lnTo>
                  <a:lnTo>
                    <a:pt x="803" y="964"/>
                  </a:lnTo>
                  <a:lnTo>
                    <a:pt x="786" y="964"/>
                  </a:lnTo>
                  <a:lnTo>
                    <a:pt x="786" y="964"/>
                  </a:lnTo>
                  <a:lnTo>
                    <a:pt x="795" y="966"/>
                  </a:lnTo>
                  <a:lnTo>
                    <a:pt x="819" y="973"/>
                  </a:lnTo>
                  <a:lnTo>
                    <a:pt x="834" y="979"/>
                  </a:lnTo>
                  <a:lnTo>
                    <a:pt x="851" y="987"/>
                  </a:lnTo>
                  <a:lnTo>
                    <a:pt x="869" y="996"/>
                  </a:lnTo>
                  <a:lnTo>
                    <a:pt x="886" y="1006"/>
                  </a:lnTo>
                  <a:lnTo>
                    <a:pt x="901" y="1020"/>
                  </a:lnTo>
                  <a:lnTo>
                    <a:pt x="916" y="1035"/>
                  </a:lnTo>
                  <a:lnTo>
                    <a:pt x="922" y="1044"/>
                  </a:lnTo>
                  <a:lnTo>
                    <a:pt x="928" y="1053"/>
                  </a:lnTo>
                  <a:lnTo>
                    <a:pt x="932" y="1064"/>
                  </a:lnTo>
                  <a:lnTo>
                    <a:pt x="935" y="1074"/>
                  </a:lnTo>
                  <a:lnTo>
                    <a:pt x="938" y="1085"/>
                  </a:lnTo>
                  <a:lnTo>
                    <a:pt x="940" y="1097"/>
                  </a:lnTo>
                  <a:lnTo>
                    <a:pt x="941" y="1109"/>
                  </a:lnTo>
                  <a:lnTo>
                    <a:pt x="940" y="1123"/>
                  </a:lnTo>
                  <a:lnTo>
                    <a:pt x="938" y="1136"/>
                  </a:lnTo>
                  <a:lnTo>
                    <a:pt x="934" y="1151"/>
                  </a:lnTo>
                  <a:lnTo>
                    <a:pt x="929" y="1168"/>
                  </a:lnTo>
                  <a:lnTo>
                    <a:pt x="922" y="1184"/>
                  </a:lnTo>
                  <a:lnTo>
                    <a:pt x="922" y="1184"/>
                  </a:lnTo>
                  <a:lnTo>
                    <a:pt x="937" y="1177"/>
                  </a:lnTo>
                  <a:lnTo>
                    <a:pt x="952" y="1171"/>
                  </a:lnTo>
                  <a:lnTo>
                    <a:pt x="967" y="1166"/>
                  </a:lnTo>
                  <a:lnTo>
                    <a:pt x="981" y="1162"/>
                  </a:lnTo>
                  <a:lnTo>
                    <a:pt x="993" y="1160"/>
                  </a:lnTo>
                  <a:lnTo>
                    <a:pt x="1006" y="1159"/>
                  </a:lnTo>
                  <a:lnTo>
                    <a:pt x="1018" y="1159"/>
                  </a:lnTo>
                  <a:lnTo>
                    <a:pt x="1029" y="1160"/>
                  </a:lnTo>
                  <a:lnTo>
                    <a:pt x="1039" y="1162"/>
                  </a:lnTo>
                  <a:lnTo>
                    <a:pt x="1049" y="1165"/>
                  </a:lnTo>
                  <a:lnTo>
                    <a:pt x="1059" y="1169"/>
                  </a:lnTo>
                  <a:lnTo>
                    <a:pt x="1067" y="1174"/>
                  </a:lnTo>
                  <a:lnTo>
                    <a:pt x="1076" y="1178"/>
                  </a:lnTo>
                  <a:lnTo>
                    <a:pt x="1083" y="1184"/>
                  </a:lnTo>
                  <a:lnTo>
                    <a:pt x="1095" y="1198"/>
                  </a:lnTo>
                  <a:lnTo>
                    <a:pt x="1106" y="1215"/>
                  </a:lnTo>
                  <a:lnTo>
                    <a:pt x="1113" y="1233"/>
                  </a:lnTo>
                  <a:lnTo>
                    <a:pt x="1119" y="1251"/>
                  </a:lnTo>
                  <a:lnTo>
                    <a:pt x="1122" y="1270"/>
                  </a:lnTo>
                  <a:lnTo>
                    <a:pt x="1124" y="1289"/>
                  </a:lnTo>
                  <a:lnTo>
                    <a:pt x="1122" y="1308"/>
                  </a:lnTo>
                  <a:lnTo>
                    <a:pt x="1118" y="1326"/>
                  </a:lnTo>
                  <a:lnTo>
                    <a:pt x="1112" y="1343"/>
                  </a:lnTo>
                  <a:lnTo>
                    <a:pt x="1112" y="1343"/>
                  </a:lnTo>
                  <a:lnTo>
                    <a:pt x="1124" y="1350"/>
                  </a:lnTo>
                  <a:lnTo>
                    <a:pt x="1138" y="1358"/>
                  </a:lnTo>
                  <a:lnTo>
                    <a:pt x="1154" y="1368"/>
                  </a:lnTo>
                  <a:lnTo>
                    <a:pt x="1171" y="1382"/>
                  </a:lnTo>
                  <a:lnTo>
                    <a:pt x="1189" y="1399"/>
                  </a:lnTo>
                  <a:lnTo>
                    <a:pt x="1207" y="1418"/>
                  </a:lnTo>
                  <a:lnTo>
                    <a:pt x="1214" y="1429"/>
                  </a:lnTo>
                  <a:lnTo>
                    <a:pt x="1221" y="1439"/>
                  </a:lnTo>
                  <a:lnTo>
                    <a:pt x="1227" y="1451"/>
                  </a:lnTo>
                  <a:lnTo>
                    <a:pt x="1231" y="1463"/>
                  </a:lnTo>
                  <a:lnTo>
                    <a:pt x="1236" y="1477"/>
                  </a:lnTo>
                  <a:lnTo>
                    <a:pt x="1237" y="1491"/>
                  </a:lnTo>
                  <a:lnTo>
                    <a:pt x="1237" y="1504"/>
                  </a:lnTo>
                  <a:lnTo>
                    <a:pt x="1236" y="1519"/>
                  </a:lnTo>
                  <a:lnTo>
                    <a:pt x="1233" y="1534"/>
                  </a:lnTo>
                  <a:lnTo>
                    <a:pt x="1227" y="1551"/>
                  </a:lnTo>
                  <a:lnTo>
                    <a:pt x="1219" y="1568"/>
                  </a:lnTo>
                  <a:lnTo>
                    <a:pt x="1208" y="1584"/>
                  </a:lnTo>
                  <a:lnTo>
                    <a:pt x="1196" y="1602"/>
                  </a:lnTo>
                  <a:lnTo>
                    <a:pt x="1180" y="1619"/>
                  </a:lnTo>
                  <a:lnTo>
                    <a:pt x="1162" y="1638"/>
                  </a:lnTo>
                  <a:lnTo>
                    <a:pt x="1139" y="1657"/>
                  </a:lnTo>
                  <a:lnTo>
                    <a:pt x="1113" y="1676"/>
                  </a:lnTo>
                  <a:lnTo>
                    <a:pt x="1085" y="1696"/>
                  </a:lnTo>
                  <a:lnTo>
                    <a:pt x="1085" y="1696"/>
                  </a:lnTo>
                  <a:lnTo>
                    <a:pt x="1106" y="1708"/>
                  </a:lnTo>
                  <a:lnTo>
                    <a:pt x="1125" y="1721"/>
                  </a:lnTo>
                  <a:lnTo>
                    <a:pt x="1144" y="1737"/>
                  </a:lnTo>
                  <a:lnTo>
                    <a:pt x="1160" y="1752"/>
                  </a:lnTo>
                  <a:lnTo>
                    <a:pt x="1174" y="1768"/>
                  </a:lnTo>
                  <a:lnTo>
                    <a:pt x="1187" y="1786"/>
                  </a:lnTo>
                  <a:lnTo>
                    <a:pt x="1198" y="1806"/>
                  </a:lnTo>
                  <a:lnTo>
                    <a:pt x="1207" y="1826"/>
                  </a:lnTo>
                  <a:lnTo>
                    <a:pt x="1216" y="1845"/>
                  </a:lnTo>
                  <a:lnTo>
                    <a:pt x="1222" y="1865"/>
                  </a:lnTo>
                  <a:lnTo>
                    <a:pt x="1227" y="1886"/>
                  </a:lnTo>
                  <a:lnTo>
                    <a:pt x="1230" y="1907"/>
                  </a:lnTo>
                  <a:lnTo>
                    <a:pt x="1231" y="1928"/>
                  </a:lnTo>
                  <a:lnTo>
                    <a:pt x="1231" y="1949"/>
                  </a:lnTo>
                  <a:lnTo>
                    <a:pt x="1228" y="1970"/>
                  </a:lnTo>
                  <a:lnTo>
                    <a:pt x="1225" y="1991"/>
                  </a:lnTo>
                  <a:lnTo>
                    <a:pt x="1219" y="2011"/>
                  </a:lnTo>
                  <a:lnTo>
                    <a:pt x="1213" y="2031"/>
                  </a:lnTo>
                  <a:lnTo>
                    <a:pt x="1204" y="2050"/>
                  </a:lnTo>
                  <a:lnTo>
                    <a:pt x="1195" y="2068"/>
                  </a:lnTo>
                  <a:lnTo>
                    <a:pt x="1183" y="2085"/>
                  </a:lnTo>
                  <a:lnTo>
                    <a:pt x="1169" y="2102"/>
                  </a:lnTo>
                  <a:lnTo>
                    <a:pt x="1154" y="2117"/>
                  </a:lnTo>
                  <a:lnTo>
                    <a:pt x="1138" y="2130"/>
                  </a:lnTo>
                  <a:lnTo>
                    <a:pt x="1119" y="2142"/>
                  </a:lnTo>
                  <a:lnTo>
                    <a:pt x="1100" y="2154"/>
                  </a:lnTo>
                  <a:lnTo>
                    <a:pt x="1077" y="2163"/>
                  </a:lnTo>
                  <a:lnTo>
                    <a:pt x="1055" y="2171"/>
                  </a:lnTo>
                  <a:lnTo>
                    <a:pt x="1030" y="2177"/>
                  </a:lnTo>
                  <a:lnTo>
                    <a:pt x="1003" y="2180"/>
                  </a:lnTo>
                  <a:lnTo>
                    <a:pt x="976" y="2181"/>
                  </a:lnTo>
                  <a:lnTo>
                    <a:pt x="946" y="2181"/>
                  </a:lnTo>
                  <a:lnTo>
                    <a:pt x="946" y="2181"/>
                  </a:lnTo>
                  <a:lnTo>
                    <a:pt x="963" y="2191"/>
                  </a:lnTo>
                  <a:lnTo>
                    <a:pt x="978" y="2201"/>
                  </a:lnTo>
                  <a:lnTo>
                    <a:pt x="991" y="2212"/>
                  </a:lnTo>
                  <a:lnTo>
                    <a:pt x="1003" y="2224"/>
                  </a:lnTo>
                  <a:lnTo>
                    <a:pt x="1012" y="2236"/>
                  </a:lnTo>
                  <a:lnTo>
                    <a:pt x="1021" y="2248"/>
                  </a:lnTo>
                  <a:lnTo>
                    <a:pt x="1027" y="2260"/>
                  </a:lnTo>
                  <a:lnTo>
                    <a:pt x="1033" y="2273"/>
                  </a:lnTo>
                  <a:lnTo>
                    <a:pt x="1036" y="2286"/>
                  </a:lnTo>
                  <a:lnTo>
                    <a:pt x="1038" y="2299"/>
                  </a:lnTo>
                  <a:lnTo>
                    <a:pt x="1039" y="2311"/>
                  </a:lnTo>
                  <a:lnTo>
                    <a:pt x="1038" y="2323"/>
                  </a:lnTo>
                  <a:lnTo>
                    <a:pt x="1036" y="2337"/>
                  </a:lnTo>
                  <a:lnTo>
                    <a:pt x="1033" y="2347"/>
                  </a:lnTo>
                  <a:lnTo>
                    <a:pt x="1029" y="2359"/>
                  </a:lnTo>
                  <a:lnTo>
                    <a:pt x="1024" y="2370"/>
                  </a:lnTo>
                  <a:lnTo>
                    <a:pt x="1017" y="2381"/>
                  </a:lnTo>
                  <a:lnTo>
                    <a:pt x="1009" y="2390"/>
                  </a:lnTo>
                  <a:lnTo>
                    <a:pt x="1002" y="2399"/>
                  </a:lnTo>
                  <a:lnTo>
                    <a:pt x="993" y="2406"/>
                  </a:lnTo>
                  <a:lnTo>
                    <a:pt x="982" y="2414"/>
                  </a:lnTo>
                  <a:lnTo>
                    <a:pt x="972" y="2420"/>
                  </a:lnTo>
                  <a:lnTo>
                    <a:pt x="960" y="2424"/>
                  </a:lnTo>
                  <a:lnTo>
                    <a:pt x="947" y="2427"/>
                  </a:lnTo>
                  <a:lnTo>
                    <a:pt x="935" y="2430"/>
                  </a:lnTo>
                  <a:lnTo>
                    <a:pt x="922" y="2430"/>
                  </a:lnTo>
                  <a:lnTo>
                    <a:pt x="907" y="2430"/>
                  </a:lnTo>
                  <a:lnTo>
                    <a:pt x="893" y="2427"/>
                  </a:lnTo>
                  <a:lnTo>
                    <a:pt x="878" y="2423"/>
                  </a:lnTo>
                  <a:lnTo>
                    <a:pt x="863" y="2418"/>
                  </a:lnTo>
                  <a:lnTo>
                    <a:pt x="848" y="2409"/>
                  </a:lnTo>
                  <a:lnTo>
                    <a:pt x="833" y="2400"/>
                  </a:lnTo>
                  <a:lnTo>
                    <a:pt x="833" y="2400"/>
                  </a:lnTo>
                  <a:lnTo>
                    <a:pt x="836" y="2409"/>
                  </a:lnTo>
                  <a:lnTo>
                    <a:pt x="839" y="2417"/>
                  </a:lnTo>
                  <a:lnTo>
                    <a:pt x="842" y="2426"/>
                  </a:lnTo>
                  <a:lnTo>
                    <a:pt x="842" y="2435"/>
                  </a:lnTo>
                  <a:lnTo>
                    <a:pt x="842" y="2455"/>
                  </a:lnTo>
                  <a:lnTo>
                    <a:pt x="839" y="2474"/>
                  </a:lnTo>
                  <a:lnTo>
                    <a:pt x="831" y="2494"/>
                  </a:lnTo>
                  <a:lnTo>
                    <a:pt x="822" y="2513"/>
                  </a:lnTo>
                  <a:lnTo>
                    <a:pt x="810" y="2533"/>
                  </a:lnTo>
                  <a:lnTo>
                    <a:pt x="795" y="2551"/>
                  </a:lnTo>
                  <a:lnTo>
                    <a:pt x="778" y="2569"/>
                  </a:lnTo>
                  <a:lnTo>
                    <a:pt x="759" y="2586"/>
                  </a:lnTo>
                  <a:lnTo>
                    <a:pt x="738" y="2599"/>
                  </a:lnTo>
                  <a:lnTo>
                    <a:pt x="715" y="2611"/>
                  </a:lnTo>
                  <a:lnTo>
                    <a:pt x="691" y="2622"/>
                  </a:lnTo>
                  <a:lnTo>
                    <a:pt x="665" y="2628"/>
                  </a:lnTo>
                  <a:lnTo>
                    <a:pt x="640" y="2632"/>
                  </a:lnTo>
                  <a:lnTo>
                    <a:pt x="626" y="2632"/>
                  </a:lnTo>
                  <a:lnTo>
                    <a:pt x="613" y="2632"/>
                  </a:lnTo>
                  <a:lnTo>
                    <a:pt x="613" y="2632"/>
                  </a:lnTo>
                  <a:lnTo>
                    <a:pt x="599" y="2632"/>
                  </a:lnTo>
                  <a:lnTo>
                    <a:pt x="587" y="2629"/>
                  </a:lnTo>
                  <a:lnTo>
                    <a:pt x="573" y="2626"/>
                  </a:lnTo>
                  <a:lnTo>
                    <a:pt x="563" y="2623"/>
                  </a:lnTo>
                  <a:lnTo>
                    <a:pt x="540" y="2614"/>
                  </a:lnTo>
                  <a:lnTo>
                    <a:pt x="519" y="2602"/>
                  </a:lnTo>
                  <a:lnTo>
                    <a:pt x="501" y="2587"/>
                  </a:lnTo>
                  <a:lnTo>
                    <a:pt x="484" y="2572"/>
                  </a:lnTo>
                  <a:lnTo>
                    <a:pt x="469" y="2554"/>
                  </a:lnTo>
                  <a:lnTo>
                    <a:pt x="456" y="2536"/>
                  </a:lnTo>
                  <a:lnTo>
                    <a:pt x="444" y="2516"/>
                  </a:lnTo>
                  <a:lnTo>
                    <a:pt x="433" y="2497"/>
                  </a:lnTo>
                  <a:lnTo>
                    <a:pt x="424" y="2477"/>
                  </a:lnTo>
                  <a:lnTo>
                    <a:pt x="416" y="2458"/>
                  </a:lnTo>
                  <a:lnTo>
                    <a:pt x="406" y="2423"/>
                  </a:lnTo>
                  <a:lnTo>
                    <a:pt x="398" y="2394"/>
                  </a:lnTo>
                  <a:lnTo>
                    <a:pt x="398" y="2394"/>
                  </a:lnTo>
                  <a:lnTo>
                    <a:pt x="392" y="2402"/>
                  </a:lnTo>
                  <a:lnTo>
                    <a:pt x="385" y="2409"/>
                  </a:lnTo>
                  <a:lnTo>
                    <a:pt x="377" y="2414"/>
                  </a:lnTo>
                  <a:lnTo>
                    <a:pt x="370" y="2418"/>
                  </a:lnTo>
                  <a:lnTo>
                    <a:pt x="362" y="2421"/>
                  </a:lnTo>
                  <a:lnTo>
                    <a:pt x="355" y="2424"/>
                  </a:lnTo>
                  <a:lnTo>
                    <a:pt x="349" y="2426"/>
                  </a:lnTo>
                  <a:lnTo>
                    <a:pt x="341" y="2426"/>
                  </a:lnTo>
                  <a:lnTo>
                    <a:pt x="327" y="2424"/>
                  </a:lnTo>
                  <a:lnTo>
                    <a:pt x="315" y="2418"/>
                  </a:lnTo>
                  <a:lnTo>
                    <a:pt x="303" y="2411"/>
                  </a:lnTo>
                  <a:lnTo>
                    <a:pt x="293" y="2402"/>
                  </a:lnTo>
                  <a:lnTo>
                    <a:pt x="284" y="2390"/>
                  </a:lnTo>
                  <a:lnTo>
                    <a:pt x="278" y="2376"/>
                  </a:lnTo>
                  <a:lnTo>
                    <a:pt x="272" y="2362"/>
                  </a:lnTo>
                  <a:lnTo>
                    <a:pt x="269" y="2347"/>
                  </a:lnTo>
                  <a:lnTo>
                    <a:pt x="269" y="2334"/>
                  </a:lnTo>
                  <a:lnTo>
                    <a:pt x="270" y="2319"/>
                  </a:lnTo>
                  <a:lnTo>
                    <a:pt x="273" y="2307"/>
                  </a:lnTo>
                  <a:lnTo>
                    <a:pt x="281" y="2295"/>
                  </a:lnTo>
                  <a:lnTo>
                    <a:pt x="281" y="2295"/>
                  </a:lnTo>
                  <a:lnTo>
                    <a:pt x="269" y="2298"/>
                  </a:lnTo>
                  <a:lnTo>
                    <a:pt x="258" y="2299"/>
                  </a:lnTo>
                  <a:lnTo>
                    <a:pt x="246" y="2301"/>
                  </a:lnTo>
                  <a:lnTo>
                    <a:pt x="235" y="2299"/>
                  </a:lnTo>
                  <a:lnTo>
                    <a:pt x="225" y="2298"/>
                  </a:lnTo>
                  <a:lnTo>
                    <a:pt x="216" y="2295"/>
                  </a:lnTo>
                  <a:lnTo>
                    <a:pt x="205" y="2290"/>
                  </a:lnTo>
                  <a:lnTo>
                    <a:pt x="196" y="2286"/>
                  </a:lnTo>
                  <a:lnTo>
                    <a:pt x="189" y="2280"/>
                  </a:lnTo>
                  <a:lnTo>
                    <a:pt x="180" y="2272"/>
                  </a:lnTo>
                  <a:lnTo>
                    <a:pt x="172" y="2264"/>
                  </a:lnTo>
                  <a:lnTo>
                    <a:pt x="166" y="2255"/>
                  </a:lnTo>
                  <a:lnTo>
                    <a:pt x="154" y="2237"/>
                  </a:lnTo>
                  <a:lnTo>
                    <a:pt x="145" y="2216"/>
                  </a:lnTo>
                  <a:lnTo>
                    <a:pt x="140" y="2194"/>
                  </a:lnTo>
                  <a:lnTo>
                    <a:pt x="137" y="2171"/>
                  </a:lnTo>
                  <a:lnTo>
                    <a:pt x="137" y="2159"/>
                  </a:lnTo>
                  <a:lnTo>
                    <a:pt x="139" y="2147"/>
                  </a:lnTo>
                  <a:lnTo>
                    <a:pt x="140" y="2135"/>
                  </a:lnTo>
                  <a:lnTo>
                    <a:pt x="143" y="2124"/>
                  </a:lnTo>
                  <a:lnTo>
                    <a:pt x="148" y="2112"/>
                  </a:lnTo>
                  <a:lnTo>
                    <a:pt x="152" y="2102"/>
                  </a:lnTo>
                  <a:lnTo>
                    <a:pt x="160" y="2091"/>
                  </a:lnTo>
                  <a:lnTo>
                    <a:pt x="168" y="2082"/>
                  </a:lnTo>
                  <a:lnTo>
                    <a:pt x="175" y="2071"/>
                  </a:lnTo>
                  <a:lnTo>
                    <a:pt x="186" y="2064"/>
                  </a:lnTo>
                  <a:lnTo>
                    <a:pt x="196" y="2055"/>
                  </a:lnTo>
                  <a:lnTo>
                    <a:pt x="208" y="2049"/>
                  </a:lnTo>
                  <a:lnTo>
                    <a:pt x="208" y="2049"/>
                  </a:lnTo>
                  <a:lnTo>
                    <a:pt x="189" y="2049"/>
                  </a:lnTo>
                  <a:lnTo>
                    <a:pt x="169" y="2047"/>
                  </a:lnTo>
                  <a:lnTo>
                    <a:pt x="149" y="2044"/>
                  </a:lnTo>
                  <a:lnTo>
                    <a:pt x="131" y="2038"/>
                  </a:lnTo>
                  <a:lnTo>
                    <a:pt x="115" y="2032"/>
                  </a:lnTo>
                  <a:lnTo>
                    <a:pt x="98" y="2023"/>
                  </a:lnTo>
                  <a:lnTo>
                    <a:pt x="83" y="2013"/>
                  </a:lnTo>
                  <a:lnTo>
                    <a:pt x="68" y="2002"/>
                  </a:lnTo>
                  <a:lnTo>
                    <a:pt x="56" y="1988"/>
                  </a:lnTo>
                  <a:lnTo>
                    <a:pt x="44" y="1975"/>
                  </a:lnTo>
                  <a:lnTo>
                    <a:pt x="33" y="1960"/>
                  </a:lnTo>
                  <a:lnTo>
                    <a:pt x="23" y="1943"/>
                  </a:lnTo>
                  <a:lnTo>
                    <a:pt x="15" y="1928"/>
                  </a:lnTo>
                  <a:lnTo>
                    <a:pt x="9" y="1910"/>
                  </a:lnTo>
                  <a:lnTo>
                    <a:pt x="5" y="1892"/>
                  </a:lnTo>
                  <a:lnTo>
                    <a:pt x="2" y="1874"/>
                  </a:lnTo>
                  <a:lnTo>
                    <a:pt x="0" y="1856"/>
                  </a:lnTo>
                  <a:lnTo>
                    <a:pt x="0" y="1838"/>
                  </a:lnTo>
                  <a:lnTo>
                    <a:pt x="2" y="1819"/>
                  </a:lnTo>
                  <a:lnTo>
                    <a:pt x="5" y="1801"/>
                  </a:lnTo>
                  <a:lnTo>
                    <a:pt x="11" y="1783"/>
                  </a:lnTo>
                  <a:lnTo>
                    <a:pt x="18" y="1765"/>
                  </a:lnTo>
                  <a:lnTo>
                    <a:pt x="29" y="1747"/>
                  </a:lnTo>
                  <a:lnTo>
                    <a:pt x="41" y="1730"/>
                  </a:lnTo>
                  <a:lnTo>
                    <a:pt x="54" y="1715"/>
                  </a:lnTo>
                  <a:lnTo>
                    <a:pt x="71" y="1700"/>
                  </a:lnTo>
                  <a:lnTo>
                    <a:pt x="91" y="1687"/>
                  </a:lnTo>
                  <a:lnTo>
                    <a:pt x="112" y="1673"/>
                  </a:lnTo>
                  <a:lnTo>
                    <a:pt x="136" y="1663"/>
                  </a:lnTo>
                  <a:lnTo>
                    <a:pt x="161" y="1652"/>
                  </a:lnTo>
                  <a:lnTo>
                    <a:pt x="190" y="1643"/>
                  </a:lnTo>
                  <a:lnTo>
                    <a:pt x="222" y="1635"/>
                  </a:lnTo>
                  <a:lnTo>
                    <a:pt x="222" y="1635"/>
                  </a:lnTo>
                  <a:lnTo>
                    <a:pt x="211" y="1625"/>
                  </a:lnTo>
                  <a:lnTo>
                    <a:pt x="202" y="1613"/>
                  </a:lnTo>
                  <a:lnTo>
                    <a:pt x="193" y="1601"/>
                  </a:lnTo>
                  <a:lnTo>
                    <a:pt x="186" y="1589"/>
                  </a:lnTo>
                  <a:lnTo>
                    <a:pt x="180" y="1575"/>
                  </a:lnTo>
                  <a:lnTo>
                    <a:pt x="174" y="1562"/>
                  </a:lnTo>
                  <a:lnTo>
                    <a:pt x="171" y="1548"/>
                  </a:lnTo>
                  <a:lnTo>
                    <a:pt x="168" y="1534"/>
                  </a:lnTo>
                  <a:lnTo>
                    <a:pt x="164" y="1521"/>
                  </a:lnTo>
                  <a:lnTo>
                    <a:pt x="164" y="1507"/>
                  </a:lnTo>
                  <a:lnTo>
                    <a:pt x="164" y="1492"/>
                  </a:lnTo>
                  <a:lnTo>
                    <a:pt x="166" y="1479"/>
                  </a:lnTo>
                  <a:lnTo>
                    <a:pt x="168" y="1465"/>
                  </a:lnTo>
                  <a:lnTo>
                    <a:pt x="171" y="1451"/>
                  </a:lnTo>
                  <a:lnTo>
                    <a:pt x="175" y="1438"/>
                  </a:lnTo>
                  <a:lnTo>
                    <a:pt x="181" y="1426"/>
                  </a:lnTo>
                  <a:lnTo>
                    <a:pt x="187" y="1414"/>
                  </a:lnTo>
                  <a:lnTo>
                    <a:pt x="195" y="1402"/>
                  </a:lnTo>
                  <a:lnTo>
                    <a:pt x="204" y="1391"/>
                  </a:lnTo>
                  <a:lnTo>
                    <a:pt x="213" y="1381"/>
                  </a:lnTo>
                  <a:lnTo>
                    <a:pt x="223" y="1371"/>
                  </a:lnTo>
                  <a:lnTo>
                    <a:pt x="235" y="1362"/>
                  </a:lnTo>
                  <a:lnTo>
                    <a:pt x="247" y="1355"/>
                  </a:lnTo>
                  <a:lnTo>
                    <a:pt x="261" y="1347"/>
                  </a:lnTo>
                  <a:lnTo>
                    <a:pt x="276" y="1343"/>
                  </a:lnTo>
                  <a:lnTo>
                    <a:pt x="293" y="1338"/>
                  </a:lnTo>
                  <a:lnTo>
                    <a:pt x="309" y="1334"/>
                  </a:lnTo>
                  <a:lnTo>
                    <a:pt x="326" y="1332"/>
                  </a:lnTo>
                  <a:lnTo>
                    <a:pt x="344" y="1332"/>
                  </a:lnTo>
                  <a:lnTo>
                    <a:pt x="364" y="1332"/>
                  </a:lnTo>
                  <a:lnTo>
                    <a:pt x="385" y="1335"/>
                  </a:lnTo>
                  <a:lnTo>
                    <a:pt x="406" y="1338"/>
                  </a:lnTo>
                  <a:lnTo>
                    <a:pt x="406" y="1338"/>
                  </a:lnTo>
                  <a:lnTo>
                    <a:pt x="398" y="1325"/>
                  </a:lnTo>
                  <a:lnTo>
                    <a:pt x="395" y="1313"/>
                  </a:lnTo>
                  <a:lnTo>
                    <a:pt x="394" y="1301"/>
                  </a:lnTo>
                  <a:lnTo>
                    <a:pt x="397" y="1290"/>
                  </a:lnTo>
                  <a:lnTo>
                    <a:pt x="403" y="1281"/>
                  </a:lnTo>
                  <a:lnTo>
                    <a:pt x="410" y="1272"/>
                  </a:lnTo>
                  <a:lnTo>
                    <a:pt x="419" y="1264"/>
                  </a:lnTo>
                  <a:lnTo>
                    <a:pt x="432" y="1258"/>
                  </a:lnTo>
                  <a:lnTo>
                    <a:pt x="444" y="1254"/>
                  </a:lnTo>
                  <a:lnTo>
                    <a:pt x="457" y="1249"/>
                  </a:lnTo>
                  <a:lnTo>
                    <a:pt x="471" y="1245"/>
                  </a:lnTo>
                  <a:lnTo>
                    <a:pt x="484" y="1243"/>
                  </a:lnTo>
                  <a:lnTo>
                    <a:pt x="498" y="1242"/>
                  </a:lnTo>
                  <a:lnTo>
                    <a:pt x="510" y="1242"/>
                  </a:lnTo>
                  <a:lnTo>
                    <a:pt x="522" y="1243"/>
                  </a:lnTo>
                  <a:lnTo>
                    <a:pt x="533" y="1245"/>
                  </a:lnTo>
                  <a:lnTo>
                    <a:pt x="533" y="1245"/>
                  </a:lnTo>
                  <a:lnTo>
                    <a:pt x="528" y="1239"/>
                  </a:lnTo>
                  <a:lnTo>
                    <a:pt x="519" y="1222"/>
                  </a:lnTo>
                  <a:lnTo>
                    <a:pt x="513" y="1210"/>
                  </a:lnTo>
                  <a:lnTo>
                    <a:pt x="508" y="1197"/>
                  </a:lnTo>
                  <a:lnTo>
                    <a:pt x="504" y="1181"/>
                  </a:lnTo>
                  <a:lnTo>
                    <a:pt x="502" y="1166"/>
                  </a:lnTo>
                  <a:lnTo>
                    <a:pt x="501" y="1150"/>
                  </a:lnTo>
                  <a:lnTo>
                    <a:pt x="504" y="1133"/>
                  </a:lnTo>
                  <a:lnTo>
                    <a:pt x="508" y="1117"/>
                  </a:lnTo>
                  <a:lnTo>
                    <a:pt x="513" y="1108"/>
                  </a:lnTo>
                  <a:lnTo>
                    <a:pt x="518" y="1100"/>
                  </a:lnTo>
                  <a:lnTo>
                    <a:pt x="524" y="1091"/>
                  </a:lnTo>
                  <a:lnTo>
                    <a:pt x="531" y="1083"/>
                  </a:lnTo>
                  <a:lnTo>
                    <a:pt x="540" y="1076"/>
                  </a:lnTo>
                  <a:lnTo>
                    <a:pt x="549" y="1068"/>
                  </a:lnTo>
                  <a:lnTo>
                    <a:pt x="561" y="1061"/>
                  </a:lnTo>
                  <a:lnTo>
                    <a:pt x="573" y="1055"/>
                  </a:lnTo>
                  <a:lnTo>
                    <a:pt x="587" y="1049"/>
                  </a:lnTo>
                  <a:lnTo>
                    <a:pt x="602" y="1043"/>
                  </a:lnTo>
                  <a:lnTo>
                    <a:pt x="602" y="1043"/>
                  </a:lnTo>
                  <a:lnTo>
                    <a:pt x="599" y="1037"/>
                  </a:lnTo>
                  <a:lnTo>
                    <a:pt x="591" y="1019"/>
                  </a:lnTo>
                  <a:lnTo>
                    <a:pt x="584" y="994"/>
                  </a:lnTo>
                  <a:lnTo>
                    <a:pt x="581" y="979"/>
                  </a:lnTo>
                  <a:lnTo>
                    <a:pt x="578" y="964"/>
                  </a:lnTo>
                  <a:lnTo>
                    <a:pt x="578" y="949"/>
                  </a:lnTo>
                  <a:lnTo>
                    <a:pt x="578" y="934"/>
                  </a:lnTo>
                  <a:lnTo>
                    <a:pt x="581" y="919"/>
                  </a:lnTo>
                  <a:lnTo>
                    <a:pt x="587" y="904"/>
                  </a:lnTo>
                  <a:lnTo>
                    <a:pt x="594" y="892"/>
                  </a:lnTo>
                  <a:lnTo>
                    <a:pt x="600" y="886"/>
                  </a:lnTo>
                  <a:lnTo>
                    <a:pt x="607" y="880"/>
                  </a:lnTo>
                  <a:lnTo>
                    <a:pt x="614" y="875"/>
                  </a:lnTo>
                  <a:lnTo>
                    <a:pt x="623" y="871"/>
                  </a:lnTo>
                  <a:lnTo>
                    <a:pt x="632" y="868"/>
                  </a:lnTo>
                  <a:lnTo>
                    <a:pt x="643" y="865"/>
                  </a:ln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17" name="Freeform 66"/>
            <p:cNvSpPr>
              <a:spLocks/>
            </p:cNvSpPr>
            <p:nvPr/>
          </p:nvSpPr>
          <p:spPr bwMode="auto">
            <a:xfrm>
              <a:off x="6938963" y="2676525"/>
              <a:ext cx="1963738" cy="4178300"/>
            </a:xfrm>
            <a:custGeom>
              <a:avLst/>
              <a:gdLst>
                <a:gd name="T0" fmla="*/ 530 w 1237"/>
                <a:gd name="T1" fmla="*/ 788 h 2632"/>
                <a:gd name="T2" fmla="*/ 549 w 1237"/>
                <a:gd name="T3" fmla="*/ 650 h 2632"/>
                <a:gd name="T4" fmla="*/ 444 w 1237"/>
                <a:gd name="T5" fmla="*/ 586 h 2632"/>
                <a:gd name="T6" fmla="*/ 432 w 1237"/>
                <a:gd name="T7" fmla="*/ 486 h 2632"/>
                <a:gd name="T8" fmla="*/ 400 w 1237"/>
                <a:gd name="T9" fmla="*/ 396 h 2632"/>
                <a:gd name="T10" fmla="*/ 424 w 1237"/>
                <a:gd name="T11" fmla="*/ 279 h 2632"/>
                <a:gd name="T12" fmla="*/ 365 w 1237"/>
                <a:gd name="T13" fmla="*/ 120 h 2632"/>
                <a:gd name="T14" fmla="*/ 416 w 1237"/>
                <a:gd name="T15" fmla="*/ 26 h 2632"/>
                <a:gd name="T16" fmla="*/ 477 w 1237"/>
                <a:gd name="T17" fmla="*/ 3 h 2632"/>
                <a:gd name="T18" fmla="*/ 596 w 1237"/>
                <a:gd name="T19" fmla="*/ 126 h 2632"/>
                <a:gd name="T20" fmla="*/ 750 w 1237"/>
                <a:gd name="T21" fmla="*/ 115 h 2632"/>
                <a:gd name="T22" fmla="*/ 789 w 1237"/>
                <a:gd name="T23" fmla="*/ 236 h 2632"/>
                <a:gd name="T24" fmla="*/ 786 w 1237"/>
                <a:gd name="T25" fmla="*/ 380 h 2632"/>
                <a:gd name="T26" fmla="*/ 822 w 1237"/>
                <a:gd name="T27" fmla="*/ 465 h 2632"/>
                <a:gd name="T28" fmla="*/ 845 w 1237"/>
                <a:gd name="T29" fmla="*/ 519 h 2632"/>
                <a:gd name="T30" fmla="*/ 913 w 1237"/>
                <a:gd name="T31" fmla="*/ 598 h 2632"/>
                <a:gd name="T32" fmla="*/ 889 w 1237"/>
                <a:gd name="T33" fmla="*/ 746 h 2632"/>
                <a:gd name="T34" fmla="*/ 842 w 1237"/>
                <a:gd name="T35" fmla="*/ 813 h 2632"/>
                <a:gd name="T36" fmla="*/ 848 w 1237"/>
                <a:gd name="T37" fmla="*/ 934 h 2632"/>
                <a:gd name="T38" fmla="*/ 834 w 1237"/>
                <a:gd name="T39" fmla="*/ 979 h 2632"/>
                <a:gd name="T40" fmla="*/ 935 w 1237"/>
                <a:gd name="T41" fmla="*/ 1074 h 2632"/>
                <a:gd name="T42" fmla="*/ 922 w 1237"/>
                <a:gd name="T43" fmla="*/ 1184 h 2632"/>
                <a:gd name="T44" fmla="*/ 1039 w 1237"/>
                <a:gd name="T45" fmla="*/ 1162 h 2632"/>
                <a:gd name="T46" fmla="*/ 1119 w 1237"/>
                <a:gd name="T47" fmla="*/ 1251 h 2632"/>
                <a:gd name="T48" fmla="*/ 1154 w 1237"/>
                <a:gd name="T49" fmla="*/ 1368 h 2632"/>
                <a:gd name="T50" fmla="*/ 1237 w 1237"/>
                <a:gd name="T51" fmla="*/ 1491 h 2632"/>
                <a:gd name="T52" fmla="*/ 1162 w 1237"/>
                <a:gd name="T53" fmla="*/ 1638 h 2632"/>
                <a:gd name="T54" fmla="*/ 1174 w 1237"/>
                <a:gd name="T55" fmla="*/ 1768 h 2632"/>
                <a:gd name="T56" fmla="*/ 1231 w 1237"/>
                <a:gd name="T57" fmla="*/ 1949 h 2632"/>
                <a:gd name="T58" fmla="*/ 1154 w 1237"/>
                <a:gd name="T59" fmla="*/ 2117 h 2632"/>
                <a:gd name="T60" fmla="*/ 946 w 1237"/>
                <a:gd name="T61" fmla="*/ 2181 h 2632"/>
                <a:gd name="T62" fmla="*/ 1033 w 1237"/>
                <a:gd name="T63" fmla="*/ 2273 h 2632"/>
                <a:gd name="T64" fmla="*/ 1017 w 1237"/>
                <a:gd name="T65" fmla="*/ 2381 h 2632"/>
                <a:gd name="T66" fmla="*/ 922 w 1237"/>
                <a:gd name="T67" fmla="*/ 2430 h 2632"/>
                <a:gd name="T68" fmla="*/ 839 w 1237"/>
                <a:gd name="T69" fmla="*/ 2417 h 2632"/>
                <a:gd name="T70" fmla="*/ 778 w 1237"/>
                <a:gd name="T71" fmla="*/ 2569 h 2632"/>
                <a:gd name="T72" fmla="*/ 613 w 1237"/>
                <a:gd name="T73" fmla="*/ 2632 h 2632"/>
                <a:gd name="T74" fmla="*/ 469 w 1237"/>
                <a:gd name="T75" fmla="*/ 2554 h 2632"/>
                <a:gd name="T76" fmla="*/ 392 w 1237"/>
                <a:gd name="T77" fmla="*/ 2402 h 2632"/>
                <a:gd name="T78" fmla="*/ 315 w 1237"/>
                <a:gd name="T79" fmla="*/ 2418 h 2632"/>
                <a:gd name="T80" fmla="*/ 273 w 1237"/>
                <a:gd name="T81" fmla="*/ 2307 h 2632"/>
                <a:gd name="T82" fmla="*/ 205 w 1237"/>
                <a:gd name="T83" fmla="*/ 2290 h 2632"/>
                <a:gd name="T84" fmla="*/ 137 w 1237"/>
                <a:gd name="T85" fmla="*/ 2171 h 2632"/>
                <a:gd name="T86" fmla="*/ 175 w 1237"/>
                <a:gd name="T87" fmla="*/ 2071 h 2632"/>
                <a:gd name="T88" fmla="*/ 115 w 1237"/>
                <a:gd name="T89" fmla="*/ 2032 h 2632"/>
                <a:gd name="T90" fmla="*/ 9 w 1237"/>
                <a:gd name="T91" fmla="*/ 1910 h 2632"/>
                <a:gd name="T92" fmla="*/ 29 w 1237"/>
                <a:gd name="T93" fmla="*/ 1747 h 2632"/>
                <a:gd name="T94" fmla="*/ 222 w 1237"/>
                <a:gd name="T95" fmla="*/ 1635 h 2632"/>
                <a:gd name="T96" fmla="*/ 168 w 1237"/>
                <a:gd name="T97" fmla="*/ 1534 h 2632"/>
                <a:gd name="T98" fmla="*/ 187 w 1237"/>
                <a:gd name="T99" fmla="*/ 1414 h 2632"/>
                <a:gd name="T100" fmla="*/ 293 w 1237"/>
                <a:gd name="T101" fmla="*/ 1338 h 2632"/>
                <a:gd name="T102" fmla="*/ 395 w 1237"/>
                <a:gd name="T103" fmla="*/ 1313 h 2632"/>
                <a:gd name="T104" fmla="*/ 471 w 1237"/>
                <a:gd name="T105" fmla="*/ 1245 h 2632"/>
                <a:gd name="T106" fmla="*/ 513 w 1237"/>
                <a:gd name="T107" fmla="*/ 1210 h 2632"/>
                <a:gd name="T108" fmla="*/ 524 w 1237"/>
                <a:gd name="T109" fmla="*/ 1091 h 2632"/>
                <a:gd name="T110" fmla="*/ 599 w 1237"/>
                <a:gd name="T111" fmla="*/ 1037 h 2632"/>
                <a:gd name="T112" fmla="*/ 594 w 1237"/>
                <a:gd name="T113" fmla="*/ 892 h 2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237" h="2632">
                  <a:moveTo>
                    <a:pt x="643" y="865"/>
                  </a:moveTo>
                  <a:lnTo>
                    <a:pt x="643" y="865"/>
                  </a:lnTo>
                  <a:lnTo>
                    <a:pt x="623" y="859"/>
                  </a:lnTo>
                  <a:lnTo>
                    <a:pt x="603" y="851"/>
                  </a:lnTo>
                  <a:lnTo>
                    <a:pt x="585" y="842"/>
                  </a:lnTo>
                  <a:lnTo>
                    <a:pt x="569" y="830"/>
                  </a:lnTo>
                  <a:lnTo>
                    <a:pt x="554" y="818"/>
                  </a:lnTo>
                  <a:lnTo>
                    <a:pt x="540" y="803"/>
                  </a:lnTo>
                  <a:lnTo>
                    <a:pt x="530" y="788"/>
                  </a:lnTo>
                  <a:lnTo>
                    <a:pt x="521" y="773"/>
                  </a:lnTo>
                  <a:lnTo>
                    <a:pt x="513" y="756"/>
                  </a:lnTo>
                  <a:lnTo>
                    <a:pt x="510" y="739"/>
                  </a:lnTo>
                  <a:lnTo>
                    <a:pt x="508" y="723"/>
                  </a:lnTo>
                  <a:lnTo>
                    <a:pt x="510" y="706"/>
                  </a:lnTo>
                  <a:lnTo>
                    <a:pt x="514" y="691"/>
                  </a:lnTo>
                  <a:lnTo>
                    <a:pt x="522" y="676"/>
                  </a:lnTo>
                  <a:lnTo>
                    <a:pt x="534" y="663"/>
                  </a:lnTo>
                  <a:lnTo>
                    <a:pt x="549" y="650"/>
                  </a:lnTo>
                  <a:lnTo>
                    <a:pt x="549" y="650"/>
                  </a:lnTo>
                  <a:lnTo>
                    <a:pt x="542" y="649"/>
                  </a:lnTo>
                  <a:lnTo>
                    <a:pt x="522" y="643"/>
                  </a:lnTo>
                  <a:lnTo>
                    <a:pt x="508" y="638"/>
                  </a:lnTo>
                  <a:lnTo>
                    <a:pt x="495" y="631"/>
                  </a:lnTo>
                  <a:lnTo>
                    <a:pt x="481" y="623"/>
                  </a:lnTo>
                  <a:lnTo>
                    <a:pt x="466" y="613"/>
                  </a:lnTo>
                  <a:lnTo>
                    <a:pt x="454" y="601"/>
                  </a:lnTo>
                  <a:lnTo>
                    <a:pt x="444" y="586"/>
                  </a:lnTo>
                  <a:lnTo>
                    <a:pt x="438" y="577"/>
                  </a:lnTo>
                  <a:lnTo>
                    <a:pt x="435" y="569"/>
                  </a:lnTo>
                  <a:lnTo>
                    <a:pt x="430" y="558"/>
                  </a:lnTo>
                  <a:lnTo>
                    <a:pt x="428" y="548"/>
                  </a:lnTo>
                  <a:lnTo>
                    <a:pt x="427" y="537"/>
                  </a:lnTo>
                  <a:lnTo>
                    <a:pt x="425" y="525"/>
                  </a:lnTo>
                  <a:lnTo>
                    <a:pt x="427" y="513"/>
                  </a:lnTo>
                  <a:lnTo>
                    <a:pt x="428" y="500"/>
                  </a:lnTo>
                  <a:lnTo>
                    <a:pt x="432" y="486"/>
                  </a:lnTo>
                  <a:lnTo>
                    <a:pt x="436" y="471"/>
                  </a:lnTo>
                  <a:lnTo>
                    <a:pt x="441" y="456"/>
                  </a:lnTo>
                  <a:lnTo>
                    <a:pt x="448" y="439"/>
                  </a:lnTo>
                  <a:lnTo>
                    <a:pt x="448" y="439"/>
                  </a:lnTo>
                  <a:lnTo>
                    <a:pt x="444" y="436"/>
                  </a:lnTo>
                  <a:lnTo>
                    <a:pt x="432" y="427"/>
                  </a:lnTo>
                  <a:lnTo>
                    <a:pt x="415" y="414"/>
                  </a:lnTo>
                  <a:lnTo>
                    <a:pt x="407" y="405"/>
                  </a:lnTo>
                  <a:lnTo>
                    <a:pt x="400" y="396"/>
                  </a:lnTo>
                  <a:lnTo>
                    <a:pt x="394" y="383"/>
                  </a:lnTo>
                  <a:lnTo>
                    <a:pt x="389" y="371"/>
                  </a:lnTo>
                  <a:lnTo>
                    <a:pt x="386" y="359"/>
                  </a:lnTo>
                  <a:lnTo>
                    <a:pt x="386" y="344"/>
                  </a:lnTo>
                  <a:lnTo>
                    <a:pt x="389" y="329"/>
                  </a:lnTo>
                  <a:lnTo>
                    <a:pt x="397" y="314"/>
                  </a:lnTo>
                  <a:lnTo>
                    <a:pt x="407" y="298"/>
                  </a:lnTo>
                  <a:lnTo>
                    <a:pt x="424" y="279"/>
                  </a:lnTo>
                  <a:lnTo>
                    <a:pt x="424" y="279"/>
                  </a:lnTo>
                  <a:lnTo>
                    <a:pt x="418" y="272"/>
                  </a:lnTo>
                  <a:lnTo>
                    <a:pt x="404" y="252"/>
                  </a:lnTo>
                  <a:lnTo>
                    <a:pt x="397" y="237"/>
                  </a:lnTo>
                  <a:lnTo>
                    <a:pt x="389" y="221"/>
                  </a:lnTo>
                  <a:lnTo>
                    <a:pt x="380" y="202"/>
                  </a:lnTo>
                  <a:lnTo>
                    <a:pt x="374" y="183"/>
                  </a:lnTo>
                  <a:lnTo>
                    <a:pt x="368" y="162"/>
                  </a:lnTo>
                  <a:lnTo>
                    <a:pt x="367" y="141"/>
                  </a:lnTo>
                  <a:lnTo>
                    <a:pt x="365" y="120"/>
                  </a:lnTo>
                  <a:lnTo>
                    <a:pt x="367" y="107"/>
                  </a:lnTo>
                  <a:lnTo>
                    <a:pt x="370" y="97"/>
                  </a:lnTo>
                  <a:lnTo>
                    <a:pt x="373" y="86"/>
                  </a:lnTo>
                  <a:lnTo>
                    <a:pt x="377" y="76"/>
                  </a:lnTo>
                  <a:lnTo>
                    <a:pt x="382" y="65"/>
                  </a:lnTo>
                  <a:lnTo>
                    <a:pt x="388" y="55"/>
                  </a:lnTo>
                  <a:lnTo>
                    <a:pt x="397" y="44"/>
                  </a:lnTo>
                  <a:lnTo>
                    <a:pt x="406" y="35"/>
                  </a:lnTo>
                  <a:lnTo>
                    <a:pt x="416" y="26"/>
                  </a:lnTo>
                  <a:lnTo>
                    <a:pt x="428" y="17"/>
                  </a:lnTo>
                  <a:lnTo>
                    <a:pt x="428" y="17"/>
                  </a:lnTo>
                  <a:lnTo>
                    <a:pt x="432" y="14"/>
                  </a:lnTo>
                  <a:lnTo>
                    <a:pt x="438" y="6"/>
                  </a:lnTo>
                  <a:lnTo>
                    <a:pt x="444" y="3"/>
                  </a:lnTo>
                  <a:lnTo>
                    <a:pt x="450" y="2"/>
                  </a:lnTo>
                  <a:lnTo>
                    <a:pt x="459" y="0"/>
                  </a:lnTo>
                  <a:lnTo>
                    <a:pt x="468" y="0"/>
                  </a:lnTo>
                  <a:lnTo>
                    <a:pt x="477" y="3"/>
                  </a:lnTo>
                  <a:lnTo>
                    <a:pt x="489" y="9"/>
                  </a:lnTo>
                  <a:lnTo>
                    <a:pt x="501" y="18"/>
                  </a:lnTo>
                  <a:lnTo>
                    <a:pt x="514" y="31"/>
                  </a:lnTo>
                  <a:lnTo>
                    <a:pt x="530" y="49"/>
                  </a:lnTo>
                  <a:lnTo>
                    <a:pt x="546" y="70"/>
                  </a:lnTo>
                  <a:lnTo>
                    <a:pt x="563" y="98"/>
                  </a:lnTo>
                  <a:lnTo>
                    <a:pt x="581" y="132"/>
                  </a:lnTo>
                  <a:lnTo>
                    <a:pt x="581" y="132"/>
                  </a:lnTo>
                  <a:lnTo>
                    <a:pt x="596" y="126"/>
                  </a:lnTo>
                  <a:lnTo>
                    <a:pt x="611" y="120"/>
                  </a:lnTo>
                  <a:lnTo>
                    <a:pt x="632" y="113"/>
                  </a:lnTo>
                  <a:lnTo>
                    <a:pt x="655" y="109"/>
                  </a:lnTo>
                  <a:lnTo>
                    <a:pt x="679" y="104"/>
                  </a:lnTo>
                  <a:lnTo>
                    <a:pt x="705" y="104"/>
                  </a:lnTo>
                  <a:lnTo>
                    <a:pt x="717" y="104"/>
                  </a:lnTo>
                  <a:lnTo>
                    <a:pt x="729" y="107"/>
                  </a:lnTo>
                  <a:lnTo>
                    <a:pt x="739" y="110"/>
                  </a:lnTo>
                  <a:lnTo>
                    <a:pt x="750" y="115"/>
                  </a:lnTo>
                  <a:lnTo>
                    <a:pt x="760" y="120"/>
                  </a:lnTo>
                  <a:lnTo>
                    <a:pt x="769" y="127"/>
                  </a:lnTo>
                  <a:lnTo>
                    <a:pt x="777" y="138"/>
                  </a:lnTo>
                  <a:lnTo>
                    <a:pt x="783" y="148"/>
                  </a:lnTo>
                  <a:lnTo>
                    <a:pt x="788" y="160"/>
                  </a:lnTo>
                  <a:lnTo>
                    <a:pt x="792" y="175"/>
                  </a:lnTo>
                  <a:lnTo>
                    <a:pt x="792" y="193"/>
                  </a:lnTo>
                  <a:lnTo>
                    <a:pt x="792" y="213"/>
                  </a:lnTo>
                  <a:lnTo>
                    <a:pt x="789" y="236"/>
                  </a:lnTo>
                  <a:lnTo>
                    <a:pt x="785" y="260"/>
                  </a:lnTo>
                  <a:lnTo>
                    <a:pt x="777" y="287"/>
                  </a:lnTo>
                  <a:lnTo>
                    <a:pt x="768" y="319"/>
                  </a:lnTo>
                  <a:lnTo>
                    <a:pt x="754" y="352"/>
                  </a:lnTo>
                  <a:lnTo>
                    <a:pt x="739" y="388"/>
                  </a:lnTo>
                  <a:lnTo>
                    <a:pt x="739" y="388"/>
                  </a:lnTo>
                  <a:lnTo>
                    <a:pt x="757" y="382"/>
                  </a:lnTo>
                  <a:lnTo>
                    <a:pt x="772" y="380"/>
                  </a:lnTo>
                  <a:lnTo>
                    <a:pt x="786" y="380"/>
                  </a:lnTo>
                  <a:lnTo>
                    <a:pt x="797" y="385"/>
                  </a:lnTo>
                  <a:lnTo>
                    <a:pt x="807" y="390"/>
                  </a:lnTo>
                  <a:lnTo>
                    <a:pt x="815" y="399"/>
                  </a:lnTo>
                  <a:lnTo>
                    <a:pt x="821" y="408"/>
                  </a:lnTo>
                  <a:lnTo>
                    <a:pt x="824" y="418"/>
                  </a:lnTo>
                  <a:lnTo>
                    <a:pt x="827" y="429"/>
                  </a:lnTo>
                  <a:lnTo>
                    <a:pt x="827" y="441"/>
                  </a:lnTo>
                  <a:lnTo>
                    <a:pt x="825" y="453"/>
                  </a:lnTo>
                  <a:lnTo>
                    <a:pt x="822" y="465"/>
                  </a:lnTo>
                  <a:lnTo>
                    <a:pt x="818" y="477"/>
                  </a:lnTo>
                  <a:lnTo>
                    <a:pt x="812" y="486"/>
                  </a:lnTo>
                  <a:lnTo>
                    <a:pt x="803" y="497"/>
                  </a:lnTo>
                  <a:lnTo>
                    <a:pt x="792" y="504"/>
                  </a:lnTo>
                  <a:lnTo>
                    <a:pt x="792" y="504"/>
                  </a:lnTo>
                  <a:lnTo>
                    <a:pt x="807" y="506"/>
                  </a:lnTo>
                  <a:lnTo>
                    <a:pt x="821" y="510"/>
                  </a:lnTo>
                  <a:lnTo>
                    <a:pt x="833" y="515"/>
                  </a:lnTo>
                  <a:lnTo>
                    <a:pt x="845" y="519"/>
                  </a:lnTo>
                  <a:lnTo>
                    <a:pt x="855" y="525"/>
                  </a:lnTo>
                  <a:lnTo>
                    <a:pt x="866" y="533"/>
                  </a:lnTo>
                  <a:lnTo>
                    <a:pt x="875" y="540"/>
                  </a:lnTo>
                  <a:lnTo>
                    <a:pt x="883" y="548"/>
                  </a:lnTo>
                  <a:lnTo>
                    <a:pt x="892" y="557"/>
                  </a:lnTo>
                  <a:lnTo>
                    <a:pt x="898" y="568"/>
                  </a:lnTo>
                  <a:lnTo>
                    <a:pt x="904" y="577"/>
                  </a:lnTo>
                  <a:lnTo>
                    <a:pt x="908" y="587"/>
                  </a:lnTo>
                  <a:lnTo>
                    <a:pt x="913" y="598"/>
                  </a:lnTo>
                  <a:lnTo>
                    <a:pt x="916" y="608"/>
                  </a:lnTo>
                  <a:lnTo>
                    <a:pt x="920" y="632"/>
                  </a:lnTo>
                  <a:lnTo>
                    <a:pt x="922" y="655"/>
                  </a:lnTo>
                  <a:lnTo>
                    <a:pt x="919" y="679"/>
                  </a:lnTo>
                  <a:lnTo>
                    <a:pt x="913" y="702"/>
                  </a:lnTo>
                  <a:lnTo>
                    <a:pt x="908" y="714"/>
                  </a:lnTo>
                  <a:lnTo>
                    <a:pt x="902" y="724"/>
                  </a:lnTo>
                  <a:lnTo>
                    <a:pt x="896" y="735"/>
                  </a:lnTo>
                  <a:lnTo>
                    <a:pt x="889" y="746"/>
                  </a:lnTo>
                  <a:lnTo>
                    <a:pt x="881" y="756"/>
                  </a:lnTo>
                  <a:lnTo>
                    <a:pt x="872" y="765"/>
                  </a:lnTo>
                  <a:lnTo>
                    <a:pt x="863" y="774"/>
                  </a:lnTo>
                  <a:lnTo>
                    <a:pt x="851" y="783"/>
                  </a:lnTo>
                  <a:lnTo>
                    <a:pt x="840" y="791"/>
                  </a:lnTo>
                  <a:lnTo>
                    <a:pt x="827" y="798"/>
                  </a:lnTo>
                  <a:lnTo>
                    <a:pt x="827" y="798"/>
                  </a:lnTo>
                  <a:lnTo>
                    <a:pt x="836" y="804"/>
                  </a:lnTo>
                  <a:lnTo>
                    <a:pt x="842" y="813"/>
                  </a:lnTo>
                  <a:lnTo>
                    <a:pt x="848" y="824"/>
                  </a:lnTo>
                  <a:lnTo>
                    <a:pt x="854" y="838"/>
                  </a:lnTo>
                  <a:lnTo>
                    <a:pt x="857" y="851"/>
                  </a:lnTo>
                  <a:lnTo>
                    <a:pt x="860" y="865"/>
                  </a:lnTo>
                  <a:lnTo>
                    <a:pt x="860" y="880"/>
                  </a:lnTo>
                  <a:lnTo>
                    <a:pt x="860" y="893"/>
                  </a:lnTo>
                  <a:lnTo>
                    <a:pt x="857" y="908"/>
                  </a:lnTo>
                  <a:lnTo>
                    <a:pt x="854" y="922"/>
                  </a:lnTo>
                  <a:lnTo>
                    <a:pt x="848" y="934"/>
                  </a:lnTo>
                  <a:lnTo>
                    <a:pt x="839" y="945"/>
                  </a:lnTo>
                  <a:lnTo>
                    <a:pt x="830" y="954"/>
                  </a:lnTo>
                  <a:lnTo>
                    <a:pt x="818" y="960"/>
                  </a:lnTo>
                  <a:lnTo>
                    <a:pt x="803" y="964"/>
                  </a:lnTo>
                  <a:lnTo>
                    <a:pt x="786" y="964"/>
                  </a:lnTo>
                  <a:lnTo>
                    <a:pt x="786" y="964"/>
                  </a:lnTo>
                  <a:lnTo>
                    <a:pt x="795" y="966"/>
                  </a:lnTo>
                  <a:lnTo>
                    <a:pt x="819" y="973"/>
                  </a:lnTo>
                  <a:lnTo>
                    <a:pt x="834" y="979"/>
                  </a:lnTo>
                  <a:lnTo>
                    <a:pt x="851" y="987"/>
                  </a:lnTo>
                  <a:lnTo>
                    <a:pt x="869" y="996"/>
                  </a:lnTo>
                  <a:lnTo>
                    <a:pt x="886" y="1006"/>
                  </a:lnTo>
                  <a:lnTo>
                    <a:pt x="901" y="1020"/>
                  </a:lnTo>
                  <a:lnTo>
                    <a:pt x="916" y="1035"/>
                  </a:lnTo>
                  <a:lnTo>
                    <a:pt x="922" y="1044"/>
                  </a:lnTo>
                  <a:lnTo>
                    <a:pt x="928" y="1053"/>
                  </a:lnTo>
                  <a:lnTo>
                    <a:pt x="932" y="1064"/>
                  </a:lnTo>
                  <a:lnTo>
                    <a:pt x="935" y="1074"/>
                  </a:lnTo>
                  <a:lnTo>
                    <a:pt x="938" y="1085"/>
                  </a:lnTo>
                  <a:lnTo>
                    <a:pt x="940" y="1097"/>
                  </a:lnTo>
                  <a:lnTo>
                    <a:pt x="941" y="1109"/>
                  </a:lnTo>
                  <a:lnTo>
                    <a:pt x="940" y="1123"/>
                  </a:lnTo>
                  <a:lnTo>
                    <a:pt x="938" y="1136"/>
                  </a:lnTo>
                  <a:lnTo>
                    <a:pt x="934" y="1151"/>
                  </a:lnTo>
                  <a:lnTo>
                    <a:pt x="929" y="1168"/>
                  </a:lnTo>
                  <a:lnTo>
                    <a:pt x="922" y="1184"/>
                  </a:lnTo>
                  <a:lnTo>
                    <a:pt x="922" y="1184"/>
                  </a:lnTo>
                  <a:lnTo>
                    <a:pt x="937" y="1177"/>
                  </a:lnTo>
                  <a:lnTo>
                    <a:pt x="952" y="1171"/>
                  </a:lnTo>
                  <a:lnTo>
                    <a:pt x="967" y="1166"/>
                  </a:lnTo>
                  <a:lnTo>
                    <a:pt x="981" y="1162"/>
                  </a:lnTo>
                  <a:lnTo>
                    <a:pt x="993" y="1160"/>
                  </a:lnTo>
                  <a:lnTo>
                    <a:pt x="1006" y="1159"/>
                  </a:lnTo>
                  <a:lnTo>
                    <a:pt x="1018" y="1159"/>
                  </a:lnTo>
                  <a:lnTo>
                    <a:pt x="1029" y="1160"/>
                  </a:lnTo>
                  <a:lnTo>
                    <a:pt x="1039" y="1162"/>
                  </a:lnTo>
                  <a:lnTo>
                    <a:pt x="1049" y="1165"/>
                  </a:lnTo>
                  <a:lnTo>
                    <a:pt x="1059" y="1169"/>
                  </a:lnTo>
                  <a:lnTo>
                    <a:pt x="1067" y="1174"/>
                  </a:lnTo>
                  <a:lnTo>
                    <a:pt x="1076" y="1178"/>
                  </a:lnTo>
                  <a:lnTo>
                    <a:pt x="1083" y="1184"/>
                  </a:lnTo>
                  <a:lnTo>
                    <a:pt x="1095" y="1198"/>
                  </a:lnTo>
                  <a:lnTo>
                    <a:pt x="1106" y="1215"/>
                  </a:lnTo>
                  <a:lnTo>
                    <a:pt x="1113" y="1233"/>
                  </a:lnTo>
                  <a:lnTo>
                    <a:pt x="1119" y="1251"/>
                  </a:lnTo>
                  <a:lnTo>
                    <a:pt x="1122" y="1270"/>
                  </a:lnTo>
                  <a:lnTo>
                    <a:pt x="1124" y="1289"/>
                  </a:lnTo>
                  <a:lnTo>
                    <a:pt x="1122" y="1308"/>
                  </a:lnTo>
                  <a:lnTo>
                    <a:pt x="1118" y="1326"/>
                  </a:lnTo>
                  <a:lnTo>
                    <a:pt x="1112" y="1343"/>
                  </a:lnTo>
                  <a:lnTo>
                    <a:pt x="1112" y="1343"/>
                  </a:lnTo>
                  <a:lnTo>
                    <a:pt x="1124" y="1350"/>
                  </a:lnTo>
                  <a:lnTo>
                    <a:pt x="1138" y="1358"/>
                  </a:lnTo>
                  <a:lnTo>
                    <a:pt x="1154" y="1368"/>
                  </a:lnTo>
                  <a:lnTo>
                    <a:pt x="1171" y="1382"/>
                  </a:lnTo>
                  <a:lnTo>
                    <a:pt x="1189" y="1399"/>
                  </a:lnTo>
                  <a:lnTo>
                    <a:pt x="1207" y="1418"/>
                  </a:lnTo>
                  <a:lnTo>
                    <a:pt x="1214" y="1429"/>
                  </a:lnTo>
                  <a:lnTo>
                    <a:pt x="1221" y="1439"/>
                  </a:lnTo>
                  <a:lnTo>
                    <a:pt x="1227" y="1451"/>
                  </a:lnTo>
                  <a:lnTo>
                    <a:pt x="1231" y="1463"/>
                  </a:lnTo>
                  <a:lnTo>
                    <a:pt x="1236" y="1477"/>
                  </a:lnTo>
                  <a:lnTo>
                    <a:pt x="1237" y="1491"/>
                  </a:lnTo>
                  <a:lnTo>
                    <a:pt x="1237" y="1504"/>
                  </a:lnTo>
                  <a:lnTo>
                    <a:pt x="1236" y="1519"/>
                  </a:lnTo>
                  <a:lnTo>
                    <a:pt x="1233" y="1534"/>
                  </a:lnTo>
                  <a:lnTo>
                    <a:pt x="1227" y="1551"/>
                  </a:lnTo>
                  <a:lnTo>
                    <a:pt x="1219" y="1568"/>
                  </a:lnTo>
                  <a:lnTo>
                    <a:pt x="1208" y="1584"/>
                  </a:lnTo>
                  <a:lnTo>
                    <a:pt x="1196" y="1602"/>
                  </a:lnTo>
                  <a:lnTo>
                    <a:pt x="1180" y="1619"/>
                  </a:lnTo>
                  <a:lnTo>
                    <a:pt x="1162" y="1638"/>
                  </a:lnTo>
                  <a:lnTo>
                    <a:pt x="1139" y="1657"/>
                  </a:lnTo>
                  <a:lnTo>
                    <a:pt x="1113" y="1676"/>
                  </a:lnTo>
                  <a:lnTo>
                    <a:pt x="1085" y="1696"/>
                  </a:lnTo>
                  <a:lnTo>
                    <a:pt x="1085" y="1696"/>
                  </a:lnTo>
                  <a:lnTo>
                    <a:pt x="1106" y="1708"/>
                  </a:lnTo>
                  <a:lnTo>
                    <a:pt x="1125" y="1721"/>
                  </a:lnTo>
                  <a:lnTo>
                    <a:pt x="1144" y="1737"/>
                  </a:lnTo>
                  <a:lnTo>
                    <a:pt x="1160" y="1752"/>
                  </a:lnTo>
                  <a:lnTo>
                    <a:pt x="1174" y="1768"/>
                  </a:lnTo>
                  <a:lnTo>
                    <a:pt x="1187" y="1786"/>
                  </a:lnTo>
                  <a:lnTo>
                    <a:pt x="1198" y="1806"/>
                  </a:lnTo>
                  <a:lnTo>
                    <a:pt x="1207" y="1826"/>
                  </a:lnTo>
                  <a:lnTo>
                    <a:pt x="1216" y="1845"/>
                  </a:lnTo>
                  <a:lnTo>
                    <a:pt x="1222" y="1865"/>
                  </a:lnTo>
                  <a:lnTo>
                    <a:pt x="1227" y="1886"/>
                  </a:lnTo>
                  <a:lnTo>
                    <a:pt x="1230" y="1907"/>
                  </a:lnTo>
                  <a:lnTo>
                    <a:pt x="1231" y="1928"/>
                  </a:lnTo>
                  <a:lnTo>
                    <a:pt x="1231" y="1949"/>
                  </a:lnTo>
                  <a:lnTo>
                    <a:pt x="1228" y="1970"/>
                  </a:lnTo>
                  <a:lnTo>
                    <a:pt x="1225" y="1991"/>
                  </a:lnTo>
                  <a:lnTo>
                    <a:pt x="1219" y="2011"/>
                  </a:lnTo>
                  <a:lnTo>
                    <a:pt x="1213" y="2031"/>
                  </a:lnTo>
                  <a:lnTo>
                    <a:pt x="1204" y="2050"/>
                  </a:lnTo>
                  <a:lnTo>
                    <a:pt x="1195" y="2068"/>
                  </a:lnTo>
                  <a:lnTo>
                    <a:pt x="1183" y="2085"/>
                  </a:lnTo>
                  <a:lnTo>
                    <a:pt x="1169" y="2102"/>
                  </a:lnTo>
                  <a:lnTo>
                    <a:pt x="1154" y="2117"/>
                  </a:lnTo>
                  <a:lnTo>
                    <a:pt x="1138" y="2130"/>
                  </a:lnTo>
                  <a:lnTo>
                    <a:pt x="1119" y="2142"/>
                  </a:lnTo>
                  <a:lnTo>
                    <a:pt x="1100" y="2154"/>
                  </a:lnTo>
                  <a:lnTo>
                    <a:pt x="1077" y="2163"/>
                  </a:lnTo>
                  <a:lnTo>
                    <a:pt x="1055" y="2171"/>
                  </a:lnTo>
                  <a:lnTo>
                    <a:pt x="1030" y="2177"/>
                  </a:lnTo>
                  <a:lnTo>
                    <a:pt x="1003" y="2180"/>
                  </a:lnTo>
                  <a:lnTo>
                    <a:pt x="976" y="2181"/>
                  </a:lnTo>
                  <a:lnTo>
                    <a:pt x="946" y="2181"/>
                  </a:lnTo>
                  <a:lnTo>
                    <a:pt x="946" y="2181"/>
                  </a:lnTo>
                  <a:lnTo>
                    <a:pt x="963" y="2191"/>
                  </a:lnTo>
                  <a:lnTo>
                    <a:pt x="978" y="2201"/>
                  </a:lnTo>
                  <a:lnTo>
                    <a:pt x="991" y="2212"/>
                  </a:lnTo>
                  <a:lnTo>
                    <a:pt x="1003" y="2224"/>
                  </a:lnTo>
                  <a:lnTo>
                    <a:pt x="1012" y="2236"/>
                  </a:lnTo>
                  <a:lnTo>
                    <a:pt x="1021" y="2248"/>
                  </a:lnTo>
                  <a:lnTo>
                    <a:pt x="1027" y="2260"/>
                  </a:lnTo>
                  <a:lnTo>
                    <a:pt x="1033" y="2273"/>
                  </a:lnTo>
                  <a:lnTo>
                    <a:pt x="1036" y="2286"/>
                  </a:lnTo>
                  <a:lnTo>
                    <a:pt x="1038" y="2299"/>
                  </a:lnTo>
                  <a:lnTo>
                    <a:pt x="1039" y="2311"/>
                  </a:lnTo>
                  <a:lnTo>
                    <a:pt x="1038" y="2323"/>
                  </a:lnTo>
                  <a:lnTo>
                    <a:pt x="1036" y="2337"/>
                  </a:lnTo>
                  <a:lnTo>
                    <a:pt x="1033" y="2347"/>
                  </a:lnTo>
                  <a:lnTo>
                    <a:pt x="1029" y="2359"/>
                  </a:lnTo>
                  <a:lnTo>
                    <a:pt x="1024" y="2370"/>
                  </a:lnTo>
                  <a:lnTo>
                    <a:pt x="1017" y="2381"/>
                  </a:lnTo>
                  <a:lnTo>
                    <a:pt x="1009" y="2390"/>
                  </a:lnTo>
                  <a:lnTo>
                    <a:pt x="1002" y="2399"/>
                  </a:lnTo>
                  <a:lnTo>
                    <a:pt x="993" y="2406"/>
                  </a:lnTo>
                  <a:lnTo>
                    <a:pt x="982" y="2414"/>
                  </a:lnTo>
                  <a:lnTo>
                    <a:pt x="972" y="2420"/>
                  </a:lnTo>
                  <a:lnTo>
                    <a:pt x="960" y="2424"/>
                  </a:lnTo>
                  <a:lnTo>
                    <a:pt x="947" y="2427"/>
                  </a:lnTo>
                  <a:lnTo>
                    <a:pt x="935" y="2430"/>
                  </a:lnTo>
                  <a:lnTo>
                    <a:pt x="922" y="2430"/>
                  </a:lnTo>
                  <a:lnTo>
                    <a:pt x="907" y="2430"/>
                  </a:lnTo>
                  <a:lnTo>
                    <a:pt x="893" y="2427"/>
                  </a:lnTo>
                  <a:lnTo>
                    <a:pt x="878" y="2423"/>
                  </a:lnTo>
                  <a:lnTo>
                    <a:pt x="863" y="2418"/>
                  </a:lnTo>
                  <a:lnTo>
                    <a:pt x="848" y="2409"/>
                  </a:lnTo>
                  <a:lnTo>
                    <a:pt x="833" y="2400"/>
                  </a:lnTo>
                  <a:lnTo>
                    <a:pt x="833" y="2400"/>
                  </a:lnTo>
                  <a:lnTo>
                    <a:pt x="836" y="2409"/>
                  </a:lnTo>
                  <a:lnTo>
                    <a:pt x="839" y="2417"/>
                  </a:lnTo>
                  <a:lnTo>
                    <a:pt x="842" y="2426"/>
                  </a:lnTo>
                  <a:lnTo>
                    <a:pt x="842" y="2435"/>
                  </a:lnTo>
                  <a:lnTo>
                    <a:pt x="842" y="2455"/>
                  </a:lnTo>
                  <a:lnTo>
                    <a:pt x="839" y="2474"/>
                  </a:lnTo>
                  <a:lnTo>
                    <a:pt x="831" y="2494"/>
                  </a:lnTo>
                  <a:lnTo>
                    <a:pt x="822" y="2513"/>
                  </a:lnTo>
                  <a:lnTo>
                    <a:pt x="810" y="2533"/>
                  </a:lnTo>
                  <a:lnTo>
                    <a:pt x="795" y="2551"/>
                  </a:lnTo>
                  <a:lnTo>
                    <a:pt x="778" y="2569"/>
                  </a:lnTo>
                  <a:lnTo>
                    <a:pt x="759" y="2586"/>
                  </a:lnTo>
                  <a:lnTo>
                    <a:pt x="738" y="2599"/>
                  </a:lnTo>
                  <a:lnTo>
                    <a:pt x="715" y="2611"/>
                  </a:lnTo>
                  <a:lnTo>
                    <a:pt x="691" y="2622"/>
                  </a:lnTo>
                  <a:lnTo>
                    <a:pt x="665" y="2628"/>
                  </a:lnTo>
                  <a:lnTo>
                    <a:pt x="640" y="2632"/>
                  </a:lnTo>
                  <a:lnTo>
                    <a:pt x="626" y="2632"/>
                  </a:lnTo>
                  <a:lnTo>
                    <a:pt x="613" y="2632"/>
                  </a:lnTo>
                  <a:lnTo>
                    <a:pt x="613" y="2632"/>
                  </a:lnTo>
                  <a:lnTo>
                    <a:pt x="599" y="2632"/>
                  </a:lnTo>
                  <a:lnTo>
                    <a:pt x="587" y="2629"/>
                  </a:lnTo>
                  <a:lnTo>
                    <a:pt x="573" y="2626"/>
                  </a:lnTo>
                  <a:lnTo>
                    <a:pt x="563" y="2623"/>
                  </a:lnTo>
                  <a:lnTo>
                    <a:pt x="540" y="2614"/>
                  </a:lnTo>
                  <a:lnTo>
                    <a:pt x="519" y="2602"/>
                  </a:lnTo>
                  <a:lnTo>
                    <a:pt x="501" y="2587"/>
                  </a:lnTo>
                  <a:lnTo>
                    <a:pt x="484" y="2572"/>
                  </a:lnTo>
                  <a:lnTo>
                    <a:pt x="469" y="2554"/>
                  </a:lnTo>
                  <a:lnTo>
                    <a:pt x="456" y="2536"/>
                  </a:lnTo>
                  <a:lnTo>
                    <a:pt x="444" y="2516"/>
                  </a:lnTo>
                  <a:lnTo>
                    <a:pt x="433" y="2497"/>
                  </a:lnTo>
                  <a:lnTo>
                    <a:pt x="424" y="2477"/>
                  </a:lnTo>
                  <a:lnTo>
                    <a:pt x="416" y="2458"/>
                  </a:lnTo>
                  <a:lnTo>
                    <a:pt x="406" y="2423"/>
                  </a:lnTo>
                  <a:lnTo>
                    <a:pt x="398" y="2394"/>
                  </a:lnTo>
                  <a:lnTo>
                    <a:pt x="398" y="2394"/>
                  </a:lnTo>
                  <a:lnTo>
                    <a:pt x="392" y="2402"/>
                  </a:lnTo>
                  <a:lnTo>
                    <a:pt x="385" y="2409"/>
                  </a:lnTo>
                  <a:lnTo>
                    <a:pt x="377" y="2414"/>
                  </a:lnTo>
                  <a:lnTo>
                    <a:pt x="370" y="2418"/>
                  </a:lnTo>
                  <a:lnTo>
                    <a:pt x="362" y="2421"/>
                  </a:lnTo>
                  <a:lnTo>
                    <a:pt x="355" y="2424"/>
                  </a:lnTo>
                  <a:lnTo>
                    <a:pt x="349" y="2426"/>
                  </a:lnTo>
                  <a:lnTo>
                    <a:pt x="341" y="2426"/>
                  </a:lnTo>
                  <a:lnTo>
                    <a:pt x="327" y="2424"/>
                  </a:lnTo>
                  <a:lnTo>
                    <a:pt x="315" y="2418"/>
                  </a:lnTo>
                  <a:lnTo>
                    <a:pt x="303" y="2411"/>
                  </a:lnTo>
                  <a:lnTo>
                    <a:pt x="293" y="2402"/>
                  </a:lnTo>
                  <a:lnTo>
                    <a:pt x="284" y="2390"/>
                  </a:lnTo>
                  <a:lnTo>
                    <a:pt x="278" y="2376"/>
                  </a:lnTo>
                  <a:lnTo>
                    <a:pt x="272" y="2362"/>
                  </a:lnTo>
                  <a:lnTo>
                    <a:pt x="269" y="2347"/>
                  </a:lnTo>
                  <a:lnTo>
                    <a:pt x="269" y="2334"/>
                  </a:lnTo>
                  <a:lnTo>
                    <a:pt x="270" y="2319"/>
                  </a:lnTo>
                  <a:lnTo>
                    <a:pt x="273" y="2307"/>
                  </a:lnTo>
                  <a:lnTo>
                    <a:pt x="281" y="2295"/>
                  </a:lnTo>
                  <a:lnTo>
                    <a:pt x="281" y="2295"/>
                  </a:lnTo>
                  <a:lnTo>
                    <a:pt x="269" y="2298"/>
                  </a:lnTo>
                  <a:lnTo>
                    <a:pt x="258" y="2299"/>
                  </a:lnTo>
                  <a:lnTo>
                    <a:pt x="246" y="2301"/>
                  </a:lnTo>
                  <a:lnTo>
                    <a:pt x="235" y="2299"/>
                  </a:lnTo>
                  <a:lnTo>
                    <a:pt x="225" y="2298"/>
                  </a:lnTo>
                  <a:lnTo>
                    <a:pt x="216" y="2295"/>
                  </a:lnTo>
                  <a:lnTo>
                    <a:pt x="205" y="2290"/>
                  </a:lnTo>
                  <a:lnTo>
                    <a:pt x="196" y="2286"/>
                  </a:lnTo>
                  <a:lnTo>
                    <a:pt x="189" y="2280"/>
                  </a:lnTo>
                  <a:lnTo>
                    <a:pt x="180" y="2272"/>
                  </a:lnTo>
                  <a:lnTo>
                    <a:pt x="172" y="2264"/>
                  </a:lnTo>
                  <a:lnTo>
                    <a:pt x="166" y="2255"/>
                  </a:lnTo>
                  <a:lnTo>
                    <a:pt x="154" y="2237"/>
                  </a:lnTo>
                  <a:lnTo>
                    <a:pt x="145" y="2216"/>
                  </a:lnTo>
                  <a:lnTo>
                    <a:pt x="140" y="2194"/>
                  </a:lnTo>
                  <a:lnTo>
                    <a:pt x="137" y="2171"/>
                  </a:lnTo>
                  <a:lnTo>
                    <a:pt x="137" y="2159"/>
                  </a:lnTo>
                  <a:lnTo>
                    <a:pt x="139" y="2147"/>
                  </a:lnTo>
                  <a:lnTo>
                    <a:pt x="140" y="2135"/>
                  </a:lnTo>
                  <a:lnTo>
                    <a:pt x="143" y="2124"/>
                  </a:lnTo>
                  <a:lnTo>
                    <a:pt x="148" y="2112"/>
                  </a:lnTo>
                  <a:lnTo>
                    <a:pt x="152" y="2102"/>
                  </a:lnTo>
                  <a:lnTo>
                    <a:pt x="160" y="2091"/>
                  </a:lnTo>
                  <a:lnTo>
                    <a:pt x="168" y="2082"/>
                  </a:lnTo>
                  <a:lnTo>
                    <a:pt x="175" y="2071"/>
                  </a:lnTo>
                  <a:lnTo>
                    <a:pt x="186" y="2064"/>
                  </a:lnTo>
                  <a:lnTo>
                    <a:pt x="196" y="2055"/>
                  </a:lnTo>
                  <a:lnTo>
                    <a:pt x="208" y="2049"/>
                  </a:lnTo>
                  <a:lnTo>
                    <a:pt x="208" y="2049"/>
                  </a:lnTo>
                  <a:lnTo>
                    <a:pt x="189" y="2049"/>
                  </a:lnTo>
                  <a:lnTo>
                    <a:pt x="169" y="2047"/>
                  </a:lnTo>
                  <a:lnTo>
                    <a:pt x="149" y="2044"/>
                  </a:lnTo>
                  <a:lnTo>
                    <a:pt x="131" y="2038"/>
                  </a:lnTo>
                  <a:lnTo>
                    <a:pt x="115" y="2032"/>
                  </a:lnTo>
                  <a:lnTo>
                    <a:pt x="98" y="2023"/>
                  </a:lnTo>
                  <a:lnTo>
                    <a:pt x="83" y="2013"/>
                  </a:lnTo>
                  <a:lnTo>
                    <a:pt x="68" y="2002"/>
                  </a:lnTo>
                  <a:lnTo>
                    <a:pt x="56" y="1988"/>
                  </a:lnTo>
                  <a:lnTo>
                    <a:pt x="44" y="1975"/>
                  </a:lnTo>
                  <a:lnTo>
                    <a:pt x="33" y="1960"/>
                  </a:lnTo>
                  <a:lnTo>
                    <a:pt x="23" y="1943"/>
                  </a:lnTo>
                  <a:lnTo>
                    <a:pt x="15" y="1928"/>
                  </a:lnTo>
                  <a:lnTo>
                    <a:pt x="9" y="1910"/>
                  </a:lnTo>
                  <a:lnTo>
                    <a:pt x="5" y="1892"/>
                  </a:lnTo>
                  <a:lnTo>
                    <a:pt x="2" y="1874"/>
                  </a:lnTo>
                  <a:lnTo>
                    <a:pt x="0" y="1856"/>
                  </a:lnTo>
                  <a:lnTo>
                    <a:pt x="0" y="1838"/>
                  </a:lnTo>
                  <a:lnTo>
                    <a:pt x="2" y="1819"/>
                  </a:lnTo>
                  <a:lnTo>
                    <a:pt x="5" y="1801"/>
                  </a:lnTo>
                  <a:lnTo>
                    <a:pt x="11" y="1783"/>
                  </a:lnTo>
                  <a:lnTo>
                    <a:pt x="18" y="1765"/>
                  </a:lnTo>
                  <a:lnTo>
                    <a:pt x="29" y="1747"/>
                  </a:lnTo>
                  <a:lnTo>
                    <a:pt x="41" y="1730"/>
                  </a:lnTo>
                  <a:lnTo>
                    <a:pt x="54" y="1715"/>
                  </a:lnTo>
                  <a:lnTo>
                    <a:pt x="71" y="1700"/>
                  </a:lnTo>
                  <a:lnTo>
                    <a:pt x="91" y="1687"/>
                  </a:lnTo>
                  <a:lnTo>
                    <a:pt x="112" y="1673"/>
                  </a:lnTo>
                  <a:lnTo>
                    <a:pt x="136" y="1663"/>
                  </a:lnTo>
                  <a:lnTo>
                    <a:pt x="161" y="1652"/>
                  </a:lnTo>
                  <a:lnTo>
                    <a:pt x="190" y="1643"/>
                  </a:lnTo>
                  <a:lnTo>
                    <a:pt x="222" y="1635"/>
                  </a:lnTo>
                  <a:lnTo>
                    <a:pt x="222" y="1635"/>
                  </a:lnTo>
                  <a:lnTo>
                    <a:pt x="211" y="1625"/>
                  </a:lnTo>
                  <a:lnTo>
                    <a:pt x="202" y="1613"/>
                  </a:lnTo>
                  <a:lnTo>
                    <a:pt x="193" y="1601"/>
                  </a:lnTo>
                  <a:lnTo>
                    <a:pt x="186" y="1589"/>
                  </a:lnTo>
                  <a:lnTo>
                    <a:pt x="180" y="1575"/>
                  </a:lnTo>
                  <a:lnTo>
                    <a:pt x="174" y="1562"/>
                  </a:lnTo>
                  <a:lnTo>
                    <a:pt x="171" y="1548"/>
                  </a:lnTo>
                  <a:lnTo>
                    <a:pt x="168" y="1534"/>
                  </a:lnTo>
                  <a:lnTo>
                    <a:pt x="164" y="1521"/>
                  </a:lnTo>
                  <a:lnTo>
                    <a:pt x="164" y="1507"/>
                  </a:lnTo>
                  <a:lnTo>
                    <a:pt x="164" y="1492"/>
                  </a:lnTo>
                  <a:lnTo>
                    <a:pt x="166" y="1479"/>
                  </a:lnTo>
                  <a:lnTo>
                    <a:pt x="168" y="1465"/>
                  </a:lnTo>
                  <a:lnTo>
                    <a:pt x="171" y="1451"/>
                  </a:lnTo>
                  <a:lnTo>
                    <a:pt x="175" y="1438"/>
                  </a:lnTo>
                  <a:lnTo>
                    <a:pt x="181" y="1426"/>
                  </a:lnTo>
                  <a:lnTo>
                    <a:pt x="187" y="1414"/>
                  </a:lnTo>
                  <a:lnTo>
                    <a:pt x="195" y="1402"/>
                  </a:lnTo>
                  <a:lnTo>
                    <a:pt x="204" y="1391"/>
                  </a:lnTo>
                  <a:lnTo>
                    <a:pt x="213" y="1381"/>
                  </a:lnTo>
                  <a:lnTo>
                    <a:pt x="223" y="1371"/>
                  </a:lnTo>
                  <a:lnTo>
                    <a:pt x="235" y="1362"/>
                  </a:lnTo>
                  <a:lnTo>
                    <a:pt x="247" y="1355"/>
                  </a:lnTo>
                  <a:lnTo>
                    <a:pt x="261" y="1347"/>
                  </a:lnTo>
                  <a:lnTo>
                    <a:pt x="276" y="1343"/>
                  </a:lnTo>
                  <a:lnTo>
                    <a:pt x="293" y="1338"/>
                  </a:lnTo>
                  <a:lnTo>
                    <a:pt x="309" y="1334"/>
                  </a:lnTo>
                  <a:lnTo>
                    <a:pt x="326" y="1332"/>
                  </a:lnTo>
                  <a:lnTo>
                    <a:pt x="344" y="1332"/>
                  </a:lnTo>
                  <a:lnTo>
                    <a:pt x="364" y="1332"/>
                  </a:lnTo>
                  <a:lnTo>
                    <a:pt x="385" y="1335"/>
                  </a:lnTo>
                  <a:lnTo>
                    <a:pt x="406" y="1338"/>
                  </a:lnTo>
                  <a:lnTo>
                    <a:pt x="406" y="1338"/>
                  </a:lnTo>
                  <a:lnTo>
                    <a:pt x="398" y="1325"/>
                  </a:lnTo>
                  <a:lnTo>
                    <a:pt x="395" y="1313"/>
                  </a:lnTo>
                  <a:lnTo>
                    <a:pt x="394" y="1301"/>
                  </a:lnTo>
                  <a:lnTo>
                    <a:pt x="397" y="1290"/>
                  </a:lnTo>
                  <a:lnTo>
                    <a:pt x="403" y="1281"/>
                  </a:lnTo>
                  <a:lnTo>
                    <a:pt x="410" y="1272"/>
                  </a:lnTo>
                  <a:lnTo>
                    <a:pt x="419" y="1264"/>
                  </a:lnTo>
                  <a:lnTo>
                    <a:pt x="432" y="1258"/>
                  </a:lnTo>
                  <a:lnTo>
                    <a:pt x="444" y="1254"/>
                  </a:lnTo>
                  <a:lnTo>
                    <a:pt x="457" y="1249"/>
                  </a:lnTo>
                  <a:lnTo>
                    <a:pt x="471" y="1245"/>
                  </a:lnTo>
                  <a:lnTo>
                    <a:pt x="484" y="1243"/>
                  </a:lnTo>
                  <a:lnTo>
                    <a:pt x="498" y="1242"/>
                  </a:lnTo>
                  <a:lnTo>
                    <a:pt x="510" y="1242"/>
                  </a:lnTo>
                  <a:lnTo>
                    <a:pt x="522" y="1243"/>
                  </a:lnTo>
                  <a:lnTo>
                    <a:pt x="533" y="1245"/>
                  </a:lnTo>
                  <a:lnTo>
                    <a:pt x="533" y="1245"/>
                  </a:lnTo>
                  <a:lnTo>
                    <a:pt x="528" y="1239"/>
                  </a:lnTo>
                  <a:lnTo>
                    <a:pt x="519" y="1222"/>
                  </a:lnTo>
                  <a:lnTo>
                    <a:pt x="513" y="1210"/>
                  </a:lnTo>
                  <a:lnTo>
                    <a:pt x="508" y="1197"/>
                  </a:lnTo>
                  <a:lnTo>
                    <a:pt x="504" y="1181"/>
                  </a:lnTo>
                  <a:lnTo>
                    <a:pt x="502" y="1166"/>
                  </a:lnTo>
                  <a:lnTo>
                    <a:pt x="501" y="1150"/>
                  </a:lnTo>
                  <a:lnTo>
                    <a:pt x="504" y="1133"/>
                  </a:lnTo>
                  <a:lnTo>
                    <a:pt x="508" y="1117"/>
                  </a:lnTo>
                  <a:lnTo>
                    <a:pt x="513" y="1108"/>
                  </a:lnTo>
                  <a:lnTo>
                    <a:pt x="518" y="1100"/>
                  </a:lnTo>
                  <a:lnTo>
                    <a:pt x="524" y="1091"/>
                  </a:lnTo>
                  <a:lnTo>
                    <a:pt x="531" y="1083"/>
                  </a:lnTo>
                  <a:lnTo>
                    <a:pt x="540" y="1076"/>
                  </a:lnTo>
                  <a:lnTo>
                    <a:pt x="549" y="1068"/>
                  </a:lnTo>
                  <a:lnTo>
                    <a:pt x="561" y="1061"/>
                  </a:lnTo>
                  <a:lnTo>
                    <a:pt x="573" y="1055"/>
                  </a:lnTo>
                  <a:lnTo>
                    <a:pt x="587" y="1049"/>
                  </a:lnTo>
                  <a:lnTo>
                    <a:pt x="602" y="1043"/>
                  </a:lnTo>
                  <a:lnTo>
                    <a:pt x="602" y="1043"/>
                  </a:lnTo>
                  <a:lnTo>
                    <a:pt x="599" y="1037"/>
                  </a:lnTo>
                  <a:lnTo>
                    <a:pt x="591" y="1019"/>
                  </a:lnTo>
                  <a:lnTo>
                    <a:pt x="584" y="994"/>
                  </a:lnTo>
                  <a:lnTo>
                    <a:pt x="581" y="979"/>
                  </a:lnTo>
                  <a:lnTo>
                    <a:pt x="578" y="964"/>
                  </a:lnTo>
                  <a:lnTo>
                    <a:pt x="578" y="949"/>
                  </a:lnTo>
                  <a:lnTo>
                    <a:pt x="578" y="934"/>
                  </a:lnTo>
                  <a:lnTo>
                    <a:pt x="581" y="919"/>
                  </a:lnTo>
                  <a:lnTo>
                    <a:pt x="587" y="904"/>
                  </a:lnTo>
                  <a:lnTo>
                    <a:pt x="594" y="892"/>
                  </a:lnTo>
                  <a:lnTo>
                    <a:pt x="600" y="886"/>
                  </a:lnTo>
                  <a:lnTo>
                    <a:pt x="607" y="880"/>
                  </a:lnTo>
                  <a:lnTo>
                    <a:pt x="614" y="875"/>
                  </a:lnTo>
                  <a:lnTo>
                    <a:pt x="623" y="871"/>
                  </a:lnTo>
                  <a:lnTo>
                    <a:pt x="632" y="868"/>
                  </a:lnTo>
                  <a:lnTo>
                    <a:pt x="643" y="865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18" name="Freeform 67"/>
            <p:cNvSpPr>
              <a:spLocks/>
            </p:cNvSpPr>
            <p:nvPr/>
          </p:nvSpPr>
          <p:spPr bwMode="auto">
            <a:xfrm>
              <a:off x="7483475" y="2422525"/>
              <a:ext cx="876300" cy="1033463"/>
            </a:xfrm>
            <a:custGeom>
              <a:avLst/>
              <a:gdLst>
                <a:gd name="T0" fmla="*/ 76 w 552"/>
                <a:gd name="T1" fmla="*/ 26 h 651"/>
                <a:gd name="T2" fmla="*/ 76 w 552"/>
                <a:gd name="T3" fmla="*/ 26 h 651"/>
                <a:gd name="T4" fmla="*/ 40 w 552"/>
                <a:gd name="T5" fmla="*/ 99 h 651"/>
                <a:gd name="T6" fmla="*/ 0 w 552"/>
                <a:gd name="T7" fmla="*/ 177 h 651"/>
                <a:gd name="T8" fmla="*/ 0 w 552"/>
                <a:gd name="T9" fmla="*/ 177 h 651"/>
                <a:gd name="T10" fmla="*/ 0 w 552"/>
                <a:gd name="T11" fmla="*/ 178 h 651"/>
                <a:gd name="T12" fmla="*/ 1 w 552"/>
                <a:gd name="T13" fmla="*/ 178 h 651"/>
                <a:gd name="T14" fmla="*/ 10 w 552"/>
                <a:gd name="T15" fmla="*/ 180 h 651"/>
                <a:gd name="T16" fmla="*/ 40 w 552"/>
                <a:gd name="T17" fmla="*/ 180 h 651"/>
                <a:gd name="T18" fmla="*/ 85 w 552"/>
                <a:gd name="T19" fmla="*/ 177 h 651"/>
                <a:gd name="T20" fmla="*/ 85 w 552"/>
                <a:gd name="T21" fmla="*/ 177 h 651"/>
                <a:gd name="T22" fmla="*/ 67 w 552"/>
                <a:gd name="T23" fmla="*/ 251 h 651"/>
                <a:gd name="T24" fmla="*/ 54 w 552"/>
                <a:gd name="T25" fmla="*/ 307 h 651"/>
                <a:gd name="T26" fmla="*/ 46 w 552"/>
                <a:gd name="T27" fmla="*/ 344 h 651"/>
                <a:gd name="T28" fmla="*/ 46 w 552"/>
                <a:gd name="T29" fmla="*/ 344 h 651"/>
                <a:gd name="T30" fmla="*/ 79 w 552"/>
                <a:gd name="T31" fmla="*/ 323 h 651"/>
                <a:gd name="T32" fmla="*/ 111 w 552"/>
                <a:gd name="T33" fmla="*/ 305 h 651"/>
                <a:gd name="T34" fmla="*/ 126 w 552"/>
                <a:gd name="T35" fmla="*/ 298 h 651"/>
                <a:gd name="T36" fmla="*/ 140 w 552"/>
                <a:gd name="T37" fmla="*/ 292 h 651"/>
                <a:gd name="T38" fmla="*/ 140 w 552"/>
                <a:gd name="T39" fmla="*/ 292 h 651"/>
                <a:gd name="T40" fmla="*/ 211 w 552"/>
                <a:gd name="T41" fmla="*/ 450 h 651"/>
                <a:gd name="T42" fmla="*/ 267 w 552"/>
                <a:gd name="T43" fmla="*/ 571 h 651"/>
                <a:gd name="T44" fmla="*/ 291 w 552"/>
                <a:gd name="T45" fmla="*/ 619 h 651"/>
                <a:gd name="T46" fmla="*/ 309 w 552"/>
                <a:gd name="T47" fmla="*/ 651 h 651"/>
                <a:gd name="T48" fmla="*/ 309 w 552"/>
                <a:gd name="T49" fmla="*/ 651 h 651"/>
                <a:gd name="T50" fmla="*/ 331 w 552"/>
                <a:gd name="T51" fmla="*/ 593 h 651"/>
                <a:gd name="T52" fmla="*/ 381 w 552"/>
                <a:gd name="T53" fmla="*/ 462 h 651"/>
                <a:gd name="T54" fmla="*/ 407 w 552"/>
                <a:gd name="T55" fmla="*/ 391 h 651"/>
                <a:gd name="T56" fmla="*/ 429 w 552"/>
                <a:gd name="T57" fmla="*/ 328 h 651"/>
                <a:gd name="T58" fmla="*/ 443 w 552"/>
                <a:gd name="T59" fmla="*/ 280 h 651"/>
                <a:gd name="T60" fmla="*/ 448 w 552"/>
                <a:gd name="T61" fmla="*/ 263 h 651"/>
                <a:gd name="T62" fmla="*/ 448 w 552"/>
                <a:gd name="T63" fmla="*/ 254 h 651"/>
                <a:gd name="T64" fmla="*/ 448 w 552"/>
                <a:gd name="T65" fmla="*/ 254 h 651"/>
                <a:gd name="T66" fmla="*/ 470 w 552"/>
                <a:gd name="T67" fmla="*/ 263 h 651"/>
                <a:gd name="T68" fmla="*/ 508 w 552"/>
                <a:gd name="T69" fmla="*/ 273 h 651"/>
                <a:gd name="T70" fmla="*/ 508 w 552"/>
                <a:gd name="T71" fmla="*/ 273 h 651"/>
                <a:gd name="T72" fmla="*/ 509 w 552"/>
                <a:gd name="T73" fmla="*/ 273 h 651"/>
                <a:gd name="T74" fmla="*/ 509 w 552"/>
                <a:gd name="T75" fmla="*/ 273 h 651"/>
                <a:gd name="T76" fmla="*/ 509 w 552"/>
                <a:gd name="T77" fmla="*/ 269 h 651"/>
                <a:gd name="T78" fmla="*/ 506 w 552"/>
                <a:gd name="T79" fmla="*/ 252 h 651"/>
                <a:gd name="T80" fmla="*/ 497 w 552"/>
                <a:gd name="T81" fmla="*/ 230 h 651"/>
                <a:gd name="T82" fmla="*/ 485 w 552"/>
                <a:gd name="T83" fmla="*/ 203 h 651"/>
                <a:gd name="T84" fmla="*/ 461 w 552"/>
                <a:gd name="T85" fmla="*/ 151 h 651"/>
                <a:gd name="T86" fmla="*/ 451 w 552"/>
                <a:gd name="T87" fmla="*/ 127 h 651"/>
                <a:gd name="T88" fmla="*/ 451 w 552"/>
                <a:gd name="T89" fmla="*/ 127 h 651"/>
                <a:gd name="T90" fmla="*/ 491 w 552"/>
                <a:gd name="T91" fmla="*/ 130 h 651"/>
                <a:gd name="T92" fmla="*/ 525 w 552"/>
                <a:gd name="T93" fmla="*/ 130 h 651"/>
                <a:gd name="T94" fmla="*/ 540 w 552"/>
                <a:gd name="T95" fmla="*/ 129 h 651"/>
                <a:gd name="T96" fmla="*/ 552 w 552"/>
                <a:gd name="T97" fmla="*/ 127 h 651"/>
                <a:gd name="T98" fmla="*/ 478 w 552"/>
                <a:gd name="T99" fmla="*/ 0 h 651"/>
                <a:gd name="T100" fmla="*/ 478 w 552"/>
                <a:gd name="T101" fmla="*/ 0 h 651"/>
                <a:gd name="T102" fmla="*/ 306 w 552"/>
                <a:gd name="T103" fmla="*/ 8 h 651"/>
                <a:gd name="T104" fmla="*/ 171 w 552"/>
                <a:gd name="T105" fmla="*/ 17 h 651"/>
                <a:gd name="T106" fmla="*/ 116 w 552"/>
                <a:gd name="T107" fmla="*/ 22 h 651"/>
                <a:gd name="T108" fmla="*/ 76 w 552"/>
                <a:gd name="T109" fmla="*/ 26 h 6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52" h="651">
                  <a:moveTo>
                    <a:pt x="76" y="26"/>
                  </a:moveTo>
                  <a:lnTo>
                    <a:pt x="76" y="26"/>
                  </a:lnTo>
                  <a:lnTo>
                    <a:pt x="40" y="99"/>
                  </a:lnTo>
                  <a:lnTo>
                    <a:pt x="0" y="177"/>
                  </a:lnTo>
                  <a:lnTo>
                    <a:pt x="0" y="177"/>
                  </a:lnTo>
                  <a:lnTo>
                    <a:pt x="0" y="178"/>
                  </a:lnTo>
                  <a:lnTo>
                    <a:pt x="1" y="178"/>
                  </a:lnTo>
                  <a:lnTo>
                    <a:pt x="10" y="180"/>
                  </a:lnTo>
                  <a:lnTo>
                    <a:pt x="40" y="180"/>
                  </a:lnTo>
                  <a:lnTo>
                    <a:pt x="85" y="177"/>
                  </a:lnTo>
                  <a:lnTo>
                    <a:pt x="85" y="177"/>
                  </a:lnTo>
                  <a:lnTo>
                    <a:pt x="67" y="251"/>
                  </a:lnTo>
                  <a:lnTo>
                    <a:pt x="54" y="307"/>
                  </a:lnTo>
                  <a:lnTo>
                    <a:pt x="46" y="344"/>
                  </a:lnTo>
                  <a:lnTo>
                    <a:pt x="46" y="344"/>
                  </a:lnTo>
                  <a:lnTo>
                    <a:pt x="79" y="323"/>
                  </a:lnTo>
                  <a:lnTo>
                    <a:pt x="111" y="305"/>
                  </a:lnTo>
                  <a:lnTo>
                    <a:pt x="126" y="298"/>
                  </a:lnTo>
                  <a:lnTo>
                    <a:pt x="140" y="292"/>
                  </a:lnTo>
                  <a:lnTo>
                    <a:pt x="140" y="292"/>
                  </a:lnTo>
                  <a:lnTo>
                    <a:pt x="211" y="450"/>
                  </a:lnTo>
                  <a:lnTo>
                    <a:pt x="267" y="571"/>
                  </a:lnTo>
                  <a:lnTo>
                    <a:pt x="291" y="619"/>
                  </a:lnTo>
                  <a:lnTo>
                    <a:pt x="309" y="651"/>
                  </a:lnTo>
                  <a:lnTo>
                    <a:pt x="309" y="651"/>
                  </a:lnTo>
                  <a:lnTo>
                    <a:pt x="331" y="593"/>
                  </a:lnTo>
                  <a:lnTo>
                    <a:pt x="381" y="462"/>
                  </a:lnTo>
                  <a:lnTo>
                    <a:pt x="407" y="391"/>
                  </a:lnTo>
                  <a:lnTo>
                    <a:pt x="429" y="328"/>
                  </a:lnTo>
                  <a:lnTo>
                    <a:pt x="443" y="280"/>
                  </a:lnTo>
                  <a:lnTo>
                    <a:pt x="448" y="263"/>
                  </a:lnTo>
                  <a:lnTo>
                    <a:pt x="448" y="254"/>
                  </a:lnTo>
                  <a:lnTo>
                    <a:pt x="448" y="254"/>
                  </a:lnTo>
                  <a:lnTo>
                    <a:pt x="470" y="263"/>
                  </a:lnTo>
                  <a:lnTo>
                    <a:pt x="508" y="273"/>
                  </a:lnTo>
                  <a:lnTo>
                    <a:pt x="508" y="273"/>
                  </a:lnTo>
                  <a:lnTo>
                    <a:pt x="509" y="273"/>
                  </a:lnTo>
                  <a:lnTo>
                    <a:pt x="509" y="273"/>
                  </a:lnTo>
                  <a:lnTo>
                    <a:pt x="509" y="269"/>
                  </a:lnTo>
                  <a:lnTo>
                    <a:pt x="506" y="252"/>
                  </a:lnTo>
                  <a:lnTo>
                    <a:pt x="497" y="230"/>
                  </a:lnTo>
                  <a:lnTo>
                    <a:pt x="485" y="203"/>
                  </a:lnTo>
                  <a:lnTo>
                    <a:pt x="461" y="151"/>
                  </a:lnTo>
                  <a:lnTo>
                    <a:pt x="451" y="127"/>
                  </a:lnTo>
                  <a:lnTo>
                    <a:pt x="451" y="127"/>
                  </a:lnTo>
                  <a:lnTo>
                    <a:pt x="491" y="130"/>
                  </a:lnTo>
                  <a:lnTo>
                    <a:pt x="525" y="130"/>
                  </a:lnTo>
                  <a:lnTo>
                    <a:pt x="540" y="129"/>
                  </a:lnTo>
                  <a:lnTo>
                    <a:pt x="552" y="127"/>
                  </a:lnTo>
                  <a:lnTo>
                    <a:pt x="478" y="0"/>
                  </a:lnTo>
                  <a:lnTo>
                    <a:pt x="478" y="0"/>
                  </a:lnTo>
                  <a:lnTo>
                    <a:pt x="306" y="8"/>
                  </a:lnTo>
                  <a:lnTo>
                    <a:pt x="171" y="17"/>
                  </a:lnTo>
                  <a:lnTo>
                    <a:pt x="116" y="22"/>
                  </a:lnTo>
                  <a:lnTo>
                    <a:pt x="76" y="26"/>
                  </a:lnTo>
                  <a:close/>
                </a:path>
              </a:pathLst>
            </a:custGeom>
            <a:solidFill>
              <a:srgbClr val="F0D61F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19" name="Freeform 68"/>
            <p:cNvSpPr>
              <a:spLocks/>
            </p:cNvSpPr>
            <p:nvPr/>
          </p:nvSpPr>
          <p:spPr bwMode="auto">
            <a:xfrm>
              <a:off x="7483475" y="2422525"/>
              <a:ext cx="876300" cy="1033463"/>
            </a:xfrm>
            <a:custGeom>
              <a:avLst/>
              <a:gdLst>
                <a:gd name="T0" fmla="*/ 76 w 552"/>
                <a:gd name="T1" fmla="*/ 26 h 651"/>
                <a:gd name="T2" fmla="*/ 76 w 552"/>
                <a:gd name="T3" fmla="*/ 26 h 651"/>
                <a:gd name="T4" fmla="*/ 40 w 552"/>
                <a:gd name="T5" fmla="*/ 99 h 651"/>
                <a:gd name="T6" fmla="*/ 0 w 552"/>
                <a:gd name="T7" fmla="*/ 177 h 651"/>
                <a:gd name="T8" fmla="*/ 0 w 552"/>
                <a:gd name="T9" fmla="*/ 177 h 651"/>
                <a:gd name="T10" fmla="*/ 0 w 552"/>
                <a:gd name="T11" fmla="*/ 178 h 651"/>
                <a:gd name="T12" fmla="*/ 1 w 552"/>
                <a:gd name="T13" fmla="*/ 178 h 651"/>
                <a:gd name="T14" fmla="*/ 10 w 552"/>
                <a:gd name="T15" fmla="*/ 180 h 651"/>
                <a:gd name="T16" fmla="*/ 40 w 552"/>
                <a:gd name="T17" fmla="*/ 180 h 651"/>
                <a:gd name="T18" fmla="*/ 85 w 552"/>
                <a:gd name="T19" fmla="*/ 177 h 651"/>
                <a:gd name="T20" fmla="*/ 85 w 552"/>
                <a:gd name="T21" fmla="*/ 177 h 651"/>
                <a:gd name="T22" fmla="*/ 67 w 552"/>
                <a:gd name="T23" fmla="*/ 251 h 651"/>
                <a:gd name="T24" fmla="*/ 54 w 552"/>
                <a:gd name="T25" fmla="*/ 307 h 651"/>
                <a:gd name="T26" fmla="*/ 46 w 552"/>
                <a:gd name="T27" fmla="*/ 344 h 651"/>
                <a:gd name="T28" fmla="*/ 46 w 552"/>
                <a:gd name="T29" fmla="*/ 344 h 651"/>
                <a:gd name="T30" fmla="*/ 79 w 552"/>
                <a:gd name="T31" fmla="*/ 323 h 651"/>
                <a:gd name="T32" fmla="*/ 111 w 552"/>
                <a:gd name="T33" fmla="*/ 305 h 651"/>
                <a:gd name="T34" fmla="*/ 126 w 552"/>
                <a:gd name="T35" fmla="*/ 298 h 651"/>
                <a:gd name="T36" fmla="*/ 140 w 552"/>
                <a:gd name="T37" fmla="*/ 292 h 651"/>
                <a:gd name="T38" fmla="*/ 140 w 552"/>
                <a:gd name="T39" fmla="*/ 292 h 651"/>
                <a:gd name="T40" fmla="*/ 211 w 552"/>
                <a:gd name="T41" fmla="*/ 450 h 651"/>
                <a:gd name="T42" fmla="*/ 267 w 552"/>
                <a:gd name="T43" fmla="*/ 571 h 651"/>
                <a:gd name="T44" fmla="*/ 291 w 552"/>
                <a:gd name="T45" fmla="*/ 619 h 651"/>
                <a:gd name="T46" fmla="*/ 309 w 552"/>
                <a:gd name="T47" fmla="*/ 651 h 651"/>
                <a:gd name="T48" fmla="*/ 309 w 552"/>
                <a:gd name="T49" fmla="*/ 651 h 651"/>
                <a:gd name="T50" fmla="*/ 331 w 552"/>
                <a:gd name="T51" fmla="*/ 593 h 651"/>
                <a:gd name="T52" fmla="*/ 381 w 552"/>
                <a:gd name="T53" fmla="*/ 462 h 651"/>
                <a:gd name="T54" fmla="*/ 407 w 552"/>
                <a:gd name="T55" fmla="*/ 391 h 651"/>
                <a:gd name="T56" fmla="*/ 429 w 552"/>
                <a:gd name="T57" fmla="*/ 328 h 651"/>
                <a:gd name="T58" fmla="*/ 443 w 552"/>
                <a:gd name="T59" fmla="*/ 280 h 651"/>
                <a:gd name="T60" fmla="*/ 448 w 552"/>
                <a:gd name="T61" fmla="*/ 263 h 651"/>
                <a:gd name="T62" fmla="*/ 448 w 552"/>
                <a:gd name="T63" fmla="*/ 254 h 651"/>
                <a:gd name="T64" fmla="*/ 448 w 552"/>
                <a:gd name="T65" fmla="*/ 254 h 651"/>
                <a:gd name="T66" fmla="*/ 470 w 552"/>
                <a:gd name="T67" fmla="*/ 263 h 651"/>
                <a:gd name="T68" fmla="*/ 508 w 552"/>
                <a:gd name="T69" fmla="*/ 273 h 651"/>
                <a:gd name="T70" fmla="*/ 508 w 552"/>
                <a:gd name="T71" fmla="*/ 273 h 651"/>
                <a:gd name="T72" fmla="*/ 509 w 552"/>
                <a:gd name="T73" fmla="*/ 273 h 651"/>
                <a:gd name="T74" fmla="*/ 509 w 552"/>
                <a:gd name="T75" fmla="*/ 273 h 651"/>
                <a:gd name="T76" fmla="*/ 509 w 552"/>
                <a:gd name="T77" fmla="*/ 269 h 651"/>
                <a:gd name="T78" fmla="*/ 506 w 552"/>
                <a:gd name="T79" fmla="*/ 252 h 651"/>
                <a:gd name="T80" fmla="*/ 497 w 552"/>
                <a:gd name="T81" fmla="*/ 230 h 651"/>
                <a:gd name="T82" fmla="*/ 485 w 552"/>
                <a:gd name="T83" fmla="*/ 203 h 651"/>
                <a:gd name="T84" fmla="*/ 461 w 552"/>
                <a:gd name="T85" fmla="*/ 151 h 651"/>
                <a:gd name="T86" fmla="*/ 451 w 552"/>
                <a:gd name="T87" fmla="*/ 127 h 651"/>
                <a:gd name="T88" fmla="*/ 451 w 552"/>
                <a:gd name="T89" fmla="*/ 127 h 651"/>
                <a:gd name="T90" fmla="*/ 491 w 552"/>
                <a:gd name="T91" fmla="*/ 130 h 651"/>
                <a:gd name="T92" fmla="*/ 525 w 552"/>
                <a:gd name="T93" fmla="*/ 130 h 651"/>
                <a:gd name="T94" fmla="*/ 540 w 552"/>
                <a:gd name="T95" fmla="*/ 129 h 651"/>
                <a:gd name="T96" fmla="*/ 552 w 552"/>
                <a:gd name="T97" fmla="*/ 127 h 651"/>
                <a:gd name="T98" fmla="*/ 478 w 552"/>
                <a:gd name="T99" fmla="*/ 0 h 651"/>
                <a:gd name="T100" fmla="*/ 478 w 552"/>
                <a:gd name="T101" fmla="*/ 0 h 651"/>
                <a:gd name="T102" fmla="*/ 306 w 552"/>
                <a:gd name="T103" fmla="*/ 8 h 651"/>
                <a:gd name="T104" fmla="*/ 171 w 552"/>
                <a:gd name="T105" fmla="*/ 17 h 651"/>
                <a:gd name="T106" fmla="*/ 116 w 552"/>
                <a:gd name="T107" fmla="*/ 22 h 651"/>
                <a:gd name="T108" fmla="*/ 76 w 552"/>
                <a:gd name="T109" fmla="*/ 26 h 6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52" h="651">
                  <a:moveTo>
                    <a:pt x="76" y="26"/>
                  </a:moveTo>
                  <a:lnTo>
                    <a:pt x="76" y="26"/>
                  </a:lnTo>
                  <a:lnTo>
                    <a:pt x="40" y="99"/>
                  </a:lnTo>
                  <a:lnTo>
                    <a:pt x="0" y="177"/>
                  </a:lnTo>
                  <a:lnTo>
                    <a:pt x="0" y="177"/>
                  </a:lnTo>
                  <a:lnTo>
                    <a:pt x="0" y="178"/>
                  </a:lnTo>
                  <a:lnTo>
                    <a:pt x="1" y="178"/>
                  </a:lnTo>
                  <a:lnTo>
                    <a:pt x="10" y="180"/>
                  </a:lnTo>
                  <a:lnTo>
                    <a:pt x="40" y="180"/>
                  </a:lnTo>
                  <a:lnTo>
                    <a:pt x="85" y="177"/>
                  </a:lnTo>
                  <a:lnTo>
                    <a:pt x="85" y="177"/>
                  </a:lnTo>
                  <a:lnTo>
                    <a:pt x="67" y="251"/>
                  </a:lnTo>
                  <a:lnTo>
                    <a:pt x="54" y="307"/>
                  </a:lnTo>
                  <a:lnTo>
                    <a:pt x="46" y="344"/>
                  </a:lnTo>
                  <a:lnTo>
                    <a:pt x="46" y="344"/>
                  </a:lnTo>
                  <a:lnTo>
                    <a:pt x="79" y="323"/>
                  </a:lnTo>
                  <a:lnTo>
                    <a:pt x="111" y="305"/>
                  </a:lnTo>
                  <a:lnTo>
                    <a:pt x="126" y="298"/>
                  </a:lnTo>
                  <a:lnTo>
                    <a:pt x="140" y="292"/>
                  </a:lnTo>
                  <a:lnTo>
                    <a:pt x="140" y="292"/>
                  </a:lnTo>
                  <a:lnTo>
                    <a:pt x="211" y="450"/>
                  </a:lnTo>
                  <a:lnTo>
                    <a:pt x="267" y="571"/>
                  </a:lnTo>
                  <a:lnTo>
                    <a:pt x="291" y="619"/>
                  </a:lnTo>
                  <a:lnTo>
                    <a:pt x="309" y="651"/>
                  </a:lnTo>
                  <a:lnTo>
                    <a:pt x="309" y="651"/>
                  </a:lnTo>
                  <a:lnTo>
                    <a:pt x="331" y="593"/>
                  </a:lnTo>
                  <a:lnTo>
                    <a:pt x="381" y="462"/>
                  </a:lnTo>
                  <a:lnTo>
                    <a:pt x="407" y="391"/>
                  </a:lnTo>
                  <a:lnTo>
                    <a:pt x="429" y="328"/>
                  </a:lnTo>
                  <a:lnTo>
                    <a:pt x="443" y="280"/>
                  </a:lnTo>
                  <a:lnTo>
                    <a:pt x="448" y="263"/>
                  </a:lnTo>
                  <a:lnTo>
                    <a:pt x="448" y="254"/>
                  </a:lnTo>
                  <a:lnTo>
                    <a:pt x="448" y="254"/>
                  </a:lnTo>
                  <a:lnTo>
                    <a:pt x="470" y="263"/>
                  </a:lnTo>
                  <a:lnTo>
                    <a:pt x="508" y="273"/>
                  </a:lnTo>
                  <a:lnTo>
                    <a:pt x="508" y="273"/>
                  </a:lnTo>
                  <a:lnTo>
                    <a:pt x="509" y="273"/>
                  </a:lnTo>
                  <a:lnTo>
                    <a:pt x="509" y="273"/>
                  </a:lnTo>
                  <a:lnTo>
                    <a:pt x="509" y="269"/>
                  </a:lnTo>
                  <a:lnTo>
                    <a:pt x="506" y="252"/>
                  </a:lnTo>
                  <a:lnTo>
                    <a:pt x="497" y="230"/>
                  </a:lnTo>
                  <a:lnTo>
                    <a:pt x="485" y="203"/>
                  </a:lnTo>
                  <a:lnTo>
                    <a:pt x="461" y="151"/>
                  </a:lnTo>
                  <a:lnTo>
                    <a:pt x="451" y="127"/>
                  </a:lnTo>
                  <a:lnTo>
                    <a:pt x="451" y="127"/>
                  </a:lnTo>
                  <a:lnTo>
                    <a:pt x="491" y="130"/>
                  </a:lnTo>
                  <a:lnTo>
                    <a:pt x="525" y="130"/>
                  </a:lnTo>
                  <a:lnTo>
                    <a:pt x="540" y="129"/>
                  </a:lnTo>
                  <a:lnTo>
                    <a:pt x="552" y="127"/>
                  </a:lnTo>
                  <a:lnTo>
                    <a:pt x="478" y="0"/>
                  </a:lnTo>
                  <a:lnTo>
                    <a:pt x="478" y="0"/>
                  </a:lnTo>
                  <a:lnTo>
                    <a:pt x="306" y="8"/>
                  </a:lnTo>
                  <a:lnTo>
                    <a:pt x="171" y="17"/>
                  </a:lnTo>
                  <a:lnTo>
                    <a:pt x="116" y="22"/>
                  </a:lnTo>
                  <a:lnTo>
                    <a:pt x="76" y="26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20" name="Freeform 69"/>
            <p:cNvSpPr>
              <a:spLocks/>
            </p:cNvSpPr>
            <p:nvPr/>
          </p:nvSpPr>
          <p:spPr bwMode="auto">
            <a:xfrm>
              <a:off x="7626350" y="2427288"/>
              <a:ext cx="588963" cy="692150"/>
            </a:xfrm>
            <a:custGeom>
              <a:avLst/>
              <a:gdLst>
                <a:gd name="T0" fmla="*/ 53 w 371"/>
                <a:gd name="T1" fmla="*/ 19 h 436"/>
                <a:gd name="T2" fmla="*/ 53 w 371"/>
                <a:gd name="T3" fmla="*/ 19 h 436"/>
                <a:gd name="T4" fmla="*/ 0 w 371"/>
                <a:gd name="T5" fmla="*/ 120 h 436"/>
                <a:gd name="T6" fmla="*/ 0 w 371"/>
                <a:gd name="T7" fmla="*/ 120 h 436"/>
                <a:gd name="T8" fmla="*/ 0 w 371"/>
                <a:gd name="T9" fmla="*/ 120 h 436"/>
                <a:gd name="T10" fmla="*/ 2 w 371"/>
                <a:gd name="T11" fmla="*/ 121 h 436"/>
                <a:gd name="T12" fmla="*/ 8 w 371"/>
                <a:gd name="T13" fmla="*/ 121 h 436"/>
                <a:gd name="T14" fmla="*/ 27 w 371"/>
                <a:gd name="T15" fmla="*/ 121 h 436"/>
                <a:gd name="T16" fmla="*/ 59 w 371"/>
                <a:gd name="T17" fmla="*/ 120 h 436"/>
                <a:gd name="T18" fmla="*/ 59 w 371"/>
                <a:gd name="T19" fmla="*/ 120 h 436"/>
                <a:gd name="T20" fmla="*/ 47 w 371"/>
                <a:gd name="T21" fmla="*/ 169 h 436"/>
                <a:gd name="T22" fmla="*/ 32 w 371"/>
                <a:gd name="T23" fmla="*/ 233 h 436"/>
                <a:gd name="T24" fmla="*/ 32 w 371"/>
                <a:gd name="T25" fmla="*/ 233 h 436"/>
                <a:gd name="T26" fmla="*/ 54 w 371"/>
                <a:gd name="T27" fmla="*/ 218 h 436"/>
                <a:gd name="T28" fmla="*/ 75 w 371"/>
                <a:gd name="T29" fmla="*/ 206 h 436"/>
                <a:gd name="T30" fmla="*/ 95 w 371"/>
                <a:gd name="T31" fmla="*/ 197 h 436"/>
                <a:gd name="T32" fmla="*/ 95 w 371"/>
                <a:gd name="T33" fmla="*/ 197 h 436"/>
                <a:gd name="T34" fmla="*/ 142 w 371"/>
                <a:gd name="T35" fmla="*/ 302 h 436"/>
                <a:gd name="T36" fmla="*/ 180 w 371"/>
                <a:gd name="T37" fmla="*/ 384 h 436"/>
                <a:gd name="T38" fmla="*/ 196 w 371"/>
                <a:gd name="T39" fmla="*/ 415 h 436"/>
                <a:gd name="T40" fmla="*/ 207 w 371"/>
                <a:gd name="T41" fmla="*/ 436 h 436"/>
                <a:gd name="T42" fmla="*/ 207 w 371"/>
                <a:gd name="T43" fmla="*/ 436 h 436"/>
                <a:gd name="T44" fmla="*/ 223 w 371"/>
                <a:gd name="T45" fmla="*/ 397 h 436"/>
                <a:gd name="T46" fmla="*/ 256 w 371"/>
                <a:gd name="T47" fmla="*/ 311 h 436"/>
                <a:gd name="T48" fmla="*/ 273 w 371"/>
                <a:gd name="T49" fmla="*/ 263 h 436"/>
                <a:gd name="T50" fmla="*/ 288 w 371"/>
                <a:gd name="T51" fmla="*/ 221 h 436"/>
                <a:gd name="T52" fmla="*/ 299 w 371"/>
                <a:gd name="T53" fmla="*/ 188 h 436"/>
                <a:gd name="T54" fmla="*/ 300 w 371"/>
                <a:gd name="T55" fmla="*/ 177 h 436"/>
                <a:gd name="T56" fmla="*/ 300 w 371"/>
                <a:gd name="T57" fmla="*/ 171 h 436"/>
                <a:gd name="T58" fmla="*/ 300 w 371"/>
                <a:gd name="T59" fmla="*/ 171 h 436"/>
                <a:gd name="T60" fmla="*/ 315 w 371"/>
                <a:gd name="T61" fmla="*/ 177 h 436"/>
                <a:gd name="T62" fmla="*/ 341 w 371"/>
                <a:gd name="T63" fmla="*/ 185 h 436"/>
                <a:gd name="T64" fmla="*/ 341 w 371"/>
                <a:gd name="T65" fmla="*/ 185 h 436"/>
                <a:gd name="T66" fmla="*/ 342 w 371"/>
                <a:gd name="T67" fmla="*/ 185 h 436"/>
                <a:gd name="T68" fmla="*/ 342 w 371"/>
                <a:gd name="T69" fmla="*/ 182 h 436"/>
                <a:gd name="T70" fmla="*/ 339 w 371"/>
                <a:gd name="T71" fmla="*/ 171 h 436"/>
                <a:gd name="T72" fmla="*/ 326 w 371"/>
                <a:gd name="T73" fmla="*/ 136 h 436"/>
                <a:gd name="T74" fmla="*/ 302 w 371"/>
                <a:gd name="T75" fmla="*/ 86 h 436"/>
                <a:gd name="T76" fmla="*/ 302 w 371"/>
                <a:gd name="T77" fmla="*/ 86 h 436"/>
                <a:gd name="T78" fmla="*/ 329 w 371"/>
                <a:gd name="T79" fmla="*/ 88 h 436"/>
                <a:gd name="T80" fmla="*/ 352 w 371"/>
                <a:gd name="T81" fmla="*/ 88 h 436"/>
                <a:gd name="T82" fmla="*/ 371 w 371"/>
                <a:gd name="T83" fmla="*/ 86 h 436"/>
                <a:gd name="T84" fmla="*/ 321 w 371"/>
                <a:gd name="T85" fmla="*/ 0 h 436"/>
                <a:gd name="T86" fmla="*/ 321 w 371"/>
                <a:gd name="T87" fmla="*/ 0 h 436"/>
                <a:gd name="T88" fmla="*/ 205 w 371"/>
                <a:gd name="T89" fmla="*/ 7 h 436"/>
                <a:gd name="T90" fmla="*/ 116 w 371"/>
                <a:gd name="T91" fmla="*/ 13 h 436"/>
                <a:gd name="T92" fmla="*/ 78 w 371"/>
                <a:gd name="T93" fmla="*/ 16 h 436"/>
                <a:gd name="T94" fmla="*/ 53 w 371"/>
                <a:gd name="T95" fmla="*/ 19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71" h="436">
                  <a:moveTo>
                    <a:pt x="53" y="19"/>
                  </a:moveTo>
                  <a:lnTo>
                    <a:pt x="53" y="19"/>
                  </a:lnTo>
                  <a:lnTo>
                    <a:pt x="0" y="120"/>
                  </a:lnTo>
                  <a:lnTo>
                    <a:pt x="0" y="120"/>
                  </a:lnTo>
                  <a:lnTo>
                    <a:pt x="0" y="120"/>
                  </a:lnTo>
                  <a:lnTo>
                    <a:pt x="2" y="121"/>
                  </a:lnTo>
                  <a:lnTo>
                    <a:pt x="8" y="121"/>
                  </a:lnTo>
                  <a:lnTo>
                    <a:pt x="27" y="121"/>
                  </a:lnTo>
                  <a:lnTo>
                    <a:pt x="59" y="120"/>
                  </a:lnTo>
                  <a:lnTo>
                    <a:pt x="59" y="120"/>
                  </a:lnTo>
                  <a:lnTo>
                    <a:pt x="47" y="169"/>
                  </a:lnTo>
                  <a:lnTo>
                    <a:pt x="32" y="233"/>
                  </a:lnTo>
                  <a:lnTo>
                    <a:pt x="32" y="233"/>
                  </a:lnTo>
                  <a:lnTo>
                    <a:pt x="54" y="218"/>
                  </a:lnTo>
                  <a:lnTo>
                    <a:pt x="75" y="206"/>
                  </a:lnTo>
                  <a:lnTo>
                    <a:pt x="95" y="197"/>
                  </a:lnTo>
                  <a:lnTo>
                    <a:pt x="95" y="197"/>
                  </a:lnTo>
                  <a:lnTo>
                    <a:pt x="142" y="302"/>
                  </a:lnTo>
                  <a:lnTo>
                    <a:pt x="180" y="384"/>
                  </a:lnTo>
                  <a:lnTo>
                    <a:pt x="196" y="415"/>
                  </a:lnTo>
                  <a:lnTo>
                    <a:pt x="207" y="436"/>
                  </a:lnTo>
                  <a:lnTo>
                    <a:pt x="207" y="436"/>
                  </a:lnTo>
                  <a:lnTo>
                    <a:pt x="223" y="397"/>
                  </a:lnTo>
                  <a:lnTo>
                    <a:pt x="256" y="311"/>
                  </a:lnTo>
                  <a:lnTo>
                    <a:pt x="273" y="263"/>
                  </a:lnTo>
                  <a:lnTo>
                    <a:pt x="288" y="221"/>
                  </a:lnTo>
                  <a:lnTo>
                    <a:pt x="299" y="188"/>
                  </a:lnTo>
                  <a:lnTo>
                    <a:pt x="300" y="177"/>
                  </a:lnTo>
                  <a:lnTo>
                    <a:pt x="300" y="171"/>
                  </a:lnTo>
                  <a:lnTo>
                    <a:pt x="300" y="171"/>
                  </a:lnTo>
                  <a:lnTo>
                    <a:pt x="315" y="177"/>
                  </a:lnTo>
                  <a:lnTo>
                    <a:pt x="341" y="185"/>
                  </a:lnTo>
                  <a:lnTo>
                    <a:pt x="341" y="185"/>
                  </a:lnTo>
                  <a:lnTo>
                    <a:pt x="342" y="185"/>
                  </a:lnTo>
                  <a:lnTo>
                    <a:pt x="342" y="182"/>
                  </a:lnTo>
                  <a:lnTo>
                    <a:pt x="339" y="171"/>
                  </a:lnTo>
                  <a:lnTo>
                    <a:pt x="326" y="136"/>
                  </a:lnTo>
                  <a:lnTo>
                    <a:pt x="302" y="86"/>
                  </a:lnTo>
                  <a:lnTo>
                    <a:pt x="302" y="86"/>
                  </a:lnTo>
                  <a:lnTo>
                    <a:pt x="329" y="88"/>
                  </a:lnTo>
                  <a:lnTo>
                    <a:pt x="352" y="88"/>
                  </a:lnTo>
                  <a:lnTo>
                    <a:pt x="371" y="86"/>
                  </a:lnTo>
                  <a:lnTo>
                    <a:pt x="321" y="0"/>
                  </a:lnTo>
                  <a:lnTo>
                    <a:pt x="321" y="0"/>
                  </a:lnTo>
                  <a:lnTo>
                    <a:pt x="205" y="7"/>
                  </a:lnTo>
                  <a:lnTo>
                    <a:pt x="116" y="13"/>
                  </a:lnTo>
                  <a:lnTo>
                    <a:pt x="78" y="16"/>
                  </a:lnTo>
                  <a:lnTo>
                    <a:pt x="53" y="19"/>
                  </a:lnTo>
                  <a:close/>
                </a:path>
              </a:pathLst>
            </a:custGeom>
            <a:solidFill>
              <a:srgbClr val="FEEB8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21" name="Freeform 70"/>
            <p:cNvSpPr>
              <a:spLocks/>
            </p:cNvSpPr>
            <p:nvPr/>
          </p:nvSpPr>
          <p:spPr bwMode="auto">
            <a:xfrm>
              <a:off x="7626350" y="2427288"/>
              <a:ext cx="588963" cy="692150"/>
            </a:xfrm>
            <a:custGeom>
              <a:avLst/>
              <a:gdLst>
                <a:gd name="T0" fmla="*/ 53 w 371"/>
                <a:gd name="T1" fmla="*/ 19 h 436"/>
                <a:gd name="T2" fmla="*/ 53 w 371"/>
                <a:gd name="T3" fmla="*/ 19 h 436"/>
                <a:gd name="T4" fmla="*/ 0 w 371"/>
                <a:gd name="T5" fmla="*/ 120 h 436"/>
                <a:gd name="T6" fmla="*/ 0 w 371"/>
                <a:gd name="T7" fmla="*/ 120 h 436"/>
                <a:gd name="T8" fmla="*/ 0 w 371"/>
                <a:gd name="T9" fmla="*/ 120 h 436"/>
                <a:gd name="T10" fmla="*/ 2 w 371"/>
                <a:gd name="T11" fmla="*/ 121 h 436"/>
                <a:gd name="T12" fmla="*/ 8 w 371"/>
                <a:gd name="T13" fmla="*/ 121 h 436"/>
                <a:gd name="T14" fmla="*/ 27 w 371"/>
                <a:gd name="T15" fmla="*/ 121 h 436"/>
                <a:gd name="T16" fmla="*/ 59 w 371"/>
                <a:gd name="T17" fmla="*/ 120 h 436"/>
                <a:gd name="T18" fmla="*/ 59 w 371"/>
                <a:gd name="T19" fmla="*/ 120 h 436"/>
                <a:gd name="T20" fmla="*/ 47 w 371"/>
                <a:gd name="T21" fmla="*/ 169 h 436"/>
                <a:gd name="T22" fmla="*/ 32 w 371"/>
                <a:gd name="T23" fmla="*/ 233 h 436"/>
                <a:gd name="T24" fmla="*/ 32 w 371"/>
                <a:gd name="T25" fmla="*/ 233 h 436"/>
                <a:gd name="T26" fmla="*/ 54 w 371"/>
                <a:gd name="T27" fmla="*/ 218 h 436"/>
                <a:gd name="T28" fmla="*/ 75 w 371"/>
                <a:gd name="T29" fmla="*/ 206 h 436"/>
                <a:gd name="T30" fmla="*/ 95 w 371"/>
                <a:gd name="T31" fmla="*/ 197 h 436"/>
                <a:gd name="T32" fmla="*/ 95 w 371"/>
                <a:gd name="T33" fmla="*/ 197 h 436"/>
                <a:gd name="T34" fmla="*/ 142 w 371"/>
                <a:gd name="T35" fmla="*/ 302 h 436"/>
                <a:gd name="T36" fmla="*/ 180 w 371"/>
                <a:gd name="T37" fmla="*/ 384 h 436"/>
                <a:gd name="T38" fmla="*/ 196 w 371"/>
                <a:gd name="T39" fmla="*/ 415 h 436"/>
                <a:gd name="T40" fmla="*/ 207 w 371"/>
                <a:gd name="T41" fmla="*/ 436 h 436"/>
                <a:gd name="T42" fmla="*/ 207 w 371"/>
                <a:gd name="T43" fmla="*/ 436 h 436"/>
                <a:gd name="T44" fmla="*/ 223 w 371"/>
                <a:gd name="T45" fmla="*/ 397 h 436"/>
                <a:gd name="T46" fmla="*/ 256 w 371"/>
                <a:gd name="T47" fmla="*/ 311 h 436"/>
                <a:gd name="T48" fmla="*/ 273 w 371"/>
                <a:gd name="T49" fmla="*/ 263 h 436"/>
                <a:gd name="T50" fmla="*/ 288 w 371"/>
                <a:gd name="T51" fmla="*/ 221 h 436"/>
                <a:gd name="T52" fmla="*/ 299 w 371"/>
                <a:gd name="T53" fmla="*/ 188 h 436"/>
                <a:gd name="T54" fmla="*/ 300 w 371"/>
                <a:gd name="T55" fmla="*/ 177 h 436"/>
                <a:gd name="T56" fmla="*/ 300 w 371"/>
                <a:gd name="T57" fmla="*/ 171 h 436"/>
                <a:gd name="T58" fmla="*/ 300 w 371"/>
                <a:gd name="T59" fmla="*/ 171 h 436"/>
                <a:gd name="T60" fmla="*/ 315 w 371"/>
                <a:gd name="T61" fmla="*/ 177 h 436"/>
                <a:gd name="T62" fmla="*/ 341 w 371"/>
                <a:gd name="T63" fmla="*/ 185 h 436"/>
                <a:gd name="T64" fmla="*/ 341 w 371"/>
                <a:gd name="T65" fmla="*/ 185 h 436"/>
                <a:gd name="T66" fmla="*/ 342 w 371"/>
                <a:gd name="T67" fmla="*/ 185 h 436"/>
                <a:gd name="T68" fmla="*/ 342 w 371"/>
                <a:gd name="T69" fmla="*/ 182 h 436"/>
                <a:gd name="T70" fmla="*/ 339 w 371"/>
                <a:gd name="T71" fmla="*/ 171 h 436"/>
                <a:gd name="T72" fmla="*/ 326 w 371"/>
                <a:gd name="T73" fmla="*/ 136 h 436"/>
                <a:gd name="T74" fmla="*/ 302 w 371"/>
                <a:gd name="T75" fmla="*/ 86 h 436"/>
                <a:gd name="T76" fmla="*/ 302 w 371"/>
                <a:gd name="T77" fmla="*/ 86 h 436"/>
                <a:gd name="T78" fmla="*/ 329 w 371"/>
                <a:gd name="T79" fmla="*/ 88 h 436"/>
                <a:gd name="T80" fmla="*/ 352 w 371"/>
                <a:gd name="T81" fmla="*/ 88 h 436"/>
                <a:gd name="T82" fmla="*/ 371 w 371"/>
                <a:gd name="T83" fmla="*/ 86 h 436"/>
                <a:gd name="T84" fmla="*/ 321 w 371"/>
                <a:gd name="T85" fmla="*/ 0 h 436"/>
                <a:gd name="T86" fmla="*/ 321 w 371"/>
                <a:gd name="T87" fmla="*/ 0 h 436"/>
                <a:gd name="T88" fmla="*/ 205 w 371"/>
                <a:gd name="T89" fmla="*/ 7 h 436"/>
                <a:gd name="T90" fmla="*/ 116 w 371"/>
                <a:gd name="T91" fmla="*/ 13 h 436"/>
                <a:gd name="T92" fmla="*/ 78 w 371"/>
                <a:gd name="T93" fmla="*/ 16 h 436"/>
                <a:gd name="T94" fmla="*/ 53 w 371"/>
                <a:gd name="T95" fmla="*/ 19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71" h="436">
                  <a:moveTo>
                    <a:pt x="53" y="19"/>
                  </a:moveTo>
                  <a:lnTo>
                    <a:pt x="53" y="19"/>
                  </a:lnTo>
                  <a:lnTo>
                    <a:pt x="0" y="120"/>
                  </a:lnTo>
                  <a:lnTo>
                    <a:pt x="0" y="120"/>
                  </a:lnTo>
                  <a:lnTo>
                    <a:pt x="0" y="120"/>
                  </a:lnTo>
                  <a:lnTo>
                    <a:pt x="2" y="121"/>
                  </a:lnTo>
                  <a:lnTo>
                    <a:pt x="8" y="121"/>
                  </a:lnTo>
                  <a:lnTo>
                    <a:pt x="27" y="121"/>
                  </a:lnTo>
                  <a:lnTo>
                    <a:pt x="59" y="120"/>
                  </a:lnTo>
                  <a:lnTo>
                    <a:pt x="59" y="120"/>
                  </a:lnTo>
                  <a:lnTo>
                    <a:pt x="47" y="169"/>
                  </a:lnTo>
                  <a:lnTo>
                    <a:pt x="32" y="233"/>
                  </a:lnTo>
                  <a:lnTo>
                    <a:pt x="32" y="233"/>
                  </a:lnTo>
                  <a:lnTo>
                    <a:pt x="54" y="218"/>
                  </a:lnTo>
                  <a:lnTo>
                    <a:pt x="75" y="206"/>
                  </a:lnTo>
                  <a:lnTo>
                    <a:pt x="95" y="197"/>
                  </a:lnTo>
                  <a:lnTo>
                    <a:pt x="95" y="197"/>
                  </a:lnTo>
                  <a:lnTo>
                    <a:pt x="142" y="302"/>
                  </a:lnTo>
                  <a:lnTo>
                    <a:pt x="180" y="384"/>
                  </a:lnTo>
                  <a:lnTo>
                    <a:pt x="196" y="415"/>
                  </a:lnTo>
                  <a:lnTo>
                    <a:pt x="207" y="436"/>
                  </a:lnTo>
                  <a:lnTo>
                    <a:pt x="207" y="436"/>
                  </a:lnTo>
                  <a:lnTo>
                    <a:pt x="223" y="397"/>
                  </a:lnTo>
                  <a:lnTo>
                    <a:pt x="256" y="311"/>
                  </a:lnTo>
                  <a:lnTo>
                    <a:pt x="273" y="263"/>
                  </a:lnTo>
                  <a:lnTo>
                    <a:pt x="288" y="221"/>
                  </a:lnTo>
                  <a:lnTo>
                    <a:pt x="299" y="188"/>
                  </a:lnTo>
                  <a:lnTo>
                    <a:pt x="300" y="177"/>
                  </a:lnTo>
                  <a:lnTo>
                    <a:pt x="300" y="171"/>
                  </a:lnTo>
                  <a:lnTo>
                    <a:pt x="300" y="171"/>
                  </a:lnTo>
                  <a:lnTo>
                    <a:pt x="315" y="177"/>
                  </a:lnTo>
                  <a:lnTo>
                    <a:pt x="341" y="185"/>
                  </a:lnTo>
                  <a:lnTo>
                    <a:pt x="341" y="185"/>
                  </a:lnTo>
                  <a:lnTo>
                    <a:pt x="342" y="185"/>
                  </a:lnTo>
                  <a:lnTo>
                    <a:pt x="342" y="182"/>
                  </a:lnTo>
                  <a:lnTo>
                    <a:pt x="339" y="171"/>
                  </a:lnTo>
                  <a:lnTo>
                    <a:pt x="326" y="136"/>
                  </a:lnTo>
                  <a:lnTo>
                    <a:pt x="302" y="86"/>
                  </a:lnTo>
                  <a:lnTo>
                    <a:pt x="302" y="86"/>
                  </a:lnTo>
                  <a:lnTo>
                    <a:pt x="329" y="88"/>
                  </a:lnTo>
                  <a:lnTo>
                    <a:pt x="352" y="88"/>
                  </a:lnTo>
                  <a:lnTo>
                    <a:pt x="371" y="86"/>
                  </a:lnTo>
                  <a:lnTo>
                    <a:pt x="321" y="0"/>
                  </a:lnTo>
                  <a:lnTo>
                    <a:pt x="321" y="0"/>
                  </a:lnTo>
                  <a:lnTo>
                    <a:pt x="205" y="7"/>
                  </a:lnTo>
                  <a:lnTo>
                    <a:pt x="116" y="13"/>
                  </a:lnTo>
                  <a:lnTo>
                    <a:pt x="78" y="16"/>
                  </a:lnTo>
                  <a:lnTo>
                    <a:pt x="53" y="19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22" name="Freeform 71"/>
            <p:cNvSpPr>
              <a:spLocks/>
            </p:cNvSpPr>
            <p:nvPr/>
          </p:nvSpPr>
          <p:spPr bwMode="auto">
            <a:xfrm>
              <a:off x="7561263" y="1243013"/>
              <a:ext cx="658813" cy="1093788"/>
            </a:xfrm>
            <a:custGeom>
              <a:avLst/>
              <a:gdLst>
                <a:gd name="T0" fmla="*/ 322 w 415"/>
                <a:gd name="T1" fmla="*/ 0 h 689"/>
                <a:gd name="T2" fmla="*/ 322 w 415"/>
                <a:gd name="T3" fmla="*/ 0 h 689"/>
                <a:gd name="T4" fmla="*/ 304 w 415"/>
                <a:gd name="T5" fmla="*/ 9 h 689"/>
                <a:gd name="T6" fmla="*/ 284 w 415"/>
                <a:gd name="T7" fmla="*/ 16 h 689"/>
                <a:gd name="T8" fmla="*/ 264 w 415"/>
                <a:gd name="T9" fmla="*/ 24 h 689"/>
                <a:gd name="T10" fmla="*/ 245 w 415"/>
                <a:gd name="T11" fmla="*/ 30 h 689"/>
                <a:gd name="T12" fmla="*/ 227 w 415"/>
                <a:gd name="T13" fmla="*/ 35 h 689"/>
                <a:gd name="T14" fmla="*/ 208 w 415"/>
                <a:gd name="T15" fmla="*/ 39 h 689"/>
                <a:gd name="T16" fmla="*/ 172 w 415"/>
                <a:gd name="T17" fmla="*/ 44 h 689"/>
                <a:gd name="T18" fmla="*/ 138 w 415"/>
                <a:gd name="T19" fmla="*/ 45 h 689"/>
                <a:gd name="T20" fmla="*/ 104 w 415"/>
                <a:gd name="T21" fmla="*/ 45 h 689"/>
                <a:gd name="T22" fmla="*/ 74 w 415"/>
                <a:gd name="T23" fmla="*/ 42 h 689"/>
                <a:gd name="T24" fmla="*/ 46 w 415"/>
                <a:gd name="T25" fmla="*/ 38 h 689"/>
                <a:gd name="T26" fmla="*/ 46 w 415"/>
                <a:gd name="T27" fmla="*/ 38 h 689"/>
                <a:gd name="T28" fmla="*/ 38 w 415"/>
                <a:gd name="T29" fmla="*/ 57 h 689"/>
                <a:gd name="T30" fmla="*/ 32 w 415"/>
                <a:gd name="T31" fmla="*/ 78 h 689"/>
                <a:gd name="T32" fmla="*/ 26 w 415"/>
                <a:gd name="T33" fmla="*/ 101 h 689"/>
                <a:gd name="T34" fmla="*/ 20 w 415"/>
                <a:gd name="T35" fmla="*/ 125 h 689"/>
                <a:gd name="T36" fmla="*/ 12 w 415"/>
                <a:gd name="T37" fmla="*/ 173 h 689"/>
                <a:gd name="T38" fmla="*/ 6 w 415"/>
                <a:gd name="T39" fmla="*/ 225 h 689"/>
                <a:gd name="T40" fmla="*/ 2 w 415"/>
                <a:gd name="T41" fmla="*/ 277 h 689"/>
                <a:gd name="T42" fmla="*/ 0 w 415"/>
                <a:gd name="T43" fmla="*/ 332 h 689"/>
                <a:gd name="T44" fmla="*/ 0 w 415"/>
                <a:gd name="T45" fmla="*/ 384 h 689"/>
                <a:gd name="T46" fmla="*/ 2 w 415"/>
                <a:gd name="T47" fmla="*/ 436 h 689"/>
                <a:gd name="T48" fmla="*/ 5 w 415"/>
                <a:gd name="T49" fmla="*/ 484 h 689"/>
                <a:gd name="T50" fmla="*/ 8 w 415"/>
                <a:gd name="T51" fmla="*/ 531 h 689"/>
                <a:gd name="T52" fmla="*/ 14 w 415"/>
                <a:gd name="T53" fmla="*/ 608 h 689"/>
                <a:gd name="T54" fmla="*/ 20 w 415"/>
                <a:gd name="T55" fmla="*/ 659 h 689"/>
                <a:gd name="T56" fmla="*/ 23 w 415"/>
                <a:gd name="T57" fmla="*/ 679 h 689"/>
                <a:gd name="T58" fmla="*/ 23 w 415"/>
                <a:gd name="T59" fmla="*/ 679 h 689"/>
                <a:gd name="T60" fmla="*/ 73 w 415"/>
                <a:gd name="T61" fmla="*/ 685 h 689"/>
                <a:gd name="T62" fmla="*/ 118 w 415"/>
                <a:gd name="T63" fmla="*/ 688 h 689"/>
                <a:gd name="T64" fmla="*/ 160 w 415"/>
                <a:gd name="T65" fmla="*/ 689 h 689"/>
                <a:gd name="T66" fmla="*/ 199 w 415"/>
                <a:gd name="T67" fmla="*/ 689 h 689"/>
                <a:gd name="T68" fmla="*/ 236 w 415"/>
                <a:gd name="T69" fmla="*/ 686 h 689"/>
                <a:gd name="T70" fmla="*/ 267 w 415"/>
                <a:gd name="T71" fmla="*/ 683 h 689"/>
                <a:gd name="T72" fmla="*/ 296 w 415"/>
                <a:gd name="T73" fmla="*/ 679 h 689"/>
                <a:gd name="T74" fmla="*/ 322 w 415"/>
                <a:gd name="T75" fmla="*/ 673 h 689"/>
                <a:gd name="T76" fmla="*/ 344 w 415"/>
                <a:gd name="T77" fmla="*/ 667 h 689"/>
                <a:gd name="T78" fmla="*/ 362 w 415"/>
                <a:gd name="T79" fmla="*/ 661 h 689"/>
                <a:gd name="T80" fmla="*/ 393 w 415"/>
                <a:gd name="T81" fmla="*/ 650 h 689"/>
                <a:gd name="T82" fmla="*/ 409 w 415"/>
                <a:gd name="T83" fmla="*/ 641 h 689"/>
                <a:gd name="T84" fmla="*/ 415 w 415"/>
                <a:gd name="T85" fmla="*/ 638 h 689"/>
                <a:gd name="T86" fmla="*/ 415 w 415"/>
                <a:gd name="T87" fmla="*/ 638 h 689"/>
                <a:gd name="T88" fmla="*/ 408 w 415"/>
                <a:gd name="T89" fmla="*/ 517 h 689"/>
                <a:gd name="T90" fmla="*/ 402 w 415"/>
                <a:gd name="T91" fmla="*/ 409 h 689"/>
                <a:gd name="T92" fmla="*/ 393 w 415"/>
                <a:gd name="T93" fmla="*/ 312 h 689"/>
                <a:gd name="T94" fmla="*/ 383 w 415"/>
                <a:gd name="T95" fmla="*/ 228 h 689"/>
                <a:gd name="T96" fmla="*/ 377 w 415"/>
                <a:gd name="T97" fmla="*/ 190 h 689"/>
                <a:gd name="T98" fmla="*/ 371 w 415"/>
                <a:gd name="T99" fmla="*/ 154 h 689"/>
                <a:gd name="T100" fmla="*/ 365 w 415"/>
                <a:gd name="T101" fmla="*/ 122 h 689"/>
                <a:gd name="T102" fmla="*/ 358 w 415"/>
                <a:gd name="T103" fmla="*/ 92 h 689"/>
                <a:gd name="T104" fmla="*/ 350 w 415"/>
                <a:gd name="T105" fmla="*/ 65 h 689"/>
                <a:gd name="T106" fmla="*/ 343 w 415"/>
                <a:gd name="T107" fmla="*/ 41 h 689"/>
                <a:gd name="T108" fmla="*/ 332 w 415"/>
                <a:gd name="T109" fmla="*/ 18 h 689"/>
                <a:gd name="T110" fmla="*/ 322 w 415"/>
                <a:gd name="T111" fmla="*/ 0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15" h="689">
                  <a:moveTo>
                    <a:pt x="322" y="0"/>
                  </a:moveTo>
                  <a:lnTo>
                    <a:pt x="322" y="0"/>
                  </a:lnTo>
                  <a:lnTo>
                    <a:pt x="304" y="9"/>
                  </a:lnTo>
                  <a:lnTo>
                    <a:pt x="284" y="16"/>
                  </a:lnTo>
                  <a:lnTo>
                    <a:pt x="264" y="24"/>
                  </a:lnTo>
                  <a:lnTo>
                    <a:pt x="245" y="30"/>
                  </a:lnTo>
                  <a:lnTo>
                    <a:pt x="227" y="35"/>
                  </a:lnTo>
                  <a:lnTo>
                    <a:pt x="208" y="39"/>
                  </a:lnTo>
                  <a:lnTo>
                    <a:pt x="172" y="44"/>
                  </a:lnTo>
                  <a:lnTo>
                    <a:pt x="138" y="45"/>
                  </a:lnTo>
                  <a:lnTo>
                    <a:pt x="104" y="45"/>
                  </a:lnTo>
                  <a:lnTo>
                    <a:pt x="74" y="42"/>
                  </a:lnTo>
                  <a:lnTo>
                    <a:pt x="46" y="38"/>
                  </a:lnTo>
                  <a:lnTo>
                    <a:pt x="46" y="38"/>
                  </a:lnTo>
                  <a:lnTo>
                    <a:pt x="38" y="57"/>
                  </a:lnTo>
                  <a:lnTo>
                    <a:pt x="32" y="78"/>
                  </a:lnTo>
                  <a:lnTo>
                    <a:pt x="26" y="101"/>
                  </a:lnTo>
                  <a:lnTo>
                    <a:pt x="20" y="125"/>
                  </a:lnTo>
                  <a:lnTo>
                    <a:pt x="12" y="173"/>
                  </a:lnTo>
                  <a:lnTo>
                    <a:pt x="6" y="225"/>
                  </a:lnTo>
                  <a:lnTo>
                    <a:pt x="2" y="277"/>
                  </a:lnTo>
                  <a:lnTo>
                    <a:pt x="0" y="332"/>
                  </a:lnTo>
                  <a:lnTo>
                    <a:pt x="0" y="384"/>
                  </a:lnTo>
                  <a:lnTo>
                    <a:pt x="2" y="436"/>
                  </a:lnTo>
                  <a:lnTo>
                    <a:pt x="5" y="484"/>
                  </a:lnTo>
                  <a:lnTo>
                    <a:pt x="8" y="531"/>
                  </a:lnTo>
                  <a:lnTo>
                    <a:pt x="14" y="608"/>
                  </a:lnTo>
                  <a:lnTo>
                    <a:pt x="20" y="659"/>
                  </a:lnTo>
                  <a:lnTo>
                    <a:pt x="23" y="679"/>
                  </a:lnTo>
                  <a:lnTo>
                    <a:pt x="23" y="679"/>
                  </a:lnTo>
                  <a:lnTo>
                    <a:pt x="73" y="685"/>
                  </a:lnTo>
                  <a:lnTo>
                    <a:pt x="118" y="688"/>
                  </a:lnTo>
                  <a:lnTo>
                    <a:pt x="160" y="689"/>
                  </a:lnTo>
                  <a:lnTo>
                    <a:pt x="199" y="689"/>
                  </a:lnTo>
                  <a:lnTo>
                    <a:pt x="236" y="686"/>
                  </a:lnTo>
                  <a:lnTo>
                    <a:pt x="267" y="683"/>
                  </a:lnTo>
                  <a:lnTo>
                    <a:pt x="296" y="679"/>
                  </a:lnTo>
                  <a:lnTo>
                    <a:pt x="322" y="673"/>
                  </a:lnTo>
                  <a:lnTo>
                    <a:pt x="344" y="667"/>
                  </a:lnTo>
                  <a:lnTo>
                    <a:pt x="362" y="661"/>
                  </a:lnTo>
                  <a:lnTo>
                    <a:pt x="393" y="650"/>
                  </a:lnTo>
                  <a:lnTo>
                    <a:pt x="409" y="641"/>
                  </a:lnTo>
                  <a:lnTo>
                    <a:pt x="415" y="638"/>
                  </a:lnTo>
                  <a:lnTo>
                    <a:pt x="415" y="638"/>
                  </a:lnTo>
                  <a:lnTo>
                    <a:pt x="408" y="517"/>
                  </a:lnTo>
                  <a:lnTo>
                    <a:pt x="402" y="409"/>
                  </a:lnTo>
                  <a:lnTo>
                    <a:pt x="393" y="312"/>
                  </a:lnTo>
                  <a:lnTo>
                    <a:pt x="383" y="228"/>
                  </a:lnTo>
                  <a:lnTo>
                    <a:pt x="377" y="190"/>
                  </a:lnTo>
                  <a:lnTo>
                    <a:pt x="371" y="154"/>
                  </a:lnTo>
                  <a:lnTo>
                    <a:pt x="365" y="122"/>
                  </a:lnTo>
                  <a:lnTo>
                    <a:pt x="358" y="92"/>
                  </a:lnTo>
                  <a:lnTo>
                    <a:pt x="350" y="65"/>
                  </a:lnTo>
                  <a:lnTo>
                    <a:pt x="343" y="41"/>
                  </a:lnTo>
                  <a:lnTo>
                    <a:pt x="332" y="18"/>
                  </a:lnTo>
                  <a:lnTo>
                    <a:pt x="322" y="0"/>
                  </a:lnTo>
                  <a:close/>
                </a:path>
              </a:pathLst>
            </a:custGeom>
            <a:solidFill>
              <a:srgbClr val="CCEBF9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23" name="Freeform 72"/>
            <p:cNvSpPr>
              <a:spLocks/>
            </p:cNvSpPr>
            <p:nvPr/>
          </p:nvSpPr>
          <p:spPr bwMode="auto">
            <a:xfrm>
              <a:off x="7561263" y="1243013"/>
              <a:ext cx="658813" cy="1093788"/>
            </a:xfrm>
            <a:custGeom>
              <a:avLst/>
              <a:gdLst>
                <a:gd name="T0" fmla="*/ 322 w 415"/>
                <a:gd name="T1" fmla="*/ 0 h 689"/>
                <a:gd name="T2" fmla="*/ 322 w 415"/>
                <a:gd name="T3" fmla="*/ 0 h 689"/>
                <a:gd name="T4" fmla="*/ 304 w 415"/>
                <a:gd name="T5" fmla="*/ 9 h 689"/>
                <a:gd name="T6" fmla="*/ 284 w 415"/>
                <a:gd name="T7" fmla="*/ 16 h 689"/>
                <a:gd name="T8" fmla="*/ 264 w 415"/>
                <a:gd name="T9" fmla="*/ 24 h 689"/>
                <a:gd name="T10" fmla="*/ 245 w 415"/>
                <a:gd name="T11" fmla="*/ 30 h 689"/>
                <a:gd name="T12" fmla="*/ 227 w 415"/>
                <a:gd name="T13" fmla="*/ 35 h 689"/>
                <a:gd name="T14" fmla="*/ 208 w 415"/>
                <a:gd name="T15" fmla="*/ 39 h 689"/>
                <a:gd name="T16" fmla="*/ 172 w 415"/>
                <a:gd name="T17" fmla="*/ 44 h 689"/>
                <a:gd name="T18" fmla="*/ 138 w 415"/>
                <a:gd name="T19" fmla="*/ 45 h 689"/>
                <a:gd name="T20" fmla="*/ 104 w 415"/>
                <a:gd name="T21" fmla="*/ 45 h 689"/>
                <a:gd name="T22" fmla="*/ 74 w 415"/>
                <a:gd name="T23" fmla="*/ 42 h 689"/>
                <a:gd name="T24" fmla="*/ 46 w 415"/>
                <a:gd name="T25" fmla="*/ 38 h 689"/>
                <a:gd name="T26" fmla="*/ 46 w 415"/>
                <a:gd name="T27" fmla="*/ 38 h 689"/>
                <a:gd name="T28" fmla="*/ 38 w 415"/>
                <a:gd name="T29" fmla="*/ 57 h 689"/>
                <a:gd name="T30" fmla="*/ 32 w 415"/>
                <a:gd name="T31" fmla="*/ 78 h 689"/>
                <a:gd name="T32" fmla="*/ 26 w 415"/>
                <a:gd name="T33" fmla="*/ 101 h 689"/>
                <a:gd name="T34" fmla="*/ 20 w 415"/>
                <a:gd name="T35" fmla="*/ 125 h 689"/>
                <a:gd name="T36" fmla="*/ 12 w 415"/>
                <a:gd name="T37" fmla="*/ 173 h 689"/>
                <a:gd name="T38" fmla="*/ 6 w 415"/>
                <a:gd name="T39" fmla="*/ 225 h 689"/>
                <a:gd name="T40" fmla="*/ 2 w 415"/>
                <a:gd name="T41" fmla="*/ 277 h 689"/>
                <a:gd name="T42" fmla="*/ 0 w 415"/>
                <a:gd name="T43" fmla="*/ 332 h 689"/>
                <a:gd name="T44" fmla="*/ 0 w 415"/>
                <a:gd name="T45" fmla="*/ 384 h 689"/>
                <a:gd name="T46" fmla="*/ 2 w 415"/>
                <a:gd name="T47" fmla="*/ 436 h 689"/>
                <a:gd name="T48" fmla="*/ 5 w 415"/>
                <a:gd name="T49" fmla="*/ 484 h 689"/>
                <a:gd name="T50" fmla="*/ 8 w 415"/>
                <a:gd name="T51" fmla="*/ 531 h 689"/>
                <a:gd name="T52" fmla="*/ 14 w 415"/>
                <a:gd name="T53" fmla="*/ 608 h 689"/>
                <a:gd name="T54" fmla="*/ 20 w 415"/>
                <a:gd name="T55" fmla="*/ 659 h 689"/>
                <a:gd name="T56" fmla="*/ 23 w 415"/>
                <a:gd name="T57" fmla="*/ 679 h 689"/>
                <a:gd name="T58" fmla="*/ 23 w 415"/>
                <a:gd name="T59" fmla="*/ 679 h 689"/>
                <a:gd name="T60" fmla="*/ 73 w 415"/>
                <a:gd name="T61" fmla="*/ 685 h 689"/>
                <a:gd name="T62" fmla="*/ 118 w 415"/>
                <a:gd name="T63" fmla="*/ 688 h 689"/>
                <a:gd name="T64" fmla="*/ 160 w 415"/>
                <a:gd name="T65" fmla="*/ 689 h 689"/>
                <a:gd name="T66" fmla="*/ 199 w 415"/>
                <a:gd name="T67" fmla="*/ 689 h 689"/>
                <a:gd name="T68" fmla="*/ 236 w 415"/>
                <a:gd name="T69" fmla="*/ 686 h 689"/>
                <a:gd name="T70" fmla="*/ 267 w 415"/>
                <a:gd name="T71" fmla="*/ 683 h 689"/>
                <a:gd name="T72" fmla="*/ 296 w 415"/>
                <a:gd name="T73" fmla="*/ 679 h 689"/>
                <a:gd name="T74" fmla="*/ 322 w 415"/>
                <a:gd name="T75" fmla="*/ 673 h 689"/>
                <a:gd name="T76" fmla="*/ 344 w 415"/>
                <a:gd name="T77" fmla="*/ 667 h 689"/>
                <a:gd name="T78" fmla="*/ 362 w 415"/>
                <a:gd name="T79" fmla="*/ 661 h 689"/>
                <a:gd name="T80" fmla="*/ 393 w 415"/>
                <a:gd name="T81" fmla="*/ 650 h 689"/>
                <a:gd name="T82" fmla="*/ 409 w 415"/>
                <a:gd name="T83" fmla="*/ 641 h 689"/>
                <a:gd name="T84" fmla="*/ 415 w 415"/>
                <a:gd name="T85" fmla="*/ 638 h 689"/>
                <a:gd name="T86" fmla="*/ 415 w 415"/>
                <a:gd name="T87" fmla="*/ 638 h 689"/>
                <a:gd name="T88" fmla="*/ 408 w 415"/>
                <a:gd name="T89" fmla="*/ 517 h 689"/>
                <a:gd name="T90" fmla="*/ 402 w 415"/>
                <a:gd name="T91" fmla="*/ 409 h 689"/>
                <a:gd name="T92" fmla="*/ 393 w 415"/>
                <a:gd name="T93" fmla="*/ 312 h 689"/>
                <a:gd name="T94" fmla="*/ 383 w 415"/>
                <a:gd name="T95" fmla="*/ 228 h 689"/>
                <a:gd name="T96" fmla="*/ 377 w 415"/>
                <a:gd name="T97" fmla="*/ 190 h 689"/>
                <a:gd name="T98" fmla="*/ 371 w 415"/>
                <a:gd name="T99" fmla="*/ 154 h 689"/>
                <a:gd name="T100" fmla="*/ 365 w 415"/>
                <a:gd name="T101" fmla="*/ 122 h 689"/>
                <a:gd name="T102" fmla="*/ 358 w 415"/>
                <a:gd name="T103" fmla="*/ 92 h 689"/>
                <a:gd name="T104" fmla="*/ 350 w 415"/>
                <a:gd name="T105" fmla="*/ 65 h 689"/>
                <a:gd name="T106" fmla="*/ 343 w 415"/>
                <a:gd name="T107" fmla="*/ 41 h 689"/>
                <a:gd name="T108" fmla="*/ 332 w 415"/>
                <a:gd name="T109" fmla="*/ 18 h 689"/>
                <a:gd name="T110" fmla="*/ 322 w 415"/>
                <a:gd name="T111" fmla="*/ 0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15" h="689">
                  <a:moveTo>
                    <a:pt x="322" y="0"/>
                  </a:moveTo>
                  <a:lnTo>
                    <a:pt x="322" y="0"/>
                  </a:lnTo>
                  <a:lnTo>
                    <a:pt x="304" y="9"/>
                  </a:lnTo>
                  <a:lnTo>
                    <a:pt x="284" y="16"/>
                  </a:lnTo>
                  <a:lnTo>
                    <a:pt x="264" y="24"/>
                  </a:lnTo>
                  <a:lnTo>
                    <a:pt x="245" y="30"/>
                  </a:lnTo>
                  <a:lnTo>
                    <a:pt x="227" y="35"/>
                  </a:lnTo>
                  <a:lnTo>
                    <a:pt x="208" y="39"/>
                  </a:lnTo>
                  <a:lnTo>
                    <a:pt x="172" y="44"/>
                  </a:lnTo>
                  <a:lnTo>
                    <a:pt x="138" y="45"/>
                  </a:lnTo>
                  <a:lnTo>
                    <a:pt x="104" y="45"/>
                  </a:lnTo>
                  <a:lnTo>
                    <a:pt x="74" y="42"/>
                  </a:lnTo>
                  <a:lnTo>
                    <a:pt x="46" y="38"/>
                  </a:lnTo>
                  <a:lnTo>
                    <a:pt x="46" y="38"/>
                  </a:lnTo>
                  <a:lnTo>
                    <a:pt x="38" y="57"/>
                  </a:lnTo>
                  <a:lnTo>
                    <a:pt x="32" y="78"/>
                  </a:lnTo>
                  <a:lnTo>
                    <a:pt x="26" y="101"/>
                  </a:lnTo>
                  <a:lnTo>
                    <a:pt x="20" y="125"/>
                  </a:lnTo>
                  <a:lnTo>
                    <a:pt x="12" y="173"/>
                  </a:lnTo>
                  <a:lnTo>
                    <a:pt x="6" y="225"/>
                  </a:lnTo>
                  <a:lnTo>
                    <a:pt x="2" y="277"/>
                  </a:lnTo>
                  <a:lnTo>
                    <a:pt x="0" y="332"/>
                  </a:lnTo>
                  <a:lnTo>
                    <a:pt x="0" y="384"/>
                  </a:lnTo>
                  <a:lnTo>
                    <a:pt x="2" y="436"/>
                  </a:lnTo>
                  <a:lnTo>
                    <a:pt x="5" y="484"/>
                  </a:lnTo>
                  <a:lnTo>
                    <a:pt x="8" y="531"/>
                  </a:lnTo>
                  <a:lnTo>
                    <a:pt x="14" y="608"/>
                  </a:lnTo>
                  <a:lnTo>
                    <a:pt x="20" y="659"/>
                  </a:lnTo>
                  <a:lnTo>
                    <a:pt x="23" y="679"/>
                  </a:lnTo>
                  <a:lnTo>
                    <a:pt x="23" y="679"/>
                  </a:lnTo>
                  <a:lnTo>
                    <a:pt x="73" y="685"/>
                  </a:lnTo>
                  <a:lnTo>
                    <a:pt x="118" y="688"/>
                  </a:lnTo>
                  <a:lnTo>
                    <a:pt x="160" y="689"/>
                  </a:lnTo>
                  <a:lnTo>
                    <a:pt x="199" y="689"/>
                  </a:lnTo>
                  <a:lnTo>
                    <a:pt x="236" y="686"/>
                  </a:lnTo>
                  <a:lnTo>
                    <a:pt x="267" y="683"/>
                  </a:lnTo>
                  <a:lnTo>
                    <a:pt x="296" y="679"/>
                  </a:lnTo>
                  <a:lnTo>
                    <a:pt x="322" y="673"/>
                  </a:lnTo>
                  <a:lnTo>
                    <a:pt x="344" y="667"/>
                  </a:lnTo>
                  <a:lnTo>
                    <a:pt x="362" y="661"/>
                  </a:lnTo>
                  <a:lnTo>
                    <a:pt x="393" y="650"/>
                  </a:lnTo>
                  <a:lnTo>
                    <a:pt x="409" y="641"/>
                  </a:lnTo>
                  <a:lnTo>
                    <a:pt x="415" y="638"/>
                  </a:lnTo>
                  <a:lnTo>
                    <a:pt x="415" y="638"/>
                  </a:lnTo>
                  <a:lnTo>
                    <a:pt x="408" y="517"/>
                  </a:lnTo>
                  <a:lnTo>
                    <a:pt x="402" y="409"/>
                  </a:lnTo>
                  <a:lnTo>
                    <a:pt x="393" y="312"/>
                  </a:lnTo>
                  <a:lnTo>
                    <a:pt x="383" y="228"/>
                  </a:lnTo>
                  <a:lnTo>
                    <a:pt x="377" y="190"/>
                  </a:lnTo>
                  <a:lnTo>
                    <a:pt x="371" y="154"/>
                  </a:lnTo>
                  <a:lnTo>
                    <a:pt x="365" y="122"/>
                  </a:lnTo>
                  <a:lnTo>
                    <a:pt x="358" y="92"/>
                  </a:lnTo>
                  <a:lnTo>
                    <a:pt x="350" y="65"/>
                  </a:lnTo>
                  <a:lnTo>
                    <a:pt x="343" y="41"/>
                  </a:lnTo>
                  <a:lnTo>
                    <a:pt x="332" y="18"/>
                  </a:lnTo>
                  <a:lnTo>
                    <a:pt x="322" y="0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24" name="Freeform 73"/>
            <p:cNvSpPr>
              <a:spLocks/>
            </p:cNvSpPr>
            <p:nvPr/>
          </p:nvSpPr>
          <p:spPr bwMode="auto">
            <a:xfrm>
              <a:off x="7573963" y="2228850"/>
              <a:ext cx="693738" cy="266700"/>
            </a:xfrm>
            <a:custGeom>
              <a:avLst/>
              <a:gdLst>
                <a:gd name="T0" fmla="*/ 15 w 437"/>
                <a:gd name="T1" fmla="*/ 30 h 168"/>
                <a:gd name="T2" fmla="*/ 0 w 437"/>
                <a:gd name="T3" fmla="*/ 50 h 168"/>
                <a:gd name="T4" fmla="*/ 0 w 437"/>
                <a:gd name="T5" fmla="*/ 50 h 168"/>
                <a:gd name="T6" fmla="*/ 6 w 437"/>
                <a:gd name="T7" fmla="*/ 148 h 168"/>
                <a:gd name="T8" fmla="*/ 6 w 437"/>
                <a:gd name="T9" fmla="*/ 148 h 168"/>
                <a:gd name="T10" fmla="*/ 19 w 437"/>
                <a:gd name="T11" fmla="*/ 151 h 168"/>
                <a:gd name="T12" fmla="*/ 54 w 437"/>
                <a:gd name="T13" fmla="*/ 157 h 168"/>
                <a:gd name="T14" fmla="*/ 105 w 437"/>
                <a:gd name="T15" fmla="*/ 163 h 168"/>
                <a:gd name="T16" fmla="*/ 137 w 437"/>
                <a:gd name="T17" fmla="*/ 165 h 168"/>
                <a:gd name="T18" fmla="*/ 170 w 437"/>
                <a:gd name="T19" fmla="*/ 168 h 168"/>
                <a:gd name="T20" fmla="*/ 205 w 437"/>
                <a:gd name="T21" fmla="*/ 168 h 168"/>
                <a:gd name="T22" fmla="*/ 240 w 437"/>
                <a:gd name="T23" fmla="*/ 166 h 168"/>
                <a:gd name="T24" fmla="*/ 276 w 437"/>
                <a:gd name="T25" fmla="*/ 163 h 168"/>
                <a:gd name="T26" fmla="*/ 311 w 437"/>
                <a:gd name="T27" fmla="*/ 159 h 168"/>
                <a:gd name="T28" fmla="*/ 345 w 437"/>
                <a:gd name="T29" fmla="*/ 151 h 168"/>
                <a:gd name="T30" fmla="*/ 378 w 437"/>
                <a:gd name="T31" fmla="*/ 139 h 168"/>
                <a:gd name="T32" fmla="*/ 394 w 437"/>
                <a:gd name="T33" fmla="*/ 133 h 168"/>
                <a:gd name="T34" fmla="*/ 409 w 437"/>
                <a:gd name="T35" fmla="*/ 125 h 168"/>
                <a:gd name="T36" fmla="*/ 424 w 437"/>
                <a:gd name="T37" fmla="*/ 118 h 168"/>
                <a:gd name="T38" fmla="*/ 437 w 437"/>
                <a:gd name="T39" fmla="*/ 109 h 168"/>
                <a:gd name="T40" fmla="*/ 437 w 437"/>
                <a:gd name="T41" fmla="*/ 109 h 168"/>
                <a:gd name="T42" fmla="*/ 436 w 437"/>
                <a:gd name="T43" fmla="*/ 94 h 168"/>
                <a:gd name="T44" fmla="*/ 433 w 437"/>
                <a:gd name="T45" fmla="*/ 64 h 168"/>
                <a:gd name="T46" fmla="*/ 430 w 437"/>
                <a:gd name="T47" fmla="*/ 46 h 168"/>
                <a:gd name="T48" fmla="*/ 427 w 437"/>
                <a:gd name="T49" fmla="*/ 30 h 168"/>
                <a:gd name="T50" fmla="*/ 424 w 437"/>
                <a:gd name="T51" fmla="*/ 17 h 168"/>
                <a:gd name="T52" fmla="*/ 421 w 437"/>
                <a:gd name="T53" fmla="*/ 14 h 168"/>
                <a:gd name="T54" fmla="*/ 419 w 437"/>
                <a:gd name="T55" fmla="*/ 11 h 168"/>
                <a:gd name="T56" fmla="*/ 406 w 437"/>
                <a:gd name="T57" fmla="*/ 0 h 168"/>
                <a:gd name="T58" fmla="*/ 406 w 437"/>
                <a:gd name="T59" fmla="*/ 0 h 168"/>
                <a:gd name="T60" fmla="*/ 398 w 437"/>
                <a:gd name="T61" fmla="*/ 3 h 168"/>
                <a:gd name="T62" fmla="*/ 377 w 437"/>
                <a:gd name="T63" fmla="*/ 11 h 168"/>
                <a:gd name="T64" fmla="*/ 344 w 437"/>
                <a:gd name="T65" fmla="*/ 20 h 168"/>
                <a:gd name="T66" fmla="*/ 299 w 437"/>
                <a:gd name="T67" fmla="*/ 29 h 168"/>
                <a:gd name="T68" fmla="*/ 271 w 437"/>
                <a:gd name="T69" fmla="*/ 33 h 168"/>
                <a:gd name="T70" fmla="*/ 241 w 437"/>
                <a:gd name="T71" fmla="*/ 37 h 168"/>
                <a:gd name="T72" fmla="*/ 210 w 437"/>
                <a:gd name="T73" fmla="*/ 40 h 168"/>
                <a:gd name="T74" fmla="*/ 175 w 437"/>
                <a:gd name="T75" fmla="*/ 41 h 168"/>
                <a:gd name="T76" fmla="*/ 137 w 437"/>
                <a:gd name="T77" fmla="*/ 41 h 168"/>
                <a:gd name="T78" fmla="*/ 99 w 437"/>
                <a:gd name="T79" fmla="*/ 40 h 168"/>
                <a:gd name="T80" fmla="*/ 57 w 437"/>
                <a:gd name="T81" fmla="*/ 37 h 168"/>
                <a:gd name="T82" fmla="*/ 15 w 437"/>
                <a:gd name="T83" fmla="*/ 3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37" h="168">
                  <a:moveTo>
                    <a:pt x="15" y="30"/>
                  </a:moveTo>
                  <a:lnTo>
                    <a:pt x="0" y="50"/>
                  </a:lnTo>
                  <a:lnTo>
                    <a:pt x="0" y="50"/>
                  </a:lnTo>
                  <a:lnTo>
                    <a:pt x="6" y="148"/>
                  </a:lnTo>
                  <a:lnTo>
                    <a:pt x="6" y="148"/>
                  </a:lnTo>
                  <a:lnTo>
                    <a:pt x="19" y="151"/>
                  </a:lnTo>
                  <a:lnTo>
                    <a:pt x="54" y="157"/>
                  </a:lnTo>
                  <a:lnTo>
                    <a:pt x="105" y="163"/>
                  </a:lnTo>
                  <a:lnTo>
                    <a:pt x="137" y="165"/>
                  </a:lnTo>
                  <a:lnTo>
                    <a:pt x="170" y="168"/>
                  </a:lnTo>
                  <a:lnTo>
                    <a:pt x="205" y="168"/>
                  </a:lnTo>
                  <a:lnTo>
                    <a:pt x="240" y="166"/>
                  </a:lnTo>
                  <a:lnTo>
                    <a:pt x="276" y="163"/>
                  </a:lnTo>
                  <a:lnTo>
                    <a:pt x="311" y="159"/>
                  </a:lnTo>
                  <a:lnTo>
                    <a:pt x="345" y="151"/>
                  </a:lnTo>
                  <a:lnTo>
                    <a:pt x="378" y="139"/>
                  </a:lnTo>
                  <a:lnTo>
                    <a:pt x="394" y="133"/>
                  </a:lnTo>
                  <a:lnTo>
                    <a:pt x="409" y="125"/>
                  </a:lnTo>
                  <a:lnTo>
                    <a:pt x="424" y="118"/>
                  </a:lnTo>
                  <a:lnTo>
                    <a:pt x="437" y="109"/>
                  </a:lnTo>
                  <a:lnTo>
                    <a:pt x="437" y="109"/>
                  </a:lnTo>
                  <a:lnTo>
                    <a:pt x="436" y="94"/>
                  </a:lnTo>
                  <a:lnTo>
                    <a:pt x="433" y="64"/>
                  </a:lnTo>
                  <a:lnTo>
                    <a:pt x="430" y="46"/>
                  </a:lnTo>
                  <a:lnTo>
                    <a:pt x="427" y="30"/>
                  </a:lnTo>
                  <a:lnTo>
                    <a:pt x="424" y="17"/>
                  </a:lnTo>
                  <a:lnTo>
                    <a:pt x="421" y="14"/>
                  </a:lnTo>
                  <a:lnTo>
                    <a:pt x="419" y="11"/>
                  </a:lnTo>
                  <a:lnTo>
                    <a:pt x="406" y="0"/>
                  </a:lnTo>
                  <a:lnTo>
                    <a:pt x="406" y="0"/>
                  </a:lnTo>
                  <a:lnTo>
                    <a:pt x="398" y="3"/>
                  </a:lnTo>
                  <a:lnTo>
                    <a:pt x="377" y="11"/>
                  </a:lnTo>
                  <a:lnTo>
                    <a:pt x="344" y="20"/>
                  </a:lnTo>
                  <a:lnTo>
                    <a:pt x="299" y="29"/>
                  </a:lnTo>
                  <a:lnTo>
                    <a:pt x="271" y="33"/>
                  </a:lnTo>
                  <a:lnTo>
                    <a:pt x="241" y="37"/>
                  </a:lnTo>
                  <a:lnTo>
                    <a:pt x="210" y="40"/>
                  </a:lnTo>
                  <a:lnTo>
                    <a:pt x="175" y="41"/>
                  </a:lnTo>
                  <a:lnTo>
                    <a:pt x="137" y="41"/>
                  </a:lnTo>
                  <a:lnTo>
                    <a:pt x="99" y="40"/>
                  </a:lnTo>
                  <a:lnTo>
                    <a:pt x="57" y="37"/>
                  </a:lnTo>
                  <a:lnTo>
                    <a:pt x="15" y="30"/>
                  </a:lnTo>
                  <a:close/>
                </a:path>
              </a:pathLst>
            </a:custGeom>
            <a:solidFill>
              <a:srgbClr val="72A3AB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25" name="Freeform 74"/>
            <p:cNvSpPr>
              <a:spLocks/>
            </p:cNvSpPr>
            <p:nvPr/>
          </p:nvSpPr>
          <p:spPr bwMode="auto">
            <a:xfrm>
              <a:off x="7573963" y="2228850"/>
              <a:ext cx="693738" cy="266700"/>
            </a:xfrm>
            <a:custGeom>
              <a:avLst/>
              <a:gdLst>
                <a:gd name="T0" fmla="*/ 15 w 437"/>
                <a:gd name="T1" fmla="*/ 30 h 168"/>
                <a:gd name="T2" fmla="*/ 0 w 437"/>
                <a:gd name="T3" fmla="*/ 50 h 168"/>
                <a:gd name="T4" fmla="*/ 0 w 437"/>
                <a:gd name="T5" fmla="*/ 50 h 168"/>
                <a:gd name="T6" fmla="*/ 6 w 437"/>
                <a:gd name="T7" fmla="*/ 148 h 168"/>
                <a:gd name="T8" fmla="*/ 6 w 437"/>
                <a:gd name="T9" fmla="*/ 148 h 168"/>
                <a:gd name="T10" fmla="*/ 19 w 437"/>
                <a:gd name="T11" fmla="*/ 151 h 168"/>
                <a:gd name="T12" fmla="*/ 54 w 437"/>
                <a:gd name="T13" fmla="*/ 157 h 168"/>
                <a:gd name="T14" fmla="*/ 105 w 437"/>
                <a:gd name="T15" fmla="*/ 163 h 168"/>
                <a:gd name="T16" fmla="*/ 137 w 437"/>
                <a:gd name="T17" fmla="*/ 165 h 168"/>
                <a:gd name="T18" fmla="*/ 170 w 437"/>
                <a:gd name="T19" fmla="*/ 168 h 168"/>
                <a:gd name="T20" fmla="*/ 205 w 437"/>
                <a:gd name="T21" fmla="*/ 168 h 168"/>
                <a:gd name="T22" fmla="*/ 240 w 437"/>
                <a:gd name="T23" fmla="*/ 166 h 168"/>
                <a:gd name="T24" fmla="*/ 276 w 437"/>
                <a:gd name="T25" fmla="*/ 163 h 168"/>
                <a:gd name="T26" fmla="*/ 311 w 437"/>
                <a:gd name="T27" fmla="*/ 159 h 168"/>
                <a:gd name="T28" fmla="*/ 345 w 437"/>
                <a:gd name="T29" fmla="*/ 151 h 168"/>
                <a:gd name="T30" fmla="*/ 378 w 437"/>
                <a:gd name="T31" fmla="*/ 139 h 168"/>
                <a:gd name="T32" fmla="*/ 394 w 437"/>
                <a:gd name="T33" fmla="*/ 133 h 168"/>
                <a:gd name="T34" fmla="*/ 409 w 437"/>
                <a:gd name="T35" fmla="*/ 125 h 168"/>
                <a:gd name="T36" fmla="*/ 424 w 437"/>
                <a:gd name="T37" fmla="*/ 118 h 168"/>
                <a:gd name="T38" fmla="*/ 437 w 437"/>
                <a:gd name="T39" fmla="*/ 109 h 168"/>
                <a:gd name="T40" fmla="*/ 437 w 437"/>
                <a:gd name="T41" fmla="*/ 109 h 168"/>
                <a:gd name="T42" fmla="*/ 436 w 437"/>
                <a:gd name="T43" fmla="*/ 94 h 168"/>
                <a:gd name="T44" fmla="*/ 433 w 437"/>
                <a:gd name="T45" fmla="*/ 64 h 168"/>
                <a:gd name="T46" fmla="*/ 430 w 437"/>
                <a:gd name="T47" fmla="*/ 46 h 168"/>
                <a:gd name="T48" fmla="*/ 427 w 437"/>
                <a:gd name="T49" fmla="*/ 30 h 168"/>
                <a:gd name="T50" fmla="*/ 424 w 437"/>
                <a:gd name="T51" fmla="*/ 17 h 168"/>
                <a:gd name="T52" fmla="*/ 421 w 437"/>
                <a:gd name="T53" fmla="*/ 14 h 168"/>
                <a:gd name="T54" fmla="*/ 419 w 437"/>
                <a:gd name="T55" fmla="*/ 11 h 168"/>
                <a:gd name="T56" fmla="*/ 406 w 437"/>
                <a:gd name="T57" fmla="*/ 0 h 168"/>
                <a:gd name="T58" fmla="*/ 406 w 437"/>
                <a:gd name="T59" fmla="*/ 0 h 168"/>
                <a:gd name="T60" fmla="*/ 398 w 437"/>
                <a:gd name="T61" fmla="*/ 3 h 168"/>
                <a:gd name="T62" fmla="*/ 377 w 437"/>
                <a:gd name="T63" fmla="*/ 11 h 168"/>
                <a:gd name="T64" fmla="*/ 344 w 437"/>
                <a:gd name="T65" fmla="*/ 20 h 168"/>
                <a:gd name="T66" fmla="*/ 299 w 437"/>
                <a:gd name="T67" fmla="*/ 29 h 168"/>
                <a:gd name="T68" fmla="*/ 271 w 437"/>
                <a:gd name="T69" fmla="*/ 33 h 168"/>
                <a:gd name="T70" fmla="*/ 241 w 437"/>
                <a:gd name="T71" fmla="*/ 37 h 168"/>
                <a:gd name="T72" fmla="*/ 210 w 437"/>
                <a:gd name="T73" fmla="*/ 40 h 168"/>
                <a:gd name="T74" fmla="*/ 175 w 437"/>
                <a:gd name="T75" fmla="*/ 41 h 168"/>
                <a:gd name="T76" fmla="*/ 137 w 437"/>
                <a:gd name="T77" fmla="*/ 41 h 168"/>
                <a:gd name="T78" fmla="*/ 99 w 437"/>
                <a:gd name="T79" fmla="*/ 40 h 168"/>
                <a:gd name="T80" fmla="*/ 57 w 437"/>
                <a:gd name="T81" fmla="*/ 37 h 168"/>
                <a:gd name="T82" fmla="*/ 15 w 437"/>
                <a:gd name="T83" fmla="*/ 3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37" h="168">
                  <a:moveTo>
                    <a:pt x="15" y="30"/>
                  </a:moveTo>
                  <a:lnTo>
                    <a:pt x="0" y="50"/>
                  </a:lnTo>
                  <a:lnTo>
                    <a:pt x="0" y="50"/>
                  </a:lnTo>
                  <a:lnTo>
                    <a:pt x="6" y="148"/>
                  </a:lnTo>
                  <a:lnTo>
                    <a:pt x="6" y="148"/>
                  </a:lnTo>
                  <a:lnTo>
                    <a:pt x="19" y="151"/>
                  </a:lnTo>
                  <a:lnTo>
                    <a:pt x="54" y="157"/>
                  </a:lnTo>
                  <a:lnTo>
                    <a:pt x="105" y="163"/>
                  </a:lnTo>
                  <a:lnTo>
                    <a:pt x="137" y="165"/>
                  </a:lnTo>
                  <a:lnTo>
                    <a:pt x="170" y="168"/>
                  </a:lnTo>
                  <a:lnTo>
                    <a:pt x="205" y="168"/>
                  </a:lnTo>
                  <a:lnTo>
                    <a:pt x="240" y="166"/>
                  </a:lnTo>
                  <a:lnTo>
                    <a:pt x="276" y="163"/>
                  </a:lnTo>
                  <a:lnTo>
                    <a:pt x="311" y="159"/>
                  </a:lnTo>
                  <a:lnTo>
                    <a:pt x="345" y="151"/>
                  </a:lnTo>
                  <a:lnTo>
                    <a:pt x="378" y="139"/>
                  </a:lnTo>
                  <a:lnTo>
                    <a:pt x="394" y="133"/>
                  </a:lnTo>
                  <a:lnTo>
                    <a:pt x="409" y="125"/>
                  </a:lnTo>
                  <a:lnTo>
                    <a:pt x="424" y="118"/>
                  </a:lnTo>
                  <a:lnTo>
                    <a:pt x="437" y="109"/>
                  </a:lnTo>
                  <a:lnTo>
                    <a:pt x="437" y="109"/>
                  </a:lnTo>
                  <a:lnTo>
                    <a:pt x="436" y="94"/>
                  </a:lnTo>
                  <a:lnTo>
                    <a:pt x="433" y="64"/>
                  </a:lnTo>
                  <a:lnTo>
                    <a:pt x="430" y="46"/>
                  </a:lnTo>
                  <a:lnTo>
                    <a:pt x="427" y="30"/>
                  </a:lnTo>
                  <a:lnTo>
                    <a:pt x="424" y="17"/>
                  </a:lnTo>
                  <a:lnTo>
                    <a:pt x="421" y="14"/>
                  </a:lnTo>
                  <a:lnTo>
                    <a:pt x="419" y="11"/>
                  </a:lnTo>
                  <a:lnTo>
                    <a:pt x="406" y="0"/>
                  </a:lnTo>
                  <a:lnTo>
                    <a:pt x="406" y="0"/>
                  </a:lnTo>
                  <a:lnTo>
                    <a:pt x="398" y="3"/>
                  </a:lnTo>
                  <a:lnTo>
                    <a:pt x="377" y="11"/>
                  </a:lnTo>
                  <a:lnTo>
                    <a:pt x="344" y="20"/>
                  </a:lnTo>
                  <a:lnTo>
                    <a:pt x="299" y="29"/>
                  </a:lnTo>
                  <a:lnTo>
                    <a:pt x="271" y="33"/>
                  </a:lnTo>
                  <a:lnTo>
                    <a:pt x="241" y="37"/>
                  </a:lnTo>
                  <a:lnTo>
                    <a:pt x="210" y="40"/>
                  </a:lnTo>
                  <a:lnTo>
                    <a:pt x="175" y="41"/>
                  </a:lnTo>
                  <a:lnTo>
                    <a:pt x="137" y="41"/>
                  </a:lnTo>
                  <a:lnTo>
                    <a:pt x="99" y="40"/>
                  </a:lnTo>
                  <a:lnTo>
                    <a:pt x="57" y="37"/>
                  </a:lnTo>
                  <a:lnTo>
                    <a:pt x="15" y="30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26" name="Freeform 75"/>
            <p:cNvSpPr>
              <a:spLocks/>
            </p:cNvSpPr>
            <p:nvPr/>
          </p:nvSpPr>
          <p:spPr bwMode="auto">
            <a:xfrm>
              <a:off x="7570788" y="1973263"/>
              <a:ext cx="649288" cy="173038"/>
            </a:xfrm>
            <a:custGeom>
              <a:avLst/>
              <a:gdLst>
                <a:gd name="T0" fmla="*/ 0 w 409"/>
                <a:gd name="T1" fmla="*/ 99 h 109"/>
                <a:gd name="T2" fmla="*/ 0 w 409"/>
                <a:gd name="T3" fmla="*/ 99 h 109"/>
                <a:gd name="T4" fmla="*/ 30 w 409"/>
                <a:gd name="T5" fmla="*/ 104 h 109"/>
                <a:gd name="T6" fmla="*/ 67 w 409"/>
                <a:gd name="T7" fmla="*/ 107 h 109"/>
                <a:gd name="T8" fmla="*/ 115 w 409"/>
                <a:gd name="T9" fmla="*/ 109 h 109"/>
                <a:gd name="T10" fmla="*/ 144 w 409"/>
                <a:gd name="T11" fmla="*/ 109 h 109"/>
                <a:gd name="T12" fmla="*/ 175 w 409"/>
                <a:gd name="T13" fmla="*/ 109 h 109"/>
                <a:gd name="T14" fmla="*/ 209 w 409"/>
                <a:gd name="T15" fmla="*/ 105 h 109"/>
                <a:gd name="T16" fmla="*/ 245 w 409"/>
                <a:gd name="T17" fmla="*/ 102 h 109"/>
                <a:gd name="T18" fmla="*/ 282 w 409"/>
                <a:gd name="T19" fmla="*/ 98 h 109"/>
                <a:gd name="T20" fmla="*/ 323 w 409"/>
                <a:gd name="T21" fmla="*/ 90 h 109"/>
                <a:gd name="T22" fmla="*/ 365 w 409"/>
                <a:gd name="T23" fmla="*/ 83 h 109"/>
                <a:gd name="T24" fmla="*/ 409 w 409"/>
                <a:gd name="T25" fmla="*/ 72 h 109"/>
                <a:gd name="T26" fmla="*/ 409 w 409"/>
                <a:gd name="T27" fmla="*/ 0 h 109"/>
                <a:gd name="T28" fmla="*/ 409 w 409"/>
                <a:gd name="T29" fmla="*/ 0 h 109"/>
                <a:gd name="T30" fmla="*/ 384 w 409"/>
                <a:gd name="T31" fmla="*/ 7 h 109"/>
                <a:gd name="T32" fmla="*/ 350 w 409"/>
                <a:gd name="T33" fmla="*/ 13 h 109"/>
                <a:gd name="T34" fmla="*/ 305 w 409"/>
                <a:gd name="T35" fmla="*/ 21 h 109"/>
                <a:gd name="T36" fmla="*/ 248 w 409"/>
                <a:gd name="T37" fmla="*/ 27 h 109"/>
                <a:gd name="T38" fmla="*/ 215 w 409"/>
                <a:gd name="T39" fmla="*/ 29 h 109"/>
                <a:gd name="T40" fmla="*/ 177 w 409"/>
                <a:gd name="T41" fmla="*/ 30 h 109"/>
                <a:gd name="T42" fmla="*/ 138 w 409"/>
                <a:gd name="T43" fmla="*/ 32 h 109"/>
                <a:gd name="T44" fmla="*/ 95 w 409"/>
                <a:gd name="T45" fmla="*/ 32 h 109"/>
                <a:gd name="T46" fmla="*/ 49 w 409"/>
                <a:gd name="T47" fmla="*/ 30 h 109"/>
                <a:gd name="T48" fmla="*/ 0 w 409"/>
                <a:gd name="T49" fmla="*/ 27 h 109"/>
                <a:gd name="T50" fmla="*/ 0 w 409"/>
                <a:gd name="T51" fmla="*/ 9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09" h="109">
                  <a:moveTo>
                    <a:pt x="0" y="99"/>
                  </a:moveTo>
                  <a:lnTo>
                    <a:pt x="0" y="99"/>
                  </a:lnTo>
                  <a:lnTo>
                    <a:pt x="30" y="104"/>
                  </a:lnTo>
                  <a:lnTo>
                    <a:pt x="67" y="107"/>
                  </a:lnTo>
                  <a:lnTo>
                    <a:pt x="115" y="109"/>
                  </a:lnTo>
                  <a:lnTo>
                    <a:pt x="144" y="109"/>
                  </a:lnTo>
                  <a:lnTo>
                    <a:pt x="175" y="109"/>
                  </a:lnTo>
                  <a:lnTo>
                    <a:pt x="209" y="105"/>
                  </a:lnTo>
                  <a:lnTo>
                    <a:pt x="245" y="102"/>
                  </a:lnTo>
                  <a:lnTo>
                    <a:pt x="282" y="98"/>
                  </a:lnTo>
                  <a:lnTo>
                    <a:pt x="323" y="90"/>
                  </a:lnTo>
                  <a:lnTo>
                    <a:pt x="365" y="83"/>
                  </a:lnTo>
                  <a:lnTo>
                    <a:pt x="409" y="72"/>
                  </a:lnTo>
                  <a:lnTo>
                    <a:pt x="409" y="0"/>
                  </a:lnTo>
                  <a:lnTo>
                    <a:pt x="409" y="0"/>
                  </a:lnTo>
                  <a:lnTo>
                    <a:pt x="384" y="7"/>
                  </a:lnTo>
                  <a:lnTo>
                    <a:pt x="350" y="13"/>
                  </a:lnTo>
                  <a:lnTo>
                    <a:pt x="305" y="21"/>
                  </a:lnTo>
                  <a:lnTo>
                    <a:pt x="248" y="27"/>
                  </a:lnTo>
                  <a:lnTo>
                    <a:pt x="215" y="29"/>
                  </a:lnTo>
                  <a:lnTo>
                    <a:pt x="177" y="30"/>
                  </a:lnTo>
                  <a:lnTo>
                    <a:pt x="138" y="32"/>
                  </a:lnTo>
                  <a:lnTo>
                    <a:pt x="95" y="32"/>
                  </a:lnTo>
                  <a:lnTo>
                    <a:pt x="49" y="30"/>
                  </a:lnTo>
                  <a:lnTo>
                    <a:pt x="0" y="27"/>
                  </a:lnTo>
                  <a:lnTo>
                    <a:pt x="0" y="99"/>
                  </a:lnTo>
                  <a:close/>
                </a:path>
              </a:pathLst>
            </a:custGeom>
            <a:solidFill>
              <a:srgbClr val="C96028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27" name="Freeform 76"/>
            <p:cNvSpPr>
              <a:spLocks/>
            </p:cNvSpPr>
            <p:nvPr/>
          </p:nvSpPr>
          <p:spPr bwMode="auto">
            <a:xfrm>
              <a:off x="7894638" y="1185863"/>
              <a:ext cx="285750" cy="1033463"/>
            </a:xfrm>
            <a:custGeom>
              <a:avLst/>
              <a:gdLst>
                <a:gd name="T0" fmla="*/ 0 w 180"/>
                <a:gd name="T1" fmla="*/ 0 h 651"/>
                <a:gd name="T2" fmla="*/ 0 w 180"/>
                <a:gd name="T3" fmla="*/ 0 h 651"/>
                <a:gd name="T4" fmla="*/ 5 w 180"/>
                <a:gd name="T5" fmla="*/ 0 h 651"/>
                <a:gd name="T6" fmla="*/ 15 w 180"/>
                <a:gd name="T7" fmla="*/ 1 h 651"/>
                <a:gd name="T8" fmla="*/ 30 w 180"/>
                <a:gd name="T9" fmla="*/ 6 h 651"/>
                <a:gd name="T10" fmla="*/ 39 w 180"/>
                <a:gd name="T11" fmla="*/ 9 h 651"/>
                <a:gd name="T12" fmla="*/ 48 w 180"/>
                <a:gd name="T13" fmla="*/ 13 h 651"/>
                <a:gd name="T14" fmla="*/ 59 w 180"/>
                <a:gd name="T15" fmla="*/ 19 h 651"/>
                <a:gd name="T16" fmla="*/ 68 w 180"/>
                <a:gd name="T17" fmla="*/ 27 h 651"/>
                <a:gd name="T18" fmla="*/ 78 w 180"/>
                <a:gd name="T19" fmla="*/ 36 h 651"/>
                <a:gd name="T20" fmla="*/ 89 w 180"/>
                <a:gd name="T21" fmla="*/ 48 h 651"/>
                <a:gd name="T22" fmla="*/ 98 w 180"/>
                <a:gd name="T23" fmla="*/ 61 h 651"/>
                <a:gd name="T24" fmla="*/ 107 w 180"/>
                <a:gd name="T25" fmla="*/ 78 h 651"/>
                <a:gd name="T26" fmla="*/ 116 w 180"/>
                <a:gd name="T27" fmla="*/ 96 h 651"/>
                <a:gd name="T28" fmla="*/ 122 w 180"/>
                <a:gd name="T29" fmla="*/ 117 h 651"/>
                <a:gd name="T30" fmla="*/ 122 w 180"/>
                <a:gd name="T31" fmla="*/ 117 h 651"/>
                <a:gd name="T32" fmla="*/ 130 w 180"/>
                <a:gd name="T33" fmla="*/ 143 h 651"/>
                <a:gd name="T34" fmla="*/ 134 w 180"/>
                <a:gd name="T35" fmla="*/ 172 h 651"/>
                <a:gd name="T36" fmla="*/ 146 w 180"/>
                <a:gd name="T37" fmla="*/ 236 h 651"/>
                <a:gd name="T38" fmla="*/ 155 w 180"/>
                <a:gd name="T39" fmla="*/ 309 h 651"/>
                <a:gd name="T40" fmla="*/ 163 w 180"/>
                <a:gd name="T41" fmla="*/ 386 h 651"/>
                <a:gd name="T42" fmla="*/ 169 w 180"/>
                <a:gd name="T43" fmla="*/ 461 h 651"/>
                <a:gd name="T44" fmla="*/ 173 w 180"/>
                <a:gd name="T45" fmla="*/ 532 h 651"/>
                <a:gd name="T46" fmla="*/ 180 w 180"/>
                <a:gd name="T47" fmla="*/ 641 h 651"/>
                <a:gd name="T48" fmla="*/ 143 w 180"/>
                <a:gd name="T49" fmla="*/ 651 h 651"/>
                <a:gd name="T50" fmla="*/ 143 w 180"/>
                <a:gd name="T51" fmla="*/ 651 h 651"/>
                <a:gd name="T52" fmla="*/ 143 w 180"/>
                <a:gd name="T53" fmla="*/ 623 h 651"/>
                <a:gd name="T54" fmla="*/ 140 w 180"/>
                <a:gd name="T55" fmla="*/ 550 h 651"/>
                <a:gd name="T56" fmla="*/ 134 w 180"/>
                <a:gd name="T57" fmla="*/ 448 h 651"/>
                <a:gd name="T58" fmla="*/ 130 w 180"/>
                <a:gd name="T59" fmla="*/ 389 h 651"/>
                <a:gd name="T60" fmla="*/ 124 w 180"/>
                <a:gd name="T61" fmla="*/ 328 h 651"/>
                <a:gd name="T62" fmla="*/ 116 w 180"/>
                <a:gd name="T63" fmla="*/ 268 h 651"/>
                <a:gd name="T64" fmla="*/ 106 w 180"/>
                <a:gd name="T65" fmla="*/ 209 h 651"/>
                <a:gd name="T66" fmla="*/ 95 w 180"/>
                <a:gd name="T67" fmla="*/ 155 h 651"/>
                <a:gd name="T68" fmla="*/ 87 w 180"/>
                <a:gd name="T69" fmla="*/ 129 h 651"/>
                <a:gd name="T70" fmla="*/ 80 w 180"/>
                <a:gd name="T71" fmla="*/ 105 h 651"/>
                <a:gd name="T72" fmla="*/ 72 w 180"/>
                <a:gd name="T73" fmla="*/ 84 h 651"/>
                <a:gd name="T74" fmla="*/ 65 w 180"/>
                <a:gd name="T75" fmla="*/ 63 h 651"/>
                <a:gd name="T76" fmla="*/ 56 w 180"/>
                <a:gd name="T77" fmla="*/ 45 h 651"/>
                <a:gd name="T78" fmla="*/ 45 w 180"/>
                <a:gd name="T79" fmla="*/ 30 h 651"/>
                <a:gd name="T80" fmla="*/ 36 w 180"/>
                <a:gd name="T81" fmla="*/ 18 h 651"/>
                <a:gd name="T82" fmla="*/ 24 w 180"/>
                <a:gd name="T83" fmla="*/ 9 h 651"/>
                <a:gd name="T84" fmla="*/ 14 w 180"/>
                <a:gd name="T85" fmla="*/ 3 h 651"/>
                <a:gd name="T86" fmla="*/ 6 w 180"/>
                <a:gd name="T87" fmla="*/ 1 h 651"/>
                <a:gd name="T88" fmla="*/ 0 w 180"/>
                <a:gd name="T89" fmla="*/ 0 h 6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80" h="651">
                  <a:moveTo>
                    <a:pt x="0" y="0"/>
                  </a:moveTo>
                  <a:lnTo>
                    <a:pt x="0" y="0"/>
                  </a:lnTo>
                  <a:lnTo>
                    <a:pt x="5" y="0"/>
                  </a:lnTo>
                  <a:lnTo>
                    <a:pt x="15" y="1"/>
                  </a:lnTo>
                  <a:lnTo>
                    <a:pt x="30" y="6"/>
                  </a:lnTo>
                  <a:lnTo>
                    <a:pt x="39" y="9"/>
                  </a:lnTo>
                  <a:lnTo>
                    <a:pt x="48" y="13"/>
                  </a:lnTo>
                  <a:lnTo>
                    <a:pt x="59" y="19"/>
                  </a:lnTo>
                  <a:lnTo>
                    <a:pt x="68" y="27"/>
                  </a:lnTo>
                  <a:lnTo>
                    <a:pt x="78" y="36"/>
                  </a:lnTo>
                  <a:lnTo>
                    <a:pt x="89" y="48"/>
                  </a:lnTo>
                  <a:lnTo>
                    <a:pt x="98" y="61"/>
                  </a:lnTo>
                  <a:lnTo>
                    <a:pt x="107" y="78"/>
                  </a:lnTo>
                  <a:lnTo>
                    <a:pt x="116" y="96"/>
                  </a:lnTo>
                  <a:lnTo>
                    <a:pt x="122" y="117"/>
                  </a:lnTo>
                  <a:lnTo>
                    <a:pt x="122" y="117"/>
                  </a:lnTo>
                  <a:lnTo>
                    <a:pt x="130" y="143"/>
                  </a:lnTo>
                  <a:lnTo>
                    <a:pt x="134" y="172"/>
                  </a:lnTo>
                  <a:lnTo>
                    <a:pt x="146" y="236"/>
                  </a:lnTo>
                  <a:lnTo>
                    <a:pt x="155" y="309"/>
                  </a:lnTo>
                  <a:lnTo>
                    <a:pt x="163" y="386"/>
                  </a:lnTo>
                  <a:lnTo>
                    <a:pt x="169" y="461"/>
                  </a:lnTo>
                  <a:lnTo>
                    <a:pt x="173" y="532"/>
                  </a:lnTo>
                  <a:lnTo>
                    <a:pt x="180" y="641"/>
                  </a:lnTo>
                  <a:lnTo>
                    <a:pt x="143" y="651"/>
                  </a:lnTo>
                  <a:lnTo>
                    <a:pt x="143" y="651"/>
                  </a:lnTo>
                  <a:lnTo>
                    <a:pt x="143" y="623"/>
                  </a:lnTo>
                  <a:lnTo>
                    <a:pt x="140" y="550"/>
                  </a:lnTo>
                  <a:lnTo>
                    <a:pt x="134" y="448"/>
                  </a:lnTo>
                  <a:lnTo>
                    <a:pt x="130" y="389"/>
                  </a:lnTo>
                  <a:lnTo>
                    <a:pt x="124" y="328"/>
                  </a:lnTo>
                  <a:lnTo>
                    <a:pt x="116" y="268"/>
                  </a:lnTo>
                  <a:lnTo>
                    <a:pt x="106" y="209"/>
                  </a:lnTo>
                  <a:lnTo>
                    <a:pt x="95" y="155"/>
                  </a:lnTo>
                  <a:lnTo>
                    <a:pt x="87" y="129"/>
                  </a:lnTo>
                  <a:lnTo>
                    <a:pt x="80" y="105"/>
                  </a:lnTo>
                  <a:lnTo>
                    <a:pt x="72" y="84"/>
                  </a:lnTo>
                  <a:lnTo>
                    <a:pt x="65" y="63"/>
                  </a:lnTo>
                  <a:lnTo>
                    <a:pt x="56" y="45"/>
                  </a:lnTo>
                  <a:lnTo>
                    <a:pt x="45" y="30"/>
                  </a:lnTo>
                  <a:lnTo>
                    <a:pt x="36" y="18"/>
                  </a:lnTo>
                  <a:lnTo>
                    <a:pt x="24" y="9"/>
                  </a:lnTo>
                  <a:lnTo>
                    <a:pt x="14" y="3"/>
                  </a:lnTo>
                  <a:lnTo>
                    <a:pt x="6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28" name="Freeform 77"/>
            <p:cNvSpPr>
              <a:spLocks/>
            </p:cNvSpPr>
            <p:nvPr/>
          </p:nvSpPr>
          <p:spPr bwMode="auto">
            <a:xfrm>
              <a:off x="7894638" y="1185863"/>
              <a:ext cx="285750" cy="1033463"/>
            </a:xfrm>
            <a:custGeom>
              <a:avLst/>
              <a:gdLst>
                <a:gd name="T0" fmla="*/ 0 w 180"/>
                <a:gd name="T1" fmla="*/ 0 h 651"/>
                <a:gd name="T2" fmla="*/ 0 w 180"/>
                <a:gd name="T3" fmla="*/ 0 h 651"/>
                <a:gd name="T4" fmla="*/ 5 w 180"/>
                <a:gd name="T5" fmla="*/ 0 h 651"/>
                <a:gd name="T6" fmla="*/ 15 w 180"/>
                <a:gd name="T7" fmla="*/ 1 h 651"/>
                <a:gd name="T8" fmla="*/ 30 w 180"/>
                <a:gd name="T9" fmla="*/ 6 h 651"/>
                <a:gd name="T10" fmla="*/ 39 w 180"/>
                <a:gd name="T11" fmla="*/ 9 h 651"/>
                <a:gd name="T12" fmla="*/ 48 w 180"/>
                <a:gd name="T13" fmla="*/ 13 h 651"/>
                <a:gd name="T14" fmla="*/ 59 w 180"/>
                <a:gd name="T15" fmla="*/ 19 h 651"/>
                <a:gd name="T16" fmla="*/ 68 w 180"/>
                <a:gd name="T17" fmla="*/ 27 h 651"/>
                <a:gd name="T18" fmla="*/ 78 w 180"/>
                <a:gd name="T19" fmla="*/ 36 h 651"/>
                <a:gd name="T20" fmla="*/ 89 w 180"/>
                <a:gd name="T21" fmla="*/ 48 h 651"/>
                <a:gd name="T22" fmla="*/ 98 w 180"/>
                <a:gd name="T23" fmla="*/ 61 h 651"/>
                <a:gd name="T24" fmla="*/ 107 w 180"/>
                <a:gd name="T25" fmla="*/ 78 h 651"/>
                <a:gd name="T26" fmla="*/ 116 w 180"/>
                <a:gd name="T27" fmla="*/ 96 h 651"/>
                <a:gd name="T28" fmla="*/ 122 w 180"/>
                <a:gd name="T29" fmla="*/ 117 h 651"/>
                <a:gd name="T30" fmla="*/ 122 w 180"/>
                <a:gd name="T31" fmla="*/ 117 h 651"/>
                <a:gd name="T32" fmla="*/ 130 w 180"/>
                <a:gd name="T33" fmla="*/ 143 h 651"/>
                <a:gd name="T34" fmla="*/ 134 w 180"/>
                <a:gd name="T35" fmla="*/ 172 h 651"/>
                <a:gd name="T36" fmla="*/ 146 w 180"/>
                <a:gd name="T37" fmla="*/ 236 h 651"/>
                <a:gd name="T38" fmla="*/ 155 w 180"/>
                <a:gd name="T39" fmla="*/ 309 h 651"/>
                <a:gd name="T40" fmla="*/ 163 w 180"/>
                <a:gd name="T41" fmla="*/ 386 h 651"/>
                <a:gd name="T42" fmla="*/ 169 w 180"/>
                <a:gd name="T43" fmla="*/ 461 h 651"/>
                <a:gd name="T44" fmla="*/ 173 w 180"/>
                <a:gd name="T45" fmla="*/ 532 h 651"/>
                <a:gd name="T46" fmla="*/ 180 w 180"/>
                <a:gd name="T47" fmla="*/ 641 h 651"/>
                <a:gd name="T48" fmla="*/ 143 w 180"/>
                <a:gd name="T49" fmla="*/ 651 h 651"/>
                <a:gd name="T50" fmla="*/ 143 w 180"/>
                <a:gd name="T51" fmla="*/ 651 h 651"/>
                <a:gd name="T52" fmla="*/ 143 w 180"/>
                <a:gd name="T53" fmla="*/ 623 h 651"/>
                <a:gd name="T54" fmla="*/ 140 w 180"/>
                <a:gd name="T55" fmla="*/ 550 h 651"/>
                <a:gd name="T56" fmla="*/ 134 w 180"/>
                <a:gd name="T57" fmla="*/ 448 h 651"/>
                <a:gd name="T58" fmla="*/ 130 w 180"/>
                <a:gd name="T59" fmla="*/ 389 h 651"/>
                <a:gd name="T60" fmla="*/ 124 w 180"/>
                <a:gd name="T61" fmla="*/ 328 h 651"/>
                <a:gd name="T62" fmla="*/ 116 w 180"/>
                <a:gd name="T63" fmla="*/ 268 h 651"/>
                <a:gd name="T64" fmla="*/ 106 w 180"/>
                <a:gd name="T65" fmla="*/ 209 h 651"/>
                <a:gd name="T66" fmla="*/ 95 w 180"/>
                <a:gd name="T67" fmla="*/ 155 h 651"/>
                <a:gd name="T68" fmla="*/ 87 w 180"/>
                <a:gd name="T69" fmla="*/ 129 h 651"/>
                <a:gd name="T70" fmla="*/ 80 w 180"/>
                <a:gd name="T71" fmla="*/ 105 h 651"/>
                <a:gd name="T72" fmla="*/ 72 w 180"/>
                <a:gd name="T73" fmla="*/ 84 h 651"/>
                <a:gd name="T74" fmla="*/ 65 w 180"/>
                <a:gd name="T75" fmla="*/ 63 h 651"/>
                <a:gd name="T76" fmla="*/ 56 w 180"/>
                <a:gd name="T77" fmla="*/ 45 h 651"/>
                <a:gd name="T78" fmla="*/ 45 w 180"/>
                <a:gd name="T79" fmla="*/ 30 h 651"/>
                <a:gd name="T80" fmla="*/ 36 w 180"/>
                <a:gd name="T81" fmla="*/ 18 h 651"/>
                <a:gd name="T82" fmla="*/ 24 w 180"/>
                <a:gd name="T83" fmla="*/ 9 h 651"/>
                <a:gd name="T84" fmla="*/ 14 w 180"/>
                <a:gd name="T85" fmla="*/ 3 h 651"/>
                <a:gd name="T86" fmla="*/ 6 w 180"/>
                <a:gd name="T87" fmla="*/ 1 h 651"/>
                <a:gd name="T88" fmla="*/ 0 w 180"/>
                <a:gd name="T89" fmla="*/ 0 h 6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80" h="651">
                  <a:moveTo>
                    <a:pt x="0" y="0"/>
                  </a:moveTo>
                  <a:lnTo>
                    <a:pt x="0" y="0"/>
                  </a:lnTo>
                  <a:lnTo>
                    <a:pt x="5" y="0"/>
                  </a:lnTo>
                  <a:lnTo>
                    <a:pt x="15" y="1"/>
                  </a:lnTo>
                  <a:lnTo>
                    <a:pt x="30" y="6"/>
                  </a:lnTo>
                  <a:lnTo>
                    <a:pt x="39" y="9"/>
                  </a:lnTo>
                  <a:lnTo>
                    <a:pt x="48" y="13"/>
                  </a:lnTo>
                  <a:lnTo>
                    <a:pt x="59" y="19"/>
                  </a:lnTo>
                  <a:lnTo>
                    <a:pt x="68" y="27"/>
                  </a:lnTo>
                  <a:lnTo>
                    <a:pt x="78" y="36"/>
                  </a:lnTo>
                  <a:lnTo>
                    <a:pt x="89" y="48"/>
                  </a:lnTo>
                  <a:lnTo>
                    <a:pt x="98" y="61"/>
                  </a:lnTo>
                  <a:lnTo>
                    <a:pt x="107" y="78"/>
                  </a:lnTo>
                  <a:lnTo>
                    <a:pt x="116" y="96"/>
                  </a:lnTo>
                  <a:lnTo>
                    <a:pt x="122" y="117"/>
                  </a:lnTo>
                  <a:lnTo>
                    <a:pt x="122" y="117"/>
                  </a:lnTo>
                  <a:lnTo>
                    <a:pt x="130" y="143"/>
                  </a:lnTo>
                  <a:lnTo>
                    <a:pt x="134" y="172"/>
                  </a:lnTo>
                  <a:lnTo>
                    <a:pt x="146" y="236"/>
                  </a:lnTo>
                  <a:lnTo>
                    <a:pt x="155" y="309"/>
                  </a:lnTo>
                  <a:lnTo>
                    <a:pt x="163" y="386"/>
                  </a:lnTo>
                  <a:lnTo>
                    <a:pt x="169" y="461"/>
                  </a:lnTo>
                  <a:lnTo>
                    <a:pt x="173" y="532"/>
                  </a:lnTo>
                  <a:lnTo>
                    <a:pt x="180" y="641"/>
                  </a:lnTo>
                  <a:lnTo>
                    <a:pt x="143" y="651"/>
                  </a:lnTo>
                  <a:lnTo>
                    <a:pt x="143" y="651"/>
                  </a:lnTo>
                  <a:lnTo>
                    <a:pt x="143" y="623"/>
                  </a:lnTo>
                  <a:lnTo>
                    <a:pt x="140" y="550"/>
                  </a:lnTo>
                  <a:lnTo>
                    <a:pt x="134" y="448"/>
                  </a:lnTo>
                  <a:lnTo>
                    <a:pt x="130" y="389"/>
                  </a:lnTo>
                  <a:lnTo>
                    <a:pt x="124" y="328"/>
                  </a:lnTo>
                  <a:lnTo>
                    <a:pt x="116" y="268"/>
                  </a:lnTo>
                  <a:lnTo>
                    <a:pt x="106" y="209"/>
                  </a:lnTo>
                  <a:lnTo>
                    <a:pt x="95" y="155"/>
                  </a:lnTo>
                  <a:lnTo>
                    <a:pt x="87" y="129"/>
                  </a:lnTo>
                  <a:lnTo>
                    <a:pt x="80" y="105"/>
                  </a:lnTo>
                  <a:lnTo>
                    <a:pt x="72" y="84"/>
                  </a:lnTo>
                  <a:lnTo>
                    <a:pt x="65" y="63"/>
                  </a:lnTo>
                  <a:lnTo>
                    <a:pt x="56" y="45"/>
                  </a:lnTo>
                  <a:lnTo>
                    <a:pt x="45" y="30"/>
                  </a:lnTo>
                  <a:lnTo>
                    <a:pt x="36" y="18"/>
                  </a:lnTo>
                  <a:lnTo>
                    <a:pt x="24" y="9"/>
                  </a:lnTo>
                  <a:lnTo>
                    <a:pt x="14" y="3"/>
                  </a:lnTo>
                  <a:lnTo>
                    <a:pt x="6" y="1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29" name="Freeform 78"/>
            <p:cNvSpPr>
              <a:spLocks/>
            </p:cNvSpPr>
            <p:nvPr/>
          </p:nvSpPr>
          <p:spPr bwMode="auto">
            <a:xfrm>
              <a:off x="7634288" y="1127125"/>
              <a:ext cx="438150" cy="187325"/>
            </a:xfrm>
            <a:custGeom>
              <a:avLst/>
              <a:gdLst>
                <a:gd name="T0" fmla="*/ 276 w 276"/>
                <a:gd name="T1" fmla="*/ 73 h 118"/>
                <a:gd name="T2" fmla="*/ 276 w 276"/>
                <a:gd name="T3" fmla="*/ 73 h 118"/>
                <a:gd name="T4" fmla="*/ 270 w 276"/>
                <a:gd name="T5" fmla="*/ 61 h 118"/>
                <a:gd name="T6" fmla="*/ 261 w 276"/>
                <a:gd name="T7" fmla="*/ 52 h 118"/>
                <a:gd name="T8" fmla="*/ 251 w 276"/>
                <a:gd name="T9" fmla="*/ 43 h 118"/>
                <a:gd name="T10" fmla="*/ 241 w 276"/>
                <a:gd name="T11" fmla="*/ 35 h 118"/>
                <a:gd name="T12" fmla="*/ 230 w 276"/>
                <a:gd name="T13" fmla="*/ 28 h 118"/>
                <a:gd name="T14" fmla="*/ 220 w 276"/>
                <a:gd name="T15" fmla="*/ 22 h 118"/>
                <a:gd name="T16" fmla="*/ 197 w 276"/>
                <a:gd name="T17" fmla="*/ 11 h 118"/>
                <a:gd name="T18" fmla="*/ 175 w 276"/>
                <a:gd name="T19" fmla="*/ 5 h 118"/>
                <a:gd name="T20" fmla="*/ 152 w 276"/>
                <a:gd name="T21" fmla="*/ 0 h 118"/>
                <a:gd name="T22" fmla="*/ 131 w 276"/>
                <a:gd name="T23" fmla="*/ 0 h 118"/>
                <a:gd name="T24" fmla="*/ 114 w 276"/>
                <a:gd name="T25" fmla="*/ 3 h 118"/>
                <a:gd name="T26" fmla="*/ 114 w 276"/>
                <a:gd name="T27" fmla="*/ 3 h 118"/>
                <a:gd name="T28" fmla="*/ 95 w 276"/>
                <a:gd name="T29" fmla="*/ 9 h 118"/>
                <a:gd name="T30" fmla="*/ 78 w 276"/>
                <a:gd name="T31" fmla="*/ 17 h 118"/>
                <a:gd name="T32" fmla="*/ 61 w 276"/>
                <a:gd name="T33" fmla="*/ 28 h 118"/>
                <a:gd name="T34" fmla="*/ 46 w 276"/>
                <a:gd name="T35" fmla="*/ 40 h 118"/>
                <a:gd name="T36" fmla="*/ 33 w 276"/>
                <a:gd name="T37" fmla="*/ 55 h 118"/>
                <a:gd name="T38" fmla="*/ 21 w 276"/>
                <a:gd name="T39" fmla="*/ 71 h 118"/>
                <a:gd name="T40" fmla="*/ 10 w 276"/>
                <a:gd name="T41" fmla="*/ 89 h 118"/>
                <a:gd name="T42" fmla="*/ 0 w 276"/>
                <a:gd name="T43" fmla="*/ 111 h 118"/>
                <a:gd name="T44" fmla="*/ 0 w 276"/>
                <a:gd name="T45" fmla="*/ 111 h 118"/>
                <a:gd name="T46" fmla="*/ 28 w 276"/>
                <a:gd name="T47" fmla="*/ 115 h 118"/>
                <a:gd name="T48" fmla="*/ 58 w 276"/>
                <a:gd name="T49" fmla="*/ 118 h 118"/>
                <a:gd name="T50" fmla="*/ 92 w 276"/>
                <a:gd name="T51" fmla="*/ 118 h 118"/>
                <a:gd name="T52" fmla="*/ 126 w 276"/>
                <a:gd name="T53" fmla="*/ 117 h 118"/>
                <a:gd name="T54" fmla="*/ 162 w 276"/>
                <a:gd name="T55" fmla="*/ 112 h 118"/>
                <a:gd name="T56" fmla="*/ 181 w 276"/>
                <a:gd name="T57" fmla="*/ 108 h 118"/>
                <a:gd name="T58" fmla="*/ 199 w 276"/>
                <a:gd name="T59" fmla="*/ 103 h 118"/>
                <a:gd name="T60" fmla="*/ 218 w 276"/>
                <a:gd name="T61" fmla="*/ 97 h 118"/>
                <a:gd name="T62" fmla="*/ 238 w 276"/>
                <a:gd name="T63" fmla="*/ 89 h 118"/>
                <a:gd name="T64" fmla="*/ 258 w 276"/>
                <a:gd name="T65" fmla="*/ 82 h 118"/>
                <a:gd name="T66" fmla="*/ 276 w 276"/>
                <a:gd name="T67" fmla="*/ 73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76" h="118">
                  <a:moveTo>
                    <a:pt x="276" y="73"/>
                  </a:moveTo>
                  <a:lnTo>
                    <a:pt x="276" y="73"/>
                  </a:lnTo>
                  <a:lnTo>
                    <a:pt x="270" y="61"/>
                  </a:lnTo>
                  <a:lnTo>
                    <a:pt x="261" y="52"/>
                  </a:lnTo>
                  <a:lnTo>
                    <a:pt x="251" y="43"/>
                  </a:lnTo>
                  <a:lnTo>
                    <a:pt x="241" y="35"/>
                  </a:lnTo>
                  <a:lnTo>
                    <a:pt x="230" y="28"/>
                  </a:lnTo>
                  <a:lnTo>
                    <a:pt x="220" y="22"/>
                  </a:lnTo>
                  <a:lnTo>
                    <a:pt x="197" y="11"/>
                  </a:lnTo>
                  <a:lnTo>
                    <a:pt x="175" y="5"/>
                  </a:lnTo>
                  <a:lnTo>
                    <a:pt x="152" y="0"/>
                  </a:lnTo>
                  <a:lnTo>
                    <a:pt x="131" y="0"/>
                  </a:lnTo>
                  <a:lnTo>
                    <a:pt x="114" y="3"/>
                  </a:lnTo>
                  <a:lnTo>
                    <a:pt x="114" y="3"/>
                  </a:lnTo>
                  <a:lnTo>
                    <a:pt x="95" y="9"/>
                  </a:lnTo>
                  <a:lnTo>
                    <a:pt x="78" y="17"/>
                  </a:lnTo>
                  <a:lnTo>
                    <a:pt x="61" y="28"/>
                  </a:lnTo>
                  <a:lnTo>
                    <a:pt x="46" y="40"/>
                  </a:lnTo>
                  <a:lnTo>
                    <a:pt x="33" y="55"/>
                  </a:lnTo>
                  <a:lnTo>
                    <a:pt x="21" y="71"/>
                  </a:lnTo>
                  <a:lnTo>
                    <a:pt x="10" y="89"/>
                  </a:lnTo>
                  <a:lnTo>
                    <a:pt x="0" y="111"/>
                  </a:lnTo>
                  <a:lnTo>
                    <a:pt x="0" y="111"/>
                  </a:lnTo>
                  <a:lnTo>
                    <a:pt x="28" y="115"/>
                  </a:lnTo>
                  <a:lnTo>
                    <a:pt x="58" y="118"/>
                  </a:lnTo>
                  <a:lnTo>
                    <a:pt x="92" y="118"/>
                  </a:lnTo>
                  <a:lnTo>
                    <a:pt x="126" y="117"/>
                  </a:lnTo>
                  <a:lnTo>
                    <a:pt x="162" y="112"/>
                  </a:lnTo>
                  <a:lnTo>
                    <a:pt x="181" y="108"/>
                  </a:lnTo>
                  <a:lnTo>
                    <a:pt x="199" y="103"/>
                  </a:lnTo>
                  <a:lnTo>
                    <a:pt x="218" y="97"/>
                  </a:lnTo>
                  <a:lnTo>
                    <a:pt x="238" y="89"/>
                  </a:lnTo>
                  <a:lnTo>
                    <a:pt x="258" y="82"/>
                  </a:lnTo>
                  <a:lnTo>
                    <a:pt x="276" y="73"/>
                  </a:lnTo>
                  <a:close/>
                </a:path>
              </a:pathLst>
            </a:custGeom>
            <a:solidFill>
              <a:srgbClr val="C96028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30" name="Freeform 79"/>
            <p:cNvSpPr>
              <a:spLocks/>
            </p:cNvSpPr>
            <p:nvPr/>
          </p:nvSpPr>
          <p:spPr bwMode="auto">
            <a:xfrm>
              <a:off x="7634288" y="1127125"/>
              <a:ext cx="438150" cy="187325"/>
            </a:xfrm>
            <a:custGeom>
              <a:avLst/>
              <a:gdLst>
                <a:gd name="T0" fmla="*/ 276 w 276"/>
                <a:gd name="T1" fmla="*/ 73 h 118"/>
                <a:gd name="T2" fmla="*/ 276 w 276"/>
                <a:gd name="T3" fmla="*/ 73 h 118"/>
                <a:gd name="T4" fmla="*/ 270 w 276"/>
                <a:gd name="T5" fmla="*/ 61 h 118"/>
                <a:gd name="T6" fmla="*/ 261 w 276"/>
                <a:gd name="T7" fmla="*/ 52 h 118"/>
                <a:gd name="T8" fmla="*/ 251 w 276"/>
                <a:gd name="T9" fmla="*/ 43 h 118"/>
                <a:gd name="T10" fmla="*/ 241 w 276"/>
                <a:gd name="T11" fmla="*/ 35 h 118"/>
                <a:gd name="T12" fmla="*/ 230 w 276"/>
                <a:gd name="T13" fmla="*/ 28 h 118"/>
                <a:gd name="T14" fmla="*/ 220 w 276"/>
                <a:gd name="T15" fmla="*/ 22 h 118"/>
                <a:gd name="T16" fmla="*/ 197 w 276"/>
                <a:gd name="T17" fmla="*/ 11 h 118"/>
                <a:gd name="T18" fmla="*/ 175 w 276"/>
                <a:gd name="T19" fmla="*/ 5 h 118"/>
                <a:gd name="T20" fmla="*/ 152 w 276"/>
                <a:gd name="T21" fmla="*/ 0 h 118"/>
                <a:gd name="T22" fmla="*/ 131 w 276"/>
                <a:gd name="T23" fmla="*/ 0 h 118"/>
                <a:gd name="T24" fmla="*/ 114 w 276"/>
                <a:gd name="T25" fmla="*/ 3 h 118"/>
                <a:gd name="T26" fmla="*/ 114 w 276"/>
                <a:gd name="T27" fmla="*/ 3 h 118"/>
                <a:gd name="T28" fmla="*/ 95 w 276"/>
                <a:gd name="T29" fmla="*/ 9 h 118"/>
                <a:gd name="T30" fmla="*/ 78 w 276"/>
                <a:gd name="T31" fmla="*/ 17 h 118"/>
                <a:gd name="T32" fmla="*/ 61 w 276"/>
                <a:gd name="T33" fmla="*/ 28 h 118"/>
                <a:gd name="T34" fmla="*/ 46 w 276"/>
                <a:gd name="T35" fmla="*/ 40 h 118"/>
                <a:gd name="T36" fmla="*/ 33 w 276"/>
                <a:gd name="T37" fmla="*/ 55 h 118"/>
                <a:gd name="T38" fmla="*/ 21 w 276"/>
                <a:gd name="T39" fmla="*/ 71 h 118"/>
                <a:gd name="T40" fmla="*/ 10 w 276"/>
                <a:gd name="T41" fmla="*/ 89 h 118"/>
                <a:gd name="T42" fmla="*/ 0 w 276"/>
                <a:gd name="T43" fmla="*/ 111 h 118"/>
                <a:gd name="T44" fmla="*/ 0 w 276"/>
                <a:gd name="T45" fmla="*/ 111 h 118"/>
                <a:gd name="T46" fmla="*/ 28 w 276"/>
                <a:gd name="T47" fmla="*/ 115 h 118"/>
                <a:gd name="T48" fmla="*/ 58 w 276"/>
                <a:gd name="T49" fmla="*/ 118 h 118"/>
                <a:gd name="T50" fmla="*/ 92 w 276"/>
                <a:gd name="T51" fmla="*/ 118 h 118"/>
                <a:gd name="T52" fmla="*/ 126 w 276"/>
                <a:gd name="T53" fmla="*/ 117 h 118"/>
                <a:gd name="T54" fmla="*/ 162 w 276"/>
                <a:gd name="T55" fmla="*/ 112 h 118"/>
                <a:gd name="T56" fmla="*/ 181 w 276"/>
                <a:gd name="T57" fmla="*/ 108 h 118"/>
                <a:gd name="T58" fmla="*/ 199 w 276"/>
                <a:gd name="T59" fmla="*/ 103 h 118"/>
                <a:gd name="T60" fmla="*/ 218 w 276"/>
                <a:gd name="T61" fmla="*/ 97 h 118"/>
                <a:gd name="T62" fmla="*/ 238 w 276"/>
                <a:gd name="T63" fmla="*/ 89 h 118"/>
                <a:gd name="T64" fmla="*/ 258 w 276"/>
                <a:gd name="T65" fmla="*/ 82 h 118"/>
                <a:gd name="T66" fmla="*/ 276 w 276"/>
                <a:gd name="T67" fmla="*/ 73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76" h="118">
                  <a:moveTo>
                    <a:pt x="276" y="73"/>
                  </a:moveTo>
                  <a:lnTo>
                    <a:pt x="276" y="73"/>
                  </a:lnTo>
                  <a:lnTo>
                    <a:pt x="270" y="61"/>
                  </a:lnTo>
                  <a:lnTo>
                    <a:pt x="261" y="52"/>
                  </a:lnTo>
                  <a:lnTo>
                    <a:pt x="251" y="43"/>
                  </a:lnTo>
                  <a:lnTo>
                    <a:pt x="241" y="35"/>
                  </a:lnTo>
                  <a:lnTo>
                    <a:pt x="230" y="28"/>
                  </a:lnTo>
                  <a:lnTo>
                    <a:pt x="220" y="22"/>
                  </a:lnTo>
                  <a:lnTo>
                    <a:pt x="197" y="11"/>
                  </a:lnTo>
                  <a:lnTo>
                    <a:pt x="175" y="5"/>
                  </a:lnTo>
                  <a:lnTo>
                    <a:pt x="152" y="0"/>
                  </a:lnTo>
                  <a:lnTo>
                    <a:pt x="131" y="0"/>
                  </a:lnTo>
                  <a:lnTo>
                    <a:pt x="114" y="3"/>
                  </a:lnTo>
                  <a:lnTo>
                    <a:pt x="114" y="3"/>
                  </a:lnTo>
                  <a:lnTo>
                    <a:pt x="95" y="9"/>
                  </a:lnTo>
                  <a:lnTo>
                    <a:pt x="78" y="17"/>
                  </a:lnTo>
                  <a:lnTo>
                    <a:pt x="61" y="28"/>
                  </a:lnTo>
                  <a:lnTo>
                    <a:pt x="46" y="40"/>
                  </a:lnTo>
                  <a:lnTo>
                    <a:pt x="33" y="55"/>
                  </a:lnTo>
                  <a:lnTo>
                    <a:pt x="21" y="71"/>
                  </a:lnTo>
                  <a:lnTo>
                    <a:pt x="10" y="89"/>
                  </a:lnTo>
                  <a:lnTo>
                    <a:pt x="0" y="111"/>
                  </a:lnTo>
                  <a:lnTo>
                    <a:pt x="0" y="111"/>
                  </a:lnTo>
                  <a:lnTo>
                    <a:pt x="28" y="115"/>
                  </a:lnTo>
                  <a:lnTo>
                    <a:pt x="58" y="118"/>
                  </a:lnTo>
                  <a:lnTo>
                    <a:pt x="92" y="118"/>
                  </a:lnTo>
                  <a:lnTo>
                    <a:pt x="126" y="117"/>
                  </a:lnTo>
                  <a:lnTo>
                    <a:pt x="162" y="112"/>
                  </a:lnTo>
                  <a:lnTo>
                    <a:pt x="181" y="108"/>
                  </a:lnTo>
                  <a:lnTo>
                    <a:pt x="199" y="103"/>
                  </a:lnTo>
                  <a:lnTo>
                    <a:pt x="218" y="97"/>
                  </a:lnTo>
                  <a:lnTo>
                    <a:pt x="238" y="89"/>
                  </a:lnTo>
                  <a:lnTo>
                    <a:pt x="258" y="82"/>
                  </a:lnTo>
                  <a:lnTo>
                    <a:pt x="276" y="73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31" name="Freeform 80"/>
            <p:cNvSpPr>
              <a:spLocks/>
            </p:cNvSpPr>
            <p:nvPr/>
          </p:nvSpPr>
          <p:spPr bwMode="auto">
            <a:xfrm>
              <a:off x="6632575" y="1371600"/>
              <a:ext cx="625475" cy="706438"/>
            </a:xfrm>
            <a:custGeom>
              <a:avLst/>
              <a:gdLst>
                <a:gd name="T0" fmla="*/ 308 w 394"/>
                <a:gd name="T1" fmla="*/ 0 h 445"/>
                <a:gd name="T2" fmla="*/ 323 w 394"/>
                <a:gd name="T3" fmla="*/ 2 h 445"/>
                <a:gd name="T4" fmla="*/ 341 w 394"/>
                <a:gd name="T5" fmla="*/ 11 h 445"/>
                <a:gd name="T6" fmla="*/ 361 w 394"/>
                <a:gd name="T7" fmla="*/ 30 h 445"/>
                <a:gd name="T8" fmla="*/ 376 w 394"/>
                <a:gd name="T9" fmla="*/ 62 h 445"/>
                <a:gd name="T10" fmla="*/ 388 w 394"/>
                <a:gd name="T11" fmla="*/ 107 h 445"/>
                <a:gd name="T12" fmla="*/ 394 w 394"/>
                <a:gd name="T13" fmla="*/ 166 h 445"/>
                <a:gd name="T14" fmla="*/ 389 w 394"/>
                <a:gd name="T15" fmla="*/ 240 h 445"/>
                <a:gd name="T16" fmla="*/ 373 w 394"/>
                <a:gd name="T17" fmla="*/ 332 h 445"/>
                <a:gd name="T18" fmla="*/ 367 w 394"/>
                <a:gd name="T19" fmla="*/ 350 h 445"/>
                <a:gd name="T20" fmla="*/ 351 w 394"/>
                <a:gd name="T21" fmla="*/ 383 h 445"/>
                <a:gd name="T22" fmla="*/ 332 w 394"/>
                <a:gd name="T23" fmla="*/ 408 h 445"/>
                <a:gd name="T24" fmla="*/ 306 w 394"/>
                <a:gd name="T25" fmla="*/ 426 h 445"/>
                <a:gd name="T26" fmla="*/ 279 w 394"/>
                <a:gd name="T27" fmla="*/ 436 h 445"/>
                <a:gd name="T28" fmla="*/ 249 w 394"/>
                <a:gd name="T29" fmla="*/ 444 h 445"/>
                <a:gd name="T30" fmla="*/ 217 w 394"/>
                <a:gd name="T31" fmla="*/ 445 h 445"/>
                <a:gd name="T32" fmla="*/ 167 w 394"/>
                <a:gd name="T33" fmla="*/ 441 h 445"/>
                <a:gd name="T34" fmla="*/ 106 w 394"/>
                <a:gd name="T35" fmla="*/ 426 h 445"/>
                <a:gd name="T36" fmla="*/ 51 w 394"/>
                <a:gd name="T37" fmla="*/ 408 h 445"/>
                <a:gd name="T38" fmla="*/ 0 w 394"/>
                <a:gd name="T39" fmla="*/ 386 h 445"/>
                <a:gd name="T40" fmla="*/ 9 w 394"/>
                <a:gd name="T41" fmla="*/ 376 h 445"/>
                <a:gd name="T42" fmla="*/ 27 w 394"/>
                <a:gd name="T43" fmla="*/ 352 h 445"/>
                <a:gd name="T44" fmla="*/ 41 w 394"/>
                <a:gd name="T45" fmla="*/ 320 h 445"/>
                <a:gd name="T46" fmla="*/ 42 w 394"/>
                <a:gd name="T47" fmla="*/ 303 h 445"/>
                <a:gd name="T48" fmla="*/ 39 w 394"/>
                <a:gd name="T49" fmla="*/ 290 h 445"/>
                <a:gd name="T50" fmla="*/ 45 w 394"/>
                <a:gd name="T51" fmla="*/ 296 h 445"/>
                <a:gd name="T52" fmla="*/ 78 w 394"/>
                <a:gd name="T53" fmla="*/ 325 h 445"/>
                <a:gd name="T54" fmla="*/ 112 w 394"/>
                <a:gd name="T55" fmla="*/ 346 h 445"/>
                <a:gd name="T56" fmla="*/ 151 w 394"/>
                <a:gd name="T57" fmla="*/ 365 h 445"/>
                <a:gd name="T58" fmla="*/ 193 w 394"/>
                <a:gd name="T59" fmla="*/ 376 h 445"/>
                <a:gd name="T60" fmla="*/ 216 w 394"/>
                <a:gd name="T61" fmla="*/ 377 h 445"/>
                <a:gd name="T62" fmla="*/ 237 w 394"/>
                <a:gd name="T63" fmla="*/ 374 h 445"/>
                <a:gd name="T64" fmla="*/ 259 w 394"/>
                <a:gd name="T65" fmla="*/ 365 h 445"/>
                <a:gd name="T66" fmla="*/ 279 w 394"/>
                <a:gd name="T67" fmla="*/ 353 h 445"/>
                <a:gd name="T68" fmla="*/ 300 w 394"/>
                <a:gd name="T69" fmla="*/ 334 h 445"/>
                <a:gd name="T70" fmla="*/ 303 w 394"/>
                <a:gd name="T71" fmla="*/ 329 h 445"/>
                <a:gd name="T72" fmla="*/ 312 w 394"/>
                <a:gd name="T73" fmla="*/ 303 h 445"/>
                <a:gd name="T74" fmla="*/ 321 w 394"/>
                <a:gd name="T75" fmla="*/ 252 h 445"/>
                <a:gd name="T76" fmla="*/ 321 w 394"/>
                <a:gd name="T77" fmla="*/ 190 h 445"/>
                <a:gd name="T78" fmla="*/ 315 w 394"/>
                <a:gd name="T79" fmla="*/ 145 h 445"/>
                <a:gd name="T80" fmla="*/ 312 w 394"/>
                <a:gd name="T81" fmla="*/ 132 h 445"/>
                <a:gd name="T82" fmla="*/ 288 w 394"/>
                <a:gd name="T83" fmla="*/ 56 h 445"/>
                <a:gd name="T84" fmla="*/ 285 w 394"/>
                <a:gd name="T85" fmla="*/ 24 h 445"/>
                <a:gd name="T86" fmla="*/ 288 w 394"/>
                <a:gd name="T87" fmla="*/ 14 h 445"/>
                <a:gd name="T88" fmla="*/ 296 w 394"/>
                <a:gd name="T89" fmla="*/ 5 h 445"/>
                <a:gd name="T90" fmla="*/ 308 w 394"/>
                <a:gd name="T91" fmla="*/ 0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94" h="445">
                  <a:moveTo>
                    <a:pt x="308" y="0"/>
                  </a:moveTo>
                  <a:lnTo>
                    <a:pt x="308" y="0"/>
                  </a:lnTo>
                  <a:lnTo>
                    <a:pt x="315" y="0"/>
                  </a:lnTo>
                  <a:lnTo>
                    <a:pt x="323" y="2"/>
                  </a:lnTo>
                  <a:lnTo>
                    <a:pt x="332" y="5"/>
                  </a:lnTo>
                  <a:lnTo>
                    <a:pt x="341" y="11"/>
                  </a:lnTo>
                  <a:lnTo>
                    <a:pt x="350" y="20"/>
                  </a:lnTo>
                  <a:lnTo>
                    <a:pt x="361" y="30"/>
                  </a:lnTo>
                  <a:lnTo>
                    <a:pt x="368" y="46"/>
                  </a:lnTo>
                  <a:lnTo>
                    <a:pt x="376" y="62"/>
                  </a:lnTo>
                  <a:lnTo>
                    <a:pt x="383" y="83"/>
                  </a:lnTo>
                  <a:lnTo>
                    <a:pt x="388" y="107"/>
                  </a:lnTo>
                  <a:lnTo>
                    <a:pt x="392" y="135"/>
                  </a:lnTo>
                  <a:lnTo>
                    <a:pt x="394" y="166"/>
                  </a:lnTo>
                  <a:lnTo>
                    <a:pt x="392" y="201"/>
                  </a:lnTo>
                  <a:lnTo>
                    <a:pt x="389" y="240"/>
                  </a:lnTo>
                  <a:lnTo>
                    <a:pt x="382" y="284"/>
                  </a:lnTo>
                  <a:lnTo>
                    <a:pt x="373" y="332"/>
                  </a:lnTo>
                  <a:lnTo>
                    <a:pt x="373" y="332"/>
                  </a:lnTo>
                  <a:lnTo>
                    <a:pt x="367" y="350"/>
                  </a:lnTo>
                  <a:lnTo>
                    <a:pt x="361" y="368"/>
                  </a:lnTo>
                  <a:lnTo>
                    <a:pt x="351" y="383"/>
                  </a:lnTo>
                  <a:lnTo>
                    <a:pt x="342" y="397"/>
                  </a:lnTo>
                  <a:lnTo>
                    <a:pt x="332" y="408"/>
                  </a:lnTo>
                  <a:lnTo>
                    <a:pt x="320" y="417"/>
                  </a:lnTo>
                  <a:lnTo>
                    <a:pt x="306" y="426"/>
                  </a:lnTo>
                  <a:lnTo>
                    <a:pt x="293" y="432"/>
                  </a:lnTo>
                  <a:lnTo>
                    <a:pt x="279" y="436"/>
                  </a:lnTo>
                  <a:lnTo>
                    <a:pt x="264" y="441"/>
                  </a:lnTo>
                  <a:lnTo>
                    <a:pt x="249" y="444"/>
                  </a:lnTo>
                  <a:lnTo>
                    <a:pt x="232" y="444"/>
                  </a:lnTo>
                  <a:lnTo>
                    <a:pt x="217" y="445"/>
                  </a:lnTo>
                  <a:lnTo>
                    <a:pt x="201" y="444"/>
                  </a:lnTo>
                  <a:lnTo>
                    <a:pt x="167" y="441"/>
                  </a:lnTo>
                  <a:lnTo>
                    <a:pt x="136" y="435"/>
                  </a:lnTo>
                  <a:lnTo>
                    <a:pt x="106" y="426"/>
                  </a:lnTo>
                  <a:lnTo>
                    <a:pt x="77" y="417"/>
                  </a:lnTo>
                  <a:lnTo>
                    <a:pt x="51" y="408"/>
                  </a:lnTo>
                  <a:lnTo>
                    <a:pt x="15" y="392"/>
                  </a:lnTo>
                  <a:lnTo>
                    <a:pt x="0" y="386"/>
                  </a:lnTo>
                  <a:lnTo>
                    <a:pt x="0" y="386"/>
                  </a:lnTo>
                  <a:lnTo>
                    <a:pt x="9" y="376"/>
                  </a:lnTo>
                  <a:lnTo>
                    <a:pt x="18" y="365"/>
                  </a:lnTo>
                  <a:lnTo>
                    <a:pt x="27" y="352"/>
                  </a:lnTo>
                  <a:lnTo>
                    <a:pt x="35" y="335"/>
                  </a:lnTo>
                  <a:lnTo>
                    <a:pt x="41" y="320"/>
                  </a:lnTo>
                  <a:lnTo>
                    <a:pt x="42" y="313"/>
                  </a:lnTo>
                  <a:lnTo>
                    <a:pt x="42" y="303"/>
                  </a:lnTo>
                  <a:lnTo>
                    <a:pt x="41" y="297"/>
                  </a:lnTo>
                  <a:lnTo>
                    <a:pt x="39" y="290"/>
                  </a:lnTo>
                  <a:lnTo>
                    <a:pt x="39" y="290"/>
                  </a:lnTo>
                  <a:lnTo>
                    <a:pt x="45" y="296"/>
                  </a:lnTo>
                  <a:lnTo>
                    <a:pt x="65" y="314"/>
                  </a:lnTo>
                  <a:lnTo>
                    <a:pt x="78" y="325"/>
                  </a:lnTo>
                  <a:lnTo>
                    <a:pt x="93" y="335"/>
                  </a:lnTo>
                  <a:lnTo>
                    <a:pt x="112" y="346"/>
                  </a:lnTo>
                  <a:lnTo>
                    <a:pt x="131" y="356"/>
                  </a:lnTo>
                  <a:lnTo>
                    <a:pt x="151" y="365"/>
                  </a:lnTo>
                  <a:lnTo>
                    <a:pt x="172" y="373"/>
                  </a:lnTo>
                  <a:lnTo>
                    <a:pt x="193" y="376"/>
                  </a:lnTo>
                  <a:lnTo>
                    <a:pt x="205" y="377"/>
                  </a:lnTo>
                  <a:lnTo>
                    <a:pt x="216" y="377"/>
                  </a:lnTo>
                  <a:lnTo>
                    <a:pt x="226" y="376"/>
                  </a:lnTo>
                  <a:lnTo>
                    <a:pt x="237" y="374"/>
                  </a:lnTo>
                  <a:lnTo>
                    <a:pt x="247" y="371"/>
                  </a:lnTo>
                  <a:lnTo>
                    <a:pt x="259" y="365"/>
                  </a:lnTo>
                  <a:lnTo>
                    <a:pt x="270" y="361"/>
                  </a:lnTo>
                  <a:lnTo>
                    <a:pt x="279" y="353"/>
                  </a:lnTo>
                  <a:lnTo>
                    <a:pt x="290" y="344"/>
                  </a:lnTo>
                  <a:lnTo>
                    <a:pt x="300" y="334"/>
                  </a:lnTo>
                  <a:lnTo>
                    <a:pt x="300" y="334"/>
                  </a:lnTo>
                  <a:lnTo>
                    <a:pt x="303" y="329"/>
                  </a:lnTo>
                  <a:lnTo>
                    <a:pt x="306" y="322"/>
                  </a:lnTo>
                  <a:lnTo>
                    <a:pt x="312" y="303"/>
                  </a:lnTo>
                  <a:lnTo>
                    <a:pt x="317" y="279"/>
                  </a:lnTo>
                  <a:lnTo>
                    <a:pt x="321" y="252"/>
                  </a:lnTo>
                  <a:lnTo>
                    <a:pt x="323" y="222"/>
                  </a:lnTo>
                  <a:lnTo>
                    <a:pt x="321" y="190"/>
                  </a:lnTo>
                  <a:lnTo>
                    <a:pt x="318" y="160"/>
                  </a:lnTo>
                  <a:lnTo>
                    <a:pt x="315" y="145"/>
                  </a:lnTo>
                  <a:lnTo>
                    <a:pt x="312" y="132"/>
                  </a:lnTo>
                  <a:lnTo>
                    <a:pt x="312" y="132"/>
                  </a:lnTo>
                  <a:lnTo>
                    <a:pt x="296" y="77"/>
                  </a:lnTo>
                  <a:lnTo>
                    <a:pt x="288" y="56"/>
                  </a:lnTo>
                  <a:lnTo>
                    <a:pt x="285" y="40"/>
                  </a:lnTo>
                  <a:lnTo>
                    <a:pt x="285" y="24"/>
                  </a:lnTo>
                  <a:lnTo>
                    <a:pt x="285" y="18"/>
                  </a:lnTo>
                  <a:lnTo>
                    <a:pt x="288" y="14"/>
                  </a:lnTo>
                  <a:lnTo>
                    <a:pt x="291" y="9"/>
                  </a:lnTo>
                  <a:lnTo>
                    <a:pt x="296" y="5"/>
                  </a:lnTo>
                  <a:lnTo>
                    <a:pt x="300" y="2"/>
                  </a:lnTo>
                  <a:lnTo>
                    <a:pt x="308" y="0"/>
                  </a:lnTo>
                  <a:close/>
                </a:path>
              </a:pathLst>
            </a:custGeom>
            <a:solidFill>
              <a:srgbClr val="474C4D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32" name="Freeform 81"/>
            <p:cNvSpPr>
              <a:spLocks/>
            </p:cNvSpPr>
            <p:nvPr/>
          </p:nvSpPr>
          <p:spPr bwMode="auto">
            <a:xfrm>
              <a:off x="6632575" y="1371600"/>
              <a:ext cx="625475" cy="706438"/>
            </a:xfrm>
            <a:custGeom>
              <a:avLst/>
              <a:gdLst>
                <a:gd name="T0" fmla="*/ 308 w 394"/>
                <a:gd name="T1" fmla="*/ 0 h 445"/>
                <a:gd name="T2" fmla="*/ 323 w 394"/>
                <a:gd name="T3" fmla="*/ 2 h 445"/>
                <a:gd name="T4" fmla="*/ 341 w 394"/>
                <a:gd name="T5" fmla="*/ 11 h 445"/>
                <a:gd name="T6" fmla="*/ 361 w 394"/>
                <a:gd name="T7" fmla="*/ 30 h 445"/>
                <a:gd name="T8" fmla="*/ 376 w 394"/>
                <a:gd name="T9" fmla="*/ 62 h 445"/>
                <a:gd name="T10" fmla="*/ 388 w 394"/>
                <a:gd name="T11" fmla="*/ 107 h 445"/>
                <a:gd name="T12" fmla="*/ 394 w 394"/>
                <a:gd name="T13" fmla="*/ 166 h 445"/>
                <a:gd name="T14" fmla="*/ 389 w 394"/>
                <a:gd name="T15" fmla="*/ 240 h 445"/>
                <a:gd name="T16" fmla="*/ 373 w 394"/>
                <a:gd name="T17" fmla="*/ 332 h 445"/>
                <a:gd name="T18" fmla="*/ 367 w 394"/>
                <a:gd name="T19" fmla="*/ 350 h 445"/>
                <a:gd name="T20" fmla="*/ 351 w 394"/>
                <a:gd name="T21" fmla="*/ 383 h 445"/>
                <a:gd name="T22" fmla="*/ 332 w 394"/>
                <a:gd name="T23" fmla="*/ 408 h 445"/>
                <a:gd name="T24" fmla="*/ 306 w 394"/>
                <a:gd name="T25" fmla="*/ 426 h 445"/>
                <a:gd name="T26" fmla="*/ 279 w 394"/>
                <a:gd name="T27" fmla="*/ 436 h 445"/>
                <a:gd name="T28" fmla="*/ 249 w 394"/>
                <a:gd name="T29" fmla="*/ 444 h 445"/>
                <a:gd name="T30" fmla="*/ 217 w 394"/>
                <a:gd name="T31" fmla="*/ 445 h 445"/>
                <a:gd name="T32" fmla="*/ 167 w 394"/>
                <a:gd name="T33" fmla="*/ 441 h 445"/>
                <a:gd name="T34" fmla="*/ 106 w 394"/>
                <a:gd name="T35" fmla="*/ 426 h 445"/>
                <a:gd name="T36" fmla="*/ 51 w 394"/>
                <a:gd name="T37" fmla="*/ 408 h 445"/>
                <a:gd name="T38" fmla="*/ 0 w 394"/>
                <a:gd name="T39" fmla="*/ 386 h 445"/>
                <a:gd name="T40" fmla="*/ 9 w 394"/>
                <a:gd name="T41" fmla="*/ 376 h 445"/>
                <a:gd name="T42" fmla="*/ 27 w 394"/>
                <a:gd name="T43" fmla="*/ 352 h 445"/>
                <a:gd name="T44" fmla="*/ 41 w 394"/>
                <a:gd name="T45" fmla="*/ 320 h 445"/>
                <a:gd name="T46" fmla="*/ 42 w 394"/>
                <a:gd name="T47" fmla="*/ 303 h 445"/>
                <a:gd name="T48" fmla="*/ 39 w 394"/>
                <a:gd name="T49" fmla="*/ 290 h 445"/>
                <a:gd name="T50" fmla="*/ 45 w 394"/>
                <a:gd name="T51" fmla="*/ 296 h 445"/>
                <a:gd name="T52" fmla="*/ 78 w 394"/>
                <a:gd name="T53" fmla="*/ 325 h 445"/>
                <a:gd name="T54" fmla="*/ 112 w 394"/>
                <a:gd name="T55" fmla="*/ 346 h 445"/>
                <a:gd name="T56" fmla="*/ 151 w 394"/>
                <a:gd name="T57" fmla="*/ 365 h 445"/>
                <a:gd name="T58" fmla="*/ 193 w 394"/>
                <a:gd name="T59" fmla="*/ 376 h 445"/>
                <a:gd name="T60" fmla="*/ 216 w 394"/>
                <a:gd name="T61" fmla="*/ 377 h 445"/>
                <a:gd name="T62" fmla="*/ 237 w 394"/>
                <a:gd name="T63" fmla="*/ 374 h 445"/>
                <a:gd name="T64" fmla="*/ 259 w 394"/>
                <a:gd name="T65" fmla="*/ 365 h 445"/>
                <a:gd name="T66" fmla="*/ 279 w 394"/>
                <a:gd name="T67" fmla="*/ 353 h 445"/>
                <a:gd name="T68" fmla="*/ 300 w 394"/>
                <a:gd name="T69" fmla="*/ 334 h 445"/>
                <a:gd name="T70" fmla="*/ 303 w 394"/>
                <a:gd name="T71" fmla="*/ 329 h 445"/>
                <a:gd name="T72" fmla="*/ 312 w 394"/>
                <a:gd name="T73" fmla="*/ 303 h 445"/>
                <a:gd name="T74" fmla="*/ 321 w 394"/>
                <a:gd name="T75" fmla="*/ 252 h 445"/>
                <a:gd name="T76" fmla="*/ 321 w 394"/>
                <a:gd name="T77" fmla="*/ 190 h 445"/>
                <a:gd name="T78" fmla="*/ 315 w 394"/>
                <a:gd name="T79" fmla="*/ 145 h 445"/>
                <a:gd name="T80" fmla="*/ 312 w 394"/>
                <a:gd name="T81" fmla="*/ 132 h 445"/>
                <a:gd name="T82" fmla="*/ 288 w 394"/>
                <a:gd name="T83" fmla="*/ 56 h 445"/>
                <a:gd name="T84" fmla="*/ 285 w 394"/>
                <a:gd name="T85" fmla="*/ 24 h 445"/>
                <a:gd name="T86" fmla="*/ 288 w 394"/>
                <a:gd name="T87" fmla="*/ 14 h 445"/>
                <a:gd name="T88" fmla="*/ 296 w 394"/>
                <a:gd name="T89" fmla="*/ 5 h 445"/>
                <a:gd name="T90" fmla="*/ 308 w 394"/>
                <a:gd name="T91" fmla="*/ 0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94" h="445">
                  <a:moveTo>
                    <a:pt x="308" y="0"/>
                  </a:moveTo>
                  <a:lnTo>
                    <a:pt x="308" y="0"/>
                  </a:lnTo>
                  <a:lnTo>
                    <a:pt x="315" y="0"/>
                  </a:lnTo>
                  <a:lnTo>
                    <a:pt x="323" y="2"/>
                  </a:lnTo>
                  <a:lnTo>
                    <a:pt x="332" y="5"/>
                  </a:lnTo>
                  <a:lnTo>
                    <a:pt x="341" y="11"/>
                  </a:lnTo>
                  <a:lnTo>
                    <a:pt x="350" y="20"/>
                  </a:lnTo>
                  <a:lnTo>
                    <a:pt x="361" y="30"/>
                  </a:lnTo>
                  <a:lnTo>
                    <a:pt x="368" y="46"/>
                  </a:lnTo>
                  <a:lnTo>
                    <a:pt x="376" y="62"/>
                  </a:lnTo>
                  <a:lnTo>
                    <a:pt x="383" y="83"/>
                  </a:lnTo>
                  <a:lnTo>
                    <a:pt x="388" y="107"/>
                  </a:lnTo>
                  <a:lnTo>
                    <a:pt x="392" y="135"/>
                  </a:lnTo>
                  <a:lnTo>
                    <a:pt x="394" y="166"/>
                  </a:lnTo>
                  <a:lnTo>
                    <a:pt x="392" y="201"/>
                  </a:lnTo>
                  <a:lnTo>
                    <a:pt x="389" y="240"/>
                  </a:lnTo>
                  <a:lnTo>
                    <a:pt x="382" y="284"/>
                  </a:lnTo>
                  <a:lnTo>
                    <a:pt x="373" y="332"/>
                  </a:lnTo>
                  <a:lnTo>
                    <a:pt x="373" y="332"/>
                  </a:lnTo>
                  <a:lnTo>
                    <a:pt x="367" y="350"/>
                  </a:lnTo>
                  <a:lnTo>
                    <a:pt x="361" y="368"/>
                  </a:lnTo>
                  <a:lnTo>
                    <a:pt x="351" y="383"/>
                  </a:lnTo>
                  <a:lnTo>
                    <a:pt x="342" y="397"/>
                  </a:lnTo>
                  <a:lnTo>
                    <a:pt x="332" y="408"/>
                  </a:lnTo>
                  <a:lnTo>
                    <a:pt x="320" y="417"/>
                  </a:lnTo>
                  <a:lnTo>
                    <a:pt x="306" y="426"/>
                  </a:lnTo>
                  <a:lnTo>
                    <a:pt x="293" y="432"/>
                  </a:lnTo>
                  <a:lnTo>
                    <a:pt x="279" y="436"/>
                  </a:lnTo>
                  <a:lnTo>
                    <a:pt x="264" y="441"/>
                  </a:lnTo>
                  <a:lnTo>
                    <a:pt x="249" y="444"/>
                  </a:lnTo>
                  <a:lnTo>
                    <a:pt x="232" y="444"/>
                  </a:lnTo>
                  <a:lnTo>
                    <a:pt x="217" y="445"/>
                  </a:lnTo>
                  <a:lnTo>
                    <a:pt x="201" y="444"/>
                  </a:lnTo>
                  <a:lnTo>
                    <a:pt x="167" y="441"/>
                  </a:lnTo>
                  <a:lnTo>
                    <a:pt x="136" y="435"/>
                  </a:lnTo>
                  <a:lnTo>
                    <a:pt x="106" y="426"/>
                  </a:lnTo>
                  <a:lnTo>
                    <a:pt x="77" y="417"/>
                  </a:lnTo>
                  <a:lnTo>
                    <a:pt x="51" y="408"/>
                  </a:lnTo>
                  <a:lnTo>
                    <a:pt x="15" y="392"/>
                  </a:lnTo>
                  <a:lnTo>
                    <a:pt x="0" y="386"/>
                  </a:lnTo>
                  <a:lnTo>
                    <a:pt x="0" y="386"/>
                  </a:lnTo>
                  <a:lnTo>
                    <a:pt x="9" y="376"/>
                  </a:lnTo>
                  <a:lnTo>
                    <a:pt x="18" y="365"/>
                  </a:lnTo>
                  <a:lnTo>
                    <a:pt x="27" y="352"/>
                  </a:lnTo>
                  <a:lnTo>
                    <a:pt x="35" y="335"/>
                  </a:lnTo>
                  <a:lnTo>
                    <a:pt x="41" y="320"/>
                  </a:lnTo>
                  <a:lnTo>
                    <a:pt x="42" y="313"/>
                  </a:lnTo>
                  <a:lnTo>
                    <a:pt x="42" y="303"/>
                  </a:lnTo>
                  <a:lnTo>
                    <a:pt x="41" y="297"/>
                  </a:lnTo>
                  <a:lnTo>
                    <a:pt x="39" y="290"/>
                  </a:lnTo>
                  <a:lnTo>
                    <a:pt x="39" y="290"/>
                  </a:lnTo>
                  <a:lnTo>
                    <a:pt x="45" y="296"/>
                  </a:lnTo>
                  <a:lnTo>
                    <a:pt x="65" y="314"/>
                  </a:lnTo>
                  <a:lnTo>
                    <a:pt x="78" y="325"/>
                  </a:lnTo>
                  <a:lnTo>
                    <a:pt x="93" y="335"/>
                  </a:lnTo>
                  <a:lnTo>
                    <a:pt x="112" y="346"/>
                  </a:lnTo>
                  <a:lnTo>
                    <a:pt x="131" y="356"/>
                  </a:lnTo>
                  <a:lnTo>
                    <a:pt x="151" y="365"/>
                  </a:lnTo>
                  <a:lnTo>
                    <a:pt x="172" y="373"/>
                  </a:lnTo>
                  <a:lnTo>
                    <a:pt x="193" y="376"/>
                  </a:lnTo>
                  <a:lnTo>
                    <a:pt x="205" y="377"/>
                  </a:lnTo>
                  <a:lnTo>
                    <a:pt x="216" y="377"/>
                  </a:lnTo>
                  <a:lnTo>
                    <a:pt x="226" y="376"/>
                  </a:lnTo>
                  <a:lnTo>
                    <a:pt x="237" y="374"/>
                  </a:lnTo>
                  <a:lnTo>
                    <a:pt x="247" y="371"/>
                  </a:lnTo>
                  <a:lnTo>
                    <a:pt x="259" y="365"/>
                  </a:lnTo>
                  <a:lnTo>
                    <a:pt x="270" y="361"/>
                  </a:lnTo>
                  <a:lnTo>
                    <a:pt x="279" y="353"/>
                  </a:lnTo>
                  <a:lnTo>
                    <a:pt x="290" y="344"/>
                  </a:lnTo>
                  <a:lnTo>
                    <a:pt x="300" y="334"/>
                  </a:lnTo>
                  <a:lnTo>
                    <a:pt x="300" y="334"/>
                  </a:lnTo>
                  <a:lnTo>
                    <a:pt x="303" y="329"/>
                  </a:lnTo>
                  <a:lnTo>
                    <a:pt x="306" y="322"/>
                  </a:lnTo>
                  <a:lnTo>
                    <a:pt x="312" y="303"/>
                  </a:lnTo>
                  <a:lnTo>
                    <a:pt x="317" y="279"/>
                  </a:lnTo>
                  <a:lnTo>
                    <a:pt x="321" y="252"/>
                  </a:lnTo>
                  <a:lnTo>
                    <a:pt x="323" y="222"/>
                  </a:lnTo>
                  <a:lnTo>
                    <a:pt x="321" y="190"/>
                  </a:lnTo>
                  <a:lnTo>
                    <a:pt x="318" y="160"/>
                  </a:lnTo>
                  <a:lnTo>
                    <a:pt x="315" y="145"/>
                  </a:lnTo>
                  <a:lnTo>
                    <a:pt x="312" y="132"/>
                  </a:lnTo>
                  <a:lnTo>
                    <a:pt x="312" y="132"/>
                  </a:lnTo>
                  <a:lnTo>
                    <a:pt x="296" y="77"/>
                  </a:lnTo>
                  <a:lnTo>
                    <a:pt x="288" y="56"/>
                  </a:lnTo>
                  <a:lnTo>
                    <a:pt x="285" y="40"/>
                  </a:lnTo>
                  <a:lnTo>
                    <a:pt x="285" y="24"/>
                  </a:lnTo>
                  <a:lnTo>
                    <a:pt x="285" y="18"/>
                  </a:lnTo>
                  <a:lnTo>
                    <a:pt x="288" y="14"/>
                  </a:lnTo>
                  <a:lnTo>
                    <a:pt x="291" y="9"/>
                  </a:lnTo>
                  <a:lnTo>
                    <a:pt x="296" y="5"/>
                  </a:lnTo>
                  <a:lnTo>
                    <a:pt x="300" y="2"/>
                  </a:lnTo>
                  <a:lnTo>
                    <a:pt x="308" y="0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33" name="Freeform 82"/>
            <p:cNvSpPr>
              <a:spLocks/>
            </p:cNvSpPr>
            <p:nvPr/>
          </p:nvSpPr>
          <p:spPr bwMode="auto">
            <a:xfrm>
              <a:off x="6629400" y="1898650"/>
              <a:ext cx="107950" cy="84138"/>
            </a:xfrm>
            <a:custGeom>
              <a:avLst/>
              <a:gdLst>
                <a:gd name="T0" fmla="*/ 2 w 68"/>
                <a:gd name="T1" fmla="*/ 48 h 53"/>
                <a:gd name="T2" fmla="*/ 2 w 68"/>
                <a:gd name="T3" fmla="*/ 48 h 53"/>
                <a:gd name="T4" fmla="*/ 5 w 68"/>
                <a:gd name="T5" fmla="*/ 50 h 53"/>
                <a:gd name="T6" fmla="*/ 5 w 68"/>
                <a:gd name="T7" fmla="*/ 50 h 53"/>
                <a:gd name="T8" fmla="*/ 8 w 68"/>
                <a:gd name="T9" fmla="*/ 51 h 53"/>
                <a:gd name="T10" fmla="*/ 14 w 68"/>
                <a:gd name="T11" fmla="*/ 53 h 53"/>
                <a:gd name="T12" fmla="*/ 23 w 68"/>
                <a:gd name="T13" fmla="*/ 53 h 53"/>
                <a:gd name="T14" fmla="*/ 31 w 68"/>
                <a:gd name="T15" fmla="*/ 51 h 53"/>
                <a:gd name="T16" fmla="*/ 41 w 68"/>
                <a:gd name="T17" fmla="*/ 45 h 53"/>
                <a:gd name="T18" fmla="*/ 46 w 68"/>
                <a:gd name="T19" fmla="*/ 42 h 53"/>
                <a:gd name="T20" fmla="*/ 50 w 68"/>
                <a:gd name="T21" fmla="*/ 36 h 53"/>
                <a:gd name="T22" fmla="*/ 55 w 68"/>
                <a:gd name="T23" fmla="*/ 29 h 53"/>
                <a:gd name="T24" fmla="*/ 59 w 68"/>
                <a:gd name="T25" fmla="*/ 21 h 53"/>
                <a:gd name="T26" fmla="*/ 68 w 68"/>
                <a:gd name="T27" fmla="*/ 0 h 53"/>
                <a:gd name="T28" fmla="*/ 68 w 68"/>
                <a:gd name="T29" fmla="*/ 0 h 53"/>
                <a:gd name="T30" fmla="*/ 55 w 68"/>
                <a:gd name="T31" fmla="*/ 0 h 53"/>
                <a:gd name="T32" fmla="*/ 43 w 68"/>
                <a:gd name="T33" fmla="*/ 2 h 53"/>
                <a:gd name="T34" fmla="*/ 28 w 68"/>
                <a:gd name="T35" fmla="*/ 5 h 53"/>
                <a:gd name="T36" fmla="*/ 22 w 68"/>
                <a:gd name="T37" fmla="*/ 6 h 53"/>
                <a:gd name="T38" fmla="*/ 16 w 68"/>
                <a:gd name="T39" fmla="*/ 9 h 53"/>
                <a:gd name="T40" fmla="*/ 9 w 68"/>
                <a:gd name="T41" fmla="*/ 14 h 53"/>
                <a:gd name="T42" fmla="*/ 5 w 68"/>
                <a:gd name="T43" fmla="*/ 18 h 53"/>
                <a:gd name="T44" fmla="*/ 2 w 68"/>
                <a:gd name="T45" fmla="*/ 24 h 53"/>
                <a:gd name="T46" fmla="*/ 0 w 68"/>
                <a:gd name="T47" fmla="*/ 32 h 53"/>
                <a:gd name="T48" fmla="*/ 0 w 68"/>
                <a:gd name="T49" fmla="*/ 39 h 53"/>
                <a:gd name="T50" fmla="*/ 2 w 68"/>
                <a:gd name="T51" fmla="*/ 48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8" h="53">
                  <a:moveTo>
                    <a:pt x="2" y="48"/>
                  </a:moveTo>
                  <a:lnTo>
                    <a:pt x="2" y="48"/>
                  </a:lnTo>
                  <a:lnTo>
                    <a:pt x="5" y="50"/>
                  </a:lnTo>
                  <a:lnTo>
                    <a:pt x="5" y="50"/>
                  </a:lnTo>
                  <a:lnTo>
                    <a:pt x="8" y="51"/>
                  </a:lnTo>
                  <a:lnTo>
                    <a:pt x="14" y="53"/>
                  </a:lnTo>
                  <a:lnTo>
                    <a:pt x="23" y="53"/>
                  </a:lnTo>
                  <a:lnTo>
                    <a:pt x="31" y="51"/>
                  </a:lnTo>
                  <a:lnTo>
                    <a:pt x="41" y="45"/>
                  </a:lnTo>
                  <a:lnTo>
                    <a:pt x="46" y="42"/>
                  </a:lnTo>
                  <a:lnTo>
                    <a:pt x="50" y="36"/>
                  </a:lnTo>
                  <a:lnTo>
                    <a:pt x="55" y="29"/>
                  </a:lnTo>
                  <a:lnTo>
                    <a:pt x="59" y="21"/>
                  </a:lnTo>
                  <a:lnTo>
                    <a:pt x="68" y="0"/>
                  </a:lnTo>
                  <a:lnTo>
                    <a:pt x="68" y="0"/>
                  </a:lnTo>
                  <a:lnTo>
                    <a:pt x="55" y="0"/>
                  </a:lnTo>
                  <a:lnTo>
                    <a:pt x="43" y="2"/>
                  </a:lnTo>
                  <a:lnTo>
                    <a:pt x="28" y="5"/>
                  </a:lnTo>
                  <a:lnTo>
                    <a:pt x="22" y="6"/>
                  </a:lnTo>
                  <a:lnTo>
                    <a:pt x="16" y="9"/>
                  </a:lnTo>
                  <a:lnTo>
                    <a:pt x="9" y="14"/>
                  </a:lnTo>
                  <a:lnTo>
                    <a:pt x="5" y="18"/>
                  </a:lnTo>
                  <a:lnTo>
                    <a:pt x="2" y="24"/>
                  </a:lnTo>
                  <a:lnTo>
                    <a:pt x="0" y="32"/>
                  </a:lnTo>
                  <a:lnTo>
                    <a:pt x="0" y="39"/>
                  </a:lnTo>
                  <a:lnTo>
                    <a:pt x="2" y="48"/>
                  </a:lnTo>
                  <a:close/>
                </a:path>
              </a:pathLst>
            </a:custGeom>
            <a:solidFill>
              <a:srgbClr val="E9BE96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34" name="Freeform 83"/>
            <p:cNvSpPr>
              <a:spLocks/>
            </p:cNvSpPr>
            <p:nvPr/>
          </p:nvSpPr>
          <p:spPr bwMode="auto">
            <a:xfrm>
              <a:off x="6629400" y="1898650"/>
              <a:ext cx="107950" cy="84138"/>
            </a:xfrm>
            <a:custGeom>
              <a:avLst/>
              <a:gdLst>
                <a:gd name="T0" fmla="*/ 2 w 68"/>
                <a:gd name="T1" fmla="*/ 48 h 53"/>
                <a:gd name="T2" fmla="*/ 2 w 68"/>
                <a:gd name="T3" fmla="*/ 48 h 53"/>
                <a:gd name="T4" fmla="*/ 5 w 68"/>
                <a:gd name="T5" fmla="*/ 50 h 53"/>
                <a:gd name="T6" fmla="*/ 5 w 68"/>
                <a:gd name="T7" fmla="*/ 50 h 53"/>
                <a:gd name="T8" fmla="*/ 8 w 68"/>
                <a:gd name="T9" fmla="*/ 51 h 53"/>
                <a:gd name="T10" fmla="*/ 14 w 68"/>
                <a:gd name="T11" fmla="*/ 53 h 53"/>
                <a:gd name="T12" fmla="*/ 23 w 68"/>
                <a:gd name="T13" fmla="*/ 53 h 53"/>
                <a:gd name="T14" fmla="*/ 31 w 68"/>
                <a:gd name="T15" fmla="*/ 51 h 53"/>
                <a:gd name="T16" fmla="*/ 41 w 68"/>
                <a:gd name="T17" fmla="*/ 45 h 53"/>
                <a:gd name="T18" fmla="*/ 46 w 68"/>
                <a:gd name="T19" fmla="*/ 42 h 53"/>
                <a:gd name="T20" fmla="*/ 50 w 68"/>
                <a:gd name="T21" fmla="*/ 36 h 53"/>
                <a:gd name="T22" fmla="*/ 55 w 68"/>
                <a:gd name="T23" fmla="*/ 29 h 53"/>
                <a:gd name="T24" fmla="*/ 59 w 68"/>
                <a:gd name="T25" fmla="*/ 21 h 53"/>
                <a:gd name="T26" fmla="*/ 68 w 68"/>
                <a:gd name="T27" fmla="*/ 0 h 53"/>
                <a:gd name="T28" fmla="*/ 68 w 68"/>
                <a:gd name="T29" fmla="*/ 0 h 53"/>
                <a:gd name="T30" fmla="*/ 55 w 68"/>
                <a:gd name="T31" fmla="*/ 0 h 53"/>
                <a:gd name="T32" fmla="*/ 43 w 68"/>
                <a:gd name="T33" fmla="*/ 2 h 53"/>
                <a:gd name="T34" fmla="*/ 28 w 68"/>
                <a:gd name="T35" fmla="*/ 5 h 53"/>
                <a:gd name="T36" fmla="*/ 22 w 68"/>
                <a:gd name="T37" fmla="*/ 6 h 53"/>
                <a:gd name="T38" fmla="*/ 16 w 68"/>
                <a:gd name="T39" fmla="*/ 9 h 53"/>
                <a:gd name="T40" fmla="*/ 9 w 68"/>
                <a:gd name="T41" fmla="*/ 14 h 53"/>
                <a:gd name="T42" fmla="*/ 5 w 68"/>
                <a:gd name="T43" fmla="*/ 18 h 53"/>
                <a:gd name="T44" fmla="*/ 2 w 68"/>
                <a:gd name="T45" fmla="*/ 24 h 53"/>
                <a:gd name="T46" fmla="*/ 0 w 68"/>
                <a:gd name="T47" fmla="*/ 32 h 53"/>
                <a:gd name="T48" fmla="*/ 0 w 68"/>
                <a:gd name="T49" fmla="*/ 39 h 53"/>
                <a:gd name="T50" fmla="*/ 2 w 68"/>
                <a:gd name="T51" fmla="*/ 48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8" h="53">
                  <a:moveTo>
                    <a:pt x="2" y="48"/>
                  </a:moveTo>
                  <a:lnTo>
                    <a:pt x="2" y="48"/>
                  </a:lnTo>
                  <a:lnTo>
                    <a:pt x="5" y="50"/>
                  </a:lnTo>
                  <a:lnTo>
                    <a:pt x="5" y="50"/>
                  </a:lnTo>
                  <a:lnTo>
                    <a:pt x="8" y="51"/>
                  </a:lnTo>
                  <a:lnTo>
                    <a:pt x="14" y="53"/>
                  </a:lnTo>
                  <a:lnTo>
                    <a:pt x="23" y="53"/>
                  </a:lnTo>
                  <a:lnTo>
                    <a:pt x="31" y="51"/>
                  </a:lnTo>
                  <a:lnTo>
                    <a:pt x="41" y="45"/>
                  </a:lnTo>
                  <a:lnTo>
                    <a:pt x="46" y="42"/>
                  </a:lnTo>
                  <a:lnTo>
                    <a:pt x="50" y="36"/>
                  </a:lnTo>
                  <a:lnTo>
                    <a:pt x="55" y="29"/>
                  </a:lnTo>
                  <a:lnTo>
                    <a:pt x="59" y="21"/>
                  </a:lnTo>
                  <a:lnTo>
                    <a:pt x="68" y="0"/>
                  </a:lnTo>
                  <a:lnTo>
                    <a:pt x="68" y="0"/>
                  </a:lnTo>
                  <a:lnTo>
                    <a:pt x="55" y="0"/>
                  </a:lnTo>
                  <a:lnTo>
                    <a:pt x="43" y="2"/>
                  </a:lnTo>
                  <a:lnTo>
                    <a:pt x="28" y="5"/>
                  </a:lnTo>
                  <a:lnTo>
                    <a:pt x="22" y="6"/>
                  </a:lnTo>
                  <a:lnTo>
                    <a:pt x="16" y="9"/>
                  </a:lnTo>
                  <a:lnTo>
                    <a:pt x="9" y="14"/>
                  </a:lnTo>
                  <a:lnTo>
                    <a:pt x="5" y="18"/>
                  </a:lnTo>
                  <a:lnTo>
                    <a:pt x="2" y="24"/>
                  </a:lnTo>
                  <a:lnTo>
                    <a:pt x="0" y="32"/>
                  </a:lnTo>
                  <a:lnTo>
                    <a:pt x="0" y="39"/>
                  </a:lnTo>
                  <a:lnTo>
                    <a:pt x="2" y="48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35" name="Freeform 84"/>
            <p:cNvSpPr>
              <a:spLocks/>
            </p:cNvSpPr>
            <p:nvPr/>
          </p:nvSpPr>
          <p:spPr bwMode="auto">
            <a:xfrm>
              <a:off x="6692900" y="1808163"/>
              <a:ext cx="90488" cy="117475"/>
            </a:xfrm>
            <a:custGeom>
              <a:avLst/>
              <a:gdLst>
                <a:gd name="T0" fmla="*/ 51 w 57"/>
                <a:gd name="T1" fmla="*/ 3 h 74"/>
                <a:gd name="T2" fmla="*/ 51 w 57"/>
                <a:gd name="T3" fmla="*/ 3 h 74"/>
                <a:gd name="T4" fmla="*/ 46 w 57"/>
                <a:gd name="T5" fmla="*/ 1 h 74"/>
                <a:gd name="T6" fmla="*/ 40 w 57"/>
                <a:gd name="T7" fmla="*/ 0 h 74"/>
                <a:gd name="T8" fmla="*/ 36 w 57"/>
                <a:gd name="T9" fmla="*/ 1 h 74"/>
                <a:gd name="T10" fmla="*/ 30 w 57"/>
                <a:gd name="T11" fmla="*/ 3 h 74"/>
                <a:gd name="T12" fmla="*/ 25 w 57"/>
                <a:gd name="T13" fmla="*/ 7 h 74"/>
                <a:gd name="T14" fmla="*/ 19 w 57"/>
                <a:gd name="T15" fmla="*/ 15 h 74"/>
                <a:gd name="T16" fmla="*/ 13 w 57"/>
                <a:gd name="T17" fmla="*/ 24 h 74"/>
                <a:gd name="T18" fmla="*/ 7 w 57"/>
                <a:gd name="T19" fmla="*/ 38 h 74"/>
                <a:gd name="T20" fmla="*/ 7 w 57"/>
                <a:gd name="T21" fmla="*/ 38 h 74"/>
                <a:gd name="T22" fmla="*/ 3 w 57"/>
                <a:gd name="T23" fmla="*/ 50 h 74"/>
                <a:gd name="T24" fmla="*/ 0 w 57"/>
                <a:gd name="T25" fmla="*/ 60 h 74"/>
                <a:gd name="T26" fmla="*/ 0 w 57"/>
                <a:gd name="T27" fmla="*/ 68 h 74"/>
                <a:gd name="T28" fmla="*/ 1 w 57"/>
                <a:gd name="T29" fmla="*/ 72 h 74"/>
                <a:gd name="T30" fmla="*/ 4 w 57"/>
                <a:gd name="T31" fmla="*/ 74 h 74"/>
                <a:gd name="T32" fmla="*/ 9 w 57"/>
                <a:gd name="T33" fmla="*/ 74 h 74"/>
                <a:gd name="T34" fmla="*/ 15 w 57"/>
                <a:gd name="T35" fmla="*/ 72 h 74"/>
                <a:gd name="T36" fmla="*/ 22 w 57"/>
                <a:gd name="T37" fmla="*/ 68 h 74"/>
                <a:gd name="T38" fmla="*/ 22 w 57"/>
                <a:gd name="T39" fmla="*/ 68 h 74"/>
                <a:gd name="T40" fmla="*/ 30 w 57"/>
                <a:gd name="T41" fmla="*/ 63 h 74"/>
                <a:gd name="T42" fmla="*/ 37 w 57"/>
                <a:gd name="T43" fmla="*/ 54 h 74"/>
                <a:gd name="T44" fmla="*/ 45 w 57"/>
                <a:gd name="T45" fmla="*/ 44 h 74"/>
                <a:gd name="T46" fmla="*/ 51 w 57"/>
                <a:gd name="T47" fmla="*/ 33 h 74"/>
                <a:gd name="T48" fmla="*/ 54 w 57"/>
                <a:gd name="T49" fmla="*/ 22 h 74"/>
                <a:gd name="T50" fmla="*/ 57 w 57"/>
                <a:gd name="T51" fmla="*/ 13 h 74"/>
                <a:gd name="T52" fmla="*/ 57 w 57"/>
                <a:gd name="T53" fmla="*/ 10 h 74"/>
                <a:gd name="T54" fmla="*/ 55 w 57"/>
                <a:gd name="T55" fmla="*/ 6 h 74"/>
                <a:gd name="T56" fmla="*/ 54 w 57"/>
                <a:gd name="T57" fmla="*/ 4 h 74"/>
                <a:gd name="T58" fmla="*/ 51 w 57"/>
                <a:gd name="T59" fmla="*/ 3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7" h="74">
                  <a:moveTo>
                    <a:pt x="51" y="3"/>
                  </a:moveTo>
                  <a:lnTo>
                    <a:pt x="51" y="3"/>
                  </a:lnTo>
                  <a:lnTo>
                    <a:pt x="46" y="1"/>
                  </a:lnTo>
                  <a:lnTo>
                    <a:pt x="40" y="0"/>
                  </a:lnTo>
                  <a:lnTo>
                    <a:pt x="36" y="1"/>
                  </a:lnTo>
                  <a:lnTo>
                    <a:pt x="30" y="3"/>
                  </a:lnTo>
                  <a:lnTo>
                    <a:pt x="25" y="7"/>
                  </a:lnTo>
                  <a:lnTo>
                    <a:pt x="19" y="15"/>
                  </a:lnTo>
                  <a:lnTo>
                    <a:pt x="13" y="24"/>
                  </a:lnTo>
                  <a:lnTo>
                    <a:pt x="7" y="38"/>
                  </a:lnTo>
                  <a:lnTo>
                    <a:pt x="7" y="38"/>
                  </a:lnTo>
                  <a:lnTo>
                    <a:pt x="3" y="50"/>
                  </a:lnTo>
                  <a:lnTo>
                    <a:pt x="0" y="60"/>
                  </a:lnTo>
                  <a:lnTo>
                    <a:pt x="0" y="68"/>
                  </a:lnTo>
                  <a:lnTo>
                    <a:pt x="1" y="72"/>
                  </a:lnTo>
                  <a:lnTo>
                    <a:pt x="4" y="74"/>
                  </a:lnTo>
                  <a:lnTo>
                    <a:pt x="9" y="74"/>
                  </a:lnTo>
                  <a:lnTo>
                    <a:pt x="15" y="72"/>
                  </a:lnTo>
                  <a:lnTo>
                    <a:pt x="22" y="68"/>
                  </a:lnTo>
                  <a:lnTo>
                    <a:pt x="22" y="68"/>
                  </a:lnTo>
                  <a:lnTo>
                    <a:pt x="30" y="63"/>
                  </a:lnTo>
                  <a:lnTo>
                    <a:pt x="37" y="54"/>
                  </a:lnTo>
                  <a:lnTo>
                    <a:pt x="45" y="44"/>
                  </a:lnTo>
                  <a:lnTo>
                    <a:pt x="51" y="33"/>
                  </a:lnTo>
                  <a:lnTo>
                    <a:pt x="54" y="22"/>
                  </a:lnTo>
                  <a:lnTo>
                    <a:pt x="57" y="13"/>
                  </a:lnTo>
                  <a:lnTo>
                    <a:pt x="57" y="10"/>
                  </a:lnTo>
                  <a:lnTo>
                    <a:pt x="55" y="6"/>
                  </a:lnTo>
                  <a:lnTo>
                    <a:pt x="54" y="4"/>
                  </a:lnTo>
                  <a:lnTo>
                    <a:pt x="51" y="3"/>
                  </a:lnTo>
                  <a:close/>
                </a:path>
              </a:pathLst>
            </a:custGeom>
            <a:solidFill>
              <a:srgbClr val="E9BE96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36" name="Freeform 85"/>
            <p:cNvSpPr>
              <a:spLocks/>
            </p:cNvSpPr>
            <p:nvPr/>
          </p:nvSpPr>
          <p:spPr bwMode="auto">
            <a:xfrm>
              <a:off x="6692900" y="1808163"/>
              <a:ext cx="90488" cy="117475"/>
            </a:xfrm>
            <a:custGeom>
              <a:avLst/>
              <a:gdLst>
                <a:gd name="T0" fmla="*/ 51 w 57"/>
                <a:gd name="T1" fmla="*/ 3 h 74"/>
                <a:gd name="T2" fmla="*/ 51 w 57"/>
                <a:gd name="T3" fmla="*/ 3 h 74"/>
                <a:gd name="T4" fmla="*/ 46 w 57"/>
                <a:gd name="T5" fmla="*/ 1 h 74"/>
                <a:gd name="T6" fmla="*/ 40 w 57"/>
                <a:gd name="T7" fmla="*/ 0 h 74"/>
                <a:gd name="T8" fmla="*/ 36 w 57"/>
                <a:gd name="T9" fmla="*/ 1 h 74"/>
                <a:gd name="T10" fmla="*/ 30 w 57"/>
                <a:gd name="T11" fmla="*/ 3 h 74"/>
                <a:gd name="T12" fmla="*/ 25 w 57"/>
                <a:gd name="T13" fmla="*/ 7 h 74"/>
                <a:gd name="T14" fmla="*/ 19 w 57"/>
                <a:gd name="T15" fmla="*/ 15 h 74"/>
                <a:gd name="T16" fmla="*/ 13 w 57"/>
                <a:gd name="T17" fmla="*/ 24 h 74"/>
                <a:gd name="T18" fmla="*/ 7 w 57"/>
                <a:gd name="T19" fmla="*/ 38 h 74"/>
                <a:gd name="T20" fmla="*/ 7 w 57"/>
                <a:gd name="T21" fmla="*/ 38 h 74"/>
                <a:gd name="T22" fmla="*/ 3 w 57"/>
                <a:gd name="T23" fmla="*/ 50 h 74"/>
                <a:gd name="T24" fmla="*/ 0 w 57"/>
                <a:gd name="T25" fmla="*/ 60 h 74"/>
                <a:gd name="T26" fmla="*/ 0 w 57"/>
                <a:gd name="T27" fmla="*/ 68 h 74"/>
                <a:gd name="T28" fmla="*/ 1 w 57"/>
                <a:gd name="T29" fmla="*/ 72 h 74"/>
                <a:gd name="T30" fmla="*/ 4 w 57"/>
                <a:gd name="T31" fmla="*/ 74 h 74"/>
                <a:gd name="T32" fmla="*/ 9 w 57"/>
                <a:gd name="T33" fmla="*/ 74 h 74"/>
                <a:gd name="T34" fmla="*/ 15 w 57"/>
                <a:gd name="T35" fmla="*/ 72 h 74"/>
                <a:gd name="T36" fmla="*/ 22 w 57"/>
                <a:gd name="T37" fmla="*/ 68 h 74"/>
                <a:gd name="T38" fmla="*/ 22 w 57"/>
                <a:gd name="T39" fmla="*/ 68 h 74"/>
                <a:gd name="T40" fmla="*/ 30 w 57"/>
                <a:gd name="T41" fmla="*/ 63 h 74"/>
                <a:gd name="T42" fmla="*/ 37 w 57"/>
                <a:gd name="T43" fmla="*/ 54 h 74"/>
                <a:gd name="T44" fmla="*/ 45 w 57"/>
                <a:gd name="T45" fmla="*/ 44 h 74"/>
                <a:gd name="T46" fmla="*/ 51 w 57"/>
                <a:gd name="T47" fmla="*/ 33 h 74"/>
                <a:gd name="T48" fmla="*/ 54 w 57"/>
                <a:gd name="T49" fmla="*/ 22 h 74"/>
                <a:gd name="T50" fmla="*/ 57 w 57"/>
                <a:gd name="T51" fmla="*/ 13 h 74"/>
                <a:gd name="T52" fmla="*/ 57 w 57"/>
                <a:gd name="T53" fmla="*/ 10 h 74"/>
                <a:gd name="T54" fmla="*/ 55 w 57"/>
                <a:gd name="T55" fmla="*/ 6 h 74"/>
                <a:gd name="T56" fmla="*/ 54 w 57"/>
                <a:gd name="T57" fmla="*/ 4 h 74"/>
                <a:gd name="T58" fmla="*/ 51 w 57"/>
                <a:gd name="T59" fmla="*/ 3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7" h="74">
                  <a:moveTo>
                    <a:pt x="51" y="3"/>
                  </a:moveTo>
                  <a:lnTo>
                    <a:pt x="51" y="3"/>
                  </a:lnTo>
                  <a:lnTo>
                    <a:pt x="46" y="1"/>
                  </a:lnTo>
                  <a:lnTo>
                    <a:pt x="40" y="0"/>
                  </a:lnTo>
                  <a:lnTo>
                    <a:pt x="36" y="1"/>
                  </a:lnTo>
                  <a:lnTo>
                    <a:pt x="30" y="3"/>
                  </a:lnTo>
                  <a:lnTo>
                    <a:pt x="25" y="7"/>
                  </a:lnTo>
                  <a:lnTo>
                    <a:pt x="19" y="15"/>
                  </a:lnTo>
                  <a:lnTo>
                    <a:pt x="13" y="24"/>
                  </a:lnTo>
                  <a:lnTo>
                    <a:pt x="7" y="38"/>
                  </a:lnTo>
                  <a:lnTo>
                    <a:pt x="7" y="38"/>
                  </a:lnTo>
                  <a:lnTo>
                    <a:pt x="3" y="50"/>
                  </a:lnTo>
                  <a:lnTo>
                    <a:pt x="0" y="60"/>
                  </a:lnTo>
                  <a:lnTo>
                    <a:pt x="0" y="68"/>
                  </a:lnTo>
                  <a:lnTo>
                    <a:pt x="1" y="72"/>
                  </a:lnTo>
                  <a:lnTo>
                    <a:pt x="4" y="74"/>
                  </a:lnTo>
                  <a:lnTo>
                    <a:pt x="9" y="74"/>
                  </a:lnTo>
                  <a:lnTo>
                    <a:pt x="15" y="72"/>
                  </a:lnTo>
                  <a:lnTo>
                    <a:pt x="22" y="68"/>
                  </a:lnTo>
                  <a:lnTo>
                    <a:pt x="22" y="68"/>
                  </a:lnTo>
                  <a:lnTo>
                    <a:pt x="30" y="63"/>
                  </a:lnTo>
                  <a:lnTo>
                    <a:pt x="37" y="54"/>
                  </a:lnTo>
                  <a:lnTo>
                    <a:pt x="45" y="44"/>
                  </a:lnTo>
                  <a:lnTo>
                    <a:pt x="51" y="33"/>
                  </a:lnTo>
                  <a:lnTo>
                    <a:pt x="54" y="22"/>
                  </a:lnTo>
                  <a:lnTo>
                    <a:pt x="57" y="13"/>
                  </a:lnTo>
                  <a:lnTo>
                    <a:pt x="57" y="10"/>
                  </a:lnTo>
                  <a:lnTo>
                    <a:pt x="55" y="6"/>
                  </a:lnTo>
                  <a:lnTo>
                    <a:pt x="54" y="4"/>
                  </a:lnTo>
                  <a:lnTo>
                    <a:pt x="51" y="3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37" name="Freeform 86"/>
            <p:cNvSpPr>
              <a:spLocks/>
            </p:cNvSpPr>
            <p:nvPr/>
          </p:nvSpPr>
          <p:spPr bwMode="auto">
            <a:xfrm>
              <a:off x="6581775" y="1776413"/>
              <a:ext cx="168275" cy="96838"/>
            </a:xfrm>
            <a:custGeom>
              <a:avLst/>
              <a:gdLst>
                <a:gd name="T0" fmla="*/ 50 w 106"/>
                <a:gd name="T1" fmla="*/ 3 h 61"/>
                <a:gd name="T2" fmla="*/ 50 w 106"/>
                <a:gd name="T3" fmla="*/ 3 h 61"/>
                <a:gd name="T4" fmla="*/ 35 w 106"/>
                <a:gd name="T5" fmla="*/ 0 h 61"/>
                <a:gd name="T6" fmla="*/ 21 w 106"/>
                <a:gd name="T7" fmla="*/ 0 h 61"/>
                <a:gd name="T8" fmla="*/ 11 w 106"/>
                <a:gd name="T9" fmla="*/ 3 h 61"/>
                <a:gd name="T10" fmla="*/ 6 w 106"/>
                <a:gd name="T11" fmla="*/ 5 h 61"/>
                <a:gd name="T12" fmla="*/ 3 w 106"/>
                <a:gd name="T13" fmla="*/ 8 h 61"/>
                <a:gd name="T14" fmla="*/ 0 w 106"/>
                <a:gd name="T15" fmla="*/ 11 h 61"/>
                <a:gd name="T16" fmla="*/ 0 w 106"/>
                <a:gd name="T17" fmla="*/ 15 h 61"/>
                <a:gd name="T18" fmla="*/ 2 w 106"/>
                <a:gd name="T19" fmla="*/ 20 h 61"/>
                <a:gd name="T20" fmla="*/ 5 w 106"/>
                <a:gd name="T21" fmla="*/ 24 h 61"/>
                <a:gd name="T22" fmla="*/ 9 w 106"/>
                <a:gd name="T23" fmla="*/ 30 h 61"/>
                <a:gd name="T24" fmla="*/ 17 w 106"/>
                <a:gd name="T25" fmla="*/ 35 h 61"/>
                <a:gd name="T26" fmla="*/ 26 w 106"/>
                <a:gd name="T27" fmla="*/ 42 h 61"/>
                <a:gd name="T28" fmla="*/ 39 w 106"/>
                <a:gd name="T29" fmla="*/ 48 h 61"/>
                <a:gd name="T30" fmla="*/ 39 w 106"/>
                <a:gd name="T31" fmla="*/ 48 h 61"/>
                <a:gd name="T32" fmla="*/ 52 w 106"/>
                <a:gd name="T33" fmla="*/ 55 h 61"/>
                <a:gd name="T34" fmla="*/ 64 w 106"/>
                <a:gd name="T35" fmla="*/ 59 h 61"/>
                <a:gd name="T36" fmla="*/ 74 w 106"/>
                <a:gd name="T37" fmla="*/ 61 h 61"/>
                <a:gd name="T38" fmla="*/ 83 w 106"/>
                <a:gd name="T39" fmla="*/ 61 h 61"/>
                <a:gd name="T40" fmla="*/ 91 w 106"/>
                <a:gd name="T41" fmla="*/ 61 h 61"/>
                <a:gd name="T42" fmla="*/ 97 w 106"/>
                <a:gd name="T43" fmla="*/ 58 h 61"/>
                <a:gd name="T44" fmla="*/ 101 w 106"/>
                <a:gd name="T45" fmla="*/ 55 h 61"/>
                <a:gd name="T46" fmla="*/ 104 w 106"/>
                <a:gd name="T47" fmla="*/ 50 h 61"/>
                <a:gd name="T48" fmla="*/ 106 w 106"/>
                <a:gd name="T49" fmla="*/ 45 h 61"/>
                <a:gd name="T50" fmla="*/ 104 w 106"/>
                <a:gd name="T51" fmla="*/ 39 h 61"/>
                <a:gd name="T52" fmla="*/ 101 w 106"/>
                <a:gd name="T53" fmla="*/ 33 h 61"/>
                <a:gd name="T54" fmla="*/ 95 w 106"/>
                <a:gd name="T55" fmla="*/ 27 h 61"/>
                <a:gd name="T56" fmla="*/ 88 w 106"/>
                <a:gd name="T57" fmla="*/ 20 h 61"/>
                <a:gd name="T58" fmla="*/ 77 w 106"/>
                <a:gd name="T59" fmla="*/ 14 h 61"/>
                <a:gd name="T60" fmla="*/ 65 w 106"/>
                <a:gd name="T61" fmla="*/ 8 h 61"/>
                <a:gd name="T62" fmla="*/ 50 w 106"/>
                <a:gd name="T63" fmla="*/ 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6" h="61">
                  <a:moveTo>
                    <a:pt x="50" y="3"/>
                  </a:moveTo>
                  <a:lnTo>
                    <a:pt x="50" y="3"/>
                  </a:lnTo>
                  <a:lnTo>
                    <a:pt x="35" y="0"/>
                  </a:lnTo>
                  <a:lnTo>
                    <a:pt x="21" y="0"/>
                  </a:lnTo>
                  <a:lnTo>
                    <a:pt x="11" y="3"/>
                  </a:lnTo>
                  <a:lnTo>
                    <a:pt x="6" y="5"/>
                  </a:lnTo>
                  <a:lnTo>
                    <a:pt x="3" y="8"/>
                  </a:lnTo>
                  <a:lnTo>
                    <a:pt x="0" y="11"/>
                  </a:lnTo>
                  <a:lnTo>
                    <a:pt x="0" y="15"/>
                  </a:lnTo>
                  <a:lnTo>
                    <a:pt x="2" y="20"/>
                  </a:lnTo>
                  <a:lnTo>
                    <a:pt x="5" y="24"/>
                  </a:lnTo>
                  <a:lnTo>
                    <a:pt x="9" y="30"/>
                  </a:lnTo>
                  <a:lnTo>
                    <a:pt x="17" y="35"/>
                  </a:lnTo>
                  <a:lnTo>
                    <a:pt x="26" y="42"/>
                  </a:lnTo>
                  <a:lnTo>
                    <a:pt x="39" y="48"/>
                  </a:lnTo>
                  <a:lnTo>
                    <a:pt x="39" y="48"/>
                  </a:lnTo>
                  <a:lnTo>
                    <a:pt x="52" y="55"/>
                  </a:lnTo>
                  <a:lnTo>
                    <a:pt x="64" y="59"/>
                  </a:lnTo>
                  <a:lnTo>
                    <a:pt x="74" y="61"/>
                  </a:lnTo>
                  <a:lnTo>
                    <a:pt x="83" y="61"/>
                  </a:lnTo>
                  <a:lnTo>
                    <a:pt x="91" y="61"/>
                  </a:lnTo>
                  <a:lnTo>
                    <a:pt x="97" y="58"/>
                  </a:lnTo>
                  <a:lnTo>
                    <a:pt x="101" y="55"/>
                  </a:lnTo>
                  <a:lnTo>
                    <a:pt x="104" y="50"/>
                  </a:lnTo>
                  <a:lnTo>
                    <a:pt x="106" y="45"/>
                  </a:lnTo>
                  <a:lnTo>
                    <a:pt x="104" y="39"/>
                  </a:lnTo>
                  <a:lnTo>
                    <a:pt x="101" y="33"/>
                  </a:lnTo>
                  <a:lnTo>
                    <a:pt x="95" y="27"/>
                  </a:lnTo>
                  <a:lnTo>
                    <a:pt x="88" y="20"/>
                  </a:lnTo>
                  <a:lnTo>
                    <a:pt x="77" y="14"/>
                  </a:lnTo>
                  <a:lnTo>
                    <a:pt x="65" y="8"/>
                  </a:lnTo>
                  <a:lnTo>
                    <a:pt x="50" y="3"/>
                  </a:lnTo>
                  <a:close/>
                </a:path>
              </a:pathLst>
            </a:custGeom>
            <a:solidFill>
              <a:srgbClr val="FEDCB8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38" name="Freeform 87"/>
            <p:cNvSpPr>
              <a:spLocks/>
            </p:cNvSpPr>
            <p:nvPr/>
          </p:nvSpPr>
          <p:spPr bwMode="auto">
            <a:xfrm>
              <a:off x="6581775" y="1776413"/>
              <a:ext cx="168275" cy="96838"/>
            </a:xfrm>
            <a:custGeom>
              <a:avLst/>
              <a:gdLst>
                <a:gd name="T0" fmla="*/ 50 w 106"/>
                <a:gd name="T1" fmla="*/ 3 h 61"/>
                <a:gd name="T2" fmla="*/ 50 w 106"/>
                <a:gd name="T3" fmla="*/ 3 h 61"/>
                <a:gd name="T4" fmla="*/ 35 w 106"/>
                <a:gd name="T5" fmla="*/ 0 h 61"/>
                <a:gd name="T6" fmla="*/ 21 w 106"/>
                <a:gd name="T7" fmla="*/ 0 h 61"/>
                <a:gd name="T8" fmla="*/ 11 w 106"/>
                <a:gd name="T9" fmla="*/ 3 h 61"/>
                <a:gd name="T10" fmla="*/ 6 w 106"/>
                <a:gd name="T11" fmla="*/ 5 h 61"/>
                <a:gd name="T12" fmla="*/ 3 w 106"/>
                <a:gd name="T13" fmla="*/ 8 h 61"/>
                <a:gd name="T14" fmla="*/ 0 w 106"/>
                <a:gd name="T15" fmla="*/ 11 h 61"/>
                <a:gd name="T16" fmla="*/ 0 w 106"/>
                <a:gd name="T17" fmla="*/ 15 h 61"/>
                <a:gd name="T18" fmla="*/ 2 w 106"/>
                <a:gd name="T19" fmla="*/ 20 h 61"/>
                <a:gd name="T20" fmla="*/ 5 w 106"/>
                <a:gd name="T21" fmla="*/ 24 h 61"/>
                <a:gd name="T22" fmla="*/ 9 w 106"/>
                <a:gd name="T23" fmla="*/ 30 h 61"/>
                <a:gd name="T24" fmla="*/ 17 w 106"/>
                <a:gd name="T25" fmla="*/ 35 h 61"/>
                <a:gd name="T26" fmla="*/ 26 w 106"/>
                <a:gd name="T27" fmla="*/ 42 h 61"/>
                <a:gd name="T28" fmla="*/ 39 w 106"/>
                <a:gd name="T29" fmla="*/ 48 h 61"/>
                <a:gd name="T30" fmla="*/ 39 w 106"/>
                <a:gd name="T31" fmla="*/ 48 h 61"/>
                <a:gd name="T32" fmla="*/ 52 w 106"/>
                <a:gd name="T33" fmla="*/ 55 h 61"/>
                <a:gd name="T34" fmla="*/ 64 w 106"/>
                <a:gd name="T35" fmla="*/ 59 h 61"/>
                <a:gd name="T36" fmla="*/ 74 w 106"/>
                <a:gd name="T37" fmla="*/ 61 h 61"/>
                <a:gd name="T38" fmla="*/ 83 w 106"/>
                <a:gd name="T39" fmla="*/ 61 h 61"/>
                <a:gd name="T40" fmla="*/ 91 w 106"/>
                <a:gd name="T41" fmla="*/ 61 h 61"/>
                <a:gd name="T42" fmla="*/ 97 w 106"/>
                <a:gd name="T43" fmla="*/ 58 h 61"/>
                <a:gd name="T44" fmla="*/ 101 w 106"/>
                <a:gd name="T45" fmla="*/ 55 h 61"/>
                <a:gd name="T46" fmla="*/ 104 w 106"/>
                <a:gd name="T47" fmla="*/ 50 h 61"/>
                <a:gd name="T48" fmla="*/ 106 w 106"/>
                <a:gd name="T49" fmla="*/ 45 h 61"/>
                <a:gd name="T50" fmla="*/ 104 w 106"/>
                <a:gd name="T51" fmla="*/ 39 h 61"/>
                <a:gd name="T52" fmla="*/ 101 w 106"/>
                <a:gd name="T53" fmla="*/ 33 h 61"/>
                <a:gd name="T54" fmla="*/ 95 w 106"/>
                <a:gd name="T55" fmla="*/ 27 h 61"/>
                <a:gd name="T56" fmla="*/ 88 w 106"/>
                <a:gd name="T57" fmla="*/ 20 h 61"/>
                <a:gd name="T58" fmla="*/ 77 w 106"/>
                <a:gd name="T59" fmla="*/ 14 h 61"/>
                <a:gd name="T60" fmla="*/ 65 w 106"/>
                <a:gd name="T61" fmla="*/ 8 h 61"/>
                <a:gd name="T62" fmla="*/ 50 w 106"/>
                <a:gd name="T63" fmla="*/ 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6" h="61">
                  <a:moveTo>
                    <a:pt x="50" y="3"/>
                  </a:moveTo>
                  <a:lnTo>
                    <a:pt x="50" y="3"/>
                  </a:lnTo>
                  <a:lnTo>
                    <a:pt x="35" y="0"/>
                  </a:lnTo>
                  <a:lnTo>
                    <a:pt x="21" y="0"/>
                  </a:lnTo>
                  <a:lnTo>
                    <a:pt x="11" y="3"/>
                  </a:lnTo>
                  <a:lnTo>
                    <a:pt x="6" y="5"/>
                  </a:lnTo>
                  <a:lnTo>
                    <a:pt x="3" y="8"/>
                  </a:lnTo>
                  <a:lnTo>
                    <a:pt x="0" y="11"/>
                  </a:lnTo>
                  <a:lnTo>
                    <a:pt x="0" y="15"/>
                  </a:lnTo>
                  <a:lnTo>
                    <a:pt x="2" y="20"/>
                  </a:lnTo>
                  <a:lnTo>
                    <a:pt x="5" y="24"/>
                  </a:lnTo>
                  <a:lnTo>
                    <a:pt x="9" y="30"/>
                  </a:lnTo>
                  <a:lnTo>
                    <a:pt x="17" y="35"/>
                  </a:lnTo>
                  <a:lnTo>
                    <a:pt x="26" y="42"/>
                  </a:lnTo>
                  <a:lnTo>
                    <a:pt x="39" y="48"/>
                  </a:lnTo>
                  <a:lnTo>
                    <a:pt x="39" y="48"/>
                  </a:lnTo>
                  <a:lnTo>
                    <a:pt x="52" y="55"/>
                  </a:lnTo>
                  <a:lnTo>
                    <a:pt x="64" y="59"/>
                  </a:lnTo>
                  <a:lnTo>
                    <a:pt x="74" y="61"/>
                  </a:lnTo>
                  <a:lnTo>
                    <a:pt x="83" y="61"/>
                  </a:lnTo>
                  <a:lnTo>
                    <a:pt x="91" y="61"/>
                  </a:lnTo>
                  <a:lnTo>
                    <a:pt x="97" y="58"/>
                  </a:lnTo>
                  <a:lnTo>
                    <a:pt x="101" y="55"/>
                  </a:lnTo>
                  <a:lnTo>
                    <a:pt x="104" y="50"/>
                  </a:lnTo>
                  <a:lnTo>
                    <a:pt x="106" y="45"/>
                  </a:lnTo>
                  <a:lnTo>
                    <a:pt x="104" y="39"/>
                  </a:lnTo>
                  <a:lnTo>
                    <a:pt x="101" y="33"/>
                  </a:lnTo>
                  <a:lnTo>
                    <a:pt x="95" y="27"/>
                  </a:lnTo>
                  <a:lnTo>
                    <a:pt x="88" y="20"/>
                  </a:lnTo>
                  <a:lnTo>
                    <a:pt x="77" y="14"/>
                  </a:lnTo>
                  <a:lnTo>
                    <a:pt x="65" y="8"/>
                  </a:lnTo>
                  <a:lnTo>
                    <a:pt x="50" y="3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39" name="Freeform 88"/>
            <p:cNvSpPr>
              <a:spLocks/>
            </p:cNvSpPr>
            <p:nvPr/>
          </p:nvSpPr>
          <p:spPr bwMode="auto">
            <a:xfrm>
              <a:off x="6546850" y="1831975"/>
              <a:ext cx="176213" cy="104775"/>
            </a:xfrm>
            <a:custGeom>
              <a:avLst/>
              <a:gdLst>
                <a:gd name="T0" fmla="*/ 52 w 111"/>
                <a:gd name="T1" fmla="*/ 4 h 66"/>
                <a:gd name="T2" fmla="*/ 52 w 111"/>
                <a:gd name="T3" fmla="*/ 4 h 66"/>
                <a:gd name="T4" fmla="*/ 36 w 111"/>
                <a:gd name="T5" fmla="*/ 0 h 66"/>
                <a:gd name="T6" fmla="*/ 28 w 111"/>
                <a:gd name="T7" fmla="*/ 0 h 66"/>
                <a:gd name="T8" fmla="*/ 21 w 111"/>
                <a:gd name="T9" fmla="*/ 0 h 66"/>
                <a:gd name="T10" fmla="*/ 15 w 111"/>
                <a:gd name="T11" fmla="*/ 0 h 66"/>
                <a:gd name="T12" fmla="*/ 9 w 111"/>
                <a:gd name="T13" fmla="*/ 3 h 66"/>
                <a:gd name="T14" fmla="*/ 4 w 111"/>
                <a:gd name="T15" fmla="*/ 7 h 66"/>
                <a:gd name="T16" fmla="*/ 1 w 111"/>
                <a:gd name="T17" fmla="*/ 13 h 66"/>
                <a:gd name="T18" fmla="*/ 1 w 111"/>
                <a:gd name="T19" fmla="*/ 13 h 66"/>
                <a:gd name="T20" fmla="*/ 0 w 111"/>
                <a:gd name="T21" fmla="*/ 18 h 66"/>
                <a:gd name="T22" fmla="*/ 1 w 111"/>
                <a:gd name="T23" fmla="*/ 23 h 66"/>
                <a:gd name="T24" fmla="*/ 3 w 111"/>
                <a:gd name="T25" fmla="*/ 27 h 66"/>
                <a:gd name="T26" fmla="*/ 7 w 111"/>
                <a:gd name="T27" fmla="*/ 32 h 66"/>
                <a:gd name="T28" fmla="*/ 21 w 111"/>
                <a:gd name="T29" fmla="*/ 41 h 66"/>
                <a:gd name="T30" fmla="*/ 42 w 111"/>
                <a:gd name="T31" fmla="*/ 53 h 66"/>
                <a:gd name="T32" fmla="*/ 42 w 111"/>
                <a:gd name="T33" fmla="*/ 53 h 66"/>
                <a:gd name="T34" fmla="*/ 54 w 111"/>
                <a:gd name="T35" fmla="*/ 59 h 66"/>
                <a:gd name="T36" fmla="*/ 66 w 111"/>
                <a:gd name="T37" fmla="*/ 63 h 66"/>
                <a:gd name="T38" fmla="*/ 75 w 111"/>
                <a:gd name="T39" fmla="*/ 65 h 66"/>
                <a:gd name="T40" fmla="*/ 84 w 111"/>
                <a:gd name="T41" fmla="*/ 66 h 66"/>
                <a:gd name="T42" fmla="*/ 93 w 111"/>
                <a:gd name="T43" fmla="*/ 66 h 66"/>
                <a:gd name="T44" fmla="*/ 99 w 111"/>
                <a:gd name="T45" fmla="*/ 65 h 66"/>
                <a:gd name="T46" fmla="*/ 105 w 111"/>
                <a:gd name="T47" fmla="*/ 60 h 66"/>
                <a:gd name="T48" fmla="*/ 108 w 111"/>
                <a:gd name="T49" fmla="*/ 56 h 66"/>
                <a:gd name="T50" fmla="*/ 108 w 111"/>
                <a:gd name="T51" fmla="*/ 56 h 66"/>
                <a:gd name="T52" fmla="*/ 111 w 111"/>
                <a:gd name="T53" fmla="*/ 51 h 66"/>
                <a:gd name="T54" fmla="*/ 110 w 111"/>
                <a:gd name="T55" fmla="*/ 45 h 66"/>
                <a:gd name="T56" fmla="*/ 108 w 111"/>
                <a:gd name="T57" fmla="*/ 38 h 66"/>
                <a:gd name="T58" fmla="*/ 102 w 111"/>
                <a:gd name="T59" fmla="*/ 32 h 66"/>
                <a:gd name="T60" fmla="*/ 95 w 111"/>
                <a:gd name="T61" fmla="*/ 24 h 66"/>
                <a:gd name="T62" fmla="*/ 84 w 111"/>
                <a:gd name="T63" fmla="*/ 17 h 66"/>
                <a:gd name="T64" fmla="*/ 69 w 111"/>
                <a:gd name="T65" fmla="*/ 10 h 66"/>
                <a:gd name="T66" fmla="*/ 52 w 111"/>
                <a:gd name="T67" fmla="*/ 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1" h="66">
                  <a:moveTo>
                    <a:pt x="52" y="4"/>
                  </a:moveTo>
                  <a:lnTo>
                    <a:pt x="52" y="4"/>
                  </a:lnTo>
                  <a:lnTo>
                    <a:pt x="36" y="0"/>
                  </a:lnTo>
                  <a:lnTo>
                    <a:pt x="28" y="0"/>
                  </a:lnTo>
                  <a:lnTo>
                    <a:pt x="21" y="0"/>
                  </a:lnTo>
                  <a:lnTo>
                    <a:pt x="15" y="0"/>
                  </a:lnTo>
                  <a:lnTo>
                    <a:pt x="9" y="3"/>
                  </a:lnTo>
                  <a:lnTo>
                    <a:pt x="4" y="7"/>
                  </a:lnTo>
                  <a:lnTo>
                    <a:pt x="1" y="13"/>
                  </a:lnTo>
                  <a:lnTo>
                    <a:pt x="1" y="13"/>
                  </a:lnTo>
                  <a:lnTo>
                    <a:pt x="0" y="18"/>
                  </a:lnTo>
                  <a:lnTo>
                    <a:pt x="1" y="23"/>
                  </a:lnTo>
                  <a:lnTo>
                    <a:pt x="3" y="27"/>
                  </a:lnTo>
                  <a:lnTo>
                    <a:pt x="7" y="32"/>
                  </a:lnTo>
                  <a:lnTo>
                    <a:pt x="21" y="41"/>
                  </a:lnTo>
                  <a:lnTo>
                    <a:pt x="42" y="53"/>
                  </a:lnTo>
                  <a:lnTo>
                    <a:pt x="42" y="53"/>
                  </a:lnTo>
                  <a:lnTo>
                    <a:pt x="54" y="59"/>
                  </a:lnTo>
                  <a:lnTo>
                    <a:pt x="66" y="63"/>
                  </a:lnTo>
                  <a:lnTo>
                    <a:pt x="75" y="65"/>
                  </a:lnTo>
                  <a:lnTo>
                    <a:pt x="84" y="66"/>
                  </a:lnTo>
                  <a:lnTo>
                    <a:pt x="93" y="66"/>
                  </a:lnTo>
                  <a:lnTo>
                    <a:pt x="99" y="65"/>
                  </a:lnTo>
                  <a:lnTo>
                    <a:pt x="105" y="60"/>
                  </a:lnTo>
                  <a:lnTo>
                    <a:pt x="108" y="56"/>
                  </a:lnTo>
                  <a:lnTo>
                    <a:pt x="108" y="56"/>
                  </a:lnTo>
                  <a:lnTo>
                    <a:pt x="111" y="51"/>
                  </a:lnTo>
                  <a:lnTo>
                    <a:pt x="110" y="45"/>
                  </a:lnTo>
                  <a:lnTo>
                    <a:pt x="108" y="38"/>
                  </a:lnTo>
                  <a:lnTo>
                    <a:pt x="102" y="32"/>
                  </a:lnTo>
                  <a:lnTo>
                    <a:pt x="95" y="24"/>
                  </a:lnTo>
                  <a:lnTo>
                    <a:pt x="84" y="17"/>
                  </a:lnTo>
                  <a:lnTo>
                    <a:pt x="69" y="10"/>
                  </a:lnTo>
                  <a:lnTo>
                    <a:pt x="52" y="4"/>
                  </a:lnTo>
                  <a:close/>
                </a:path>
              </a:pathLst>
            </a:custGeom>
            <a:solidFill>
              <a:srgbClr val="FEDCB8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40" name="Freeform 89"/>
            <p:cNvSpPr>
              <a:spLocks/>
            </p:cNvSpPr>
            <p:nvPr/>
          </p:nvSpPr>
          <p:spPr bwMode="auto">
            <a:xfrm>
              <a:off x="6546850" y="1831975"/>
              <a:ext cx="176213" cy="104775"/>
            </a:xfrm>
            <a:custGeom>
              <a:avLst/>
              <a:gdLst>
                <a:gd name="T0" fmla="*/ 52 w 111"/>
                <a:gd name="T1" fmla="*/ 4 h 66"/>
                <a:gd name="T2" fmla="*/ 52 w 111"/>
                <a:gd name="T3" fmla="*/ 4 h 66"/>
                <a:gd name="T4" fmla="*/ 36 w 111"/>
                <a:gd name="T5" fmla="*/ 0 h 66"/>
                <a:gd name="T6" fmla="*/ 28 w 111"/>
                <a:gd name="T7" fmla="*/ 0 h 66"/>
                <a:gd name="T8" fmla="*/ 21 w 111"/>
                <a:gd name="T9" fmla="*/ 0 h 66"/>
                <a:gd name="T10" fmla="*/ 15 w 111"/>
                <a:gd name="T11" fmla="*/ 0 h 66"/>
                <a:gd name="T12" fmla="*/ 9 w 111"/>
                <a:gd name="T13" fmla="*/ 3 h 66"/>
                <a:gd name="T14" fmla="*/ 4 w 111"/>
                <a:gd name="T15" fmla="*/ 7 h 66"/>
                <a:gd name="T16" fmla="*/ 1 w 111"/>
                <a:gd name="T17" fmla="*/ 13 h 66"/>
                <a:gd name="T18" fmla="*/ 1 w 111"/>
                <a:gd name="T19" fmla="*/ 13 h 66"/>
                <a:gd name="T20" fmla="*/ 0 w 111"/>
                <a:gd name="T21" fmla="*/ 18 h 66"/>
                <a:gd name="T22" fmla="*/ 1 w 111"/>
                <a:gd name="T23" fmla="*/ 23 h 66"/>
                <a:gd name="T24" fmla="*/ 3 w 111"/>
                <a:gd name="T25" fmla="*/ 27 h 66"/>
                <a:gd name="T26" fmla="*/ 7 w 111"/>
                <a:gd name="T27" fmla="*/ 32 h 66"/>
                <a:gd name="T28" fmla="*/ 21 w 111"/>
                <a:gd name="T29" fmla="*/ 41 h 66"/>
                <a:gd name="T30" fmla="*/ 42 w 111"/>
                <a:gd name="T31" fmla="*/ 53 h 66"/>
                <a:gd name="T32" fmla="*/ 42 w 111"/>
                <a:gd name="T33" fmla="*/ 53 h 66"/>
                <a:gd name="T34" fmla="*/ 54 w 111"/>
                <a:gd name="T35" fmla="*/ 59 h 66"/>
                <a:gd name="T36" fmla="*/ 66 w 111"/>
                <a:gd name="T37" fmla="*/ 63 h 66"/>
                <a:gd name="T38" fmla="*/ 75 w 111"/>
                <a:gd name="T39" fmla="*/ 65 h 66"/>
                <a:gd name="T40" fmla="*/ 84 w 111"/>
                <a:gd name="T41" fmla="*/ 66 h 66"/>
                <a:gd name="T42" fmla="*/ 93 w 111"/>
                <a:gd name="T43" fmla="*/ 66 h 66"/>
                <a:gd name="T44" fmla="*/ 99 w 111"/>
                <a:gd name="T45" fmla="*/ 65 h 66"/>
                <a:gd name="T46" fmla="*/ 105 w 111"/>
                <a:gd name="T47" fmla="*/ 60 h 66"/>
                <a:gd name="T48" fmla="*/ 108 w 111"/>
                <a:gd name="T49" fmla="*/ 56 h 66"/>
                <a:gd name="T50" fmla="*/ 108 w 111"/>
                <a:gd name="T51" fmla="*/ 56 h 66"/>
                <a:gd name="T52" fmla="*/ 111 w 111"/>
                <a:gd name="T53" fmla="*/ 51 h 66"/>
                <a:gd name="T54" fmla="*/ 110 w 111"/>
                <a:gd name="T55" fmla="*/ 45 h 66"/>
                <a:gd name="T56" fmla="*/ 108 w 111"/>
                <a:gd name="T57" fmla="*/ 38 h 66"/>
                <a:gd name="T58" fmla="*/ 102 w 111"/>
                <a:gd name="T59" fmla="*/ 32 h 66"/>
                <a:gd name="T60" fmla="*/ 95 w 111"/>
                <a:gd name="T61" fmla="*/ 24 h 66"/>
                <a:gd name="T62" fmla="*/ 84 w 111"/>
                <a:gd name="T63" fmla="*/ 17 h 66"/>
                <a:gd name="T64" fmla="*/ 69 w 111"/>
                <a:gd name="T65" fmla="*/ 10 h 66"/>
                <a:gd name="T66" fmla="*/ 52 w 111"/>
                <a:gd name="T67" fmla="*/ 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1" h="66">
                  <a:moveTo>
                    <a:pt x="52" y="4"/>
                  </a:moveTo>
                  <a:lnTo>
                    <a:pt x="52" y="4"/>
                  </a:lnTo>
                  <a:lnTo>
                    <a:pt x="36" y="0"/>
                  </a:lnTo>
                  <a:lnTo>
                    <a:pt x="28" y="0"/>
                  </a:lnTo>
                  <a:lnTo>
                    <a:pt x="21" y="0"/>
                  </a:lnTo>
                  <a:lnTo>
                    <a:pt x="15" y="0"/>
                  </a:lnTo>
                  <a:lnTo>
                    <a:pt x="9" y="3"/>
                  </a:lnTo>
                  <a:lnTo>
                    <a:pt x="4" y="7"/>
                  </a:lnTo>
                  <a:lnTo>
                    <a:pt x="1" y="13"/>
                  </a:lnTo>
                  <a:lnTo>
                    <a:pt x="1" y="13"/>
                  </a:lnTo>
                  <a:lnTo>
                    <a:pt x="0" y="18"/>
                  </a:lnTo>
                  <a:lnTo>
                    <a:pt x="1" y="23"/>
                  </a:lnTo>
                  <a:lnTo>
                    <a:pt x="3" y="27"/>
                  </a:lnTo>
                  <a:lnTo>
                    <a:pt x="7" y="32"/>
                  </a:lnTo>
                  <a:lnTo>
                    <a:pt x="21" y="41"/>
                  </a:lnTo>
                  <a:lnTo>
                    <a:pt x="42" y="53"/>
                  </a:lnTo>
                  <a:lnTo>
                    <a:pt x="42" y="53"/>
                  </a:lnTo>
                  <a:lnTo>
                    <a:pt x="54" y="59"/>
                  </a:lnTo>
                  <a:lnTo>
                    <a:pt x="66" y="63"/>
                  </a:lnTo>
                  <a:lnTo>
                    <a:pt x="75" y="65"/>
                  </a:lnTo>
                  <a:lnTo>
                    <a:pt x="84" y="66"/>
                  </a:lnTo>
                  <a:lnTo>
                    <a:pt x="93" y="66"/>
                  </a:lnTo>
                  <a:lnTo>
                    <a:pt x="99" y="65"/>
                  </a:lnTo>
                  <a:lnTo>
                    <a:pt x="105" y="60"/>
                  </a:lnTo>
                  <a:lnTo>
                    <a:pt x="108" y="56"/>
                  </a:lnTo>
                  <a:lnTo>
                    <a:pt x="108" y="56"/>
                  </a:lnTo>
                  <a:lnTo>
                    <a:pt x="111" y="51"/>
                  </a:lnTo>
                  <a:lnTo>
                    <a:pt x="110" y="45"/>
                  </a:lnTo>
                  <a:lnTo>
                    <a:pt x="108" y="38"/>
                  </a:lnTo>
                  <a:lnTo>
                    <a:pt x="102" y="32"/>
                  </a:lnTo>
                  <a:lnTo>
                    <a:pt x="95" y="24"/>
                  </a:lnTo>
                  <a:lnTo>
                    <a:pt x="84" y="17"/>
                  </a:lnTo>
                  <a:lnTo>
                    <a:pt x="69" y="10"/>
                  </a:lnTo>
                  <a:lnTo>
                    <a:pt x="52" y="4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41" name="Freeform 90"/>
            <p:cNvSpPr>
              <a:spLocks/>
            </p:cNvSpPr>
            <p:nvPr/>
          </p:nvSpPr>
          <p:spPr bwMode="auto">
            <a:xfrm>
              <a:off x="6543675" y="1901825"/>
              <a:ext cx="144463" cy="77788"/>
            </a:xfrm>
            <a:custGeom>
              <a:avLst/>
              <a:gdLst>
                <a:gd name="T0" fmla="*/ 41 w 91"/>
                <a:gd name="T1" fmla="*/ 3 h 49"/>
                <a:gd name="T2" fmla="*/ 41 w 91"/>
                <a:gd name="T3" fmla="*/ 3 h 49"/>
                <a:gd name="T4" fmla="*/ 29 w 91"/>
                <a:gd name="T5" fmla="*/ 0 h 49"/>
                <a:gd name="T6" fmla="*/ 18 w 91"/>
                <a:gd name="T7" fmla="*/ 0 h 49"/>
                <a:gd name="T8" fmla="*/ 9 w 91"/>
                <a:gd name="T9" fmla="*/ 1 h 49"/>
                <a:gd name="T10" fmla="*/ 5 w 91"/>
                <a:gd name="T11" fmla="*/ 4 h 49"/>
                <a:gd name="T12" fmla="*/ 3 w 91"/>
                <a:gd name="T13" fmla="*/ 6 h 49"/>
                <a:gd name="T14" fmla="*/ 0 w 91"/>
                <a:gd name="T15" fmla="*/ 9 h 49"/>
                <a:gd name="T16" fmla="*/ 0 w 91"/>
                <a:gd name="T17" fmla="*/ 12 h 49"/>
                <a:gd name="T18" fmla="*/ 2 w 91"/>
                <a:gd name="T19" fmla="*/ 15 h 49"/>
                <a:gd name="T20" fmla="*/ 3 w 91"/>
                <a:gd name="T21" fmla="*/ 19 h 49"/>
                <a:gd name="T22" fmla="*/ 8 w 91"/>
                <a:gd name="T23" fmla="*/ 24 h 49"/>
                <a:gd name="T24" fmla="*/ 14 w 91"/>
                <a:gd name="T25" fmla="*/ 28 h 49"/>
                <a:gd name="T26" fmla="*/ 32 w 91"/>
                <a:gd name="T27" fmla="*/ 39 h 49"/>
                <a:gd name="T28" fmla="*/ 32 w 91"/>
                <a:gd name="T29" fmla="*/ 39 h 49"/>
                <a:gd name="T30" fmla="*/ 42 w 91"/>
                <a:gd name="T31" fmla="*/ 45 h 49"/>
                <a:gd name="T32" fmla="*/ 53 w 91"/>
                <a:gd name="T33" fmla="*/ 48 h 49"/>
                <a:gd name="T34" fmla="*/ 60 w 91"/>
                <a:gd name="T35" fmla="*/ 49 h 49"/>
                <a:gd name="T36" fmla="*/ 70 w 91"/>
                <a:gd name="T37" fmla="*/ 49 h 49"/>
                <a:gd name="T38" fmla="*/ 76 w 91"/>
                <a:gd name="T39" fmla="*/ 48 h 49"/>
                <a:gd name="T40" fmla="*/ 82 w 91"/>
                <a:gd name="T41" fmla="*/ 46 h 49"/>
                <a:gd name="T42" fmla="*/ 85 w 91"/>
                <a:gd name="T43" fmla="*/ 43 h 49"/>
                <a:gd name="T44" fmla="*/ 88 w 91"/>
                <a:gd name="T45" fmla="*/ 40 h 49"/>
                <a:gd name="T46" fmla="*/ 88 w 91"/>
                <a:gd name="T47" fmla="*/ 40 h 49"/>
                <a:gd name="T48" fmla="*/ 91 w 91"/>
                <a:gd name="T49" fmla="*/ 34 h 49"/>
                <a:gd name="T50" fmla="*/ 89 w 91"/>
                <a:gd name="T51" fmla="*/ 28 h 49"/>
                <a:gd name="T52" fmla="*/ 86 w 91"/>
                <a:gd name="T53" fmla="*/ 24 h 49"/>
                <a:gd name="T54" fmla="*/ 82 w 91"/>
                <a:gd name="T55" fmla="*/ 19 h 49"/>
                <a:gd name="T56" fmla="*/ 74 w 91"/>
                <a:gd name="T57" fmla="*/ 15 h 49"/>
                <a:gd name="T58" fmla="*/ 65 w 91"/>
                <a:gd name="T59" fmla="*/ 10 h 49"/>
                <a:gd name="T60" fmla="*/ 41 w 91"/>
                <a:gd name="T61" fmla="*/ 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1" h="49">
                  <a:moveTo>
                    <a:pt x="41" y="3"/>
                  </a:moveTo>
                  <a:lnTo>
                    <a:pt x="41" y="3"/>
                  </a:lnTo>
                  <a:lnTo>
                    <a:pt x="29" y="0"/>
                  </a:lnTo>
                  <a:lnTo>
                    <a:pt x="18" y="0"/>
                  </a:lnTo>
                  <a:lnTo>
                    <a:pt x="9" y="1"/>
                  </a:lnTo>
                  <a:lnTo>
                    <a:pt x="5" y="4"/>
                  </a:lnTo>
                  <a:lnTo>
                    <a:pt x="3" y="6"/>
                  </a:lnTo>
                  <a:lnTo>
                    <a:pt x="0" y="9"/>
                  </a:lnTo>
                  <a:lnTo>
                    <a:pt x="0" y="12"/>
                  </a:lnTo>
                  <a:lnTo>
                    <a:pt x="2" y="15"/>
                  </a:lnTo>
                  <a:lnTo>
                    <a:pt x="3" y="19"/>
                  </a:lnTo>
                  <a:lnTo>
                    <a:pt x="8" y="24"/>
                  </a:lnTo>
                  <a:lnTo>
                    <a:pt x="14" y="28"/>
                  </a:lnTo>
                  <a:lnTo>
                    <a:pt x="32" y="39"/>
                  </a:lnTo>
                  <a:lnTo>
                    <a:pt x="32" y="39"/>
                  </a:lnTo>
                  <a:lnTo>
                    <a:pt x="42" y="45"/>
                  </a:lnTo>
                  <a:lnTo>
                    <a:pt x="53" y="48"/>
                  </a:lnTo>
                  <a:lnTo>
                    <a:pt x="60" y="49"/>
                  </a:lnTo>
                  <a:lnTo>
                    <a:pt x="70" y="49"/>
                  </a:lnTo>
                  <a:lnTo>
                    <a:pt x="76" y="48"/>
                  </a:lnTo>
                  <a:lnTo>
                    <a:pt x="82" y="46"/>
                  </a:lnTo>
                  <a:lnTo>
                    <a:pt x="85" y="43"/>
                  </a:lnTo>
                  <a:lnTo>
                    <a:pt x="88" y="40"/>
                  </a:lnTo>
                  <a:lnTo>
                    <a:pt x="88" y="40"/>
                  </a:lnTo>
                  <a:lnTo>
                    <a:pt x="91" y="34"/>
                  </a:lnTo>
                  <a:lnTo>
                    <a:pt x="89" y="28"/>
                  </a:lnTo>
                  <a:lnTo>
                    <a:pt x="86" y="24"/>
                  </a:lnTo>
                  <a:lnTo>
                    <a:pt x="82" y="19"/>
                  </a:lnTo>
                  <a:lnTo>
                    <a:pt x="74" y="15"/>
                  </a:lnTo>
                  <a:lnTo>
                    <a:pt x="65" y="10"/>
                  </a:lnTo>
                  <a:lnTo>
                    <a:pt x="41" y="3"/>
                  </a:lnTo>
                  <a:close/>
                </a:path>
              </a:pathLst>
            </a:custGeom>
            <a:solidFill>
              <a:srgbClr val="FEDCB8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42" name="Freeform 91"/>
            <p:cNvSpPr>
              <a:spLocks/>
            </p:cNvSpPr>
            <p:nvPr/>
          </p:nvSpPr>
          <p:spPr bwMode="auto">
            <a:xfrm>
              <a:off x="6543675" y="1901825"/>
              <a:ext cx="144463" cy="77788"/>
            </a:xfrm>
            <a:custGeom>
              <a:avLst/>
              <a:gdLst>
                <a:gd name="T0" fmla="*/ 41 w 91"/>
                <a:gd name="T1" fmla="*/ 3 h 49"/>
                <a:gd name="T2" fmla="*/ 41 w 91"/>
                <a:gd name="T3" fmla="*/ 3 h 49"/>
                <a:gd name="T4" fmla="*/ 29 w 91"/>
                <a:gd name="T5" fmla="*/ 0 h 49"/>
                <a:gd name="T6" fmla="*/ 18 w 91"/>
                <a:gd name="T7" fmla="*/ 0 h 49"/>
                <a:gd name="T8" fmla="*/ 9 w 91"/>
                <a:gd name="T9" fmla="*/ 1 h 49"/>
                <a:gd name="T10" fmla="*/ 5 w 91"/>
                <a:gd name="T11" fmla="*/ 4 h 49"/>
                <a:gd name="T12" fmla="*/ 3 w 91"/>
                <a:gd name="T13" fmla="*/ 6 h 49"/>
                <a:gd name="T14" fmla="*/ 0 w 91"/>
                <a:gd name="T15" fmla="*/ 9 h 49"/>
                <a:gd name="T16" fmla="*/ 0 w 91"/>
                <a:gd name="T17" fmla="*/ 12 h 49"/>
                <a:gd name="T18" fmla="*/ 2 w 91"/>
                <a:gd name="T19" fmla="*/ 15 h 49"/>
                <a:gd name="T20" fmla="*/ 3 w 91"/>
                <a:gd name="T21" fmla="*/ 19 h 49"/>
                <a:gd name="T22" fmla="*/ 8 w 91"/>
                <a:gd name="T23" fmla="*/ 24 h 49"/>
                <a:gd name="T24" fmla="*/ 14 w 91"/>
                <a:gd name="T25" fmla="*/ 28 h 49"/>
                <a:gd name="T26" fmla="*/ 32 w 91"/>
                <a:gd name="T27" fmla="*/ 39 h 49"/>
                <a:gd name="T28" fmla="*/ 32 w 91"/>
                <a:gd name="T29" fmla="*/ 39 h 49"/>
                <a:gd name="T30" fmla="*/ 42 w 91"/>
                <a:gd name="T31" fmla="*/ 45 h 49"/>
                <a:gd name="T32" fmla="*/ 53 w 91"/>
                <a:gd name="T33" fmla="*/ 48 h 49"/>
                <a:gd name="T34" fmla="*/ 60 w 91"/>
                <a:gd name="T35" fmla="*/ 49 h 49"/>
                <a:gd name="T36" fmla="*/ 70 w 91"/>
                <a:gd name="T37" fmla="*/ 49 h 49"/>
                <a:gd name="T38" fmla="*/ 76 w 91"/>
                <a:gd name="T39" fmla="*/ 48 h 49"/>
                <a:gd name="T40" fmla="*/ 82 w 91"/>
                <a:gd name="T41" fmla="*/ 46 h 49"/>
                <a:gd name="T42" fmla="*/ 85 w 91"/>
                <a:gd name="T43" fmla="*/ 43 h 49"/>
                <a:gd name="T44" fmla="*/ 88 w 91"/>
                <a:gd name="T45" fmla="*/ 40 h 49"/>
                <a:gd name="T46" fmla="*/ 88 w 91"/>
                <a:gd name="T47" fmla="*/ 40 h 49"/>
                <a:gd name="T48" fmla="*/ 91 w 91"/>
                <a:gd name="T49" fmla="*/ 34 h 49"/>
                <a:gd name="T50" fmla="*/ 89 w 91"/>
                <a:gd name="T51" fmla="*/ 28 h 49"/>
                <a:gd name="T52" fmla="*/ 86 w 91"/>
                <a:gd name="T53" fmla="*/ 24 h 49"/>
                <a:gd name="T54" fmla="*/ 82 w 91"/>
                <a:gd name="T55" fmla="*/ 19 h 49"/>
                <a:gd name="T56" fmla="*/ 74 w 91"/>
                <a:gd name="T57" fmla="*/ 15 h 49"/>
                <a:gd name="T58" fmla="*/ 65 w 91"/>
                <a:gd name="T59" fmla="*/ 10 h 49"/>
                <a:gd name="T60" fmla="*/ 41 w 91"/>
                <a:gd name="T61" fmla="*/ 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1" h="49">
                  <a:moveTo>
                    <a:pt x="41" y="3"/>
                  </a:moveTo>
                  <a:lnTo>
                    <a:pt x="41" y="3"/>
                  </a:lnTo>
                  <a:lnTo>
                    <a:pt x="29" y="0"/>
                  </a:lnTo>
                  <a:lnTo>
                    <a:pt x="18" y="0"/>
                  </a:lnTo>
                  <a:lnTo>
                    <a:pt x="9" y="1"/>
                  </a:lnTo>
                  <a:lnTo>
                    <a:pt x="5" y="4"/>
                  </a:lnTo>
                  <a:lnTo>
                    <a:pt x="3" y="6"/>
                  </a:lnTo>
                  <a:lnTo>
                    <a:pt x="0" y="9"/>
                  </a:lnTo>
                  <a:lnTo>
                    <a:pt x="0" y="12"/>
                  </a:lnTo>
                  <a:lnTo>
                    <a:pt x="2" y="15"/>
                  </a:lnTo>
                  <a:lnTo>
                    <a:pt x="3" y="19"/>
                  </a:lnTo>
                  <a:lnTo>
                    <a:pt x="8" y="24"/>
                  </a:lnTo>
                  <a:lnTo>
                    <a:pt x="14" y="28"/>
                  </a:lnTo>
                  <a:lnTo>
                    <a:pt x="32" y="39"/>
                  </a:lnTo>
                  <a:lnTo>
                    <a:pt x="32" y="39"/>
                  </a:lnTo>
                  <a:lnTo>
                    <a:pt x="42" y="45"/>
                  </a:lnTo>
                  <a:lnTo>
                    <a:pt x="53" y="48"/>
                  </a:lnTo>
                  <a:lnTo>
                    <a:pt x="60" y="49"/>
                  </a:lnTo>
                  <a:lnTo>
                    <a:pt x="70" y="49"/>
                  </a:lnTo>
                  <a:lnTo>
                    <a:pt x="76" y="48"/>
                  </a:lnTo>
                  <a:lnTo>
                    <a:pt x="82" y="46"/>
                  </a:lnTo>
                  <a:lnTo>
                    <a:pt x="85" y="43"/>
                  </a:lnTo>
                  <a:lnTo>
                    <a:pt x="88" y="40"/>
                  </a:lnTo>
                  <a:lnTo>
                    <a:pt x="88" y="40"/>
                  </a:lnTo>
                  <a:lnTo>
                    <a:pt x="91" y="34"/>
                  </a:lnTo>
                  <a:lnTo>
                    <a:pt x="89" y="28"/>
                  </a:lnTo>
                  <a:lnTo>
                    <a:pt x="86" y="24"/>
                  </a:lnTo>
                  <a:lnTo>
                    <a:pt x="82" y="19"/>
                  </a:lnTo>
                  <a:lnTo>
                    <a:pt x="74" y="15"/>
                  </a:lnTo>
                  <a:lnTo>
                    <a:pt x="65" y="10"/>
                  </a:lnTo>
                  <a:lnTo>
                    <a:pt x="41" y="3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43" name="Freeform 93"/>
            <p:cNvSpPr>
              <a:spLocks/>
            </p:cNvSpPr>
            <p:nvPr/>
          </p:nvSpPr>
          <p:spPr bwMode="auto">
            <a:xfrm>
              <a:off x="7673975" y="914400"/>
              <a:ext cx="168275" cy="127000"/>
            </a:xfrm>
            <a:custGeom>
              <a:avLst/>
              <a:gdLst>
                <a:gd name="T0" fmla="*/ 100 w 106"/>
                <a:gd name="T1" fmla="*/ 26 h 80"/>
                <a:gd name="T2" fmla="*/ 100 w 106"/>
                <a:gd name="T3" fmla="*/ 26 h 80"/>
                <a:gd name="T4" fmla="*/ 101 w 106"/>
                <a:gd name="T5" fmla="*/ 32 h 80"/>
                <a:gd name="T6" fmla="*/ 104 w 106"/>
                <a:gd name="T7" fmla="*/ 48 h 80"/>
                <a:gd name="T8" fmla="*/ 106 w 106"/>
                <a:gd name="T9" fmla="*/ 58 h 80"/>
                <a:gd name="T10" fmla="*/ 106 w 106"/>
                <a:gd name="T11" fmla="*/ 65 h 80"/>
                <a:gd name="T12" fmla="*/ 103 w 106"/>
                <a:gd name="T13" fmla="*/ 73 h 80"/>
                <a:gd name="T14" fmla="*/ 100 w 106"/>
                <a:gd name="T15" fmla="*/ 77 h 80"/>
                <a:gd name="T16" fmla="*/ 100 w 106"/>
                <a:gd name="T17" fmla="*/ 77 h 80"/>
                <a:gd name="T18" fmla="*/ 97 w 106"/>
                <a:gd name="T19" fmla="*/ 79 h 80"/>
                <a:gd name="T20" fmla="*/ 94 w 106"/>
                <a:gd name="T21" fmla="*/ 80 h 80"/>
                <a:gd name="T22" fmla="*/ 88 w 106"/>
                <a:gd name="T23" fmla="*/ 79 h 80"/>
                <a:gd name="T24" fmla="*/ 79 w 106"/>
                <a:gd name="T25" fmla="*/ 76 h 80"/>
                <a:gd name="T26" fmla="*/ 71 w 106"/>
                <a:gd name="T27" fmla="*/ 71 h 80"/>
                <a:gd name="T28" fmla="*/ 56 w 106"/>
                <a:gd name="T29" fmla="*/ 59 h 80"/>
                <a:gd name="T30" fmla="*/ 47 w 106"/>
                <a:gd name="T31" fmla="*/ 48 h 80"/>
                <a:gd name="T32" fmla="*/ 47 w 106"/>
                <a:gd name="T33" fmla="*/ 48 h 80"/>
                <a:gd name="T34" fmla="*/ 48 w 106"/>
                <a:gd name="T35" fmla="*/ 53 h 80"/>
                <a:gd name="T36" fmla="*/ 50 w 106"/>
                <a:gd name="T37" fmla="*/ 64 h 80"/>
                <a:gd name="T38" fmla="*/ 48 w 106"/>
                <a:gd name="T39" fmla="*/ 70 h 80"/>
                <a:gd name="T40" fmla="*/ 47 w 106"/>
                <a:gd name="T41" fmla="*/ 76 h 80"/>
                <a:gd name="T42" fmla="*/ 45 w 106"/>
                <a:gd name="T43" fmla="*/ 79 h 80"/>
                <a:gd name="T44" fmla="*/ 41 w 106"/>
                <a:gd name="T45" fmla="*/ 80 h 80"/>
                <a:gd name="T46" fmla="*/ 41 w 106"/>
                <a:gd name="T47" fmla="*/ 80 h 80"/>
                <a:gd name="T48" fmla="*/ 38 w 106"/>
                <a:gd name="T49" fmla="*/ 79 h 80"/>
                <a:gd name="T50" fmla="*/ 35 w 106"/>
                <a:gd name="T51" fmla="*/ 77 h 80"/>
                <a:gd name="T52" fmla="*/ 27 w 106"/>
                <a:gd name="T53" fmla="*/ 71 h 80"/>
                <a:gd name="T54" fmla="*/ 21 w 106"/>
                <a:gd name="T55" fmla="*/ 62 h 80"/>
                <a:gd name="T56" fmla="*/ 15 w 106"/>
                <a:gd name="T57" fmla="*/ 53 h 80"/>
                <a:gd name="T58" fmla="*/ 5 w 106"/>
                <a:gd name="T59" fmla="*/ 35 h 80"/>
                <a:gd name="T60" fmla="*/ 0 w 106"/>
                <a:gd name="T61" fmla="*/ 26 h 80"/>
                <a:gd name="T62" fmla="*/ 0 w 106"/>
                <a:gd name="T63" fmla="*/ 26 h 80"/>
                <a:gd name="T64" fmla="*/ 6 w 106"/>
                <a:gd name="T65" fmla="*/ 18 h 80"/>
                <a:gd name="T66" fmla="*/ 14 w 106"/>
                <a:gd name="T67" fmla="*/ 11 h 80"/>
                <a:gd name="T68" fmla="*/ 24 w 106"/>
                <a:gd name="T69" fmla="*/ 5 h 80"/>
                <a:gd name="T70" fmla="*/ 32 w 106"/>
                <a:gd name="T71" fmla="*/ 3 h 80"/>
                <a:gd name="T72" fmla="*/ 39 w 106"/>
                <a:gd name="T73" fmla="*/ 2 h 80"/>
                <a:gd name="T74" fmla="*/ 47 w 106"/>
                <a:gd name="T75" fmla="*/ 0 h 80"/>
                <a:gd name="T76" fmla="*/ 56 w 106"/>
                <a:gd name="T77" fmla="*/ 2 h 80"/>
                <a:gd name="T78" fmla="*/ 65 w 106"/>
                <a:gd name="T79" fmla="*/ 5 h 80"/>
                <a:gd name="T80" fmla="*/ 76 w 106"/>
                <a:gd name="T81" fmla="*/ 9 h 80"/>
                <a:gd name="T82" fmla="*/ 88 w 106"/>
                <a:gd name="T83" fmla="*/ 17 h 80"/>
                <a:gd name="T84" fmla="*/ 100 w 106"/>
                <a:gd name="T85" fmla="*/ 2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6" h="80">
                  <a:moveTo>
                    <a:pt x="100" y="26"/>
                  </a:moveTo>
                  <a:lnTo>
                    <a:pt x="100" y="26"/>
                  </a:lnTo>
                  <a:lnTo>
                    <a:pt x="101" y="32"/>
                  </a:lnTo>
                  <a:lnTo>
                    <a:pt x="104" y="48"/>
                  </a:lnTo>
                  <a:lnTo>
                    <a:pt x="106" y="58"/>
                  </a:lnTo>
                  <a:lnTo>
                    <a:pt x="106" y="65"/>
                  </a:lnTo>
                  <a:lnTo>
                    <a:pt x="103" y="73"/>
                  </a:lnTo>
                  <a:lnTo>
                    <a:pt x="100" y="77"/>
                  </a:lnTo>
                  <a:lnTo>
                    <a:pt x="100" y="77"/>
                  </a:lnTo>
                  <a:lnTo>
                    <a:pt x="97" y="79"/>
                  </a:lnTo>
                  <a:lnTo>
                    <a:pt x="94" y="80"/>
                  </a:lnTo>
                  <a:lnTo>
                    <a:pt x="88" y="79"/>
                  </a:lnTo>
                  <a:lnTo>
                    <a:pt x="79" y="76"/>
                  </a:lnTo>
                  <a:lnTo>
                    <a:pt x="71" y="71"/>
                  </a:lnTo>
                  <a:lnTo>
                    <a:pt x="56" y="59"/>
                  </a:lnTo>
                  <a:lnTo>
                    <a:pt x="47" y="48"/>
                  </a:lnTo>
                  <a:lnTo>
                    <a:pt x="47" y="48"/>
                  </a:lnTo>
                  <a:lnTo>
                    <a:pt x="48" y="53"/>
                  </a:lnTo>
                  <a:lnTo>
                    <a:pt x="50" y="64"/>
                  </a:lnTo>
                  <a:lnTo>
                    <a:pt x="48" y="70"/>
                  </a:lnTo>
                  <a:lnTo>
                    <a:pt x="47" y="76"/>
                  </a:lnTo>
                  <a:lnTo>
                    <a:pt x="45" y="79"/>
                  </a:lnTo>
                  <a:lnTo>
                    <a:pt x="41" y="80"/>
                  </a:lnTo>
                  <a:lnTo>
                    <a:pt x="41" y="80"/>
                  </a:lnTo>
                  <a:lnTo>
                    <a:pt x="38" y="79"/>
                  </a:lnTo>
                  <a:lnTo>
                    <a:pt x="35" y="77"/>
                  </a:lnTo>
                  <a:lnTo>
                    <a:pt x="27" y="71"/>
                  </a:lnTo>
                  <a:lnTo>
                    <a:pt x="21" y="62"/>
                  </a:lnTo>
                  <a:lnTo>
                    <a:pt x="15" y="53"/>
                  </a:lnTo>
                  <a:lnTo>
                    <a:pt x="5" y="35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6" y="18"/>
                  </a:lnTo>
                  <a:lnTo>
                    <a:pt x="14" y="11"/>
                  </a:lnTo>
                  <a:lnTo>
                    <a:pt x="24" y="5"/>
                  </a:lnTo>
                  <a:lnTo>
                    <a:pt x="32" y="3"/>
                  </a:lnTo>
                  <a:lnTo>
                    <a:pt x="39" y="2"/>
                  </a:lnTo>
                  <a:lnTo>
                    <a:pt x="47" y="0"/>
                  </a:lnTo>
                  <a:lnTo>
                    <a:pt x="56" y="2"/>
                  </a:lnTo>
                  <a:lnTo>
                    <a:pt x="65" y="5"/>
                  </a:lnTo>
                  <a:lnTo>
                    <a:pt x="76" y="9"/>
                  </a:lnTo>
                  <a:lnTo>
                    <a:pt x="88" y="17"/>
                  </a:lnTo>
                  <a:lnTo>
                    <a:pt x="100" y="26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44" name="Freeform 94"/>
            <p:cNvSpPr>
              <a:spLocks/>
            </p:cNvSpPr>
            <p:nvPr/>
          </p:nvSpPr>
          <p:spPr bwMode="auto">
            <a:xfrm>
              <a:off x="6999283" y="187325"/>
              <a:ext cx="833445" cy="944563"/>
            </a:xfrm>
            <a:custGeom>
              <a:avLst/>
              <a:gdLst>
                <a:gd name="T0" fmla="*/ 133 w 545"/>
                <a:gd name="T1" fmla="*/ 57 h 595"/>
                <a:gd name="T2" fmla="*/ 20 w 545"/>
                <a:gd name="T3" fmla="*/ 353 h 595"/>
                <a:gd name="T4" fmla="*/ 11 w 545"/>
                <a:gd name="T5" fmla="*/ 380 h 595"/>
                <a:gd name="T6" fmla="*/ 2 w 545"/>
                <a:gd name="T7" fmla="*/ 427 h 595"/>
                <a:gd name="T8" fmla="*/ 0 w 545"/>
                <a:gd name="T9" fmla="*/ 460 h 595"/>
                <a:gd name="T10" fmla="*/ 3 w 545"/>
                <a:gd name="T11" fmla="*/ 491 h 595"/>
                <a:gd name="T12" fmla="*/ 14 w 545"/>
                <a:gd name="T13" fmla="*/ 522 h 595"/>
                <a:gd name="T14" fmla="*/ 32 w 545"/>
                <a:gd name="T15" fmla="*/ 546 h 595"/>
                <a:gd name="T16" fmla="*/ 59 w 545"/>
                <a:gd name="T17" fmla="*/ 565 h 595"/>
                <a:gd name="T18" fmla="*/ 77 w 545"/>
                <a:gd name="T19" fmla="*/ 571 h 595"/>
                <a:gd name="T20" fmla="*/ 118 w 545"/>
                <a:gd name="T21" fmla="*/ 582 h 595"/>
                <a:gd name="T22" fmla="*/ 187 w 545"/>
                <a:gd name="T23" fmla="*/ 592 h 595"/>
                <a:gd name="T24" fmla="*/ 235 w 545"/>
                <a:gd name="T25" fmla="*/ 595 h 595"/>
                <a:gd name="T26" fmla="*/ 284 w 545"/>
                <a:gd name="T27" fmla="*/ 594 h 595"/>
                <a:gd name="T28" fmla="*/ 331 w 545"/>
                <a:gd name="T29" fmla="*/ 586 h 595"/>
                <a:gd name="T30" fmla="*/ 370 w 545"/>
                <a:gd name="T31" fmla="*/ 576 h 595"/>
                <a:gd name="T32" fmla="*/ 403 w 545"/>
                <a:gd name="T33" fmla="*/ 558 h 595"/>
                <a:gd name="T34" fmla="*/ 415 w 545"/>
                <a:gd name="T35" fmla="*/ 546 h 595"/>
                <a:gd name="T36" fmla="*/ 453 w 545"/>
                <a:gd name="T37" fmla="*/ 499 h 595"/>
                <a:gd name="T38" fmla="*/ 475 w 545"/>
                <a:gd name="T39" fmla="*/ 460 h 595"/>
                <a:gd name="T40" fmla="*/ 486 w 545"/>
                <a:gd name="T41" fmla="*/ 433 h 595"/>
                <a:gd name="T42" fmla="*/ 489 w 545"/>
                <a:gd name="T43" fmla="*/ 422 h 595"/>
                <a:gd name="T44" fmla="*/ 516 w 545"/>
                <a:gd name="T45" fmla="*/ 344 h 595"/>
                <a:gd name="T46" fmla="*/ 536 w 545"/>
                <a:gd name="T47" fmla="*/ 267 h 595"/>
                <a:gd name="T48" fmla="*/ 543 w 545"/>
                <a:gd name="T49" fmla="*/ 211 h 595"/>
                <a:gd name="T50" fmla="*/ 543 w 545"/>
                <a:gd name="T51" fmla="*/ 158 h 595"/>
                <a:gd name="T52" fmla="*/ 536 w 545"/>
                <a:gd name="T53" fmla="*/ 123 h 595"/>
                <a:gd name="T54" fmla="*/ 528 w 545"/>
                <a:gd name="T55" fmla="*/ 102 h 595"/>
                <a:gd name="T56" fmla="*/ 522 w 545"/>
                <a:gd name="T57" fmla="*/ 93 h 595"/>
                <a:gd name="T58" fmla="*/ 507 w 545"/>
                <a:gd name="T59" fmla="*/ 77 h 595"/>
                <a:gd name="T60" fmla="*/ 466 w 545"/>
                <a:gd name="T61" fmla="*/ 46 h 595"/>
                <a:gd name="T62" fmla="*/ 412 w 545"/>
                <a:gd name="T63" fmla="*/ 24 h 595"/>
                <a:gd name="T64" fmla="*/ 352 w 545"/>
                <a:gd name="T65" fmla="*/ 7 h 595"/>
                <a:gd name="T66" fmla="*/ 290 w 545"/>
                <a:gd name="T67" fmla="*/ 0 h 595"/>
                <a:gd name="T68" fmla="*/ 232 w 545"/>
                <a:gd name="T69" fmla="*/ 3 h 595"/>
                <a:gd name="T70" fmla="*/ 193 w 545"/>
                <a:gd name="T71" fmla="*/ 10 h 595"/>
                <a:gd name="T72" fmla="*/ 171 w 545"/>
                <a:gd name="T73" fmla="*/ 21 h 595"/>
                <a:gd name="T74" fmla="*/ 153 w 545"/>
                <a:gd name="T75" fmla="*/ 33 h 595"/>
                <a:gd name="T76" fmla="*/ 139 w 545"/>
                <a:gd name="T77" fmla="*/ 48 h 595"/>
                <a:gd name="connsiteX0" fmla="*/ 2440 w 10000"/>
                <a:gd name="connsiteY0" fmla="*/ 958 h 10000"/>
                <a:gd name="connsiteX1" fmla="*/ 2440 w 10000"/>
                <a:gd name="connsiteY1" fmla="*/ 958 h 10000"/>
                <a:gd name="connsiteX2" fmla="*/ 1578 w 10000"/>
                <a:gd name="connsiteY2" fmla="*/ 3008 h 10000"/>
                <a:gd name="connsiteX3" fmla="*/ 367 w 10000"/>
                <a:gd name="connsiteY3" fmla="*/ 5933 h 10000"/>
                <a:gd name="connsiteX4" fmla="*/ 367 w 10000"/>
                <a:gd name="connsiteY4" fmla="*/ 5933 h 10000"/>
                <a:gd name="connsiteX5" fmla="*/ 202 w 10000"/>
                <a:gd name="connsiteY5" fmla="*/ 6387 h 10000"/>
                <a:gd name="connsiteX6" fmla="*/ 37 w 10000"/>
                <a:gd name="connsiteY6" fmla="*/ 7176 h 10000"/>
                <a:gd name="connsiteX7" fmla="*/ 0 w 10000"/>
                <a:gd name="connsiteY7" fmla="*/ 7445 h 10000"/>
                <a:gd name="connsiteX8" fmla="*/ 0 w 10000"/>
                <a:gd name="connsiteY8" fmla="*/ 7731 h 10000"/>
                <a:gd name="connsiteX9" fmla="*/ 0 w 10000"/>
                <a:gd name="connsiteY9" fmla="*/ 8000 h 10000"/>
                <a:gd name="connsiteX10" fmla="*/ 55 w 10000"/>
                <a:gd name="connsiteY10" fmla="*/ 8252 h 10000"/>
                <a:gd name="connsiteX11" fmla="*/ 147 w 10000"/>
                <a:gd name="connsiteY11" fmla="*/ 8504 h 10000"/>
                <a:gd name="connsiteX12" fmla="*/ 257 w 10000"/>
                <a:gd name="connsiteY12" fmla="*/ 8773 h 10000"/>
                <a:gd name="connsiteX13" fmla="*/ 385 w 10000"/>
                <a:gd name="connsiteY13" fmla="*/ 8992 h 10000"/>
                <a:gd name="connsiteX14" fmla="*/ 587 w 10000"/>
                <a:gd name="connsiteY14" fmla="*/ 9176 h 10000"/>
                <a:gd name="connsiteX15" fmla="*/ 807 w 10000"/>
                <a:gd name="connsiteY15" fmla="*/ 9345 h 10000"/>
                <a:gd name="connsiteX16" fmla="*/ 1083 w 10000"/>
                <a:gd name="connsiteY16" fmla="*/ 9496 h 10000"/>
                <a:gd name="connsiteX17" fmla="*/ 1413 w 10000"/>
                <a:gd name="connsiteY17" fmla="*/ 9597 h 10000"/>
                <a:gd name="connsiteX18" fmla="*/ 1413 w 10000"/>
                <a:gd name="connsiteY18" fmla="*/ 9597 h 10000"/>
                <a:gd name="connsiteX19" fmla="*/ 1780 w 10000"/>
                <a:gd name="connsiteY19" fmla="*/ 9697 h 10000"/>
                <a:gd name="connsiteX20" fmla="*/ 2165 w 10000"/>
                <a:gd name="connsiteY20" fmla="*/ 9782 h 10000"/>
                <a:gd name="connsiteX21" fmla="*/ 2991 w 10000"/>
                <a:gd name="connsiteY21" fmla="*/ 9899 h 10000"/>
                <a:gd name="connsiteX22" fmla="*/ 3431 w 10000"/>
                <a:gd name="connsiteY22" fmla="*/ 9950 h 10000"/>
                <a:gd name="connsiteX23" fmla="*/ 3872 w 10000"/>
                <a:gd name="connsiteY23" fmla="*/ 9983 h 10000"/>
                <a:gd name="connsiteX24" fmla="*/ 4312 w 10000"/>
                <a:gd name="connsiteY24" fmla="*/ 10000 h 10000"/>
                <a:gd name="connsiteX25" fmla="*/ 4789 w 10000"/>
                <a:gd name="connsiteY25" fmla="*/ 10000 h 10000"/>
                <a:gd name="connsiteX26" fmla="*/ 5211 w 10000"/>
                <a:gd name="connsiteY26" fmla="*/ 9983 h 10000"/>
                <a:gd name="connsiteX27" fmla="*/ 5651 w 10000"/>
                <a:gd name="connsiteY27" fmla="*/ 9933 h 10000"/>
                <a:gd name="connsiteX28" fmla="*/ 6073 w 10000"/>
                <a:gd name="connsiteY28" fmla="*/ 9849 h 10000"/>
                <a:gd name="connsiteX29" fmla="*/ 6422 w 10000"/>
                <a:gd name="connsiteY29" fmla="*/ 9782 h 10000"/>
                <a:gd name="connsiteX30" fmla="*/ 6789 w 10000"/>
                <a:gd name="connsiteY30" fmla="*/ 9681 h 10000"/>
                <a:gd name="connsiteX31" fmla="*/ 7119 w 10000"/>
                <a:gd name="connsiteY31" fmla="*/ 9529 h 10000"/>
                <a:gd name="connsiteX32" fmla="*/ 7394 w 10000"/>
                <a:gd name="connsiteY32" fmla="*/ 9378 h 10000"/>
                <a:gd name="connsiteX33" fmla="*/ 7615 w 10000"/>
                <a:gd name="connsiteY33" fmla="*/ 9176 h 10000"/>
                <a:gd name="connsiteX34" fmla="*/ 7615 w 10000"/>
                <a:gd name="connsiteY34" fmla="*/ 9176 h 10000"/>
                <a:gd name="connsiteX35" fmla="*/ 8000 w 10000"/>
                <a:gd name="connsiteY35" fmla="*/ 8773 h 10000"/>
                <a:gd name="connsiteX36" fmla="*/ 8312 w 10000"/>
                <a:gd name="connsiteY36" fmla="*/ 8387 h 10000"/>
                <a:gd name="connsiteX37" fmla="*/ 8532 w 10000"/>
                <a:gd name="connsiteY37" fmla="*/ 8034 h 10000"/>
                <a:gd name="connsiteX38" fmla="*/ 8716 w 10000"/>
                <a:gd name="connsiteY38" fmla="*/ 7731 h 10000"/>
                <a:gd name="connsiteX39" fmla="*/ 8826 w 10000"/>
                <a:gd name="connsiteY39" fmla="*/ 7445 h 10000"/>
                <a:gd name="connsiteX40" fmla="*/ 8917 w 10000"/>
                <a:gd name="connsiteY40" fmla="*/ 7277 h 10000"/>
                <a:gd name="connsiteX41" fmla="*/ 8972 w 10000"/>
                <a:gd name="connsiteY41" fmla="*/ 7092 h 10000"/>
                <a:gd name="connsiteX42" fmla="*/ 8972 w 10000"/>
                <a:gd name="connsiteY42" fmla="*/ 7092 h 10000"/>
                <a:gd name="connsiteX43" fmla="*/ 9229 w 10000"/>
                <a:gd name="connsiteY43" fmla="*/ 6454 h 10000"/>
                <a:gd name="connsiteX44" fmla="*/ 9468 w 10000"/>
                <a:gd name="connsiteY44" fmla="*/ 5782 h 10000"/>
                <a:gd name="connsiteX45" fmla="*/ 9725 w 10000"/>
                <a:gd name="connsiteY45" fmla="*/ 4908 h 10000"/>
                <a:gd name="connsiteX46" fmla="*/ 9835 w 10000"/>
                <a:gd name="connsiteY46" fmla="*/ 4487 h 10000"/>
                <a:gd name="connsiteX47" fmla="*/ 9908 w 10000"/>
                <a:gd name="connsiteY47" fmla="*/ 4000 h 10000"/>
                <a:gd name="connsiteX48" fmla="*/ 9963 w 10000"/>
                <a:gd name="connsiteY48" fmla="*/ 3546 h 10000"/>
                <a:gd name="connsiteX49" fmla="*/ 10000 w 10000"/>
                <a:gd name="connsiteY49" fmla="*/ 3092 h 10000"/>
                <a:gd name="connsiteX50" fmla="*/ 9963 w 10000"/>
                <a:gd name="connsiteY50" fmla="*/ 2655 h 10000"/>
                <a:gd name="connsiteX51" fmla="*/ 9908 w 10000"/>
                <a:gd name="connsiteY51" fmla="*/ 2252 h 10000"/>
                <a:gd name="connsiteX52" fmla="*/ 9835 w 10000"/>
                <a:gd name="connsiteY52" fmla="*/ 2067 h 10000"/>
                <a:gd name="connsiteX53" fmla="*/ 9780 w 10000"/>
                <a:gd name="connsiteY53" fmla="*/ 1899 h 10000"/>
                <a:gd name="connsiteX54" fmla="*/ 9688 w 10000"/>
                <a:gd name="connsiteY54" fmla="*/ 1714 h 10000"/>
                <a:gd name="connsiteX55" fmla="*/ 9578 w 10000"/>
                <a:gd name="connsiteY55" fmla="*/ 1563 h 10000"/>
                <a:gd name="connsiteX56" fmla="*/ 9578 w 10000"/>
                <a:gd name="connsiteY56" fmla="*/ 1563 h 10000"/>
                <a:gd name="connsiteX57" fmla="*/ 9450 w 10000"/>
                <a:gd name="connsiteY57" fmla="*/ 1412 h 10000"/>
                <a:gd name="connsiteX58" fmla="*/ 9303 w 10000"/>
                <a:gd name="connsiteY58" fmla="*/ 1294 h 10000"/>
                <a:gd name="connsiteX59" fmla="*/ 8936 w 10000"/>
                <a:gd name="connsiteY59" fmla="*/ 1025 h 10000"/>
                <a:gd name="connsiteX60" fmla="*/ 8550 w 10000"/>
                <a:gd name="connsiteY60" fmla="*/ 773 h 10000"/>
                <a:gd name="connsiteX61" fmla="*/ 8092 w 10000"/>
                <a:gd name="connsiteY61" fmla="*/ 571 h 10000"/>
                <a:gd name="connsiteX62" fmla="*/ 7560 w 10000"/>
                <a:gd name="connsiteY62" fmla="*/ 403 h 10000"/>
                <a:gd name="connsiteX63" fmla="*/ 7028 w 10000"/>
                <a:gd name="connsiteY63" fmla="*/ 252 h 10000"/>
                <a:gd name="connsiteX64" fmla="*/ 6459 w 10000"/>
                <a:gd name="connsiteY64" fmla="*/ 118 h 10000"/>
                <a:gd name="connsiteX65" fmla="*/ 5890 w 10000"/>
                <a:gd name="connsiteY65" fmla="*/ 50 h 10000"/>
                <a:gd name="connsiteX66" fmla="*/ 5321 w 10000"/>
                <a:gd name="connsiteY66" fmla="*/ 0 h 10000"/>
                <a:gd name="connsiteX67" fmla="*/ 4771 w 10000"/>
                <a:gd name="connsiteY67" fmla="*/ 0 h 10000"/>
                <a:gd name="connsiteX68" fmla="*/ 4257 w 10000"/>
                <a:gd name="connsiteY68" fmla="*/ 50 h 10000"/>
                <a:gd name="connsiteX69" fmla="*/ 3761 w 10000"/>
                <a:gd name="connsiteY69" fmla="*/ 118 h 10000"/>
                <a:gd name="connsiteX70" fmla="*/ 3541 w 10000"/>
                <a:gd name="connsiteY70" fmla="*/ 168 h 10000"/>
                <a:gd name="connsiteX71" fmla="*/ 3321 w 10000"/>
                <a:gd name="connsiteY71" fmla="*/ 252 h 10000"/>
                <a:gd name="connsiteX72" fmla="*/ 3138 w 10000"/>
                <a:gd name="connsiteY72" fmla="*/ 353 h 10000"/>
                <a:gd name="connsiteX73" fmla="*/ 2972 w 10000"/>
                <a:gd name="connsiteY73" fmla="*/ 420 h 10000"/>
                <a:gd name="connsiteX74" fmla="*/ 2807 w 10000"/>
                <a:gd name="connsiteY74" fmla="*/ 555 h 10000"/>
                <a:gd name="connsiteX75" fmla="*/ 2661 w 10000"/>
                <a:gd name="connsiteY75" fmla="*/ 672 h 10000"/>
                <a:gd name="connsiteX76" fmla="*/ 2550 w 10000"/>
                <a:gd name="connsiteY76" fmla="*/ 807 h 10000"/>
                <a:gd name="connsiteX77" fmla="*/ 2440 w 10000"/>
                <a:gd name="connsiteY77" fmla="*/ 958 h 10000"/>
                <a:gd name="connsiteX0" fmla="*/ 2440 w 10000"/>
                <a:gd name="connsiteY0" fmla="*/ 958 h 10000"/>
                <a:gd name="connsiteX1" fmla="*/ 2440 w 10000"/>
                <a:gd name="connsiteY1" fmla="*/ 958 h 10000"/>
                <a:gd name="connsiteX2" fmla="*/ 1578 w 10000"/>
                <a:gd name="connsiteY2" fmla="*/ 3008 h 10000"/>
                <a:gd name="connsiteX3" fmla="*/ 367 w 10000"/>
                <a:gd name="connsiteY3" fmla="*/ 5933 h 10000"/>
                <a:gd name="connsiteX4" fmla="*/ 367 w 10000"/>
                <a:gd name="connsiteY4" fmla="*/ 5933 h 10000"/>
                <a:gd name="connsiteX5" fmla="*/ 202 w 10000"/>
                <a:gd name="connsiteY5" fmla="*/ 6387 h 10000"/>
                <a:gd name="connsiteX6" fmla="*/ 0 w 10000"/>
                <a:gd name="connsiteY6" fmla="*/ 7445 h 10000"/>
                <a:gd name="connsiteX7" fmla="*/ 0 w 10000"/>
                <a:gd name="connsiteY7" fmla="*/ 7731 h 10000"/>
                <a:gd name="connsiteX8" fmla="*/ 0 w 10000"/>
                <a:gd name="connsiteY8" fmla="*/ 8000 h 10000"/>
                <a:gd name="connsiteX9" fmla="*/ 55 w 10000"/>
                <a:gd name="connsiteY9" fmla="*/ 8252 h 10000"/>
                <a:gd name="connsiteX10" fmla="*/ 147 w 10000"/>
                <a:gd name="connsiteY10" fmla="*/ 8504 h 10000"/>
                <a:gd name="connsiteX11" fmla="*/ 257 w 10000"/>
                <a:gd name="connsiteY11" fmla="*/ 8773 h 10000"/>
                <a:gd name="connsiteX12" fmla="*/ 385 w 10000"/>
                <a:gd name="connsiteY12" fmla="*/ 8992 h 10000"/>
                <a:gd name="connsiteX13" fmla="*/ 587 w 10000"/>
                <a:gd name="connsiteY13" fmla="*/ 9176 h 10000"/>
                <a:gd name="connsiteX14" fmla="*/ 807 w 10000"/>
                <a:gd name="connsiteY14" fmla="*/ 9345 h 10000"/>
                <a:gd name="connsiteX15" fmla="*/ 1083 w 10000"/>
                <a:gd name="connsiteY15" fmla="*/ 9496 h 10000"/>
                <a:gd name="connsiteX16" fmla="*/ 1413 w 10000"/>
                <a:gd name="connsiteY16" fmla="*/ 9597 h 10000"/>
                <a:gd name="connsiteX17" fmla="*/ 1413 w 10000"/>
                <a:gd name="connsiteY17" fmla="*/ 9597 h 10000"/>
                <a:gd name="connsiteX18" fmla="*/ 1780 w 10000"/>
                <a:gd name="connsiteY18" fmla="*/ 9697 h 10000"/>
                <a:gd name="connsiteX19" fmla="*/ 2165 w 10000"/>
                <a:gd name="connsiteY19" fmla="*/ 9782 h 10000"/>
                <a:gd name="connsiteX20" fmla="*/ 2991 w 10000"/>
                <a:gd name="connsiteY20" fmla="*/ 9899 h 10000"/>
                <a:gd name="connsiteX21" fmla="*/ 3431 w 10000"/>
                <a:gd name="connsiteY21" fmla="*/ 9950 h 10000"/>
                <a:gd name="connsiteX22" fmla="*/ 3872 w 10000"/>
                <a:gd name="connsiteY22" fmla="*/ 9983 h 10000"/>
                <a:gd name="connsiteX23" fmla="*/ 4312 w 10000"/>
                <a:gd name="connsiteY23" fmla="*/ 10000 h 10000"/>
                <a:gd name="connsiteX24" fmla="*/ 4789 w 10000"/>
                <a:gd name="connsiteY24" fmla="*/ 10000 h 10000"/>
                <a:gd name="connsiteX25" fmla="*/ 5211 w 10000"/>
                <a:gd name="connsiteY25" fmla="*/ 9983 h 10000"/>
                <a:gd name="connsiteX26" fmla="*/ 5651 w 10000"/>
                <a:gd name="connsiteY26" fmla="*/ 9933 h 10000"/>
                <a:gd name="connsiteX27" fmla="*/ 6073 w 10000"/>
                <a:gd name="connsiteY27" fmla="*/ 9849 h 10000"/>
                <a:gd name="connsiteX28" fmla="*/ 6422 w 10000"/>
                <a:gd name="connsiteY28" fmla="*/ 9782 h 10000"/>
                <a:gd name="connsiteX29" fmla="*/ 6789 w 10000"/>
                <a:gd name="connsiteY29" fmla="*/ 9681 h 10000"/>
                <a:gd name="connsiteX30" fmla="*/ 7119 w 10000"/>
                <a:gd name="connsiteY30" fmla="*/ 9529 h 10000"/>
                <a:gd name="connsiteX31" fmla="*/ 7394 w 10000"/>
                <a:gd name="connsiteY31" fmla="*/ 9378 h 10000"/>
                <a:gd name="connsiteX32" fmla="*/ 7615 w 10000"/>
                <a:gd name="connsiteY32" fmla="*/ 9176 h 10000"/>
                <a:gd name="connsiteX33" fmla="*/ 7615 w 10000"/>
                <a:gd name="connsiteY33" fmla="*/ 9176 h 10000"/>
                <a:gd name="connsiteX34" fmla="*/ 8000 w 10000"/>
                <a:gd name="connsiteY34" fmla="*/ 8773 h 10000"/>
                <a:gd name="connsiteX35" fmla="*/ 8312 w 10000"/>
                <a:gd name="connsiteY35" fmla="*/ 8387 h 10000"/>
                <a:gd name="connsiteX36" fmla="*/ 8532 w 10000"/>
                <a:gd name="connsiteY36" fmla="*/ 8034 h 10000"/>
                <a:gd name="connsiteX37" fmla="*/ 8716 w 10000"/>
                <a:gd name="connsiteY37" fmla="*/ 7731 h 10000"/>
                <a:gd name="connsiteX38" fmla="*/ 8826 w 10000"/>
                <a:gd name="connsiteY38" fmla="*/ 7445 h 10000"/>
                <a:gd name="connsiteX39" fmla="*/ 8917 w 10000"/>
                <a:gd name="connsiteY39" fmla="*/ 7277 h 10000"/>
                <a:gd name="connsiteX40" fmla="*/ 8972 w 10000"/>
                <a:gd name="connsiteY40" fmla="*/ 7092 h 10000"/>
                <a:gd name="connsiteX41" fmla="*/ 8972 w 10000"/>
                <a:gd name="connsiteY41" fmla="*/ 7092 h 10000"/>
                <a:gd name="connsiteX42" fmla="*/ 9229 w 10000"/>
                <a:gd name="connsiteY42" fmla="*/ 6454 h 10000"/>
                <a:gd name="connsiteX43" fmla="*/ 9468 w 10000"/>
                <a:gd name="connsiteY43" fmla="*/ 5782 h 10000"/>
                <a:gd name="connsiteX44" fmla="*/ 9725 w 10000"/>
                <a:gd name="connsiteY44" fmla="*/ 4908 h 10000"/>
                <a:gd name="connsiteX45" fmla="*/ 9835 w 10000"/>
                <a:gd name="connsiteY45" fmla="*/ 4487 h 10000"/>
                <a:gd name="connsiteX46" fmla="*/ 9908 w 10000"/>
                <a:gd name="connsiteY46" fmla="*/ 4000 h 10000"/>
                <a:gd name="connsiteX47" fmla="*/ 9963 w 10000"/>
                <a:gd name="connsiteY47" fmla="*/ 3546 h 10000"/>
                <a:gd name="connsiteX48" fmla="*/ 10000 w 10000"/>
                <a:gd name="connsiteY48" fmla="*/ 3092 h 10000"/>
                <a:gd name="connsiteX49" fmla="*/ 9963 w 10000"/>
                <a:gd name="connsiteY49" fmla="*/ 2655 h 10000"/>
                <a:gd name="connsiteX50" fmla="*/ 9908 w 10000"/>
                <a:gd name="connsiteY50" fmla="*/ 2252 h 10000"/>
                <a:gd name="connsiteX51" fmla="*/ 9835 w 10000"/>
                <a:gd name="connsiteY51" fmla="*/ 2067 h 10000"/>
                <a:gd name="connsiteX52" fmla="*/ 9780 w 10000"/>
                <a:gd name="connsiteY52" fmla="*/ 1899 h 10000"/>
                <a:gd name="connsiteX53" fmla="*/ 9688 w 10000"/>
                <a:gd name="connsiteY53" fmla="*/ 1714 h 10000"/>
                <a:gd name="connsiteX54" fmla="*/ 9578 w 10000"/>
                <a:gd name="connsiteY54" fmla="*/ 1563 h 10000"/>
                <a:gd name="connsiteX55" fmla="*/ 9578 w 10000"/>
                <a:gd name="connsiteY55" fmla="*/ 1563 h 10000"/>
                <a:gd name="connsiteX56" fmla="*/ 9450 w 10000"/>
                <a:gd name="connsiteY56" fmla="*/ 1412 h 10000"/>
                <a:gd name="connsiteX57" fmla="*/ 9303 w 10000"/>
                <a:gd name="connsiteY57" fmla="*/ 1294 h 10000"/>
                <a:gd name="connsiteX58" fmla="*/ 8936 w 10000"/>
                <a:gd name="connsiteY58" fmla="*/ 1025 h 10000"/>
                <a:gd name="connsiteX59" fmla="*/ 8550 w 10000"/>
                <a:gd name="connsiteY59" fmla="*/ 773 h 10000"/>
                <a:gd name="connsiteX60" fmla="*/ 8092 w 10000"/>
                <a:gd name="connsiteY60" fmla="*/ 571 h 10000"/>
                <a:gd name="connsiteX61" fmla="*/ 7560 w 10000"/>
                <a:gd name="connsiteY61" fmla="*/ 403 h 10000"/>
                <a:gd name="connsiteX62" fmla="*/ 7028 w 10000"/>
                <a:gd name="connsiteY62" fmla="*/ 252 h 10000"/>
                <a:gd name="connsiteX63" fmla="*/ 6459 w 10000"/>
                <a:gd name="connsiteY63" fmla="*/ 118 h 10000"/>
                <a:gd name="connsiteX64" fmla="*/ 5890 w 10000"/>
                <a:gd name="connsiteY64" fmla="*/ 50 h 10000"/>
                <a:gd name="connsiteX65" fmla="*/ 5321 w 10000"/>
                <a:gd name="connsiteY65" fmla="*/ 0 h 10000"/>
                <a:gd name="connsiteX66" fmla="*/ 4771 w 10000"/>
                <a:gd name="connsiteY66" fmla="*/ 0 h 10000"/>
                <a:gd name="connsiteX67" fmla="*/ 4257 w 10000"/>
                <a:gd name="connsiteY67" fmla="*/ 50 h 10000"/>
                <a:gd name="connsiteX68" fmla="*/ 3761 w 10000"/>
                <a:gd name="connsiteY68" fmla="*/ 118 h 10000"/>
                <a:gd name="connsiteX69" fmla="*/ 3541 w 10000"/>
                <a:gd name="connsiteY69" fmla="*/ 168 h 10000"/>
                <a:gd name="connsiteX70" fmla="*/ 3321 w 10000"/>
                <a:gd name="connsiteY70" fmla="*/ 252 h 10000"/>
                <a:gd name="connsiteX71" fmla="*/ 3138 w 10000"/>
                <a:gd name="connsiteY71" fmla="*/ 353 h 10000"/>
                <a:gd name="connsiteX72" fmla="*/ 2972 w 10000"/>
                <a:gd name="connsiteY72" fmla="*/ 420 h 10000"/>
                <a:gd name="connsiteX73" fmla="*/ 2807 w 10000"/>
                <a:gd name="connsiteY73" fmla="*/ 555 h 10000"/>
                <a:gd name="connsiteX74" fmla="*/ 2661 w 10000"/>
                <a:gd name="connsiteY74" fmla="*/ 672 h 10000"/>
                <a:gd name="connsiteX75" fmla="*/ 2550 w 10000"/>
                <a:gd name="connsiteY75" fmla="*/ 807 h 10000"/>
                <a:gd name="connsiteX76" fmla="*/ 2440 w 10000"/>
                <a:gd name="connsiteY76" fmla="*/ 958 h 10000"/>
                <a:gd name="connsiteX0" fmla="*/ 2440 w 10000"/>
                <a:gd name="connsiteY0" fmla="*/ 958 h 10000"/>
                <a:gd name="connsiteX1" fmla="*/ 2440 w 10000"/>
                <a:gd name="connsiteY1" fmla="*/ 958 h 10000"/>
                <a:gd name="connsiteX2" fmla="*/ 1578 w 10000"/>
                <a:gd name="connsiteY2" fmla="*/ 3008 h 10000"/>
                <a:gd name="connsiteX3" fmla="*/ 367 w 10000"/>
                <a:gd name="connsiteY3" fmla="*/ 5933 h 10000"/>
                <a:gd name="connsiteX4" fmla="*/ 367 w 10000"/>
                <a:gd name="connsiteY4" fmla="*/ 5933 h 10000"/>
                <a:gd name="connsiteX5" fmla="*/ 202 w 10000"/>
                <a:gd name="connsiteY5" fmla="*/ 6387 h 10000"/>
                <a:gd name="connsiteX6" fmla="*/ 0 w 10000"/>
                <a:gd name="connsiteY6" fmla="*/ 7731 h 10000"/>
                <a:gd name="connsiteX7" fmla="*/ 0 w 10000"/>
                <a:gd name="connsiteY7" fmla="*/ 8000 h 10000"/>
                <a:gd name="connsiteX8" fmla="*/ 55 w 10000"/>
                <a:gd name="connsiteY8" fmla="*/ 8252 h 10000"/>
                <a:gd name="connsiteX9" fmla="*/ 147 w 10000"/>
                <a:gd name="connsiteY9" fmla="*/ 8504 h 10000"/>
                <a:gd name="connsiteX10" fmla="*/ 257 w 10000"/>
                <a:gd name="connsiteY10" fmla="*/ 8773 h 10000"/>
                <a:gd name="connsiteX11" fmla="*/ 385 w 10000"/>
                <a:gd name="connsiteY11" fmla="*/ 8992 h 10000"/>
                <a:gd name="connsiteX12" fmla="*/ 587 w 10000"/>
                <a:gd name="connsiteY12" fmla="*/ 9176 h 10000"/>
                <a:gd name="connsiteX13" fmla="*/ 807 w 10000"/>
                <a:gd name="connsiteY13" fmla="*/ 9345 h 10000"/>
                <a:gd name="connsiteX14" fmla="*/ 1083 w 10000"/>
                <a:gd name="connsiteY14" fmla="*/ 9496 h 10000"/>
                <a:gd name="connsiteX15" fmla="*/ 1413 w 10000"/>
                <a:gd name="connsiteY15" fmla="*/ 9597 h 10000"/>
                <a:gd name="connsiteX16" fmla="*/ 1413 w 10000"/>
                <a:gd name="connsiteY16" fmla="*/ 9597 h 10000"/>
                <a:gd name="connsiteX17" fmla="*/ 1780 w 10000"/>
                <a:gd name="connsiteY17" fmla="*/ 9697 h 10000"/>
                <a:gd name="connsiteX18" fmla="*/ 2165 w 10000"/>
                <a:gd name="connsiteY18" fmla="*/ 9782 h 10000"/>
                <a:gd name="connsiteX19" fmla="*/ 2991 w 10000"/>
                <a:gd name="connsiteY19" fmla="*/ 9899 h 10000"/>
                <a:gd name="connsiteX20" fmla="*/ 3431 w 10000"/>
                <a:gd name="connsiteY20" fmla="*/ 9950 h 10000"/>
                <a:gd name="connsiteX21" fmla="*/ 3872 w 10000"/>
                <a:gd name="connsiteY21" fmla="*/ 9983 h 10000"/>
                <a:gd name="connsiteX22" fmla="*/ 4312 w 10000"/>
                <a:gd name="connsiteY22" fmla="*/ 10000 h 10000"/>
                <a:gd name="connsiteX23" fmla="*/ 4789 w 10000"/>
                <a:gd name="connsiteY23" fmla="*/ 10000 h 10000"/>
                <a:gd name="connsiteX24" fmla="*/ 5211 w 10000"/>
                <a:gd name="connsiteY24" fmla="*/ 9983 h 10000"/>
                <a:gd name="connsiteX25" fmla="*/ 5651 w 10000"/>
                <a:gd name="connsiteY25" fmla="*/ 9933 h 10000"/>
                <a:gd name="connsiteX26" fmla="*/ 6073 w 10000"/>
                <a:gd name="connsiteY26" fmla="*/ 9849 h 10000"/>
                <a:gd name="connsiteX27" fmla="*/ 6422 w 10000"/>
                <a:gd name="connsiteY27" fmla="*/ 9782 h 10000"/>
                <a:gd name="connsiteX28" fmla="*/ 6789 w 10000"/>
                <a:gd name="connsiteY28" fmla="*/ 9681 h 10000"/>
                <a:gd name="connsiteX29" fmla="*/ 7119 w 10000"/>
                <a:gd name="connsiteY29" fmla="*/ 9529 h 10000"/>
                <a:gd name="connsiteX30" fmla="*/ 7394 w 10000"/>
                <a:gd name="connsiteY30" fmla="*/ 9378 h 10000"/>
                <a:gd name="connsiteX31" fmla="*/ 7615 w 10000"/>
                <a:gd name="connsiteY31" fmla="*/ 9176 h 10000"/>
                <a:gd name="connsiteX32" fmla="*/ 7615 w 10000"/>
                <a:gd name="connsiteY32" fmla="*/ 9176 h 10000"/>
                <a:gd name="connsiteX33" fmla="*/ 8000 w 10000"/>
                <a:gd name="connsiteY33" fmla="*/ 8773 h 10000"/>
                <a:gd name="connsiteX34" fmla="*/ 8312 w 10000"/>
                <a:gd name="connsiteY34" fmla="*/ 8387 h 10000"/>
                <a:gd name="connsiteX35" fmla="*/ 8532 w 10000"/>
                <a:gd name="connsiteY35" fmla="*/ 8034 h 10000"/>
                <a:gd name="connsiteX36" fmla="*/ 8716 w 10000"/>
                <a:gd name="connsiteY36" fmla="*/ 7731 h 10000"/>
                <a:gd name="connsiteX37" fmla="*/ 8826 w 10000"/>
                <a:gd name="connsiteY37" fmla="*/ 7445 h 10000"/>
                <a:gd name="connsiteX38" fmla="*/ 8917 w 10000"/>
                <a:gd name="connsiteY38" fmla="*/ 7277 h 10000"/>
                <a:gd name="connsiteX39" fmla="*/ 8972 w 10000"/>
                <a:gd name="connsiteY39" fmla="*/ 7092 h 10000"/>
                <a:gd name="connsiteX40" fmla="*/ 8972 w 10000"/>
                <a:gd name="connsiteY40" fmla="*/ 7092 h 10000"/>
                <a:gd name="connsiteX41" fmla="*/ 9229 w 10000"/>
                <a:gd name="connsiteY41" fmla="*/ 6454 h 10000"/>
                <a:gd name="connsiteX42" fmla="*/ 9468 w 10000"/>
                <a:gd name="connsiteY42" fmla="*/ 5782 h 10000"/>
                <a:gd name="connsiteX43" fmla="*/ 9725 w 10000"/>
                <a:gd name="connsiteY43" fmla="*/ 4908 h 10000"/>
                <a:gd name="connsiteX44" fmla="*/ 9835 w 10000"/>
                <a:gd name="connsiteY44" fmla="*/ 4487 h 10000"/>
                <a:gd name="connsiteX45" fmla="*/ 9908 w 10000"/>
                <a:gd name="connsiteY45" fmla="*/ 4000 h 10000"/>
                <a:gd name="connsiteX46" fmla="*/ 9963 w 10000"/>
                <a:gd name="connsiteY46" fmla="*/ 3546 h 10000"/>
                <a:gd name="connsiteX47" fmla="*/ 10000 w 10000"/>
                <a:gd name="connsiteY47" fmla="*/ 3092 h 10000"/>
                <a:gd name="connsiteX48" fmla="*/ 9963 w 10000"/>
                <a:gd name="connsiteY48" fmla="*/ 2655 h 10000"/>
                <a:gd name="connsiteX49" fmla="*/ 9908 w 10000"/>
                <a:gd name="connsiteY49" fmla="*/ 2252 h 10000"/>
                <a:gd name="connsiteX50" fmla="*/ 9835 w 10000"/>
                <a:gd name="connsiteY50" fmla="*/ 2067 h 10000"/>
                <a:gd name="connsiteX51" fmla="*/ 9780 w 10000"/>
                <a:gd name="connsiteY51" fmla="*/ 1899 h 10000"/>
                <a:gd name="connsiteX52" fmla="*/ 9688 w 10000"/>
                <a:gd name="connsiteY52" fmla="*/ 1714 h 10000"/>
                <a:gd name="connsiteX53" fmla="*/ 9578 w 10000"/>
                <a:gd name="connsiteY53" fmla="*/ 1563 h 10000"/>
                <a:gd name="connsiteX54" fmla="*/ 9578 w 10000"/>
                <a:gd name="connsiteY54" fmla="*/ 1563 h 10000"/>
                <a:gd name="connsiteX55" fmla="*/ 9450 w 10000"/>
                <a:gd name="connsiteY55" fmla="*/ 1412 h 10000"/>
                <a:gd name="connsiteX56" fmla="*/ 9303 w 10000"/>
                <a:gd name="connsiteY56" fmla="*/ 1294 h 10000"/>
                <a:gd name="connsiteX57" fmla="*/ 8936 w 10000"/>
                <a:gd name="connsiteY57" fmla="*/ 1025 h 10000"/>
                <a:gd name="connsiteX58" fmla="*/ 8550 w 10000"/>
                <a:gd name="connsiteY58" fmla="*/ 773 h 10000"/>
                <a:gd name="connsiteX59" fmla="*/ 8092 w 10000"/>
                <a:gd name="connsiteY59" fmla="*/ 571 h 10000"/>
                <a:gd name="connsiteX60" fmla="*/ 7560 w 10000"/>
                <a:gd name="connsiteY60" fmla="*/ 403 h 10000"/>
                <a:gd name="connsiteX61" fmla="*/ 7028 w 10000"/>
                <a:gd name="connsiteY61" fmla="*/ 252 h 10000"/>
                <a:gd name="connsiteX62" fmla="*/ 6459 w 10000"/>
                <a:gd name="connsiteY62" fmla="*/ 118 h 10000"/>
                <a:gd name="connsiteX63" fmla="*/ 5890 w 10000"/>
                <a:gd name="connsiteY63" fmla="*/ 50 h 10000"/>
                <a:gd name="connsiteX64" fmla="*/ 5321 w 10000"/>
                <a:gd name="connsiteY64" fmla="*/ 0 h 10000"/>
                <a:gd name="connsiteX65" fmla="*/ 4771 w 10000"/>
                <a:gd name="connsiteY65" fmla="*/ 0 h 10000"/>
                <a:gd name="connsiteX66" fmla="*/ 4257 w 10000"/>
                <a:gd name="connsiteY66" fmla="*/ 50 h 10000"/>
                <a:gd name="connsiteX67" fmla="*/ 3761 w 10000"/>
                <a:gd name="connsiteY67" fmla="*/ 118 h 10000"/>
                <a:gd name="connsiteX68" fmla="*/ 3541 w 10000"/>
                <a:gd name="connsiteY68" fmla="*/ 168 h 10000"/>
                <a:gd name="connsiteX69" fmla="*/ 3321 w 10000"/>
                <a:gd name="connsiteY69" fmla="*/ 252 h 10000"/>
                <a:gd name="connsiteX70" fmla="*/ 3138 w 10000"/>
                <a:gd name="connsiteY70" fmla="*/ 353 h 10000"/>
                <a:gd name="connsiteX71" fmla="*/ 2972 w 10000"/>
                <a:gd name="connsiteY71" fmla="*/ 420 h 10000"/>
                <a:gd name="connsiteX72" fmla="*/ 2807 w 10000"/>
                <a:gd name="connsiteY72" fmla="*/ 555 h 10000"/>
                <a:gd name="connsiteX73" fmla="*/ 2661 w 10000"/>
                <a:gd name="connsiteY73" fmla="*/ 672 h 10000"/>
                <a:gd name="connsiteX74" fmla="*/ 2550 w 10000"/>
                <a:gd name="connsiteY74" fmla="*/ 807 h 10000"/>
                <a:gd name="connsiteX75" fmla="*/ 2440 w 10000"/>
                <a:gd name="connsiteY75" fmla="*/ 958 h 10000"/>
                <a:gd name="connsiteX0" fmla="*/ 2440 w 10000"/>
                <a:gd name="connsiteY0" fmla="*/ 958 h 10000"/>
                <a:gd name="connsiteX1" fmla="*/ 2440 w 10000"/>
                <a:gd name="connsiteY1" fmla="*/ 958 h 10000"/>
                <a:gd name="connsiteX2" fmla="*/ 1578 w 10000"/>
                <a:gd name="connsiteY2" fmla="*/ 3008 h 10000"/>
                <a:gd name="connsiteX3" fmla="*/ 367 w 10000"/>
                <a:gd name="connsiteY3" fmla="*/ 5933 h 10000"/>
                <a:gd name="connsiteX4" fmla="*/ 367 w 10000"/>
                <a:gd name="connsiteY4" fmla="*/ 5933 h 10000"/>
                <a:gd name="connsiteX5" fmla="*/ 202 w 10000"/>
                <a:gd name="connsiteY5" fmla="*/ 6387 h 10000"/>
                <a:gd name="connsiteX6" fmla="*/ 0 w 10000"/>
                <a:gd name="connsiteY6" fmla="*/ 8000 h 10000"/>
                <a:gd name="connsiteX7" fmla="*/ 55 w 10000"/>
                <a:gd name="connsiteY7" fmla="*/ 8252 h 10000"/>
                <a:gd name="connsiteX8" fmla="*/ 147 w 10000"/>
                <a:gd name="connsiteY8" fmla="*/ 8504 h 10000"/>
                <a:gd name="connsiteX9" fmla="*/ 257 w 10000"/>
                <a:gd name="connsiteY9" fmla="*/ 8773 h 10000"/>
                <a:gd name="connsiteX10" fmla="*/ 385 w 10000"/>
                <a:gd name="connsiteY10" fmla="*/ 8992 h 10000"/>
                <a:gd name="connsiteX11" fmla="*/ 587 w 10000"/>
                <a:gd name="connsiteY11" fmla="*/ 9176 h 10000"/>
                <a:gd name="connsiteX12" fmla="*/ 807 w 10000"/>
                <a:gd name="connsiteY12" fmla="*/ 9345 h 10000"/>
                <a:gd name="connsiteX13" fmla="*/ 1083 w 10000"/>
                <a:gd name="connsiteY13" fmla="*/ 9496 h 10000"/>
                <a:gd name="connsiteX14" fmla="*/ 1413 w 10000"/>
                <a:gd name="connsiteY14" fmla="*/ 9597 h 10000"/>
                <a:gd name="connsiteX15" fmla="*/ 1413 w 10000"/>
                <a:gd name="connsiteY15" fmla="*/ 9597 h 10000"/>
                <a:gd name="connsiteX16" fmla="*/ 1780 w 10000"/>
                <a:gd name="connsiteY16" fmla="*/ 9697 h 10000"/>
                <a:gd name="connsiteX17" fmla="*/ 2165 w 10000"/>
                <a:gd name="connsiteY17" fmla="*/ 9782 h 10000"/>
                <a:gd name="connsiteX18" fmla="*/ 2991 w 10000"/>
                <a:gd name="connsiteY18" fmla="*/ 9899 h 10000"/>
                <a:gd name="connsiteX19" fmla="*/ 3431 w 10000"/>
                <a:gd name="connsiteY19" fmla="*/ 9950 h 10000"/>
                <a:gd name="connsiteX20" fmla="*/ 3872 w 10000"/>
                <a:gd name="connsiteY20" fmla="*/ 9983 h 10000"/>
                <a:gd name="connsiteX21" fmla="*/ 4312 w 10000"/>
                <a:gd name="connsiteY21" fmla="*/ 10000 h 10000"/>
                <a:gd name="connsiteX22" fmla="*/ 4789 w 10000"/>
                <a:gd name="connsiteY22" fmla="*/ 10000 h 10000"/>
                <a:gd name="connsiteX23" fmla="*/ 5211 w 10000"/>
                <a:gd name="connsiteY23" fmla="*/ 9983 h 10000"/>
                <a:gd name="connsiteX24" fmla="*/ 5651 w 10000"/>
                <a:gd name="connsiteY24" fmla="*/ 9933 h 10000"/>
                <a:gd name="connsiteX25" fmla="*/ 6073 w 10000"/>
                <a:gd name="connsiteY25" fmla="*/ 9849 h 10000"/>
                <a:gd name="connsiteX26" fmla="*/ 6422 w 10000"/>
                <a:gd name="connsiteY26" fmla="*/ 9782 h 10000"/>
                <a:gd name="connsiteX27" fmla="*/ 6789 w 10000"/>
                <a:gd name="connsiteY27" fmla="*/ 9681 h 10000"/>
                <a:gd name="connsiteX28" fmla="*/ 7119 w 10000"/>
                <a:gd name="connsiteY28" fmla="*/ 9529 h 10000"/>
                <a:gd name="connsiteX29" fmla="*/ 7394 w 10000"/>
                <a:gd name="connsiteY29" fmla="*/ 9378 h 10000"/>
                <a:gd name="connsiteX30" fmla="*/ 7615 w 10000"/>
                <a:gd name="connsiteY30" fmla="*/ 9176 h 10000"/>
                <a:gd name="connsiteX31" fmla="*/ 7615 w 10000"/>
                <a:gd name="connsiteY31" fmla="*/ 9176 h 10000"/>
                <a:gd name="connsiteX32" fmla="*/ 8000 w 10000"/>
                <a:gd name="connsiteY32" fmla="*/ 8773 h 10000"/>
                <a:gd name="connsiteX33" fmla="*/ 8312 w 10000"/>
                <a:gd name="connsiteY33" fmla="*/ 8387 h 10000"/>
                <a:gd name="connsiteX34" fmla="*/ 8532 w 10000"/>
                <a:gd name="connsiteY34" fmla="*/ 8034 h 10000"/>
                <a:gd name="connsiteX35" fmla="*/ 8716 w 10000"/>
                <a:gd name="connsiteY35" fmla="*/ 7731 h 10000"/>
                <a:gd name="connsiteX36" fmla="*/ 8826 w 10000"/>
                <a:gd name="connsiteY36" fmla="*/ 7445 h 10000"/>
                <a:gd name="connsiteX37" fmla="*/ 8917 w 10000"/>
                <a:gd name="connsiteY37" fmla="*/ 7277 h 10000"/>
                <a:gd name="connsiteX38" fmla="*/ 8972 w 10000"/>
                <a:gd name="connsiteY38" fmla="*/ 7092 h 10000"/>
                <a:gd name="connsiteX39" fmla="*/ 8972 w 10000"/>
                <a:gd name="connsiteY39" fmla="*/ 7092 h 10000"/>
                <a:gd name="connsiteX40" fmla="*/ 9229 w 10000"/>
                <a:gd name="connsiteY40" fmla="*/ 6454 h 10000"/>
                <a:gd name="connsiteX41" fmla="*/ 9468 w 10000"/>
                <a:gd name="connsiteY41" fmla="*/ 5782 h 10000"/>
                <a:gd name="connsiteX42" fmla="*/ 9725 w 10000"/>
                <a:gd name="connsiteY42" fmla="*/ 4908 h 10000"/>
                <a:gd name="connsiteX43" fmla="*/ 9835 w 10000"/>
                <a:gd name="connsiteY43" fmla="*/ 4487 h 10000"/>
                <a:gd name="connsiteX44" fmla="*/ 9908 w 10000"/>
                <a:gd name="connsiteY44" fmla="*/ 4000 h 10000"/>
                <a:gd name="connsiteX45" fmla="*/ 9963 w 10000"/>
                <a:gd name="connsiteY45" fmla="*/ 3546 h 10000"/>
                <a:gd name="connsiteX46" fmla="*/ 10000 w 10000"/>
                <a:gd name="connsiteY46" fmla="*/ 3092 h 10000"/>
                <a:gd name="connsiteX47" fmla="*/ 9963 w 10000"/>
                <a:gd name="connsiteY47" fmla="*/ 2655 h 10000"/>
                <a:gd name="connsiteX48" fmla="*/ 9908 w 10000"/>
                <a:gd name="connsiteY48" fmla="*/ 2252 h 10000"/>
                <a:gd name="connsiteX49" fmla="*/ 9835 w 10000"/>
                <a:gd name="connsiteY49" fmla="*/ 2067 h 10000"/>
                <a:gd name="connsiteX50" fmla="*/ 9780 w 10000"/>
                <a:gd name="connsiteY50" fmla="*/ 1899 h 10000"/>
                <a:gd name="connsiteX51" fmla="*/ 9688 w 10000"/>
                <a:gd name="connsiteY51" fmla="*/ 1714 h 10000"/>
                <a:gd name="connsiteX52" fmla="*/ 9578 w 10000"/>
                <a:gd name="connsiteY52" fmla="*/ 1563 h 10000"/>
                <a:gd name="connsiteX53" fmla="*/ 9578 w 10000"/>
                <a:gd name="connsiteY53" fmla="*/ 1563 h 10000"/>
                <a:gd name="connsiteX54" fmla="*/ 9450 w 10000"/>
                <a:gd name="connsiteY54" fmla="*/ 1412 h 10000"/>
                <a:gd name="connsiteX55" fmla="*/ 9303 w 10000"/>
                <a:gd name="connsiteY55" fmla="*/ 1294 h 10000"/>
                <a:gd name="connsiteX56" fmla="*/ 8936 w 10000"/>
                <a:gd name="connsiteY56" fmla="*/ 1025 h 10000"/>
                <a:gd name="connsiteX57" fmla="*/ 8550 w 10000"/>
                <a:gd name="connsiteY57" fmla="*/ 773 h 10000"/>
                <a:gd name="connsiteX58" fmla="*/ 8092 w 10000"/>
                <a:gd name="connsiteY58" fmla="*/ 571 h 10000"/>
                <a:gd name="connsiteX59" fmla="*/ 7560 w 10000"/>
                <a:gd name="connsiteY59" fmla="*/ 403 h 10000"/>
                <a:gd name="connsiteX60" fmla="*/ 7028 w 10000"/>
                <a:gd name="connsiteY60" fmla="*/ 252 h 10000"/>
                <a:gd name="connsiteX61" fmla="*/ 6459 w 10000"/>
                <a:gd name="connsiteY61" fmla="*/ 118 h 10000"/>
                <a:gd name="connsiteX62" fmla="*/ 5890 w 10000"/>
                <a:gd name="connsiteY62" fmla="*/ 50 h 10000"/>
                <a:gd name="connsiteX63" fmla="*/ 5321 w 10000"/>
                <a:gd name="connsiteY63" fmla="*/ 0 h 10000"/>
                <a:gd name="connsiteX64" fmla="*/ 4771 w 10000"/>
                <a:gd name="connsiteY64" fmla="*/ 0 h 10000"/>
                <a:gd name="connsiteX65" fmla="*/ 4257 w 10000"/>
                <a:gd name="connsiteY65" fmla="*/ 50 h 10000"/>
                <a:gd name="connsiteX66" fmla="*/ 3761 w 10000"/>
                <a:gd name="connsiteY66" fmla="*/ 118 h 10000"/>
                <a:gd name="connsiteX67" fmla="*/ 3541 w 10000"/>
                <a:gd name="connsiteY67" fmla="*/ 168 h 10000"/>
                <a:gd name="connsiteX68" fmla="*/ 3321 w 10000"/>
                <a:gd name="connsiteY68" fmla="*/ 252 h 10000"/>
                <a:gd name="connsiteX69" fmla="*/ 3138 w 10000"/>
                <a:gd name="connsiteY69" fmla="*/ 353 h 10000"/>
                <a:gd name="connsiteX70" fmla="*/ 2972 w 10000"/>
                <a:gd name="connsiteY70" fmla="*/ 420 h 10000"/>
                <a:gd name="connsiteX71" fmla="*/ 2807 w 10000"/>
                <a:gd name="connsiteY71" fmla="*/ 555 h 10000"/>
                <a:gd name="connsiteX72" fmla="*/ 2661 w 10000"/>
                <a:gd name="connsiteY72" fmla="*/ 672 h 10000"/>
                <a:gd name="connsiteX73" fmla="*/ 2550 w 10000"/>
                <a:gd name="connsiteY73" fmla="*/ 807 h 10000"/>
                <a:gd name="connsiteX74" fmla="*/ 2440 w 10000"/>
                <a:gd name="connsiteY74" fmla="*/ 958 h 10000"/>
                <a:gd name="connsiteX0" fmla="*/ 2385 w 9945"/>
                <a:gd name="connsiteY0" fmla="*/ 958 h 10000"/>
                <a:gd name="connsiteX1" fmla="*/ 2385 w 9945"/>
                <a:gd name="connsiteY1" fmla="*/ 958 h 10000"/>
                <a:gd name="connsiteX2" fmla="*/ 1523 w 9945"/>
                <a:gd name="connsiteY2" fmla="*/ 3008 h 10000"/>
                <a:gd name="connsiteX3" fmla="*/ 312 w 9945"/>
                <a:gd name="connsiteY3" fmla="*/ 5933 h 10000"/>
                <a:gd name="connsiteX4" fmla="*/ 312 w 9945"/>
                <a:gd name="connsiteY4" fmla="*/ 5933 h 10000"/>
                <a:gd name="connsiteX5" fmla="*/ 147 w 9945"/>
                <a:gd name="connsiteY5" fmla="*/ 6387 h 10000"/>
                <a:gd name="connsiteX6" fmla="*/ 0 w 9945"/>
                <a:gd name="connsiteY6" fmla="*/ 8252 h 10000"/>
                <a:gd name="connsiteX7" fmla="*/ 92 w 9945"/>
                <a:gd name="connsiteY7" fmla="*/ 8504 h 10000"/>
                <a:gd name="connsiteX8" fmla="*/ 202 w 9945"/>
                <a:gd name="connsiteY8" fmla="*/ 8773 h 10000"/>
                <a:gd name="connsiteX9" fmla="*/ 330 w 9945"/>
                <a:gd name="connsiteY9" fmla="*/ 8992 h 10000"/>
                <a:gd name="connsiteX10" fmla="*/ 532 w 9945"/>
                <a:gd name="connsiteY10" fmla="*/ 9176 h 10000"/>
                <a:gd name="connsiteX11" fmla="*/ 752 w 9945"/>
                <a:gd name="connsiteY11" fmla="*/ 9345 h 10000"/>
                <a:gd name="connsiteX12" fmla="*/ 1028 w 9945"/>
                <a:gd name="connsiteY12" fmla="*/ 9496 h 10000"/>
                <a:gd name="connsiteX13" fmla="*/ 1358 w 9945"/>
                <a:gd name="connsiteY13" fmla="*/ 9597 h 10000"/>
                <a:gd name="connsiteX14" fmla="*/ 1358 w 9945"/>
                <a:gd name="connsiteY14" fmla="*/ 9597 h 10000"/>
                <a:gd name="connsiteX15" fmla="*/ 1725 w 9945"/>
                <a:gd name="connsiteY15" fmla="*/ 9697 h 10000"/>
                <a:gd name="connsiteX16" fmla="*/ 2110 w 9945"/>
                <a:gd name="connsiteY16" fmla="*/ 9782 h 10000"/>
                <a:gd name="connsiteX17" fmla="*/ 2936 w 9945"/>
                <a:gd name="connsiteY17" fmla="*/ 9899 h 10000"/>
                <a:gd name="connsiteX18" fmla="*/ 3376 w 9945"/>
                <a:gd name="connsiteY18" fmla="*/ 9950 h 10000"/>
                <a:gd name="connsiteX19" fmla="*/ 3817 w 9945"/>
                <a:gd name="connsiteY19" fmla="*/ 9983 h 10000"/>
                <a:gd name="connsiteX20" fmla="*/ 4257 w 9945"/>
                <a:gd name="connsiteY20" fmla="*/ 10000 h 10000"/>
                <a:gd name="connsiteX21" fmla="*/ 4734 w 9945"/>
                <a:gd name="connsiteY21" fmla="*/ 10000 h 10000"/>
                <a:gd name="connsiteX22" fmla="*/ 5156 w 9945"/>
                <a:gd name="connsiteY22" fmla="*/ 9983 h 10000"/>
                <a:gd name="connsiteX23" fmla="*/ 5596 w 9945"/>
                <a:gd name="connsiteY23" fmla="*/ 9933 h 10000"/>
                <a:gd name="connsiteX24" fmla="*/ 6018 w 9945"/>
                <a:gd name="connsiteY24" fmla="*/ 9849 h 10000"/>
                <a:gd name="connsiteX25" fmla="*/ 6367 w 9945"/>
                <a:gd name="connsiteY25" fmla="*/ 9782 h 10000"/>
                <a:gd name="connsiteX26" fmla="*/ 6734 w 9945"/>
                <a:gd name="connsiteY26" fmla="*/ 9681 h 10000"/>
                <a:gd name="connsiteX27" fmla="*/ 7064 w 9945"/>
                <a:gd name="connsiteY27" fmla="*/ 9529 h 10000"/>
                <a:gd name="connsiteX28" fmla="*/ 7339 w 9945"/>
                <a:gd name="connsiteY28" fmla="*/ 9378 h 10000"/>
                <a:gd name="connsiteX29" fmla="*/ 7560 w 9945"/>
                <a:gd name="connsiteY29" fmla="*/ 9176 h 10000"/>
                <a:gd name="connsiteX30" fmla="*/ 7560 w 9945"/>
                <a:gd name="connsiteY30" fmla="*/ 9176 h 10000"/>
                <a:gd name="connsiteX31" fmla="*/ 7945 w 9945"/>
                <a:gd name="connsiteY31" fmla="*/ 8773 h 10000"/>
                <a:gd name="connsiteX32" fmla="*/ 8257 w 9945"/>
                <a:gd name="connsiteY32" fmla="*/ 8387 h 10000"/>
                <a:gd name="connsiteX33" fmla="*/ 8477 w 9945"/>
                <a:gd name="connsiteY33" fmla="*/ 8034 h 10000"/>
                <a:gd name="connsiteX34" fmla="*/ 8661 w 9945"/>
                <a:gd name="connsiteY34" fmla="*/ 7731 h 10000"/>
                <a:gd name="connsiteX35" fmla="*/ 8771 w 9945"/>
                <a:gd name="connsiteY35" fmla="*/ 7445 h 10000"/>
                <a:gd name="connsiteX36" fmla="*/ 8862 w 9945"/>
                <a:gd name="connsiteY36" fmla="*/ 7277 h 10000"/>
                <a:gd name="connsiteX37" fmla="*/ 8917 w 9945"/>
                <a:gd name="connsiteY37" fmla="*/ 7092 h 10000"/>
                <a:gd name="connsiteX38" fmla="*/ 8917 w 9945"/>
                <a:gd name="connsiteY38" fmla="*/ 7092 h 10000"/>
                <a:gd name="connsiteX39" fmla="*/ 9174 w 9945"/>
                <a:gd name="connsiteY39" fmla="*/ 6454 h 10000"/>
                <a:gd name="connsiteX40" fmla="*/ 9413 w 9945"/>
                <a:gd name="connsiteY40" fmla="*/ 5782 h 10000"/>
                <a:gd name="connsiteX41" fmla="*/ 9670 w 9945"/>
                <a:gd name="connsiteY41" fmla="*/ 4908 h 10000"/>
                <a:gd name="connsiteX42" fmla="*/ 9780 w 9945"/>
                <a:gd name="connsiteY42" fmla="*/ 4487 h 10000"/>
                <a:gd name="connsiteX43" fmla="*/ 9853 w 9945"/>
                <a:gd name="connsiteY43" fmla="*/ 4000 h 10000"/>
                <a:gd name="connsiteX44" fmla="*/ 9908 w 9945"/>
                <a:gd name="connsiteY44" fmla="*/ 3546 h 10000"/>
                <a:gd name="connsiteX45" fmla="*/ 9945 w 9945"/>
                <a:gd name="connsiteY45" fmla="*/ 3092 h 10000"/>
                <a:gd name="connsiteX46" fmla="*/ 9908 w 9945"/>
                <a:gd name="connsiteY46" fmla="*/ 2655 h 10000"/>
                <a:gd name="connsiteX47" fmla="*/ 9853 w 9945"/>
                <a:gd name="connsiteY47" fmla="*/ 2252 h 10000"/>
                <a:gd name="connsiteX48" fmla="*/ 9780 w 9945"/>
                <a:gd name="connsiteY48" fmla="*/ 2067 h 10000"/>
                <a:gd name="connsiteX49" fmla="*/ 9725 w 9945"/>
                <a:gd name="connsiteY49" fmla="*/ 1899 h 10000"/>
                <a:gd name="connsiteX50" fmla="*/ 9633 w 9945"/>
                <a:gd name="connsiteY50" fmla="*/ 1714 h 10000"/>
                <a:gd name="connsiteX51" fmla="*/ 9523 w 9945"/>
                <a:gd name="connsiteY51" fmla="*/ 1563 h 10000"/>
                <a:gd name="connsiteX52" fmla="*/ 9523 w 9945"/>
                <a:gd name="connsiteY52" fmla="*/ 1563 h 10000"/>
                <a:gd name="connsiteX53" fmla="*/ 9395 w 9945"/>
                <a:gd name="connsiteY53" fmla="*/ 1412 h 10000"/>
                <a:gd name="connsiteX54" fmla="*/ 9248 w 9945"/>
                <a:gd name="connsiteY54" fmla="*/ 1294 h 10000"/>
                <a:gd name="connsiteX55" fmla="*/ 8881 w 9945"/>
                <a:gd name="connsiteY55" fmla="*/ 1025 h 10000"/>
                <a:gd name="connsiteX56" fmla="*/ 8495 w 9945"/>
                <a:gd name="connsiteY56" fmla="*/ 773 h 10000"/>
                <a:gd name="connsiteX57" fmla="*/ 8037 w 9945"/>
                <a:gd name="connsiteY57" fmla="*/ 571 h 10000"/>
                <a:gd name="connsiteX58" fmla="*/ 7505 w 9945"/>
                <a:gd name="connsiteY58" fmla="*/ 403 h 10000"/>
                <a:gd name="connsiteX59" fmla="*/ 6973 w 9945"/>
                <a:gd name="connsiteY59" fmla="*/ 252 h 10000"/>
                <a:gd name="connsiteX60" fmla="*/ 6404 w 9945"/>
                <a:gd name="connsiteY60" fmla="*/ 118 h 10000"/>
                <a:gd name="connsiteX61" fmla="*/ 5835 w 9945"/>
                <a:gd name="connsiteY61" fmla="*/ 50 h 10000"/>
                <a:gd name="connsiteX62" fmla="*/ 5266 w 9945"/>
                <a:gd name="connsiteY62" fmla="*/ 0 h 10000"/>
                <a:gd name="connsiteX63" fmla="*/ 4716 w 9945"/>
                <a:gd name="connsiteY63" fmla="*/ 0 h 10000"/>
                <a:gd name="connsiteX64" fmla="*/ 4202 w 9945"/>
                <a:gd name="connsiteY64" fmla="*/ 50 h 10000"/>
                <a:gd name="connsiteX65" fmla="*/ 3706 w 9945"/>
                <a:gd name="connsiteY65" fmla="*/ 118 h 10000"/>
                <a:gd name="connsiteX66" fmla="*/ 3486 w 9945"/>
                <a:gd name="connsiteY66" fmla="*/ 168 h 10000"/>
                <a:gd name="connsiteX67" fmla="*/ 3266 w 9945"/>
                <a:gd name="connsiteY67" fmla="*/ 252 h 10000"/>
                <a:gd name="connsiteX68" fmla="*/ 3083 w 9945"/>
                <a:gd name="connsiteY68" fmla="*/ 353 h 10000"/>
                <a:gd name="connsiteX69" fmla="*/ 2917 w 9945"/>
                <a:gd name="connsiteY69" fmla="*/ 420 h 10000"/>
                <a:gd name="connsiteX70" fmla="*/ 2752 w 9945"/>
                <a:gd name="connsiteY70" fmla="*/ 555 h 10000"/>
                <a:gd name="connsiteX71" fmla="*/ 2606 w 9945"/>
                <a:gd name="connsiteY71" fmla="*/ 672 h 10000"/>
                <a:gd name="connsiteX72" fmla="*/ 2495 w 9945"/>
                <a:gd name="connsiteY72" fmla="*/ 807 h 10000"/>
                <a:gd name="connsiteX73" fmla="*/ 2385 w 9945"/>
                <a:gd name="connsiteY73" fmla="*/ 958 h 10000"/>
                <a:gd name="connsiteX0" fmla="*/ 2307 w 9909"/>
                <a:gd name="connsiteY0" fmla="*/ 958 h 10000"/>
                <a:gd name="connsiteX1" fmla="*/ 2307 w 9909"/>
                <a:gd name="connsiteY1" fmla="*/ 958 h 10000"/>
                <a:gd name="connsiteX2" fmla="*/ 1440 w 9909"/>
                <a:gd name="connsiteY2" fmla="*/ 3008 h 10000"/>
                <a:gd name="connsiteX3" fmla="*/ 223 w 9909"/>
                <a:gd name="connsiteY3" fmla="*/ 5933 h 10000"/>
                <a:gd name="connsiteX4" fmla="*/ 223 w 9909"/>
                <a:gd name="connsiteY4" fmla="*/ 5933 h 10000"/>
                <a:gd name="connsiteX5" fmla="*/ 57 w 9909"/>
                <a:gd name="connsiteY5" fmla="*/ 6387 h 10000"/>
                <a:gd name="connsiteX6" fmla="*/ 2 w 9909"/>
                <a:gd name="connsiteY6" fmla="*/ 8504 h 10000"/>
                <a:gd name="connsiteX7" fmla="*/ 112 w 9909"/>
                <a:gd name="connsiteY7" fmla="*/ 8773 h 10000"/>
                <a:gd name="connsiteX8" fmla="*/ 241 w 9909"/>
                <a:gd name="connsiteY8" fmla="*/ 8992 h 10000"/>
                <a:gd name="connsiteX9" fmla="*/ 444 w 9909"/>
                <a:gd name="connsiteY9" fmla="*/ 9176 h 10000"/>
                <a:gd name="connsiteX10" fmla="*/ 665 w 9909"/>
                <a:gd name="connsiteY10" fmla="*/ 9345 h 10000"/>
                <a:gd name="connsiteX11" fmla="*/ 943 w 9909"/>
                <a:gd name="connsiteY11" fmla="*/ 9496 h 10000"/>
                <a:gd name="connsiteX12" fmla="*/ 1275 w 9909"/>
                <a:gd name="connsiteY12" fmla="*/ 9597 h 10000"/>
                <a:gd name="connsiteX13" fmla="*/ 1275 w 9909"/>
                <a:gd name="connsiteY13" fmla="*/ 9597 h 10000"/>
                <a:gd name="connsiteX14" fmla="*/ 1644 w 9909"/>
                <a:gd name="connsiteY14" fmla="*/ 9697 h 10000"/>
                <a:gd name="connsiteX15" fmla="*/ 2031 w 9909"/>
                <a:gd name="connsiteY15" fmla="*/ 9782 h 10000"/>
                <a:gd name="connsiteX16" fmla="*/ 2861 w 9909"/>
                <a:gd name="connsiteY16" fmla="*/ 9899 h 10000"/>
                <a:gd name="connsiteX17" fmla="*/ 3304 w 9909"/>
                <a:gd name="connsiteY17" fmla="*/ 9950 h 10000"/>
                <a:gd name="connsiteX18" fmla="*/ 3747 w 9909"/>
                <a:gd name="connsiteY18" fmla="*/ 9983 h 10000"/>
                <a:gd name="connsiteX19" fmla="*/ 4190 w 9909"/>
                <a:gd name="connsiteY19" fmla="*/ 10000 h 10000"/>
                <a:gd name="connsiteX20" fmla="*/ 4669 w 9909"/>
                <a:gd name="connsiteY20" fmla="*/ 10000 h 10000"/>
                <a:gd name="connsiteX21" fmla="*/ 5094 w 9909"/>
                <a:gd name="connsiteY21" fmla="*/ 9983 h 10000"/>
                <a:gd name="connsiteX22" fmla="*/ 5536 w 9909"/>
                <a:gd name="connsiteY22" fmla="*/ 9933 h 10000"/>
                <a:gd name="connsiteX23" fmla="*/ 5960 w 9909"/>
                <a:gd name="connsiteY23" fmla="*/ 9849 h 10000"/>
                <a:gd name="connsiteX24" fmla="*/ 6311 w 9909"/>
                <a:gd name="connsiteY24" fmla="*/ 9782 h 10000"/>
                <a:gd name="connsiteX25" fmla="*/ 6680 w 9909"/>
                <a:gd name="connsiteY25" fmla="*/ 9681 h 10000"/>
                <a:gd name="connsiteX26" fmla="*/ 7012 w 9909"/>
                <a:gd name="connsiteY26" fmla="*/ 9529 h 10000"/>
                <a:gd name="connsiteX27" fmla="*/ 7289 w 9909"/>
                <a:gd name="connsiteY27" fmla="*/ 9378 h 10000"/>
                <a:gd name="connsiteX28" fmla="*/ 7511 w 9909"/>
                <a:gd name="connsiteY28" fmla="*/ 9176 h 10000"/>
                <a:gd name="connsiteX29" fmla="*/ 7511 w 9909"/>
                <a:gd name="connsiteY29" fmla="*/ 9176 h 10000"/>
                <a:gd name="connsiteX30" fmla="*/ 7898 w 9909"/>
                <a:gd name="connsiteY30" fmla="*/ 8773 h 10000"/>
                <a:gd name="connsiteX31" fmla="*/ 8212 w 9909"/>
                <a:gd name="connsiteY31" fmla="*/ 8387 h 10000"/>
                <a:gd name="connsiteX32" fmla="*/ 8433 w 9909"/>
                <a:gd name="connsiteY32" fmla="*/ 8034 h 10000"/>
                <a:gd name="connsiteX33" fmla="*/ 8618 w 9909"/>
                <a:gd name="connsiteY33" fmla="*/ 7731 h 10000"/>
                <a:gd name="connsiteX34" fmla="*/ 8729 w 9909"/>
                <a:gd name="connsiteY34" fmla="*/ 7445 h 10000"/>
                <a:gd name="connsiteX35" fmla="*/ 8820 w 9909"/>
                <a:gd name="connsiteY35" fmla="*/ 7277 h 10000"/>
                <a:gd name="connsiteX36" fmla="*/ 8875 w 9909"/>
                <a:gd name="connsiteY36" fmla="*/ 7092 h 10000"/>
                <a:gd name="connsiteX37" fmla="*/ 8875 w 9909"/>
                <a:gd name="connsiteY37" fmla="*/ 7092 h 10000"/>
                <a:gd name="connsiteX38" fmla="*/ 9134 w 9909"/>
                <a:gd name="connsiteY38" fmla="*/ 6454 h 10000"/>
                <a:gd name="connsiteX39" fmla="*/ 9374 w 9909"/>
                <a:gd name="connsiteY39" fmla="*/ 5782 h 10000"/>
                <a:gd name="connsiteX40" fmla="*/ 9632 w 9909"/>
                <a:gd name="connsiteY40" fmla="*/ 4908 h 10000"/>
                <a:gd name="connsiteX41" fmla="*/ 9743 w 9909"/>
                <a:gd name="connsiteY41" fmla="*/ 4487 h 10000"/>
                <a:gd name="connsiteX42" fmla="*/ 9816 w 9909"/>
                <a:gd name="connsiteY42" fmla="*/ 4000 h 10000"/>
                <a:gd name="connsiteX43" fmla="*/ 9872 w 9909"/>
                <a:gd name="connsiteY43" fmla="*/ 3546 h 10000"/>
                <a:gd name="connsiteX44" fmla="*/ 9909 w 9909"/>
                <a:gd name="connsiteY44" fmla="*/ 3092 h 10000"/>
                <a:gd name="connsiteX45" fmla="*/ 9872 w 9909"/>
                <a:gd name="connsiteY45" fmla="*/ 2655 h 10000"/>
                <a:gd name="connsiteX46" fmla="*/ 9816 w 9909"/>
                <a:gd name="connsiteY46" fmla="*/ 2252 h 10000"/>
                <a:gd name="connsiteX47" fmla="*/ 9743 w 9909"/>
                <a:gd name="connsiteY47" fmla="*/ 2067 h 10000"/>
                <a:gd name="connsiteX48" fmla="*/ 9688 w 9909"/>
                <a:gd name="connsiteY48" fmla="*/ 1899 h 10000"/>
                <a:gd name="connsiteX49" fmla="*/ 9595 w 9909"/>
                <a:gd name="connsiteY49" fmla="*/ 1714 h 10000"/>
                <a:gd name="connsiteX50" fmla="*/ 9485 w 9909"/>
                <a:gd name="connsiteY50" fmla="*/ 1563 h 10000"/>
                <a:gd name="connsiteX51" fmla="*/ 9485 w 9909"/>
                <a:gd name="connsiteY51" fmla="*/ 1563 h 10000"/>
                <a:gd name="connsiteX52" fmla="*/ 9356 w 9909"/>
                <a:gd name="connsiteY52" fmla="*/ 1412 h 10000"/>
                <a:gd name="connsiteX53" fmla="*/ 9208 w 9909"/>
                <a:gd name="connsiteY53" fmla="*/ 1294 h 10000"/>
                <a:gd name="connsiteX54" fmla="*/ 8839 w 9909"/>
                <a:gd name="connsiteY54" fmla="*/ 1025 h 10000"/>
                <a:gd name="connsiteX55" fmla="*/ 8451 w 9909"/>
                <a:gd name="connsiteY55" fmla="*/ 773 h 10000"/>
                <a:gd name="connsiteX56" fmla="*/ 7990 w 9909"/>
                <a:gd name="connsiteY56" fmla="*/ 571 h 10000"/>
                <a:gd name="connsiteX57" fmla="*/ 7456 w 9909"/>
                <a:gd name="connsiteY57" fmla="*/ 403 h 10000"/>
                <a:gd name="connsiteX58" fmla="*/ 6921 w 9909"/>
                <a:gd name="connsiteY58" fmla="*/ 252 h 10000"/>
                <a:gd name="connsiteX59" fmla="*/ 6348 w 9909"/>
                <a:gd name="connsiteY59" fmla="*/ 118 h 10000"/>
                <a:gd name="connsiteX60" fmla="*/ 5776 w 9909"/>
                <a:gd name="connsiteY60" fmla="*/ 50 h 10000"/>
                <a:gd name="connsiteX61" fmla="*/ 5204 w 9909"/>
                <a:gd name="connsiteY61" fmla="*/ 0 h 10000"/>
                <a:gd name="connsiteX62" fmla="*/ 4651 w 9909"/>
                <a:gd name="connsiteY62" fmla="*/ 0 h 10000"/>
                <a:gd name="connsiteX63" fmla="*/ 4134 w 9909"/>
                <a:gd name="connsiteY63" fmla="*/ 50 h 10000"/>
                <a:gd name="connsiteX64" fmla="*/ 3635 w 9909"/>
                <a:gd name="connsiteY64" fmla="*/ 118 h 10000"/>
                <a:gd name="connsiteX65" fmla="*/ 3414 w 9909"/>
                <a:gd name="connsiteY65" fmla="*/ 168 h 10000"/>
                <a:gd name="connsiteX66" fmla="*/ 3193 w 9909"/>
                <a:gd name="connsiteY66" fmla="*/ 252 h 10000"/>
                <a:gd name="connsiteX67" fmla="*/ 3009 w 9909"/>
                <a:gd name="connsiteY67" fmla="*/ 353 h 10000"/>
                <a:gd name="connsiteX68" fmla="*/ 2842 w 9909"/>
                <a:gd name="connsiteY68" fmla="*/ 420 h 10000"/>
                <a:gd name="connsiteX69" fmla="*/ 2676 w 9909"/>
                <a:gd name="connsiteY69" fmla="*/ 555 h 10000"/>
                <a:gd name="connsiteX70" fmla="*/ 2529 w 9909"/>
                <a:gd name="connsiteY70" fmla="*/ 672 h 10000"/>
                <a:gd name="connsiteX71" fmla="*/ 2418 w 9909"/>
                <a:gd name="connsiteY71" fmla="*/ 807 h 10000"/>
                <a:gd name="connsiteX72" fmla="*/ 2307 w 9909"/>
                <a:gd name="connsiteY72" fmla="*/ 958 h 10000"/>
                <a:gd name="connsiteX0" fmla="*/ 2326 w 9998"/>
                <a:gd name="connsiteY0" fmla="*/ 958 h 10000"/>
                <a:gd name="connsiteX1" fmla="*/ 2326 w 9998"/>
                <a:gd name="connsiteY1" fmla="*/ 958 h 10000"/>
                <a:gd name="connsiteX2" fmla="*/ 1451 w 9998"/>
                <a:gd name="connsiteY2" fmla="*/ 3008 h 10000"/>
                <a:gd name="connsiteX3" fmla="*/ 223 w 9998"/>
                <a:gd name="connsiteY3" fmla="*/ 5933 h 10000"/>
                <a:gd name="connsiteX4" fmla="*/ 223 w 9998"/>
                <a:gd name="connsiteY4" fmla="*/ 5933 h 10000"/>
                <a:gd name="connsiteX5" fmla="*/ 0 w 9998"/>
                <a:gd name="connsiteY5" fmla="*/ 8504 h 10000"/>
                <a:gd name="connsiteX6" fmla="*/ 111 w 9998"/>
                <a:gd name="connsiteY6" fmla="*/ 8773 h 10000"/>
                <a:gd name="connsiteX7" fmla="*/ 241 w 9998"/>
                <a:gd name="connsiteY7" fmla="*/ 8992 h 10000"/>
                <a:gd name="connsiteX8" fmla="*/ 446 w 9998"/>
                <a:gd name="connsiteY8" fmla="*/ 9176 h 10000"/>
                <a:gd name="connsiteX9" fmla="*/ 669 w 9998"/>
                <a:gd name="connsiteY9" fmla="*/ 9345 h 10000"/>
                <a:gd name="connsiteX10" fmla="*/ 950 w 9998"/>
                <a:gd name="connsiteY10" fmla="*/ 9496 h 10000"/>
                <a:gd name="connsiteX11" fmla="*/ 1285 w 9998"/>
                <a:gd name="connsiteY11" fmla="*/ 9597 h 10000"/>
                <a:gd name="connsiteX12" fmla="*/ 1285 w 9998"/>
                <a:gd name="connsiteY12" fmla="*/ 9597 h 10000"/>
                <a:gd name="connsiteX13" fmla="*/ 1657 w 9998"/>
                <a:gd name="connsiteY13" fmla="*/ 9697 h 10000"/>
                <a:gd name="connsiteX14" fmla="*/ 2048 w 9998"/>
                <a:gd name="connsiteY14" fmla="*/ 9782 h 10000"/>
                <a:gd name="connsiteX15" fmla="*/ 2885 w 9998"/>
                <a:gd name="connsiteY15" fmla="*/ 9899 h 10000"/>
                <a:gd name="connsiteX16" fmla="*/ 3332 w 9998"/>
                <a:gd name="connsiteY16" fmla="*/ 9950 h 10000"/>
                <a:gd name="connsiteX17" fmla="*/ 3779 w 9998"/>
                <a:gd name="connsiteY17" fmla="*/ 9983 h 10000"/>
                <a:gd name="connsiteX18" fmla="*/ 4226 w 9998"/>
                <a:gd name="connsiteY18" fmla="*/ 10000 h 10000"/>
                <a:gd name="connsiteX19" fmla="*/ 4710 w 9998"/>
                <a:gd name="connsiteY19" fmla="*/ 10000 h 10000"/>
                <a:gd name="connsiteX20" fmla="*/ 5139 w 9998"/>
                <a:gd name="connsiteY20" fmla="*/ 9983 h 10000"/>
                <a:gd name="connsiteX21" fmla="*/ 5585 w 9998"/>
                <a:gd name="connsiteY21" fmla="*/ 9933 h 10000"/>
                <a:gd name="connsiteX22" fmla="*/ 6013 w 9998"/>
                <a:gd name="connsiteY22" fmla="*/ 9849 h 10000"/>
                <a:gd name="connsiteX23" fmla="*/ 6367 w 9998"/>
                <a:gd name="connsiteY23" fmla="*/ 9782 h 10000"/>
                <a:gd name="connsiteX24" fmla="*/ 6739 w 9998"/>
                <a:gd name="connsiteY24" fmla="*/ 9681 h 10000"/>
                <a:gd name="connsiteX25" fmla="*/ 7074 w 9998"/>
                <a:gd name="connsiteY25" fmla="*/ 9529 h 10000"/>
                <a:gd name="connsiteX26" fmla="*/ 7354 w 9998"/>
                <a:gd name="connsiteY26" fmla="*/ 9378 h 10000"/>
                <a:gd name="connsiteX27" fmla="*/ 7578 w 9998"/>
                <a:gd name="connsiteY27" fmla="*/ 9176 h 10000"/>
                <a:gd name="connsiteX28" fmla="*/ 7578 w 9998"/>
                <a:gd name="connsiteY28" fmla="*/ 9176 h 10000"/>
                <a:gd name="connsiteX29" fmla="*/ 7969 w 9998"/>
                <a:gd name="connsiteY29" fmla="*/ 8773 h 10000"/>
                <a:gd name="connsiteX30" fmla="*/ 8285 w 9998"/>
                <a:gd name="connsiteY30" fmla="*/ 8387 h 10000"/>
                <a:gd name="connsiteX31" fmla="*/ 8508 w 9998"/>
                <a:gd name="connsiteY31" fmla="*/ 8034 h 10000"/>
                <a:gd name="connsiteX32" fmla="*/ 8695 w 9998"/>
                <a:gd name="connsiteY32" fmla="*/ 7731 h 10000"/>
                <a:gd name="connsiteX33" fmla="*/ 8807 w 9998"/>
                <a:gd name="connsiteY33" fmla="*/ 7445 h 10000"/>
                <a:gd name="connsiteX34" fmla="*/ 8899 w 9998"/>
                <a:gd name="connsiteY34" fmla="*/ 7277 h 10000"/>
                <a:gd name="connsiteX35" fmla="*/ 8955 w 9998"/>
                <a:gd name="connsiteY35" fmla="*/ 7092 h 10000"/>
                <a:gd name="connsiteX36" fmla="*/ 8955 w 9998"/>
                <a:gd name="connsiteY36" fmla="*/ 7092 h 10000"/>
                <a:gd name="connsiteX37" fmla="*/ 9216 w 9998"/>
                <a:gd name="connsiteY37" fmla="*/ 6454 h 10000"/>
                <a:gd name="connsiteX38" fmla="*/ 9458 w 9998"/>
                <a:gd name="connsiteY38" fmla="*/ 5782 h 10000"/>
                <a:gd name="connsiteX39" fmla="*/ 9718 w 9998"/>
                <a:gd name="connsiteY39" fmla="*/ 4908 h 10000"/>
                <a:gd name="connsiteX40" fmla="*/ 9830 w 9998"/>
                <a:gd name="connsiteY40" fmla="*/ 4487 h 10000"/>
                <a:gd name="connsiteX41" fmla="*/ 9904 w 9998"/>
                <a:gd name="connsiteY41" fmla="*/ 4000 h 10000"/>
                <a:gd name="connsiteX42" fmla="*/ 9961 w 9998"/>
                <a:gd name="connsiteY42" fmla="*/ 3546 h 10000"/>
                <a:gd name="connsiteX43" fmla="*/ 9998 w 9998"/>
                <a:gd name="connsiteY43" fmla="*/ 3092 h 10000"/>
                <a:gd name="connsiteX44" fmla="*/ 9961 w 9998"/>
                <a:gd name="connsiteY44" fmla="*/ 2655 h 10000"/>
                <a:gd name="connsiteX45" fmla="*/ 9904 w 9998"/>
                <a:gd name="connsiteY45" fmla="*/ 2252 h 10000"/>
                <a:gd name="connsiteX46" fmla="*/ 9830 w 9998"/>
                <a:gd name="connsiteY46" fmla="*/ 2067 h 10000"/>
                <a:gd name="connsiteX47" fmla="*/ 9775 w 9998"/>
                <a:gd name="connsiteY47" fmla="*/ 1899 h 10000"/>
                <a:gd name="connsiteX48" fmla="*/ 9681 w 9998"/>
                <a:gd name="connsiteY48" fmla="*/ 1714 h 10000"/>
                <a:gd name="connsiteX49" fmla="*/ 9570 w 9998"/>
                <a:gd name="connsiteY49" fmla="*/ 1563 h 10000"/>
                <a:gd name="connsiteX50" fmla="*/ 9570 w 9998"/>
                <a:gd name="connsiteY50" fmla="*/ 1563 h 10000"/>
                <a:gd name="connsiteX51" fmla="*/ 9440 w 9998"/>
                <a:gd name="connsiteY51" fmla="*/ 1412 h 10000"/>
                <a:gd name="connsiteX52" fmla="*/ 9291 w 9998"/>
                <a:gd name="connsiteY52" fmla="*/ 1294 h 10000"/>
                <a:gd name="connsiteX53" fmla="*/ 8918 w 9998"/>
                <a:gd name="connsiteY53" fmla="*/ 1025 h 10000"/>
                <a:gd name="connsiteX54" fmla="*/ 8527 w 9998"/>
                <a:gd name="connsiteY54" fmla="*/ 773 h 10000"/>
                <a:gd name="connsiteX55" fmla="*/ 8061 w 9998"/>
                <a:gd name="connsiteY55" fmla="*/ 571 h 10000"/>
                <a:gd name="connsiteX56" fmla="*/ 7522 w 9998"/>
                <a:gd name="connsiteY56" fmla="*/ 403 h 10000"/>
                <a:gd name="connsiteX57" fmla="*/ 6983 w 9998"/>
                <a:gd name="connsiteY57" fmla="*/ 252 h 10000"/>
                <a:gd name="connsiteX58" fmla="*/ 6404 w 9998"/>
                <a:gd name="connsiteY58" fmla="*/ 118 h 10000"/>
                <a:gd name="connsiteX59" fmla="*/ 5827 w 9998"/>
                <a:gd name="connsiteY59" fmla="*/ 50 h 10000"/>
                <a:gd name="connsiteX60" fmla="*/ 5250 w 9998"/>
                <a:gd name="connsiteY60" fmla="*/ 0 h 10000"/>
                <a:gd name="connsiteX61" fmla="*/ 4692 w 9998"/>
                <a:gd name="connsiteY61" fmla="*/ 0 h 10000"/>
                <a:gd name="connsiteX62" fmla="*/ 4170 w 9998"/>
                <a:gd name="connsiteY62" fmla="*/ 50 h 10000"/>
                <a:gd name="connsiteX63" fmla="*/ 3666 w 9998"/>
                <a:gd name="connsiteY63" fmla="*/ 118 h 10000"/>
                <a:gd name="connsiteX64" fmla="*/ 3443 w 9998"/>
                <a:gd name="connsiteY64" fmla="*/ 168 h 10000"/>
                <a:gd name="connsiteX65" fmla="*/ 3220 w 9998"/>
                <a:gd name="connsiteY65" fmla="*/ 252 h 10000"/>
                <a:gd name="connsiteX66" fmla="*/ 3035 w 9998"/>
                <a:gd name="connsiteY66" fmla="*/ 353 h 10000"/>
                <a:gd name="connsiteX67" fmla="*/ 2866 w 9998"/>
                <a:gd name="connsiteY67" fmla="*/ 420 h 10000"/>
                <a:gd name="connsiteX68" fmla="*/ 2699 w 9998"/>
                <a:gd name="connsiteY68" fmla="*/ 555 h 10000"/>
                <a:gd name="connsiteX69" fmla="*/ 2550 w 9998"/>
                <a:gd name="connsiteY69" fmla="*/ 672 h 10000"/>
                <a:gd name="connsiteX70" fmla="*/ 2438 w 9998"/>
                <a:gd name="connsiteY70" fmla="*/ 807 h 10000"/>
                <a:gd name="connsiteX71" fmla="*/ 2326 w 9998"/>
                <a:gd name="connsiteY71" fmla="*/ 958 h 10000"/>
                <a:gd name="connsiteX0" fmla="*/ 2216 w 9890"/>
                <a:gd name="connsiteY0" fmla="*/ 958 h 10000"/>
                <a:gd name="connsiteX1" fmla="*/ 2216 w 9890"/>
                <a:gd name="connsiteY1" fmla="*/ 958 h 10000"/>
                <a:gd name="connsiteX2" fmla="*/ 1341 w 9890"/>
                <a:gd name="connsiteY2" fmla="*/ 3008 h 10000"/>
                <a:gd name="connsiteX3" fmla="*/ 113 w 9890"/>
                <a:gd name="connsiteY3" fmla="*/ 5933 h 10000"/>
                <a:gd name="connsiteX4" fmla="*/ 113 w 9890"/>
                <a:gd name="connsiteY4" fmla="*/ 5933 h 10000"/>
                <a:gd name="connsiteX5" fmla="*/ 1 w 9890"/>
                <a:gd name="connsiteY5" fmla="*/ 8773 h 10000"/>
                <a:gd name="connsiteX6" fmla="*/ 131 w 9890"/>
                <a:gd name="connsiteY6" fmla="*/ 8992 h 10000"/>
                <a:gd name="connsiteX7" fmla="*/ 336 w 9890"/>
                <a:gd name="connsiteY7" fmla="*/ 9176 h 10000"/>
                <a:gd name="connsiteX8" fmla="*/ 559 w 9890"/>
                <a:gd name="connsiteY8" fmla="*/ 9345 h 10000"/>
                <a:gd name="connsiteX9" fmla="*/ 840 w 9890"/>
                <a:gd name="connsiteY9" fmla="*/ 9496 h 10000"/>
                <a:gd name="connsiteX10" fmla="*/ 1175 w 9890"/>
                <a:gd name="connsiteY10" fmla="*/ 9597 h 10000"/>
                <a:gd name="connsiteX11" fmla="*/ 1175 w 9890"/>
                <a:gd name="connsiteY11" fmla="*/ 9597 h 10000"/>
                <a:gd name="connsiteX12" fmla="*/ 1547 w 9890"/>
                <a:gd name="connsiteY12" fmla="*/ 9697 h 10000"/>
                <a:gd name="connsiteX13" fmla="*/ 1938 w 9890"/>
                <a:gd name="connsiteY13" fmla="*/ 9782 h 10000"/>
                <a:gd name="connsiteX14" fmla="*/ 2776 w 9890"/>
                <a:gd name="connsiteY14" fmla="*/ 9899 h 10000"/>
                <a:gd name="connsiteX15" fmla="*/ 3223 w 9890"/>
                <a:gd name="connsiteY15" fmla="*/ 9950 h 10000"/>
                <a:gd name="connsiteX16" fmla="*/ 3670 w 9890"/>
                <a:gd name="connsiteY16" fmla="*/ 9983 h 10000"/>
                <a:gd name="connsiteX17" fmla="*/ 4117 w 9890"/>
                <a:gd name="connsiteY17" fmla="*/ 10000 h 10000"/>
                <a:gd name="connsiteX18" fmla="*/ 4601 w 9890"/>
                <a:gd name="connsiteY18" fmla="*/ 10000 h 10000"/>
                <a:gd name="connsiteX19" fmla="*/ 5030 w 9890"/>
                <a:gd name="connsiteY19" fmla="*/ 9983 h 10000"/>
                <a:gd name="connsiteX20" fmla="*/ 5476 w 9890"/>
                <a:gd name="connsiteY20" fmla="*/ 9933 h 10000"/>
                <a:gd name="connsiteX21" fmla="*/ 5904 w 9890"/>
                <a:gd name="connsiteY21" fmla="*/ 9849 h 10000"/>
                <a:gd name="connsiteX22" fmla="*/ 6258 w 9890"/>
                <a:gd name="connsiteY22" fmla="*/ 9782 h 10000"/>
                <a:gd name="connsiteX23" fmla="*/ 6630 w 9890"/>
                <a:gd name="connsiteY23" fmla="*/ 9681 h 10000"/>
                <a:gd name="connsiteX24" fmla="*/ 6965 w 9890"/>
                <a:gd name="connsiteY24" fmla="*/ 9529 h 10000"/>
                <a:gd name="connsiteX25" fmla="*/ 7245 w 9890"/>
                <a:gd name="connsiteY25" fmla="*/ 9378 h 10000"/>
                <a:gd name="connsiteX26" fmla="*/ 7470 w 9890"/>
                <a:gd name="connsiteY26" fmla="*/ 9176 h 10000"/>
                <a:gd name="connsiteX27" fmla="*/ 7470 w 9890"/>
                <a:gd name="connsiteY27" fmla="*/ 9176 h 10000"/>
                <a:gd name="connsiteX28" fmla="*/ 7861 w 9890"/>
                <a:gd name="connsiteY28" fmla="*/ 8773 h 10000"/>
                <a:gd name="connsiteX29" fmla="*/ 8177 w 9890"/>
                <a:gd name="connsiteY29" fmla="*/ 8387 h 10000"/>
                <a:gd name="connsiteX30" fmla="*/ 8400 w 9890"/>
                <a:gd name="connsiteY30" fmla="*/ 8034 h 10000"/>
                <a:gd name="connsiteX31" fmla="*/ 8587 w 9890"/>
                <a:gd name="connsiteY31" fmla="*/ 7731 h 10000"/>
                <a:gd name="connsiteX32" fmla="*/ 8699 w 9890"/>
                <a:gd name="connsiteY32" fmla="*/ 7445 h 10000"/>
                <a:gd name="connsiteX33" fmla="*/ 8791 w 9890"/>
                <a:gd name="connsiteY33" fmla="*/ 7277 h 10000"/>
                <a:gd name="connsiteX34" fmla="*/ 8847 w 9890"/>
                <a:gd name="connsiteY34" fmla="*/ 7092 h 10000"/>
                <a:gd name="connsiteX35" fmla="*/ 8847 w 9890"/>
                <a:gd name="connsiteY35" fmla="*/ 7092 h 10000"/>
                <a:gd name="connsiteX36" fmla="*/ 9108 w 9890"/>
                <a:gd name="connsiteY36" fmla="*/ 6454 h 10000"/>
                <a:gd name="connsiteX37" fmla="*/ 9350 w 9890"/>
                <a:gd name="connsiteY37" fmla="*/ 5782 h 10000"/>
                <a:gd name="connsiteX38" fmla="*/ 9610 w 9890"/>
                <a:gd name="connsiteY38" fmla="*/ 4908 h 10000"/>
                <a:gd name="connsiteX39" fmla="*/ 9722 w 9890"/>
                <a:gd name="connsiteY39" fmla="*/ 4487 h 10000"/>
                <a:gd name="connsiteX40" fmla="*/ 9796 w 9890"/>
                <a:gd name="connsiteY40" fmla="*/ 4000 h 10000"/>
                <a:gd name="connsiteX41" fmla="*/ 9853 w 9890"/>
                <a:gd name="connsiteY41" fmla="*/ 3546 h 10000"/>
                <a:gd name="connsiteX42" fmla="*/ 9890 w 9890"/>
                <a:gd name="connsiteY42" fmla="*/ 3092 h 10000"/>
                <a:gd name="connsiteX43" fmla="*/ 9853 w 9890"/>
                <a:gd name="connsiteY43" fmla="*/ 2655 h 10000"/>
                <a:gd name="connsiteX44" fmla="*/ 9796 w 9890"/>
                <a:gd name="connsiteY44" fmla="*/ 2252 h 10000"/>
                <a:gd name="connsiteX45" fmla="*/ 9722 w 9890"/>
                <a:gd name="connsiteY45" fmla="*/ 2067 h 10000"/>
                <a:gd name="connsiteX46" fmla="*/ 9667 w 9890"/>
                <a:gd name="connsiteY46" fmla="*/ 1899 h 10000"/>
                <a:gd name="connsiteX47" fmla="*/ 9573 w 9890"/>
                <a:gd name="connsiteY47" fmla="*/ 1714 h 10000"/>
                <a:gd name="connsiteX48" fmla="*/ 9462 w 9890"/>
                <a:gd name="connsiteY48" fmla="*/ 1563 h 10000"/>
                <a:gd name="connsiteX49" fmla="*/ 9462 w 9890"/>
                <a:gd name="connsiteY49" fmla="*/ 1563 h 10000"/>
                <a:gd name="connsiteX50" fmla="*/ 9332 w 9890"/>
                <a:gd name="connsiteY50" fmla="*/ 1412 h 10000"/>
                <a:gd name="connsiteX51" fmla="*/ 9183 w 9890"/>
                <a:gd name="connsiteY51" fmla="*/ 1294 h 10000"/>
                <a:gd name="connsiteX52" fmla="*/ 8810 w 9890"/>
                <a:gd name="connsiteY52" fmla="*/ 1025 h 10000"/>
                <a:gd name="connsiteX53" fmla="*/ 8419 w 9890"/>
                <a:gd name="connsiteY53" fmla="*/ 773 h 10000"/>
                <a:gd name="connsiteX54" fmla="*/ 7953 w 9890"/>
                <a:gd name="connsiteY54" fmla="*/ 571 h 10000"/>
                <a:gd name="connsiteX55" fmla="*/ 7414 w 9890"/>
                <a:gd name="connsiteY55" fmla="*/ 403 h 10000"/>
                <a:gd name="connsiteX56" fmla="*/ 6874 w 9890"/>
                <a:gd name="connsiteY56" fmla="*/ 252 h 10000"/>
                <a:gd name="connsiteX57" fmla="*/ 6295 w 9890"/>
                <a:gd name="connsiteY57" fmla="*/ 118 h 10000"/>
                <a:gd name="connsiteX58" fmla="*/ 5718 w 9890"/>
                <a:gd name="connsiteY58" fmla="*/ 50 h 10000"/>
                <a:gd name="connsiteX59" fmla="*/ 5141 w 9890"/>
                <a:gd name="connsiteY59" fmla="*/ 0 h 10000"/>
                <a:gd name="connsiteX60" fmla="*/ 4583 w 9890"/>
                <a:gd name="connsiteY60" fmla="*/ 0 h 10000"/>
                <a:gd name="connsiteX61" fmla="*/ 4061 w 9890"/>
                <a:gd name="connsiteY61" fmla="*/ 50 h 10000"/>
                <a:gd name="connsiteX62" fmla="*/ 3557 w 9890"/>
                <a:gd name="connsiteY62" fmla="*/ 118 h 10000"/>
                <a:gd name="connsiteX63" fmla="*/ 3334 w 9890"/>
                <a:gd name="connsiteY63" fmla="*/ 168 h 10000"/>
                <a:gd name="connsiteX64" fmla="*/ 3111 w 9890"/>
                <a:gd name="connsiteY64" fmla="*/ 252 h 10000"/>
                <a:gd name="connsiteX65" fmla="*/ 2926 w 9890"/>
                <a:gd name="connsiteY65" fmla="*/ 353 h 10000"/>
                <a:gd name="connsiteX66" fmla="*/ 2757 w 9890"/>
                <a:gd name="connsiteY66" fmla="*/ 420 h 10000"/>
                <a:gd name="connsiteX67" fmla="*/ 2590 w 9890"/>
                <a:gd name="connsiteY67" fmla="*/ 555 h 10000"/>
                <a:gd name="connsiteX68" fmla="*/ 2441 w 9890"/>
                <a:gd name="connsiteY68" fmla="*/ 672 h 10000"/>
                <a:gd name="connsiteX69" fmla="*/ 2328 w 9890"/>
                <a:gd name="connsiteY69" fmla="*/ 807 h 10000"/>
                <a:gd name="connsiteX70" fmla="*/ 2216 w 9890"/>
                <a:gd name="connsiteY70" fmla="*/ 958 h 10000"/>
                <a:gd name="connsiteX0" fmla="*/ 2132 w 9891"/>
                <a:gd name="connsiteY0" fmla="*/ 958 h 10000"/>
                <a:gd name="connsiteX1" fmla="*/ 2132 w 9891"/>
                <a:gd name="connsiteY1" fmla="*/ 958 h 10000"/>
                <a:gd name="connsiteX2" fmla="*/ 1247 w 9891"/>
                <a:gd name="connsiteY2" fmla="*/ 3008 h 10000"/>
                <a:gd name="connsiteX3" fmla="*/ 5 w 9891"/>
                <a:gd name="connsiteY3" fmla="*/ 5933 h 10000"/>
                <a:gd name="connsiteX4" fmla="*/ 5 w 9891"/>
                <a:gd name="connsiteY4" fmla="*/ 5933 h 10000"/>
                <a:gd name="connsiteX5" fmla="*/ 23 w 9891"/>
                <a:gd name="connsiteY5" fmla="*/ 8992 h 10000"/>
                <a:gd name="connsiteX6" fmla="*/ 231 w 9891"/>
                <a:gd name="connsiteY6" fmla="*/ 9176 h 10000"/>
                <a:gd name="connsiteX7" fmla="*/ 456 w 9891"/>
                <a:gd name="connsiteY7" fmla="*/ 9345 h 10000"/>
                <a:gd name="connsiteX8" fmla="*/ 740 w 9891"/>
                <a:gd name="connsiteY8" fmla="*/ 9496 h 10000"/>
                <a:gd name="connsiteX9" fmla="*/ 1079 w 9891"/>
                <a:gd name="connsiteY9" fmla="*/ 9597 h 10000"/>
                <a:gd name="connsiteX10" fmla="*/ 1079 w 9891"/>
                <a:gd name="connsiteY10" fmla="*/ 9597 h 10000"/>
                <a:gd name="connsiteX11" fmla="*/ 1455 w 9891"/>
                <a:gd name="connsiteY11" fmla="*/ 9697 h 10000"/>
                <a:gd name="connsiteX12" fmla="*/ 1851 w 9891"/>
                <a:gd name="connsiteY12" fmla="*/ 9782 h 10000"/>
                <a:gd name="connsiteX13" fmla="*/ 2698 w 9891"/>
                <a:gd name="connsiteY13" fmla="*/ 9899 h 10000"/>
                <a:gd name="connsiteX14" fmla="*/ 3150 w 9891"/>
                <a:gd name="connsiteY14" fmla="*/ 9950 h 10000"/>
                <a:gd name="connsiteX15" fmla="*/ 3602 w 9891"/>
                <a:gd name="connsiteY15" fmla="*/ 9983 h 10000"/>
                <a:gd name="connsiteX16" fmla="*/ 4054 w 9891"/>
                <a:gd name="connsiteY16" fmla="*/ 10000 h 10000"/>
                <a:gd name="connsiteX17" fmla="*/ 4543 w 9891"/>
                <a:gd name="connsiteY17" fmla="*/ 10000 h 10000"/>
                <a:gd name="connsiteX18" fmla="*/ 4977 w 9891"/>
                <a:gd name="connsiteY18" fmla="*/ 9983 h 10000"/>
                <a:gd name="connsiteX19" fmla="*/ 5428 w 9891"/>
                <a:gd name="connsiteY19" fmla="*/ 9933 h 10000"/>
                <a:gd name="connsiteX20" fmla="*/ 5861 w 9891"/>
                <a:gd name="connsiteY20" fmla="*/ 9849 h 10000"/>
                <a:gd name="connsiteX21" fmla="*/ 6219 w 9891"/>
                <a:gd name="connsiteY21" fmla="*/ 9782 h 10000"/>
                <a:gd name="connsiteX22" fmla="*/ 6595 w 9891"/>
                <a:gd name="connsiteY22" fmla="*/ 9681 h 10000"/>
                <a:gd name="connsiteX23" fmla="*/ 6933 w 9891"/>
                <a:gd name="connsiteY23" fmla="*/ 9529 h 10000"/>
                <a:gd name="connsiteX24" fmla="*/ 7217 w 9891"/>
                <a:gd name="connsiteY24" fmla="*/ 9378 h 10000"/>
                <a:gd name="connsiteX25" fmla="*/ 7444 w 9891"/>
                <a:gd name="connsiteY25" fmla="*/ 9176 h 10000"/>
                <a:gd name="connsiteX26" fmla="*/ 7444 w 9891"/>
                <a:gd name="connsiteY26" fmla="*/ 9176 h 10000"/>
                <a:gd name="connsiteX27" fmla="*/ 7839 w 9891"/>
                <a:gd name="connsiteY27" fmla="*/ 8773 h 10000"/>
                <a:gd name="connsiteX28" fmla="*/ 8159 w 9891"/>
                <a:gd name="connsiteY28" fmla="*/ 8387 h 10000"/>
                <a:gd name="connsiteX29" fmla="*/ 8384 w 9891"/>
                <a:gd name="connsiteY29" fmla="*/ 8034 h 10000"/>
                <a:gd name="connsiteX30" fmla="*/ 8574 w 9891"/>
                <a:gd name="connsiteY30" fmla="*/ 7731 h 10000"/>
                <a:gd name="connsiteX31" fmla="*/ 8687 w 9891"/>
                <a:gd name="connsiteY31" fmla="*/ 7445 h 10000"/>
                <a:gd name="connsiteX32" fmla="*/ 8780 w 9891"/>
                <a:gd name="connsiteY32" fmla="*/ 7277 h 10000"/>
                <a:gd name="connsiteX33" fmla="*/ 8836 w 9891"/>
                <a:gd name="connsiteY33" fmla="*/ 7092 h 10000"/>
                <a:gd name="connsiteX34" fmla="*/ 8836 w 9891"/>
                <a:gd name="connsiteY34" fmla="*/ 7092 h 10000"/>
                <a:gd name="connsiteX35" fmla="*/ 9100 w 9891"/>
                <a:gd name="connsiteY35" fmla="*/ 6454 h 10000"/>
                <a:gd name="connsiteX36" fmla="*/ 9345 w 9891"/>
                <a:gd name="connsiteY36" fmla="*/ 5782 h 10000"/>
                <a:gd name="connsiteX37" fmla="*/ 9608 w 9891"/>
                <a:gd name="connsiteY37" fmla="*/ 4908 h 10000"/>
                <a:gd name="connsiteX38" fmla="*/ 9721 w 9891"/>
                <a:gd name="connsiteY38" fmla="*/ 4487 h 10000"/>
                <a:gd name="connsiteX39" fmla="*/ 9796 w 9891"/>
                <a:gd name="connsiteY39" fmla="*/ 4000 h 10000"/>
                <a:gd name="connsiteX40" fmla="*/ 9854 w 9891"/>
                <a:gd name="connsiteY40" fmla="*/ 3546 h 10000"/>
                <a:gd name="connsiteX41" fmla="*/ 9891 w 9891"/>
                <a:gd name="connsiteY41" fmla="*/ 3092 h 10000"/>
                <a:gd name="connsiteX42" fmla="*/ 9854 w 9891"/>
                <a:gd name="connsiteY42" fmla="*/ 2655 h 10000"/>
                <a:gd name="connsiteX43" fmla="*/ 9796 w 9891"/>
                <a:gd name="connsiteY43" fmla="*/ 2252 h 10000"/>
                <a:gd name="connsiteX44" fmla="*/ 9721 w 9891"/>
                <a:gd name="connsiteY44" fmla="*/ 2067 h 10000"/>
                <a:gd name="connsiteX45" fmla="*/ 9666 w 9891"/>
                <a:gd name="connsiteY45" fmla="*/ 1899 h 10000"/>
                <a:gd name="connsiteX46" fmla="*/ 9570 w 9891"/>
                <a:gd name="connsiteY46" fmla="*/ 1714 h 10000"/>
                <a:gd name="connsiteX47" fmla="*/ 9458 w 9891"/>
                <a:gd name="connsiteY47" fmla="*/ 1563 h 10000"/>
                <a:gd name="connsiteX48" fmla="*/ 9458 w 9891"/>
                <a:gd name="connsiteY48" fmla="*/ 1563 h 10000"/>
                <a:gd name="connsiteX49" fmla="*/ 9327 w 9891"/>
                <a:gd name="connsiteY49" fmla="*/ 1412 h 10000"/>
                <a:gd name="connsiteX50" fmla="*/ 9176 w 9891"/>
                <a:gd name="connsiteY50" fmla="*/ 1294 h 10000"/>
                <a:gd name="connsiteX51" fmla="*/ 8799 w 9891"/>
                <a:gd name="connsiteY51" fmla="*/ 1025 h 10000"/>
                <a:gd name="connsiteX52" fmla="*/ 8404 w 9891"/>
                <a:gd name="connsiteY52" fmla="*/ 773 h 10000"/>
                <a:gd name="connsiteX53" fmla="*/ 7932 w 9891"/>
                <a:gd name="connsiteY53" fmla="*/ 571 h 10000"/>
                <a:gd name="connsiteX54" fmla="*/ 7387 w 9891"/>
                <a:gd name="connsiteY54" fmla="*/ 403 h 10000"/>
                <a:gd name="connsiteX55" fmla="*/ 6841 w 9891"/>
                <a:gd name="connsiteY55" fmla="*/ 252 h 10000"/>
                <a:gd name="connsiteX56" fmla="*/ 6256 w 9891"/>
                <a:gd name="connsiteY56" fmla="*/ 118 h 10000"/>
                <a:gd name="connsiteX57" fmla="*/ 5673 w 9891"/>
                <a:gd name="connsiteY57" fmla="*/ 50 h 10000"/>
                <a:gd name="connsiteX58" fmla="*/ 5089 w 9891"/>
                <a:gd name="connsiteY58" fmla="*/ 0 h 10000"/>
                <a:gd name="connsiteX59" fmla="*/ 4525 w 9891"/>
                <a:gd name="connsiteY59" fmla="*/ 0 h 10000"/>
                <a:gd name="connsiteX60" fmla="*/ 3997 w 9891"/>
                <a:gd name="connsiteY60" fmla="*/ 50 h 10000"/>
                <a:gd name="connsiteX61" fmla="*/ 3488 w 9891"/>
                <a:gd name="connsiteY61" fmla="*/ 118 h 10000"/>
                <a:gd name="connsiteX62" fmla="*/ 3262 w 9891"/>
                <a:gd name="connsiteY62" fmla="*/ 168 h 10000"/>
                <a:gd name="connsiteX63" fmla="*/ 3037 w 9891"/>
                <a:gd name="connsiteY63" fmla="*/ 252 h 10000"/>
                <a:gd name="connsiteX64" fmla="*/ 2850 w 9891"/>
                <a:gd name="connsiteY64" fmla="*/ 353 h 10000"/>
                <a:gd name="connsiteX65" fmla="*/ 2679 w 9891"/>
                <a:gd name="connsiteY65" fmla="*/ 420 h 10000"/>
                <a:gd name="connsiteX66" fmla="*/ 2510 w 9891"/>
                <a:gd name="connsiteY66" fmla="*/ 555 h 10000"/>
                <a:gd name="connsiteX67" fmla="*/ 2359 w 9891"/>
                <a:gd name="connsiteY67" fmla="*/ 672 h 10000"/>
                <a:gd name="connsiteX68" fmla="*/ 2245 w 9891"/>
                <a:gd name="connsiteY68" fmla="*/ 807 h 10000"/>
                <a:gd name="connsiteX69" fmla="*/ 2132 w 9891"/>
                <a:gd name="connsiteY69" fmla="*/ 958 h 10000"/>
                <a:gd name="connsiteX0" fmla="*/ 2150 w 9995"/>
                <a:gd name="connsiteY0" fmla="*/ 958 h 10000"/>
                <a:gd name="connsiteX1" fmla="*/ 2150 w 9995"/>
                <a:gd name="connsiteY1" fmla="*/ 958 h 10000"/>
                <a:gd name="connsiteX2" fmla="*/ 1256 w 9995"/>
                <a:gd name="connsiteY2" fmla="*/ 3008 h 10000"/>
                <a:gd name="connsiteX3" fmla="*/ 0 w 9995"/>
                <a:gd name="connsiteY3" fmla="*/ 5933 h 10000"/>
                <a:gd name="connsiteX4" fmla="*/ 0 w 9995"/>
                <a:gd name="connsiteY4" fmla="*/ 5933 h 10000"/>
                <a:gd name="connsiteX5" fmla="*/ 229 w 9995"/>
                <a:gd name="connsiteY5" fmla="*/ 9176 h 10000"/>
                <a:gd name="connsiteX6" fmla="*/ 456 w 9995"/>
                <a:gd name="connsiteY6" fmla="*/ 9345 h 10000"/>
                <a:gd name="connsiteX7" fmla="*/ 743 w 9995"/>
                <a:gd name="connsiteY7" fmla="*/ 9496 h 10000"/>
                <a:gd name="connsiteX8" fmla="*/ 1086 w 9995"/>
                <a:gd name="connsiteY8" fmla="*/ 9597 h 10000"/>
                <a:gd name="connsiteX9" fmla="*/ 1086 w 9995"/>
                <a:gd name="connsiteY9" fmla="*/ 9597 h 10000"/>
                <a:gd name="connsiteX10" fmla="*/ 1466 w 9995"/>
                <a:gd name="connsiteY10" fmla="*/ 9697 h 10000"/>
                <a:gd name="connsiteX11" fmla="*/ 1866 w 9995"/>
                <a:gd name="connsiteY11" fmla="*/ 9782 h 10000"/>
                <a:gd name="connsiteX12" fmla="*/ 2723 w 9995"/>
                <a:gd name="connsiteY12" fmla="*/ 9899 h 10000"/>
                <a:gd name="connsiteX13" fmla="*/ 3180 w 9995"/>
                <a:gd name="connsiteY13" fmla="*/ 9950 h 10000"/>
                <a:gd name="connsiteX14" fmla="*/ 3637 w 9995"/>
                <a:gd name="connsiteY14" fmla="*/ 9983 h 10000"/>
                <a:gd name="connsiteX15" fmla="*/ 4094 w 9995"/>
                <a:gd name="connsiteY15" fmla="*/ 10000 h 10000"/>
                <a:gd name="connsiteX16" fmla="*/ 4588 w 9995"/>
                <a:gd name="connsiteY16" fmla="*/ 10000 h 10000"/>
                <a:gd name="connsiteX17" fmla="*/ 5027 w 9995"/>
                <a:gd name="connsiteY17" fmla="*/ 9983 h 10000"/>
                <a:gd name="connsiteX18" fmla="*/ 5483 w 9995"/>
                <a:gd name="connsiteY18" fmla="*/ 9933 h 10000"/>
                <a:gd name="connsiteX19" fmla="*/ 5921 w 9995"/>
                <a:gd name="connsiteY19" fmla="*/ 9849 h 10000"/>
                <a:gd name="connsiteX20" fmla="*/ 6283 w 9995"/>
                <a:gd name="connsiteY20" fmla="*/ 9782 h 10000"/>
                <a:gd name="connsiteX21" fmla="*/ 6663 w 9995"/>
                <a:gd name="connsiteY21" fmla="*/ 9681 h 10000"/>
                <a:gd name="connsiteX22" fmla="*/ 7004 w 9995"/>
                <a:gd name="connsiteY22" fmla="*/ 9529 h 10000"/>
                <a:gd name="connsiteX23" fmla="*/ 7292 w 9995"/>
                <a:gd name="connsiteY23" fmla="*/ 9378 h 10000"/>
                <a:gd name="connsiteX24" fmla="*/ 7521 w 9995"/>
                <a:gd name="connsiteY24" fmla="*/ 9176 h 10000"/>
                <a:gd name="connsiteX25" fmla="*/ 7521 w 9995"/>
                <a:gd name="connsiteY25" fmla="*/ 9176 h 10000"/>
                <a:gd name="connsiteX26" fmla="*/ 7920 w 9995"/>
                <a:gd name="connsiteY26" fmla="*/ 8773 h 10000"/>
                <a:gd name="connsiteX27" fmla="*/ 8244 w 9995"/>
                <a:gd name="connsiteY27" fmla="*/ 8387 h 10000"/>
                <a:gd name="connsiteX28" fmla="*/ 8471 w 9995"/>
                <a:gd name="connsiteY28" fmla="*/ 8034 h 10000"/>
                <a:gd name="connsiteX29" fmla="*/ 8663 w 9995"/>
                <a:gd name="connsiteY29" fmla="*/ 7731 h 10000"/>
                <a:gd name="connsiteX30" fmla="*/ 8778 w 9995"/>
                <a:gd name="connsiteY30" fmla="*/ 7445 h 10000"/>
                <a:gd name="connsiteX31" fmla="*/ 8872 w 9995"/>
                <a:gd name="connsiteY31" fmla="*/ 7277 h 10000"/>
                <a:gd name="connsiteX32" fmla="*/ 8928 w 9995"/>
                <a:gd name="connsiteY32" fmla="*/ 7092 h 10000"/>
                <a:gd name="connsiteX33" fmla="*/ 8928 w 9995"/>
                <a:gd name="connsiteY33" fmla="*/ 7092 h 10000"/>
                <a:gd name="connsiteX34" fmla="*/ 9195 w 9995"/>
                <a:gd name="connsiteY34" fmla="*/ 6454 h 10000"/>
                <a:gd name="connsiteX35" fmla="*/ 9443 w 9995"/>
                <a:gd name="connsiteY35" fmla="*/ 5782 h 10000"/>
                <a:gd name="connsiteX36" fmla="*/ 9709 w 9995"/>
                <a:gd name="connsiteY36" fmla="*/ 4908 h 10000"/>
                <a:gd name="connsiteX37" fmla="*/ 9823 w 9995"/>
                <a:gd name="connsiteY37" fmla="*/ 4487 h 10000"/>
                <a:gd name="connsiteX38" fmla="*/ 9899 w 9995"/>
                <a:gd name="connsiteY38" fmla="*/ 4000 h 10000"/>
                <a:gd name="connsiteX39" fmla="*/ 9958 w 9995"/>
                <a:gd name="connsiteY39" fmla="*/ 3546 h 10000"/>
                <a:gd name="connsiteX40" fmla="*/ 9995 w 9995"/>
                <a:gd name="connsiteY40" fmla="*/ 3092 h 10000"/>
                <a:gd name="connsiteX41" fmla="*/ 9958 w 9995"/>
                <a:gd name="connsiteY41" fmla="*/ 2655 h 10000"/>
                <a:gd name="connsiteX42" fmla="*/ 9899 w 9995"/>
                <a:gd name="connsiteY42" fmla="*/ 2252 h 10000"/>
                <a:gd name="connsiteX43" fmla="*/ 9823 w 9995"/>
                <a:gd name="connsiteY43" fmla="*/ 2067 h 10000"/>
                <a:gd name="connsiteX44" fmla="*/ 9768 w 9995"/>
                <a:gd name="connsiteY44" fmla="*/ 1899 h 10000"/>
                <a:gd name="connsiteX45" fmla="*/ 9670 w 9995"/>
                <a:gd name="connsiteY45" fmla="*/ 1714 h 10000"/>
                <a:gd name="connsiteX46" fmla="*/ 9557 w 9995"/>
                <a:gd name="connsiteY46" fmla="*/ 1563 h 10000"/>
                <a:gd name="connsiteX47" fmla="*/ 9557 w 9995"/>
                <a:gd name="connsiteY47" fmla="*/ 1563 h 10000"/>
                <a:gd name="connsiteX48" fmla="*/ 9425 w 9995"/>
                <a:gd name="connsiteY48" fmla="*/ 1412 h 10000"/>
                <a:gd name="connsiteX49" fmla="*/ 9272 w 9995"/>
                <a:gd name="connsiteY49" fmla="*/ 1294 h 10000"/>
                <a:gd name="connsiteX50" fmla="*/ 8891 w 9995"/>
                <a:gd name="connsiteY50" fmla="*/ 1025 h 10000"/>
                <a:gd name="connsiteX51" fmla="*/ 8492 w 9995"/>
                <a:gd name="connsiteY51" fmla="*/ 773 h 10000"/>
                <a:gd name="connsiteX52" fmla="*/ 8014 w 9995"/>
                <a:gd name="connsiteY52" fmla="*/ 571 h 10000"/>
                <a:gd name="connsiteX53" fmla="*/ 7463 w 9995"/>
                <a:gd name="connsiteY53" fmla="*/ 403 h 10000"/>
                <a:gd name="connsiteX54" fmla="*/ 6911 w 9995"/>
                <a:gd name="connsiteY54" fmla="*/ 252 h 10000"/>
                <a:gd name="connsiteX55" fmla="*/ 6320 w 9995"/>
                <a:gd name="connsiteY55" fmla="*/ 118 h 10000"/>
                <a:gd name="connsiteX56" fmla="*/ 5731 w 9995"/>
                <a:gd name="connsiteY56" fmla="*/ 50 h 10000"/>
                <a:gd name="connsiteX57" fmla="*/ 5140 w 9995"/>
                <a:gd name="connsiteY57" fmla="*/ 0 h 10000"/>
                <a:gd name="connsiteX58" fmla="*/ 4570 w 9995"/>
                <a:gd name="connsiteY58" fmla="*/ 0 h 10000"/>
                <a:gd name="connsiteX59" fmla="*/ 4036 w 9995"/>
                <a:gd name="connsiteY59" fmla="*/ 50 h 10000"/>
                <a:gd name="connsiteX60" fmla="*/ 3521 w 9995"/>
                <a:gd name="connsiteY60" fmla="*/ 118 h 10000"/>
                <a:gd name="connsiteX61" fmla="*/ 3293 w 9995"/>
                <a:gd name="connsiteY61" fmla="*/ 168 h 10000"/>
                <a:gd name="connsiteX62" fmla="*/ 3065 w 9995"/>
                <a:gd name="connsiteY62" fmla="*/ 252 h 10000"/>
                <a:gd name="connsiteX63" fmla="*/ 2876 w 9995"/>
                <a:gd name="connsiteY63" fmla="*/ 353 h 10000"/>
                <a:gd name="connsiteX64" fmla="*/ 2704 w 9995"/>
                <a:gd name="connsiteY64" fmla="*/ 420 h 10000"/>
                <a:gd name="connsiteX65" fmla="*/ 2533 w 9995"/>
                <a:gd name="connsiteY65" fmla="*/ 555 h 10000"/>
                <a:gd name="connsiteX66" fmla="*/ 2380 w 9995"/>
                <a:gd name="connsiteY66" fmla="*/ 672 h 10000"/>
                <a:gd name="connsiteX67" fmla="*/ 2265 w 9995"/>
                <a:gd name="connsiteY67" fmla="*/ 807 h 10000"/>
                <a:gd name="connsiteX68" fmla="*/ 2150 w 9995"/>
                <a:gd name="connsiteY68" fmla="*/ 958 h 10000"/>
                <a:gd name="connsiteX0" fmla="*/ 2151 w 10000"/>
                <a:gd name="connsiteY0" fmla="*/ 958 h 10000"/>
                <a:gd name="connsiteX1" fmla="*/ 2151 w 10000"/>
                <a:gd name="connsiteY1" fmla="*/ 958 h 10000"/>
                <a:gd name="connsiteX2" fmla="*/ 1257 w 10000"/>
                <a:gd name="connsiteY2" fmla="*/ 3008 h 10000"/>
                <a:gd name="connsiteX3" fmla="*/ 0 w 10000"/>
                <a:gd name="connsiteY3" fmla="*/ 5933 h 10000"/>
                <a:gd name="connsiteX4" fmla="*/ 0 w 10000"/>
                <a:gd name="connsiteY4" fmla="*/ 5933 h 10000"/>
                <a:gd name="connsiteX5" fmla="*/ 456 w 10000"/>
                <a:gd name="connsiteY5" fmla="*/ 9345 h 10000"/>
                <a:gd name="connsiteX6" fmla="*/ 743 w 10000"/>
                <a:gd name="connsiteY6" fmla="*/ 9496 h 10000"/>
                <a:gd name="connsiteX7" fmla="*/ 1087 w 10000"/>
                <a:gd name="connsiteY7" fmla="*/ 9597 h 10000"/>
                <a:gd name="connsiteX8" fmla="*/ 1087 w 10000"/>
                <a:gd name="connsiteY8" fmla="*/ 9597 h 10000"/>
                <a:gd name="connsiteX9" fmla="*/ 1467 w 10000"/>
                <a:gd name="connsiteY9" fmla="*/ 9697 h 10000"/>
                <a:gd name="connsiteX10" fmla="*/ 1867 w 10000"/>
                <a:gd name="connsiteY10" fmla="*/ 9782 h 10000"/>
                <a:gd name="connsiteX11" fmla="*/ 2724 w 10000"/>
                <a:gd name="connsiteY11" fmla="*/ 9899 h 10000"/>
                <a:gd name="connsiteX12" fmla="*/ 3182 w 10000"/>
                <a:gd name="connsiteY12" fmla="*/ 9950 h 10000"/>
                <a:gd name="connsiteX13" fmla="*/ 3639 w 10000"/>
                <a:gd name="connsiteY13" fmla="*/ 9983 h 10000"/>
                <a:gd name="connsiteX14" fmla="*/ 4096 w 10000"/>
                <a:gd name="connsiteY14" fmla="*/ 10000 h 10000"/>
                <a:gd name="connsiteX15" fmla="*/ 4590 w 10000"/>
                <a:gd name="connsiteY15" fmla="*/ 10000 h 10000"/>
                <a:gd name="connsiteX16" fmla="*/ 5030 w 10000"/>
                <a:gd name="connsiteY16" fmla="*/ 9983 h 10000"/>
                <a:gd name="connsiteX17" fmla="*/ 5486 w 10000"/>
                <a:gd name="connsiteY17" fmla="*/ 9933 h 10000"/>
                <a:gd name="connsiteX18" fmla="*/ 5924 w 10000"/>
                <a:gd name="connsiteY18" fmla="*/ 9849 h 10000"/>
                <a:gd name="connsiteX19" fmla="*/ 6286 w 10000"/>
                <a:gd name="connsiteY19" fmla="*/ 9782 h 10000"/>
                <a:gd name="connsiteX20" fmla="*/ 6666 w 10000"/>
                <a:gd name="connsiteY20" fmla="*/ 9681 h 10000"/>
                <a:gd name="connsiteX21" fmla="*/ 7008 w 10000"/>
                <a:gd name="connsiteY21" fmla="*/ 9529 h 10000"/>
                <a:gd name="connsiteX22" fmla="*/ 7296 w 10000"/>
                <a:gd name="connsiteY22" fmla="*/ 9378 h 10000"/>
                <a:gd name="connsiteX23" fmla="*/ 7525 w 10000"/>
                <a:gd name="connsiteY23" fmla="*/ 9176 h 10000"/>
                <a:gd name="connsiteX24" fmla="*/ 7525 w 10000"/>
                <a:gd name="connsiteY24" fmla="*/ 9176 h 10000"/>
                <a:gd name="connsiteX25" fmla="*/ 7924 w 10000"/>
                <a:gd name="connsiteY25" fmla="*/ 8773 h 10000"/>
                <a:gd name="connsiteX26" fmla="*/ 8248 w 10000"/>
                <a:gd name="connsiteY26" fmla="*/ 8387 h 10000"/>
                <a:gd name="connsiteX27" fmla="*/ 8475 w 10000"/>
                <a:gd name="connsiteY27" fmla="*/ 8034 h 10000"/>
                <a:gd name="connsiteX28" fmla="*/ 8667 w 10000"/>
                <a:gd name="connsiteY28" fmla="*/ 7731 h 10000"/>
                <a:gd name="connsiteX29" fmla="*/ 8782 w 10000"/>
                <a:gd name="connsiteY29" fmla="*/ 7445 h 10000"/>
                <a:gd name="connsiteX30" fmla="*/ 8876 w 10000"/>
                <a:gd name="connsiteY30" fmla="*/ 7277 h 10000"/>
                <a:gd name="connsiteX31" fmla="*/ 8932 w 10000"/>
                <a:gd name="connsiteY31" fmla="*/ 7092 h 10000"/>
                <a:gd name="connsiteX32" fmla="*/ 8932 w 10000"/>
                <a:gd name="connsiteY32" fmla="*/ 7092 h 10000"/>
                <a:gd name="connsiteX33" fmla="*/ 9200 w 10000"/>
                <a:gd name="connsiteY33" fmla="*/ 6454 h 10000"/>
                <a:gd name="connsiteX34" fmla="*/ 9448 w 10000"/>
                <a:gd name="connsiteY34" fmla="*/ 5782 h 10000"/>
                <a:gd name="connsiteX35" fmla="*/ 9714 w 10000"/>
                <a:gd name="connsiteY35" fmla="*/ 4908 h 10000"/>
                <a:gd name="connsiteX36" fmla="*/ 9828 w 10000"/>
                <a:gd name="connsiteY36" fmla="*/ 4487 h 10000"/>
                <a:gd name="connsiteX37" fmla="*/ 9904 w 10000"/>
                <a:gd name="connsiteY37" fmla="*/ 4000 h 10000"/>
                <a:gd name="connsiteX38" fmla="*/ 9963 w 10000"/>
                <a:gd name="connsiteY38" fmla="*/ 3546 h 10000"/>
                <a:gd name="connsiteX39" fmla="*/ 10000 w 10000"/>
                <a:gd name="connsiteY39" fmla="*/ 3092 h 10000"/>
                <a:gd name="connsiteX40" fmla="*/ 9963 w 10000"/>
                <a:gd name="connsiteY40" fmla="*/ 2655 h 10000"/>
                <a:gd name="connsiteX41" fmla="*/ 9904 w 10000"/>
                <a:gd name="connsiteY41" fmla="*/ 2252 h 10000"/>
                <a:gd name="connsiteX42" fmla="*/ 9828 w 10000"/>
                <a:gd name="connsiteY42" fmla="*/ 2067 h 10000"/>
                <a:gd name="connsiteX43" fmla="*/ 9773 w 10000"/>
                <a:gd name="connsiteY43" fmla="*/ 1899 h 10000"/>
                <a:gd name="connsiteX44" fmla="*/ 9675 w 10000"/>
                <a:gd name="connsiteY44" fmla="*/ 1714 h 10000"/>
                <a:gd name="connsiteX45" fmla="*/ 9562 w 10000"/>
                <a:gd name="connsiteY45" fmla="*/ 1563 h 10000"/>
                <a:gd name="connsiteX46" fmla="*/ 9562 w 10000"/>
                <a:gd name="connsiteY46" fmla="*/ 1563 h 10000"/>
                <a:gd name="connsiteX47" fmla="*/ 9430 w 10000"/>
                <a:gd name="connsiteY47" fmla="*/ 1412 h 10000"/>
                <a:gd name="connsiteX48" fmla="*/ 9277 w 10000"/>
                <a:gd name="connsiteY48" fmla="*/ 1294 h 10000"/>
                <a:gd name="connsiteX49" fmla="*/ 8895 w 10000"/>
                <a:gd name="connsiteY49" fmla="*/ 1025 h 10000"/>
                <a:gd name="connsiteX50" fmla="*/ 8496 w 10000"/>
                <a:gd name="connsiteY50" fmla="*/ 773 h 10000"/>
                <a:gd name="connsiteX51" fmla="*/ 8018 w 10000"/>
                <a:gd name="connsiteY51" fmla="*/ 571 h 10000"/>
                <a:gd name="connsiteX52" fmla="*/ 7467 w 10000"/>
                <a:gd name="connsiteY52" fmla="*/ 403 h 10000"/>
                <a:gd name="connsiteX53" fmla="*/ 6914 w 10000"/>
                <a:gd name="connsiteY53" fmla="*/ 252 h 10000"/>
                <a:gd name="connsiteX54" fmla="*/ 6323 w 10000"/>
                <a:gd name="connsiteY54" fmla="*/ 118 h 10000"/>
                <a:gd name="connsiteX55" fmla="*/ 5734 w 10000"/>
                <a:gd name="connsiteY55" fmla="*/ 50 h 10000"/>
                <a:gd name="connsiteX56" fmla="*/ 5143 w 10000"/>
                <a:gd name="connsiteY56" fmla="*/ 0 h 10000"/>
                <a:gd name="connsiteX57" fmla="*/ 4572 w 10000"/>
                <a:gd name="connsiteY57" fmla="*/ 0 h 10000"/>
                <a:gd name="connsiteX58" fmla="*/ 4038 w 10000"/>
                <a:gd name="connsiteY58" fmla="*/ 50 h 10000"/>
                <a:gd name="connsiteX59" fmla="*/ 3523 w 10000"/>
                <a:gd name="connsiteY59" fmla="*/ 118 h 10000"/>
                <a:gd name="connsiteX60" fmla="*/ 3295 w 10000"/>
                <a:gd name="connsiteY60" fmla="*/ 168 h 10000"/>
                <a:gd name="connsiteX61" fmla="*/ 3067 w 10000"/>
                <a:gd name="connsiteY61" fmla="*/ 252 h 10000"/>
                <a:gd name="connsiteX62" fmla="*/ 2877 w 10000"/>
                <a:gd name="connsiteY62" fmla="*/ 353 h 10000"/>
                <a:gd name="connsiteX63" fmla="*/ 2705 w 10000"/>
                <a:gd name="connsiteY63" fmla="*/ 420 h 10000"/>
                <a:gd name="connsiteX64" fmla="*/ 2534 w 10000"/>
                <a:gd name="connsiteY64" fmla="*/ 555 h 10000"/>
                <a:gd name="connsiteX65" fmla="*/ 2381 w 10000"/>
                <a:gd name="connsiteY65" fmla="*/ 672 h 10000"/>
                <a:gd name="connsiteX66" fmla="*/ 2266 w 10000"/>
                <a:gd name="connsiteY66" fmla="*/ 807 h 10000"/>
                <a:gd name="connsiteX67" fmla="*/ 2151 w 10000"/>
                <a:gd name="connsiteY67" fmla="*/ 958 h 10000"/>
                <a:gd name="connsiteX0" fmla="*/ 2151 w 10000"/>
                <a:gd name="connsiteY0" fmla="*/ 958 h 10000"/>
                <a:gd name="connsiteX1" fmla="*/ 2151 w 10000"/>
                <a:gd name="connsiteY1" fmla="*/ 958 h 10000"/>
                <a:gd name="connsiteX2" fmla="*/ 1257 w 10000"/>
                <a:gd name="connsiteY2" fmla="*/ 3008 h 10000"/>
                <a:gd name="connsiteX3" fmla="*/ 0 w 10000"/>
                <a:gd name="connsiteY3" fmla="*/ 5933 h 10000"/>
                <a:gd name="connsiteX4" fmla="*/ 456 w 10000"/>
                <a:gd name="connsiteY4" fmla="*/ 9345 h 10000"/>
                <a:gd name="connsiteX5" fmla="*/ 743 w 10000"/>
                <a:gd name="connsiteY5" fmla="*/ 9496 h 10000"/>
                <a:gd name="connsiteX6" fmla="*/ 1087 w 10000"/>
                <a:gd name="connsiteY6" fmla="*/ 9597 h 10000"/>
                <a:gd name="connsiteX7" fmla="*/ 1087 w 10000"/>
                <a:gd name="connsiteY7" fmla="*/ 9597 h 10000"/>
                <a:gd name="connsiteX8" fmla="*/ 1467 w 10000"/>
                <a:gd name="connsiteY8" fmla="*/ 9697 h 10000"/>
                <a:gd name="connsiteX9" fmla="*/ 1867 w 10000"/>
                <a:gd name="connsiteY9" fmla="*/ 9782 h 10000"/>
                <a:gd name="connsiteX10" fmla="*/ 2724 w 10000"/>
                <a:gd name="connsiteY10" fmla="*/ 9899 h 10000"/>
                <a:gd name="connsiteX11" fmla="*/ 3182 w 10000"/>
                <a:gd name="connsiteY11" fmla="*/ 9950 h 10000"/>
                <a:gd name="connsiteX12" fmla="*/ 3639 w 10000"/>
                <a:gd name="connsiteY12" fmla="*/ 9983 h 10000"/>
                <a:gd name="connsiteX13" fmla="*/ 4096 w 10000"/>
                <a:gd name="connsiteY13" fmla="*/ 10000 h 10000"/>
                <a:gd name="connsiteX14" fmla="*/ 4590 w 10000"/>
                <a:gd name="connsiteY14" fmla="*/ 10000 h 10000"/>
                <a:gd name="connsiteX15" fmla="*/ 5030 w 10000"/>
                <a:gd name="connsiteY15" fmla="*/ 9983 h 10000"/>
                <a:gd name="connsiteX16" fmla="*/ 5486 w 10000"/>
                <a:gd name="connsiteY16" fmla="*/ 9933 h 10000"/>
                <a:gd name="connsiteX17" fmla="*/ 5924 w 10000"/>
                <a:gd name="connsiteY17" fmla="*/ 9849 h 10000"/>
                <a:gd name="connsiteX18" fmla="*/ 6286 w 10000"/>
                <a:gd name="connsiteY18" fmla="*/ 9782 h 10000"/>
                <a:gd name="connsiteX19" fmla="*/ 6666 w 10000"/>
                <a:gd name="connsiteY19" fmla="*/ 9681 h 10000"/>
                <a:gd name="connsiteX20" fmla="*/ 7008 w 10000"/>
                <a:gd name="connsiteY20" fmla="*/ 9529 h 10000"/>
                <a:gd name="connsiteX21" fmla="*/ 7296 w 10000"/>
                <a:gd name="connsiteY21" fmla="*/ 9378 h 10000"/>
                <a:gd name="connsiteX22" fmla="*/ 7525 w 10000"/>
                <a:gd name="connsiteY22" fmla="*/ 9176 h 10000"/>
                <a:gd name="connsiteX23" fmla="*/ 7525 w 10000"/>
                <a:gd name="connsiteY23" fmla="*/ 9176 h 10000"/>
                <a:gd name="connsiteX24" fmla="*/ 7924 w 10000"/>
                <a:gd name="connsiteY24" fmla="*/ 8773 h 10000"/>
                <a:gd name="connsiteX25" fmla="*/ 8248 w 10000"/>
                <a:gd name="connsiteY25" fmla="*/ 8387 h 10000"/>
                <a:gd name="connsiteX26" fmla="*/ 8475 w 10000"/>
                <a:gd name="connsiteY26" fmla="*/ 8034 h 10000"/>
                <a:gd name="connsiteX27" fmla="*/ 8667 w 10000"/>
                <a:gd name="connsiteY27" fmla="*/ 7731 h 10000"/>
                <a:gd name="connsiteX28" fmla="*/ 8782 w 10000"/>
                <a:gd name="connsiteY28" fmla="*/ 7445 h 10000"/>
                <a:gd name="connsiteX29" fmla="*/ 8876 w 10000"/>
                <a:gd name="connsiteY29" fmla="*/ 7277 h 10000"/>
                <a:gd name="connsiteX30" fmla="*/ 8932 w 10000"/>
                <a:gd name="connsiteY30" fmla="*/ 7092 h 10000"/>
                <a:gd name="connsiteX31" fmla="*/ 8932 w 10000"/>
                <a:gd name="connsiteY31" fmla="*/ 7092 h 10000"/>
                <a:gd name="connsiteX32" fmla="*/ 9200 w 10000"/>
                <a:gd name="connsiteY32" fmla="*/ 6454 h 10000"/>
                <a:gd name="connsiteX33" fmla="*/ 9448 w 10000"/>
                <a:gd name="connsiteY33" fmla="*/ 5782 h 10000"/>
                <a:gd name="connsiteX34" fmla="*/ 9714 w 10000"/>
                <a:gd name="connsiteY34" fmla="*/ 4908 h 10000"/>
                <a:gd name="connsiteX35" fmla="*/ 9828 w 10000"/>
                <a:gd name="connsiteY35" fmla="*/ 4487 h 10000"/>
                <a:gd name="connsiteX36" fmla="*/ 9904 w 10000"/>
                <a:gd name="connsiteY36" fmla="*/ 4000 h 10000"/>
                <a:gd name="connsiteX37" fmla="*/ 9963 w 10000"/>
                <a:gd name="connsiteY37" fmla="*/ 3546 h 10000"/>
                <a:gd name="connsiteX38" fmla="*/ 10000 w 10000"/>
                <a:gd name="connsiteY38" fmla="*/ 3092 h 10000"/>
                <a:gd name="connsiteX39" fmla="*/ 9963 w 10000"/>
                <a:gd name="connsiteY39" fmla="*/ 2655 h 10000"/>
                <a:gd name="connsiteX40" fmla="*/ 9904 w 10000"/>
                <a:gd name="connsiteY40" fmla="*/ 2252 h 10000"/>
                <a:gd name="connsiteX41" fmla="*/ 9828 w 10000"/>
                <a:gd name="connsiteY41" fmla="*/ 2067 h 10000"/>
                <a:gd name="connsiteX42" fmla="*/ 9773 w 10000"/>
                <a:gd name="connsiteY42" fmla="*/ 1899 h 10000"/>
                <a:gd name="connsiteX43" fmla="*/ 9675 w 10000"/>
                <a:gd name="connsiteY43" fmla="*/ 1714 h 10000"/>
                <a:gd name="connsiteX44" fmla="*/ 9562 w 10000"/>
                <a:gd name="connsiteY44" fmla="*/ 1563 h 10000"/>
                <a:gd name="connsiteX45" fmla="*/ 9562 w 10000"/>
                <a:gd name="connsiteY45" fmla="*/ 1563 h 10000"/>
                <a:gd name="connsiteX46" fmla="*/ 9430 w 10000"/>
                <a:gd name="connsiteY46" fmla="*/ 1412 h 10000"/>
                <a:gd name="connsiteX47" fmla="*/ 9277 w 10000"/>
                <a:gd name="connsiteY47" fmla="*/ 1294 h 10000"/>
                <a:gd name="connsiteX48" fmla="*/ 8895 w 10000"/>
                <a:gd name="connsiteY48" fmla="*/ 1025 h 10000"/>
                <a:gd name="connsiteX49" fmla="*/ 8496 w 10000"/>
                <a:gd name="connsiteY49" fmla="*/ 773 h 10000"/>
                <a:gd name="connsiteX50" fmla="*/ 8018 w 10000"/>
                <a:gd name="connsiteY50" fmla="*/ 571 h 10000"/>
                <a:gd name="connsiteX51" fmla="*/ 7467 w 10000"/>
                <a:gd name="connsiteY51" fmla="*/ 403 h 10000"/>
                <a:gd name="connsiteX52" fmla="*/ 6914 w 10000"/>
                <a:gd name="connsiteY52" fmla="*/ 252 h 10000"/>
                <a:gd name="connsiteX53" fmla="*/ 6323 w 10000"/>
                <a:gd name="connsiteY53" fmla="*/ 118 h 10000"/>
                <a:gd name="connsiteX54" fmla="*/ 5734 w 10000"/>
                <a:gd name="connsiteY54" fmla="*/ 50 h 10000"/>
                <a:gd name="connsiteX55" fmla="*/ 5143 w 10000"/>
                <a:gd name="connsiteY55" fmla="*/ 0 h 10000"/>
                <a:gd name="connsiteX56" fmla="*/ 4572 w 10000"/>
                <a:gd name="connsiteY56" fmla="*/ 0 h 10000"/>
                <a:gd name="connsiteX57" fmla="*/ 4038 w 10000"/>
                <a:gd name="connsiteY57" fmla="*/ 50 h 10000"/>
                <a:gd name="connsiteX58" fmla="*/ 3523 w 10000"/>
                <a:gd name="connsiteY58" fmla="*/ 118 h 10000"/>
                <a:gd name="connsiteX59" fmla="*/ 3295 w 10000"/>
                <a:gd name="connsiteY59" fmla="*/ 168 h 10000"/>
                <a:gd name="connsiteX60" fmla="*/ 3067 w 10000"/>
                <a:gd name="connsiteY60" fmla="*/ 252 h 10000"/>
                <a:gd name="connsiteX61" fmla="*/ 2877 w 10000"/>
                <a:gd name="connsiteY61" fmla="*/ 353 h 10000"/>
                <a:gd name="connsiteX62" fmla="*/ 2705 w 10000"/>
                <a:gd name="connsiteY62" fmla="*/ 420 h 10000"/>
                <a:gd name="connsiteX63" fmla="*/ 2534 w 10000"/>
                <a:gd name="connsiteY63" fmla="*/ 555 h 10000"/>
                <a:gd name="connsiteX64" fmla="*/ 2381 w 10000"/>
                <a:gd name="connsiteY64" fmla="*/ 672 h 10000"/>
                <a:gd name="connsiteX65" fmla="*/ 2266 w 10000"/>
                <a:gd name="connsiteY65" fmla="*/ 807 h 10000"/>
                <a:gd name="connsiteX66" fmla="*/ 2151 w 10000"/>
                <a:gd name="connsiteY66" fmla="*/ 958 h 10000"/>
                <a:gd name="connsiteX0" fmla="*/ 2151 w 10000"/>
                <a:gd name="connsiteY0" fmla="*/ 958 h 10000"/>
                <a:gd name="connsiteX1" fmla="*/ 2151 w 10000"/>
                <a:gd name="connsiteY1" fmla="*/ 958 h 10000"/>
                <a:gd name="connsiteX2" fmla="*/ 1257 w 10000"/>
                <a:gd name="connsiteY2" fmla="*/ 3008 h 10000"/>
                <a:gd name="connsiteX3" fmla="*/ 0 w 10000"/>
                <a:gd name="connsiteY3" fmla="*/ 5933 h 10000"/>
                <a:gd name="connsiteX4" fmla="*/ 456 w 10000"/>
                <a:gd name="connsiteY4" fmla="*/ 9345 h 10000"/>
                <a:gd name="connsiteX5" fmla="*/ 743 w 10000"/>
                <a:gd name="connsiteY5" fmla="*/ 9496 h 10000"/>
                <a:gd name="connsiteX6" fmla="*/ 1087 w 10000"/>
                <a:gd name="connsiteY6" fmla="*/ 9597 h 10000"/>
                <a:gd name="connsiteX7" fmla="*/ 1087 w 10000"/>
                <a:gd name="connsiteY7" fmla="*/ 9597 h 10000"/>
                <a:gd name="connsiteX8" fmla="*/ 1467 w 10000"/>
                <a:gd name="connsiteY8" fmla="*/ 9697 h 10000"/>
                <a:gd name="connsiteX9" fmla="*/ 1867 w 10000"/>
                <a:gd name="connsiteY9" fmla="*/ 9782 h 10000"/>
                <a:gd name="connsiteX10" fmla="*/ 2724 w 10000"/>
                <a:gd name="connsiteY10" fmla="*/ 9899 h 10000"/>
                <a:gd name="connsiteX11" fmla="*/ 3182 w 10000"/>
                <a:gd name="connsiteY11" fmla="*/ 9950 h 10000"/>
                <a:gd name="connsiteX12" fmla="*/ 3639 w 10000"/>
                <a:gd name="connsiteY12" fmla="*/ 9983 h 10000"/>
                <a:gd name="connsiteX13" fmla="*/ 4096 w 10000"/>
                <a:gd name="connsiteY13" fmla="*/ 10000 h 10000"/>
                <a:gd name="connsiteX14" fmla="*/ 4590 w 10000"/>
                <a:gd name="connsiteY14" fmla="*/ 10000 h 10000"/>
                <a:gd name="connsiteX15" fmla="*/ 5030 w 10000"/>
                <a:gd name="connsiteY15" fmla="*/ 9983 h 10000"/>
                <a:gd name="connsiteX16" fmla="*/ 5486 w 10000"/>
                <a:gd name="connsiteY16" fmla="*/ 9933 h 10000"/>
                <a:gd name="connsiteX17" fmla="*/ 5924 w 10000"/>
                <a:gd name="connsiteY17" fmla="*/ 9849 h 10000"/>
                <a:gd name="connsiteX18" fmla="*/ 6286 w 10000"/>
                <a:gd name="connsiteY18" fmla="*/ 9782 h 10000"/>
                <a:gd name="connsiteX19" fmla="*/ 6666 w 10000"/>
                <a:gd name="connsiteY19" fmla="*/ 9681 h 10000"/>
                <a:gd name="connsiteX20" fmla="*/ 7008 w 10000"/>
                <a:gd name="connsiteY20" fmla="*/ 9529 h 10000"/>
                <a:gd name="connsiteX21" fmla="*/ 7296 w 10000"/>
                <a:gd name="connsiteY21" fmla="*/ 9378 h 10000"/>
                <a:gd name="connsiteX22" fmla="*/ 7525 w 10000"/>
                <a:gd name="connsiteY22" fmla="*/ 9176 h 10000"/>
                <a:gd name="connsiteX23" fmla="*/ 7525 w 10000"/>
                <a:gd name="connsiteY23" fmla="*/ 9176 h 10000"/>
                <a:gd name="connsiteX24" fmla="*/ 7924 w 10000"/>
                <a:gd name="connsiteY24" fmla="*/ 8773 h 10000"/>
                <a:gd name="connsiteX25" fmla="*/ 8248 w 10000"/>
                <a:gd name="connsiteY25" fmla="*/ 8387 h 10000"/>
                <a:gd name="connsiteX26" fmla="*/ 8475 w 10000"/>
                <a:gd name="connsiteY26" fmla="*/ 8034 h 10000"/>
                <a:gd name="connsiteX27" fmla="*/ 8667 w 10000"/>
                <a:gd name="connsiteY27" fmla="*/ 7731 h 10000"/>
                <a:gd name="connsiteX28" fmla="*/ 8782 w 10000"/>
                <a:gd name="connsiteY28" fmla="*/ 7445 h 10000"/>
                <a:gd name="connsiteX29" fmla="*/ 8876 w 10000"/>
                <a:gd name="connsiteY29" fmla="*/ 7277 h 10000"/>
                <a:gd name="connsiteX30" fmla="*/ 8932 w 10000"/>
                <a:gd name="connsiteY30" fmla="*/ 7092 h 10000"/>
                <a:gd name="connsiteX31" fmla="*/ 8932 w 10000"/>
                <a:gd name="connsiteY31" fmla="*/ 7092 h 10000"/>
                <a:gd name="connsiteX32" fmla="*/ 9200 w 10000"/>
                <a:gd name="connsiteY32" fmla="*/ 6454 h 10000"/>
                <a:gd name="connsiteX33" fmla="*/ 9448 w 10000"/>
                <a:gd name="connsiteY33" fmla="*/ 5782 h 10000"/>
                <a:gd name="connsiteX34" fmla="*/ 9714 w 10000"/>
                <a:gd name="connsiteY34" fmla="*/ 4908 h 10000"/>
                <a:gd name="connsiteX35" fmla="*/ 9828 w 10000"/>
                <a:gd name="connsiteY35" fmla="*/ 4487 h 10000"/>
                <a:gd name="connsiteX36" fmla="*/ 9904 w 10000"/>
                <a:gd name="connsiteY36" fmla="*/ 4000 h 10000"/>
                <a:gd name="connsiteX37" fmla="*/ 9963 w 10000"/>
                <a:gd name="connsiteY37" fmla="*/ 3546 h 10000"/>
                <a:gd name="connsiteX38" fmla="*/ 10000 w 10000"/>
                <a:gd name="connsiteY38" fmla="*/ 3092 h 10000"/>
                <a:gd name="connsiteX39" fmla="*/ 9963 w 10000"/>
                <a:gd name="connsiteY39" fmla="*/ 2655 h 10000"/>
                <a:gd name="connsiteX40" fmla="*/ 9904 w 10000"/>
                <a:gd name="connsiteY40" fmla="*/ 2252 h 10000"/>
                <a:gd name="connsiteX41" fmla="*/ 9828 w 10000"/>
                <a:gd name="connsiteY41" fmla="*/ 2067 h 10000"/>
                <a:gd name="connsiteX42" fmla="*/ 9773 w 10000"/>
                <a:gd name="connsiteY42" fmla="*/ 1899 h 10000"/>
                <a:gd name="connsiteX43" fmla="*/ 9675 w 10000"/>
                <a:gd name="connsiteY43" fmla="*/ 1714 h 10000"/>
                <a:gd name="connsiteX44" fmla="*/ 9562 w 10000"/>
                <a:gd name="connsiteY44" fmla="*/ 1563 h 10000"/>
                <a:gd name="connsiteX45" fmla="*/ 9562 w 10000"/>
                <a:gd name="connsiteY45" fmla="*/ 1563 h 10000"/>
                <a:gd name="connsiteX46" fmla="*/ 9430 w 10000"/>
                <a:gd name="connsiteY46" fmla="*/ 1412 h 10000"/>
                <a:gd name="connsiteX47" fmla="*/ 9277 w 10000"/>
                <a:gd name="connsiteY47" fmla="*/ 1294 h 10000"/>
                <a:gd name="connsiteX48" fmla="*/ 8895 w 10000"/>
                <a:gd name="connsiteY48" fmla="*/ 1025 h 10000"/>
                <a:gd name="connsiteX49" fmla="*/ 8496 w 10000"/>
                <a:gd name="connsiteY49" fmla="*/ 773 h 10000"/>
                <a:gd name="connsiteX50" fmla="*/ 8018 w 10000"/>
                <a:gd name="connsiteY50" fmla="*/ 571 h 10000"/>
                <a:gd name="connsiteX51" fmla="*/ 7467 w 10000"/>
                <a:gd name="connsiteY51" fmla="*/ 403 h 10000"/>
                <a:gd name="connsiteX52" fmla="*/ 6914 w 10000"/>
                <a:gd name="connsiteY52" fmla="*/ 252 h 10000"/>
                <a:gd name="connsiteX53" fmla="*/ 6323 w 10000"/>
                <a:gd name="connsiteY53" fmla="*/ 118 h 10000"/>
                <a:gd name="connsiteX54" fmla="*/ 5734 w 10000"/>
                <a:gd name="connsiteY54" fmla="*/ 50 h 10000"/>
                <a:gd name="connsiteX55" fmla="*/ 5143 w 10000"/>
                <a:gd name="connsiteY55" fmla="*/ 0 h 10000"/>
                <a:gd name="connsiteX56" fmla="*/ 4572 w 10000"/>
                <a:gd name="connsiteY56" fmla="*/ 0 h 10000"/>
                <a:gd name="connsiteX57" fmla="*/ 4038 w 10000"/>
                <a:gd name="connsiteY57" fmla="*/ 50 h 10000"/>
                <a:gd name="connsiteX58" fmla="*/ 3523 w 10000"/>
                <a:gd name="connsiteY58" fmla="*/ 118 h 10000"/>
                <a:gd name="connsiteX59" fmla="*/ 3295 w 10000"/>
                <a:gd name="connsiteY59" fmla="*/ 168 h 10000"/>
                <a:gd name="connsiteX60" fmla="*/ 3067 w 10000"/>
                <a:gd name="connsiteY60" fmla="*/ 252 h 10000"/>
                <a:gd name="connsiteX61" fmla="*/ 2877 w 10000"/>
                <a:gd name="connsiteY61" fmla="*/ 353 h 10000"/>
                <a:gd name="connsiteX62" fmla="*/ 2705 w 10000"/>
                <a:gd name="connsiteY62" fmla="*/ 420 h 10000"/>
                <a:gd name="connsiteX63" fmla="*/ 2534 w 10000"/>
                <a:gd name="connsiteY63" fmla="*/ 555 h 10000"/>
                <a:gd name="connsiteX64" fmla="*/ 2381 w 10000"/>
                <a:gd name="connsiteY64" fmla="*/ 672 h 10000"/>
                <a:gd name="connsiteX65" fmla="*/ 2266 w 10000"/>
                <a:gd name="connsiteY65" fmla="*/ 807 h 10000"/>
                <a:gd name="connsiteX66" fmla="*/ 2151 w 10000"/>
                <a:gd name="connsiteY66" fmla="*/ 958 h 10000"/>
                <a:gd name="connsiteX0" fmla="*/ 2151 w 10000"/>
                <a:gd name="connsiteY0" fmla="*/ 958 h 10000"/>
                <a:gd name="connsiteX1" fmla="*/ 2151 w 10000"/>
                <a:gd name="connsiteY1" fmla="*/ 958 h 10000"/>
                <a:gd name="connsiteX2" fmla="*/ 1257 w 10000"/>
                <a:gd name="connsiteY2" fmla="*/ 3008 h 10000"/>
                <a:gd name="connsiteX3" fmla="*/ 0 w 10000"/>
                <a:gd name="connsiteY3" fmla="*/ 5933 h 10000"/>
                <a:gd name="connsiteX4" fmla="*/ 456 w 10000"/>
                <a:gd name="connsiteY4" fmla="*/ 9345 h 10000"/>
                <a:gd name="connsiteX5" fmla="*/ 743 w 10000"/>
                <a:gd name="connsiteY5" fmla="*/ 9496 h 10000"/>
                <a:gd name="connsiteX6" fmla="*/ 1087 w 10000"/>
                <a:gd name="connsiteY6" fmla="*/ 9597 h 10000"/>
                <a:gd name="connsiteX7" fmla="*/ 1087 w 10000"/>
                <a:gd name="connsiteY7" fmla="*/ 9597 h 10000"/>
                <a:gd name="connsiteX8" fmla="*/ 1467 w 10000"/>
                <a:gd name="connsiteY8" fmla="*/ 9697 h 10000"/>
                <a:gd name="connsiteX9" fmla="*/ 1867 w 10000"/>
                <a:gd name="connsiteY9" fmla="*/ 9782 h 10000"/>
                <a:gd name="connsiteX10" fmla="*/ 2724 w 10000"/>
                <a:gd name="connsiteY10" fmla="*/ 9899 h 10000"/>
                <a:gd name="connsiteX11" fmla="*/ 3182 w 10000"/>
                <a:gd name="connsiteY11" fmla="*/ 9950 h 10000"/>
                <a:gd name="connsiteX12" fmla="*/ 3639 w 10000"/>
                <a:gd name="connsiteY12" fmla="*/ 9983 h 10000"/>
                <a:gd name="connsiteX13" fmla="*/ 4096 w 10000"/>
                <a:gd name="connsiteY13" fmla="*/ 10000 h 10000"/>
                <a:gd name="connsiteX14" fmla="*/ 4590 w 10000"/>
                <a:gd name="connsiteY14" fmla="*/ 10000 h 10000"/>
                <a:gd name="connsiteX15" fmla="*/ 5030 w 10000"/>
                <a:gd name="connsiteY15" fmla="*/ 9983 h 10000"/>
                <a:gd name="connsiteX16" fmla="*/ 5486 w 10000"/>
                <a:gd name="connsiteY16" fmla="*/ 9933 h 10000"/>
                <a:gd name="connsiteX17" fmla="*/ 5924 w 10000"/>
                <a:gd name="connsiteY17" fmla="*/ 9849 h 10000"/>
                <a:gd name="connsiteX18" fmla="*/ 6286 w 10000"/>
                <a:gd name="connsiteY18" fmla="*/ 9782 h 10000"/>
                <a:gd name="connsiteX19" fmla="*/ 6666 w 10000"/>
                <a:gd name="connsiteY19" fmla="*/ 9681 h 10000"/>
                <a:gd name="connsiteX20" fmla="*/ 7008 w 10000"/>
                <a:gd name="connsiteY20" fmla="*/ 9529 h 10000"/>
                <a:gd name="connsiteX21" fmla="*/ 7296 w 10000"/>
                <a:gd name="connsiteY21" fmla="*/ 9378 h 10000"/>
                <a:gd name="connsiteX22" fmla="*/ 7525 w 10000"/>
                <a:gd name="connsiteY22" fmla="*/ 9176 h 10000"/>
                <a:gd name="connsiteX23" fmla="*/ 7525 w 10000"/>
                <a:gd name="connsiteY23" fmla="*/ 9176 h 10000"/>
                <a:gd name="connsiteX24" fmla="*/ 7924 w 10000"/>
                <a:gd name="connsiteY24" fmla="*/ 8773 h 10000"/>
                <a:gd name="connsiteX25" fmla="*/ 8248 w 10000"/>
                <a:gd name="connsiteY25" fmla="*/ 8387 h 10000"/>
                <a:gd name="connsiteX26" fmla="*/ 8475 w 10000"/>
                <a:gd name="connsiteY26" fmla="*/ 8034 h 10000"/>
                <a:gd name="connsiteX27" fmla="*/ 8667 w 10000"/>
                <a:gd name="connsiteY27" fmla="*/ 7731 h 10000"/>
                <a:gd name="connsiteX28" fmla="*/ 8782 w 10000"/>
                <a:gd name="connsiteY28" fmla="*/ 7445 h 10000"/>
                <a:gd name="connsiteX29" fmla="*/ 8876 w 10000"/>
                <a:gd name="connsiteY29" fmla="*/ 7277 h 10000"/>
                <a:gd name="connsiteX30" fmla="*/ 8932 w 10000"/>
                <a:gd name="connsiteY30" fmla="*/ 7092 h 10000"/>
                <a:gd name="connsiteX31" fmla="*/ 8932 w 10000"/>
                <a:gd name="connsiteY31" fmla="*/ 7092 h 10000"/>
                <a:gd name="connsiteX32" fmla="*/ 9200 w 10000"/>
                <a:gd name="connsiteY32" fmla="*/ 6454 h 10000"/>
                <a:gd name="connsiteX33" fmla="*/ 9448 w 10000"/>
                <a:gd name="connsiteY33" fmla="*/ 5782 h 10000"/>
                <a:gd name="connsiteX34" fmla="*/ 9714 w 10000"/>
                <a:gd name="connsiteY34" fmla="*/ 4908 h 10000"/>
                <a:gd name="connsiteX35" fmla="*/ 9828 w 10000"/>
                <a:gd name="connsiteY35" fmla="*/ 4487 h 10000"/>
                <a:gd name="connsiteX36" fmla="*/ 9904 w 10000"/>
                <a:gd name="connsiteY36" fmla="*/ 4000 h 10000"/>
                <a:gd name="connsiteX37" fmla="*/ 9963 w 10000"/>
                <a:gd name="connsiteY37" fmla="*/ 3546 h 10000"/>
                <a:gd name="connsiteX38" fmla="*/ 10000 w 10000"/>
                <a:gd name="connsiteY38" fmla="*/ 3092 h 10000"/>
                <a:gd name="connsiteX39" fmla="*/ 9963 w 10000"/>
                <a:gd name="connsiteY39" fmla="*/ 2655 h 10000"/>
                <a:gd name="connsiteX40" fmla="*/ 9904 w 10000"/>
                <a:gd name="connsiteY40" fmla="*/ 2252 h 10000"/>
                <a:gd name="connsiteX41" fmla="*/ 9828 w 10000"/>
                <a:gd name="connsiteY41" fmla="*/ 2067 h 10000"/>
                <a:gd name="connsiteX42" fmla="*/ 9773 w 10000"/>
                <a:gd name="connsiteY42" fmla="*/ 1899 h 10000"/>
                <a:gd name="connsiteX43" fmla="*/ 9675 w 10000"/>
                <a:gd name="connsiteY43" fmla="*/ 1714 h 10000"/>
                <a:gd name="connsiteX44" fmla="*/ 9562 w 10000"/>
                <a:gd name="connsiteY44" fmla="*/ 1563 h 10000"/>
                <a:gd name="connsiteX45" fmla="*/ 9562 w 10000"/>
                <a:gd name="connsiteY45" fmla="*/ 1563 h 10000"/>
                <a:gd name="connsiteX46" fmla="*/ 9430 w 10000"/>
                <a:gd name="connsiteY46" fmla="*/ 1412 h 10000"/>
                <a:gd name="connsiteX47" fmla="*/ 9277 w 10000"/>
                <a:gd name="connsiteY47" fmla="*/ 1294 h 10000"/>
                <a:gd name="connsiteX48" fmla="*/ 8895 w 10000"/>
                <a:gd name="connsiteY48" fmla="*/ 1025 h 10000"/>
                <a:gd name="connsiteX49" fmla="*/ 8496 w 10000"/>
                <a:gd name="connsiteY49" fmla="*/ 773 h 10000"/>
                <a:gd name="connsiteX50" fmla="*/ 8018 w 10000"/>
                <a:gd name="connsiteY50" fmla="*/ 571 h 10000"/>
                <a:gd name="connsiteX51" fmla="*/ 7467 w 10000"/>
                <a:gd name="connsiteY51" fmla="*/ 403 h 10000"/>
                <a:gd name="connsiteX52" fmla="*/ 6914 w 10000"/>
                <a:gd name="connsiteY52" fmla="*/ 252 h 10000"/>
                <a:gd name="connsiteX53" fmla="*/ 6323 w 10000"/>
                <a:gd name="connsiteY53" fmla="*/ 118 h 10000"/>
                <a:gd name="connsiteX54" fmla="*/ 5734 w 10000"/>
                <a:gd name="connsiteY54" fmla="*/ 50 h 10000"/>
                <a:gd name="connsiteX55" fmla="*/ 5143 w 10000"/>
                <a:gd name="connsiteY55" fmla="*/ 0 h 10000"/>
                <a:gd name="connsiteX56" fmla="*/ 4572 w 10000"/>
                <a:gd name="connsiteY56" fmla="*/ 0 h 10000"/>
                <a:gd name="connsiteX57" fmla="*/ 4038 w 10000"/>
                <a:gd name="connsiteY57" fmla="*/ 50 h 10000"/>
                <a:gd name="connsiteX58" fmla="*/ 3523 w 10000"/>
                <a:gd name="connsiteY58" fmla="*/ 118 h 10000"/>
                <a:gd name="connsiteX59" fmla="*/ 3295 w 10000"/>
                <a:gd name="connsiteY59" fmla="*/ 168 h 10000"/>
                <a:gd name="connsiteX60" fmla="*/ 3067 w 10000"/>
                <a:gd name="connsiteY60" fmla="*/ 252 h 10000"/>
                <a:gd name="connsiteX61" fmla="*/ 2877 w 10000"/>
                <a:gd name="connsiteY61" fmla="*/ 353 h 10000"/>
                <a:gd name="connsiteX62" fmla="*/ 2705 w 10000"/>
                <a:gd name="connsiteY62" fmla="*/ 420 h 10000"/>
                <a:gd name="connsiteX63" fmla="*/ 2534 w 10000"/>
                <a:gd name="connsiteY63" fmla="*/ 555 h 10000"/>
                <a:gd name="connsiteX64" fmla="*/ 2381 w 10000"/>
                <a:gd name="connsiteY64" fmla="*/ 672 h 10000"/>
                <a:gd name="connsiteX65" fmla="*/ 2266 w 10000"/>
                <a:gd name="connsiteY65" fmla="*/ 807 h 10000"/>
                <a:gd name="connsiteX66" fmla="*/ 2151 w 10000"/>
                <a:gd name="connsiteY66" fmla="*/ 958 h 10000"/>
                <a:gd name="connsiteX0" fmla="*/ 2151 w 10000"/>
                <a:gd name="connsiteY0" fmla="*/ 958 h 10000"/>
                <a:gd name="connsiteX1" fmla="*/ 2151 w 10000"/>
                <a:gd name="connsiteY1" fmla="*/ 958 h 10000"/>
                <a:gd name="connsiteX2" fmla="*/ 1257 w 10000"/>
                <a:gd name="connsiteY2" fmla="*/ 3008 h 10000"/>
                <a:gd name="connsiteX3" fmla="*/ 0 w 10000"/>
                <a:gd name="connsiteY3" fmla="*/ 5933 h 10000"/>
                <a:gd name="connsiteX4" fmla="*/ 456 w 10000"/>
                <a:gd name="connsiteY4" fmla="*/ 9345 h 10000"/>
                <a:gd name="connsiteX5" fmla="*/ 743 w 10000"/>
                <a:gd name="connsiteY5" fmla="*/ 9496 h 10000"/>
                <a:gd name="connsiteX6" fmla="*/ 1087 w 10000"/>
                <a:gd name="connsiteY6" fmla="*/ 9597 h 10000"/>
                <a:gd name="connsiteX7" fmla="*/ 1087 w 10000"/>
                <a:gd name="connsiteY7" fmla="*/ 9597 h 10000"/>
                <a:gd name="connsiteX8" fmla="*/ 1467 w 10000"/>
                <a:gd name="connsiteY8" fmla="*/ 9697 h 10000"/>
                <a:gd name="connsiteX9" fmla="*/ 1867 w 10000"/>
                <a:gd name="connsiteY9" fmla="*/ 9782 h 10000"/>
                <a:gd name="connsiteX10" fmla="*/ 2724 w 10000"/>
                <a:gd name="connsiteY10" fmla="*/ 9899 h 10000"/>
                <a:gd name="connsiteX11" fmla="*/ 3182 w 10000"/>
                <a:gd name="connsiteY11" fmla="*/ 9950 h 10000"/>
                <a:gd name="connsiteX12" fmla="*/ 3639 w 10000"/>
                <a:gd name="connsiteY12" fmla="*/ 9983 h 10000"/>
                <a:gd name="connsiteX13" fmla="*/ 4096 w 10000"/>
                <a:gd name="connsiteY13" fmla="*/ 10000 h 10000"/>
                <a:gd name="connsiteX14" fmla="*/ 4590 w 10000"/>
                <a:gd name="connsiteY14" fmla="*/ 10000 h 10000"/>
                <a:gd name="connsiteX15" fmla="*/ 5030 w 10000"/>
                <a:gd name="connsiteY15" fmla="*/ 9983 h 10000"/>
                <a:gd name="connsiteX16" fmla="*/ 5486 w 10000"/>
                <a:gd name="connsiteY16" fmla="*/ 9933 h 10000"/>
                <a:gd name="connsiteX17" fmla="*/ 5924 w 10000"/>
                <a:gd name="connsiteY17" fmla="*/ 9849 h 10000"/>
                <a:gd name="connsiteX18" fmla="*/ 6286 w 10000"/>
                <a:gd name="connsiteY18" fmla="*/ 9782 h 10000"/>
                <a:gd name="connsiteX19" fmla="*/ 6666 w 10000"/>
                <a:gd name="connsiteY19" fmla="*/ 9681 h 10000"/>
                <a:gd name="connsiteX20" fmla="*/ 7008 w 10000"/>
                <a:gd name="connsiteY20" fmla="*/ 9529 h 10000"/>
                <a:gd name="connsiteX21" fmla="*/ 7296 w 10000"/>
                <a:gd name="connsiteY21" fmla="*/ 9378 h 10000"/>
                <a:gd name="connsiteX22" fmla="*/ 7525 w 10000"/>
                <a:gd name="connsiteY22" fmla="*/ 9176 h 10000"/>
                <a:gd name="connsiteX23" fmla="*/ 7525 w 10000"/>
                <a:gd name="connsiteY23" fmla="*/ 9176 h 10000"/>
                <a:gd name="connsiteX24" fmla="*/ 7924 w 10000"/>
                <a:gd name="connsiteY24" fmla="*/ 8773 h 10000"/>
                <a:gd name="connsiteX25" fmla="*/ 8248 w 10000"/>
                <a:gd name="connsiteY25" fmla="*/ 8387 h 10000"/>
                <a:gd name="connsiteX26" fmla="*/ 8475 w 10000"/>
                <a:gd name="connsiteY26" fmla="*/ 8034 h 10000"/>
                <a:gd name="connsiteX27" fmla="*/ 8667 w 10000"/>
                <a:gd name="connsiteY27" fmla="*/ 7731 h 10000"/>
                <a:gd name="connsiteX28" fmla="*/ 8782 w 10000"/>
                <a:gd name="connsiteY28" fmla="*/ 7445 h 10000"/>
                <a:gd name="connsiteX29" fmla="*/ 8876 w 10000"/>
                <a:gd name="connsiteY29" fmla="*/ 7277 h 10000"/>
                <a:gd name="connsiteX30" fmla="*/ 8932 w 10000"/>
                <a:gd name="connsiteY30" fmla="*/ 7092 h 10000"/>
                <a:gd name="connsiteX31" fmla="*/ 8932 w 10000"/>
                <a:gd name="connsiteY31" fmla="*/ 7092 h 10000"/>
                <a:gd name="connsiteX32" fmla="*/ 9200 w 10000"/>
                <a:gd name="connsiteY32" fmla="*/ 6454 h 10000"/>
                <a:gd name="connsiteX33" fmla="*/ 9448 w 10000"/>
                <a:gd name="connsiteY33" fmla="*/ 5782 h 10000"/>
                <a:gd name="connsiteX34" fmla="*/ 9714 w 10000"/>
                <a:gd name="connsiteY34" fmla="*/ 4908 h 10000"/>
                <a:gd name="connsiteX35" fmla="*/ 9828 w 10000"/>
                <a:gd name="connsiteY35" fmla="*/ 4487 h 10000"/>
                <a:gd name="connsiteX36" fmla="*/ 9904 w 10000"/>
                <a:gd name="connsiteY36" fmla="*/ 4000 h 10000"/>
                <a:gd name="connsiteX37" fmla="*/ 9963 w 10000"/>
                <a:gd name="connsiteY37" fmla="*/ 3546 h 10000"/>
                <a:gd name="connsiteX38" fmla="*/ 10000 w 10000"/>
                <a:gd name="connsiteY38" fmla="*/ 3092 h 10000"/>
                <a:gd name="connsiteX39" fmla="*/ 9963 w 10000"/>
                <a:gd name="connsiteY39" fmla="*/ 2655 h 10000"/>
                <a:gd name="connsiteX40" fmla="*/ 9904 w 10000"/>
                <a:gd name="connsiteY40" fmla="*/ 2252 h 10000"/>
                <a:gd name="connsiteX41" fmla="*/ 9828 w 10000"/>
                <a:gd name="connsiteY41" fmla="*/ 2067 h 10000"/>
                <a:gd name="connsiteX42" fmla="*/ 9773 w 10000"/>
                <a:gd name="connsiteY42" fmla="*/ 1899 h 10000"/>
                <a:gd name="connsiteX43" fmla="*/ 9675 w 10000"/>
                <a:gd name="connsiteY43" fmla="*/ 1714 h 10000"/>
                <a:gd name="connsiteX44" fmla="*/ 9562 w 10000"/>
                <a:gd name="connsiteY44" fmla="*/ 1563 h 10000"/>
                <a:gd name="connsiteX45" fmla="*/ 9562 w 10000"/>
                <a:gd name="connsiteY45" fmla="*/ 1563 h 10000"/>
                <a:gd name="connsiteX46" fmla="*/ 9430 w 10000"/>
                <a:gd name="connsiteY46" fmla="*/ 1412 h 10000"/>
                <a:gd name="connsiteX47" fmla="*/ 9277 w 10000"/>
                <a:gd name="connsiteY47" fmla="*/ 1294 h 10000"/>
                <a:gd name="connsiteX48" fmla="*/ 8895 w 10000"/>
                <a:gd name="connsiteY48" fmla="*/ 1025 h 10000"/>
                <a:gd name="connsiteX49" fmla="*/ 8496 w 10000"/>
                <a:gd name="connsiteY49" fmla="*/ 773 h 10000"/>
                <a:gd name="connsiteX50" fmla="*/ 8018 w 10000"/>
                <a:gd name="connsiteY50" fmla="*/ 571 h 10000"/>
                <a:gd name="connsiteX51" fmla="*/ 7467 w 10000"/>
                <a:gd name="connsiteY51" fmla="*/ 403 h 10000"/>
                <a:gd name="connsiteX52" fmla="*/ 6914 w 10000"/>
                <a:gd name="connsiteY52" fmla="*/ 252 h 10000"/>
                <a:gd name="connsiteX53" fmla="*/ 6323 w 10000"/>
                <a:gd name="connsiteY53" fmla="*/ 118 h 10000"/>
                <a:gd name="connsiteX54" fmla="*/ 5734 w 10000"/>
                <a:gd name="connsiteY54" fmla="*/ 50 h 10000"/>
                <a:gd name="connsiteX55" fmla="*/ 5143 w 10000"/>
                <a:gd name="connsiteY55" fmla="*/ 0 h 10000"/>
                <a:gd name="connsiteX56" fmla="*/ 4572 w 10000"/>
                <a:gd name="connsiteY56" fmla="*/ 0 h 10000"/>
                <a:gd name="connsiteX57" fmla="*/ 4038 w 10000"/>
                <a:gd name="connsiteY57" fmla="*/ 50 h 10000"/>
                <a:gd name="connsiteX58" fmla="*/ 3523 w 10000"/>
                <a:gd name="connsiteY58" fmla="*/ 118 h 10000"/>
                <a:gd name="connsiteX59" fmla="*/ 3295 w 10000"/>
                <a:gd name="connsiteY59" fmla="*/ 168 h 10000"/>
                <a:gd name="connsiteX60" fmla="*/ 3067 w 10000"/>
                <a:gd name="connsiteY60" fmla="*/ 252 h 10000"/>
                <a:gd name="connsiteX61" fmla="*/ 2877 w 10000"/>
                <a:gd name="connsiteY61" fmla="*/ 353 h 10000"/>
                <a:gd name="connsiteX62" fmla="*/ 2705 w 10000"/>
                <a:gd name="connsiteY62" fmla="*/ 420 h 10000"/>
                <a:gd name="connsiteX63" fmla="*/ 2534 w 10000"/>
                <a:gd name="connsiteY63" fmla="*/ 555 h 10000"/>
                <a:gd name="connsiteX64" fmla="*/ 2381 w 10000"/>
                <a:gd name="connsiteY64" fmla="*/ 672 h 10000"/>
                <a:gd name="connsiteX65" fmla="*/ 2266 w 10000"/>
                <a:gd name="connsiteY65" fmla="*/ 807 h 10000"/>
                <a:gd name="connsiteX66" fmla="*/ 2151 w 10000"/>
                <a:gd name="connsiteY66" fmla="*/ 958 h 10000"/>
                <a:gd name="connsiteX0" fmla="*/ 2151 w 10000"/>
                <a:gd name="connsiteY0" fmla="*/ 958 h 10000"/>
                <a:gd name="connsiteX1" fmla="*/ 2151 w 10000"/>
                <a:gd name="connsiteY1" fmla="*/ 958 h 10000"/>
                <a:gd name="connsiteX2" fmla="*/ 1257 w 10000"/>
                <a:gd name="connsiteY2" fmla="*/ 3008 h 10000"/>
                <a:gd name="connsiteX3" fmla="*/ 0 w 10000"/>
                <a:gd name="connsiteY3" fmla="*/ 5933 h 10000"/>
                <a:gd name="connsiteX4" fmla="*/ 456 w 10000"/>
                <a:gd name="connsiteY4" fmla="*/ 9345 h 10000"/>
                <a:gd name="connsiteX5" fmla="*/ 743 w 10000"/>
                <a:gd name="connsiteY5" fmla="*/ 9496 h 10000"/>
                <a:gd name="connsiteX6" fmla="*/ 1087 w 10000"/>
                <a:gd name="connsiteY6" fmla="*/ 9597 h 10000"/>
                <a:gd name="connsiteX7" fmla="*/ 1087 w 10000"/>
                <a:gd name="connsiteY7" fmla="*/ 9597 h 10000"/>
                <a:gd name="connsiteX8" fmla="*/ 1467 w 10000"/>
                <a:gd name="connsiteY8" fmla="*/ 9697 h 10000"/>
                <a:gd name="connsiteX9" fmla="*/ 1867 w 10000"/>
                <a:gd name="connsiteY9" fmla="*/ 9782 h 10000"/>
                <a:gd name="connsiteX10" fmla="*/ 2724 w 10000"/>
                <a:gd name="connsiteY10" fmla="*/ 9899 h 10000"/>
                <a:gd name="connsiteX11" fmla="*/ 3182 w 10000"/>
                <a:gd name="connsiteY11" fmla="*/ 9950 h 10000"/>
                <a:gd name="connsiteX12" fmla="*/ 3639 w 10000"/>
                <a:gd name="connsiteY12" fmla="*/ 9983 h 10000"/>
                <a:gd name="connsiteX13" fmla="*/ 4096 w 10000"/>
                <a:gd name="connsiteY13" fmla="*/ 10000 h 10000"/>
                <a:gd name="connsiteX14" fmla="*/ 4590 w 10000"/>
                <a:gd name="connsiteY14" fmla="*/ 10000 h 10000"/>
                <a:gd name="connsiteX15" fmla="*/ 5030 w 10000"/>
                <a:gd name="connsiteY15" fmla="*/ 9983 h 10000"/>
                <a:gd name="connsiteX16" fmla="*/ 5486 w 10000"/>
                <a:gd name="connsiteY16" fmla="*/ 9933 h 10000"/>
                <a:gd name="connsiteX17" fmla="*/ 5924 w 10000"/>
                <a:gd name="connsiteY17" fmla="*/ 9849 h 10000"/>
                <a:gd name="connsiteX18" fmla="*/ 6286 w 10000"/>
                <a:gd name="connsiteY18" fmla="*/ 9782 h 10000"/>
                <a:gd name="connsiteX19" fmla="*/ 6666 w 10000"/>
                <a:gd name="connsiteY19" fmla="*/ 9681 h 10000"/>
                <a:gd name="connsiteX20" fmla="*/ 7008 w 10000"/>
                <a:gd name="connsiteY20" fmla="*/ 9529 h 10000"/>
                <a:gd name="connsiteX21" fmla="*/ 7296 w 10000"/>
                <a:gd name="connsiteY21" fmla="*/ 9378 h 10000"/>
                <a:gd name="connsiteX22" fmla="*/ 7525 w 10000"/>
                <a:gd name="connsiteY22" fmla="*/ 9176 h 10000"/>
                <a:gd name="connsiteX23" fmla="*/ 7525 w 10000"/>
                <a:gd name="connsiteY23" fmla="*/ 9176 h 10000"/>
                <a:gd name="connsiteX24" fmla="*/ 7924 w 10000"/>
                <a:gd name="connsiteY24" fmla="*/ 8773 h 10000"/>
                <a:gd name="connsiteX25" fmla="*/ 8248 w 10000"/>
                <a:gd name="connsiteY25" fmla="*/ 8387 h 10000"/>
                <a:gd name="connsiteX26" fmla="*/ 8475 w 10000"/>
                <a:gd name="connsiteY26" fmla="*/ 8034 h 10000"/>
                <a:gd name="connsiteX27" fmla="*/ 8667 w 10000"/>
                <a:gd name="connsiteY27" fmla="*/ 7731 h 10000"/>
                <a:gd name="connsiteX28" fmla="*/ 8782 w 10000"/>
                <a:gd name="connsiteY28" fmla="*/ 7445 h 10000"/>
                <a:gd name="connsiteX29" fmla="*/ 8876 w 10000"/>
                <a:gd name="connsiteY29" fmla="*/ 7277 h 10000"/>
                <a:gd name="connsiteX30" fmla="*/ 8932 w 10000"/>
                <a:gd name="connsiteY30" fmla="*/ 7092 h 10000"/>
                <a:gd name="connsiteX31" fmla="*/ 8932 w 10000"/>
                <a:gd name="connsiteY31" fmla="*/ 7092 h 10000"/>
                <a:gd name="connsiteX32" fmla="*/ 9200 w 10000"/>
                <a:gd name="connsiteY32" fmla="*/ 6454 h 10000"/>
                <a:gd name="connsiteX33" fmla="*/ 9448 w 10000"/>
                <a:gd name="connsiteY33" fmla="*/ 5782 h 10000"/>
                <a:gd name="connsiteX34" fmla="*/ 9714 w 10000"/>
                <a:gd name="connsiteY34" fmla="*/ 4908 h 10000"/>
                <a:gd name="connsiteX35" fmla="*/ 9828 w 10000"/>
                <a:gd name="connsiteY35" fmla="*/ 4487 h 10000"/>
                <a:gd name="connsiteX36" fmla="*/ 9904 w 10000"/>
                <a:gd name="connsiteY36" fmla="*/ 4000 h 10000"/>
                <a:gd name="connsiteX37" fmla="*/ 9963 w 10000"/>
                <a:gd name="connsiteY37" fmla="*/ 3546 h 10000"/>
                <a:gd name="connsiteX38" fmla="*/ 10000 w 10000"/>
                <a:gd name="connsiteY38" fmla="*/ 3092 h 10000"/>
                <a:gd name="connsiteX39" fmla="*/ 9963 w 10000"/>
                <a:gd name="connsiteY39" fmla="*/ 2655 h 10000"/>
                <a:gd name="connsiteX40" fmla="*/ 9904 w 10000"/>
                <a:gd name="connsiteY40" fmla="*/ 2252 h 10000"/>
                <a:gd name="connsiteX41" fmla="*/ 9828 w 10000"/>
                <a:gd name="connsiteY41" fmla="*/ 2067 h 10000"/>
                <a:gd name="connsiteX42" fmla="*/ 9773 w 10000"/>
                <a:gd name="connsiteY42" fmla="*/ 1899 h 10000"/>
                <a:gd name="connsiteX43" fmla="*/ 9675 w 10000"/>
                <a:gd name="connsiteY43" fmla="*/ 1714 h 10000"/>
                <a:gd name="connsiteX44" fmla="*/ 9562 w 10000"/>
                <a:gd name="connsiteY44" fmla="*/ 1563 h 10000"/>
                <a:gd name="connsiteX45" fmla="*/ 9562 w 10000"/>
                <a:gd name="connsiteY45" fmla="*/ 1563 h 10000"/>
                <a:gd name="connsiteX46" fmla="*/ 9430 w 10000"/>
                <a:gd name="connsiteY46" fmla="*/ 1412 h 10000"/>
                <a:gd name="connsiteX47" fmla="*/ 9277 w 10000"/>
                <a:gd name="connsiteY47" fmla="*/ 1294 h 10000"/>
                <a:gd name="connsiteX48" fmla="*/ 8895 w 10000"/>
                <a:gd name="connsiteY48" fmla="*/ 1025 h 10000"/>
                <a:gd name="connsiteX49" fmla="*/ 8496 w 10000"/>
                <a:gd name="connsiteY49" fmla="*/ 773 h 10000"/>
                <a:gd name="connsiteX50" fmla="*/ 8018 w 10000"/>
                <a:gd name="connsiteY50" fmla="*/ 571 h 10000"/>
                <a:gd name="connsiteX51" fmla="*/ 7467 w 10000"/>
                <a:gd name="connsiteY51" fmla="*/ 403 h 10000"/>
                <a:gd name="connsiteX52" fmla="*/ 6914 w 10000"/>
                <a:gd name="connsiteY52" fmla="*/ 252 h 10000"/>
                <a:gd name="connsiteX53" fmla="*/ 6323 w 10000"/>
                <a:gd name="connsiteY53" fmla="*/ 118 h 10000"/>
                <a:gd name="connsiteX54" fmla="*/ 5734 w 10000"/>
                <a:gd name="connsiteY54" fmla="*/ 50 h 10000"/>
                <a:gd name="connsiteX55" fmla="*/ 5143 w 10000"/>
                <a:gd name="connsiteY55" fmla="*/ 0 h 10000"/>
                <a:gd name="connsiteX56" fmla="*/ 4572 w 10000"/>
                <a:gd name="connsiteY56" fmla="*/ 0 h 10000"/>
                <a:gd name="connsiteX57" fmla="*/ 4038 w 10000"/>
                <a:gd name="connsiteY57" fmla="*/ 50 h 10000"/>
                <a:gd name="connsiteX58" fmla="*/ 3523 w 10000"/>
                <a:gd name="connsiteY58" fmla="*/ 118 h 10000"/>
                <a:gd name="connsiteX59" fmla="*/ 3295 w 10000"/>
                <a:gd name="connsiteY59" fmla="*/ 168 h 10000"/>
                <a:gd name="connsiteX60" fmla="*/ 3067 w 10000"/>
                <a:gd name="connsiteY60" fmla="*/ 252 h 10000"/>
                <a:gd name="connsiteX61" fmla="*/ 2877 w 10000"/>
                <a:gd name="connsiteY61" fmla="*/ 353 h 10000"/>
                <a:gd name="connsiteX62" fmla="*/ 2705 w 10000"/>
                <a:gd name="connsiteY62" fmla="*/ 420 h 10000"/>
                <a:gd name="connsiteX63" fmla="*/ 2534 w 10000"/>
                <a:gd name="connsiteY63" fmla="*/ 555 h 10000"/>
                <a:gd name="connsiteX64" fmla="*/ 2381 w 10000"/>
                <a:gd name="connsiteY64" fmla="*/ 672 h 10000"/>
                <a:gd name="connsiteX65" fmla="*/ 2266 w 10000"/>
                <a:gd name="connsiteY65" fmla="*/ 807 h 10000"/>
                <a:gd name="connsiteX66" fmla="*/ 2151 w 10000"/>
                <a:gd name="connsiteY66" fmla="*/ 958 h 10000"/>
                <a:gd name="connsiteX0" fmla="*/ 2151 w 10000"/>
                <a:gd name="connsiteY0" fmla="*/ 958 h 10000"/>
                <a:gd name="connsiteX1" fmla="*/ 2151 w 10000"/>
                <a:gd name="connsiteY1" fmla="*/ 958 h 10000"/>
                <a:gd name="connsiteX2" fmla="*/ 1257 w 10000"/>
                <a:gd name="connsiteY2" fmla="*/ 3008 h 10000"/>
                <a:gd name="connsiteX3" fmla="*/ 0 w 10000"/>
                <a:gd name="connsiteY3" fmla="*/ 5933 h 10000"/>
                <a:gd name="connsiteX4" fmla="*/ 456 w 10000"/>
                <a:gd name="connsiteY4" fmla="*/ 9345 h 10000"/>
                <a:gd name="connsiteX5" fmla="*/ 743 w 10000"/>
                <a:gd name="connsiteY5" fmla="*/ 9496 h 10000"/>
                <a:gd name="connsiteX6" fmla="*/ 1087 w 10000"/>
                <a:gd name="connsiteY6" fmla="*/ 9597 h 10000"/>
                <a:gd name="connsiteX7" fmla="*/ 1087 w 10000"/>
                <a:gd name="connsiteY7" fmla="*/ 9597 h 10000"/>
                <a:gd name="connsiteX8" fmla="*/ 1467 w 10000"/>
                <a:gd name="connsiteY8" fmla="*/ 9697 h 10000"/>
                <a:gd name="connsiteX9" fmla="*/ 1867 w 10000"/>
                <a:gd name="connsiteY9" fmla="*/ 9782 h 10000"/>
                <a:gd name="connsiteX10" fmla="*/ 2724 w 10000"/>
                <a:gd name="connsiteY10" fmla="*/ 9899 h 10000"/>
                <a:gd name="connsiteX11" fmla="*/ 3639 w 10000"/>
                <a:gd name="connsiteY11" fmla="*/ 9983 h 10000"/>
                <a:gd name="connsiteX12" fmla="*/ 4096 w 10000"/>
                <a:gd name="connsiteY12" fmla="*/ 10000 h 10000"/>
                <a:gd name="connsiteX13" fmla="*/ 4590 w 10000"/>
                <a:gd name="connsiteY13" fmla="*/ 10000 h 10000"/>
                <a:gd name="connsiteX14" fmla="*/ 5030 w 10000"/>
                <a:gd name="connsiteY14" fmla="*/ 9983 h 10000"/>
                <a:gd name="connsiteX15" fmla="*/ 5486 w 10000"/>
                <a:gd name="connsiteY15" fmla="*/ 9933 h 10000"/>
                <a:gd name="connsiteX16" fmla="*/ 5924 w 10000"/>
                <a:gd name="connsiteY16" fmla="*/ 9849 h 10000"/>
                <a:gd name="connsiteX17" fmla="*/ 6286 w 10000"/>
                <a:gd name="connsiteY17" fmla="*/ 9782 h 10000"/>
                <a:gd name="connsiteX18" fmla="*/ 6666 w 10000"/>
                <a:gd name="connsiteY18" fmla="*/ 9681 h 10000"/>
                <a:gd name="connsiteX19" fmla="*/ 7008 w 10000"/>
                <a:gd name="connsiteY19" fmla="*/ 9529 h 10000"/>
                <a:gd name="connsiteX20" fmla="*/ 7296 w 10000"/>
                <a:gd name="connsiteY20" fmla="*/ 9378 h 10000"/>
                <a:gd name="connsiteX21" fmla="*/ 7525 w 10000"/>
                <a:gd name="connsiteY21" fmla="*/ 9176 h 10000"/>
                <a:gd name="connsiteX22" fmla="*/ 7525 w 10000"/>
                <a:gd name="connsiteY22" fmla="*/ 9176 h 10000"/>
                <a:gd name="connsiteX23" fmla="*/ 7924 w 10000"/>
                <a:gd name="connsiteY23" fmla="*/ 8773 h 10000"/>
                <a:gd name="connsiteX24" fmla="*/ 8248 w 10000"/>
                <a:gd name="connsiteY24" fmla="*/ 8387 h 10000"/>
                <a:gd name="connsiteX25" fmla="*/ 8475 w 10000"/>
                <a:gd name="connsiteY25" fmla="*/ 8034 h 10000"/>
                <a:gd name="connsiteX26" fmla="*/ 8667 w 10000"/>
                <a:gd name="connsiteY26" fmla="*/ 7731 h 10000"/>
                <a:gd name="connsiteX27" fmla="*/ 8782 w 10000"/>
                <a:gd name="connsiteY27" fmla="*/ 7445 h 10000"/>
                <a:gd name="connsiteX28" fmla="*/ 8876 w 10000"/>
                <a:gd name="connsiteY28" fmla="*/ 7277 h 10000"/>
                <a:gd name="connsiteX29" fmla="*/ 8932 w 10000"/>
                <a:gd name="connsiteY29" fmla="*/ 7092 h 10000"/>
                <a:gd name="connsiteX30" fmla="*/ 8932 w 10000"/>
                <a:gd name="connsiteY30" fmla="*/ 7092 h 10000"/>
                <a:gd name="connsiteX31" fmla="*/ 9200 w 10000"/>
                <a:gd name="connsiteY31" fmla="*/ 6454 h 10000"/>
                <a:gd name="connsiteX32" fmla="*/ 9448 w 10000"/>
                <a:gd name="connsiteY32" fmla="*/ 5782 h 10000"/>
                <a:gd name="connsiteX33" fmla="*/ 9714 w 10000"/>
                <a:gd name="connsiteY33" fmla="*/ 4908 h 10000"/>
                <a:gd name="connsiteX34" fmla="*/ 9828 w 10000"/>
                <a:gd name="connsiteY34" fmla="*/ 4487 h 10000"/>
                <a:gd name="connsiteX35" fmla="*/ 9904 w 10000"/>
                <a:gd name="connsiteY35" fmla="*/ 4000 h 10000"/>
                <a:gd name="connsiteX36" fmla="*/ 9963 w 10000"/>
                <a:gd name="connsiteY36" fmla="*/ 3546 h 10000"/>
                <a:gd name="connsiteX37" fmla="*/ 10000 w 10000"/>
                <a:gd name="connsiteY37" fmla="*/ 3092 h 10000"/>
                <a:gd name="connsiteX38" fmla="*/ 9963 w 10000"/>
                <a:gd name="connsiteY38" fmla="*/ 2655 h 10000"/>
                <a:gd name="connsiteX39" fmla="*/ 9904 w 10000"/>
                <a:gd name="connsiteY39" fmla="*/ 2252 h 10000"/>
                <a:gd name="connsiteX40" fmla="*/ 9828 w 10000"/>
                <a:gd name="connsiteY40" fmla="*/ 2067 h 10000"/>
                <a:gd name="connsiteX41" fmla="*/ 9773 w 10000"/>
                <a:gd name="connsiteY41" fmla="*/ 1899 h 10000"/>
                <a:gd name="connsiteX42" fmla="*/ 9675 w 10000"/>
                <a:gd name="connsiteY42" fmla="*/ 1714 h 10000"/>
                <a:gd name="connsiteX43" fmla="*/ 9562 w 10000"/>
                <a:gd name="connsiteY43" fmla="*/ 1563 h 10000"/>
                <a:gd name="connsiteX44" fmla="*/ 9562 w 10000"/>
                <a:gd name="connsiteY44" fmla="*/ 1563 h 10000"/>
                <a:gd name="connsiteX45" fmla="*/ 9430 w 10000"/>
                <a:gd name="connsiteY45" fmla="*/ 1412 h 10000"/>
                <a:gd name="connsiteX46" fmla="*/ 9277 w 10000"/>
                <a:gd name="connsiteY46" fmla="*/ 1294 h 10000"/>
                <a:gd name="connsiteX47" fmla="*/ 8895 w 10000"/>
                <a:gd name="connsiteY47" fmla="*/ 1025 h 10000"/>
                <a:gd name="connsiteX48" fmla="*/ 8496 w 10000"/>
                <a:gd name="connsiteY48" fmla="*/ 773 h 10000"/>
                <a:gd name="connsiteX49" fmla="*/ 8018 w 10000"/>
                <a:gd name="connsiteY49" fmla="*/ 571 h 10000"/>
                <a:gd name="connsiteX50" fmla="*/ 7467 w 10000"/>
                <a:gd name="connsiteY50" fmla="*/ 403 h 10000"/>
                <a:gd name="connsiteX51" fmla="*/ 6914 w 10000"/>
                <a:gd name="connsiteY51" fmla="*/ 252 h 10000"/>
                <a:gd name="connsiteX52" fmla="*/ 6323 w 10000"/>
                <a:gd name="connsiteY52" fmla="*/ 118 h 10000"/>
                <a:gd name="connsiteX53" fmla="*/ 5734 w 10000"/>
                <a:gd name="connsiteY53" fmla="*/ 50 h 10000"/>
                <a:gd name="connsiteX54" fmla="*/ 5143 w 10000"/>
                <a:gd name="connsiteY54" fmla="*/ 0 h 10000"/>
                <a:gd name="connsiteX55" fmla="*/ 4572 w 10000"/>
                <a:gd name="connsiteY55" fmla="*/ 0 h 10000"/>
                <a:gd name="connsiteX56" fmla="*/ 4038 w 10000"/>
                <a:gd name="connsiteY56" fmla="*/ 50 h 10000"/>
                <a:gd name="connsiteX57" fmla="*/ 3523 w 10000"/>
                <a:gd name="connsiteY57" fmla="*/ 118 h 10000"/>
                <a:gd name="connsiteX58" fmla="*/ 3295 w 10000"/>
                <a:gd name="connsiteY58" fmla="*/ 168 h 10000"/>
                <a:gd name="connsiteX59" fmla="*/ 3067 w 10000"/>
                <a:gd name="connsiteY59" fmla="*/ 252 h 10000"/>
                <a:gd name="connsiteX60" fmla="*/ 2877 w 10000"/>
                <a:gd name="connsiteY60" fmla="*/ 353 h 10000"/>
                <a:gd name="connsiteX61" fmla="*/ 2705 w 10000"/>
                <a:gd name="connsiteY61" fmla="*/ 420 h 10000"/>
                <a:gd name="connsiteX62" fmla="*/ 2534 w 10000"/>
                <a:gd name="connsiteY62" fmla="*/ 555 h 10000"/>
                <a:gd name="connsiteX63" fmla="*/ 2381 w 10000"/>
                <a:gd name="connsiteY63" fmla="*/ 672 h 10000"/>
                <a:gd name="connsiteX64" fmla="*/ 2266 w 10000"/>
                <a:gd name="connsiteY64" fmla="*/ 807 h 10000"/>
                <a:gd name="connsiteX65" fmla="*/ 2151 w 10000"/>
                <a:gd name="connsiteY65" fmla="*/ 958 h 10000"/>
                <a:gd name="connsiteX0" fmla="*/ 2151 w 10000"/>
                <a:gd name="connsiteY0" fmla="*/ 958 h 10000"/>
                <a:gd name="connsiteX1" fmla="*/ 2151 w 10000"/>
                <a:gd name="connsiteY1" fmla="*/ 958 h 10000"/>
                <a:gd name="connsiteX2" fmla="*/ 1257 w 10000"/>
                <a:gd name="connsiteY2" fmla="*/ 3008 h 10000"/>
                <a:gd name="connsiteX3" fmla="*/ 0 w 10000"/>
                <a:gd name="connsiteY3" fmla="*/ 5933 h 10000"/>
                <a:gd name="connsiteX4" fmla="*/ 456 w 10000"/>
                <a:gd name="connsiteY4" fmla="*/ 9345 h 10000"/>
                <a:gd name="connsiteX5" fmla="*/ 743 w 10000"/>
                <a:gd name="connsiteY5" fmla="*/ 9496 h 10000"/>
                <a:gd name="connsiteX6" fmla="*/ 1087 w 10000"/>
                <a:gd name="connsiteY6" fmla="*/ 9597 h 10000"/>
                <a:gd name="connsiteX7" fmla="*/ 1087 w 10000"/>
                <a:gd name="connsiteY7" fmla="*/ 9597 h 10000"/>
                <a:gd name="connsiteX8" fmla="*/ 1467 w 10000"/>
                <a:gd name="connsiteY8" fmla="*/ 9697 h 10000"/>
                <a:gd name="connsiteX9" fmla="*/ 1867 w 10000"/>
                <a:gd name="connsiteY9" fmla="*/ 9782 h 10000"/>
                <a:gd name="connsiteX10" fmla="*/ 2724 w 10000"/>
                <a:gd name="connsiteY10" fmla="*/ 9899 h 10000"/>
                <a:gd name="connsiteX11" fmla="*/ 4096 w 10000"/>
                <a:gd name="connsiteY11" fmla="*/ 10000 h 10000"/>
                <a:gd name="connsiteX12" fmla="*/ 4590 w 10000"/>
                <a:gd name="connsiteY12" fmla="*/ 10000 h 10000"/>
                <a:gd name="connsiteX13" fmla="*/ 5030 w 10000"/>
                <a:gd name="connsiteY13" fmla="*/ 9983 h 10000"/>
                <a:gd name="connsiteX14" fmla="*/ 5486 w 10000"/>
                <a:gd name="connsiteY14" fmla="*/ 9933 h 10000"/>
                <a:gd name="connsiteX15" fmla="*/ 5924 w 10000"/>
                <a:gd name="connsiteY15" fmla="*/ 9849 h 10000"/>
                <a:gd name="connsiteX16" fmla="*/ 6286 w 10000"/>
                <a:gd name="connsiteY16" fmla="*/ 9782 h 10000"/>
                <a:gd name="connsiteX17" fmla="*/ 6666 w 10000"/>
                <a:gd name="connsiteY17" fmla="*/ 9681 h 10000"/>
                <a:gd name="connsiteX18" fmla="*/ 7008 w 10000"/>
                <a:gd name="connsiteY18" fmla="*/ 9529 h 10000"/>
                <a:gd name="connsiteX19" fmla="*/ 7296 w 10000"/>
                <a:gd name="connsiteY19" fmla="*/ 9378 h 10000"/>
                <a:gd name="connsiteX20" fmla="*/ 7525 w 10000"/>
                <a:gd name="connsiteY20" fmla="*/ 9176 h 10000"/>
                <a:gd name="connsiteX21" fmla="*/ 7525 w 10000"/>
                <a:gd name="connsiteY21" fmla="*/ 9176 h 10000"/>
                <a:gd name="connsiteX22" fmla="*/ 7924 w 10000"/>
                <a:gd name="connsiteY22" fmla="*/ 8773 h 10000"/>
                <a:gd name="connsiteX23" fmla="*/ 8248 w 10000"/>
                <a:gd name="connsiteY23" fmla="*/ 8387 h 10000"/>
                <a:gd name="connsiteX24" fmla="*/ 8475 w 10000"/>
                <a:gd name="connsiteY24" fmla="*/ 8034 h 10000"/>
                <a:gd name="connsiteX25" fmla="*/ 8667 w 10000"/>
                <a:gd name="connsiteY25" fmla="*/ 7731 h 10000"/>
                <a:gd name="connsiteX26" fmla="*/ 8782 w 10000"/>
                <a:gd name="connsiteY26" fmla="*/ 7445 h 10000"/>
                <a:gd name="connsiteX27" fmla="*/ 8876 w 10000"/>
                <a:gd name="connsiteY27" fmla="*/ 7277 h 10000"/>
                <a:gd name="connsiteX28" fmla="*/ 8932 w 10000"/>
                <a:gd name="connsiteY28" fmla="*/ 7092 h 10000"/>
                <a:gd name="connsiteX29" fmla="*/ 8932 w 10000"/>
                <a:gd name="connsiteY29" fmla="*/ 7092 h 10000"/>
                <a:gd name="connsiteX30" fmla="*/ 9200 w 10000"/>
                <a:gd name="connsiteY30" fmla="*/ 6454 h 10000"/>
                <a:gd name="connsiteX31" fmla="*/ 9448 w 10000"/>
                <a:gd name="connsiteY31" fmla="*/ 5782 h 10000"/>
                <a:gd name="connsiteX32" fmla="*/ 9714 w 10000"/>
                <a:gd name="connsiteY32" fmla="*/ 4908 h 10000"/>
                <a:gd name="connsiteX33" fmla="*/ 9828 w 10000"/>
                <a:gd name="connsiteY33" fmla="*/ 4487 h 10000"/>
                <a:gd name="connsiteX34" fmla="*/ 9904 w 10000"/>
                <a:gd name="connsiteY34" fmla="*/ 4000 h 10000"/>
                <a:gd name="connsiteX35" fmla="*/ 9963 w 10000"/>
                <a:gd name="connsiteY35" fmla="*/ 3546 h 10000"/>
                <a:gd name="connsiteX36" fmla="*/ 10000 w 10000"/>
                <a:gd name="connsiteY36" fmla="*/ 3092 h 10000"/>
                <a:gd name="connsiteX37" fmla="*/ 9963 w 10000"/>
                <a:gd name="connsiteY37" fmla="*/ 2655 h 10000"/>
                <a:gd name="connsiteX38" fmla="*/ 9904 w 10000"/>
                <a:gd name="connsiteY38" fmla="*/ 2252 h 10000"/>
                <a:gd name="connsiteX39" fmla="*/ 9828 w 10000"/>
                <a:gd name="connsiteY39" fmla="*/ 2067 h 10000"/>
                <a:gd name="connsiteX40" fmla="*/ 9773 w 10000"/>
                <a:gd name="connsiteY40" fmla="*/ 1899 h 10000"/>
                <a:gd name="connsiteX41" fmla="*/ 9675 w 10000"/>
                <a:gd name="connsiteY41" fmla="*/ 1714 h 10000"/>
                <a:gd name="connsiteX42" fmla="*/ 9562 w 10000"/>
                <a:gd name="connsiteY42" fmla="*/ 1563 h 10000"/>
                <a:gd name="connsiteX43" fmla="*/ 9562 w 10000"/>
                <a:gd name="connsiteY43" fmla="*/ 1563 h 10000"/>
                <a:gd name="connsiteX44" fmla="*/ 9430 w 10000"/>
                <a:gd name="connsiteY44" fmla="*/ 1412 h 10000"/>
                <a:gd name="connsiteX45" fmla="*/ 9277 w 10000"/>
                <a:gd name="connsiteY45" fmla="*/ 1294 h 10000"/>
                <a:gd name="connsiteX46" fmla="*/ 8895 w 10000"/>
                <a:gd name="connsiteY46" fmla="*/ 1025 h 10000"/>
                <a:gd name="connsiteX47" fmla="*/ 8496 w 10000"/>
                <a:gd name="connsiteY47" fmla="*/ 773 h 10000"/>
                <a:gd name="connsiteX48" fmla="*/ 8018 w 10000"/>
                <a:gd name="connsiteY48" fmla="*/ 571 h 10000"/>
                <a:gd name="connsiteX49" fmla="*/ 7467 w 10000"/>
                <a:gd name="connsiteY49" fmla="*/ 403 h 10000"/>
                <a:gd name="connsiteX50" fmla="*/ 6914 w 10000"/>
                <a:gd name="connsiteY50" fmla="*/ 252 h 10000"/>
                <a:gd name="connsiteX51" fmla="*/ 6323 w 10000"/>
                <a:gd name="connsiteY51" fmla="*/ 118 h 10000"/>
                <a:gd name="connsiteX52" fmla="*/ 5734 w 10000"/>
                <a:gd name="connsiteY52" fmla="*/ 50 h 10000"/>
                <a:gd name="connsiteX53" fmla="*/ 5143 w 10000"/>
                <a:gd name="connsiteY53" fmla="*/ 0 h 10000"/>
                <a:gd name="connsiteX54" fmla="*/ 4572 w 10000"/>
                <a:gd name="connsiteY54" fmla="*/ 0 h 10000"/>
                <a:gd name="connsiteX55" fmla="*/ 4038 w 10000"/>
                <a:gd name="connsiteY55" fmla="*/ 50 h 10000"/>
                <a:gd name="connsiteX56" fmla="*/ 3523 w 10000"/>
                <a:gd name="connsiteY56" fmla="*/ 118 h 10000"/>
                <a:gd name="connsiteX57" fmla="*/ 3295 w 10000"/>
                <a:gd name="connsiteY57" fmla="*/ 168 h 10000"/>
                <a:gd name="connsiteX58" fmla="*/ 3067 w 10000"/>
                <a:gd name="connsiteY58" fmla="*/ 252 h 10000"/>
                <a:gd name="connsiteX59" fmla="*/ 2877 w 10000"/>
                <a:gd name="connsiteY59" fmla="*/ 353 h 10000"/>
                <a:gd name="connsiteX60" fmla="*/ 2705 w 10000"/>
                <a:gd name="connsiteY60" fmla="*/ 420 h 10000"/>
                <a:gd name="connsiteX61" fmla="*/ 2534 w 10000"/>
                <a:gd name="connsiteY61" fmla="*/ 555 h 10000"/>
                <a:gd name="connsiteX62" fmla="*/ 2381 w 10000"/>
                <a:gd name="connsiteY62" fmla="*/ 672 h 10000"/>
                <a:gd name="connsiteX63" fmla="*/ 2266 w 10000"/>
                <a:gd name="connsiteY63" fmla="*/ 807 h 10000"/>
                <a:gd name="connsiteX64" fmla="*/ 2151 w 10000"/>
                <a:gd name="connsiteY64" fmla="*/ 958 h 10000"/>
                <a:gd name="connsiteX0" fmla="*/ 2151 w 10000"/>
                <a:gd name="connsiteY0" fmla="*/ 958 h 10000"/>
                <a:gd name="connsiteX1" fmla="*/ 2151 w 10000"/>
                <a:gd name="connsiteY1" fmla="*/ 958 h 10000"/>
                <a:gd name="connsiteX2" fmla="*/ 1257 w 10000"/>
                <a:gd name="connsiteY2" fmla="*/ 3008 h 10000"/>
                <a:gd name="connsiteX3" fmla="*/ 0 w 10000"/>
                <a:gd name="connsiteY3" fmla="*/ 5933 h 10000"/>
                <a:gd name="connsiteX4" fmla="*/ 456 w 10000"/>
                <a:gd name="connsiteY4" fmla="*/ 9345 h 10000"/>
                <a:gd name="connsiteX5" fmla="*/ 743 w 10000"/>
                <a:gd name="connsiteY5" fmla="*/ 9496 h 10000"/>
                <a:gd name="connsiteX6" fmla="*/ 1087 w 10000"/>
                <a:gd name="connsiteY6" fmla="*/ 9597 h 10000"/>
                <a:gd name="connsiteX7" fmla="*/ 1087 w 10000"/>
                <a:gd name="connsiteY7" fmla="*/ 9597 h 10000"/>
                <a:gd name="connsiteX8" fmla="*/ 1467 w 10000"/>
                <a:gd name="connsiteY8" fmla="*/ 9697 h 10000"/>
                <a:gd name="connsiteX9" fmla="*/ 2724 w 10000"/>
                <a:gd name="connsiteY9" fmla="*/ 9899 h 10000"/>
                <a:gd name="connsiteX10" fmla="*/ 4096 w 10000"/>
                <a:gd name="connsiteY10" fmla="*/ 10000 h 10000"/>
                <a:gd name="connsiteX11" fmla="*/ 4590 w 10000"/>
                <a:gd name="connsiteY11" fmla="*/ 10000 h 10000"/>
                <a:gd name="connsiteX12" fmla="*/ 5030 w 10000"/>
                <a:gd name="connsiteY12" fmla="*/ 9983 h 10000"/>
                <a:gd name="connsiteX13" fmla="*/ 5486 w 10000"/>
                <a:gd name="connsiteY13" fmla="*/ 9933 h 10000"/>
                <a:gd name="connsiteX14" fmla="*/ 5924 w 10000"/>
                <a:gd name="connsiteY14" fmla="*/ 9849 h 10000"/>
                <a:gd name="connsiteX15" fmla="*/ 6286 w 10000"/>
                <a:gd name="connsiteY15" fmla="*/ 9782 h 10000"/>
                <a:gd name="connsiteX16" fmla="*/ 6666 w 10000"/>
                <a:gd name="connsiteY16" fmla="*/ 9681 h 10000"/>
                <a:gd name="connsiteX17" fmla="*/ 7008 w 10000"/>
                <a:gd name="connsiteY17" fmla="*/ 9529 h 10000"/>
                <a:gd name="connsiteX18" fmla="*/ 7296 w 10000"/>
                <a:gd name="connsiteY18" fmla="*/ 9378 h 10000"/>
                <a:gd name="connsiteX19" fmla="*/ 7525 w 10000"/>
                <a:gd name="connsiteY19" fmla="*/ 9176 h 10000"/>
                <a:gd name="connsiteX20" fmla="*/ 7525 w 10000"/>
                <a:gd name="connsiteY20" fmla="*/ 9176 h 10000"/>
                <a:gd name="connsiteX21" fmla="*/ 7924 w 10000"/>
                <a:gd name="connsiteY21" fmla="*/ 8773 h 10000"/>
                <a:gd name="connsiteX22" fmla="*/ 8248 w 10000"/>
                <a:gd name="connsiteY22" fmla="*/ 8387 h 10000"/>
                <a:gd name="connsiteX23" fmla="*/ 8475 w 10000"/>
                <a:gd name="connsiteY23" fmla="*/ 8034 h 10000"/>
                <a:gd name="connsiteX24" fmla="*/ 8667 w 10000"/>
                <a:gd name="connsiteY24" fmla="*/ 7731 h 10000"/>
                <a:gd name="connsiteX25" fmla="*/ 8782 w 10000"/>
                <a:gd name="connsiteY25" fmla="*/ 7445 h 10000"/>
                <a:gd name="connsiteX26" fmla="*/ 8876 w 10000"/>
                <a:gd name="connsiteY26" fmla="*/ 7277 h 10000"/>
                <a:gd name="connsiteX27" fmla="*/ 8932 w 10000"/>
                <a:gd name="connsiteY27" fmla="*/ 7092 h 10000"/>
                <a:gd name="connsiteX28" fmla="*/ 8932 w 10000"/>
                <a:gd name="connsiteY28" fmla="*/ 7092 h 10000"/>
                <a:gd name="connsiteX29" fmla="*/ 9200 w 10000"/>
                <a:gd name="connsiteY29" fmla="*/ 6454 h 10000"/>
                <a:gd name="connsiteX30" fmla="*/ 9448 w 10000"/>
                <a:gd name="connsiteY30" fmla="*/ 5782 h 10000"/>
                <a:gd name="connsiteX31" fmla="*/ 9714 w 10000"/>
                <a:gd name="connsiteY31" fmla="*/ 4908 h 10000"/>
                <a:gd name="connsiteX32" fmla="*/ 9828 w 10000"/>
                <a:gd name="connsiteY32" fmla="*/ 4487 h 10000"/>
                <a:gd name="connsiteX33" fmla="*/ 9904 w 10000"/>
                <a:gd name="connsiteY33" fmla="*/ 4000 h 10000"/>
                <a:gd name="connsiteX34" fmla="*/ 9963 w 10000"/>
                <a:gd name="connsiteY34" fmla="*/ 3546 h 10000"/>
                <a:gd name="connsiteX35" fmla="*/ 10000 w 10000"/>
                <a:gd name="connsiteY35" fmla="*/ 3092 h 10000"/>
                <a:gd name="connsiteX36" fmla="*/ 9963 w 10000"/>
                <a:gd name="connsiteY36" fmla="*/ 2655 h 10000"/>
                <a:gd name="connsiteX37" fmla="*/ 9904 w 10000"/>
                <a:gd name="connsiteY37" fmla="*/ 2252 h 10000"/>
                <a:gd name="connsiteX38" fmla="*/ 9828 w 10000"/>
                <a:gd name="connsiteY38" fmla="*/ 2067 h 10000"/>
                <a:gd name="connsiteX39" fmla="*/ 9773 w 10000"/>
                <a:gd name="connsiteY39" fmla="*/ 1899 h 10000"/>
                <a:gd name="connsiteX40" fmla="*/ 9675 w 10000"/>
                <a:gd name="connsiteY40" fmla="*/ 1714 h 10000"/>
                <a:gd name="connsiteX41" fmla="*/ 9562 w 10000"/>
                <a:gd name="connsiteY41" fmla="*/ 1563 h 10000"/>
                <a:gd name="connsiteX42" fmla="*/ 9562 w 10000"/>
                <a:gd name="connsiteY42" fmla="*/ 1563 h 10000"/>
                <a:gd name="connsiteX43" fmla="*/ 9430 w 10000"/>
                <a:gd name="connsiteY43" fmla="*/ 1412 h 10000"/>
                <a:gd name="connsiteX44" fmla="*/ 9277 w 10000"/>
                <a:gd name="connsiteY44" fmla="*/ 1294 h 10000"/>
                <a:gd name="connsiteX45" fmla="*/ 8895 w 10000"/>
                <a:gd name="connsiteY45" fmla="*/ 1025 h 10000"/>
                <a:gd name="connsiteX46" fmla="*/ 8496 w 10000"/>
                <a:gd name="connsiteY46" fmla="*/ 773 h 10000"/>
                <a:gd name="connsiteX47" fmla="*/ 8018 w 10000"/>
                <a:gd name="connsiteY47" fmla="*/ 571 h 10000"/>
                <a:gd name="connsiteX48" fmla="*/ 7467 w 10000"/>
                <a:gd name="connsiteY48" fmla="*/ 403 h 10000"/>
                <a:gd name="connsiteX49" fmla="*/ 6914 w 10000"/>
                <a:gd name="connsiteY49" fmla="*/ 252 h 10000"/>
                <a:gd name="connsiteX50" fmla="*/ 6323 w 10000"/>
                <a:gd name="connsiteY50" fmla="*/ 118 h 10000"/>
                <a:gd name="connsiteX51" fmla="*/ 5734 w 10000"/>
                <a:gd name="connsiteY51" fmla="*/ 50 h 10000"/>
                <a:gd name="connsiteX52" fmla="*/ 5143 w 10000"/>
                <a:gd name="connsiteY52" fmla="*/ 0 h 10000"/>
                <a:gd name="connsiteX53" fmla="*/ 4572 w 10000"/>
                <a:gd name="connsiteY53" fmla="*/ 0 h 10000"/>
                <a:gd name="connsiteX54" fmla="*/ 4038 w 10000"/>
                <a:gd name="connsiteY54" fmla="*/ 50 h 10000"/>
                <a:gd name="connsiteX55" fmla="*/ 3523 w 10000"/>
                <a:gd name="connsiteY55" fmla="*/ 118 h 10000"/>
                <a:gd name="connsiteX56" fmla="*/ 3295 w 10000"/>
                <a:gd name="connsiteY56" fmla="*/ 168 h 10000"/>
                <a:gd name="connsiteX57" fmla="*/ 3067 w 10000"/>
                <a:gd name="connsiteY57" fmla="*/ 252 h 10000"/>
                <a:gd name="connsiteX58" fmla="*/ 2877 w 10000"/>
                <a:gd name="connsiteY58" fmla="*/ 353 h 10000"/>
                <a:gd name="connsiteX59" fmla="*/ 2705 w 10000"/>
                <a:gd name="connsiteY59" fmla="*/ 420 h 10000"/>
                <a:gd name="connsiteX60" fmla="*/ 2534 w 10000"/>
                <a:gd name="connsiteY60" fmla="*/ 555 h 10000"/>
                <a:gd name="connsiteX61" fmla="*/ 2381 w 10000"/>
                <a:gd name="connsiteY61" fmla="*/ 672 h 10000"/>
                <a:gd name="connsiteX62" fmla="*/ 2266 w 10000"/>
                <a:gd name="connsiteY62" fmla="*/ 807 h 10000"/>
                <a:gd name="connsiteX63" fmla="*/ 2151 w 10000"/>
                <a:gd name="connsiteY63" fmla="*/ 958 h 10000"/>
                <a:gd name="connsiteX0" fmla="*/ 2151 w 10000"/>
                <a:gd name="connsiteY0" fmla="*/ 958 h 10000"/>
                <a:gd name="connsiteX1" fmla="*/ 2151 w 10000"/>
                <a:gd name="connsiteY1" fmla="*/ 958 h 10000"/>
                <a:gd name="connsiteX2" fmla="*/ 1257 w 10000"/>
                <a:gd name="connsiteY2" fmla="*/ 3008 h 10000"/>
                <a:gd name="connsiteX3" fmla="*/ 0 w 10000"/>
                <a:gd name="connsiteY3" fmla="*/ 5933 h 10000"/>
                <a:gd name="connsiteX4" fmla="*/ 456 w 10000"/>
                <a:gd name="connsiteY4" fmla="*/ 9345 h 10000"/>
                <a:gd name="connsiteX5" fmla="*/ 743 w 10000"/>
                <a:gd name="connsiteY5" fmla="*/ 9496 h 10000"/>
                <a:gd name="connsiteX6" fmla="*/ 1087 w 10000"/>
                <a:gd name="connsiteY6" fmla="*/ 9597 h 10000"/>
                <a:gd name="connsiteX7" fmla="*/ 1087 w 10000"/>
                <a:gd name="connsiteY7" fmla="*/ 9597 h 10000"/>
                <a:gd name="connsiteX8" fmla="*/ 1438 w 10000"/>
                <a:gd name="connsiteY8" fmla="*/ 9823 h 10000"/>
                <a:gd name="connsiteX9" fmla="*/ 2724 w 10000"/>
                <a:gd name="connsiteY9" fmla="*/ 9899 h 10000"/>
                <a:gd name="connsiteX10" fmla="*/ 4096 w 10000"/>
                <a:gd name="connsiteY10" fmla="*/ 10000 h 10000"/>
                <a:gd name="connsiteX11" fmla="*/ 4590 w 10000"/>
                <a:gd name="connsiteY11" fmla="*/ 10000 h 10000"/>
                <a:gd name="connsiteX12" fmla="*/ 5030 w 10000"/>
                <a:gd name="connsiteY12" fmla="*/ 9983 h 10000"/>
                <a:gd name="connsiteX13" fmla="*/ 5486 w 10000"/>
                <a:gd name="connsiteY13" fmla="*/ 9933 h 10000"/>
                <a:gd name="connsiteX14" fmla="*/ 5924 w 10000"/>
                <a:gd name="connsiteY14" fmla="*/ 9849 h 10000"/>
                <a:gd name="connsiteX15" fmla="*/ 6286 w 10000"/>
                <a:gd name="connsiteY15" fmla="*/ 9782 h 10000"/>
                <a:gd name="connsiteX16" fmla="*/ 6666 w 10000"/>
                <a:gd name="connsiteY16" fmla="*/ 9681 h 10000"/>
                <a:gd name="connsiteX17" fmla="*/ 7008 w 10000"/>
                <a:gd name="connsiteY17" fmla="*/ 9529 h 10000"/>
                <a:gd name="connsiteX18" fmla="*/ 7296 w 10000"/>
                <a:gd name="connsiteY18" fmla="*/ 9378 h 10000"/>
                <a:gd name="connsiteX19" fmla="*/ 7525 w 10000"/>
                <a:gd name="connsiteY19" fmla="*/ 9176 h 10000"/>
                <a:gd name="connsiteX20" fmla="*/ 7525 w 10000"/>
                <a:gd name="connsiteY20" fmla="*/ 9176 h 10000"/>
                <a:gd name="connsiteX21" fmla="*/ 7924 w 10000"/>
                <a:gd name="connsiteY21" fmla="*/ 8773 h 10000"/>
                <a:gd name="connsiteX22" fmla="*/ 8248 w 10000"/>
                <a:gd name="connsiteY22" fmla="*/ 8387 h 10000"/>
                <a:gd name="connsiteX23" fmla="*/ 8475 w 10000"/>
                <a:gd name="connsiteY23" fmla="*/ 8034 h 10000"/>
                <a:gd name="connsiteX24" fmla="*/ 8667 w 10000"/>
                <a:gd name="connsiteY24" fmla="*/ 7731 h 10000"/>
                <a:gd name="connsiteX25" fmla="*/ 8782 w 10000"/>
                <a:gd name="connsiteY25" fmla="*/ 7445 h 10000"/>
                <a:gd name="connsiteX26" fmla="*/ 8876 w 10000"/>
                <a:gd name="connsiteY26" fmla="*/ 7277 h 10000"/>
                <a:gd name="connsiteX27" fmla="*/ 8932 w 10000"/>
                <a:gd name="connsiteY27" fmla="*/ 7092 h 10000"/>
                <a:gd name="connsiteX28" fmla="*/ 8932 w 10000"/>
                <a:gd name="connsiteY28" fmla="*/ 7092 h 10000"/>
                <a:gd name="connsiteX29" fmla="*/ 9200 w 10000"/>
                <a:gd name="connsiteY29" fmla="*/ 6454 h 10000"/>
                <a:gd name="connsiteX30" fmla="*/ 9448 w 10000"/>
                <a:gd name="connsiteY30" fmla="*/ 5782 h 10000"/>
                <a:gd name="connsiteX31" fmla="*/ 9714 w 10000"/>
                <a:gd name="connsiteY31" fmla="*/ 4908 h 10000"/>
                <a:gd name="connsiteX32" fmla="*/ 9828 w 10000"/>
                <a:gd name="connsiteY32" fmla="*/ 4487 h 10000"/>
                <a:gd name="connsiteX33" fmla="*/ 9904 w 10000"/>
                <a:gd name="connsiteY33" fmla="*/ 4000 h 10000"/>
                <a:gd name="connsiteX34" fmla="*/ 9963 w 10000"/>
                <a:gd name="connsiteY34" fmla="*/ 3546 h 10000"/>
                <a:gd name="connsiteX35" fmla="*/ 10000 w 10000"/>
                <a:gd name="connsiteY35" fmla="*/ 3092 h 10000"/>
                <a:gd name="connsiteX36" fmla="*/ 9963 w 10000"/>
                <a:gd name="connsiteY36" fmla="*/ 2655 h 10000"/>
                <a:gd name="connsiteX37" fmla="*/ 9904 w 10000"/>
                <a:gd name="connsiteY37" fmla="*/ 2252 h 10000"/>
                <a:gd name="connsiteX38" fmla="*/ 9828 w 10000"/>
                <a:gd name="connsiteY38" fmla="*/ 2067 h 10000"/>
                <a:gd name="connsiteX39" fmla="*/ 9773 w 10000"/>
                <a:gd name="connsiteY39" fmla="*/ 1899 h 10000"/>
                <a:gd name="connsiteX40" fmla="*/ 9675 w 10000"/>
                <a:gd name="connsiteY40" fmla="*/ 1714 h 10000"/>
                <a:gd name="connsiteX41" fmla="*/ 9562 w 10000"/>
                <a:gd name="connsiteY41" fmla="*/ 1563 h 10000"/>
                <a:gd name="connsiteX42" fmla="*/ 9562 w 10000"/>
                <a:gd name="connsiteY42" fmla="*/ 1563 h 10000"/>
                <a:gd name="connsiteX43" fmla="*/ 9430 w 10000"/>
                <a:gd name="connsiteY43" fmla="*/ 1412 h 10000"/>
                <a:gd name="connsiteX44" fmla="*/ 9277 w 10000"/>
                <a:gd name="connsiteY44" fmla="*/ 1294 h 10000"/>
                <a:gd name="connsiteX45" fmla="*/ 8895 w 10000"/>
                <a:gd name="connsiteY45" fmla="*/ 1025 h 10000"/>
                <a:gd name="connsiteX46" fmla="*/ 8496 w 10000"/>
                <a:gd name="connsiteY46" fmla="*/ 773 h 10000"/>
                <a:gd name="connsiteX47" fmla="*/ 8018 w 10000"/>
                <a:gd name="connsiteY47" fmla="*/ 571 h 10000"/>
                <a:gd name="connsiteX48" fmla="*/ 7467 w 10000"/>
                <a:gd name="connsiteY48" fmla="*/ 403 h 10000"/>
                <a:gd name="connsiteX49" fmla="*/ 6914 w 10000"/>
                <a:gd name="connsiteY49" fmla="*/ 252 h 10000"/>
                <a:gd name="connsiteX50" fmla="*/ 6323 w 10000"/>
                <a:gd name="connsiteY50" fmla="*/ 118 h 10000"/>
                <a:gd name="connsiteX51" fmla="*/ 5734 w 10000"/>
                <a:gd name="connsiteY51" fmla="*/ 50 h 10000"/>
                <a:gd name="connsiteX52" fmla="*/ 5143 w 10000"/>
                <a:gd name="connsiteY52" fmla="*/ 0 h 10000"/>
                <a:gd name="connsiteX53" fmla="*/ 4572 w 10000"/>
                <a:gd name="connsiteY53" fmla="*/ 0 h 10000"/>
                <a:gd name="connsiteX54" fmla="*/ 4038 w 10000"/>
                <a:gd name="connsiteY54" fmla="*/ 50 h 10000"/>
                <a:gd name="connsiteX55" fmla="*/ 3523 w 10000"/>
                <a:gd name="connsiteY55" fmla="*/ 118 h 10000"/>
                <a:gd name="connsiteX56" fmla="*/ 3295 w 10000"/>
                <a:gd name="connsiteY56" fmla="*/ 168 h 10000"/>
                <a:gd name="connsiteX57" fmla="*/ 3067 w 10000"/>
                <a:gd name="connsiteY57" fmla="*/ 252 h 10000"/>
                <a:gd name="connsiteX58" fmla="*/ 2877 w 10000"/>
                <a:gd name="connsiteY58" fmla="*/ 353 h 10000"/>
                <a:gd name="connsiteX59" fmla="*/ 2705 w 10000"/>
                <a:gd name="connsiteY59" fmla="*/ 420 h 10000"/>
                <a:gd name="connsiteX60" fmla="*/ 2534 w 10000"/>
                <a:gd name="connsiteY60" fmla="*/ 555 h 10000"/>
                <a:gd name="connsiteX61" fmla="*/ 2381 w 10000"/>
                <a:gd name="connsiteY61" fmla="*/ 672 h 10000"/>
                <a:gd name="connsiteX62" fmla="*/ 2266 w 10000"/>
                <a:gd name="connsiteY62" fmla="*/ 807 h 10000"/>
                <a:gd name="connsiteX63" fmla="*/ 2151 w 10000"/>
                <a:gd name="connsiteY63" fmla="*/ 958 h 10000"/>
                <a:gd name="connsiteX0" fmla="*/ 2151 w 10000"/>
                <a:gd name="connsiteY0" fmla="*/ 958 h 10000"/>
                <a:gd name="connsiteX1" fmla="*/ 2151 w 10000"/>
                <a:gd name="connsiteY1" fmla="*/ 958 h 10000"/>
                <a:gd name="connsiteX2" fmla="*/ 1257 w 10000"/>
                <a:gd name="connsiteY2" fmla="*/ 3008 h 10000"/>
                <a:gd name="connsiteX3" fmla="*/ 0 w 10000"/>
                <a:gd name="connsiteY3" fmla="*/ 5933 h 10000"/>
                <a:gd name="connsiteX4" fmla="*/ 456 w 10000"/>
                <a:gd name="connsiteY4" fmla="*/ 9345 h 10000"/>
                <a:gd name="connsiteX5" fmla="*/ 743 w 10000"/>
                <a:gd name="connsiteY5" fmla="*/ 9496 h 10000"/>
                <a:gd name="connsiteX6" fmla="*/ 1087 w 10000"/>
                <a:gd name="connsiteY6" fmla="*/ 9597 h 10000"/>
                <a:gd name="connsiteX7" fmla="*/ 1058 w 10000"/>
                <a:gd name="connsiteY7" fmla="*/ 9698 h 10000"/>
                <a:gd name="connsiteX8" fmla="*/ 1438 w 10000"/>
                <a:gd name="connsiteY8" fmla="*/ 9823 h 10000"/>
                <a:gd name="connsiteX9" fmla="*/ 2724 w 10000"/>
                <a:gd name="connsiteY9" fmla="*/ 9899 h 10000"/>
                <a:gd name="connsiteX10" fmla="*/ 4096 w 10000"/>
                <a:gd name="connsiteY10" fmla="*/ 10000 h 10000"/>
                <a:gd name="connsiteX11" fmla="*/ 4590 w 10000"/>
                <a:gd name="connsiteY11" fmla="*/ 10000 h 10000"/>
                <a:gd name="connsiteX12" fmla="*/ 5030 w 10000"/>
                <a:gd name="connsiteY12" fmla="*/ 9983 h 10000"/>
                <a:gd name="connsiteX13" fmla="*/ 5486 w 10000"/>
                <a:gd name="connsiteY13" fmla="*/ 9933 h 10000"/>
                <a:gd name="connsiteX14" fmla="*/ 5924 w 10000"/>
                <a:gd name="connsiteY14" fmla="*/ 9849 h 10000"/>
                <a:gd name="connsiteX15" fmla="*/ 6286 w 10000"/>
                <a:gd name="connsiteY15" fmla="*/ 9782 h 10000"/>
                <a:gd name="connsiteX16" fmla="*/ 6666 w 10000"/>
                <a:gd name="connsiteY16" fmla="*/ 9681 h 10000"/>
                <a:gd name="connsiteX17" fmla="*/ 7008 w 10000"/>
                <a:gd name="connsiteY17" fmla="*/ 9529 h 10000"/>
                <a:gd name="connsiteX18" fmla="*/ 7296 w 10000"/>
                <a:gd name="connsiteY18" fmla="*/ 9378 h 10000"/>
                <a:gd name="connsiteX19" fmla="*/ 7525 w 10000"/>
                <a:gd name="connsiteY19" fmla="*/ 9176 h 10000"/>
                <a:gd name="connsiteX20" fmla="*/ 7525 w 10000"/>
                <a:gd name="connsiteY20" fmla="*/ 9176 h 10000"/>
                <a:gd name="connsiteX21" fmla="*/ 7924 w 10000"/>
                <a:gd name="connsiteY21" fmla="*/ 8773 h 10000"/>
                <a:gd name="connsiteX22" fmla="*/ 8248 w 10000"/>
                <a:gd name="connsiteY22" fmla="*/ 8387 h 10000"/>
                <a:gd name="connsiteX23" fmla="*/ 8475 w 10000"/>
                <a:gd name="connsiteY23" fmla="*/ 8034 h 10000"/>
                <a:gd name="connsiteX24" fmla="*/ 8667 w 10000"/>
                <a:gd name="connsiteY24" fmla="*/ 7731 h 10000"/>
                <a:gd name="connsiteX25" fmla="*/ 8782 w 10000"/>
                <a:gd name="connsiteY25" fmla="*/ 7445 h 10000"/>
                <a:gd name="connsiteX26" fmla="*/ 8876 w 10000"/>
                <a:gd name="connsiteY26" fmla="*/ 7277 h 10000"/>
                <a:gd name="connsiteX27" fmla="*/ 8932 w 10000"/>
                <a:gd name="connsiteY27" fmla="*/ 7092 h 10000"/>
                <a:gd name="connsiteX28" fmla="*/ 8932 w 10000"/>
                <a:gd name="connsiteY28" fmla="*/ 7092 h 10000"/>
                <a:gd name="connsiteX29" fmla="*/ 9200 w 10000"/>
                <a:gd name="connsiteY29" fmla="*/ 6454 h 10000"/>
                <a:gd name="connsiteX30" fmla="*/ 9448 w 10000"/>
                <a:gd name="connsiteY30" fmla="*/ 5782 h 10000"/>
                <a:gd name="connsiteX31" fmla="*/ 9714 w 10000"/>
                <a:gd name="connsiteY31" fmla="*/ 4908 h 10000"/>
                <a:gd name="connsiteX32" fmla="*/ 9828 w 10000"/>
                <a:gd name="connsiteY32" fmla="*/ 4487 h 10000"/>
                <a:gd name="connsiteX33" fmla="*/ 9904 w 10000"/>
                <a:gd name="connsiteY33" fmla="*/ 4000 h 10000"/>
                <a:gd name="connsiteX34" fmla="*/ 9963 w 10000"/>
                <a:gd name="connsiteY34" fmla="*/ 3546 h 10000"/>
                <a:gd name="connsiteX35" fmla="*/ 10000 w 10000"/>
                <a:gd name="connsiteY35" fmla="*/ 3092 h 10000"/>
                <a:gd name="connsiteX36" fmla="*/ 9963 w 10000"/>
                <a:gd name="connsiteY36" fmla="*/ 2655 h 10000"/>
                <a:gd name="connsiteX37" fmla="*/ 9904 w 10000"/>
                <a:gd name="connsiteY37" fmla="*/ 2252 h 10000"/>
                <a:gd name="connsiteX38" fmla="*/ 9828 w 10000"/>
                <a:gd name="connsiteY38" fmla="*/ 2067 h 10000"/>
                <a:gd name="connsiteX39" fmla="*/ 9773 w 10000"/>
                <a:gd name="connsiteY39" fmla="*/ 1899 h 10000"/>
                <a:gd name="connsiteX40" fmla="*/ 9675 w 10000"/>
                <a:gd name="connsiteY40" fmla="*/ 1714 h 10000"/>
                <a:gd name="connsiteX41" fmla="*/ 9562 w 10000"/>
                <a:gd name="connsiteY41" fmla="*/ 1563 h 10000"/>
                <a:gd name="connsiteX42" fmla="*/ 9562 w 10000"/>
                <a:gd name="connsiteY42" fmla="*/ 1563 h 10000"/>
                <a:gd name="connsiteX43" fmla="*/ 9430 w 10000"/>
                <a:gd name="connsiteY43" fmla="*/ 1412 h 10000"/>
                <a:gd name="connsiteX44" fmla="*/ 9277 w 10000"/>
                <a:gd name="connsiteY44" fmla="*/ 1294 h 10000"/>
                <a:gd name="connsiteX45" fmla="*/ 8895 w 10000"/>
                <a:gd name="connsiteY45" fmla="*/ 1025 h 10000"/>
                <a:gd name="connsiteX46" fmla="*/ 8496 w 10000"/>
                <a:gd name="connsiteY46" fmla="*/ 773 h 10000"/>
                <a:gd name="connsiteX47" fmla="*/ 8018 w 10000"/>
                <a:gd name="connsiteY47" fmla="*/ 571 h 10000"/>
                <a:gd name="connsiteX48" fmla="*/ 7467 w 10000"/>
                <a:gd name="connsiteY48" fmla="*/ 403 h 10000"/>
                <a:gd name="connsiteX49" fmla="*/ 6914 w 10000"/>
                <a:gd name="connsiteY49" fmla="*/ 252 h 10000"/>
                <a:gd name="connsiteX50" fmla="*/ 6323 w 10000"/>
                <a:gd name="connsiteY50" fmla="*/ 118 h 10000"/>
                <a:gd name="connsiteX51" fmla="*/ 5734 w 10000"/>
                <a:gd name="connsiteY51" fmla="*/ 50 h 10000"/>
                <a:gd name="connsiteX52" fmla="*/ 5143 w 10000"/>
                <a:gd name="connsiteY52" fmla="*/ 0 h 10000"/>
                <a:gd name="connsiteX53" fmla="*/ 4572 w 10000"/>
                <a:gd name="connsiteY53" fmla="*/ 0 h 10000"/>
                <a:gd name="connsiteX54" fmla="*/ 4038 w 10000"/>
                <a:gd name="connsiteY54" fmla="*/ 50 h 10000"/>
                <a:gd name="connsiteX55" fmla="*/ 3523 w 10000"/>
                <a:gd name="connsiteY55" fmla="*/ 118 h 10000"/>
                <a:gd name="connsiteX56" fmla="*/ 3295 w 10000"/>
                <a:gd name="connsiteY56" fmla="*/ 168 h 10000"/>
                <a:gd name="connsiteX57" fmla="*/ 3067 w 10000"/>
                <a:gd name="connsiteY57" fmla="*/ 252 h 10000"/>
                <a:gd name="connsiteX58" fmla="*/ 2877 w 10000"/>
                <a:gd name="connsiteY58" fmla="*/ 353 h 10000"/>
                <a:gd name="connsiteX59" fmla="*/ 2705 w 10000"/>
                <a:gd name="connsiteY59" fmla="*/ 420 h 10000"/>
                <a:gd name="connsiteX60" fmla="*/ 2534 w 10000"/>
                <a:gd name="connsiteY60" fmla="*/ 555 h 10000"/>
                <a:gd name="connsiteX61" fmla="*/ 2381 w 10000"/>
                <a:gd name="connsiteY61" fmla="*/ 672 h 10000"/>
                <a:gd name="connsiteX62" fmla="*/ 2266 w 10000"/>
                <a:gd name="connsiteY62" fmla="*/ 807 h 10000"/>
                <a:gd name="connsiteX63" fmla="*/ 2151 w 10000"/>
                <a:gd name="connsiteY63" fmla="*/ 958 h 10000"/>
                <a:gd name="connsiteX0" fmla="*/ 2151 w 10000"/>
                <a:gd name="connsiteY0" fmla="*/ 958 h 10000"/>
                <a:gd name="connsiteX1" fmla="*/ 2151 w 10000"/>
                <a:gd name="connsiteY1" fmla="*/ 958 h 10000"/>
                <a:gd name="connsiteX2" fmla="*/ 1257 w 10000"/>
                <a:gd name="connsiteY2" fmla="*/ 3008 h 10000"/>
                <a:gd name="connsiteX3" fmla="*/ 0 w 10000"/>
                <a:gd name="connsiteY3" fmla="*/ 5933 h 10000"/>
                <a:gd name="connsiteX4" fmla="*/ 456 w 10000"/>
                <a:gd name="connsiteY4" fmla="*/ 9345 h 10000"/>
                <a:gd name="connsiteX5" fmla="*/ 743 w 10000"/>
                <a:gd name="connsiteY5" fmla="*/ 9496 h 10000"/>
                <a:gd name="connsiteX6" fmla="*/ 1087 w 10000"/>
                <a:gd name="connsiteY6" fmla="*/ 9597 h 10000"/>
                <a:gd name="connsiteX7" fmla="*/ 1438 w 10000"/>
                <a:gd name="connsiteY7" fmla="*/ 9823 h 10000"/>
                <a:gd name="connsiteX8" fmla="*/ 2724 w 10000"/>
                <a:gd name="connsiteY8" fmla="*/ 9899 h 10000"/>
                <a:gd name="connsiteX9" fmla="*/ 4096 w 10000"/>
                <a:gd name="connsiteY9" fmla="*/ 10000 h 10000"/>
                <a:gd name="connsiteX10" fmla="*/ 4590 w 10000"/>
                <a:gd name="connsiteY10" fmla="*/ 10000 h 10000"/>
                <a:gd name="connsiteX11" fmla="*/ 5030 w 10000"/>
                <a:gd name="connsiteY11" fmla="*/ 9983 h 10000"/>
                <a:gd name="connsiteX12" fmla="*/ 5486 w 10000"/>
                <a:gd name="connsiteY12" fmla="*/ 9933 h 10000"/>
                <a:gd name="connsiteX13" fmla="*/ 5924 w 10000"/>
                <a:gd name="connsiteY13" fmla="*/ 9849 h 10000"/>
                <a:gd name="connsiteX14" fmla="*/ 6286 w 10000"/>
                <a:gd name="connsiteY14" fmla="*/ 9782 h 10000"/>
                <a:gd name="connsiteX15" fmla="*/ 6666 w 10000"/>
                <a:gd name="connsiteY15" fmla="*/ 9681 h 10000"/>
                <a:gd name="connsiteX16" fmla="*/ 7008 w 10000"/>
                <a:gd name="connsiteY16" fmla="*/ 9529 h 10000"/>
                <a:gd name="connsiteX17" fmla="*/ 7296 w 10000"/>
                <a:gd name="connsiteY17" fmla="*/ 9378 h 10000"/>
                <a:gd name="connsiteX18" fmla="*/ 7525 w 10000"/>
                <a:gd name="connsiteY18" fmla="*/ 9176 h 10000"/>
                <a:gd name="connsiteX19" fmla="*/ 7525 w 10000"/>
                <a:gd name="connsiteY19" fmla="*/ 9176 h 10000"/>
                <a:gd name="connsiteX20" fmla="*/ 7924 w 10000"/>
                <a:gd name="connsiteY20" fmla="*/ 8773 h 10000"/>
                <a:gd name="connsiteX21" fmla="*/ 8248 w 10000"/>
                <a:gd name="connsiteY21" fmla="*/ 8387 h 10000"/>
                <a:gd name="connsiteX22" fmla="*/ 8475 w 10000"/>
                <a:gd name="connsiteY22" fmla="*/ 8034 h 10000"/>
                <a:gd name="connsiteX23" fmla="*/ 8667 w 10000"/>
                <a:gd name="connsiteY23" fmla="*/ 7731 h 10000"/>
                <a:gd name="connsiteX24" fmla="*/ 8782 w 10000"/>
                <a:gd name="connsiteY24" fmla="*/ 7445 h 10000"/>
                <a:gd name="connsiteX25" fmla="*/ 8876 w 10000"/>
                <a:gd name="connsiteY25" fmla="*/ 7277 h 10000"/>
                <a:gd name="connsiteX26" fmla="*/ 8932 w 10000"/>
                <a:gd name="connsiteY26" fmla="*/ 7092 h 10000"/>
                <a:gd name="connsiteX27" fmla="*/ 8932 w 10000"/>
                <a:gd name="connsiteY27" fmla="*/ 7092 h 10000"/>
                <a:gd name="connsiteX28" fmla="*/ 9200 w 10000"/>
                <a:gd name="connsiteY28" fmla="*/ 6454 h 10000"/>
                <a:gd name="connsiteX29" fmla="*/ 9448 w 10000"/>
                <a:gd name="connsiteY29" fmla="*/ 5782 h 10000"/>
                <a:gd name="connsiteX30" fmla="*/ 9714 w 10000"/>
                <a:gd name="connsiteY30" fmla="*/ 4908 h 10000"/>
                <a:gd name="connsiteX31" fmla="*/ 9828 w 10000"/>
                <a:gd name="connsiteY31" fmla="*/ 4487 h 10000"/>
                <a:gd name="connsiteX32" fmla="*/ 9904 w 10000"/>
                <a:gd name="connsiteY32" fmla="*/ 4000 h 10000"/>
                <a:gd name="connsiteX33" fmla="*/ 9963 w 10000"/>
                <a:gd name="connsiteY33" fmla="*/ 3546 h 10000"/>
                <a:gd name="connsiteX34" fmla="*/ 10000 w 10000"/>
                <a:gd name="connsiteY34" fmla="*/ 3092 h 10000"/>
                <a:gd name="connsiteX35" fmla="*/ 9963 w 10000"/>
                <a:gd name="connsiteY35" fmla="*/ 2655 h 10000"/>
                <a:gd name="connsiteX36" fmla="*/ 9904 w 10000"/>
                <a:gd name="connsiteY36" fmla="*/ 2252 h 10000"/>
                <a:gd name="connsiteX37" fmla="*/ 9828 w 10000"/>
                <a:gd name="connsiteY37" fmla="*/ 2067 h 10000"/>
                <a:gd name="connsiteX38" fmla="*/ 9773 w 10000"/>
                <a:gd name="connsiteY38" fmla="*/ 1899 h 10000"/>
                <a:gd name="connsiteX39" fmla="*/ 9675 w 10000"/>
                <a:gd name="connsiteY39" fmla="*/ 1714 h 10000"/>
                <a:gd name="connsiteX40" fmla="*/ 9562 w 10000"/>
                <a:gd name="connsiteY40" fmla="*/ 1563 h 10000"/>
                <a:gd name="connsiteX41" fmla="*/ 9562 w 10000"/>
                <a:gd name="connsiteY41" fmla="*/ 1563 h 10000"/>
                <a:gd name="connsiteX42" fmla="*/ 9430 w 10000"/>
                <a:gd name="connsiteY42" fmla="*/ 1412 h 10000"/>
                <a:gd name="connsiteX43" fmla="*/ 9277 w 10000"/>
                <a:gd name="connsiteY43" fmla="*/ 1294 h 10000"/>
                <a:gd name="connsiteX44" fmla="*/ 8895 w 10000"/>
                <a:gd name="connsiteY44" fmla="*/ 1025 h 10000"/>
                <a:gd name="connsiteX45" fmla="*/ 8496 w 10000"/>
                <a:gd name="connsiteY45" fmla="*/ 773 h 10000"/>
                <a:gd name="connsiteX46" fmla="*/ 8018 w 10000"/>
                <a:gd name="connsiteY46" fmla="*/ 571 h 10000"/>
                <a:gd name="connsiteX47" fmla="*/ 7467 w 10000"/>
                <a:gd name="connsiteY47" fmla="*/ 403 h 10000"/>
                <a:gd name="connsiteX48" fmla="*/ 6914 w 10000"/>
                <a:gd name="connsiteY48" fmla="*/ 252 h 10000"/>
                <a:gd name="connsiteX49" fmla="*/ 6323 w 10000"/>
                <a:gd name="connsiteY49" fmla="*/ 118 h 10000"/>
                <a:gd name="connsiteX50" fmla="*/ 5734 w 10000"/>
                <a:gd name="connsiteY50" fmla="*/ 50 h 10000"/>
                <a:gd name="connsiteX51" fmla="*/ 5143 w 10000"/>
                <a:gd name="connsiteY51" fmla="*/ 0 h 10000"/>
                <a:gd name="connsiteX52" fmla="*/ 4572 w 10000"/>
                <a:gd name="connsiteY52" fmla="*/ 0 h 10000"/>
                <a:gd name="connsiteX53" fmla="*/ 4038 w 10000"/>
                <a:gd name="connsiteY53" fmla="*/ 50 h 10000"/>
                <a:gd name="connsiteX54" fmla="*/ 3523 w 10000"/>
                <a:gd name="connsiteY54" fmla="*/ 118 h 10000"/>
                <a:gd name="connsiteX55" fmla="*/ 3295 w 10000"/>
                <a:gd name="connsiteY55" fmla="*/ 168 h 10000"/>
                <a:gd name="connsiteX56" fmla="*/ 3067 w 10000"/>
                <a:gd name="connsiteY56" fmla="*/ 252 h 10000"/>
                <a:gd name="connsiteX57" fmla="*/ 2877 w 10000"/>
                <a:gd name="connsiteY57" fmla="*/ 353 h 10000"/>
                <a:gd name="connsiteX58" fmla="*/ 2705 w 10000"/>
                <a:gd name="connsiteY58" fmla="*/ 420 h 10000"/>
                <a:gd name="connsiteX59" fmla="*/ 2534 w 10000"/>
                <a:gd name="connsiteY59" fmla="*/ 555 h 10000"/>
                <a:gd name="connsiteX60" fmla="*/ 2381 w 10000"/>
                <a:gd name="connsiteY60" fmla="*/ 672 h 10000"/>
                <a:gd name="connsiteX61" fmla="*/ 2266 w 10000"/>
                <a:gd name="connsiteY61" fmla="*/ 807 h 10000"/>
                <a:gd name="connsiteX62" fmla="*/ 2151 w 10000"/>
                <a:gd name="connsiteY62" fmla="*/ 958 h 10000"/>
                <a:gd name="connsiteX0" fmla="*/ 2151 w 10000"/>
                <a:gd name="connsiteY0" fmla="*/ 958 h 10000"/>
                <a:gd name="connsiteX1" fmla="*/ 2151 w 10000"/>
                <a:gd name="connsiteY1" fmla="*/ 958 h 10000"/>
                <a:gd name="connsiteX2" fmla="*/ 1257 w 10000"/>
                <a:gd name="connsiteY2" fmla="*/ 3008 h 10000"/>
                <a:gd name="connsiteX3" fmla="*/ 0 w 10000"/>
                <a:gd name="connsiteY3" fmla="*/ 5933 h 10000"/>
                <a:gd name="connsiteX4" fmla="*/ 456 w 10000"/>
                <a:gd name="connsiteY4" fmla="*/ 9345 h 10000"/>
                <a:gd name="connsiteX5" fmla="*/ 1087 w 10000"/>
                <a:gd name="connsiteY5" fmla="*/ 9597 h 10000"/>
                <a:gd name="connsiteX6" fmla="*/ 1438 w 10000"/>
                <a:gd name="connsiteY6" fmla="*/ 9823 h 10000"/>
                <a:gd name="connsiteX7" fmla="*/ 2724 w 10000"/>
                <a:gd name="connsiteY7" fmla="*/ 9899 h 10000"/>
                <a:gd name="connsiteX8" fmla="*/ 4096 w 10000"/>
                <a:gd name="connsiteY8" fmla="*/ 10000 h 10000"/>
                <a:gd name="connsiteX9" fmla="*/ 4590 w 10000"/>
                <a:gd name="connsiteY9" fmla="*/ 10000 h 10000"/>
                <a:gd name="connsiteX10" fmla="*/ 5030 w 10000"/>
                <a:gd name="connsiteY10" fmla="*/ 9983 h 10000"/>
                <a:gd name="connsiteX11" fmla="*/ 5486 w 10000"/>
                <a:gd name="connsiteY11" fmla="*/ 9933 h 10000"/>
                <a:gd name="connsiteX12" fmla="*/ 5924 w 10000"/>
                <a:gd name="connsiteY12" fmla="*/ 9849 h 10000"/>
                <a:gd name="connsiteX13" fmla="*/ 6286 w 10000"/>
                <a:gd name="connsiteY13" fmla="*/ 9782 h 10000"/>
                <a:gd name="connsiteX14" fmla="*/ 6666 w 10000"/>
                <a:gd name="connsiteY14" fmla="*/ 9681 h 10000"/>
                <a:gd name="connsiteX15" fmla="*/ 7008 w 10000"/>
                <a:gd name="connsiteY15" fmla="*/ 9529 h 10000"/>
                <a:gd name="connsiteX16" fmla="*/ 7296 w 10000"/>
                <a:gd name="connsiteY16" fmla="*/ 9378 h 10000"/>
                <a:gd name="connsiteX17" fmla="*/ 7525 w 10000"/>
                <a:gd name="connsiteY17" fmla="*/ 9176 h 10000"/>
                <a:gd name="connsiteX18" fmla="*/ 7525 w 10000"/>
                <a:gd name="connsiteY18" fmla="*/ 9176 h 10000"/>
                <a:gd name="connsiteX19" fmla="*/ 7924 w 10000"/>
                <a:gd name="connsiteY19" fmla="*/ 8773 h 10000"/>
                <a:gd name="connsiteX20" fmla="*/ 8248 w 10000"/>
                <a:gd name="connsiteY20" fmla="*/ 8387 h 10000"/>
                <a:gd name="connsiteX21" fmla="*/ 8475 w 10000"/>
                <a:gd name="connsiteY21" fmla="*/ 8034 h 10000"/>
                <a:gd name="connsiteX22" fmla="*/ 8667 w 10000"/>
                <a:gd name="connsiteY22" fmla="*/ 7731 h 10000"/>
                <a:gd name="connsiteX23" fmla="*/ 8782 w 10000"/>
                <a:gd name="connsiteY23" fmla="*/ 7445 h 10000"/>
                <a:gd name="connsiteX24" fmla="*/ 8876 w 10000"/>
                <a:gd name="connsiteY24" fmla="*/ 7277 h 10000"/>
                <a:gd name="connsiteX25" fmla="*/ 8932 w 10000"/>
                <a:gd name="connsiteY25" fmla="*/ 7092 h 10000"/>
                <a:gd name="connsiteX26" fmla="*/ 8932 w 10000"/>
                <a:gd name="connsiteY26" fmla="*/ 7092 h 10000"/>
                <a:gd name="connsiteX27" fmla="*/ 9200 w 10000"/>
                <a:gd name="connsiteY27" fmla="*/ 6454 h 10000"/>
                <a:gd name="connsiteX28" fmla="*/ 9448 w 10000"/>
                <a:gd name="connsiteY28" fmla="*/ 5782 h 10000"/>
                <a:gd name="connsiteX29" fmla="*/ 9714 w 10000"/>
                <a:gd name="connsiteY29" fmla="*/ 4908 h 10000"/>
                <a:gd name="connsiteX30" fmla="*/ 9828 w 10000"/>
                <a:gd name="connsiteY30" fmla="*/ 4487 h 10000"/>
                <a:gd name="connsiteX31" fmla="*/ 9904 w 10000"/>
                <a:gd name="connsiteY31" fmla="*/ 4000 h 10000"/>
                <a:gd name="connsiteX32" fmla="*/ 9963 w 10000"/>
                <a:gd name="connsiteY32" fmla="*/ 3546 h 10000"/>
                <a:gd name="connsiteX33" fmla="*/ 10000 w 10000"/>
                <a:gd name="connsiteY33" fmla="*/ 3092 h 10000"/>
                <a:gd name="connsiteX34" fmla="*/ 9963 w 10000"/>
                <a:gd name="connsiteY34" fmla="*/ 2655 h 10000"/>
                <a:gd name="connsiteX35" fmla="*/ 9904 w 10000"/>
                <a:gd name="connsiteY35" fmla="*/ 2252 h 10000"/>
                <a:gd name="connsiteX36" fmla="*/ 9828 w 10000"/>
                <a:gd name="connsiteY36" fmla="*/ 2067 h 10000"/>
                <a:gd name="connsiteX37" fmla="*/ 9773 w 10000"/>
                <a:gd name="connsiteY37" fmla="*/ 1899 h 10000"/>
                <a:gd name="connsiteX38" fmla="*/ 9675 w 10000"/>
                <a:gd name="connsiteY38" fmla="*/ 1714 h 10000"/>
                <a:gd name="connsiteX39" fmla="*/ 9562 w 10000"/>
                <a:gd name="connsiteY39" fmla="*/ 1563 h 10000"/>
                <a:gd name="connsiteX40" fmla="*/ 9562 w 10000"/>
                <a:gd name="connsiteY40" fmla="*/ 1563 h 10000"/>
                <a:gd name="connsiteX41" fmla="*/ 9430 w 10000"/>
                <a:gd name="connsiteY41" fmla="*/ 1412 h 10000"/>
                <a:gd name="connsiteX42" fmla="*/ 9277 w 10000"/>
                <a:gd name="connsiteY42" fmla="*/ 1294 h 10000"/>
                <a:gd name="connsiteX43" fmla="*/ 8895 w 10000"/>
                <a:gd name="connsiteY43" fmla="*/ 1025 h 10000"/>
                <a:gd name="connsiteX44" fmla="*/ 8496 w 10000"/>
                <a:gd name="connsiteY44" fmla="*/ 773 h 10000"/>
                <a:gd name="connsiteX45" fmla="*/ 8018 w 10000"/>
                <a:gd name="connsiteY45" fmla="*/ 571 h 10000"/>
                <a:gd name="connsiteX46" fmla="*/ 7467 w 10000"/>
                <a:gd name="connsiteY46" fmla="*/ 403 h 10000"/>
                <a:gd name="connsiteX47" fmla="*/ 6914 w 10000"/>
                <a:gd name="connsiteY47" fmla="*/ 252 h 10000"/>
                <a:gd name="connsiteX48" fmla="*/ 6323 w 10000"/>
                <a:gd name="connsiteY48" fmla="*/ 118 h 10000"/>
                <a:gd name="connsiteX49" fmla="*/ 5734 w 10000"/>
                <a:gd name="connsiteY49" fmla="*/ 50 h 10000"/>
                <a:gd name="connsiteX50" fmla="*/ 5143 w 10000"/>
                <a:gd name="connsiteY50" fmla="*/ 0 h 10000"/>
                <a:gd name="connsiteX51" fmla="*/ 4572 w 10000"/>
                <a:gd name="connsiteY51" fmla="*/ 0 h 10000"/>
                <a:gd name="connsiteX52" fmla="*/ 4038 w 10000"/>
                <a:gd name="connsiteY52" fmla="*/ 50 h 10000"/>
                <a:gd name="connsiteX53" fmla="*/ 3523 w 10000"/>
                <a:gd name="connsiteY53" fmla="*/ 118 h 10000"/>
                <a:gd name="connsiteX54" fmla="*/ 3295 w 10000"/>
                <a:gd name="connsiteY54" fmla="*/ 168 h 10000"/>
                <a:gd name="connsiteX55" fmla="*/ 3067 w 10000"/>
                <a:gd name="connsiteY55" fmla="*/ 252 h 10000"/>
                <a:gd name="connsiteX56" fmla="*/ 2877 w 10000"/>
                <a:gd name="connsiteY56" fmla="*/ 353 h 10000"/>
                <a:gd name="connsiteX57" fmla="*/ 2705 w 10000"/>
                <a:gd name="connsiteY57" fmla="*/ 420 h 10000"/>
                <a:gd name="connsiteX58" fmla="*/ 2534 w 10000"/>
                <a:gd name="connsiteY58" fmla="*/ 555 h 10000"/>
                <a:gd name="connsiteX59" fmla="*/ 2381 w 10000"/>
                <a:gd name="connsiteY59" fmla="*/ 672 h 10000"/>
                <a:gd name="connsiteX60" fmla="*/ 2266 w 10000"/>
                <a:gd name="connsiteY60" fmla="*/ 807 h 10000"/>
                <a:gd name="connsiteX61" fmla="*/ 2151 w 10000"/>
                <a:gd name="connsiteY61" fmla="*/ 958 h 10000"/>
                <a:gd name="connsiteX0" fmla="*/ 2151 w 10000"/>
                <a:gd name="connsiteY0" fmla="*/ 958 h 10000"/>
                <a:gd name="connsiteX1" fmla="*/ 2151 w 10000"/>
                <a:gd name="connsiteY1" fmla="*/ 958 h 10000"/>
                <a:gd name="connsiteX2" fmla="*/ 1257 w 10000"/>
                <a:gd name="connsiteY2" fmla="*/ 3008 h 10000"/>
                <a:gd name="connsiteX3" fmla="*/ 0 w 10000"/>
                <a:gd name="connsiteY3" fmla="*/ 5933 h 10000"/>
                <a:gd name="connsiteX4" fmla="*/ 456 w 10000"/>
                <a:gd name="connsiteY4" fmla="*/ 9345 h 10000"/>
                <a:gd name="connsiteX5" fmla="*/ 1438 w 10000"/>
                <a:gd name="connsiteY5" fmla="*/ 9823 h 10000"/>
                <a:gd name="connsiteX6" fmla="*/ 2724 w 10000"/>
                <a:gd name="connsiteY6" fmla="*/ 9899 h 10000"/>
                <a:gd name="connsiteX7" fmla="*/ 4096 w 10000"/>
                <a:gd name="connsiteY7" fmla="*/ 10000 h 10000"/>
                <a:gd name="connsiteX8" fmla="*/ 4590 w 10000"/>
                <a:gd name="connsiteY8" fmla="*/ 10000 h 10000"/>
                <a:gd name="connsiteX9" fmla="*/ 5030 w 10000"/>
                <a:gd name="connsiteY9" fmla="*/ 9983 h 10000"/>
                <a:gd name="connsiteX10" fmla="*/ 5486 w 10000"/>
                <a:gd name="connsiteY10" fmla="*/ 9933 h 10000"/>
                <a:gd name="connsiteX11" fmla="*/ 5924 w 10000"/>
                <a:gd name="connsiteY11" fmla="*/ 9849 h 10000"/>
                <a:gd name="connsiteX12" fmla="*/ 6286 w 10000"/>
                <a:gd name="connsiteY12" fmla="*/ 9782 h 10000"/>
                <a:gd name="connsiteX13" fmla="*/ 6666 w 10000"/>
                <a:gd name="connsiteY13" fmla="*/ 9681 h 10000"/>
                <a:gd name="connsiteX14" fmla="*/ 7008 w 10000"/>
                <a:gd name="connsiteY14" fmla="*/ 9529 h 10000"/>
                <a:gd name="connsiteX15" fmla="*/ 7296 w 10000"/>
                <a:gd name="connsiteY15" fmla="*/ 9378 h 10000"/>
                <a:gd name="connsiteX16" fmla="*/ 7525 w 10000"/>
                <a:gd name="connsiteY16" fmla="*/ 9176 h 10000"/>
                <a:gd name="connsiteX17" fmla="*/ 7525 w 10000"/>
                <a:gd name="connsiteY17" fmla="*/ 9176 h 10000"/>
                <a:gd name="connsiteX18" fmla="*/ 7924 w 10000"/>
                <a:gd name="connsiteY18" fmla="*/ 8773 h 10000"/>
                <a:gd name="connsiteX19" fmla="*/ 8248 w 10000"/>
                <a:gd name="connsiteY19" fmla="*/ 8387 h 10000"/>
                <a:gd name="connsiteX20" fmla="*/ 8475 w 10000"/>
                <a:gd name="connsiteY20" fmla="*/ 8034 h 10000"/>
                <a:gd name="connsiteX21" fmla="*/ 8667 w 10000"/>
                <a:gd name="connsiteY21" fmla="*/ 7731 h 10000"/>
                <a:gd name="connsiteX22" fmla="*/ 8782 w 10000"/>
                <a:gd name="connsiteY22" fmla="*/ 7445 h 10000"/>
                <a:gd name="connsiteX23" fmla="*/ 8876 w 10000"/>
                <a:gd name="connsiteY23" fmla="*/ 7277 h 10000"/>
                <a:gd name="connsiteX24" fmla="*/ 8932 w 10000"/>
                <a:gd name="connsiteY24" fmla="*/ 7092 h 10000"/>
                <a:gd name="connsiteX25" fmla="*/ 8932 w 10000"/>
                <a:gd name="connsiteY25" fmla="*/ 7092 h 10000"/>
                <a:gd name="connsiteX26" fmla="*/ 9200 w 10000"/>
                <a:gd name="connsiteY26" fmla="*/ 6454 h 10000"/>
                <a:gd name="connsiteX27" fmla="*/ 9448 w 10000"/>
                <a:gd name="connsiteY27" fmla="*/ 5782 h 10000"/>
                <a:gd name="connsiteX28" fmla="*/ 9714 w 10000"/>
                <a:gd name="connsiteY28" fmla="*/ 4908 h 10000"/>
                <a:gd name="connsiteX29" fmla="*/ 9828 w 10000"/>
                <a:gd name="connsiteY29" fmla="*/ 4487 h 10000"/>
                <a:gd name="connsiteX30" fmla="*/ 9904 w 10000"/>
                <a:gd name="connsiteY30" fmla="*/ 4000 h 10000"/>
                <a:gd name="connsiteX31" fmla="*/ 9963 w 10000"/>
                <a:gd name="connsiteY31" fmla="*/ 3546 h 10000"/>
                <a:gd name="connsiteX32" fmla="*/ 10000 w 10000"/>
                <a:gd name="connsiteY32" fmla="*/ 3092 h 10000"/>
                <a:gd name="connsiteX33" fmla="*/ 9963 w 10000"/>
                <a:gd name="connsiteY33" fmla="*/ 2655 h 10000"/>
                <a:gd name="connsiteX34" fmla="*/ 9904 w 10000"/>
                <a:gd name="connsiteY34" fmla="*/ 2252 h 10000"/>
                <a:gd name="connsiteX35" fmla="*/ 9828 w 10000"/>
                <a:gd name="connsiteY35" fmla="*/ 2067 h 10000"/>
                <a:gd name="connsiteX36" fmla="*/ 9773 w 10000"/>
                <a:gd name="connsiteY36" fmla="*/ 1899 h 10000"/>
                <a:gd name="connsiteX37" fmla="*/ 9675 w 10000"/>
                <a:gd name="connsiteY37" fmla="*/ 1714 h 10000"/>
                <a:gd name="connsiteX38" fmla="*/ 9562 w 10000"/>
                <a:gd name="connsiteY38" fmla="*/ 1563 h 10000"/>
                <a:gd name="connsiteX39" fmla="*/ 9562 w 10000"/>
                <a:gd name="connsiteY39" fmla="*/ 1563 h 10000"/>
                <a:gd name="connsiteX40" fmla="*/ 9430 w 10000"/>
                <a:gd name="connsiteY40" fmla="*/ 1412 h 10000"/>
                <a:gd name="connsiteX41" fmla="*/ 9277 w 10000"/>
                <a:gd name="connsiteY41" fmla="*/ 1294 h 10000"/>
                <a:gd name="connsiteX42" fmla="*/ 8895 w 10000"/>
                <a:gd name="connsiteY42" fmla="*/ 1025 h 10000"/>
                <a:gd name="connsiteX43" fmla="*/ 8496 w 10000"/>
                <a:gd name="connsiteY43" fmla="*/ 773 h 10000"/>
                <a:gd name="connsiteX44" fmla="*/ 8018 w 10000"/>
                <a:gd name="connsiteY44" fmla="*/ 571 h 10000"/>
                <a:gd name="connsiteX45" fmla="*/ 7467 w 10000"/>
                <a:gd name="connsiteY45" fmla="*/ 403 h 10000"/>
                <a:gd name="connsiteX46" fmla="*/ 6914 w 10000"/>
                <a:gd name="connsiteY46" fmla="*/ 252 h 10000"/>
                <a:gd name="connsiteX47" fmla="*/ 6323 w 10000"/>
                <a:gd name="connsiteY47" fmla="*/ 118 h 10000"/>
                <a:gd name="connsiteX48" fmla="*/ 5734 w 10000"/>
                <a:gd name="connsiteY48" fmla="*/ 50 h 10000"/>
                <a:gd name="connsiteX49" fmla="*/ 5143 w 10000"/>
                <a:gd name="connsiteY49" fmla="*/ 0 h 10000"/>
                <a:gd name="connsiteX50" fmla="*/ 4572 w 10000"/>
                <a:gd name="connsiteY50" fmla="*/ 0 h 10000"/>
                <a:gd name="connsiteX51" fmla="*/ 4038 w 10000"/>
                <a:gd name="connsiteY51" fmla="*/ 50 h 10000"/>
                <a:gd name="connsiteX52" fmla="*/ 3523 w 10000"/>
                <a:gd name="connsiteY52" fmla="*/ 118 h 10000"/>
                <a:gd name="connsiteX53" fmla="*/ 3295 w 10000"/>
                <a:gd name="connsiteY53" fmla="*/ 168 h 10000"/>
                <a:gd name="connsiteX54" fmla="*/ 3067 w 10000"/>
                <a:gd name="connsiteY54" fmla="*/ 252 h 10000"/>
                <a:gd name="connsiteX55" fmla="*/ 2877 w 10000"/>
                <a:gd name="connsiteY55" fmla="*/ 353 h 10000"/>
                <a:gd name="connsiteX56" fmla="*/ 2705 w 10000"/>
                <a:gd name="connsiteY56" fmla="*/ 420 h 10000"/>
                <a:gd name="connsiteX57" fmla="*/ 2534 w 10000"/>
                <a:gd name="connsiteY57" fmla="*/ 555 h 10000"/>
                <a:gd name="connsiteX58" fmla="*/ 2381 w 10000"/>
                <a:gd name="connsiteY58" fmla="*/ 672 h 10000"/>
                <a:gd name="connsiteX59" fmla="*/ 2266 w 10000"/>
                <a:gd name="connsiteY59" fmla="*/ 807 h 10000"/>
                <a:gd name="connsiteX60" fmla="*/ 2151 w 10000"/>
                <a:gd name="connsiteY60" fmla="*/ 958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</a:cxnLst>
              <a:rect l="l" t="t" r="r" b="b"/>
              <a:pathLst>
                <a:path w="10000" h="10000">
                  <a:moveTo>
                    <a:pt x="2151" y="958"/>
                  </a:moveTo>
                  <a:lnTo>
                    <a:pt x="2151" y="958"/>
                  </a:lnTo>
                  <a:lnTo>
                    <a:pt x="1257" y="3008"/>
                  </a:lnTo>
                  <a:cubicBezTo>
                    <a:pt x="838" y="3983"/>
                    <a:pt x="448" y="4353"/>
                    <a:pt x="0" y="5933"/>
                  </a:cubicBezTo>
                  <a:cubicBezTo>
                    <a:pt x="38" y="7297"/>
                    <a:pt x="-125" y="7578"/>
                    <a:pt x="456" y="9345"/>
                  </a:cubicBezTo>
                  <a:lnTo>
                    <a:pt x="1438" y="9823"/>
                  </a:lnTo>
                  <a:lnTo>
                    <a:pt x="2724" y="9899"/>
                  </a:lnTo>
                  <a:lnTo>
                    <a:pt x="4096" y="10000"/>
                  </a:lnTo>
                  <a:lnTo>
                    <a:pt x="4590" y="10000"/>
                  </a:lnTo>
                  <a:lnTo>
                    <a:pt x="5030" y="9983"/>
                  </a:lnTo>
                  <a:lnTo>
                    <a:pt x="5486" y="9933"/>
                  </a:lnTo>
                  <a:lnTo>
                    <a:pt x="5924" y="9849"/>
                  </a:lnTo>
                  <a:lnTo>
                    <a:pt x="6286" y="9782"/>
                  </a:lnTo>
                  <a:lnTo>
                    <a:pt x="6666" y="9681"/>
                  </a:lnTo>
                  <a:lnTo>
                    <a:pt x="7008" y="9529"/>
                  </a:lnTo>
                  <a:lnTo>
                    <a:pt x="7296" y="9378"/>
                  </a:lnTo>
                  <a:lnTo>
                    <a:pt x="7525" y="9176"/>
                  </a:lnTo>
                  <a:lnTo>
                    <a:pt x="7525" y="9176"/>
                  </a:lnTo>
                  <a:lnTo>
                    <a:pt x="7924" y="8773"/>
                  </a:lnTo>
                  <a:lnTo>
                    <a:pt x="8248" y="8387"/>
                  </a:lnTo>
                  <a:cubicBezTo>
                    <a:pt x="8324" y="8269"/>
                    <a:pt x="8401" y="8152"/>
                    <a:pt x="8475" y="8034"/>
                  </a:cubicBezTo>
                  <a:lnTo>
                    <a:pt x="8667" y="7731"/>
                  </a:lnTo>
                  <a:cubicBezTo>
                    <a:pt x="8705" y="7636"/>
                    <a:pt x="8742" y="7540"/>
                    <a:pt x="8782" y="7445"/>
                  </a:cubicBezTo>
                  <a:cubicBezTo>
                    <a:pt x="8812" y="7389"/>
                    <a:pt x="8844" y="7333"/>
                    <a:pt x="8876" y="7277"/>
                  </a:cubicBezTo>
                  <a:cubicBezTo>
                    <a:pt x="8894" y="7215"/>
                    <a:pt x="8913" y="7154"/>
                    <a:pt x="8932" y="7092"/>
                  </a:cubicBezTo>
                  <a:lnTo>
                    <a:pt x="8932" y="7092"/>
                  </a:lnTo>
                  <a:cubicBezTo>
                    <a:pt x="9021" y="6879"/>
                    <a:pt x="9111" y="6667"/>
                    <a:pt x="9200" y="6454"/>
                  </a:cubicBezTo>
                  <a:cubicBezTo>
                    <a:pt x="9283" y="6230"/>
                    <a:pt x="9365" y="6006"/>
                    <a:pt x="9448" y="5782"/>
                  </a:cubicBezTo>
                  <a:cubicBezTo>
                    <a:pt x="9538" y="5491"/>
                    <a:pt x="9626" y="5199"/>
                    <a:pt x="9714" y="4908"/>
                  </a:cubicBezTo>
                  <a:cubicBezTo>
                    <a:pt x="9753" y="4768"/>
                    <a:pt x="9791" y="4627"/>
                    <a:pt x="9828" y="4487"/>
                  </a:cubicBezTo>
                  <a:cubicBezTo>
                    <a:pt x="9853" y="4325"/>
                    <a:pt x="9880" y="4162"/>
                    <a:pt x="9904" y="4000"/>
                  </a:cubicBezTo>
                  <a:cubicBezTo>
                    <a:pt x="9923" y="3849"/>
                    <a:pt x="9942" y="3697"/>
                    <a:pt x="9963" y="3546"/>
                  </a:cubicBezTo>
                  <a:cubicBezTo>
                    <a:pt x="9975" y="3395"/>
                    <a:pt x="9988" y="3243"/>
                    <a:pt x="10000" y="3092"/>
                  </a:cubicBezTo>
                  <a:cubicBezTo>
                    <a:pt x="9988" y="2946"/>
                    <a:pt x="9975" y="2801"/>
                    <a:pt x="9963" y="2655"/>
                  </a:cubicBezTo>
                  <a:cubicBezTo>
                    <a:pt x="9942" y="2521"/>
                    <a:pt x="9923" y="2386"/>
                    <a:pt x="9904" y="2252"/>
                  </a:cubicBezTo>
                  <a:cubicBezTo>
                    <a:pt x="9880" y="2190"/>
                    <a:pt x="9853" y="2129"/>
                    <a:pt x="9828" y="2067"/>
                  </a:cubicBezTo>
                  <a:cubicBezTo>
                    <a:pt x="9810" y="2011"/>
                    <a:pt x="9791" y="1955"/>
                    <a:pt x="9773" y="1899"/>
                  </a:cubicBezTo>
                  <a:lnTo>
                    <a:pt x="9675" y="1714"/>
                  </a:lnTo>
                  <a:cubicBezTo>
                    <a:pt x="9637" y="1664"/>
                    <a:pt x="9600" y="1613"/>
                    <a:pt x="9562" y="1563"/>
                  </a:cubicBezTo>
                  <a:lnTo>
                    <a:pt x="9562" y="1563"/>
                  </a:lnTo>
                  <a:lnTo>
                    <a:pt x="9430" y="1412"/>
                  </a:lnTo>
                  <a:cubicBezTo>
                    <a:pt x="9378" y="1373"/>
                    <a:pt x="9329" y="1333"/>
                    <a:pt x="9277" y="1294"/>
                  </a:cubicBezTo>
                  <a:lnTo>
                    <a:pt x="8895" y="1025"/>
                  </a:lnTo>
                  <a:lnTo>
                    <a:pt x="8496" y="773"/>
                  </a:lnTo>
                  <a:lnTo>
                    <a:pt x="8018" y="571"/>
                  </a:lnTo>
                  <a:lnTo>
                    <a:pt x="7467" y="403"/>
                  </a:lnTo>
                  <a:lnTo>
                    <a:pt x="6914" y="252"/>
                  </a:lnTo>
                  <a:lnTo>
                    <a:pt x="6323" y="118"/>
                  </a:lnTo>
                  <a:lnTo>
                    <a:pt x="5734" y="50"/>
                  </a:lnTo>
                  <a:lnTo>
                    <a:pt x="5143" y="0"/>
                  </a:lnTo>
                  <a:lnTo>
                    <a:pt x="4572" y="0"/>
                  </a:lnTo>
                  <a:lnTo>
                    <a:pt x="4038" y="50"/>
                  </a:lnTo>
                  <a:lnTo>
                    <a:pt x="3523" y="118"/>
                  </a:lnTo>
                  <a:lnTo>
                    <a:pt x="3295" y="168"/>
                  </a:lnTo>
                  <a:lnTo>
                    <a:pt x="3067" y="252"/>
                  </a:lnTo>
                  <a:lnTo>
                    <a:pt x="2877" y="353"/>
                  </a:lnTo>
                  <a:lnTo>
                    <a:pt x="2705" y="420"/>
                  </a:lnTo>
                  <a:lnTo>
                    <a:pt x="2534" y="555"/>
                  </a:lnTo>
                  <a:lnTo>
                    <a:pt x="2381" y="672"/>
                  </a:lnTo>
                  <a:cubicBezTo>
                    <a:pt x="2344" y="717"/>
                    <a:pt x="2303" y="762"/>
                    <a:pt x="2266" y="807"/>
                  </a:cubicBezTo>
                  <a:cubicBezTo>
                    <a:pt x="2227" y="857"/>
                    <a:pt x="2190" y="908"/>
                    <a:pt x="2151" y="958"/>
                  </a:cubicBezTo>
                  <a:close/>
                </a:path>
              </a:pathLst>
            </a:custGeom>
            <a:solidFill>
              <a:srgbClr val="FEDCB8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45" name="Freeform 95"/>
            <p:cNvSpPr>
              <a:spLocks/>
            </p:cNvSpPr>
            <p:nvPr/>
          </p:nvSpPr>
          <p:spPr bwMode="auto">
            <a:xfrm>
              <a:off x="6967538" y="187325"/>
              <a:ext cx="865188" cy="944563"/>
            </a:xfrm>
            <a:custGeom>
              <a:avLst/>
              <a:gdLst>
                <a:gd name="T0" fmla="*/ 133 w 545"/>
                <a:gd name="T1" fmla="*/ 57 h 595"/>
                <a:gd name="T2" fmla="*/ 20 w 545"/>
                <a:gd name="T3" fmla="*/ 353 h 595"/>
                <a:gd name="T4" fmla="*/ 11 w 545"/>
                <a:gd name="T5" fmla="*/ 380 h 595"/>
                <a:gd name="T6" fmla="*/ 2 w 545"/>
                <a:gd name="T7" fmla="*/ 427 h 595"/>
                <a:gd name="T8" fmla="*/ 0 w 545"/>
                <a:gd name="T9" fmla="*/ 460 h 595"/>
                <a:gd name="T10" fmla="*/ 3 w 545"/>
                <a:gd name="T11" fmla="*/ 491 h 595"/>
                <a:gd name="T12" fmla="*/ 14 w 545"/>
                <a:gd name="T13" fmla="*/ 522 h 595"/>
                <a:gd name="T14" fmla="*/ 32 w 545"/>
                <a:gd name="T15" fmla="*/ 546 h 595"/>
                <a:gd name="T16" fmla="*/ 59 w 545"/>
                <a:gd name="T17" fmla="*/ 565 h 595"/>
                <a:gd name="T18" fmla="*/ 77 w 545"/>
                <a:gd name="T19" fmla="*/ 571 h 595"/>
                <a:gd name="T20" fmla="*/ 118 w 545"/>
                <a:gd name="T21" fmla="*/ 582 h 595"/>
                <a:gd name="T22" fmla="*/ 187 w 545"/>
                <a:gd name="T23" fmla="*/ 592 h 595"/>
                <a:gd name="T24" fmla="*/ 235 w 545"/>
                <a:gd name="T25" fmla="*/ 595 h 595"/>
                <a:gd name="T26" fmla="*/ 284 w 545"/>
                <a:gd name="T27" fmla="*/ 594 h 595"/>
                <a:gd name="T28" fmla="*/ 331 w 545"/>
                <a:gd name="T29" fmla="*/ 586 h 595"/>
                <a:gd name="T30" fmla="*/ 370 w 545"/>
                <a:gd name="T31" fmla="*/ 576 h 595"/>
                <a:gd name="T32" fmla="*/ 403 w 545"/>
                <a:gd name="T33" fmla="*/ 558 h 595"/>
                <a:gd name="T34" fmla="*/ 415 w 545"/>
                <a:gd name="T35" fmla="*/ 546 h 595"/>
                <a:gd name="T36" fmla="*/ 453 w 545"/>
                <a:gd name="T37" fmla="*/ 499 h 595"/>
                <a:gd name="T38" fmla="*/ 475 w 545"/>
                <a:gd name="T39" fmla="*/ 460 h 595"/>
                <a:gd name="T40" fmla="*/ 486 w 545"/>
                <a:gd name="T41" fmla="*/ 433 h 595"/>
                <a:gd name="T42" fmla="*/ 489 w 545"/>
                <a:gd name="T43" fmla="*/ 422 h 595"/>
                <a:gd name="T44" fmla="*/ 516 w 545"/>
                <a:gd name="T45" fmla="*/ 344 h 595"/>
                <a:gd name="T46" fmla="*/ 536 w 545"/>
                <a:gd name="T47" fmla="*/ 267 h 595"/>
                <a:gd name="T48" fmla="*/ 543 w 545"/>
                <a:gd name="T49" fmla="*/ 211 h 595"/>
                <a:gd name="T50" fmla="*/ 543 w 545"/>
                <a:gd name="T51" fmla="*/ 158 h 595"/>
                <a:gd name="T52" fmla="*/ 536 w 545"/>
                <a:gd name="T53" fmla="*/ 123 h 595"/>
                <a:gd name="T54" fmla="*/ 528 w 545"/>
                <a:gd name="T55" fmla="*/ 102 h 595"/>
                <a:gd name="T56" fmla="*/ 522 w 545"/>
                <a:gd name="T57" fmla="*/ 93 h 595"/>
                <a:gd name="T58" fmla="*/ 507 w 545"/>
                <a:gd name="T59" fmla="*/ 77 h 595"/>
                <a:gd name="T60" fmla="*/ 466 w 545"/>
                <a:gd name="T61" fmla="*/ 46 h 595"/>
                <a:gd name="T62" fmla="*/ 412 w 545"/>
                <a:gd name="T63" fmla="*/ 24 h 595"/>
                <a:gd name="T64" fmla="*/ 352 w 545"/>
                <a:gd name="T65" fmla="*/ 7 h 595"/>
                <a:gd name="T66" fmla="*/ 290 w 545"/>
                <a:gd name="T67" fmla="*/ 0 h 595"/>
                <a:gd name="T68" fmla="*/ 232 w 545"/>
                <a:gd name="T69" fmla="*/ 3 h 595"/>
                <a:gd name="T70" fmla="*/ 193 w 545"/>
                <a:gd name="T71" fmla="*/ 10 h 595"/>
                <a:gd name="T72" fmla="*/ 171 w 545"/>
                <a:gd name="T73" fmla="*/ 21 h 595"/>
                <a:gd name="T74" fmla="*/ 153 w 545"/>
                <a:gd name="T75" fmla="*/ 33 h 595"/>
                <a:gd name="T76" fmla="*/ 139 w 545"/>
                <a:gd name="T77" fmla="*/ 48 h 5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45" h="595">
                  <a:moveTo>
                    <a:pt x="133" y="57"/>
                  </a:moveTo>
                  <a:lnTo>
                    <a:pt x="133" y="57"/>
                  </a:lnTo>
                  <a:lnTo>
                    <a:pt x="86" y="179"/>
                  </a:lnTo>
                  <a:lnTo>
                    <a:pt x="20" y="353"/>
                  </a:lnTo>
                  <a:lnTo>
                    <a:pt x="20" y="353"/>
                  </a:lnTo>
                  <a:lnTo>
                    <a:pt x="11" y="380"/>
                  </a:lnTo>
                  <a:lnTo>
                    <a:pt x="3" y="411"/>
                  </a:lnTo>
                  <a:lnTo>
                    <a:pt x="2" y="427"/>
                  </a:lnTo>
                  <a:lnTo>
                    <a:pt x="0" y="443"/>
                  </a:lnTo>
                  <a:lnTo>
                    <a:pt x="0" y="460"/>
                  </a:lnTo>
                  <a:lnTo>
                    <a:pt x="0" y="476"/>
                  </a:lnTo>
                  <a:lnTo>
                    <a:pt x="3" y="491"/>
                  </a:lnTo>
                  <a:lnTo>
                    <a:pt x="8" y="506"/>
                  </a:lnTo>
                  <a:lnTo>
                    <a:pt x="14" y="522"/>
                  </a:lnTo>
                  <a:lnTo>
                    <a:pt x="21" y="535"/>
                  </a:lnTo>
                  <a:lnTo>
                    <a:pt x="32" y="546"/>
                  </a:lnTo>
                  <a:lnTo>
                    <a:pt x="44" y="556"/>
                  </a:lnTo>
                  <a:lnTo>
                    <a:pt x="59" y="565"/>
                  </a:lnTo>
                  <a:lnTo>
                    <a:pt x="77" y="571"/>
                  </a:lnTo>
                  <a:lnTo>
                    <a:pt x="77" y="571"/>
                  </a:lnTo>
                  <a:lnTo>
                    <a:pt x="97" y="577"/>
                  </a:lnTo>
                  <a:lnTo>
                    <a:pt x="118" y="582"/>
                  </a:lnTo>
                  <a:lnTo>
                    <a:pt x="163" y="589"/>
                  </a:lnTo>
                  <a:lnTo>
                    <a:pt x="187" y="592"/>
                  </a:lnTo>
                  <a:lnTo>
                    <a:pt x="211" y="594"/>
                  </a:lnTo>
                  <a:lnTo>
                    <a:pt x="235" y="595"/>
                  </a:lnTo>
                  <a:lnTo>
                    <a:pt x="261" y="595"/>
                  </a:lnTo>
                  <a:lnTo>
                    <a:pt x="284" y="594"/>
                  </a:lnTo>
                  <a:lnTo>
                    <a:pt x="308" y="591"/>
                  </a:lnTo>
                  <a:lnTo>
                    <a:pt x="331" y="586"/>
                  </a:lnTo>
                  <a:lnTo>
                    <a:pt x="350" y="582"/>
                  </a:lnTo>
                  <a:lnTo>
                    <a:pt x="370" y="576"/>
                  </a:lnTo>
                  <a:lnTo>
                    <a:pt x="388" y="567"/>
                  </a:lnTo>
                  <a:lnTo>
                    <a:pt x="403" y="558"/>
                  </a:lnTo>
                  <a:lnTo>
                    <a:pt x="415" y="546"/>
                  </a:lnTo>
                  <a:lnTo>
                    <a:pt x="415" y="546"/>
                  </a:lnTo>
                  <a:lnTo>
                    <a:pt x="436" y="522"/>
                  </a:lnTo>
                  <a:lnTo>
                    <a:pt x="453" y="499"/>
                  </a:lnTo>
                  <a:lnTo>
                    <a:pt x="465" y="478"/>
                  </a:lnTo>
                  <a:lnTo>
                    <a:pt x="475" y="460"/>
                  </a:lnTo>
                  <a:lnTo>
                    <a:pt x="481" y="443"/>
                  </a:lnTo>
                  <a:lnTo>
                    <a:pt x="486" y="433"/>
                  </a:lnTo>
                  <a:lnTo>
                    <a:pt x="489" y="422"/>
                  </a:lnTo>
                  <a:lnTo>
                    <a:pt x="489" y="422"/>
                  </a:lnTo>
                  <a:lnTo>
                    <a:pt x="503" y="384"/>
                  </a:lnTo>
                  <a:lnTo>
                    <a:pt x="516" y="344"/>
                  </a:lnTo>
                  <a:lnTo>
                    <a:pt x="530" y="292"/>
                  </a:lnTo>
                  <a:lnTo>
                    <a:pt x="536" y="267"/>
                  </a:lnTo>
                  <a:lnTo>
                    <a:pt x="540" y="238"/>
                  </a:lnTo>
                  <a:lnTo>
                    <a:pt x="543" y="211"/>
                  </a:lnTo>
                  <a:lnTo>
                    <a:pt x="545" y="184"/>
                  </a:lnTo>
                  <a:lnTo>
                    <a:pt x="543" y="158"/>
                  </a:lnTo>
                  <a:lnTo>
                    <a:pt x="540" y="134"/>
                  </a:lnTo>
                  <a:lnTo>
                    <a:pt x="536" y="123"/>
                  </a:lnTo>
                  <a:lnTo>
                    <a:pt x="533" y="113"/>
                  </a:lnTo>
                  <a:lnTo>
                    <a:pt x="528" y="102"/>
                  </a:lnTo>
                  <a:lnTo>
                    <a:pt x="522" y="93"/>
                  </a:lnTo>
                  <a:lnTo>
                    <a:pt x="522" y="93"/>
                  </a:lnTo>
                  <a:lnTo>
                    <a:pt x="515" y="84"/>
                  </a:lnTo>
                  <a:lnTo>
                    <a:pt x="507" y="77"/>
                  </a:lnTo>
                  <a:lnTo>
                    <a:pt x="487" y="61"/>
                  </a:lnTo>
                  <a:lnTo>
                    <a:pt x="466" y="46"/>
                  </a:lnTo>
                  <a:lnTo>
                    <a:pt x="441" y="34"/>
                  </a:lnTo>
                  <a:lnTo>
                    <a:pt x="412" y="24"/>
                  </a:lnTo>
                  <a:lnTo>
                    <a:pt x="383" y="15"/>
                  </a:lnTo>
                  <a:lnTo>
                    <a:pt x="352" y="7"/>
                  </a:lnTo>
                  <a:lnTo>
                    <a:pt x="321" y="3"/>
                  </a:lnTo>
                  <a:lnTo>
                    <a:pt x="290" y="0"/>
                  </a:lnTo>
                  <a:lnTo>
                    <a:pt x="260" y="0"/>
                  </a:lnTo>
                  <a:lnTo>
                    <a:pt x="232" y="3"/>
                  </a:lnTo>
                  <a:lnTo>
                    <a:pt x="205" y="7"/>
                  </a:lnTo>
                  <a:lnTo>
                    <a:pt x="193" y="10"/>
                  </a:lnTo>
                  <a:lnTo>
                    <a:pt x="181" y="15"/>
                  </a:lnTo>
                  <a:lnTo>
                    <a:pt x="171" y="21"/>
                  </a:lnTo>
                  <a:lnTo>
                    <a:pt x="162" y="25"/>
                  </a:lnTo>
                  <a:lnTo>
                    <a:pt x="153" y="33"/>
                  </a:lnTo>
                  <a:lnTo>
                    <a:pt x="145" y="40"/>
                  </a:lnTo>
                  <a:lnTo>
                    <a:pt x="139" y="48"/>
                  </a:lnTo>
                  <a:lnTo>
                    <a:pt x="133" y="57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46" name="Freeform 96"/>
            <p:cNvSpPr>
              <a:spLocks/>
            </p:cNvSpPr>
            <p:nvPr/>
          </p:nvSpPr>
          <p:spPr bwMode="auto">
            <a:xfrm>
              <a:off x="7127875" y="471488"/>
              <a:ext cx="122238" cy="130175"/>
            </a:xfrm>
            <a:custGeom>
              <a:avLst/>
              <a:gdLst>
                <a:gd name="T0" fmla="*/ 62 w 77"/>
                <a:gd name="T1" fmla="*/ 0 h 82"/>
                <a:gd name="T2" fmla="*/ 62 w 77"/>
                <a:gd name="T3" fmla="*/ 0 h 82"/>
                <a:gd name="T4" fmla="*/ 53 w 77"/>
                <a:gd name="T5" fmla="*/ 15 h 82"/>
                <a:gd name="T6" fmla="*/ 44 w 77"/>
                <a:gd name="T7" fmla="*/ 26 h 82"/>
                <a:gd name="T8" fmla="*/ 39 w 77"/>
                <a:gd name="T9" fmla="*/ 29 h 82"/>
                <a:gd name="T10" fmla="*/ 35 w 77"/>
                <a:gd name="T11" fmla="*/ 30 h 82"/>
                <a:gd name="T12" fmla="*/ 35 w 77"/>
                <a:gd name="T13" fmla="*/ 30 h 82"/>
                <a:gd name="T14" fmla="*/ 23 w 77"/>
                <a:gd name="T15" fmla="*/ 33 h 82"/>
                <a:gd name="T16" fmla="*/ 15 w 77"/>
                <a:gd name="T17" fmla="*/ 35 h 82"/>
                <a:gd name="T18" fmla="*/ 8 w 77"/>
                <a:gd name="T19" fmla="*/ 39 h 82"/>
                <a:gd name="T20" fmla="*/ 3 w 77"/>
                <a:gd name="T21" fmla="*/ 44 h 82"/>
                <a:gd name="T22" fmla="*/ 2 w 77"/>
                <a:gd name="T23" fmla="*/ 47 h 82"/>
                <a:gd name="T24" fmla="*/ 0 w 77"/>
                <a:gd name="T25" fmla="*/ 50 h 82"/>
                <a:gd name="T26" fmla="*/ 2 w 77"/>
                <a:gd name="T27" fmla="*/ 54 h 82"/>
                <a:gd name="T28" fmla="*/ 5 w 77"/>
                <a:gd name="T29" fmla="*/ 57 h 82"/>
                <a:gd name="T30" fmla="*/ 8 w 77"/>
                <a:gd name="T31" fmla="*/ 62 h 82"/>
                <a:gd name="T32" fmla="*/ 14 w 77"/>
                <a:gd name="T33" fmla="*/ 67 h 82"/>
                <a:gd name="T34" fmla="*/ 14 w 77"/>
                <a:gd name="T35" fmla="*/ 67 h 82"/>
                <a:gd name="T36" fmla="*/ 26 w 77"/>
                <a:gd name="T37" fmla="*/ 74 h 82"/>
                <a:gd name="T38" fmla="*/ 36 w 77"/>
                <a:gd name="T39" fmla="*/ 79 h 82"/>
                <a:gd name="T40" fmla="*/ 49 w 77"/>
                <a:gd name="T41" fmla="*/ 80 h 82"/>
                <a:gd name="T42" fmla="*/ 58 w 77"/>
                <a:gd name="T43" fmla="*/ 82 h 82"/>
                <a:gd name="T44" fmla="*/ 65 w 77"/>
                <a:gd name="T45" fmla="*/ 80 h 82"/>
                <a:gd name="T46" fmla="*/ 73 w 77"/>
                <a:gd name="T47" fmla="*/ 79 h 82"/>
                <a:gd name="T48" fmla="*/ 77 w 77"/>
                <a:gd name="T49" fmla="*/ 77 h 82"/>
                <a:gd name="T50" fmla="*/ 77 w 77"/>
                <a:gd name="T51" fmla="*/ 77 h 82"/>
                <a:gd name="T52" fmla="*/ 68 w 77"/>
                <a:gd name="T53" fmla="*/ 76 h 82"/>
                <a:gd name="T54" fmla="*/ 49 w 77"/>
                <a:gd name="T55" fmla="*/ 70 h 82"/>
                <a:gd name="T56" fmla="*/ 36 w 77"/>
                <a:gd name="T57" fmla="*/ 67 h 82"/>
                <a:gd name="T58" fmla="*/ 27 w 77"/>
                <a:gd name="T59" fmla="*/ 62 h 82"/>
                <a:gd name="T60" fmla="*/ 20 w 77"/>
                <a:gd name="T61" fmla="*/ 56 h 82"/>
                <a:gd name="T62" fmla="*/ 18 w 77"/>
                <a:gd name="T63" fmla="*/ 53 h 82"/>
                <a:gd name="T64" fmla="*/ 17 w 77"/>
                <a:gd name="T65" fmla="*/ 50 h 82"/>
                <a:gd name="T66" fmla="*/ 17 w 77"/>
                <a:gd name="T67" fmla="*/ 50 h 82"/>
                <a:gd name="T68" fmla="*/ 18 w 77"/>
                <a:gd name="T69" fmla="*/ 45 h 82"/>
                <a:gd name="T70" fmla="*/ 20 w 77"/>
                <a:gd name="T71" fmla="*/ 44 h 82"/>
                <a:gd name="T72" fmla="*/ 24 w 77"/>
                <a:gd name="T73" fmla="*/ 42 h 82"/>
                <a:gd name="T74" fmla="*/ 29 w 77"/>
                <a:gd name="T75" fmla="*/ 44 h 82"/>
                <a:gd name="T76" fmla="*/ 41 w 77"/>
                <a:gd name="T77" fmla="*/ 44 h 82"/>
                <a:gd name="T78" fmla="*/ 45 w 77"/>
                <a:gd name="T79" fmla="*/ 42 h 82"/>
                <a:gd name="T80" fmla="*/ 52 w 77"/>
                <a:gd name="T81" fmla="*/ 41 h 82"/>
                <a:gd name="T82" fmla="*/ 52 w 77"/>
                <a:gd name="T83" fmla="*/ 41 h 82"/>
                <a:gd name="T84" fmla="*/ 55 w 77"/>
                <a:gd name="T85" fmla="*/ 36 h 82"/>
                <a:gd name="T86" fmla="*/ 58 w 77"/>
                <a:gd name="T87" fmla="*/ 30 h 82"/>
                <a:gd name="T88" fmla="*/ 61 w 77"/>
                <a:gd name="T89" fmla="*/ 17 h 82"/>
                <a:gd name="T90" fmla="*/ 62 w 77"/>
                <a:gd name="T91" fmla="*/ 5 h 82"/>
                <a:gd name="T92" fmla="*/ 62 w 77"/>
                <a:gd name="T93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77" h="82">
                  <a:moveTo>
                    <a:pt x="62" y="0"/>
                  </a:moveTo>
                  <a:lnTo>
                    <a:pt x="62" y="0"/>
                  </a:lnTo>
                  <a:lnTo>
                    <a:pt x="53" y="15"/>
                  </a:lnTo>
                  <a:lnTo>
                    <a:pt x="44" y="26"/>
                  </a:lnTo>
                  <a:lnTo>
                    <a:pt x="39" y="29"/>
                  </a:lnTo>
                  <a:lnTo>
                    <a:pt x="35" y="30"/>
                  </a:lnTo>
                  <a:lnTo>
                    <a:pt x="35" y="30"/>
                  </a:lnTo>
                  <a:lnTo>
                    <a:pt x="23" y="33"/>
                  </a:lnTo>
                  <a:lnTo>
                    <a:pt x="15" y="35"/>
                  </a:lnTo>
                  <a:lnTo>
                    <a:pt x="8" y="39"/>
                  </a:lnTo>
                  <a:lnTo>
                    <a:pt x="3" y="44"/>
                  </a:lnTo>
                  <a:lnTo>
                    <a:pt x="2" y="47"/>
                  </a:lnTo>
                  <a:lnTo>
                    <a:pt x="0" y="50"/>
                  </a:lnTo>
                  <a:lnTo>
                    <a:pt x="2" y="54"/>
                  </a:lnTo>
                  <a:lnTo>
                    <a:pt x="5" y="57"/>
                  </a:lnTo>
                  <a:lnTo>
                    <a:pt x="8" y="62"/>
                  </a:lnTo>
                  <a:lnTo>
                    <a:pt x="14" y="67"/>
                  </a:lnTo>
                  <a:lnTo>
                    <a:pt x="14" y="67"/>
                  </a:lnTo>
                  <a:lnTo>
                    <a:pt x="26" y="74"/>
                  </a:lnTo>
                  <a:lnTo>
                    <a:pt x="36" y="79"/>
                  </a:lnTo>
                  <a:lnTo>
                    <a:pt x="49" y="80"/>
                  </a:lnTo>
                  <a:lnTo>
                    <a:pt x="58" y="82"/>
                  </a:lnTo>
                  <a:lnTo>
                    <a:pt x="65" y="80"/>
                  </a:lnTo>
                  <a:lnTo>
                    <a:pt x="73" y="79"/>
                  </a:lnTo>
                  <a:lnTo>
                    <a:pt x="77" y="77"/>
                  </a:lnTo>
                  <a:lnTo>
                    <a:pt x="77" y="77"/>
                  </a:lnTo>
                  <a:lnTo>
                    <a:pt x="68" y="76"/>
                  </a:lnTo>
                  <a:lnTo>
                    <a:pt x="49" y="70"/>
                  </a:lnTo>
                  <a:lnTo>
                    <a:pt x="36" y="67"/>
                  </a:lnTo>
                  <a:lnTo>
                    <a:pt x="27" y="62"/>
                  </a:lnTo>
                  <a:lnTo>
                    <a:pt x="20" y="56"/>
                  </a:lnTo>
                  <a:lnTo>
                    <a:pt x="18" y="53"/>
                  </a:lnTo>
                  <a:lnTo>
                    <a:pt x="17" y="50"/>
                  </a:lnTo>
                  <a:lnTo>
                    <a:pt x="17" y="50"/>
                  </a:lnTo>
                  <a:lnTo>
                    <a:pt x="18" y="45"/>
                  </a:lnTo>
                  <a:lnTo>
                    <a:pt x="20" y="44"/>
                  </a:lnTo>
                  <a:lnTo>
                    <a:pt x="24" y="42"/>
                  </a:lnTo>
                  <a:lnTo>
                    <a:pt x="29" y="44"/>
                  </a:lnTo>
                  <a:lnTo>
                    <a:pt x="41" y="44"/>
                  </a:lnTo>
                  <a:lnTo>
                    <a:pt x="45" y="42"/>
                  </a:lnTo>
                  <a:lnTo>
                    <a:pt x="52" y="41"/>
                  </a:lnTo>
                  <a:lnTo>
                    <a:pt x="52" y="41"/>
                  </a:lnTo>
                  <a:lnTo>
                    <a:pt x="55" y="36"/>
                  </a:lnTo>
                  <a:lnTo>
                    <a:pt x="58" y="30"/>
                  </a:lnTo>
                  <a:lnTo>
                    <a:pt x="61" y="17"/>
                  </a:lnTo>
                  <a:lnTo>
                    <a:pt x="62" y="5"/>
                  </a:lnTo>
                  <a:lnTo>
                    <a:pt x="62" y="0"/>
                  </a:lnTo>
                  <a:close/>
                </a:path>
              </a:pathLst>
            </a:custGeom>
            <a:solidFill>
              <a:srgbClr val="CB8F5E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47" name="Freeform 97"/>
            <p:cNvSpPr>
              <a:spLocks/>
            </p:cNvSpPr>
            <p:nvPr/>
          </p:nvSpPr>
          <p:spPr bwMode="auto">
            <a:xfrm>
              <a:off x="7127875" y="471488"/>
              <a:ext cx="122238" cy="130175"/>
            </a:xfrm>
            <a:custGeom>
              <a:avLst/>
              <a:gdLst>
                <a:gd name="T0" fmla="*/ 62 w 77"/>
                <a:gd name="T1" fmla="*/ 0 h 82"/>
                <a:gd name="T2" fmla="*/ 62 w 77"/>
                <a:gd name="T3" fmla="*/ 0 h 82"/>
                <a:gd name="T4" fmla="*/ 53 w 77"/>
                <a:gd name="T5" fmla="*/ 15 h 82"/>
                <a:gd name="T6" fmla="*/ 44 w 77"/>
                <a:gd name="T7" fmla="*/ 26 h 82"/>
                <a:gd name="T8" fmla="*/ 39 w 77"/>
                <a:gd name="T9" fmla="*/ 29 h 82"/>
                <a:gd name="T10" fmla="*/ 35 w 77"/>
                <a:gd name="T11" fmla="*/ 30 h 82"/>
                <a:gd name="T12" fmla="*/ 35 w 77"/>
                <a:gd name="T13" fmla="*/ 30 h 82"/>
                <a:gd name="T14" fmla="*/ 23 w 77"/>
                <a:gd name="T15" fmla="*/ 33 h 82"/>
                <a:gd name="T16" fmla="*/ 15 w 77"/>
                <a:gd name="T17" fmla="*/ 35 h 82"/>
                <a:gd name="T18" fmla="*/ 8 w 77"/>
                <a:gd name="T19" fmla="*/ 39 h 82"/>
                <a:gd name="T20" fmla="*/ 3 w 77"/>
                <a:gd name="T21" fmla="*/ 44 h 82"/>
                <a:gd name="T22" fmla="*/ 2 w 77"/>
                <a:gd name="T23" fmla="*/ 47 h 82"/>
                <a:gd name="T24" fmla="*/ 0 w 77"/>
                <a:gd name="T25" fmla="*/ 50 h 82"/>
                <a:gd name="T26" fmla="*/ 2 w 77"/>
                <a:gd name="T27" fmla="*/ 54 h 82"/>
                <a:gd name="T28" fmla="*/ 5 w 77"/>
                <a:gd name="T29" fmla="*/ 57 h 82"/>
                <a:gd name="T30" fmla="*/ 8 w 77"/>
                <a:gd name="T31" fmla="*/ 62 h 82"/>
                <a:gd name="T32" fmla="*/ 14 w 77"/>
                <a:gd name="T33" fmla="*/ 67 h 82"/>
                <a:gd name="T34" fmla="*/ 14 w 77"/>
                <a:gd name="T35" fmla="*/ 67 h 82"/>
                <a:gd name="T36" fmla="*/ 26 w 77"/>
                <a:gd name="T37" fmla="*/ 74 h 82"/>
                <a:gd name="T38" fmla="*/ 36 w 77"/>
                <a:gd name="T39" fmla="*/ 79 h 82"/>
                <a:gd name="T40" fmla="*/ 49 w 77"/>
                <a:gd name="T41" fmla="*/ 80 h 82"/>
                <a:gd name="T42" fmla="*/ 58 w 77"/>
                <a:gd name="T43" fmla="*/ 82 h 82"/>
                <a:gd name="T44" fmla="*/ 65 w 77"/>
                <a:gd name="T45" fmla="*/ 80 h 82"/>
                <a:gd name="T46" fmla="*/ 73 w 77"/>
                <a:gd name="T47" fmla="*/ 79 h 82"/>
                <a:gd name="T48" fmla="*/ 77 w 77"/>
                <a:gd name="T49" fmla="*/ 77 h 82"/>
                <a:gd name="T50" fmla="*/ 77 w 77"/>
                <a:gd name="T51" fmla="*/ 77 h 82"/>
                <a:gd name="T52" fmla="*/ 68 w 77"/>
                <a:gd name="T53" fmla="*/ 76 h 82"/>
                <a:gd name="T54" fmla="*/ 49 w 77"/>
                <a:gd name="T55" fmla="*/ 70 h 82"/>
                <a:gd name="T56" fmla="*/ 36 w 77"/>
                <a:gd name="T57" fmla="*/ 67 h 82"/>
                <a:gd name="T58" fmla="*/ 27 w 77"/>
                <a:gd name="T59" fmla="*/ 62 h 82"/>
                <a:gd name="T60" fmla="*/ 20 w 77"/>
                <a:gd name="T61" fmla="*/ 56 h 82"/>
                <a:gd name="T62" fmla="*/ 18 w 77"/>
                <a:gd name="T63" fmla="*/ 53 h 82"/>
                <a:gd name="T64" fmla="*/ 17 w 77"/>
                <a:gd name="T65" fmla="*/ 50 h 82"/>
                <a:gd name="T66" fmla="*/ 17 w 77"/>
                <a:gd name="T67" fmla="*/ 50 h 82"/>
                <a:gd name="T68" fmla="*/ 18 w 77"/>
                <a:gd name="T69" fmla="*/ 45 h 82"/>
                <a:gd name="T70" fmla="*/ 20 w 77"/>
                <a:gd name="T71" fmla="*/ 44 h 82"/>
                <a:gd name="T72" fmla="*/ 24 w 77"/>
                <a:gd name="T73" fmla="*/ 42 h 82"/>
                <a:gd name="T74" fmla="*/ 29 w 77"/>
                <a:gd name="T75" fmla="*/ 44 h 82"/>
                <a:gd name="T76" fmla="*/ 41 w 77"/>
                <a:gd name="T77" fmla="*/ 44 h 82"/>
                <a:gd name="T78" fmla="*/ 45 w 77"/>
                <a:gd name="T79" fmla="*/ 42 h 82"/>
                <a:gd name="T80" fmla="*/ 52 w 77"/>
                <a:gd name="T81" fmla="*/ 41 h 82"/>
                <a:gd name="T82" fmla="*/ 52 w 77"/>
                <a:gd name="T83" fmla="*/ 41 h 82"/>
                <a:gd name="T84" fmla="*/ 55 w 77"/>
                <a:gd name="T85" fmla="*/ 36 h 82"/>
                <a:gd name="T86" fmla="*/ 58 w 77"/>
                <a:gd name="T87" fmla="*/ 30 h 82"/>
                <a:gd name="T88" fmla="*/ 61 w 77"/>
                <a:gd name="T89" fmla="*/ 17 h 82"/>
                <a:gd name="T90" fmla="*/ 62 w 77"/>
                <a:gd name="T91" fmla="*/ 5 h 82"/>
                <a:gd name="T92" fmla="*/ 62 w 77"/>
                <a:gd name="T93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77" h="82">
                  <a:moveTo>
                    <a:pt x="62" y="0"/>
                  </a:moveTo>
                  <a:lnTo>
                    <a:pt x="62" y="0"/>
                  </a:lnTo>
                  <a:lnTo>
                    <a:pt x="53" y="15"/>
                  </a:lnTo>
                  <a:lnTo>
                    <a:pt x="44" y="26"/>
                  </a:lnTo>
                  <a:lnTo>
                    <a:pt x="39" y="29"/>
                  </a:lnTo>
                  <a:lnTo>
                    <a:pt x="35" y="30"/>
                  </a:lnTo>
                  <a:lnTo>
                    <a:pt x="35" y="30"/>
                  </a:lnTo>
                  <a:lnTo>
                    <a:pt x="23" y="33"/>
                  </a:lnTo>
                  <a:lnTo>
                    <a:pt x="15" y="35"/>
                  </a:lnTo>
                  <a:lnTo>
                    <a:pt x="8" y="39"/>
                  </a:lnTo>
                  <a:lnTo>
                    <a:pt x="3" y="44"/>
                  </a:lnTo>
                  <a:lnTo>
                    <a:pt x="2" y="47"/>
                  </a:lnTo>
                  <a:lnTo>
                    <a:pt x="0" y="50"/>
                  </a:lnTo>
                  <a:lnTo>
                    <a:pt x="2" y="54"/>
                  </a:lnTo>
                  <a:lnTo>
                    <a:pt x="5" y="57"/>
                  </a:lnTo>
                  <a:lnTo>
                    <a:pt x="8" y="62"/>
                  </a:lnTo>
                  <a:lnTo>
                    <a:pt x="14" y="67"/>
                  </a:lnTo>
                  <a:lnTo>
                    <a:pt x="14" y="67"/>
                  </a:lnTo>
                  <a:lnTo>
                    <a:pt x="26" y="74"/>
                  </a:lnTo>
                  <a:lnTo>
                    <a:pt x="36" y="79"/>
                  </a:lnTo>
                  <a:lnTo>
                    <a:pt x="49" y="80"/>
                  </a:lnTo>
                  <a:lnTo>
                    <a:pt x="58" y="82"/>
                  </a:lnTo>
                  <a:lnTo>
                    <a:pt x="65" y="80"/>
                  </a:lnTo>
                  <a:lnTo>
                    <a:pt x="73" y="79"/>
                  </a:lnTo>
                  <a:lnTo>
                    <a:pt x="77" y="77"/>
                  </a:lnTo>
                  <a:lnTo>
                    <a:pt x="77" y="77"/>
                  </a:lnTo>
                  <a:lnTo>
                    <a:pt x="68" y="76"/>
                  </a:lnTo>
                  <a:lnTo>
                    <a:pt x="49" y="70"/>
                  </a:lnTo>
                  <a:lnTo>
                    <a:pt x="36" y="67"/>
                  </a:lnTo>
                  <a:lnTo>
                    <a:pt x="27" y="62"/>
                  </a:lnTo>
                  <a:lnTo>
                    <a:pt x="20" y="56"/>
                  </a:lnTo>
                  <a:lnTo>
                    <a:pt x="18" y="53"/>
                  </a:lnTo>
                  <a:lnTo>
                    <a:pt x="17" y="50"/>
                  </a:lnTo>
                  <a:lnTo>
                    <a:pt x="17" y="50"/>
                  </a:lnTo>
                  <a:lnTo>
                    <a:pt x="18" y="45"/>
                  </a:lnTo>
                  <a:lnTo>
                    <a:pt x="20" y="44"/>
                  </a:lnTo>
                  <a:lnTo>
                    <a:pt x="24" y="42"/>
                  </a:lnTo>
                  <a:lnTo>
                    <a:pt x="29" y="44"/>
                  </a:lnTo>
                  <a:lnTo>
                    <a:pt x="41" y="44"/>
                  </a:lnTo>
                  <a:lnTo>
                    <a:pt x="45" y="42"/>
                  </a:lnTo>
                  <a:lnTo>
                    <a:pt x="52" y="41"/>
                  </a:lnTo>
                  <a:lnTo>
                    <a:pt x="52" y="41"/>
                  </a:lnTo>
                  <a:lnTo>
                    <a:pt x="55" y="36"/>
                  </a:lnTo>
                  <a:lnTo>
                    <a:pt x="58" y="30"/>
                  </a:lnTo>
                  <a:lnTo>
                    <a:pt x="61" y="17"/>
                  </a:lnTo>
                  <a:lnTo>
                    <a:pt x="62" y="5"/>
                  </a:lnTo>
                  <a:lnTo>
                    <a:pt x="62" y="0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48" name="Freeform 99"/>
            <p:cNvSpPr>
              <a:spLocks/>
            </p:cNvSpPr>
            <p:nvPr/>
          </p:nvSpPr>
          <p:spPr bwMode="auto">
            <a:xfrm>
              <a:off x="7396163" y="433388"/>
              <a:ext cx="50800" cy="79375"/>
            </a:xfrm>
            <a:custGeom>
              <a:avLst/>
              <a:gdLst>
                <a:gd name="T0" fmla="*/ 30 w 32"/>
                <a:gd name="T1" fmla="*/ 29 h 50"/>
                <a:gd name="T2" fmla="*/ 30 w 32"/>
                <a:gd name="T3" fmla="*/ 29 h 50"/>
                <a:gd name="T4" fmla="*/ 26 w 32"/>
                <a:gd name="T5" fmla="*/ 38 h 50"/>
                <a:gd name="T6" fmla="*/ 20 w 32"/>
                <a:gd name="T7" fmla="*/ 45 h 50"/>
                <a:gd name="T8" fmla="*/ 15 w 32"/>
                <a:gd name="T9" fmla="*/ 48 h 50"/>
                <a:gd name="T10" fmla="*/ 12 w 32"/>
                <a:gd name="T11" fmla="*/ 50 h 50"/>
                <a:gd name="T12" fmla="*/ 9 w 32"/>
                <a:gd name="T13" fmla="*/ 50 h 50"/>
                <a:gd name="T14" fmla="*/ 9 w 32"/>
                <a:gd name="T15" fmla="*/ 50 h 50"/>
                <a:gd name="T16" fmla="*/ 6 w 32"/>
                <a:gd name="T17" fmla="*/ 48 h 50"/>
                <a:gd name="T18" fmla="*/ 5 w 32"/>
                <a:gd name="T19" fmla="*/ 45 h 50"/>
                <a:gd name="T20" fmla="*/ 2 w 32"/>
                <a:gd name="T21" fmla="*/ 39 h 50"/>
                <a:gd name="T22" fmla="*/ 0 w 32"/>
                <a:gd name="T23" fmla="*/ 30 h 50"/>
                <a:gd name="T24" fmla="*/ 3 w 32"/>
                <a:gd name="T25" fmla="*/ 21 h 50"/>
                <a:gd name="T26" fmla="*/ 3 w 32"/>
                <a:gd name="T27" fmla="*/ 21 h 50"/>
                <a:gd name="T28" fmla="*/ 6 w 32"/>
                <a:gd name="T29" fmla="*/ 12 h 50"/>
                <a:gd name="T30" fmla="*/ 12 w 32"/>
                <a:gd name="T31" fmla="*/ 5 h 50"/>
                <a:gd name="T32" fmla="*/ 18 w 32"/>
                <a:gd name="T33" fmla="*/ 0 h 50"/>
                <a:gd name="T34" fmla="*/ 21 w 32"/>
                <a:gd name="T35" fmla="*/ 0 h 50"/>
                <a:gd name="T36" fmla="*/ 23 w 32"/>
                <a:gd name="T37" fmla="*/ 0 h 50"/>
                <a:gd name="T38" fmla="*/ 23 w 32"/>
                <a:gd name="T39" fmla="*/ 0 h 50"/>
                <a:gd name="T40" fmla="*/ 26 w 32"/>
                <a:gd name="T41" fmla="*/ 2 h 50"/>
                <a:gd name="T42" fmla="*/ 29 w 32"/>
                <a:gd name="T43" fmla="*/ 5 h 50"/>
                <a:gd name="T44" fmla="*/ 30 w 32"/>
                <a:gd name="T45" fmla="*/ 11 h 50"/>
                <a:gd name="T46" fmla="*/ 32 w 32"/>
                <a:gd name="T47" fmla="*/ 20 h 50"/>
                <a:gd name="T48" fmla="*/ 30 w 32"/>
                <a:gd name="T49" fmla="*/ 29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2" h="50">
                  <a:moveTo>
                    <a:pt x="30" y="29"/>
                  </a:moveTo>
                  <a:lnTo>
                    <a:pt x="30" y="29"/>
                  </a:lnTo>
                  <a:lnTo>
                    <a:pt x="26" y="38"/>
                  </a:lnTo>
                  <a:lnTo>
                    <a:pt x="20" y="45"/>
                  </a:lnTo>
                  <a:lnTo>
                    <a:pt x="15" y="48"/>
                  </a:lnTo>
                  <a:lnTo>
                    <a:pt x="12" y="50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6" y="48"/>
                  </a:lnTo>
                  <a:lnTo>
                    <a:pt x="5" y="45"/>
                  </a:lnTo>
                  <a:lnTo>
                    <a:pt x="2" y="39"/>
                  </a:lnTo>
                  <a:lnTo>
                    <a:pt x="0" y="30"/>
                  </a:lnTo>
                  <a:lnTo>
                    <a:pt x="3" y="21"/>
                  </a:lnTo>
                  <a:lnTo>
                    <a:pt x="3" y="21"/>
                  </a:lnTo>
                  <a:lnTo>
                    <a:pt x="6" y="12"/>
                  </a:lnTo>
                  <a:lnTo>
                    <a:pt x="12" y="5"/>
                  </a:lnTo>
                  <a:lnTo>
                    <a:pt x="18" y="0"/>
                  </a:lnTo>
                  <a:lnTo>
                    <a:pt x="21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6" y="2"/>
                  </a:lnTo>
                  <a:lnTo>
                    <a:pt x="29" y="5"/>
                  </a:lnTo>
                  <a:lnTo>
                    <a:pt x="30" y="11"/>
                  </a:lnTo>
                  <a:lnTo>
                    <a:pt x="32" y="20"/>
                  </a:lnTo>
                  <a:lnTo>
                    <a:pt x="30" y="29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49" name="Freeform 101"/>
            <p:cNvSpPr>
              <a:spLocks/>
            </p:cNvSpPr>
            <p:nvPr/>
          </p:nvSpPr>
          <p:spPr bwMode="auto">
            <a:xfrm>
              <a:off x="7151688" y="415925"/>
              <a:ext cx="47625" cy="77788"/>
            </a:xfrm>
            <a:custGeom>
              <a:avLst/>
              <a:gdLst>
                <a:gd name="T0" fmla="*/ 29 w 30"/>
                <a:gd name="T1" fmla="*/ 29 h 49"/>
                <a:gd name="T2" fmla="*/ 29 w 30"/>
                <a:gd name="T3" fmla="*/ 29 h 49"/>
                <a:gd name="T4" fmla="*/ 24 w 30"/>
                <a:gd name="T5" fmla="*/ 38 h 49"/>
                <a:gd name="T6" fmla="*/ 20 w 30"/>
                <a:gd name="T7" fmla="*/ 44 h 49"/>
                <a:gd name="T8" fmla="*/ 14 w 30"/>
                <a:gd name="T9" fmla="*/ 49 h 49"/>
                <a:gd name="T10" fmla="*/ 11 w 30"/>
                <a:gd name="T11" fmla="*/ 49 h 49"/>
                <a:gd name="T12" fmla="*/ 8 w 30"/>
                <a:gd name="T13" fmla="*/ 49 h 49"/>
                <a:gd name="T14" fmla="*/ 8 w 30"/>
                <a:gd name="T15" fmla="*/ 49 h 49"/>
                <a:gd name="T16" fmla="*/ 6 w 30"/>
                <a:gd name="T17" fmla="*/ 47 h 49"/>
                <a:gd name="T18" fmla="*/ 3 w 30"/>
                <a:gd name="T19" fmla="*/ 46 h 49"/>
                <a:gd name="T20" fmla="*/ 0 w 30"/>
                <a:gd name="T21" fmla="*/ 40 h 49"/>
                <a:gd name="T22" fmla="*/ 0 w 30"/>
                <a:gd name="T23" fmla="*/ 31 h 49"/>
                <a:gd name="T24" fmla="*/ 2 w 30"/>
                <a:gd name="T25" fmla="*/ 20 h 49"/>
                <a:gd name="T26" fmla="*/ 2 w 30"/>
                <a:gd name="T27" fmla="*/ 20 h 49"/>
                <a:gd name="T28" fmla="*/ 6 w 30"/>
                <a:gd name="T29" fmla="*/ 11 h 49"/>
                <a:gd name="T30" fmla="*/ 11 w 30"/>
                <a:gd name="T31" fmla="*/ 5 h 49"/>
                <a:gd name="T32" fmla="*/ 17 w 30"/>
                <a:gd name="T33" fmla="*/ 0 h 49"/>
                <a:gd name="T34" fmla="*/ 20 w 30"/>
                <a:gd name="T35" fmla="*/ 0 h 49"/>
                <a:gd name="T36" fmla="*/ 23 w 30"/>
                <a:gd name="T37" fmla="*/ 0 h 49"/>
                <a:gd name="T38" fmla="*/ 23 w 30"/>
                <a:gd name="T39" fmla="*/ 0 h 49"/>
                <a:gd name="T40" fmla="*/ 26 w 30"/>
                <a:gd name="T41" fmla="*/ 2 h 49"/>
                <a:gd name="T42" fmla="*/ 27 w 30"/>
                <a:gd name="T43" fmla="*/ 3 h 49"/>
                <a:gd name="T44" fmla="*/ 30 w 30"/>
                <a:gd name="T45" fmla="*/ 11 h 49"/>
                <a:gd name="T46" fmla="*/ 30 w 30"/>
                <a:gd name="T47" fmla="*/ 19 h 49"/>
                <a:gd name="T48" fmla="*/ 29 w 30"/>
                <a:gd name="T49" fmla="*/ 2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0" h="49">
                  <a:moveTo>
                    <a:pt x="29" y="29"/>
                  </a:moveTo>
                  <a:lnTo>
                    <a:pt x="29" y="29"/>
                  </a:lnTo>
                  <a:lnTo>
                    <a:pt x="24" y="38"/>
                  </a:lnTo>
                  <a:lnTo>
                    <a:pt x="20" y="44"/>
                  </a:lnTo>
                  <a:lnTo>
                    <a:pt x="14" y="49"/>
                  </a:lnTo>
                  <a:lnTo>
                    <a:pt x="11" y="49"/>
                  </a:lnTo>
                  <a:lnTo>
                    <a:pt x="8" y="49"/>
                  </a:lnTo>
                  <a:lnTo>
                    <a:pt x="8" y="49"/>
                  </a:lnTo>
                  <a:lnTo>
                    <a:pt x="6" y="47"/>
                  </a:lnTo>
                  <a:lnTo>
                    <a:pt x="3" y="46"/>
                  </a:lnTo>
                  <a:lnTo>
                    <a:pt x="0" y="40"/>
                  </a:lnTo>
                  <a:lnTo>
                    <a:pt x="0" y="31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6" y="11"/>
                  </a:lnTo>
                  <a:lnTo>
                    <a:pt x="11" y="5"/>
                  </a:lnTo>
                  <a:lnTo>
                    <a:pt x="17" y="0"/>
                  </a:lnTo>
                  <a:lnTo>
                    <a:pt x="20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6" y="2"/>
                  </a:lnTo>
                  <a:lnTo>
                    <a:pt x="27" y="3"/>
                  </a:lnTo>
                  <a:lnTo>
                    <a:pt x="30" y="11"/>
                  </a:lnTo>
                  <a:lnTo>
                    <a:pt x="30" y="19"/>
                  </a:lnTo>
                  <a:lnTo>
                    <a:pt x="29" y="29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50" name="Freeform 103"/>
            <p:cNvSpPr>
              <a:spLocks/>
            </p:cNvSpPr>
            <p:nvPr/>
          </p:nvSpPr>
          <p:spPr bwMode="auto">
            <a:xfrm>
              <a:off x="7250113" y="250825"/>
              <a:ext cx="309563" cy="136525"/>
            </a:xfrm>
            <a:custGeom>
              <a:avLst/>
              <a:gdLst>
                <a:gd name="T0" fmla="*/ 0 w 195"/>
                <a:gd name="T1" fmla="*/ 12 h 86"/>
                <a:gd name="T2" fmla="*/ 0 w 195"/>
                <a:gd name="T3" fmla="*/ 12 h 86"/>
                <a:gd name="T4" fmla="*/ 8 w 195"/>
                <a:gd name="T5" fmla="*/ 21 h 86"/>
                <a:gd name="T6" fmla="*/ 24 w 195"/>
                <a:gd name="T7" fmla="*/ 41 h 86"/>
                <a:gd name="T8" fmla="*/ 33 w 195"/>
                <a:gd name="T9" fmla="*/ 52 h 86"/>
                <a:gd name="T10" fmla="*/ 44 w 195"/>
                <a:gd name="T11" fmla="*/ 61 h 86"/>
                <a:gd name="T12" fmla="*/ 53 w 195"/>
                <a:gd name="T13" fmla="*/ 67 h 86"/>
                <a:gd name="T14" fmla="*/ 57 w 195"/>
                <a:gd name="T15" fmla="*/ 68 h 86"/>
                <a:gd name="T16" fmla="*/ 62 w 195"/>
                <a:gd name="T17" fmla="*/ 68 h 86"/>
                <a:gd name="T18" fmla="*/ 62 w 195"/>
                <a:gd name="T19" fmla="*/ 68 h 86"/>
                <a:gd name="T20" fmla="*/ 65 w 195"/>
                <a:gd name="T21" fmla="*/ 68 h 86"/>
                <a:gd name="T22" fmla="*/ 67 w 195"/>
                <a:gd name="T23" fmla="*/ 67 h 86"/>
                <a:gd name="T24" fmla="*/ 70 w 195"/>
                <a:gd name="T25" fmla="*/ 62 h 86"/>
                <a:gd name="T26" fmla="*/ 70 w 195"/>
                <a:gd name="T27" fmla="*/ 56 h 86"/>
                <a:gd name="T28" fmla="*/ 68 w 195"/>
                <a:gd name="T29" fmla="*/ 50 h 86"/>
                <a:gd name="T30" fmla="*/ 64 w 195"/>
                <a:gd name="T31" fmla="*/ 38 h 86"/>
                <a:gd name="T32" fmla="*/ 62 w 195"/>
                <a:gd name="T33" fmla="*/ 34 h 86"/>
                <a:gd name="T34" fmla="*/ 62 w 195"/>
                <a:gd name="T35" fmla="*/ 34 h 86"/>
                <a:gd name="T36" fmla="*/ 70 w 195"/>
                <a:gd name="T37" fmla="*/ 41 h 86"/>
                <a:gd name="T38" fmla="*/ 92 w 195"/>
                <a:gd name="T39" fmla="*/ 56 h 86"/>
                <a:gd name="T40" fmla="*/ 106 w 195"/>
                <a:gd name="T41" fmla="*/ 65 h 86"/>
                <a:gd name="T42" fmla="*/ 121 w 195"/>
                <a:gd name="T43" fmla="*/ 74 h 86"/>
                <a:gd name="T44" fmla="*/ 134 w 195"/>
                <a:gd name="T45" fmla="*/ 80 h 86"/>
                <a:gd name="T46" fmla="*/ 150 w 195"/>
                <a:gd name="T47" fmla="*/ 85 h 86"/>
                <a:gd name="T48" fmla="*/ 150 w 195"/>
                <a:gd name="T49" fmla="*/ 85 h 86"/>
                <a:gd name="T50" fmla="*/ 156 w 195"/>
                <a:gd name="T51" fmla="*/ 86 h 86"/>
                <a:gd name="T52" fmla="*/ 160 w 195"/>
                <a:gd name="T53" fmla="*/ 85 h 86"/>
                <a:gd name="T54" fmla="*/ 163 w 195"/>
                <a:gd name="T55" fmla="*/ 83 h 86"/>
                <a:gd name="T56" fmla="*/ 165 w 195"/>
                <a:gd name="T57" fmla="*/ 82 h 86"/>
                <a:gd name="T58" fmla="*/ 166 w 195"/>
                <a:gd name="T59" fmla="*/ 79 h 86"/>
                <a:gd name="T60" fmla="*/ 166 w 195"/>
                <a:gd name="T61" fmla="*/ 76 h 86"/>
                <a:gd name="T62" fmla="*/ 163 w 195"/>
                <a:gd name="T63" fmla="*/ 70 h 86"/>
                <a:gd name="T64" fmla="*/ 159 w 195"/>
                <a:gd name="T65" fmla="*/ 62 h 86"/>
                <a:gd name="T66" fmla="*/ 154 w 195"/>
                <a:gd name="T67" fmla="*/ 55 h 86"/>
                <a:gd name="T68" fmla="*/ 150 w 195"/>
                <a:gd name="T69" fmla="*/ 49 h 86"/>
                <a:gd name="T70" fmla="*/ 150 w 195"/>
                <a:gd name="T71" fmla="*/ 49 h 86"/>
                <a:gd name="T72" fmla="*/ 154 w 195"/>
                <a:gd name="T73" fmla="*/ 50 h 86"/>
                <a:gd name="T74" fmla="*/ 166 w 195"/>
                <a:gd name="T75" fmla="*/ 53 h 86"/>
                <a:gd name="T76" fmla="*/ 174 w 195"/>
                <a:gd name="T77" fmla="*/ 53 h 86"/>
                <a:gd name="T78" fmla="*/ 181 w 195"/>
                <a:gd name="T79" fmla="*/ 53 h 86"/>
                <a:gd name="T80" fmla="*/ 189 w 195"/>
                <a:gd name="T81" fmla="*/ 52 h 86"/>
                <a:gd name="T82" fmla="*/ 195 w 195"/>
                <a:gd name="T83" fmla="*/ 49 h 86"/>
                <a:gd name="T84" fmla="*/ 195 w 195"/>
                <a:gd name="T85" fmla="*/ 49 h 86"/>
                <a:gd name="T86" fmla="*/ 195 w 195"/>
                <a:gd name="T87" fmla="*/ 46 h 86"/>
                <a:gd name="T88" fmla="*/ 193 w 195"/>
                <a:gd name="T89" fmla="*/ 43 h 86"/>
                <a:gd name="T90" fmla="*/ 187 w 195"/>
                <a:gd name="T91" fmla="*/ 38 h 86"/>
                <a:gd name="T92" fmla="*/ 180 w 195"/>
                <a:gd name="T93" fmla="*/ 32 h 86"/>
                <a:gd name="T94" fmla="*/ 157 w 195"/>
                <a:gd name="T95" fmla="*/ 21 h 86"/>
                <a:gd name="T96" fmla="*/ 128 w 195"/>
                <a:gd name="T97" fmla="*/ 11 h 86"/>
                <a:gd name="T98" fmla="*/ 113 w 195"/>
                <a:gd name="T99" fmla="*/ 6 h 86"/>
                <a:gd name="T100" fmla="*/ 97 w 195"/>
                <a:gd name="T101" fmla="*/ 3 h 86"/>
                <a:gd name="T102" fmla="*/ 79 w 195"/>
                <a:gd name="T103" fmla="*/ 0 h 86"/>
                <a:gd name="T104" fmla="*/ 62 w 195"/>
                <a:gd name="T105" fmla="*/ 0 h 86"/>
                <a:gd name="T106" fmla="*/ 45 w 195"/>
                <a:gd name="T107" fmla="*/ 0 h 86"/>
                <a:gd name="T108" fmla="*/ 29 w 195"/>
                <a:gd name="T109" fmla="*/ 2 h 86"/>
                <a:gd name="T110" fmla="*/ 14 w 195"/>
                <a:gd name="T111" fmla="*/ 6 h 86"/>
                <a:gd name="T112" fmla="*/ 0 w 195"/>
                <a:gd name="T113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95" h="86">
                  <a:moveTo>
                    <a:pt x="0" y="12"/>
                  </a:moveTo>
                  <a:lnTo>
                    <a:pt x="0" y="12"/>
                  </a:lnTo>
                  <a:lnTo>
                    <a:pt x="8" y="21"/>
                  </a:lnTo>
                  <a:lnTo>
                    <a:pt x="24" y="41"/>
                  </a:lnTo>
                  <a:lnTo>
                    <a:pt x="33" y="52"/>
                  </a:lnTo>
                  <a:lnTo>
                    <a:pt x="44" y="61"/>
                  </a:lnTo>
                  <a:lnTo>
                    <a:pt x="53" y="67"/>
                  </a:lnTo>
                  <a:lnTo>
                    <a:pt x="57" y="68"/>
                  </a:lnTo>
                  <a:lnTo>
                    <a:pt x="62" y="68"/>
                  </a:lnTo>
                  <a:lnTo>
                    <a:pt x="62" y="68"/>
                  </a:lnTo>
                  <a:lnTo>
                    <a:pt x="65" y="68"/>
                  </a:lnTo>
                  <a:lnTo>
                    <a:pt x="67" y="67"/>
                  </a:lnTo>
                  <a:lnTo>
                    <a:pt x="70" y="62"/>
                  </a:lnTo>
                  <a:lnTo>
                    <a:pt x="70" y="56"/>
                  </a:lnTo>
                  <a:lnTo>
                    <a:pt x="68" y="50"/>
                  </a:lnTo>
                  <a:lnTo>
                    <a:pt x="64" y="38"/>
                  </a:lnTo>
                  <a:lnTo>
                    <a:pt x="62" y="34"/>
                  </a:lnTo>
                  <a:lnTo>
                    <a:pt x="62" y="34"/>
                  </a:lnTo>
                  <a:lnTo>
                    <a:pt x="70" y="41"/>
                  </a:lnTo>
                  <a:lnTo>
                    <a:pt x="92" y="56"/>
                  </a:lnTo>
                  <a:lnTo>
                    <a:pt x="106" y="65"/>
                  </a:lnTo>
                  <a:lnTo>
                    <a:pt x="121" y="74"/>
                  </a:lnTo>
                  <a:lnTo>
                    <a:pt x="134" y="80"/>
                  </a:lnTo>
                  <a:lnTo>
                    <a:pt x="150" y="85"/>
                  </a:lnTo>
                  <a:lnTo>
                    <a:pt x="150" y="85"/>
                  </a:lnTo>
                  <a:lnTo>
                    <a:pt x="156" y="86"/>
                  </a:lnTo>
                  <a:lnTo>
                    <a:pt x="160" y="85"/>
                  </a:lnTo>
                  <a:lnTo>
                    <a:pt x="163" y="83"/>
                  </a:lnTo>
                  <a:lnTo>
                    <a:pt x="165" y="82"/>
                  </a:lnTo>
                  <a:lnTo>
                    <a:pt x="166" y="79"/>
                  </a:lnTo>
                  <a:lnTo>
                    <a:pt x="166" y="76"/>
                  </a:lnTo>
                  <a:lnTo>
                    <a:pt x="163" y="70"/>
                  </a:lnTo>
                  <a:lnTo>
                    <a:pt x="159" y="62"/>
                  </a:lnTo>
                  <a:lnTo>
                    <a:pt x="154" y="55"/>
                  </a:lnTo>
                  <a:lnTo>
                    <a:pt x="150" y="49"/>
                  </a:lnTo>
                  <a:lnTo>
                    <a:pt x="150" y="49"/>
                  </a:lnTo>
                  <a:lnTo>
                    <a:pt x="154" y="50"/>
                  </a:lnTo>
                  <a:lnTo>
                    <a:pt x="166" y="53"/>
                  </a:lnTo>
                  <a:lnTo>
                    <a:pt x="174" y="53"/>
                  </a:lnTo>
                  <a:lnTo>
                    <a:pt x="181" y="53"/>
                  </a:lnTo>
                  <a:lnTo>
                    <a:pt x="189" y="52"/>
                  </a:lnTo>
                  <a:lnTo>
                    <a:pt x="195" y="49"/>
                  </a:lnTo>
                  <a:lnTo>
                    <a:pt x="195" y="49"/>
                  </a:lnTo>
                  <a:lnTo>
                    <a:pt x="195" y="46"/>
                  </a:lnTo>
                  <a:lnTo>
                    <a:pt x="193" y="43"/>
                  </a:lnTo>
                  <a:lnTo>
                    <a:pt x="187" y="38"/>
                  </a:lnTo>
                  <a:lnTo>
                    <a:pt x="180" y="32"/>
                  </a:lnTo>
                  <a:lnTo>
                    <a:pt x="157" y="21"/>
                  </a:lnTo>
                  <a:lnTo>
                    <a:pt x="128" y="11"/>
                  </a:lnTo>
                  <a:lnTo>
                    <a:pt x="113" y="6"/>
                  </a:lnTo>
                  <a:lnTo>
                    <a:pt x="97" y="3"/>
                  </a:lnTo>
                  <a:lnTo>
                    <a:pt x="79" y="0"/>
                  </a:lnTo>
                  <a:lnTo>
                    <a:pt x="62" y="0"/>
                  </a:lnTo>
                  <a:lnTo>
                    <a:pt x="45" y="0"/>
                  </a:lnTo>
                  <a:lnTo>
                    <a:pt x="29" y="2"/>
                  </a:lnTo>
                  <a:lnTo>
                    <a:pt x="14" y="6"/>
                  </a:lnTo>
                  <a:lnTo>
                    <a:pt x="0" y="12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51" name="Freeform 105"/>
            <p:cNvSpPr>
              <a:spLocks/>
            </p:cNvSpPr>
            <p:nvPr/>
          </p:nvSpPr>
          <p:spPr bwMode="auto">
            <a:xfrm>
              <a:off x="7061200" y="674688"/>
              <a:ext cx="498475" cy="342900"/>
            </a:xfrm>
            <a:custGeom>
              <a:avLst/>
              <a:gdLst>
                <a:gd name="T0" fmla="*/ 1 w 314"/>
                <a:gd name="T1" fmla="*/ 18 h 216"/>
                <a:gd name="T2" fmla="*/ 1 w 314"/>
                <a:gd name="T3" fmla="*/ 18 h 216"/>
                <a:gd name="T4" fmla="*/ 0 w 314"/>
                <a:gd name="T5" fmla="*/ 46 h 216"/>
                <a:gd name="T6" fmla="*/ 1 w 314"/>
                <a:gd name="T7" fmla="*/ 74 h 216"/>
                <a:gd name="T8" fmla="*/ 6 w 314"/>
                <a:gd name="T9" fmla="*/ 107 h 216"/>
                <a:gd name="T10" fmla="*/ 11 w 314"/>
                <a:gd name="T11" fmla="*/ 124 h 216"/>
                <a:gd name="T12" fmla="*/ 15 w 314"/>
                <a:gd name="T13" fmla="*/ 142 h 216"/>
                <a:gd name="T14" fmla="*/ 21 w 314"/>
                <a:gd name="T15" fmla="*/ 157 h 216"/>
                <a:gd name="T16" fmla="*/ 30 w 314"/>
                <a:gd name="T17" fmla="*/ 174 h 216"/>
                <a:gd name="T18" fmla="*/ 39 w 314"/>
                <a:gd name="T19" fmla="*/ 187 h 216"/>
                <a:gd name="T20" fmla="*/ 51 w 314"/>
                <a:gd name="T21" fmla="*/ 199 h 216"/>
                <a:gd name="T22" fmla="*/ 65 w 314"/>
                <a:gd name="T23" fmla="*/ 209 h 216"/>
                <a:gd name="T24" fmla="*/ 72 w 314"/>
                <a:gd name="T25" fmla="*/ 212 h 216"/>
                <a:gd name="T26" fmla="*/ 80 w 314"/>
                <a:gd name="T27" fmla="*/ 215 h 216"/>
                <a:gd name="T28" fmla="*/ 80 w 314"/>
                <a:gd name="T29" fmla="*/ 215 h 216"/>
                <a:gd name="T30" fmla="*/ 84 w 314"/>
                <a:gd name="T31" fmla="*/ 216 h 216"/>
                <a:gd name="T32" fmla="*/ 84 w 314"/>
                <a:gd name="T33" fmla="*/ 216 h 216"/>
                <a:gd name="T34" fmla="*/ 91 w 314"/>
                <a:gd name="T35" fmla="*/ 195 h 216"/>
                <a:gd name="T36" fmla="*/ 98 w 314"/>
                <a:gd name="T37" fmla="*/ 177 h 216"/>
                <a:gd name="T38" fmla="*/ 109 w 314"/>
                <a:gd name="T39" fmla="*/ 160 h 216"/>
                <a:gd name="T40" fmla="*/ 121 w 314"/>
                <a:gd name="T41" fmla="*/ 147 h 216"/>
                <a:gd name="T42" fmla="*/ 134 w 314"/>
                <a:gd name="T43" fmla="*/ 133 h 216"/>
                <a:gd name="T44" fmla="*/ 148 w 314"/>
                <a:gd name="T45" fmla="*/ 123 h 216"/>
                <a:gd name="T46" fmla="*/ 164 w 314"/>
                <a:gd name="T47" fmla="*/ 113 h 216"/>
                <a:gd name="T48" fmla="*/ 180 w 314"/>
                <a:gd name="T49" fmla="*/ 104 h 216"/>
                <a:gd name="T50" fmla="*/ 196 w 314"/>
                <a:gd name="T51" fmla="*/ 98 h 216"/>
                <a:gd name="T52" fmla="*/ 213 w 314"/>
                <a:gd name="T53" fmla="*/ 92 h 216"/>
                <a:gd name="T54" fmla="*/ 244 w 314"/>
                <a:gd name="T55" fmla="*/ 83 h 216"/>
                <a:gd name="T56" fmla="*/ 273 w 314"/>
                <a:gd name="T57" fmla="*/ 79 h 216"/>
                <a:gd name="T58" fmla="*/ 299 w 314"/>
                <a:gd name="T59" fmla="*/ 76 h 216"/>
                <a:gd name="T60" fmla="*/ 299 w 314"/>
                <a:gd name="T61" fmla="*/ 76 h 216"/>
                <a:gd name="T62" fmla="*/ 309 w 314"/>
                <a:gd name="T63" fmla="*/ 56 h 216"/>
                <a:gd name="T64" fmla="*/ 314 w 314"/>
                <a:gd name="T65" fmla="*/ 49 h 216"/>
                <a:gd name="T66" fmla="*/ 314 w 314"/>
                <a:gd name="T67" fmla="*/ 49 h 216"/>
                <a:gd name="T68" fmla="*/ 288 w 314"/>
                <a:gd name="T69" fmla="*/ 35 h 216"/>
                <a:gd name="T70" fmla="*/ 262 w 314"/>
                <a:gd name="T71" fmla="*/ 23 h 216"/>
                <a:gd name="T72" fmla="*/ 237 w 314"/>
                <a:gd name="T73" fmla="*/ 14 h 216"/>
                <a:gd name="T74" fmla="*/ 210 w 314"/>
                <a:gd name="T75" fmla="*/ 8 h 216"/>
                <a:gd name="T76" fmla="*/ 184 w 314"/>
                <a:gd name="T77" fmla="*/ 3 h 216"/>
                <a:gd name="T78" fmla="*/ 157 w 314"/>
                <a:gd name="T79" fmla="*/ 2 h 216"/>
                <a:gd name="T80" fmla="*/ 133 w 314"/>
                <a:gd name="T81" fmla="*/ 0 h 216"/>
                <a:gd name="T82" fmla="*/ 109 w 314"/>
                <a:gd name="T83" fmla="*/ 2 h 216"/>
                <a:gd name="T84" fmla="*/ 86 w 314"/>
                <a:gd name="T85" fmla="*/ 3 h 216"/>
                <a:gd name="T86" fmla="*/ 65 w 314"/>
                <a:gd name="T87" fmla="*/ 6 h 216"/>
                <a:gd name="T88" fmla="*/ 32 w 314"/>
                <a:gd name="T89" fmla="*/ 11 h 216"/>
                <a:gd name="T90" fmla="*/ 9 w 314"/>
                <a:gd name="T91" fmla="*/ 17 h 216"/>
                <a:gd name="T92" fmla="*/ 1 w 314"/>
                <a:gd name="T93" fmla="*/ 18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14" h="216">
                  <a:moveTo>
                    <a:pt x="1" y="18"/>
                  </a:moveTo>
                  <a:lnTo>
                    <a:pt x="1" y="18"/>
                  </a:lnTo>
                  <a:lnTo>
                    <a:pt x="0" y="46"/>
                  </a:lnTo>
                  <a:lnTo>
                    <a:pt x="1" y="74"/>
                  </a:lnTo>
                  <a:lnTo>
                    <a:pt x="6" y="107"/>
                  </a:lnTo>
                  <a:lnTo>
                    <a:pt x="11" y="124"/>
                  </a:lnTo>
                  <a:lnTo>
                    <a:pt x="15" y="142"/>
                  </a:lnTo>
                  <a:lnTo>
                    <a:pt x="21" y="157"/>
                  </a:lnTo>
                  <a:lnTo>
                    <a:pt x="30" y="174"/>
                  </a:lnTo>
                  <a:lnTo>
                    <a:pt x="39" y="187"/>
                  </a:lnTo>
                  <a:lnTo>
                    <a:pt x="51" y="199"/>
                  </a:lnTo>
                  <a:lnTo>
                    <a:pt x="65" y="209"/>
                  </a:lnTo>
                  <a:lnTo>
                    <a:pt x="72" y="212"/>
                  </a:lnTo>
                  <a:lnTo>
                    <a:pt x="80" y="215"/>
                  </a:lnTo>
                  <a:lnTo>
                    <a:pt x="80" y="215"/>
                  </a:lnTo>
                  <a:lnTo>
                    <a:pt x="84" y="216"/>
                  </a:lnTo>
                  <a:lnTo>
                    <a:pt x="84" y="216"/>
                  </a:lnTo>
                  <a:lnTo>
                    <a:pt x="91" y="195"/>
                  </a:lnTo>
                  <a:lnTo>
                    <a:pt x="98" y="177"/>
                  </a:lnTo>
                  <a:lnTo>
                    <a:pt x="109" y="160"/>
                  </a:lnTo>
                  <a:lnTo>
                    <a:pt x="121" y="147"/>
                  </a:lnTo>
                  <a:lnTo>
                    <a:pt x="134" y="133"/>
                  </a:lnTo>
                  <a:lnTo>
                    <a:pt x="148" y="123"/>
                  </a:lnTo>
                  <a:lnTo>
                    <a:pt x="164" y="113"/>
                  </a:lnTo>
                  <a:lnTo>
                    <a:pt x="180" y="104"/>
                  </a:lnTo>
                  <a:lnTo>
                    <a:pt x="196" y="98"/>
                  </a:lnTo>
                  <a:lnTo>
                    <a:pt x="213" y="92"/>
                  </a:lnTo>
                  <a:lnTo>
                    <a:pt x="244" y="83"/>
                  </a:lnTo>
                  <a:lnTo>
                    <a:pt x="273" y="79"/>
                  </a:lnTo>
                  <a:lnTo>
                    <a:pt x="299" y="76"/>
                  </a:lnTo>
                  <a:lnTo>
                    <a:pt x="299" y="76"/>
                  </a:lnTo>
                  <a:lnTo>
                    <a:pt x="309" y="56"/>
                  </a:lnTo>
                  <a:lnTo>
                    <a:pt x="314" y="49"/>
                  </a:lnTo>
                  <a:lnTo>
                    <a:pt x="314" y="49"/>
                  </a:lnTo>
                  <a:lnTo>
                    <a:pt x="288" y="35"/>
                  </a:lnTo>
                  <a:lnTo>
                    <a:pt x="262" y="23"/>
                  </a:lnTo>
                  <a:lnTo>
                    <a:pt x="237" y="14"/>
                  </a:lnTo>
                  <a:lnTo>
                    <a:pt x="210" y="8"/>
                  </a:lnTo>
                  <a:lnTo>
                    <a:pt x="184" y="3"/>
                  </a:lnTo>
                  <a:lnTo>
                    <a:pt x="157" y="2"/>
                  </a:lnTo>
                  <a:lnTo>
                    <a:pt x="133" y="0"/>
                  </a:lnTo>
                  <a:lnTo>
                    <a:pt x="109" y="2"/>
                  </a:lnTo>
                  <a:lnTo>
                    <a:pt x="86" y="3"/>
                  </a:lnTo>
                  <a:lnTo>
                    <a:pt x="65" y="6"/>
                  </a:lnTo>
                  <a:lnTo>
                    <a:pt x="32" y="11"/>
                  </a:lnTo>
                  <a:lnTo>
                    <a:pt x="9" y="17"/>
                  </a:lnTo>
                  <a:lnTo>
                    <a:pt x="1" y="18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52" name="Freeform 107"/>
            <p:cNvSpPr>
              <a:spLocks/>
            </p:cNvSpPr>
            <p:nvPr/>
          </p:nvSpPr>
          <p:spPr bwMode="auto">
            <a:xfrm>
              <a:off x="7194550" y="795338"/>
              <a:ext cx="341313" cy="227013"/>
            </a:xfrm>
            <a:custGeom>
              <a:avLst/>
              <a:gdLst>
                <a:gd name="T0" fmla="*/ 0 w 215"/>
                <a:gd name="T1" fmla="*/ 140 h 143"/>
                <a:gd name="T2" fmla="*/ 0 w 215"/>
                <a:gd name="T3" fmla="*/ 140 h 143"/>
                <a:gd name="T4" fmla="*/ 19 w 215"/>
                <a:gd name="T5" fmla="*/ 143 h 143"/>
                <a:gd name="T6" fmla="*/ 37 w 215"/>
                <a:gd name="T7" fmla="*/ 143 h 143"/>
                <a:gd name="T8" fmla="*/ 55 w 215"/>
                <a:gd name="T9" fmla="*/ 142 h 143"/>
                <a:gd name="T10" fmla="*/ 71 w 215"/>
                <a:gd name="T11" fmla="*/ 137 h 143"/>
                <a:gd name="T12" fmla="*/ 88 w 215"/>
                <a:gd name="T13" fmla="*/ 130 h 143"/>
                <a:gd name="T14" fmla="*/ 103 w 215"/>
                <a:gd name="T15" fmla="*/ 122 h 143"/>
                <a:gd name="T16" fmla="*/ 118 w 215"/>
                <a:gd name="T17" fmla="*/ 111 h 143"/>
                <a:gd name="T18" fmla="*/ 133 w 215"/>
                <a:gd name="T19" fmla="*/ 101 h 143"/>
                <a:gd name="T20" fmla="*/ 147 w 215"/>
                <a:gd name="T21" fmla="*/ 87 h 143"/>
                <a:gd name="T22" fmla="*/ 159 w 215"/>
                <a:gd name="T23" fmla="*/ 75 h 143"/>
                <a:gd name="T24" fmla="*/ 182 w 215"/>
                <a:gd name="T25" fmla="*/ 48 h 143"/>
                <a:gd name="T26" fmla="*/ 200 w 215"/>
                <a:gd name="T27" fmla="*/ 22 h 143"/>
                <a:gd name="T28" fmla="*/ 215 w 215"/>
                <a:gd name="T29" fmla="*/ 0 h 143"/>
                <a:gd name="T30" fmla="*/ 215 w 215"/>
                <a:gd name="T31" fmla="*/ 0 h 143"/>
                <a:gd name="T32" fmla="*/ 189 w 215"/>
                <a:gd name="T33" fmla="*/ 3 h 143"/>
                <a:gd name="T34" fmla="*/ 160 w 215"/>
                <a:gd name="T35" fmla="*/ 7 h 143"/>
                <a:gd name="T36" fmla="*/ 129 w 215"/>
                <a:gd name="T37" fmla="*/ 16 h 143"/>
                <a:gd name="T38" fmla="*/ 112 w 215"/>
                <a:gd name="T39" fmla="*/ 22 h 143"/>
                <a:gd name="T40" fmla="*/ 96 w 215"/>
                <a:gd name="T41" fmla="*/ 28 h 143"/>
                <a:gd name="T42" fmla="*/ 80 w 215"/>
                <a:gd name="T43" fmla="*/ 37 h 143"/>
                <a:gd name="T44" fmla="*/ 64 w 215"/>
                <a:gd name="T45" fmla="*/ 47 h 143"/>
                <a:gd name="T46" fmla="*/ 50 w 215"/>
                <a:gd name="T47" fmla="*/ 57 h 143"/>
                <a:gd name="T48" fmla="*/ 37 w 215"/>
                <a:gd name="T49" fmla="*/ 71 h 143"/>
                <a:gd name="T50" fmla="*/ 25 w 215"/>
                <a:gd name="T51" fmla="*/ 84 h 143"/>
                <a:gd name="T52" fmla="*/ 14 w 215"/>
                <a:gd name="T53" fmla="*/ 101 h 143"/>
                <a:gd name="T54" fmla="*/ 7 w 215"/>
                <a:gd name="T55" fmla="*/ 119 h 143"/>
                <a:gd name="T56" fmla="*/ 0 w 215"/>
                <a:gd name="T57" fmla="*/ 14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15" h="143">
                  <a:moveTo>
                    <a:pt x="0" y="140"/>
                  </a:moveTo>
                  <a:lnTo>
                    <a:pt x="0" y="140"/>
                  </a:lnTo>
                  <a:lnTo>
                    <a:pt x="19" y="143"/>
                  </a:lnTo>
                  <a:lnTo>
                    <a:pt x="37" y="143"/>
                  </a:lnTo>
                  <a:lnTo>
                    <a:pt x="55" y="142"/>
                  </a:lnTo>
                  <a:lnTo>
                    <a:pt x="71" y="137"/>
                  </a:lnTo>
                  <a:lnTo>
                    <a:pt x="88" y="130"/>
                  </a:lnTo>
                  <a:lnTo>
                    <a:pt x="103" y="122"/>
                  </a:lnTo>
                  <a:lnTo>
                    <a:pt x="118" y="111"/>
                  </a:lnTo>
                  <a:lnTo>
                    <a:pt x="133" y="101"/>
                  </a:lnTo>
                  <a:lnTo>
                    <a:pt x="147" y="87"/>
                  </a:lnTo>
                  <a:lnTo>
                    <a:pt x="159" y="75"/>
                  </a:lnTo>
                  <a:lnTo>
                    <a:pt x="182" y="48"/>
                  </a:lnTo>
                  <a:lnTo>
                    <a:pt x="200" y="22"/>
                  </a:lnTo>
                  <a:lnTo>
                    <a:pt x="215" y="0"/>
                  </a:lnTo>
                  <a:lnTo>
                    <a:pt x="215" y="0"/>
                  </a:lnTo>
                  <a:lnTo>
                    <a:pt x="189" y="3"/>
                  </a:lnTo>
                  <a:lnTo>
                    <a:pt x="160" y="7"/>
                  </a:lnTo>
                  <a:lnTo>
                    <a:pt x="129" y="16"/>
                  </a:lnTo>
                  <a:lnTo>
                    <a:pt x="112" y="22"/>
                  </a:lnTo>
                  <a:lnTo>
                    <a:pt x="96" y="28"/>
                  </a:lnTo>
                  <a:lnTo>
                    <a:pt x="80" y="37"/>
                  </a:lnTo>
                  <a:lnTo>
                    <a:pt x="64" y="47"/>
                  </a:lnTo>
                  <a:lnTo>
                    <a:pt x="50" y="57"/>
                  </a:lnTo>
                  <a:lnTo>
                    <a:pt x="37" y="71"/>
                  </a:lnTo>
                  <a:lnTo>
                    <a:pt x="25" y="84"/>
                  </a:lnTo>
                  <a:lnTo>
                    <a:pt x="14" y="101"/>
                  </a:lnTo>
                  <a:lnTo>
                    <a:pt x="7" y="119"/>
                  </a:lnTo>
                  <a:lnTo>
                    <a:pt x="0" y="140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53" name="Freeform 109"/>
            <p:cNvSpPr>
              <a:spLocks/>
            </p:cNvSpPr>
            <p:nvPr/>
          </p:nvSpPr>
          <p:spPr bwMode="auto">
            <a:xfrm>
              <a:off x="7069138" y="387350"/>
              <a:ext cx="63500" cy="179388"/>
            </a:xfrm>
            <a:custGeom>
              <a:avLst/>
              <a:gdLst>
                <a:gd name="T0" fmla="*/ 0 w 40"/>
                <a:gd name="T1" fmla="*/ 113 h 113"/>
                <a:gd name="T2" fmla="*/ 0 w 40"/>
                <a:gd name="T3" fmla="*/ 113 h 113"/>
                <a:gd name="T4" fmla="*/ 13 w 40"/>
                <a:gd name="T5" fmla="*/ 79 h 113"/>
                <a:gd name="T6" fmla="*/ 40 w 40"/>
                <a:gd name="T7" fmla="*/ 11 h 113"/>
                <a:gd name="T8" fmla="*/ 40 w 40"/>
                <a:gd name="T9" fmla="*/ 11 h 113"/>
                <a:gd name="T10" fmla="*/ 19 w 40"/>
                <a:gd name="T11" fmla="*/ 0 h 113"/>
                <a:gd name="T12" fmla="*/ 19 w 40"/>
                <a:gd name="T13" fmla="*/ 0 h 113"/>
                <a:gd name="T14" fmla="*/ 13 w 40"/>
                <a:gd name="T15" fmla="*/ 26 h 113"/>
                <a:gd name="T16" fmla="*/ 7 w 40"/>
                <a:gd name="T17" fmla="*/ 53 h 113"/>
                <a:gd name="T18" fmla="*/ 3 w 40"/>
                <a:gd name="T19" fmla="*/ 82 h 113"/>
                <a:gd name="T20" fmla="*/ 0 w 40"/>
                <a:gd name="T21" fmla="*/ 11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0" h="113">
                  <a:moveTo>
                    <a:pt x="0" y="113"/>
                  </a:moveTo>
                  <a:lnTo>
                    <a:pt x="0" y="113"/>
                  </a:lnTo>
                  <a:lnTo>
                    <a:pt x="13" y="79"/>
                  </a:lnTo>
                  <a:lnTo>
                    <a:pt x="40" y="11"/>
                  </a:lnTo>
                  <a:lnTo>
                    <a:pt x="40" y="11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3" y="26"/>
                  </a:lnTo>
                  <a:lnTo>
                    <a:pt x="7" y="53"/>
                  </a:lnTo>
                  <a:lnTo>
                    <a:pt x="3" y="82"/>
                  </a:lnTo>
                  <a:lnTo>
                    <a:pt x="0" y="113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54" name="Freeform 111"/>
            <p:cNvSpPr>
              <a:spLocks/>
            </p:cNvSpPr>
            <p:nvPr/>
          </p:nvSpPr>
          <p:spPr bwMode="auto">
            <a:xfrm>
              <a:off x="7099300" y="0"/>
              <a:ext cx="992188" cy="512763"/>
            </a:xfrm>
            <a:custGeom>
              <a:avLst/>
              <a:gdLst>
                <a:gd name="T0" fmla="*/ 625 w 625"/>
                <a:gd name="T1" fmla="*/ 184 h 323"/>
                <a:gd name="T2" fmla="*/ 610 w 625"/>
                <a:gd name="T3" fmla="*/ 152 h 323"/>
                <a:gd name="T4" fmla="*/ 588 w 625"/>
                <a:gd name="T5" fmla="*/ 122 h 323"/>
                <a:gd name="T6" fmla="*/ 575 w 625"/>
                <a:gd name="T7" fmla="*/ 106 h 323"/>
                <a:gd name="T8" fmla="*/ 543 w 625"/>
                <a:gd name="T9" fmla="*/ 77 h 323"/>
                <a:gd name="T10" fmla="*/ 509 w 625"/>
                <a:gd name="T11" fmla="*/ 53 h 323"/>
                <a:gd name="T12" fmla="*/ 471 w 625"/>
                <a:gd name="T13" fmla="*/ 33 h 323"/>
                <a:gd name="T14" fmla="*/ 429 w 625"/>
                <a:gd name="T15" fmla="*/ 17 h 323"/>
                <a:gd name="T16" fmla="*/ 386 w 625"/>
                <a:gd name="T17" fmla="*/ 6 h 323"/>
                <a:gd name="T18" fmla="*/ 343 w 625"/>
                <a:gd name="T19" fmla="*/ 0 h 323"/>
                <a:gd name="T20" fmla="*/ 297 w 625"/>
                <a:gd name="T21" fmla="*/ 0 h 323"/>
                <a:gd name="T22" fmla="*/ 254 w 625"/>
                <a:gd name="T23" fmla="*/ 5 h 323"/>
                <a:gd name="T24" fmla="*/ 210 w 625"/>
                <a:gd name="T25" fmla="*/ 17 h 323"/>
                <a:gd name="T26" fmla="*/ 169 w 625"/>
                <a:gd name="T27" fmla="*/ 33 h 323"/>
                <a:gd name="T28" fmla="*/ 130 w 625"/>
                <a:gd name="T29" fmla="*/ 56 h 323"/>
                <a:gd name="T30" fmla="*/ 94 w 625"/>
                <a:gd name="T31" fmla="*/ 86 h 323"/>
                <a:gd name="T32" fmla="*/ 60 w 625"/>
                <a:gd name="T33" fmla="*/ 122 h 323"/>
                <a:gd name="T34" fmla="*/ 33 w 625"/>
                <a:gd name="T35" fmla="*/ 166 h 323"/>
                <a:gd name="T36" fmla="*/ 9 w 625"/>
                <a:gd name="T37" fmla="*/ 216 h 323"/>
                <a:gd name="T38" fmla="*/ 0 w 625"/>
                <a:gd name="T39" fmla="*/ 244 h 323"/>
                <a:gd name="T40" fmla="*/ 21 w 625"/>
                <a:gd name="T41" fmla="*/ 255 h 323"/>
                <a:gd name="T42" fmla="*/ 33 w 625"/>
                <a:gd name="T43" fmla="*/ 219 h 323"/>
                <a:gd name="T44" fmla="*/ 39 w 625"/>
                <a:gd name="T45" fmla="*/ 214 h 323"/>
                <a:gd name="T46" fmla="*/ 71 w 625"/>
                <a:gd name="T47" fmla="*/ 201 h 323"/>
                <a:gd name="T48" fmla="*/ 106 w 625"/>
                <a:gd name="T49" fmla="*/ 192 h 323"/>
                <a:gd name="T50" fmla="*/ 151 w 625"/>
                <a:gd name="T51" fmla="*/ 186 h 323"/>
                <a:gd name="T52" fmla="*/ 204 w 625"/>
                <a:gd name="T53" fmla="*/ 186 h 323"/>
                <a:gd name="T54" fmla="*/ 266 w 625"/>
                <a:gd name="T55" fmla="*/ 198 h 323"/>
                <a:gd name="T56" fmla="*/ 335 w 625"/>
                <a:gd name="T57" fmla="*/ 222 h 323"/>
                <a:gd name="T58" fmla="*/ 373 w 625"/>
                <a:gd name="T59" fmla="*/ 241 h 323"/>
                <a:gd name="T60" fmla="*/ 383 w 625"/>
                <a:gd name="T61" fmla="*/ 261 h 323"/>
                <a:gd name="T62" fmla="*/ 392 w 625"/>
                <a:gd name="T63" fmla="*/ 287 h 323"/>
                <a:gd name="T64" fmla="*/ 398 w 625"/>
                <a:gd name="T65" fmla="*/ 323 h 323"/>
                <a:gd name="T66" fmla="*/ 427 w 625"/>
                <a:gd name="T67" fmla="*/ 315 h 323"/>
                <a:gd name="T68" fmla="*/ 484 w 625"/>
                <a:gd name="T69" fmla="*/ 291 h 323"/>
                <a:gd name="T70" fmla="*/ 542 w 625"/>
                <a:gd name="T71" fmla="*/ 258 h 323"/>
                <a:gd name="T72" fmla="*/ 598 w 625"/>
                <a:gd name="T73" fmla="*/ 211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25" h="323">
                  <a:moveTo>
                    <a:pt x="625" y="184"/>
                  </a:moveTo>
                  <a:lnTo>
                    <a:pt x="625" y="184"/>
                  </a:lnTo>
                  <a:lnTo>
                    <a:pt x="619" y="167"/>
                  </a:lnTo>
                  <a:lnTo>
                    <a:pt x="610" y="152"/>
                  </a:lnTo>
                  <a:lnTo>
                    <a:pt x="599" y="137"/>
                  </a:lnTo>
                  <a:lnTo>
                    <a:pt x="588" y="122"/>
                  </a:lnTo>
                  <a:lnTo>
                    <a:pt x="588" y="122"/>
                  </a:lnTo>
                  <a:lnTo>
                    <a:pt x="575" y="106"/>
                  </a:lnTo>
                  <a:lnTo>
                    <a:pt x="560" y="91"/>
                  </a:lnTo>
                  <a:lnTo>
                    <a:pt x="543" y="77"/>
                  </a:lnTo>
                  <a:lnTo>
                    <a:pt x="527" y="65"/>
                  </a:lnTo>
                  <a:lnTo>
                    <a:pt x="509" y="53"/>
                  </a:lnTo>
                  <a:lnTo>
                    <a:pt x="490" y="42"/>
                  </a:lnTo>
                  <a:lnTo>
                    <a:pt x="471" y="33"/>
                  </a:lnTo>
                  <a:lnTo>
                    <a:pt x="450" y="24"/>
                  </a:lnTo>
                  <a:lnTo>
                    <a:pt x="429" y="17"/>
                  </a:lnTo>
                  <a:lnTo>
                    <a:pt x="407" y="11"/>
                  </a:lnTo>
                  <a:lnTo>
                    <a:pt x="386" y="6"/>
                  </a:lnTo>
                  <a:lnTo>
                    <a:pt x="365" y="3"/>
                  </a:lnTo>
                  <a:lnTo>
                    <a:pt x="343" y="0"/>
                  </a:lnTo>
                  <a:lnTo>
                    <a:pt x="320" y="0"/>
                  </a:lnTo>
                  <a:lnTo>
                    <a:pt x="297" y="0"/>
                  </a:lnTo>
                  <a:lnTo>
                    <a:pt x="276" y="2"/>
                  </a:lnTo>
                  <a:lnTo>
                    <a:pt x="254" y="5"/>
                  </a:lnTo>
                  <a:lnTo>
                    <a:pt x="232" y="11"/>
                  </a:lnTo>
                  <a:lnTo>
                    <a:pt x="210" y="17"/>
                  </a:lnTo>
                  <a:lnTo>
                    <a:pt x="189" y="24"/>
                  </a:lnTo>
                  <a:lnTo>
                    <a:pt x="169" y="33"/>
                  </a:lnTo>
                  <a:lnTo>
                    <a:pt x="149" y="44"/>
                  </a:lnTo>
                  <a:lnTo>
                    <a:pt x="130" y="56"/>
                  </a:lnTo>
                  <a:lnTo>
                    <a:pt x="110" y="71"/>
                  </a:lnTo>
                  <a:lnTo>
                    <a:pt x="94" y="86"/>
                  </a:lnTo>
                  <a:lnTo>
                    <a:pt x="77" y="103"/>
                  </a:lnTo>
                  <a:lnTo>
                    <a:pt x="60" y="122"/>
                  </a:lnTo>
                  <a:lnTo>
                    <a:pt x="45" y="143"/>
                  </a:lnTo>
                  <a:lnTo>
                    <a:pt x="33" y="166"/>
                  </a:lnTo>
                  <a:lnTo>
                    <a:pt x="21" y="190"/>
                  </a:lnTo>
                  <a:lnTo>
                    <a:pt x="9" y="216"/>
                  </a:lnTo>
                  <a:lnTo>
                    <a:pt x="0" y="244"/>
                  </a:lnTo>
                  <a:lnTo>
                    <a:pt x="0" y="244"/>
                  </a:lnTo>
                  <a:lnTo>
                    <a:pt x="21" y="255"/>
                  </a:lnTo>
                  <a:lnTo>
                    <a:pt x="21" y="255"/>
                  </a:lnTo>
                  <a:lnTo>
                    <a:pt x="29" y="234"/>
                  </a:lnTo>
                  <a:lnTo>
                    <a:pt x="33" y="219"/>
                  </a:lnTo>
                  <a:lnTo>
                    <a:pt x="33" y="219"/>
                  </a:lnTo>
                  <a:lnTo>
                    <a:pt x="39" y="214"/>
                  </a:lnTo>
                  <a:lnTo>
                    <a:pt x="57" y="205"/>
                  </a:lnTo>
                  <a:lnTo>
                    <a:pt x="71" y="201"/>
                  </a:lnTo>
                  <a:lnTo>
                    <a:pt x="88" y="196"/>
                  </a:lnTo>
                  <a:lnTo>
                    <a:pt x="106" y="192"/>
                  </a:lnTo>
                  <a:lnTo>
                    <a:pt x="127" y="187"/>
                  </a:lnTo>
                  <a:lnTo>
                    <a:pt x="151" y="186"/>
                  </a:lnTo>
                  <a:lnTo>
                    <a:pt x="177" y="184"/>
                  </a:lnTo>
                  <a:lnTo>
                    <a:pt x="204" y="186"/>
                  </a:lnTo>
                  <a:lnTo>
                    <a:pt x="234" y="190"/>
                  </a:lnTo>
                  <a:lnTo>
                    <a:pt x="266" y="198"/>
                  </a:lnTo>
                  <a:lnTo>
                    <a:pt x="300" y="208"/>
                  </a:lnTo>
                  <a:lnTo>
                    <a:pt x="335" y="222"/>
                  </a:lnTo>
                  <a:lnTo>
                    <a:pt x="373" y="241"/>
                  </a:lnTo>
                  <a:lnTo>
                    <a:pt x="373" y="241"/>
                  </a:lnTo>
                  <a:lnTo>
                    <a:pt x="376" y="246"/>
                  </a:lnTo>
                  <a:lnTo>
                    <a:pt x="383" y="261"/>
                  </a:lnTo>
                  <a:lnTo>
                    <a:pt x="388" y="273"/>
                  </a:lnTo>
                  <a:lnTo>
                    <a:pt x="392" y="287"/>
                  </a:lnTo>
                  <a:lnTo>
                    <a:pt x="395" y="303"/>
                  </a:lnTo>
                  <a:lnTo>
                    <a:pt x="398" y="323"/>
                  </a:lnTo>
                  <a:lnTo>
                    <a:pt x="398" y="323"/>
                  </a:lnTo>
                  <a:lnTo>
                    <a:pt x="427" y="315"/>
                  </a:lnTo>
                  <a:lnTo>
                    <a:pt x="456" y="305"/>
                  </a:lnTo>
                  <a:lnTo>
                    <a:pt x="484" y="291"/>
                  </a:lnTo>
                  <a:lnTo>
                    <a:pt x="513" y="276"/>
                  </a:lnTo>
                  <a:lnTo>
                    <a:pt x="542" y="258"/>
                  </a:lnTo>
                  <a:lnTo>
                    <a:pt x="569" y="237"/>
                  </a:lnTo>
                  <a:lnTo>
                    <a:pt x="598" y="211"/>
                  </a:lnTo>
                  <a:lnTo>
                    <a:pt x="625" y="184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55" name="Freeform 113"/>
            <p:cNvSpPr>
              <a:spLocks/>
            </p:cNvSpPr>
            <p:nvPr/>
          </p:nvSpPr>
          <p:spPr bwMode="auto">
            <a:xfrm>
              <a:off x="7639050" y="292100"/>
              <a:ext cx="482600" cy="698500"/>
            </a:xfrm>
            <a:custGeom>
              <a:avLst/>
              <a:gdLst>
                <a:gd name="T0" fmla="*/ 58 w 304"/>
                <a:gd name="T1" fmla="*/ 139 h 440"/>
                <a:gd name="T2" fmla="*/ 58 w 304"/>
                <a:gd name="T3" fmla="*/ 139 h 440"/>
                <a:gd name="T4" fmla="*/ 60 w 304"/>
                <a:gd name="T5" fmla="*/ 160 h 440"/>
                <a:gd name="T6" fmla="*/ 58 w 304"/>
                <a:gd name="T7" fmla="*/ 184 h 440"/>
                <a:gd name="T8" fmla="*/ 57 w 304"/>
                <a:gd name="T9" fmla="*/ 211 h 440"/>
                <a:gd name="T10" fmla="*/ 51 w 304"/>
                <a:gd name="T11" fmla="*/ 240 h 440"/>
                <a:gd name="T12" fmla="*/ 43 w 304"/>
                <a:gd name="T13" fmla="*/ 273 h 440"/>
                <a:gd name="T14" fmla="*/ 33 w 304"/>
                <a:gd name="T15" fmla="*/ 308 h 440"/>
                <a:gd name="T16" fmla="*/ 18 w 304"/>
                <a:gd name="T17" fmla="*/ 345 h 440"/>
                <a:gd name="T18" fmla="*/ 0 w 304"/>
                <a:gd name="T19" fmla="*/ 386 h 440"/>
                <a:gd name="T20" fmla="*/ 0 w 304"/>
                <a:gd name="T21" fmla="*/ 386 h 440"/>
                <a:gd name="T22" fmla="*/ 18 w 304"/>
                <a:gd name="T23" fmla="*/ 397 h 440"/>
                <a:gd name="T24" fmla="*/ 61 w 304"/>
                <a:gd name="T25" fmla="*/ 416 h 440"/>
                <a:gd name="T26" fmla="*/ 87 w 304"/>
                <a:gd name="T27" fmla="*/ 427 h 440"/>
                <a:gd name="T28" fmla="*/ 113 w 304"/>
                <a:gd name="T29" fmla="*/ 436 h 440"/>
                <a:gd name="T30" fmla="*/ 125 w 304"/>
                <a:gd name="T31" fmla="*/ 439 h 440"/>
                <a:gd name="T32" fmla="*/ 135 w 304"/>
                <a:gd name="T33" fmla="*/ 440 h 440"/>
                <a:gd name="T34" fmla="*/ 144 w 304"/>
                <a:gd name="T35" fmla="*/ 440 h 440"/>
                <a:gd name="T36" fmla="*/ 152 w 304"/>
                <a:gd name="T37" fmla="*/ 439 h 440"/>
                <a:gd name="T38" fmla="*/ 152 w 304"/>
                <a:gd name="T39" fmla="*/ 439 h 440"/>
                <a:gd name="T40" fmla="*/ 159 w 304"/>
                <a:gd name="T41" fmla="*/ 436 h 440"/>
                <a:gd name="T42" fmla="*/ 170 w 304"/>
                <a:gd name="T43" fmla="*/ 425 h 440"/>
                <a:gd name="T44" fmla="*/ 184 w 304"/>
                <a:gd name="T45" fmla="*/ 412 h 440"/>
                <a:gd name="T46" fmla="*/ 197 w 304"/>
                <a:gd name="T47" fmla="*/ 394 h 440"/>
                <a:gd name="T48" fmla="*/ 212 w 304"/>
                <a:gd name="T49" fmla="*/ 371 h 440"/>
                <a:gd name="T50" fmla="*/ 229 w 304"/>
                <a:gd name="T51" fmla="*/ 347 h 440"/>
                <a:gd name="T52" fmla="*/ 245 w 304"/>
                <a:gd name="T53" fmla="*/ 318 h 440"/>
                <a:gd name="T54" fmla="*/ 261 w 304"/>
                <a:gd name="T55" fmla="*/ 287 h 440"/>
                <a:gd name="T56" fmla="*/ 274 w 304"/>
                <a:gd name="T57" fmla="*/ 255 h 440"/>
                <a:gd name="T58" fmla="*/ 286 w 304"/>
                <a:gd name="T59" fmla="*/ 220 h 440"/>
                <a:gd name="T60" fmla="*/ 295 w 304"/>
                <a:gd name="T61" fmla="*/ 184 h 440"/>
                <a:gd name="T62" fmla="*/ 301 w 304"/>
                <a:gd name="T63" fmla="*/ 148 h 440"/>
                <a:gd name="T64" fmla="*/ 303 w 304"/>
                <a:gd name="T65" fmla="*/ 128 h 440"/>
                <a:gd name="T66" fmla="*/ 304 w 304"/>
                <a:gd name="T67" fmla="*/ 110 h 440"/>
                <a:gd name="T68" fmla="*/ 304 w 304"/>
                <a:gd name="T69" fmla="*/ 92 h 440"/>
                <a:gd name="T70" fmla="*/ 303 w 304"/>
                <a:gd name="T71" fmla="*/ 72 h 440"/>
                <a:gd name="T72" fmla="*/ 301 w 304"/>
                <a:gd name="T73" fmla="*/ 54 h 440"/>
                <a:gd name="T74" fmla="*/ 297 w 304"/>
                <a:gd name="T75" fmla="*/ 36 h 440"/>
                <a:gd name="T76" fmla="*/ 292 w 304"/>
                <a:gd name="T77" fmla="*/ 18 h 440"/>
                <a:gd name="T78" fmla="*/ 285 w 304"/>
                <a:gd name="T79" fmla="*/ 0 h 440"/>
                <a:gd name="T80" fmla="*/ 285 w 304"/>
                <a:gd name="T81" fmla="*/ 0 h 440"/>
                <a:gd name="T82" fmla="*/ 258 w 304"/>
                <a:gd name="T83" fmla="*/ 27 h 440"/>
                <a:gd name="T84" fmla="*/ 229 w 304"/>
                <a:gd name="T85" fmla="*/ 53 h 440"/>
                <a:gd name="T86" fmla="*/ 202 w 304"/>
                <a:gd name="T87" fmla="*/ 74 h 440"/>
                <a:gd name="T88" fmla="*/ 173 w 304"/>
                <a:gd name="T89" fmla="*/ 92 h 440"/>
                <a:gd name="T90" fmla="*/ 144 w 304"/>
                <a:gd name="T91" fmla="*/ 107 h 440"/>
                <a:gd name="T92" fmla="*/ 116 w 304"/>
                <a:gd name="T93" fmla="*/ 121 h 440"/>
                <a:gd name="T94" fmla="*/ 87 w 304"/>
                <a:gd name="T95" fmla="*/ 131 h 440"/>
                <a:gd name="T96" fmla="*/ 58 w 304"/>
                <a:gd name="T97" fmla="*/ 139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04" h="440">
                  <a:moveTo>
                    <a:pt x="58" y="139"/>
                  </a:moveTo>
                  <a:lnTo>
                    <a:pt x="58" y="139"/>
                  </a:lnTo>
                  <a:lnTo>
                    <a:pt x="60" y="160"/>
                  </a:lnTo>
                  <a:lnTo>
                    <a:pt x="58" y="184"/>
                  </a:lnTo>
                  <a:lnTo>
                    <a:pt x="57" y="211"/>
                  </a:lnTo>
                  <a:lnTo>
                    <a:pt x="51" y="240"/>
                  </a:lnTo>
                  <a:lnTo>
                    <a:pt x="43" y="273"/>
                  </a:lnTo>
                  <a:lnTo>
                    <a:pt x="33" y="308"/>
                  </a:lnTo>
                  <a:lnTo>
                    <a:pt x="18" y="345"/>
                  </a:lnTo>
                  <a:lnTo>
                    <a:pt x="0" y="386"/>
                  </a:lnTo>
                  <a:lnTo>
                    <a:pt x="0" y="386"/>
                  </a:lnTo>
                  <a:lnTo>
                    <a:pt x="18" y="397"/>
                  </a:lnTo>
                  <a:lnTo>
                    <a:pt x="61" y="416"/>
                  </a:lnTo>
                  <a:lnTo>
                    <a:pt x="87" y="427"/>
                  </a:lnTo>
                  <a:lnTo>
                    <a:pt x="113" y="436"/>
                  </a:lnTo>
                  <a:lnTo>
                    <a:pt x="125" y="439"/>
                  </a:lnTo>
                  <a:lnTo>
                    <a:pt x="135" y="440"/>
                  </a:lnTo>
                  <a:lnTo>
                    <a:pt x="144" y="440"/>
                  </a:lnTo>
                  <a:lnTo>
                    <a:pt x="152" y="439"/>
                  </a:lnTo>
                  <a:lnTo>
                    <a:pt x="152" y="439"/>
                  </a:lnTo>
                  <a:lnTo>
                    <a:pt x="159" y="436"/>
                  </a:lnTo>
                  <a:lnTo>
                    <a:pt x="170" y="425"/>
                  </a:lnTo>
                  <a:lnTo>
                    <a:pt x="184" y="412"/>
                  </a:lnTo>
                  <a:lnTo>
                    <a:pt x="197" y="394"/>
                  </a:lnTo>
                  <a:lnTo>
                    <a:pt x="212" y="371"/>
                  </a:lnTo>
                  <a:lnTo>
                    <a:pt x="229" y="347"/>
                  </a:lnTo>
                  <a:lnTo>
                    <a:pt x="245" y="318"/>
                  </a:lnTo>
                  <a:lnTo>
                    <a:pt x="261" y="287"/>
                  </a:lnTo>
                  <a:lnTo>
                    <a:pt x="274" y="255"/>
                  </a:lnTo>
                  <a:lnTo>
                    <a:pt x="286" y="220"/>
                  </a:lnTo>
                  <a:lnTo>
                    <a:pt x="295" y="184"/>
                  </a:lnTo>
                  <a:lnTo>
                    <a:pt x="301" y="148"/>
                  </a:lnTo>
                  <a:lnTo>
                    <a:pt x="303" y="128"/>
                  </a:lnTo>
                  <a:lnTo>
                    <a:pt x="304" y="110"/>
                  </a:lnTo>
                  <a:lnTo>
                    <a:pt x="304" y="92"/>
                  </a:lnTo>
                  <a:lnTo>
                    <a:pt x="303" y="72"/>
                  </a:lnTo>
                  <a:lnTo>
                    <a:pt x="301" y="54"/>
                  </a:lnTo>
                  <a:lnTo>
                    <a:pt x="297" y="36"/>
                  </a:lnTo>
                  <a:lnTo>
                    <a:pt x="292" y="18"/>
                  </a:lnTo>
                  <a:lnTo>
                    <a:pt x="285" y="0"/>
                  </a:lnTo>
                  <a:lnTo>
                    <a:pt x="285" y="0"/>
                  </a:lnTo>
                  <a:lnTo>
                    <a:pt x="258" y="27"/>
                  </a:lnTo>
                  <a:lnTo>
                    <a:pt x="229" y="53"/>
                  </a:lnTo>
                  <a:lnTo>
                    <a:pt x="202" y="74"/>
                  </a:lnTo>
                  <a:lnTo>
                    <a:pt x="173" y="92"/>
                  </a:lnTo>
                  <a:lnTo>
                    <a:pt x="144" y="107"/>
                  </a:lnTo>
                  <a:lnTo>
                    <a:pt x="116" y="121"/>
                  </a:lnTo>
                  <a:lnTo>
                    <a:pt x="87" y="131"/>
                  </a:lnTo>
                  <a:lnTo>
                    <a:pt x="58" y="139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56" name="Freeform 115"/>
            <p:cNvSpPr>
              <a:spLocks/>
            </p:cNvSpPr>
            <p:nvPr/>
          </p:nvSpPr>
          <p:spPr bwMode="auto">
            <a:xfrm>
              <a:off x="7827963" y="611188"/>
              <a:ext cx="127000" cy="250825"/>
            </a:xfrm>
            <a:custGeom>
              <a:avLst/>
              <a:gdLst>
                <a:gd name="T0" fmla="*/ 47 w 80"/>
                <a:gd name="T1" fmla="*/ 1 h 158"/>
                <a:gd name="T2" fmla="*/ 47 w 80"/>
                <a:gd name="T3" fmla="*/ 1 h 158"/>
                <a:gd name="T4" fmla="*/ 42 w 80"/>
                <a:gd name="T5" fmla="*/ 0 h 158"/>
                <a:gd name="T6" fmla="*/ 42 w 80"/>
                <a:gd name="T7" fmla="*/ 0 h 158"/>
                <a:gd name="T8" fmla="*/ 48 w 80"/>
                <a:gd name="T9" fmla="*/ 6 h 158"/>
                <a:gd name="T10" fmla="*/ 54 w 80"/>
                <a:gd name="T11" fmla="*/ 12 h 158"/>
                <a:gd name="T12" fmla="*/ 59 w 80"/>
                <a:gd name="T13" fmla="*/ 21 h 158"/>
                <a:gd name="T14" fmla="*/ 62 w 80"/>
                <a:gd name="T15" fmla="*/ 33 h 158"/>
                <a:gd name="T16" fmla="*/ 63 w 80"/>
                <a:gd name="T17" fmla="*/ 45 h 158"/>
                <a:gd name="T18" fmla="*/ 63 w 80"/>
                <a:gd name="T19" fmla="*/ 58 h 158"/>
                <a:gd name="T20" fmla="*/ 62 w 80"/>
                <a:gd name="T21" fmla="*/ 72 h 158"/>
                <a:gd name="T22" fmla="*/ 59 w 80"/>
                <a:gd name="T23" fmla="*/ 87 h 158"/>
                <a:gd name="T24" fmla="*/ 59 w 80"/>
                <a:gd name="T25" fmla="*/ 87 h 158"/>
                <a:gd name="T26" fmla="*/ 54 w 80"/>
                <a:gd name="T27" fmla="*/ 102 h 158"/>
                <a:gd name="T28" fmla="*/ 48 w 80"/>
                <a:gd name="T29" fmla="*/ 116 h 158"/>
                <a:gd name="T30" fmla="*/ 40 w 80"/>
                <a:gd name="T31" fmla="*/ 126 h 158"/>
                <a:gd name="T32" fmla="*/ 33 w 80"/>
                <a:gd name="T33" fmla="*/ 137 h 158"/>
                <a:gd name="T34" fmla="*/ 25 w 80"/>
                <a:gd name="T35" fmla="*/ 144 h 158"/>
                <a:gd name="T36" fmla="*/ 16 w 80"/>
                <a:gd name="T37" fmla="*/ 150 h 158"/>
                <a:gd name="T38" fmla="*/ 9 w 80"/>
                <a:gd name="T39" fmla="*/ 153 h 158"/>
                <a:gd name="T40" fmla="*/ 0 w 80"/>
                <a:gd name="T41" fmla="*/ 155 h 158"/>
                <a:gd name="T42" fmla="*/ 0 w 80"/>
                <a:gd name="T43" fmla="*/ 155 h 158"/>
                <a:gd name="T44" fmla="*/ 6 w 80"/>
                <a:gd name="T45" fmla="*/ 157 h 158"/>
                <a:gd name="T46" fmla="*/ 6 w 80"/>
                <a:gd name="T47" fmla="*/ 157 h 158"/>
                <a:gd name="T48" fmla="*/ 16 w 80"/>
                <a:gd name="T49" fmla="*/ 158 h 158"/>
                <a:gd name="T50" fmla="*/ 27 w 80"/>
                <a:gd name="T51" fmla="*/ 155 h 158"/>
                <a:gd name="T52" fmla="*/ 36 w 80"/>
                <a:gd name="T53" fmla="*/ 150 h 158"/>
                <a:gd name="T54" fmla="*/ 47 w 80"/>
                <a:gd name="T55" fmla="*/ 143 h 158"/>
                <a:gd name="T56" fmla="*/ 56 w 80"/>
                <a:gd name="T57" fmla="*/ 134 h 158"/>
                <a:gd name="T58" fmla="*/ 65 w 80"/>
                <a:gd name="T59" fmla="*/ 122 h 158"/>
                <a:gd name="T60" fmla="*/ 71 w 80"/>
                <a:gd name="T61" fmla="*/ 108 h 158"/>
                <a:gd name="T62" fmla="*/ 77 w 80"/>
                <a:gd name="T63" fmla="*/ 92 h 158"/>
                <a:gd name="T64" fmla="*/ 77 w 80"/>
                <a:gd name="T65" fmla="*/ 92 h 158"/>
                <a:gd name="T66" fmla="*/ 80 w 80"/>
                <a:gd name="T67" fmla="*/ 77 h 158"/>
                <a:gd name="T68" fmla="*/ 80 w 80"/>
                <a:gd name="T69" fmla="*/ 61 h 158"/>
                <a:gd name="T70" fmla="*/ 80 w 80"/>
                <a:gd name="T71" fmla="*/ 46 h 158"/>
                <a:gd name="T72" fmla="*/ 77 w 80"/>
                <a:gd name="T73" fmla="*/ 33 h 158"/>
                <a:gd name="T74" fmla="*/ 71 w 80"/>
                <a:gd name="T75" fmla="*/ 22 h 158"/>
                <a:gd name="T76" fmla="*/ 65 w 80"/>
                <a:gd name="T77" fmla="*/ 13 h 158"/>
                <a:gd name="T78" fmla="*/ 57 w 80"/>
                <a:gd name="T79" fmla="*/ 6 h 158"/>
                <a:gd name="T80" fmla="*/ 47 w 80"/>
                <a:gd name="T81" fmla="*/ 1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80" h="158">
                  <a:moveTo>
                    <a:pt x="47" y="1"/>
                  </a:moveTo>
                  <a:lnTo>
                    <a:pt x="47" y="1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8" y="6"/>
                  </a:lnTo>
                  <a:lnTo>
                    <a:pt x="54" y="12"/>
                  </a:lnTo>
                  <a:lnTo>
                    <a:pt x="59" y="21"/>
                  </a:lnTo>
                  <a:lnTo>
                    <a:pt x="62" y="33"/>
                  </a:lnTo>
                  <a:lnTo>
                    <a:pt x="63" y="45"/>
                  </a:lnTo>
                  <a:lnTo>
                    <a:pt x="63" y="58"/>
                  </a:lnTo>
                  <a:lnTo>
                    <a:pt x="62" y="72"/>
                  </a:lnTo>
                  <a:lnTo>
                    <a:pt x="59" y="87"/>
                  </a:lnTo>
                  <a:lnTo>
                    <a:pt x="59" y="87"/>
                  </a:lnTo>
                  <a:lnTo>
                    <a:pt x="54" y="102"/>
                  </a:lnTo>
                  <a:lnTo>
                    <a:pt x="48" y="116"/>
                  </a:lnTo>
                  <a:lnTo>
                    <a:pt x="40" y="126"/>
                  </a:lnTo>
                  <a:lnTo>
                    <a:pt x="33" y="137"/>
                  </a:lnTo>
                  <a:lnTo>
                    <a:pt x="25" y="144"/>
                  </a:lnTo>
                  <a:lnTo>
                    <a:pt x="16" y="150"/>
                  </a:lnTo>
                  <a:lnTo>
                    <a:pt x="9" y="153"/>
                  </a:lnTo>
                  <a:lnTo>
                    <a:pt x="0" y="155"/>
                  </a:lnTo>
                  <a:lnTo>
                    <a:pt x="0" y="155"/>
                  </a:lnTo>
                  <a:lnTo>
                    <a:pt x="6" y="157"/>
                  </a:lnTo>
                  <a:lnTo>
                    <a:pt x="6" y="157"/>
                  </a:lnTo>
                  <a:lnTo>
                    <a:pt x="16" y="158"/>
                  </a:lnTo>
                  <a:lnTo>
                    <a:pt x="27" y="155"/>
                  </a:lnTo>
                  <a:lnTo>
                    <a:pt x="36" y="150"/>
                  </a:lnTo>
                  <a:lnTo>
                    <a:pt x="47" y="143"/>
                  </a:lnTo>
                  <a:lnTo>
                    <a:pt x="56" y="134"/>
                  </a:lnTo>
                  <a:lnTo>
                    <a:pt x="65" y="122"/>
                  </a:lnTo>
                  <a:lnTo>
                    <a:pt x="71" y="108"/>
                  </a:lnTo>
                  <a:lnTo>
                    <a:pt x="77" y="92"/>
                  </a:lnTo>
                  <a:lnTo>
                    <a:pt x="77" y="92"/>
                  </a:lnTo>
                  <a:lnTo>
                    <a:pt x="80" y="77"/>
                  </a:lnTo>
                  <a:lnTo>
                    <a:pt x="80" y="61"/>
                  </a:lnTo>
                  <a:lnTo>
                    <a:pt x="80" y="46"/>
                  </a:lnTo>
                  <a:lnTo>
                    <a:pt x="77" y="33"/>
                  </a:lnTo>
                  <a:lnTo>
                    <a:pt x="71" y="22"/>
                  </a:lnTo>
                  <a:lnTo>
                    <a:pt x="65" y="13"/>
                  </a:lnTo>
                  <a:lnTo>
                    <a:pt x="57" y="6"/>
                  </a:lnTo>
                  <a:lnTo>
                    <a:pt x="47" y="1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57" name="Freeform 117"/>
            <p:cNvSpPr>
              <a:spLocks/>
            </p:cNvSpPr>
            <p:nvPr/>
          </p:nvSpPr>
          <p:spPr bwMode="auto">
            <a:xfrm>
              <a:off x="7781925" y="611188"/>
              <a:ext cx="146050" cy="246063"/>
            </a:xfrm>
            <a:custGeom>
              <a:avLst/>
              <a:gdLst>
                <a:gd name="T0" fmla="*/ 88 w 92"/>
                <a:gd name="T1" fmla="*/ 87 h 155"/>
                <a:gd name="T2" fmla="*/ 88 w 92"/>
                <a:gd name="T3" fmla="*/ 87 h 155"/>
                <a:gd name="T4" fmla="*/ 91 w 92"/>
                <a:gd name="T5" fmla="*/ 72 h 155"/>
                <a:gd name="T6" fmla="*/ 92 w 92"/>
                <a:gd name="T7" fmla="*/ 58 h 155"/>
                <a:gd name="T8" fmla="*/ 92 w 92"/>
                <a:gd name="T9" fmla="*/ 45 h 155"/>
                <a:gd name="T10" fmla="*/ 91 w 92"/>
                <a:gd name="T11" fmla="*/ 33 h 155"/>
                <a:gd name="T12" fmla="*/ 88 w 92"/>
                <a:gd name="T13" fmla="*/ 21 h 155"/>
                <a:gd name="T14" fmla="*/ 83 w 92"/>
                <a:gd name="T15" fmla="*/ 12 h 155"/>
                <a:gd name="T16" fmla="*/ 77 w 92"/>
                <a:gd name="T17" fmla="*/ 6 h 155"/>
                <a:gd name="T18" fmla="*/ 71 w 92"/>
                <a:gd name="T19" fmla="*/ 0 h 155"/>
                <a:gd name="T20" fmla="*/ 71 w 92"/>
                <a:gd name="T21" fmla="*/ 0 h 155"/>
                <a:gd name="T22" fmla="*/ 60 w 92"/>
                <a:gd name="T23" fmla="*/ 1 h 155"/>
                <a:gd name="T24" fmla="*/ 51 w 92"/>
                <a:gd name="T25" fmla="*/ 4 h 155"/>
                <a:gd name="T26" fmla="*/ 41 w 92"/>
                <a:gd name="T27" fmla="*/ 9 h 155"/>
                <a:gd name="T28" fmla="*/ 32 w 92"/>
                <a:gd name="T29" fmla="*/ 16 h 155"/>
                <a:gd name="T30" fmla="*/ 24 w 92"/>
                <a:gd name="T31" fmla="*/ 27 h 155"/>
                <a:gd name="T32" fmla="*/ 17 w 92"/>
                <a:gd name="T33" fmla="*/ 37 h 155"/>
                <a:gd name="T34" fmla="*/ 9 w 92"/>
                <a:gd name="T35" fmla="*/ 51 h 155"/>
                <a:gd name="T36" fmla="*/ 5 w 92"/>
                <a:gd name="T37" fmla="*/ 64 h 155"/>
                <a:gd name="T38" fmla="*/ 5 w 92"/>
                <a:gd name="T39" fmla="*/ 64 h 155"/>
                <a:gd name="T40" fmla="*/ 2 w 92"/>
                <a:gd name="T41" fmla="*/ 80 h 155"/>
                <a:gd name="T42" fmla="*/ 0 w 92"/>
                <a:gd name="T43" fmla="*/ 95 h 155"/>
                <a:gd name="T44" fmla="*/ 2 w 92"/>
                <a:gd name="T45" fmla="*/ 108 h 155"/>
                <a:gd name="T46" fmla="*/ 5 w 92"/>
                <a:gd name="T47" fmla="*/ 120 h 155"/>
                <a:gd name="T48" fmla="*/ 8 w 92"/>
                <a:gd name="T49" fmla="*/ 132 h 155"/>
                <a:gd name="T50" fmla="*/ 14 w 92"/>
                <a:gd name="T51" fmla="*/ 141 h 155"/>
                <a:gd name="T52" fmla="*/ 21 w 92"/>
                <a:gd name="T53" fmla="*/ 149 h 155"/>
                <a:gd name="T54" fmla="*/ 29 w 92"/>
                <a:gd name="T55" fmla="*/ 155 h 155"/>
                <a:gd name="T56" fmla="*/ 29 w 92"/>
                <a:gd name="T57" fmla="*/ 155 h 155"/>
                <a:gd name="T58" fmla="*/ 38 w 92"/>
                <a:gd name="T59" fmla="*/ 153 h 155"/>
                <a:gd name="T60" fmla="*/ 45 w 92"/>
                <a:gd name="T61" fmla="*/ 150 h 155"/>
                <a:gd name="T62" fmla="*/ 54 w 92"/>
                <a:gd name="T63" fmla="*/ 144 h 155"/>
                <a:gd name="T64" fmla="*/ 62 w 92"/>
                <a:gd name="T65" fmla="*/ 137 h 155"/>
                <a:gd name="T66" fmla="*/ 69 w 92"/>
                <a:gd name="T67" fmla="*/ 126 h 155"/>
                <a:gd name="T68" fmla="*/ 77 w 92"/>
                <a:gd name="T69" fmla="*/ 116 h 155"/>
                <a:gd name="T70" fmla="*/ 83 w 92"/>
                <a:gd name="T71" fmla="*/ 102 h 155"/>
                <a:gd name="T72" fmla="*/ 88 w 92"/>
                <a:gd name="T73" fmla="*/ 87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92" h="155">
                  <a:moveTo>
                    <a:pt x="88" y="87"/>
                  </a:moveTo>
                  <a:lnTo>
                    <a:pt x="88" y="87"/>
                  </a:lnTo>
                  <a:lnTo>
                    <a:pt x="91" y="72"/>
                  </a:lnTo>
                  <a:lnTo>
                    <a:pt x="92" y="58"/>
                  </a:lnTo>
                  <a:lnTo>
                    <a:pt x="92" y="45"/>
                  </a:lnTo>
                  <a:lnTo>
                    <a:pt x="91" y="33"/>
                  </a:lnTo>
                  <a:lnTo>
                    <a:pt x="88" y="21"/>
                  </a:lnTo>
                  <a:lnTo>
                    <a:pt x="83" y="12"/>
                  </a:lnTo>
                  <a:lnTo>
                    <a:pt x="77" y="6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60" y="1"/>
                  </a:lnTo>
                  <a:lnTo>
                    <a:pt x="51" y="4"/>
                  </a:lnTo>
                  <a:lnTo>
                    <a:pt x="41" y="9"/>
                  </a:lnTo>
                  <a:lnTo>
                    <a:pt x="32" y="16"/>
                  </a:lnTo>
                  <a:lnTo>
                    <a:pt x="24" y="27"/>
                  </a:lnTo>
                  <a:lnTo>
                    <a:pt x="17" y="37"/>
                  </a:lnTo>
                  <a:lnTo>
                    <a:pt x="9" y="51"/>
                  </a:lnTo>
                  <a:lnTo>
                    <a:pt x="5" y="64"/>
                  </a:lnTo>
                  <a:lnTo>
                    <a:pt x="5" y="64"/>
                  </a:lnTo>
                  <a:lnTo>
                    <a:pt x="2" y="80"/>
                  </a:lnTo>
                  <a:lnTo>
                    <a:pt x="0" y="95"/>
                  </a:lnTo>
                  <a:lnTo>
                    <a:pt x="2" y="108"/>
                  </a:lnTo>
                  <a:lnTo>
                    <a:pt x="5" y="120"/>
                  </a:lnTo>
                  <a:lnTo>
                    <a:pt x="8" y="132"/>
                  </a:lnTo>
                  <a:lnTo>
                    <a:pt x="14" y="141"/>
                  </a:lnTo>
                  <a:lnTo>
                    <a:pt x="21" y="149"/>
                  </a:lnTo>
                  <a:lnTo>
                    <a:pt x="29" y="155"/>
                  </a:lnTo>
                  <a:lnTo>
                    <a:pt x="29" y="155"/>
                  </a:lnTo>
                  <a:lnTo>
                    <a:pt x="38" y="153"/>
                  </a:lnTo>
                  <a:lnTo>
                    <a:pt x="45" y="150"/>
                  </a:lnTo>
                  <a:lnTo>
                    <a:pt x="54" y="144"/>
                  </a:lnTo>
                  <a:lnTo>
                    <a:pt x="62" y="137"/>
                  </a:lnTo>
                  <a:lnTo>
                    <a:pt x="69" y="126"/>
                  </a:lnTo>
                  <a:lnTo>
                    <a:pt x="77" y="116"/>
                  </a:lnTo>
                  <a:lnTo>
                    <a:pt x="83" y="102"/>
                  </a:lnTo>
                  <a:lnTo>
                    <a:pt x="88" y="87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58" name="Freeform 118"/>
            <p:cNvSpPr>
              <a:spLocks/>
            </p:cNvSpPr>
            <p:nvPr/>
          </p:nvSpPr>
          <p:spPr bwMode="auto">
            <a:xfrm>
              <a:off x="7381875" y="354013"/>
              <a:ext cx="136525" cy="96838"/>
            </a:xfrm>
            <a:custGeom>
              <a:avLst/>
              <a:gdLst>
                <a:gd name="T0" fmla="*/ 0 w 86"/>
                <a:gd name="T1" fmla="*/ 8 h 61"/>
                <a:gd name="T2" fmla="*/ 0 w 86"/>
                <a:gd name="T3" fmla="*/ 8 h 61"/>
                <a:gd name="T4" fmla="*/ 9 w 86"/>
                <a:gd name="T5" fmla="*/ 11 h 61"/>
                <a:gd name="T6" fmla="*/ 20 w 86"/>
                <a:gd name="T7" fmla="*/ 12 h 61"/>
                <a:gd name="T8" fmla="*/ 32 w 86"/>
                <a:gd name="T9" fmla="*/ 17 h 61"/>
                <a:gd name="T10" fmla="*/ 45 w 86"/>
                <a:gd name="T11" fmla="*/ 24 h 61"/>
                <a:gd name="T12" fmla="*/ 59 w 86"/>
                <a:gd name="T13" fmla="*/ 33 h 61"/>
                <a:gd name="T14" fmla="*/ 73 w 86"/>
                <a:gd name="T15" fmla="*/ 45 h 61"/>
                <a:gd name="T16" fmla="*/ 80 w 86"/>
                <a:gd name="T17" fmla="*/ 52 h 61"/>
                <a:gd name="T18" fmla="*/ 86 w 86"/>
                <a:gd name="T19" fmla="*/ 61 h 61"/>
                <a:gd name="T20" fmla="*/ 86 w 86"/>
                <a:gd name="T21" fmla="*/ 61 h 61"/>
                <a:gd name="T22" fmla="*/ 79 w 86"/>
                <a:gd name="T23" fmla="*/ 47 h 61"/>
                <a:gd name="T24" fmla="*/ 71 w 86"/>
                <a:gd name="T25" fmla="*/ 35 h 61"/>
                <a:gd name="T26" fmla="*/ 60 w 86"/>
                <a:gd name="T27" fmla="*/ 21 h 61"/>
                <a:gd name="T28" fmla="*/ 47 w 86"/>
                <a:gd name="T29" fmla="*/ 11 h 61"/>
                <a:gd name="T30" fmla="*/ 41 w 86"/>
                <a:gd name="T31" fmla="*/ 6 h 61"/>
                <a:gd name="T32" fmla="*/ 33 w 86"/>
                <a:gd name="T33" fmla="*/ 3 h 61"/>
                <a:gd name="T34" fmla="*/ 24 w 86"/>
                <a:gd name="T35" fmla="*/ 0 h 61"/>
                <a:gd name="T36" fmla="*/ 17 w 86"/>
                <a:gd name="T37" fmla="*/ 2 h 61"/>
                <a:gd name="T38" fmla="*/ 9 w 86"/>
                <a:gd name="T39" fmla="*/ 3 h 61"/>
                <a:gd name="T40" fmla="*/ 0 w 86"/>
                <a:gd name="T41" fmla="*/ 8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6" h="61">
                  <a:moveTo>
                    <a:pt x="0" y="8"/>
                  </a:moveTo>
                  <a:lnTo>
                    <a:pt x="0" y="8"/>
                  </a:lnTo>
                  <a:lnTo>
                    <a:pt x="9" y="11"/>
                  </a:lnTo>
                  <a:lnTo>
                    <a:pt x="20" y="12"/>
                  </a:lnTo>
                  <a:lnTo>
                    <a:pt x="32" y="17"/>
                  </a:lnTo>
                  <a:lnTo>
                    <a:pt x="45" y="24"/>
                  </a:lnTo>
                  <a:lnTo>
                    <a:pt x="59" y="33"/>
                  </a:lnTo>
                  <a:lnTo>
                    <a:pt x="73" y="45"/>
                  </a:lnTo>
                  <a:lnTo>
                    <a:pt x="80" y="52"/>
                  </a:lnTo>
                  <a:lnTo>
                    <a:pt x="86" y="61"/>
                  </a:lnTo>
                  <a:lnTo>
                    <a:pt x="86" y="61"/>
                  </a:lnTo>
                  <a:lnTo>
                    <a:pt x="79" y="47"/>
                  </a:lnTo>
                  <a:lnTo>
                    <a:pt x="71" y="35"/>
                  </a:lnTo>
                  <a:lnTo>
                    <a:pt x="60" y="21"/>
                  </a:lnTo>
                  <a:lnTo>
                    <a:pt x="47" y="11"/>
                  </a:lnTo>
                  <a:lnTo>
                    <a:pt x="41" y="6"/>
                  </a:lnTo>
                  <a:lnTo>
                    <a:pt x="33" y="3"/>
                  </a:lnTo>
                  <a:lnTo>
                    <a:pt x="24" y="0"/>
                  </a:lnTo>
                  <a:lnTo>
                    <a:pt x="17" y="2"/>
                  </a:lnTo>
                  <a:lnTo>
                    <a:pt x="9" y="3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493A1B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59" name="Freeform 119"/>
            <p:cNvSpPr>
              <a:spLocks/>
            </p:cNvSpPr>
            <p:nvPr/>
          </p:nvSpPr>
          <p:spPr bwMode="auto">
            <a:xfrm>
              <a:off x="7381875" y="354013"/>
              <a:ext cx="136525" cy="96838"/>
            </a:xfrm>
            <a:custGeom>
              <a:avLst/>
              <a:gdLst>
                <a:gd name="T0" fmla="*/ 0 w 86"/>
                <a:gd name="T1" fmla="*/ 8 h 61"/>
                <a:gd name="T2" fmla="*/ 0 w 86"/>
                <a:gd name="T3" fmla="*/ 8 h 61"/>
                <a:gd name="T4" fmla="*/ 9 w 86"/>
                <a:gd name="T5" fmla="*/ 11 h 61"/>
                <a:gd name="T6" fmla="*/ 20 w 86"/>
                <a:gd name="T7" fmla="*/ 12 h 61"/>
                <a:gd name="T8" fmla="*/ 32 w 86"/>
                <a:gd name="T9" fmla="*/ 17 h 61"/>
                <a:gd name="T10" fmla="*/ 45 w 86"/>
                <a:gd name="T11" fmla="*/ 24 h 61"/>
                <a:gd name="T12" fmla="*/ 59 w 86"/>
                <a:gd name="T13" fmla="*/ 33 h 61"/>
                <a:gd name="T14" fmla="*/ 73 w 86"/>
                <a:gd name="T15" fmla="*/ 45 h 61"/>
                <a:gd name="T16" fmla="*/ 80 w 86"/>
                <a:gd name="T17" fmla="*/ 52 h 61"/>
                <a:gd name="T18" fmla="*/ 86 w 86"/>
                <a:gd name="T19" fmla="*/ 61 h 61"/>
                <a:gd name="T20" fmla="*/ 86 w 86"/>
                <a:gd name="T21" fmla="*/ 61 h 61"/>
                <a:gd name="T22" fmla="*/ 79 w 86"/>
                <a:gd name="T23" fmla="*/ 47 h 61"/>
                <a:gd name="T24" fmla="*/ 71 w 86"/>
                <a:gd name="T25" fmla="*/ 35 h 61"/>
                <a:gd name="T26" fmla="*/ 60 w 86"/>
                <a:gd name="T27" fmla="*/ 21 h 61"/>
                <a:gd name="T28" fmla="*/ 47 w 86"/>
                <a:gd name="T29" fmla="*/ 11 h 61"/>
                <a:gd name="T30" fmla="*/ 41 w 86"/>
                <a:gd name="T31" fmla="*/ 6 h 61"/>
                <a:gd name="T32" fmla="*/ 33 w 86"/>
                <a:gd name="T33" fmla="*/ 3 h 61"/>
                <a:gd name="T34" fmla="*/ 24 w 86"/>
                <a:gd name="T35" fmla="*/ 0 h 61"/>
                <a:gd name="T36" fmla="*/ 17 w 86"/>
                <a:gd name="T37" fmla="*/ 2 h 61"/>
                <a:gd name="T38" fmla="*/ 9 w 86"/>
                <a:gd name="T39" fmla="*/ 3 h 61"/>
                <a:gd name="T40" fmla="*/ 0 w 86"/>
                <a:gd name="T41" fmla="*/ 8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6" h="61">
                  <a:moveTo>
                    <a:pt x="0" y="8"/>
                  </a:moveTo>
                  <a:lnTo>
                    <a:pt x="0" y="8"/>
                  </a:lnTo>
                  <a:lnTo>
                    <a:pt x="9" y="11"/>
                  </a:lnTo>
                  <a:lnTo>
                    <a:pt x="20" y="12"/>
                  </a:lnTo>
                  <a:lnTo>
                    <a:pt x="32" y="17"/>
                  </a:lnTo>
                  <a:lnTo>
                    <a:pt x="45" y="24"/>
                  </a:lnTo>
                  <a:lnTo>
                    <a:pt x="59" y="33"/>
                  </a:lnTo>
                  <a:lnTo>
                    <a:pt x="73" y="45"/>
                  </a:lnTo>
                  <a:lnTo>
                    <a:pt x="80" y="52"/>
                  </a:lnTo>
                  <a:lnTo>
                    <a:pt x="86" y="61"/>
                  </a:lnTo>
                  <a:lnTo>
                    <a:pt x="86" y="61"/>
                  </a:lnTo>
                  <a:lnTo>
                    <a:pt x="79" y="47"/>
                  </a:lnTo>
                  <a:lnTo>
                    <a:pt x="71" y="35"/>
                  </a:lnTo>
                  <a:lnTo>
                    <a:pt x="60" y="21"/>
                  </a:lnTo>
                  <a:lnTo>
                    <a:pt x="47" y="11"/>
                  </a:lnTo>
                  <a:lnTo>
                    <a:pt x="41" y="6"/>
                  </a:lnTo>
                  <a:lnTo>
                    <a:pt x="33" y="3"/>
                  </a:lnTo>
                  <a:lnTo>
                    <a:pt x="24" y="0"/>
                  </a:lnTo>
                  <a:lnTo>
                    <a:pt x="17" y="2"/>
                  </a:lnTo>
                  <a:lnTo>
                    <a:pt x="9" y="3"/>
                  </a:lnTo>
                  <a:lnTo>
                    <a:pt x="0" y="8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60" name="Freeform 120"/>
            <p:cNvSpPr>
              <a:spLocks/>
            </p:cNvSpPr>
            <p:nvPr/>
          </p:nvSpPr>
          <p:spPr bwMode="auto">
            <a:xfrm>
              <a:off x="7151328" y="316368"/>
              <a:ext cx="106363" cy="61913"/>
            </a:xfrm>
            <a:custGeom>
              <a:avLst/>
              <a:gdLst>
                <a:gd name="T0" fmla="*/ 67 w 67"/>
                <a:gd name="T1" fmla="*/ 11 h 39"/>
                <a:gd name="T2" fmla="*/ 67 w 67"/>
                <a:gd name="T3" fmla="*/ 11 h 39"/>
                <a:gd name="T4" fmla="*/ 62 w 67"/>
                <a:gd name="T5" fmla="*/ 9 h 39"/>
                <a:gd name="T6" fmla="*/ 58 w 67"/>
                <a:gd name="T7" fmla="*/ 9 h 39"/>
                <a:gd name="T8" fmla="*/ 50 w 67"/>
                <a:gd name="T9" fmla="*/ 9 h 39"/>
                <a:gd name="T10" fmla="*/ 41 w 67"/>
                <a:gd name="T11" fmla="*/ 12 h 39"/>
                <a:gd name="T12" fmla="*/ 29 w 67"/>
                <a:gd name="T13" fmla="*/ 18 h 39"/>
                <a:gd name="T14" fmla="*/ 15 w 67"/>
                <a:gd name="T15" fmla="*/ 27 h 39"/>
                <a:gd name="T16" fmla="*/ 0 w 67"/>
                <a:gd name="T17" fmla="*/ 39 h 39"/>
                <a:gd name="T18" fmla="*/ 0 w 67"/>
                <a:gd name="T19" fmla="*/ 39 h 39"/>
                <a:gd name="T20" fmla="*/ 6 w 67"/>
                <a:gd name="T21" fmla="*/ 30 h 39"/>
                <a:gd name="T22" fmla="*/ 12 w 67"/>
                <a:gd name="T23" fmla="*/ 21 h 39"/>
                <a:gd name="T24" fmla="*/ 21 w 67"/>
                <a:gd name="T25" fmla="*/ 12 h 39"/>
                <a:gd name="T26" fmla="*/ 30 w 67"/>
                <a:gd name="T27" fmla="*/ 5 h 39"/>
                <a:gd name="T28" fmla="*/ 37 w 67"/>
                <a:gd name="T29" fmla="*/ 2 h 39"/>
                <a:gd name="T30" fmla="*/ 43 w 67"/>
                <a:gd name="T31" fmla="*/ 0 h 39"/>
                <a:gd name="T32" fmla="*/ 49 w 67"/>
                <a:gd name="T33" fmla="*/ 0 h 39"/>
                <a:gd name="T34" fmla="*/ 55 w 67"/>
                <a:gd name="T35" fmla="*/ 2 h 39"/>
                <a:gd name="T36" fmla="*/ 61 w 67"/>
                <a:gd name="T37" fmla="*/ 5 h 39"/>
                <a:gd name="T38" fmla="*/ 67 w 67"/>
                <a:gd name="T39" fmla="*/ 1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7" h="39">
                  <a:moveTo>
                    <a:pt x="67" y="11"/>
                  </a:moveTo>
                  <a:lnTo>
                    <a:pt x="67" y="11"/>
                  </a:lnTo>
                  <a:lnTo>
                    <a:pt x="62" y="9"/>
                  </a:lnTo>
                  <a:lnTo>
                    <a:pt x="58" y="9"/>
                  </a:lnTo>
                  <a:lnTo>
                    <a:pt x="50" y="9"/>
                  </a:lnTo>
                  <a:lnTo>
                    <a:pt x="41" y="12"/>
                  </a:lnTo>
                  <a:lnTo>
                    <a:pt x="29" y="18"/>
                  </a:lnTo>
                  <a:lnTo>
                    <a:pt x="15" y="27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6" y="30"/>
                  </a:lnTo>
                  <a:lnTo>
                    <a:pt x="12" y="21"/>
                  </a:lnTo>
                  <a:lnTo>
                    <a:pt x="21" y="12"/>
                  </a:lnTo>
                  <a:lnTo>
                    <a:pt x="30" y="5"/>
                  </a:lnTo>
                  <a:lnTo>
                    <a:pt x="37" y="2"/>
                  </a:lnTo>
                  <a:lnTo>
                    <a:pt x="43" y="0"/>
                  </a:lnTo>
                  <a:lnTo>
                    <a:pt x="49" y="0"/>
                  </a:lnTo>
                  <a:lnTo>
                    <a:pt x="55" y="2"/>
                  </a:lnTo>
                  <a:lnTo>
                    <a:pt x="61" y="5"/>
                  </a:lnTo>
                  <a:lnTo>
                    <a:pt x="67" y="11"/>
                  </a:lnTo>
                  <a:close/>
                </a:path>
              </a:pathLst>
            </a:custGeom>
            <a:solidFill>
              <a:srgbClr val="493A1B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61" name="Freeform 121"/>
            <p:cNvSpPr>
              <a:spLocks/>
            </p:cNvSpPr>
            <p:nvPr/>
          </p:nvSpPr>
          <p:spPr bwMode="auto">
            <a:xfrm>
              <a:off x="7151688" y="349250"/>
              <a:ext cx="106363" cy="61913"/>
            </a:xfrm>
            <a:custGeom>
              <a:avLst/>
              <a:gdLst>
                <a:gd name="T0" fmla="*/ 67 w 67"/>
                <a:gd name="T1" fmla="*/ 11 h 39"/>
                <a:gd name="T2" fmla="*/ 67 w 67"/>
                <a:gd name="T3" fmla="*/ 11 h 39"/>
                <a:gd name="T4" fmla="*/ 62 w 67"/>
                <a:gd name="T5" fmla="*/ 9 h 39"/>
                <a:gd name="T6" fmla="*/ 58 w 67"/>
                <a:gd name="T7" fmla="*/ 9 h 39"/>
                <a:gd name="T8" fmla="*/ 50 w 67"/>
                <a:gd name="T9" fmla="*/ 9 h 39"/>
                <a:gd name="T10" fmla="*/ 41 w 67"/>
                <a:gd name="T11" fmla="*/ 12 h 39"/>
                <a:gd name="T12" fmla="*/ 29 w 67"/>
                <a:gd name="T13" fmla="*/ 18 h 39"/>
                <a:gd name="T14" fmla="*/ 15 w 67"/>
                <a:gd name="T15" fmla="*/ 27 h 39"/>
                <a:gd name="T16" fmla="*/ 0 w 67"/>
                <a:gd name="T17" fmla="*/ 39 h 39"/>
                <a:gd name="T18" fmla="*/ 0 w 67"/>
                <a:gd name="T19" fmla="*/ 39 h 39"/>
                <a:gd name="T20" fmla="*/ 6 w 67"/>
                <a:gd name="T21" fmla="*/ 30 h 39"/>
                <a:gd name="T22" fmla="*/ 12 w 67"/>
                <a:gd name="T23" fmla="*/ 21 h 39"/>
                <a:gd name="T24" fmla="*/ 21 w 67"/>
                <a:gd name="T25" fmla="*/ 12 h 39"/>
                <a:gd name="T26" fmla="*/ 30 w 67"/>
                <a:gd name="T27" fmla="*/ 5 h 39"/>
                <a:gd name="T28" fmla="*/ 37 w 67"/>
                <a:gd name="T29" fmla="*/ 2 h 39"/>
                <a:gd name="T30" fmla="*/ 43 w 67"/>
                <a:gd name="T31" fmla="*/ 0 h 39"/>
                <a:gd name="T32" fmla="*/ 49 w 67"/>
                <a:gd name="T33" fmla="*/ 0 h 39"/>
                <a:gd name="T34" fmla="*/ 55 w 67"/>
                <a:gd name="T35" fmla="*/ 2 h 39"/>
                <a:gd name="T36" fmla="*/ 61 w 67"/>
                <a:gd name="T37" fmla="*/ 5 h 39"/>
                <a:gd name="T38" fmla="*/ 67 w 67"/>
                <a:gd name="T39" fmla="*/ 1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7" h="39">
                  <a:moveTo>
                    <a:pt x="67" y="11"/>
                  </a:moveTo>
                  <a:lnTo>
                    <a:pt x="67" y="11"/>
                  </a:lnTo>
                  <a:lnTo>
                    <a:pt x="62" y="9"/>
                  </a:lnTo>
                  <a:lnTo>
                    <a:pt x="58" y="9"/>
                  </a:lnTo>
                  <a:lnTo>
                    <a:pt x="50" y="9"/>
                  </a:lnTo>
                  <a:lnTo>
                    <a:pt x="41" y="12"/>
                  </a:lnTo>
                  <a:lnTo>
                    <a:pt x="29" y="18"/>
                  </a:lnTo>
                  <a:lnTo>
                    <a:pt x="15" y="27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6" y="30"/>
                  </a:lnTo>
                  <a:lnTo>
                    <a:pt x="12" y="21"/>
                  </a:lnTo>
                  <a:lnTo>
                    <a:pt x="21" y="12"/>
                  </a:lnTo>
                  <a:lnTo>
                    <a:pt x="30" y="5"/>
                  </a:lnTo>
                  <a:lnTo>
                    <a:pt x="37" y="2"/>
                  </a:lnTo>
                  <a:lnTo>
                    <a:pt x="43" y="0"/>
                  </a:lnTo>
                  <a:lnTo>
                    <a:pt x="49" y="0"/>
                  </a:lnTo>
                  <a:lnTo>
                    <a:pt x="55" y="2"/>
                  </a:lnTo>
                  <a:lnTo>
                    <a:pt x="61" y="5"/>
                  </a:lnTo>
                  <a:lnTo>
                    <a:pt x="67" y="11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62" name="Freeform 122"/>
            <p:cNvSpPr>
              <a:spLocks/>
            </p:cNvSpPr>
            <p:nvPr/>
          </p:nvSpPr>
          <p:spPr bwMode="auto">
            <a:xfrm>
              <a:off x="7146925" y="4013200"/>
              <a:ext cx="366713" cy="442913"/>
            </a:xfrm>
            <a:custGeom>
              <a:avLst/>
              <a:gdLst>
                <a:gd name="T0" fmla="*/ 73 w 231"/>
                <a:gd name="T1" fmla="*/ 20 h 279"/>
                <a:gd name="T2" fmla="*/ 73 w 231"/>
                <a:gd name="T3" fmla="*/ 20 h 279"/>
                <a:gd name="T4" fmla="*/ 68 w 231"/>
                <a:gd name="T5" fmla="*/ 36 h 279"/>
                <a:gd name="T6" fmla="*/ 53 w 231"/>
                <a:gd name="T7" fmla="*/ 75 h 279"/>
                <a:gd name="T8" fmla="*/ 33 w 231"/>
                <a:gd name="T9" fmla="*/ 122 h 279"/>
                <a:gd name="T10" fmla="*/ 23 w 231"/>
                <a:gd name="T11" fmla="*/ 145 h 279"/>
                <a:gd name="T12" fmla="*/ 14 w 231"/>
                <a:gd name="T13" fmla="*/ 163 h 279"/>
                <a:gd name="T14" fmla="*/ 14 w 231"/>
                <a:gd name="T15" fmla="*/ 163 h 279"/>
                <a:gd name="T16" fmla="*/ 9 w 231"/>
                <a:gd name="T17" fmla="*/ 172 h 279"/>
                <a:gd name="T18" fmla="*/ 5 w 231"/>
                <a:gd name="T19" fmla="*/ 181 h 279"/>
                <a:gd name="T20" fmla="*/ 3 w 231"/>
                <a:gd name="T21" fmla="*/ 190 h 279"/>
                <a:gd name="T22" fmla="*/ 2 w 231"/>
                <a:gd name="T23" fmla="*/ 199 h 279"/>
                <a:gd name="T24" fmla="*/ 0 w 231"/>
                <a:gd name="T25" fmla="*/ 217 h 279"/>
                <a:gd name="T26" fmla="*/ 3 w 231"/>
                <a:gd name="T27" fmla="*/ 237 h 279"/>
                <a:gd name="T28" fmla="*/ 6 w 231"/>
                <a:gd name="T29" fmla="*/ 244 h 279"/>
                <a:gd name="T30" fmla="*/ 9 w 231"/>
                <a:gd name="T31" fmla="*/ 252 h 279"/>
                <a:gd name="T32" fmla="*/ 14 w 231"/>
                <a:gd name="T33" fmla="*/ 259 h 279"/>
                <a:gd name="T34" fmla="*/ 18 w 231"/>
                <a:gd name="T35" fmla="*/ 266 h 279"/>
                <a:gd name="T36" fmla="*/ 23 w 231"/>
                <a:gd name="T37" fmla="*/ 272 h 279"/>
                <a:gd name="T38" fmla="*/ 29 w 231"/>
                <a:gd name="T39" fmla="*/ 275 h 279"/>
                <a:gd name="T40" fmla="*/ 37 w 231"/>
                <a:gd name="T41" fmla="*/ 278 h 279"/>
                <a:gd name="T42" fmla="*/ 43 w 231"/>
                <a:gd name="T43" fmla="*/ 279 h 279"/>
                <a:gd name="T44" fmla="*/ 43 w 231"/>
                <a:gd name="T45" fmla="*/ 279 h 279"/>
                <a:gd name="T46" fmla="*/ 47 w 231"/>
                <a:gd name="T47" fmla="*/ 279 h 279"/>
                <a:gd name="T48" fmla="*/ 52 w 231"/>
                <a:gd name="T49" fmla="*/ 278 h 279"/>
                <a:gd name="T50" fmla="*/ 62 w 231"/>
                <a:gd name="T51" fmla="*/ 272 h 279"/>
                <a:gd name="T52" fmla="*/ 74 w 231"/>
                <a:gd name="T53" fmla="*/ 263 h 279"/>
                <a:gd name="T54" fmla="*/ 88 w 231"/>
                <a:gd name="T55" fmla="*/ 250 h 279"/>
                <a:gd name="T56" fmla="*/ 116 w 231"/>
                <a:gd name="T57" fmla="*/ 220 h 279"/>
                <a:gd name="T58" fmla="*/ 147 w 231"/>
                <a:gd name="T59" fmla="*/ 184 h 279"/>
                <a:gd name="T60" fmla="*/ 175 w 231"/>
                <a:gd name="T61" fmla="*/ 145 h 279"/>
                <a:gd name="T62" fmla="*/ 201 w 231"/>
                <a:gd name="T63" fmla="*/ 110 h 279"/>
                <a:gd name="T64" fmla="*/ 219 w 231"/>
                <a:gd name="T65" fmla="*/ 83 h 279"/>
                <a:gd name="T66" fmla="*/ 230 w 231"/>
                <a:gd name="T67" fmla="*/ 66 h 279"/>
                <a:gd name="T68" fmla="*/ 230 w 231"/>
                <a:gd name="T69" fmla="*/ 66 h 279"/>
                <a:gd name="T70" fmla="*/ 231 w 231"/>
                <a:gd name="T71" fmla="*/ 62 h 279"/>
                <a:gd name="T72" fmla="*/ 231 w 231"/>
                <a:gd name="T73" fmla="*/ 57 h 279"/>
                <a:gd name="T74" fmla="*/ 228 w 231"/>
                <a:gd name="T75" fmla="*/ 51 h 279"/>
                <a:gd name="T76" fmla="*/ 225 w 231"/>
                <a:gd name="T77" fmla="*/ 45 h 279"/>
                <a:gd name="T78" fmla="*/ 215 w 231"/>
                <a:gd name="T79" fmla="*/ 35 h 279"/>
                <a:gd name="T80" fmla="*/ 202 w 231"/>
                <a:gd name="T81" fmla="*/ 24 h 279"/>
                <a:gd name="T82" fmla="*/ 190 w 231"/>
                <a:gd name="T83" fmla="*/ 15 h 279"/>
                <a:gd name="T84" fmla="*/ 178 w 231"/>
                <a:gd name="T85" fmla="*/ 8 h 279"/>
                <a:gd name="T86" fmla="*/ 166 w 231"/>
                <a:gd name="T87" fmla="*/ 0 h 279"/>
                <a:gd name="T88" fmla="*/ 166 w 231"/>
                <a:gd name="T89" fmla="*/ 0 h 279"/>
                <a:gd name="T90" fmla="*/ 156 w 231"/>
                <a:gd name="T91" fmla="*/ 2 h 279"/>
                <a:gd name="T92" fmla="*/ 129 w 231"/>
                <a:gd name="T93" fmla="*/ 5 h 279"/>
                <a:gd name="T94" fmla="*/ 97 w 231"/>
                <a:gd name="T95" fmla="*/ 12 h 279"/>
                <a:gd name="T96" fmla="*/ 83 w 231"/>
                <a:gd name="T97" fmla="*/ 15 h 279"/>
                <a:gd name="T98" fmla="*/ 73 w 231"/>
                <a:gd name="T99" fmla="*/ 20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31" h="279">
                  <a:moveTo>
                    <a:pt x="73" y="20"/>
                  </a:moveTo>
                  <a:lnTo>
                    <a:pt x="73" y="20"/>
                  </a:lnTo>
                  <a:lnTo>
                    <a:pt x="68" y="36"/>
                  </a:lnTo>
                  <a:lnTo>
                    <a:pt x="53" y="75"/>
                  </a:lnTo>
                  <a:lnTo>
                    <a:pt x="33" y="122"/>
                  </a:lnTo>
                  <a:lnTo>
                    <a:pt x="23" y="145"/>
                  </a:lnTo>
                  <a:lnTo>
                    <a:pt x="14" y="163"/>
                  </a:lnTo>
                  <a:lnTo>
                    <a:pt x="14" y="163"/>
                  </a:lnTo>
                  <a:lnTo>
                    <a:pt x="9" y="172"/>
                  </a:lnTo>
                  <a:lnTo>
                    <a:pt x="5" y="181"/>
                  </a:lnTo>
                  <a:lnTo>
                    <a:pt x="3" y="190"/>
                  </a:lnTo>
                  <a:lnTo>
                    <a:pt x="2" y="199"/>
                  </a:lnTo>
                  <a:lnTo>
                    <a:pt x="0" y="217"/>
                  </a:lnTo>
                  <a:lnTo>
                    <a:pt x="3" y="237"/>
                  </a:lnTo>
                  <a:lnTo>
                    <a:pt x="6" y="244"/>
                  </a:lnTo>
                  <a:lnTo>
                    <a:pt x="9" y="252"/>
                  </a:lnTo>
                  <a:lnTo>
                    <a:pt x="14" y="259"/>
                  </a:lnTo>
                  <a:lnTo>
                    <a:pt x="18" y="266"/>
                  </a:lnTo>
                  <a:lnTo>
                    <a:pt x="23" y="272"/>
                  </a:lnTo>
                  <a:lnTo>
                    <a:pt x="29" y="275"/>
                  </a:lnTo>
                  <a:lnTo>
                    <a:pt x="37" y="278"/>
                  </a:lnTo>
                  <a:lnTo>
                    <a:pt x="43" y="279"/>
                  </a:lnTo>
                  <a:lnTo>
                    <a:pt x="43" y="279"/>
                  </a:lnTo>
                  <a:lnTo>
                    <a:pt x="47" y="279"/>
                  </a:lnTo>
                  <a:lnTo>
                    <a:pt x="52" y="278"/>
                  </a:lnTo>
                  <a:lnTo>
                    <a:pt x="62" y="272"/>
                  </a:lnTo>
                  <a:lnTo>
                    <a:pt x="74" y="263"/>
                  </a:lnTo>
                  <a:lnTo>
                    <a:pt x="88" y="250"/>
                  </a:lnTo>
                  <a:lnTo>
                    <a:pt x="116" y="220"/>
                  </a:lnTo>
                  <a:lnTo>
                    <a:pt x="147" y="184"/>
                  </a:lnTo>
                  <a:lnTo>
                    <a:pt x="175" y="145"/>
                  </a:lnTo>
                  <a:lnTo>
                    <a:pt x="201" y="110"/>
                  </a:lnTo>
                  <a:lnTo>
                    <a:pt x="219" y="83"/>
                  </a:lnTo>
                  <a:lnTo>
                    <a:pt x="230" y="66"/>
                  </a:lnTo>
                  <a:lnTo>
                    <a:pt x="230" y="66"/>
                  </a:lnTo>
                  <a:lnTo>
                    <a:pt x="231" y="62"/>
                  </a:lnTo>
                  <a:lnTo>
                    <a:pt x="231" y="57"/>
                  </a:lnTo>
                  <a:lnTo>
                    <a:pt x="228" y="51"/>
                  </a:lnTo>
                  <a:lnTo>
                    <a:pt x="225" y="45"/>
                  </a:lnTo>
                  <a:lnTo>
                    <a:pt x="215" y="35"/>
                  </a:lnTo>
                  <a:lnTo>
                    <a:pt x="202" y="24"/>
                  </a:lnTo>
                  <a:lnTo>
                    <a:pt x="190" y="15"/>
                  </a:lnTo>
                  <a:lnTo>
                    <a:pt x="178" y="8"/>
                  </a:lnTo>
                  <a:lnTo>
                    <a:pt x="166" y="0"/>
                  </a:lnTo>
                  <a:lnTo>
                    <a:pt x="166" y="0"/>
                  </a:lnTo>
                  <a:lnTo>
                    <a:pt x="156" y="2"/>
                  </a:lnTo>
                  <a:lnTo>
                    <a:pt x="129" y="5"/>
                  </a:lnTo>
                  <a:lnTo>
                    <a:pt x="97" y="12"/>
                  </a:lnTo>
                  <a:lnTo>
                    <a:pt x="83" y="15"/>
                  </a:lnTo>
                  <a:lnTo>
                    <a:pt x="73" y="20"/>
                  </a:lnTo>
                  <a:close/>
                </a:path>
              </a:pathLst>
            </a:custGeom>
            <a:solidFill>
              <a:srgbClr val="382C1A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63" name="Freeform 123"/>
            <p:cNvSpPr>
              <a:spLocks/>
            </p:cNvSpPr>
            <p:nvPr/>
          </p:nvSpPr>
          <p:spPr bwMode="auto">
            <a:xfrm>
              <a:off x="7146925" y="4013200"/>
              <a:ext cx="366713" cy="442913"/>
            </a:xfrm>
            <a:custGeom>
              <a:avLst/>
              <a:gdLst>
                <a:gd name="T0" fmla="*/ 73 w 231"/>
                <a:gd name="T1" fmla="*/ 20 h 279"/>
                <a:gd name="T2" fmla="*/ 73 w 231"/>
                <a:gd name="T3" fmla="*/ 20 h 279"/>
                <a:gd name="T4" fmla="*/ 68 w 231"/>
                <a:gd name="T5" fmla="*/ 36 h 279"/>
                <a:gd name="T6" fmla="*/ 53 w 231"/>
                <a:gd name="T7" fmla="*/ 75 h 279"/>
                <a:gd name="T8" fmla="*/ 33 w 231"/>
                <a:gd name="T9" fmla="*/ 122 h 279"/>
                <a:gd name="T10" fmla="*/ 23 w 231"/>
                <a:gd name="T11" fmla="*/ 145 h 279"/>
                <a:gd name="T12" fmla="*/ 14 w 231"/>
                <a:gd name="T13" fmla="*/ 163 h 279"/>
                <a:gd name="T14" fmla="*/ 14 w 231"/>
                <a:gd name="T15" fmla="*/ 163 h 279"/>
                <a:gd name="T16" fmla="*/ 9 w 231"/>
                <a:gd name="T17" fmla="*/ 172 h 279"/>
                <a:gd name="T18" fmla="*/ 5 w 231"/>
                <a:gd name="T19" fmla="*/ 181 h 279"/>
                <a:gd name="T20" fmla="*/ 3 w 231"/>
                <a:gd name="T21" fmla="*/ 190 h 279"/>
                <a:gd name="T22" fmla="*/ 2 w 231"/>
                <a:gd name="T23" fmla="*/ 199 h 279"/>
                <a:gd name="T24" fmla="*/ 0 w 231"/>
                <a:gd name="T25" fmla="*/ 217 h 279"/>
                <a:gd name="T26" fmla="*/ 3 w 231"/>
                <a:gd name="T27" fmla="*/ 237 h 279"/>
                <a:gd name="T28" fmla="*/ 6 w 231"/>
                <a:gd name="T29" fmla="*/ 244 h 279"/>
                <a:gd name="T30" fmla="*/ 9 w 231"/>
                <a:gd name="T31" fmla="*/ 252 h 279"/>
                <a:gd name="T32" fmla="*/ 14 w 231"/>
                <a:gd name="T33" fmla="*/ 259 h 279"/>
                <a:gd name="T34" fmla="*/ 18 w 231"/>
                <a:gd name="T35" fmla="*/ 266 h 279"/>
                <a:gd name="T36" fmla="*/ 23 w 231"/>
                <a:gd name="T37" fmla="*/ 272 h 279"/>
                <a:gd name="T38" fmla="*/ 29 w 231"/>
                <a:gd name="T39" fmla="*/ 275 h 279"/>
                <a:gd name="T40" fmla="*/ 37 w 231"/>
                <a:gd name="T41" fmla="*/ 278 h 279"/>
                <a:gd name="T42" fmla="*/ 43 w 231"/>
                <a:gd name="T43" fmla="*/ 279 h 279"/>
                <a:gd name="T44" fmla="*/ 43 w 231"/>
                <a:gd name="T45" fmla="*/ 279 h 279"/>
                <a:gd name="T46" fmla="*/ 47 w 231"/>
                <a:gd name="T47" fmla="*/ 279 h 279"/>
                <a:gd name="T48" fmla="*/ 52 w 231"/>
                <a:gd name="T49" fmla="*/ 278 h 279"/>
                <a:gd name="T50" fmla="*/ 62 w 231"/>
                <a:gd name="T51" fmla="*/ 272 h 279"/>
                <a:gd name="T52" fmla="*/ 74 w 231"/>
                <a:gd name="T53" fmla="*/ 263 h 279"/>
                <a:gd name="T54" fmla="*/ 88 w 231"/>
                <a:gd name="T55" fmla="*/ 250 h 279"/>
                <a:gd name="T56" fmla="*/ 116 w 231"/>
                <a:gd name="T57" fmla="*/ 220 h 279"/>
                <a:gd name="T58" fmla="*/ 147 w 231"/>
                <a:gd name="T59" fmla="*/ 184 h 279"/>
                <a:gd name="T60" fmla="*/ 175 w 231"/>
                <a:gd name="T61" fmla="*/ 145 h 279"/>
                <a:gd name="T62" fmla="*/ 201 w 231"/>
                <a:gd name="T63" fmla="*/ 110 h 279"/>
                <a:gd name="T64" fmla="*/ 219 w 231"/>
                <a:gd name="T65" fmla="*/ 83 h 279"/>
                <a:gd name="T66" fmla="*/ 230 w 231"/>
                <a:gd name="T67" fmla="*/ 66 h 279"/>
                <a:gd name="T68" fmla="*/ 230 w 231"/>
                <a:gd name="T69" fmla="*/ 66 h 279"/>
                <a:gd name="T70" fmla="*/ 231 w 231"/>
                <a:gd name="T71" fmla="*/ 62 h 279"/>
                <a:gd name="T72" fmla="*/ 231 w 231"/>
                <a:gd name="T73" fmla="*/ 57 h 279"/>
                <a:gd name="T74" fmla="*/ 228 w 231"/>
                <a:gd name="T75" fmla="*/ 51 h 279"/>
                <a:gd name="T76" fmla="*/ 225 w 231"/>
                <a:gd name="T77" fmla="*/ 45 h 279"/>
                <a:gd name="T78" fmla="*/ 215 w 231"/>
                <a:gd name="T79" fmla="*/ 35 h 279"/>
                <a:gd name="T80" fmla="*/ 202 w 231"/>
                <a:gd name="T81" fmla="*/ 24 h 279"/>
                <a:gd name="T82" fmla="*/ 190 w 231"/>
                <a:gd name="T83" fmla="*/ 15 h 279"/>
                <a:gd name="T84" fmla="*/ 178 w 231"/>
                <a:gd name="T85" fmla="*/ 8 h 279"/>
                <a:gd name="T86" fmla="*/ 166 w 231"/>
                <a:gd name="T87" fmla="*/ 0 h 279"/>
                <a:gd name="T88" fmla="*/ 166 w 231"/>
                <a:gd name="T89" fmla="*/ 0 h 279"/>
                <a:gd name="T90" fmla="*/ 156 w 231"/>
                <a:gd name="T91" fmla="*/ 2 h 279"/>
                <a:gd name="T92" fmla="*/ 129 w 231"/>
                <a:gd name="T93" fmla="*/ 5 h 279"/>
                <a:gd name="T94" fmla="*/ 97 w 231"/>
                <a:gd name="T95" fmla="*/ 12 h 279"/>
                <a:gd name="T96" fmla="*/ 83 w 231"/>
                <a:gd name="T97" fmla="*/ 15 h 279"/>
                <a:gd name="T98" fmla="*/ 73 w 231"/>
                <a:gd name="T99" fmla="*/ 20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31" h="279">
                  <a:moveTo>
                    <a:pt x="73" y="20"/>
                  </a:moveTo>
                  <a:lnTo>
                    <a:pt x="73" y="20"/>
                  </a:lnTo>
                  <a:lnTo>
                    <a:pt x="68" y="36"/>
                  </a:lnTo>
                  <a:lnTo>
                    <a:pt x="53" y="75"/>
                  </a:lnTo>
                  <a:lnTo>
                    <a:pt x="33" y="122"/>
                  </a:lnTo>
                  <a:lnTo>
                    <a:pt x="23" y="145"/>
                  </a:lnTo>
                  <a:lnTo>
                    <a:pt x="14" y="163"/>
                  </a:lnTo>
                  <a:lnTo>
                    <a:pt x="14" y="163"/>
                  </a:lnTo>
                  <a:lnTo>
                    <a:pt x="9" y="172"/>
                  </a:lnTo>
                  <a:lnTo>
                    <a:pt x="5" y="181"/>
                  </a:lnTo>
                  <a:lnTo>
                    <a:pt x="3" y="190"/>
                  </a:lnTo>
                  <a:lnTo>
                    <a:pt x="2" y="199"/>
                  </a:lnTo>
                  <a:lnTo>
                    <a:pt x="0" y="217"/>
                  </a:lnTo>
                  <a:lnTo>
                    <a:pt x="3" y="237"/>
                  </a:lnTo>
                  <a:lnTo>
                    <a:pt x="6" y="244"/>
                  </a:lnTo>
                  <a:lnTo>
                    <a:pt x="9" y="252"/>
                  </a:lnTo>
                  <a:lnTo>
                    <a:pt x="14" y="259"/>
                  </a:lnTo>
                  <a:lnTo>
                    <a:pt x="18" y="266"/>
                  </a:lnTo>
                  <a:lnTo>
                    <a:pt x="23" y="272"/>
                  </a:lnTo>
                  <a:lnTo>
                    <a:pt x="29" y="275"/>
                  </a:lnTo>
                  <a:lnTo>
                    <a:pt x="37" y="278"/>
                  </a:lnTo>
                  <a:lnTo>
                    <a:pt x="43" y="279"/>
                  </a:lnTo>
                  <a:lnTo>
                    <a:pt x="43" y="279"/>
                  </a:lnTo>
                  <a:lnTo>
                    <a:pt x="47" y="279"/>
                  </a:lnTo>
                  <a:lnTo>
                    <a:pt x="52" y="278"/>
                  </a:lnTo>
                  <a:lnTo>
                    <a:pt x="62" y="272"/>
                  </a:lnTo>
                  <a:lnTo>
                    <a:pt x="74" y="263"/>
                  </a:lnTo>
                  <a:lnTo>
                    <a:pt x="88" y="250"/>
                  </a:lnTo>
                  <a:lnTo>
                    <a:pt x="116" y="220"/>
                  </a:lnTo>
                  <a:lnTo>
                    <a:pt x="147" y="184"/>
                  </a:lnTo>
                  <a:lnTo>
                    <a:pt x="175" y="145"/>
                  </a:lnTo>
                  <a:lnTo>
                    <a:pt x="201" y="110"/>
                  </a:lnTo>
                  <a:lnTo>
                    <a:pt x="219" y="83"/>
                  </a:lnTo>
                  <a:lnTo>
                    <a:pt x="230" y="66"/>
                  </a:lnTo>
                  <a:lnTo>
                    <a:pt x="230" y="66"/>
                  </a:lnTo>
                  <a:lnTo>
                    <a:pt x="231" y="62"/>
                  </a:lnTo>
                  <a:lnTo>
                    <a:pt x="231" y="57"/>
                  </a:lnTo>
                  <a:lnTo>
                    <a:pt x="228" y="51"/>
                  </a:lnTo>
                  <a:lnTo>
                    <a:pt x="225" y="45"/>
                  </a:lnTo>
                  <a:lnTo>
                    <a:pt x="215" y="35"/>
                  </a:lnTo>
                  <a:lnTo>
                    <a:pt x="202" y="24"/>
                  </a:lnTo>
                  <a:lnTo>
                    <a:pt x="190" y="15"/>
                  </a:lnTo>
                  <a:lnTo>
                    <a:pt x="178" y="8"/>
                  </a:lnTo>
                  <a:lnTo>
                    <a:pt x="166" y="0"/>
                  </a:lnTo>
                  <a:lnTo>
                    <a:pt x="166" y="0"/>
                  </a:lnTo>
                  <a:lnTo>
                    <a:pt x="156" y="2"/>
                  </a:lnTo>
                  <a:lnTo>
                    <a:pt x="129" y="5"/>
                  </a:lnTo>
                  <a:lnTo>
                    <a:pt x="97" y="12"/>
                  </a:lnTo>
                  <a:lnTo>
                    <a:pt x="83" y="15"/>
                  </a:lnTo>
                  <a:lnTo>
                    <a:pt x="73" y="20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64" name="Freeform 124"/>
            <p:cNvSpPr>
              <a:spLocks/>
            </p:cNvSpPr>
            <p:nvPr/>
          </p:nvSpPr>
          <p:spPr bwMode="auto">
            <a:xfrm>
              <a:off x="7477125" y="3970338"/>
              <a:ext cx="280988" cy="547688"/>
            </a:xfrm>
            <a:custGeom>
              <a:avLst/>
              <a:gdLst>
                <a:gd name="T0" fmla="*/ 0 w 177"/>
                <a:gd name="T1" fmla="*/ 27 h 345"/>
                <a:gd name="T2" fmla="*/ 0 w 177"/>
                <a:gd name="T3" fmla="*/ 27 h 345"/>
                <a:gd name="T4" fmla="*/ 7 w 177"/>
                <a:gd name="T5" fmla="*/ 74 h 345"/>
                <a:gd name="T6" fmla="*/ 13 w 177"/>
                <a:gd name="T7" fmla="*/ 118 h 345"/>
                <a:gd name="T8" fmla="*/ 16 w 177"/>
                <a:gd name="T9" fmla="*/ 167 h 345"/>
                <a:gd name="T10" fmla="*/ 16 w 177"/>
                <a:gd name="T11" fmla="*/ 167 h 345"/>
                <a:gd name="T12" fmla="*/ 17 w 177"/>
                <a:gd name="T13" fmla="*/ 219 h 345"/>
                <a:gd name="T14" fmla="*/ 17 w 177"/>
                <a:gd name="T15" fmla="*/ 244 h 345"/>
                <a:gd name="T16" fmla="*/ 19 w 177"/>
                <a:gd name="T17" fmla="*/ 270 h 345"/>
                <a:gd name="T18" fmla="*/ 23 w 177"/>
                <a:gd name="T19" fmla="*/ 294 h 345"/>
                <a:gd name="T20" fmla="*/ 26 w 177"/>
                <a:gd name="T21" fmla="*/ 305 h 345"/>
                <a:gd name="T22" fmla="*/ 29 w 177"/>
                <a:gd name="T23" fmla="*/ 315 h 345"/>
                <a:gd name="T24" fmla="*/ 35 w 177"/>
                <a:gd name="T25" fmla="*/ 323 h 345"/>
                <a:gd name="T26" fmla="*/ 41 w 177"/>
                <a:gd name="T27" fmla="*/ 330 h 345"/>
                <a:gd name="T28" fmla="*/ 47 w 177"/>
                <a:gd name="T29" fmla="*/ 336 h 345"/>
                <a:gd name="T30" fmla="*/ 56 w 177"/>
                <a:gd name="T31" fmla="*/ 339 h 345"/>
                <a:gd name="T32" fmla="*/ 56 w 177"/>
                <a:gd name="T33" fmla="*/ 339 h 345"/>
                <a:gd name="T34" fmla="*/ 73 w 177"/>
                <a:gd name="T35" fmla="*/ 344 h 345"/>
                <a:gd name="T36" fmla="*/ 86 w 177"/>
                <a:gd name="T37" fmla="*/ 345 h 345"/>
                <a:gd name="T38" fmla="*/ 99 w 177"/>
                <a:gd name="T39" fmla="*/ 344 h 345"/>
                <a:gd name="T40" fmla="*/ 108 w 177"/>
                <a:gd name="T41" fmla="*/ 341 h 345"/>
                <a:gd name="T42" fmla="*/ 115 w 177"/>
                <a:gd name="T43" fmla="*/ 338 h 345"/>
                <a:gd name="T44" fmla="*/ 120 w 177"/>
                <a:gd name="T45" fmla="*/ 333 h 345"/>
                <a:gd name="T46" fmla="*/ 123 w 177"/>
                <a:gd name="T47" fmla="*/ 330 h 345"/>
                <a:gd name="T48" fmla="*/ 123 w 177"/>
                <a:gd name="T49" fmla="*/ 330 h 345"/>
                <a:gd name="T50" fmla="*/ 133 w 177"/>
                <a:gd name="T51" fmla="*/ 294 h 345"/>
                <a:gd name="T52" fmla="*/ 153 w 177"/>
                <a:gd name="T53" fmla="*/ 214 h 345"/>
                <a:gd name="T54" fmla="*/ 162 w 177"/>
                <a:gd name="T55" fmla="*/ 169 h 345"/>
                <a:gd name="T56" fmla="*/ 171 w 177"/>
                <a:gd name="T57" fmla="*/ 128 h 345"/>
                <a:gd name="T58" fmla="*/ 177 w 177"/>
                <a:gd name="T59" fmla="*/ 95 h 345"/>
                <a:gd name="T60" fmla="*/ 177 w 177"/>
                <a:gd name="T61" fmla="*/ 83 h 345"/>
                <a:gd name="T62" fmla="*/ 177 w 177"/>
                <a:gd name="T63" fmla="*/ 75 h 345"/>
                <a:gd name="T64" fmla="*/ 177 w 177"/>
                <a:gd name="T65" fmla="*/ 75 h 345"/>
                <a:gd name="T66" fmla="*/ 175 w 177"/>
                <a:gd name="T67" fmla="*/ 69 h 345"/>
                <a:gd name="T68" fmla="*/ 172 w 177"/>
                <a:gd name="T69" fmla="*/ 63 h 345"/>
                <a:gd name="T70" fmla="*/ 163 w 177"/>
                <a:gd name="T71" fmla="*/ 50 h 345"/>
                <a:gd name="T72" fmla="*/ 153 w 177"/>
                <a:gd name="T73" fmla="*/ 38 h 345"/>
                <a:gd name="T74" fmla="*/ 141 w 177"/>
                <a:gd name="T75" fmla="*/ 26 h 345"/>
                <a:gd name="T76" fmla="*/ 120 w 177"/>
                <a:gd name="T77" fmla="*/ 7 h 345"/>
                <a:gd name="T78" fmla="*/ 109 w 177"/>
                <a:gd name="T79" fmla="*/ 0 h 345"/>
                <a:gd name="T80" fmla="*/ 0 w 177"/>
                <a:gd name="T81" fmla="*/ 27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77" h="345">
                  <a:moveTo>
                    <a:pt x="0" y="27"/>
                  </a:moveTo>
                  <a:lnTo>
                    <a:pt x="0" y="27"/>
                  </a:lnTo>
                  <a:lnTo>
                    <a:pt x="7" y="74"/>
                  </a:lnTo>
                  <a:lnTo>
                    <a:pt x="13" y="118"/>
                  </a:lnTo>
                  <a:lnTo>
                    <a:pt x="16" y="167"/>
                  </a:lnTo>
                  <a:lnTo>
                    <a:pt x="16" y="167"/>
                  </a:lnTo>
                  <a:lnTo>
                    <a:pt x="17" y="219"/>
                  </a:lnTo>
                  <a:lnTo>
                    <a:pt x="17" y="244"/>
                  </a:lnTo>
                  <a:lnTo>
                    <a:pt x="19" y="270"/>
                  </a:lnTo>
                  <a:lnTo>
                    <a:pt x="23" y="294"/>
                  </a:lnTo>
                  <a:lnTo>
                    <a:pt x="26" y="305"/>
                  </a:lnTo>
                  <a:lnTo>
                    <a:pt x="29" y="315"/>
                  </a:lnTo>
                  <a:lnTo>
                    <a:pt x="35" y="323"/>
                  </a:lnTo>
                  <a:lnTo>
                    <a:pt x="41" y="330"/>
                  </a:lnTo>
                  <a:lnTo>
                    <a:pt x="47" y="336"/>
                  </a:lnTo>
                  <a:lnTo>
                    <a:pt x="56" y="339"/>
                  </a:lnTo>
                  <a:lnTo>
                    <a:pt x="56" y="339"/>
                  </a:lnTo>
                  <a:lnTo>
                    <a:pt x="73" y="344"/>
                  </a:lnTo>
                  <a:lnTo>
                    <a:pt x="86" y="345"/>
                  </a:lnTo>
                  <a:lnTo>
                    <a:pt x="99" y="344"/>
                  </a:lnTo>
                  <a:lnTo>
                    <a:pt x="108" y="341"/>
                  </a:lnTo>
                  <a:lnTo>
                    <a:pt x="115" y="338"/>
                  </a:lnTo>
                  <a:lnTo>
                    <a:pt x="120" y="333"/>
                  </a:lnTo>
                  <a:lnTo>
                    <a:pt x="123" y="330"/>
                  </a:lnTo>
                  <a:lnTo>
                    <a:pt x="123" y="330"/>
                  </a:lnTo>
                  <a:lnTo>
                    <a:pt x="133" y="294"/>
                  </a:lnTo>
                  <a:lnTo>
                    <a:pt x="153" y="214"/>
                  </a:lnTo>
                  <a:lnTo>
                    <a:pt x="162" y="169"/>
                  </a:lnTo>
                  <a:lnTo>
                    <a:pt x="171" y="128"/>
                  </a:lnTo>
                  <a:lnTo>
                    <a:pt x="177" y="95"/>
                  </a:lnTo>
                  <a:lnTo>
                    <a:pt x="177" y="83"/>
                  </a:lnTo>
                  <a:lnTo>
                    <a:pt x="177" y="75"/>
                  </a:lnTo>
                  <a:lnTo>
                    <a:pt x="177" y="75"/>
                  </a:lnTo>
                  <a:lnTo>
                    <a:pt x="175" y="69"/>
                  </a:lnTo>
                  <a:lnTo>
                    <a:pt x="172" y="63"/>
                  </a:lnTo>
                  <a:lnTo>
                    <a:pt x="163" y="50"/>
                  </a:lnTo>
                  <a:lnTo>
                    <a:pt x="153" y="38"/>
                  </a:lnTo>
                  <a:lnTo>
                    <a:pt x="141" y="26"/>
                  </a:lnTo>
                  <a:lnTo>
                    <a:pt x="120" y="7"/>
                  </a:lnTo>
                  <a:lnTo>
                    <a:pt x="10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382C1A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65" name="Freeform 125"/>
            <p:cNvSpPr>
              <a:spLocks/>
            </p:cNvSpPr>
            <p:nvPr/>
          </p:nvSpPr>
          <p:spPr bwMode="auto">
            <a:xfrm>
              <a:off x="6788150" y="2430463"/>
              <a:ext cx="688975" cy="1658938"/>
            </a:xfrm>
            <a:custGeom>
              <a:avLst/>
              <a:gdLst>
                <a:gd name="T0" fmla="*/ 0 w 434"/>
                <a:gd name="T1" fmla="*/ 0 h 1045"/>
                <a:gd name="T2" fmla="*/ 0 w 434"/>
                <a:gd name="T3" fmla="*/ 0 h 1045"/>
                <a:gd name="T4" fmla="*/ 3 w 434"/>
                <a:gd name="T5" fmla="*/ 29 h 1045"/>
                <a:gd name="T6" fmla="*/ 12 w 434"/>
                <a:gd name="T7" fmla="*/ 110 h 1045"/>
                <a:gd name="T8" fmla="*/ 20 w 434"/>
                <a:gd name="T9" fmla="*/ 166 h 1045"/>
                <a:gd name="T10" fmla="*/ 29 w 434"/>
                <a:gd name="T11" fmla="*/ 231 h 1045"/>
                <a:gd name="T12" fmla="*/ 41 w 434"/>
                <a:gd name="T13" fmla="*/ 302 h 1045"/>
                <a:gd name="T14" fmla="*/ 54 w 434"/>
                <a:gd name="T15" fmla="*/ 379 h 1045"/>
                <a:gd name="T16" fmla="*/ 71 w 434"/>
                <a:gd name="T17" fmla="*/ 462 h 1045"/>
                <a:gd name="T18" fmla="*/ 91 w 434"/>
                <a:gd name="T19" fmla="*/ 545 h 1045"/>
                <a:gd name="T20" fmla="*/ 113 w 434"/>
                <a:gd name="T21" fmla="*/ 631 h 1045"/>
                <a:gd name="T22" fmla="*/ 139 w 434"/>
                <a:gd name="T23" fmla="*/ 716 h 1045"/>
                <a:gd name="T24" fmla="*/ 152 w 434"/>
                <a:gd name="T25" fmla="*/ 759 h 1045"/>
                <a:gd name="T26" fmla="*/ 167 w 434"/>
                <a:gd name="T27" fmla="*/ 801 h 1045"/>
                <a:gd name="T28" fmla="*/ 184 w 434"/>
                <a:gd name="T29" fmla="*/ 842 h 1045"/>
                <a:gd name="T30" fmla="*/ 201 w 434"/>
                <a:gd name="T31" fmla="*/ 882 h 1045"/>
                <a:gd name="T32" fmla="*/ 217 w 434"/>
                <a:gd name="T33" fmla="*/ 922 h 1045"/>
                <a:gd name="T34" fmla="*/ 235 w 434"/>
                <a:gd name="T35" fmla="*/ 959 h 1045"/>
                <a:gd name="T36" fmla="*/ 255 w 434"/>
                <a:gd name="T37" fmla="*/ 996 h 1045"/>
                <a:gd name="T38" fmla="*/ 276 w 434"/>
                <a:gd name="T39" fmla="*/ 1030 h 1045"/>
                <a:gd name="T40" fmla="*/ 276 w 434"/>
                <a:gd name="T41" fmla="*/ 1030 h 1045"/>
                <a:gd name="T42" fmla="*/ 281 w 434"/>
                <a:gd name="T43" fmla="*/ 1033 h 1045"/>
                <a:gd name="T44" fmla="*/ 291 w 434"/>
                <a:gd name="T45" fmla="*/ 1038 h 1045"/>
                <a:gd name="T46" fmla="*/ 309 w 434"/>
                <a:gd name="T47" fmla="*/ 1042 h 1045"/>
                <a:gd name="T48" fmla="*/ 320 w 434"/>
                <a:gd name="T49" fmla="*/ 1044 h 1045"/>
                <a:gd name="T50" fmla="*/ 332 w 434"/>
                <a:gd name="T51" fmla="*/ 1045 h 1045"/>
                <a:gd name="T52" fmla="*/ 344 w 434"/>
                <a:gd name="T53" fmla="*/ 1044 h 1045"/>
                <a:gd name="T54" fmla="*/ 356 w 434"/>
                <a:gd name="T55" fmla="*/ 1042 h 1045"/>
                <a:gd name="T56" fmla="*/ 370 w 434"/>
                <a:gd name="T57" fmla="*/ 1038 h 1045"/>
                <a:gd name="T58" fmla="*/ 383 w 434"/>
                <a:gd name="T59" fmla="*/ 1032 h 1045"/>
                <a:gd name="T60" fmla="*/ 397 w 434"/>
                <a:gd name="T61" fmla="*/ 1023 h 1045"/>
                <a:gd name="T62" fmla="*/ 409 w 434"/>
                <a:gd name="T63" fmla="*/ 1011 h 1045"/>
                <a:gd name="T64" fmla="*/ 422 w 434"/>
                <a:gd name="T65" fmla="*/ 996 h 1045"/>
                <a:gd name="T66" fmla="*/ 434 w 434"/>
                <a:gd name="T67" fmla="*/ 977 h 1045"/>
                <a:gd name="T68" fmla="*/ 434 w 434"/>
                <a:gd name="T69" fmla="*/ 977 h 1045"/>
                <a:gd name="T70" fmla="*/ 421 w 434"/>
                <a:gd name="T71" fmla="*/ 949 h 1045"/>
                <a:gd name="T72" fmla="*/ 407 w 434"/>
                <a:gd name="T73" fmla="*/ 916 h 1045"/>
                <a:gd name="T74" fmla="*/ 388 w 434"/>
                <a:gd name="T75" fmla="*/ 869 h 1045"/>
                <a:gd name="T76" fmla="*/ 367 w 434"/>
                <a:gd name="T77" fmla="*/ 810 h 1045"/>
                <a:gd name="T78" fmla="*/ 342 w 434"/>
                <a:gd name="T79" fmla="*/ 741 h 1045"/>
                <a:gd name="T80" fmla="*/ 317 w 434"/>
                <a:gd name="T81" fmla="*/ 659 h 1045"/>
                <a:gd name="T82" fmla="*/ 291 w 434"/>
                <a:gd name="T83" fmla="*/ 569 h 1045"/>
                <a:gd name="T84" fmla="*/ 291 w 434"/>
                <a:gd name="T85" fmla="*/ 569 h 1045"/>
                <a:gd name="T86" fmla="*/ 267 w 434"/>
                <a:gd name="T87" fmla="*/ 474 h 1045"/>
                <a:gd name="T88" fmla="*/ 246 w 434"/>
                <a:gd name="T89" fmla="*/ 383 h 1045"/>
                <a:gd name="T90" fmla="*/ 229 w 434"/>
                <a:gd name="T91" fmla="*/ 299 h 1045"/>
                <a:gd name="T92" fmla="*/ 214 w 434"/>
                <a:gd name="T93" fmla="*/ 222 h 1045"/>
                <a:gd name="T94" fmla="*/ 202 w 434"/>
                <a:gd name="T95" fmla="*/ 155 h 1045"/>
                <a:gd name="T96" fmla="*/ 193 w 434"/>
                <a:gd name="T97" fmla="*/ 101 h 1045"/>
                <a:gd name="T98" fmla="*/ 184 w 434"/>
                <a:gd name="T99" fmla="*/ 36 h 1045"/>
                <a:gd name="T100" fmla="*/ 0 w 434"/>
                <a:gd name="T101" fmla="*/ 0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34" h="1045">
                  <a:moveTo>
                    <a:pt x="0" y="0"/>
                  </a:moveTo>
                  <a:lnTo>
                    <a:pt x="0" y="0"/>
                  </a:lnTo>
                  <a:lnTo>
                    <a:pt x="3" y="29"/>
                  </a:lnTo>
                  <a:lnTo>
                    <a:pt x="12" y="110"/>
                  </a:lnTo>
                  <a:lnTo>
                    <a:pt x="20" y="166"/>
                  </a:lnTo>
                  <a:lnTo>
                    <a:pt x="29" y="231"/>
                  </a:lnTo>
                  <a:lnTo>
                    <a:pt x="41" y="302"/>
                  </a:lnTo>
                  <a:lnTo>
                    <a:pt x="54" y="379"/>
                  </a:lnTo>
                  <a:lnTo>
                    <a:pt x="71" y="462"/>
                  </a:lnTo>
                  <a:lnTo>
                    <a:pt x="91" y="545"/>
                  </a:lnTo>
                  <a:lnTo>
                    <a:pt x="113" y="631"/>
                  </a:lnTo>
                  <a:lnTo>
                    <a:pt x="139" y="716"/>
                  </a:lnTo>
                  <a:lnTo>
                    <a:pt x="152" y="759"/>
                  </a:lnTo>
                  <a:lnTo>
                    <a:pt x="167" y="801"/>
                  </a:lnTo>
                  <a:lnTo>
                    <a:pt x="184" y="842"/>
                  </a:lnTo>
                  <a:lnTo>
                    <a:pt x="201" y="882"/>
                  </a:lnTo>
                  <a:lnTo>
                    <a:pt x="217" y="922"/>
                  </a:lnTo>
                  <a:lnTo>
                    <a:pt x="235" y="959"/>
                  </a:lnTo>
                  <a:lnTo>
                    <a:pt x="255" y="996"/>
                  </a:lnTo>
                  <a:lnTo>
                    <a:pt x="276" y="1030"/>
                  </a:lnTo>
                  <a:lnTo>
                    <a:pt x="276" y="1030"/>
                  </a:lnTo>
                  <a:lnTo>
                    <a:pt x="281" y="1033"/>
                  </a:lnTo>
                  <a:lnTo>
                    <a:pt x="291" y="1038"/>
                  </a:lnTo>
                  <a:lnTo>
                    <a:pt x="309" y="1042"/>
                  </a:lnTo>
                  <a:lnTo>
                    <a:pt x="320" y="1044"/>
                  </a:lnTo>
                  <a:lnTo>
                    <a:pt x="332" y="1045"/>
                  </a:lnTo>
                  <a:lnTo>
                    <a:pt x="344" y="1044"/>
                  </a:lnTo>
                  <a:lnTo>
                    <a:pt x="356" y="1042"/>
                  </a:lnTo>
                  <a:lnTo>
                    <a:pt x="370" y="1038"/>
                  </a:lnTo>
                  <a:lnTo>
                    <a:pt x="383" y="1032"/>
                  </a:lnTo>
                  <a:lnTo>
                    <a:pt x="397" y="1023"/>
                  </a:lnTo>
                  <a:lnTo>
                    <a:pt x="409" y="1011"/>
                  </a:lnTo>
                  <a:lnTo>
                    <a:pt x="422" y="996"/>
                  </a:lnTo>
                  <a:lnTo>
                    <a:pt x="434" y="977"/>
                  </a:lnTo>
                  <a:lnTo>
                    <a:pt x="434" y="977"/>
                  </a:lnTo>
                  <a:lnTo>
                    <a:pt x="421" y="949"/>
                  </a:lnTo>
                  <a:lnTo>
                    <a:pt x="407" y="916"/>
                  </a:lnTo>
                  <a:lnTo>
                    <a:pt x="388" y="869"/>
                  </a:lnTo>
                  <a:lnTo>
                    <a:pt x="367" y="810"/>
                  </a:lnTo>
                  <a:lnTo>
                    <a:pt x="342" y="741"/>
                  </a:lnTo>
                  <a:lnTo>
                    <a:pt x="317" y="659"/>
                  </a:lnTo>
                  <a:lnTo>
                    <a:pt x="291" y="569"/>
                  </a:lnTo>
                  <a:lnTo>
                    <a:pt x="291" y="569"/>
                  </a:lnTo>
                  <a:lnTo>
                    <a:pt x="267" y="474"/>
                  </a:lnTo>
                  <a:lnTo>
                    <a:pt x="246" y="383"/>
                  </a:lnTo>
                  <a:lnTo>
                    <a:pt x="229" y="299"/>
                  </a:lnTo>
                  <a:lnTo>
                    <a:pt x="214" y="222"/>
                  </a:lnTo>
                  <a:lnTo>
                    <a:pt x="202" y="155"/>
                  </a:lnTo>
                  <a:lnTo>
                    <a:pt x="193" y="101"/>
                  </a:lnTo>
                  <a:lnTo>
                    <a:pt x="184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74C4D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66" name="Freeform 126"/>
            <p:cNvSpPr>
              <a:spLocks/>
            </p:cNvSpPr>
            <p:nvPr/>
          </p:nvSpPr>
          <p:spPr bwMode="auto">
            <a:xfrm>
              <a:off x="6829425" y="2462213"/>
              <a:ext cx="928688" cy="1617663"/>
            </a:xfrm>
            <a:custGeom>
              <a:avLst/>
              <a:gdLst>
                <a:gd name="T0" fmla="*/ 0 w 585"/>
                <a:gd name="T1" fmla="*/ 13 h 1019"/>
                <a:gd name="T2" fmla="*/ 0 w 585"/>
                <a:gd name="T3" fmla="*/ 13 h 1019"/>
                <a:gd name="T4" fmla="*/ 39 w 585"/>
                <a:gd name="T5" fmla="*/ 83 h 1019"/>
                <a:gd name="T6" fmla="*/ 74 w 585"/>
                <a:gd name="T7" fmla="*/ 143 h 1019"/>
                <a:gd name="T8" fmla="*/ 107 w 585"/>
                <a:gd name="T9" fmla="*/ 199 h 1019"/>
                <a:gd name="T10" fmla="*/ 107 w 585"/>
                <a:gd name="T11" fmla="*/ 199 h 1019"/>
                <a:gd name="T12" fmla="*/ 116 w 585"/>
                <a:gd name="T13" fmla="*/ 218 h 1019"/>
                <a:gd name="T14" fmla="*/ 128 w 585"/>
                <a:gd name="T15" fmla="*/ 248 h 1019"/>
                <a:gd name="T16" fmla="*/ 157 w 585"/>
                <a:gd name="T17" fmla="*/ 341 h 1019"/>
                <a:gd name="T18" fmla="*/ 233 w 585"/>
                <a:gd name="T19" fmla="*/ 595 h 1019"/>
                <a:gd name="T20" fmla="*/ 276 w 585"/>
                <a:gd name="T21" fmla="*/ 731 h 1019"/>
                <a:gd name="T22" fmla="*/ 297 w 585"/>
                <a:gd name="T23" fmla="*/ 796 h 1019"/>
                <a:gd name="T24" fmla="*/ 318 w 585"/>
                <a:gd name="T25" fmla="*/ 856 h 1019"/>
                <a:gd name="T26" fmla="*/ 338 w 585"/>
                <a:gd name="T27" fmla="*/ 909 h 1019"/>
                <a:gd name="T28" fmla="*/ 356 w 585"/>
                <a:gd name="T29" fmla="*/ 954 h 1019"/>
                <a:gd name="T30" fmla="*/ 374 w 585"/>
                <a:gd name="T31" fmla="*/ 991 h 1019"/>
                <a:gd name="T32" fmla="*/ 381 w 585"/>
                <a:gd name="T33" fmla="*/ 1003 h 1019"/>
                <a:gd name="T34" fmla="*/ 389 w 585"/>
                <a:gd name="T35" fmla="*/ 1013 h 1019"/>
                <a:gd name="T36" fmla="*/ 389 w 585"/>
                <a:gd name="T37" fmla="*/ 1013 h 1019"/>
                <a:gd name="T38" fmla="*/ 392 w 585"/>
                <a:gd name="T39" fmla="*/ 1015 h 1019"/>
                <a:gd name="T40" fmla="*/ 404 w 585"/>
                <a:gd name="T41" fmla="*/ 1018 h 1019"/>
                <a:gd name="T42" fmla="*/ 422 w 585"/>
                <a:gd name="T43" fmla="*/ 1019 h 1019"/>
                <a:gd name="T44" fmla="*/ 446 w 585"/>
                <a:gd name="T45" fmla="*/ 1019 h 1019"/>
                <a:gd name="T46" fmla="*/ 461 w 585"/>
                <a:gd name="T47" fmla="*/ 1018 h 1019"/>
                <a:gd name="T48" fmla="*/ 476 w 585"/>
                <a:gd name="T49" fmla="*/ 1016 h 1019"/>
                <a:gd name="T50" fmla="*/ 491 w 585"/>
                <a:gd name="T51" fmla="*/ 1012 h 1019"/>
                <a:gd name="T52" fmla="*/ 510 w 585"/>
                <a:gd name="T53" fmla="*/ 1007 h 1019"/>
                <a:gd name="T54" fmla="*/ 528 w 585"/>
                <a:gd name="T55" fmla="*/ 1000 h 1019"/>
                <a:gd name="T56" fmla="*/ 546 w 585"/>
                <a:gd name="T57" fmla="*/ 991 h 1019"/>
                <a:gd name="T58" fmla="*/ 565 w 585"/>
                <a:gd name="T59" fmla="*/ 980 h 1019"/>
                <a:gd name="T60" fmla="*/ 585 w 585"/>
                <a:gd name="T61" fmla="*/ 966 h 1019"/>
                <a:gd name="T62" fmla="*/ 585 w 585"/>
                <a:gd name="T63" fmla="*/ 966 h 1019"/>
                <a:gd name="T64" fmla="*/ 576 w 585"/>
                <a:gd name="T65" fmla="*/ 948 h 1019"/>
                <a:gd name="T66" fmla="*/ 553 w 585"/>
                <a:gd name="T67" fmla="*/ 894 h 1019"/>
                <a:gd name="T68" fmla="*/ 522 w 585"/>
                <a:gd name="T69" fmla="*/ 808 h 1019"/>
                <a:gd name="T70" fmla="*/ 502 w 585"/>
                <a:gd name="T71" fmla="*/ 754 h 1019"/>
                <a:gd name="T72" fmla="*/ 482 w 585"/>
                <a:gd name="T73" fmla="*/ 695 h 1019"/>
                <a:gd name="T74" fmla="*/ 461 w 585"/>
                <a:gd name="T75" fmla="*/ 630 h 1019"/>
                <a:gd name="T76" fmla="*/ 442 w 585"/>
                <a:gd name="T77" fmla="*/ 559 h 1019"/>
                <a:gd name="T78" fmla="*/ 422 w 585"/>
                <a:gd name="T79" fmla="*/ 485 h 1019"/>
                <a:gd name="T80" fmla="*/ 402 w 585"/>
                <a:gd name="T81" fmla="*/ 407 h 1019"/>
                <a:gd name="T82" fmla="*/ 386 w 585"/>
                <a:gd name="T83" fmla="*/ 324 h 1019"/>
                <a:gd name="T84" fmla="*/ 371 w 585"/>
                <a:gd name="T85" fmla="*/ 239 h 1019"/>
                <a:gd name="T86" fmla="*/ 357 w 585"/>
                <a:gd name="T87" fmla="*/ 152 h 1019"/>
                <a:gd name="T88" fmla="*/ 348 w 585"/>
                <a:gd name="T89" fmla="*/ 61 h 1019"/>
                <a:gd name="T90" fmla="*/ 348 w 585"/>
                <a:gd name="T91" fmla="*/ 61 h 1019"/>
                <a:gd name="T92" fmla="*/ 307 w 585"/>
                <a:gd name="T93" fmla="*/ 48 h 1019"/>
                <a:gd name="T94" fmla="*/ 264 w 585"/>
                <a:gd name="T95" fmla="*/ 34 h 1019"/>
                <a:gd name="T96" fmla="*/ 211 w 585"/>
                <a:gd name="T97" fmla="*/ 21 h 1019"/>
                <a:gd name="T98" fmla="*/ 182 w 585"/>
                <a:gd name="T99" fmla="*/ 13 h 1019"/>
                <a:gd name="T100" fmla="*/ 154 w 585"/>
                <a:gd name="T101" fmla="*/ 9 h 1019"/>
                <a:gd name="T102" fmla="*/ 125 w 585"/>
                <a:gd name="T103" fmla="*/ 4 h 1019"/>
                <a:gd name="T104" fmla="*/ 96 w 585"/>
                <a:gd name="T105" fmla="*/ 1 h 1019"/>
                <a:gd name="T106" fmla="*/ 69 w 585"/>
                <a:gd name="T107" fmla="*/ 0 h 1019"/>
                <a:gd name="T108" fmla="*/ 43 w 585"/>
                <a:gd name="T109" fmla="*/ 1 h 1019"/>
                <a:gd name="T110" fmla="*/ 21 w 585"/>
                <a:gd name="T111" fmla="*/ 6 h 1019"/>
                <a:gd name="T112" fmla="*/ 10 w 585"/>
                <a:gd name="T113" fmla="*/ 9 h 1019"/>
                <a:gd name="T114" fmla="*/ 0 w 585"/>
                <a:gd name="T115" fmla="*/ 13 h 10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85" h="1019">
                  <a:moveTo>
                    <a:pt x="0" y="13"/>
                  </a:moveTo>
                  <a:lnTo>
                    <a:pt x="0" y="13"/>
                  </a:lnTo>
                  <a:lnTo>
                    <a:pt x="39" y="83"/>
                  </a:lnTo>
                  <a:lnTo>
                    <a:pt x="74" y="143"/>
                  </a:lnTo>
                  <a:lnTo>
                    <a:pt x="107" y="199"/>
                  </a:lnTo>
                  <a:lnTo>
                    <a:pt x="107" y="199"/>
                  </a:lnTo>
                  <a:lnTo>
                    <a:pt x="116" y="218"/>
                  </a:lnTo>
                  <a:lnTo>
                    <a:pt x="128" y="248"/>
                  </a:lnTo>
                  <a:lnTo>
                    <a:pt x="157" y="341"/>
                  </a:lnTo>
                  <a:lnTo>
                    <a:pt x="233" y="595"/>
                  </a:lnTo>
                  <a:lnTo>
                    <a:pt x="276" y="731"/>
                  </a:lnTo>
                  <a:lnTo>
                    <a:pt x="297" y="796"/>
                  </a:lnTo>
                  <a:lnTo>
                    <a:pt x="318" y="856"/>
                  </a:lnTo>
                  <a:lnTo>
                    <a:pt x="338" y="909"/>
                  </a:lnTo>
                  <a:lnTo>
                    <a:pt x="356" y="954"/>
                  </a:lnTo>
                  <a:lnTo>
                    <a:pt x="374" y="991"/>
                  </a:lnTo>
                  <a:lnTo>
                    <a:pt x="381" y="1003"/>
                  </a:lnTo>
                  <a:lnTo>
                    <a:pt x="389" y="1013"/>
                  </a:lnTo>
                  <a:lnTo>
                    <a:pt x="389" y="1013"/>
                  </a:lnTo>
                  <a:lnTo>
                    <a:pt x="392" y="1015"/>
                  </a:lnTo>
                  <a:lnTo>
                    <a:pt x="404" y="1018"/>
                  </a:lnTo>
                  <a:lnTo>
                    <a:pt x="422" y="1019"/>
                  </a:lnTo>
                  <a:lnTo>
                    <a:pt x="446" y="1019"/>
                  </a:lnTo>
                  <a:lnTo>
                    <a:pt x="461" y="1018"/>
                  </a:lnTo>
                  <a:lnTo>
                    <a:pt x="476" y="1016"/>
                  </a:lnTo>
                  <a:lnTo>
                    <a:pt x="491" y="1012"/>
                  </a:lnTo>
                  <a:lnTo>
                    <a:pt x="510" y="1007"/>
                  </a:lnTo>
                  <a:lnTo>
                    <a:pt x="528" y="1000"/>
                  </a:lnTo>
                  <a:lnTo>
                    <a:pt x="546" y="991"/>
                  </a:lnTo>
                  <a:lnTo>
                    <a:pt x="565" y="980"/>
                  </a:lnTo>
                  <a:lnTo>
                    <a:pt x="585" y="966"/>
                  </a:lnTo>
                  <a:lnTo>
                    <a:pt x="585" y="966"/>
                  </a:lnTo>
                  <a:lnTo>
                    <a:pt x="576" y="948"/>
                  </a:lnTo>
                  <a:lnTo>
                    <a:pt x="553" y="894"/>
                  </a:lnTo>
                  <a:lnTo>
                    <a:pt x="522" y="808"/>
                  </a:lnTo>
                  <a:lnTo>
                    <a:pt x="502" y="754"/>
                  </a:lnTo>
                  <a:lnTo>
                    <a:pt x="482" y="695"/>
                  </a:lnTo>
                  <a:lnTo>
                    <a:pt x="461" y="630"/>
                  </a:lnTo>
                  <a:lnTo>
                    <a:pt x="442" y="559"/>
                  </a:lnTo>
                  <a:lnTo>
                    <a:pt x="422" y="485"/>
                  </a:lnTo>
                  <a:lnTo>
                    <a:pt x="402" y="407"/>
                  </a:lnTo>
                  <a:lnTo>
                    <a:pt x="386" y="324"/>
                  </a:lnTo>
                  <a:lnTo>
                    <a:pt x="371" y="239"/>
                  </a:lnTo>
                  <a:lnTo>
                    <a:pt x="357" y="152"/>
                  </a:lnTo>
                  <a:lnTo>
                    <a:pt x="348" y="61"/>
                  </a:lnTo>
                  <a:lnTo>
                    <a:pt x="348" y="61"/>
                  </a:lnTo>
                  <a:lnTo>
                    <a:pt x="307" y="48"/>
                  </a:lnTo>
                  <a:lnTo>
                    <a:pt x="264" y="34"/>
                  </a:lnTo>
                  <a:lnTo>
                    <a:pt x="211" y="21"/>
                  </a:lnTo>
                  <a:lnTo>
                    <a:pt x="182" y="13"/>
                  </a:lnTo>
                  <a:lnTo>
                    <a:pt x="154" y="9"/>
                  </a:lnTo>
                  <a:lnTo>
                    <a:pt x="125" y="4"/>
                  </a:lnTo>
                  <a:lnTo>
                    <a:pt x="96" y="1"/>
                  </a:lnTo>
                  <a:lnTo>
                    <a:pt x="69" y="0"/>
                  </a:lnTo>
                  <a:lnTo>
                    <a:pt x="43" y="1"/>
                  </a:lnTo>
                  <a:lnTo>
                    <a:pt x="21" y="6"/>
                  </a:lnTo>
                  <a:lnTo>
                    <a:pt x="10" y="9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474C4D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67" name="Freeform 127"/>
            <p:cNvSpPr>
              <a:spLocks/>
            </p:cNvSpPr>
            <p:nvPr/>
          </p:nvSpPr>
          <p:spPr bwMode="auto">
            <a:xfrm>
              <a:off x="6829425" y="2462213"/>
              <a:ext cx="928688" cy="1617663"/>
            </a:xfrm>
            <a:custGeom>
              <a:avLst/>
              <a:gdLst>
                <a:gd name="T0" fmla="*/ 0 w 585"/>
                <a:gd name="T1" fmla="*/ 13 h 1019"/>
                <a:gd name="T2" fmla="*/ 0 w 585"/>
                <a:gd name="T3" fmla="*/ 13 h 1019"/>
                <a:gd name="T4" fmla="*/ 39 w 585"/>
                <a:gd name="T5" fmla="*/ 83 h 1019"/>
                <a:gd name="T6" fmla="*/ 74 w 585"/>
                <a:gd name="T7" fmla="*/ 143 h 1019"/>
                <a:gd name="T8" fmla="*/ 107 w 585"/>
                <a:gd name="T9" fmla="*/ 199 h 1019"/>
                <a:gd name="T10" fmla="*/ 107 w 585"/>
                <a:gd name="T11" fmla="*/ 199 h 1019"/>
                <a:gd name="T12" fmla="*/ 116 w 585"/>
                <a:gd name="T13" fmla="*/ 218 h 1019"/>
                <a:gd name="T14" fmla="*/ 128 w 585"/>
                <a:gd name="T15" fmla="*/ 248 h 1019"/>
                <a:gd name="T16" fmla="*/ 157 w 585"/>
                <a:gd name="T17" fmla="*/ 341 h 1019"/>
                <a:gd name="T18" fmla="*/ 233 w 585"/>
                <a:gd name="T19" fmla="*/ 595 h 1019"/>
                <a:gd name="T20" fmla="*/ 276 w 585"/>
                <a:gd name="T21" fmla="*/ 731 h 1019"/>
                <a:gd name="T22" fmla="*/ 297 w 585"/>
                <a:gd name="T23" fmla="*/ 796 h 1019"/>
                <a:gd name="T24" fmla="*/ 318 w 585"/>
                <a:gd name="T25" fmla="*/ 856 h 1019"/>
                <a:gd name="T26" fmla="*/ 338 w 585"/>
                <a:gd name="T27" fmla="*/ 909 h 1019"/>
                <a:gd name="T28" fmla="*/ 356 w 585"/>
                <a:gd name="T29" fmla="*/ 954 h 1019"/>
                <a:gd name="T30" fmla="*/ 374 w 585"/>
                <a:gd name="T31" fmla="*/ 991 h 1019"/>
                <a:gd name="T32" fmla="*/ 381 w 585"/>
                <a:gd name="T33" fmla="*/ 1003 h 1019"/>
                <a:gd name="T34" fmla="*/ 389 w 585"/>
                <a:gd name="T35" fmla="*/ 1013 h 1019"/>
                <a:gd name="T36" fmla="*/ 389 w 585"/>
                <a:gd name="T37" fmla="*/ 1013 h 1019"/>
                <a:gd name="T38" fmla="*/ 392 w 585"/>
                <a:gd name="T39" fmla="*/ 1015 h 1019"/>
                <a:gd name="T40" fmla="*/ 404 w 585"/>
                <a:gd name="T41" fmla="*/ 1018 h 1019"/>
                <a:gd name="T42" fmla="*/ 422 w 585"/>
                <a:gd name="T43" fmla="*/ 1019 h 1019"/>
                <a:gd name="T44" fmla="*/ 446 w 585"/>
                <a:gd name="T45" fmla="*/ 1019 h 1019"/>
                <a:gd name="T46" fmla="*/ 461 w 585"/>
                <a:gd name="T47" fmla="*/ 1018 h 1019"/>
                <a:gd name="T48" fmla="*/ 476 w 585"/>
                <a:gd name="T49" fmla="*/ 1016 h 1019"/>
                <a:gd name="T50" fmla="*/ 491 w 585"/>
                <a:gd name="T51" fmla="*/ 1012 h 1019"/>
                <a:gd name="T52" fmla="*/ 510 w 585"/>
                <a:gd name="T53" fmla="*/ 1007 h 1019"/>
                <a:gd name="T54" fmla="*/ 528 w 585"/>
                <a:gd name="T55" fmla="*/ 1000 h 1019"/>
                <a:gd name="T56" fmla="*/ 546 w 585"/>
                <a:gd name="T57" fmla="*/ 991 h 1019"/>
                <a:gd name="T58" fmla="*/ 565 w 585"/>
                <a:gd name="T59" fmla="*/ 980 h 1019"/>
                <a:gd name="T60" fmla="*/ 585 w 585"/>
                <a:gd name="T61" fmla="*/ 966 h 1019"/>
                <a:gd name="T62" fmla="*/ 585 w 585"/>
                <a:gd name="T63" fmla="*/ 966 h 1019"/>
                <a:gd name="T64" fmla="*/ 576 w 585"/>
                <a:gd name="T65" fmla="*/ 948 h 1019"/>
                <a:gd name="T66" fmla="*/ 553 w 585"/>
                <a:gd name="T67" fmla="*/ 894 h 1019"/>
                <a:gd name="T68" fmla="*/ 522 w 585"/>
                <a:gd name="T69" fmla="*/ 808 h 1019"/>
                <a:gd name="T70" fmla="*/ 502 w 585"/>
                <a:gd name="T71" fmla="*/ 754 h 1019"/>
                <a:gd name="T72" fmla="*/ 482 w 585"/>
                <a:gd name="T73" fmla="*/ 695 h 1019"/>
                <a:gd name="T74" fmla="*/ 461 w 585"/>
                <a:gd name="T75" fmla="*/ 630 h 1019"/>
                <a:gd name="T76" fmla="*/ 442 w 585"/>
                <a:gd name="T77" fmla="*/ 559 h 1019"/>
                <a:gd name="T78" fmla="*/ 422 w 585"/>
                <a:gd name="T79" fmla="*/ 485 h 1019"/>
                <a:gd name="T80" fmla="*/ 402 w 585"/>
                <a:gd name="T81" fmla="*/ 407 h 1019"/>
                <a:gd name="T82" fmla="*/ 386 w 585"/>
                <a:gd name="T83" fmla="*/ 324 h 1019"/>
                <a:gd name="T84" fmla="*/ 371 w 585"/>
                <a:gd name="T85" fmla="*/ 239 h 1019"/>
                <a:gd name="T86" fmla="*/ 357 w 585"/>
                <a:gd name="T87" fmla="*/ 152 h 1019"/>
                <a:gd name="T88" fmla="*/ 348 w 585"/>
                <a:gd name="T89" fmla="*/ 61 h 1019"/>
                <a:gd name="T90" fmla="*/ 348 w 585"/>
                <a:gd name="T91" fmla="*/ 61 h 1019"/>
                <a:gd name="T92" fmla="*/ 307 w 585"/>
                <a:gd name="T93" fmla="*/ 48 h 1019"/>
                <a:gd name="T94" fmla="*/ 264 w 585"/>
                <a:gd name="T95" fmla="*/ 34 h 1019"/>
                <a:gd name="T96" fmla="*/ 211 w 585"/>
                <a:gd name="T97" fmla="*/ 21 h 1019"/>
                <a:gd name="T98" fmla="*/ 182 w 585"/>
                <a:gd name="T99" fmla="*/ 13 h 1019"/>
                <a:gd name="T100" fmla="*/ 154 w 585"/>
                <a:gd name="T101" fmla="*/ 9 h 1019"/>
                <a:gd name="T102" fmla="*/ 125 w 585"/>
                <a:gd name="T103" fmla="*/ 4 h 1019"/>
                <a:gd name="T104" fmla="*/ 96 w 585"/>
                <a:gd name="T105" fmla="*/ 1 h 1019"/>
                <a:gd name="T106" fmla="*/ 69 w 585"/>
                <a:gd name="T107" fmla="*/ 0 h 1019"/>
                <a:gd name="T108" fmla="*/ 43 w 585"/>
                <a:gd name="T109" fmla="*/ 1 h 1019"/>
                <a:gd name="T110" fmla="*/ 21 w 585"/>
                <a:gd name="T111" fmla="*/ 6 h 1019"/>
                <a:gd name="T112" fmla="*/ 10 w 585"/>
                <a:gd name="T113" fmla="*/ 9 h 1019"/>
                <a:gd name="T114" fmla="*/ 0 w 585"/>
                <a:gd name="T115" fmla="*/ 13 h 10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85" h="1019">
                  <a:moveTo>
                    <a:pt x="0" y="13"/>
                  </a:moveTo>
                  <a:lnTo>
                    <a:pt x="0" y="13"/>
                  </a:lnTo>
                  <a:lnTo>
                    <a:pt x="39" y="83"/>
                  </a:lnTo>
                  <a:lnTo>
                    <a:pt x="74" y="143"/>
                  </a:lnTo>
                  <a:lnTo>
                    <a:pt x="107" y="199"/>
                  </a:lnTo>
                  <a:lnTo>
                    <a:pt x="107" y="199"/>
                  </a:lnTo>
                  <a:lnTo>
                    <a:pt x="116" y="218"/>
                  </a:lnTo>
                  <a:lnTo>
                    <a:pt x="128" y="248"/>
                  </a:lnTo>
                  <a:lnTo>
                    <a:pt x="157" y="341"/>
                  </a:lnTo>
                  <a:lnTo>
                    <a:pt x="233" y="595"/>
                  </a:lnTo>
                  <a:lnTo>
                    <a:pt x="276" y="731"/>
                  </a:lnTo>
                  <a:lnTo>
                    <a:pt x="297" y="796"/>
                  </a:lnTo>
                  <a:lnTo>
                    <a:pt x="318" y="856"/>
                  </a:lnTo>
                  <a:lnTo>
                    <a:pt x="338" y="909"/>
                  </a:lnTo>
                  <a:lnTo>
                    <a:pt x="356" y="954"/>
                  </a:lnTo>
                  <a:lnTo>
                    <a:pt x="374" y="991"/>
                  </a:lnTo>
                  <a:lnTo>
                    <a:pt x="381" y="1003"/>
                  </a:lnTo>
                  <a:lnTo>
                    <a:pt x="389" y="1013"/>
                  </a:lnTo>
                  <a:lnTo>
                    <a:pt x="389" y="1013"/>
                  </a:lnTo>
                  <a:lnTo>
                    <a:pt x="392" y="1015"/>
                  </a:lnTo>
                  <a:lnTo>
                    <a:pt x="404" y="1018"/>
                  </a:lnTo>
                  <a:lnTo>
                    <a:pt x="422" y="1019"/>
                  </a:lnTo>
                  <a:lnTo>
                    <a:pt x="446" y="1019"/>
                  </a:lnTo>
                  <a:lnTo>
                    <a:pt x="461" y="1018"/>
                  </a:lnTo>
                  <a:lnTo>
                    <a:pt x="476" y="1016"/>
                  </a:lnTo>
                  <a:lnTo>
                    <a:pt x="491" y="1012"/>
                  </a:lnTo>
                  <a:lnTo>
                    <a:pt x="510" y="1007"/>
                  </a:lnTo>
                  <a:lnTo>
                    <a:pt x="528" y="1000"/>
                  </a:lnTo>
                  <a:lnTo>
                    <a:pt x="546" y="991"/>
                  </a:lnTo>
                  <a:lnTo>
                    <a:pt x="565" y="980"/>
                  </a:lnTo>
                  <a:lnTo>
                    <a:pt x="585" y="966"/>
                  </a:lnTo>
                  <a:lnTo>
                    <a:pt x="585" y="966"/>
                  </a:lnTo>
                  <a:lnTo>
                    <a:pt x="576" y="948"/>
                  </a:lnTo>
                  <a:lnTo>
                    <a:pt x="553" y="894"/>
                  </a:lnTo>
                  <a:lnTo>
                    <a:pt x="522" y="808"/>
                  </a:lnTo>
                  <a:lnTo>
                    <a:pt x="502" y="754"/>
                  </a:lnTo>
                  <a:lnTo>
                    <a:pt x="482" y="695"/>
                  </a:lnTo>
                  <a:lnTo>
                    <a:pt x="461" y="630"/>
                  </a:lnTo>
                  <a:lnTo>
                    <a:pt x="442" y="559"/>
                  </a:lnTo>
                  <a:lnTo>
                    <a:pt x="422" y="485"/>
                  </a:lnTo>
                  <a:lnTo>
                    <a:pt x="402" y="407"/>
                  </a:lnTo>
                  <a:lnTo>
                    <a:pt x="386" y="324"/>
                  </a:lnTo>
                  <a:lnTo>
                    <a:pt x="371" y="239"/>
                  </a:lnTo>
                  <a:lnTo>
                    <a:pt x="357" y="152"/>
                  </a:lnTo>
                  <a:lnTo>
                    <a:pt x="348" y="61"/>
                  </a:lnTo>
                  <a:lnTo>
                    <a:pt x="348" y="61"/>
                  </a:lnTo>
                  <a:lnTo>
                    <a:pt x="307" y="48"/>
                  </a:lnTo>
                  <a:lnTo>
                    <a:pt x="264" y="34"/>
                  </a:lnTo>
                  <a:lnTo>
                    <a:pt x="211" y="21"/>
                  </a:lnTo>
                  <a:lnTo>
                    <a:pt x="182" y="13"/>
                  </a:lnTo>
                  <a:lnTo>
                    <a:pt x="154" y="9"/>
                  </a:lnTo>
                  <a:lnTo>
                    <a:pt x="125" y="4"/>
                  </a:lnTo>
                  <a:lnTo>
                    <a:pt x="96" y="1"/>
                  </a:lnTo>
                  <a:lnTo>
                    <a:pt x="69" y="0"/>
                  </a:lnTo>
                  <a:lnTo>
                    <a:pt x="43" y="1"/>
                  </a:lnTo>
                  <a:lnTo>
                    <a:pt x="21" y="6"/>
                  </a:lnTo>
                  <a:lnTo>
                    <a:pt x="10" y="9"/>
                  </a:lnTo>
                  <a:lnTo>
                    <a:pt x="0" y="13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68" name="Freeform 128"/>
            <p:cNvSpPr>
              <a:spLocks/>
            </p:cNvSpPr>
            <p:nvPr/>
          </p:nvSpPr>
          <p:spPr bwMode="auto">
            <a:xfrm>
              <a:off x="6881813" y="2576513"/>
              <a:ext cx="500063" cy="1355725"/>
            </a:xfrm>
            <a:custGeom>
              <a:avLst/>
              <a:gdLst>
                <a:gd name="T0" fmla="*/ 0 w 315"/>
                <a:gd name="T1" fmla="*/ 0 h 854"/>
                <a:gd name="T2" fmla="*/ 0 w 315"/>
                <a:gd name="T3" fmla="*/ 0 h 854"/>
                <a:gd name="T4" fmla="*/ 9 w 315"/>
                <a:gd name="T5" fmla="*/ 12 h 854"/>
                <a:gd name="T6" fmla="*/ 30 w 315"/>
                <a:gd name="T7" fmla="*/ 44 h 854"/>
                <a:gd name="T8" fmla="*/ 44 w 315"/>
                <a:gd name="T9" fmla="*/ 65 h 854"/>
                <a:gd name="T10" fmla="*/ 57 w 315"/>
                <a:gd name="T11" fmla="*/ 89 h 854"/>
                <a:gd name="T12" fmla="*/ 71 w 315"/>
                <a:gd name="T13" fmla="*/ 115 h 854"/>
                <a:gd name="T14" fmla="*/ 81 w 315"/>
                <a:gd name="T15" fmla="*/ 142 h 854"/>
                <a:gd name="T16" fmla="*/ 81 w 315"/>
                <a:gd name="T17" fmla="*/ 142 h 854"/>
                <a:gd name="T18" fmla="*/ 96 w 315"/>
                <a:gd name="T19" fmla="*/ 189 h 854"/>
                <a:gd name="T20" fmla="*/ 121 w 315"/>
                <a:gd name="T21" fmla="*/ 269 h 854"/>
                <a:gd name="T22" fmla="*/ 187 w 315"/>
                <a:gd name="T23" fmla="*/ 483 h 854"/>
                <a:gd name="T24" fmla="*/ 225 w 315"/>
                <a:gd name="T25" fmla="*/ 599 h 854"/>
                <a:gd name="T26" fmla="*/ 259 w 315"/>
                <a:gd name="T27" fmla="*/ 706 h 854"/>
                <a:gd name="T28" fmla="*/ 291 w 315"/>
                <a:gd name="T29" fmla="*/ 795 h 854"/>
                <a:gd name="T30" fmla="*/ 305 w 315"/>
                <a:gd name="T31" fmla="*/ 828 h 854"/>
                <a:gd name="T32" fmla="*/ 315 w 315"/>
                <a:gd name="T33" fmla="*/ 854 h 854"/>
                <a:gd name="T34" fmla="*/ 315 w 315"/>
                <a:gd name="T35" fmla="*/ 854 h 854"/>
                <a:gd name="T36" fmla="*/ 296 w 315"/>
                <a:gd name="T37" fmla="*/ 804 h 854"/>
                <a:gd name="T38" fmla="*/ 247 w 315"/>
                <a:gd name="T39" fmla="*/ 682 h 854"/>
                <a:gd name="T40" fmla="*/ 190 w 315"/>
                <a:gd name="T41" fmla="*/ 525 h 854"/>
                <a:gd name="T42" fmla="*/ 163 w 315"/>
                <a:gd name="T43" fmla="*/ 448 h 854"/>
                <a:gd name="T44" fmla="*/ 139 w 315"/>
                <a:gd name="T45" fmla="*/ 377 h 854"/>
                <a:gd name="T46" fmla="*/ 139 w 315"/>
                <a:gd name="T47" fmla="*/ 377 h 854"/>
                <a:gd name="T48" fmla="*/ 121 w 315"/>
                <a:gd name="T49" fmla="*/ 318 h 854"/>
                <a:gd name="T50" fmla="*/ 107 w 315"/>
                <a:gd name="T51" fmla="*/ 269 h 854"/>
                <a:gd name="T52" fmla="*/ 95 w 315"/>
                <a:gd name="T53" fmla="*/ 226 h 854"/>
                <a:gd name="T54" fmla="*/ 83 w 315"/>
                <a:gd name="T55" fmla="*/ 187 h 854"/>
                <a:gd name="T56" fmla="*/ 69 w 315"/>
                <a:gd name="T57" fmla="*/ 148 h 854"/>
                <a:gd name="T58" fmla="*/ 51 w 315"/>
                <a:gd name="T59" fmla="*/ 106 h 854"/>
                <a:gd name="T60" fmla="*/ 28 w 315"/>
                <a:gd name="T61" fmla="*/ 57 h 854"/>
                <a:gd name="T62" fmla="*/ 0 w 315"/>
                <a:gd name="T63" fmla="*/ 0 h 8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15" h="854">
                  <a:moveTo>
                    <a:pt x="0" y="0"/>
                  </a:moveTo>
                  <a:lnTo>
                    <a:pt x="0" y="0"/>
                  </a:lnTo>
                  <a:lnTo>
                    <a:pt x="9" y="12"/>
                  </a:lnTo>
                  <a:lnTo>
                    <a:pt x="30" y="44"/>
                  </a:lnTo>
                  <a:lnTo>
                    <a:pt x="44" y="65"/>
                  </a:lnTo>
                  <a:lnTo>
                    <a:pt x="57" y="89"/>
                  </a:lnTo>
                  <a:lnTo>
                    <a:pt x="71" y="115"/>
                  </a:lnTo>
                  <a:lnTo>
                    <a:pt x="81" y="142"/>
                  </a:lnTo>
                  <a:lnTo>
                    <a:pt x="81" y="142"/>
                  </a:lnTo>
                  <a:lnTo>
                    <a:pt x="96" y="189"/>
                  </a:lnTo>
                  <a:lnTo>
                    <a:pt x="121" y="269"/>
                  </a:lnTo>
                  <a:lnTo>
                    <a:pt x="187" y="483"/>
                  </a:lnTo>
                  <a:lnTo>
                    <a:pt x="225" y="599"/>
                  </a:lnTo>
                  <a:lnTo>
                    <a:pt x="259" y="706"/>
                  </a:lnTo>
                  <a:lnTo>
                    <a:pt x="291" y="795"/>
                  </a:lnTo>
                  <a:lnTo>
                    <a:pt x="305" y="828"/>
                  </a:lnTo>
                  <a:lnTo>
                    <a:pt x="315" y="854"/>
                  </a:lnTo>
                  <a:lnTo>
                    <a:pt x="315" y="854"/>
                  </a:lnTo>
                  <a:lnTo>
                    <a:pt x="296" y="804"/>
                  </a:lnTo>
                  <a:lnTo>
                    <a:pt x="247" y="682"/>
                  </a:lnTo>
                  <a:lnTo>
                    <a:pt x="190" y="525"/>
                  </a:lnTo>
                  <a:lnTo>
                    <a:pt x="163" y="448"/>
                  </a:lnTo>
                  <a:lnTo>
                    <a:pt x="139" y="377"/>
                  </a:lnTo>
                  <a:lnTo>
                    <a:pt x="139" y="377"/>
                  </a:lnTo>
                  <a:lnTo>
                    <a:pt x="121" y="318"/>
                  </a:lnTo>
                  <a:lnTo>
                    <a:pt x="107" y="269"/>
                  </a:lnTo>
                  <a:lnTo>
                    <a:pt x="95" y="226"/>
                  </a:lnTo>
                  <a:lnTo>
                    <a:pt x="83" y="187"/>
                  </a:lnTo>
                  <a:lnTo>
                    <a:pt x="69" y="148"/>
                  </a:lnTo>
                  <a:lnTo>
                    <a:pt x="51" y="106"/>
                  </a:lnTo>
                  <a:lnTo>
                    <a:pt x="28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42728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69" name="Freeform 129"/>
            <p:cNvSpPr>
              <a:spLocks/>
            </p:cNvSpPr>
            <p:nvPr/>
          </p:nvSpPr>
          <p:spPr bwMode="auto">
            <a:xfrm>
              <a:off x="6881813" y="2576513"/>
              <a:ext cx="500063" cy="1355725"/>
            </a:xfrm>
            <a:custGeom>
              <a:avLst/>
              <a:gdLst>
                <a:gd name="T0" fmla="*/ 0 w 315"/>
                <a:gd name="T1" fmla="*/ 0 h 854"/>
                <a:gd name="T2" fmla="*/ 0 w 315"/>
                <a:gd name="T3" fmla="*/ 0 h 854"/>
                <a:gd name="T4" fmla="*/ 9 w 315"/>
                <a:gd name="T5" fmla="*/ 12 h 854"/>
                <a:gd name="T6" fmla="*/ 30 w 315"/>
                <a:gd name="T7" fmla="*/ 44 h 854"/>
                <a:gd name="T8" fmla="*/ 44 w 315"/>
                <a:gd name="T9" fmla="*/ 65 h 854"/>
                <a:gd name="T10" fmla="*/ 57 w 315"/>
                <a:gd name="T11" fmla="*/ 89 h 854"/>
                <a:gd name="T12" fmla="*/ 71 w 315"/>
                <a:gd name="T13" fmla="*/ 115 h 854"/>
                <a:gd name="T14" fmla="*/ 81 w 315"/>
                <a:gd name="T15" fmla="*/ 142 h 854"/>
                <a:gd name="T16" fmla="*/ 81 w 315"/>
                <a:gd name="T17" fmla="*/ 142 h 854"/>
                <a:gd name="T18" fmla="*/ 96 w 315"/>
                <a:gd name="T19" fmla="*/ 189 h 854"/>
                <a:gd name="T20" fmla="*/ 121 w 315"/>
                <a:gd name="T21" fmla="*/ 269 h 854"/>
                <a:gd name="T22" fmla="*/ 187 w 315"/>
                <a:gd name="T23" fmla="*/ 483 h 854"/>
                <a:gd name="T24" fmla="*/ 225 w 315"/>
                <a:gd name="T25" fmla="*/ 599 h 854"/>
                <a:gd name="T26" fmla="*/ 259 w 315"/>
                <a:gd name="T27" fmla="*/ 706 h 854"/>
                <a:gd name="T28" fmla="*/ 291 w 315"/>
                <a:gd name="T29" fmla="*/ 795 h 854"/>
                <a:gd name="T30" fmla="*/ 305 w 315"/>
                <a:gd name="T31" fmla="*/ 828 h 854"/>
                <a:gd name="T32" fmla="*/ 315 w 315"/>
                <a:gd name="T33" fmla="*/ 854 h 854"/>
                <a:gd name="T34" fmla="*/ 315 w 315"/>
                <a:gd name="T35" fmla="*/ 854 h 854"/>
                <a:gd name="T36" fmla="*/ 296 w 315"/>
                <a:gd name="T37" fmla="*/ 804 h 854"/>
                <a:gd name="T38" fmla="*/ 247 w 315"/>
                <a:gd name="T39" fmla="*/ 682 h 854"/>
                <a:gd name="T40" fmla="*/ 190 w 315"/>
                <a:gd name="T41" fmla="*/ 525 h 854"/>
                <a:gd name="T42" fmla="*/ 163 w 315"/>
                <a:gd name="T43" fmla="*/ 448 h 854"/>
                <a:gd name="T44" fmla="*/ 139 w 315"/>
                <a:gd name="T45" fmla="*/ 377 h 854"/>
                <a:gd name="T46" fmla="*/ 139 w 315"/>
                <a:gd name="T47" fmla="*/ 377 h 854"/>
                <a:gd name="T48" fmla="*/ 121 w 315"/>
                <a:gd name="T49" fmla="*/ 318 h 854"/>
                <a:gd name="T50" fmla="*/ 107 w 315"/>
                <a:gd name="T51" fmla="*/ 269 h 854"/>
                <a:gd name="T52" fmla="*/ 95 w 315"/>
                <a:gd name="T53" fmla="*/ 226 h 854"/>
                <a:gd name="T54" fmla="*/ 83 w 315"/>
                <a:gd name="T55" fmla="*/ 187 h 854"/>
                <a:gd name="T56" fmla="*/ 69 w 315"/>
                <a:gd name="T57" fmla="*/ 148 h 854"/>
                <a:gd name="T58" fmla="*/ 51 w 315"/>
                <a:gd name="T59" fmla="*/ 106 h 854"/>
                <a:gd name="T60" fmla="*/ 28 w 315"/>
                <a:gd name="T61" fmla="*/ 57 h 854"/>
                <a:gd name="T62" fmla="*/ 0 w 315"/>
                <a:gd name="T63" fmla="*/ 0 h 8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15" h="854">
                  <a:moveTo>
                    <a:pt x="0" y="0"/>
                  </a:moveTo>
                  <a:lnTo>
                    <a:pt x="0" y="0"/>
                  </a:lnTo>
                  <a:lnTo>
                    <a:pt x="9" y="12"/>
                  </a:lnTo>
                  <a:lnTo>
                    <a:pt x="30" y="44"/>
                  </a:lnTo>
                  <a:lnTo>
                    <a:pt x="44" y="65"/>
                  </a:lnTo>
                  <a:lnTo>
                    <a:pt x="57" y="89"/>
                  </a:lnTo>
                  <a:lnTo>
                    <a:pt x="71" y="115"/>
                  </a:lnTo>
                  <a:lnTo>
                    <a:pt x="81" y="142"/>
                  </a:lnTo>
                  <a:lnTo>
                    <a:pt x="81" y="142"/>
                  </a:lnTo>
                  <a:lnTo>
                    <a:pt x="96" y="189"/>
                  </a:lnTo>
                  <a:lnTo>
                    <a:pt x="121" y="269"/>
                  </a:lnTo>
                  <a:lnTo>
                    <a:pt x="187" y="483"/>
                  </a:lnTo>
                  <a:lnTo>
                    <a:pt x="225" y="599"/>
                  </a:lnTo>
                  <a:lnTo>
                    <a:pt x="259" y="706"/>
                  </a:lnTo>
                  <a:lnTo>
                    <a:pt x="291" y="795"/>
                  </a:lnTo>
                  <a:lnTo>
                    <a:pt x="305" y="828"/>
                  </a:lnTo>
                  <a:lnTo>
                    <a:pt x="315" y="854"/>
                  </a:lnTo>
                  <a:lnTo>
                    <a:pt x="315" y="854"/>
                  </a:lnTo>
                  <a:lnTo>
                    <a:pt x="296" y="804"/>
                  </a:lnTo>
                  <a:lnTo>
                    <a:pt x="247" y="682"/>
                  </a:lnTo>
                  <a:lnTo>
                    <a:pt x="190" y="525"/>
                  </a:lnTo>
                  <a:lnTo>
                    <a:pt x="163" y="448"/>
                  </a:lnTo>
                  <a:lnTo>
                    <a:pt x="139" y="377"/>
                  </a:lnTo>
                  <a:lnTo>
                    <a:pt x="139" y="377"/>
                  </a:lnTo>
                  <a:lnTo>
                    <a:pt x="121" y="318"/>
                  </a:lnTo>
                  <a:lnTo>
                    <a:pt x="107" y="269"/>
                  </a:lnTo>
                  <a:lnTo>
                    <a:pt x="95" y="226"/>
                  </a:lnTo>
                  <a:lnTo>
                    <a:pt x="83" y="187"/>
                  </a:lnTo>
                  <a:lnTo>
                    <a:pt x="69" y="148"/>
                  </a:lnTo>
                  <a:lnTo>
                    <a:pt x="51" y="106"/>
                  </a:lnTo>
                  <a:lnTo>
                    <a:pt x="28" y="5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70" name="Freeform 130"/>
            <p:cNvSpPr>
              <a:spLocks/>
            </p:cNvSpPr>
            <p:nvPr/>
          </p:nvSpPr>
          <p:spPr bwMode="auto">
            <a:xfrm>
              <a:off x="8886825" y="4464050"/>
              <a:ext cx="396875" cy="468313"/>
            </a:xfrm>
            <a:custGeom>
              <a:avLst/>
              <a:gdLst>
                <a:gd name="T0" fmla="*/ 34 w 250"/>
                <a:gd name="T1" fmla="*/ 212 h 295"/>
                <a:gd name="T2" fmla="*/ 18 w 250"/>
                <a:gd name="T3" fmla="*/ 196 h 295"/>
                <a:gd name="T4" fmla="*/ 9 w 250"/>
                <a:gd name="T5" fmla="*/ 178 h 295"/>
                <a:gd name="T6" fmla="*/ 6 w 250"/>
                <a:gd name="T7" fmla="*/ 164 h 295"/>
                <a:gd name="T8" fmla="*/ 10 w 250"/>
                <a:gd name="T9" fmla="*/ 150 h 295"/>
                <a:gd name="T10" fmla="*/ 24 w 250"/>
                <a:gd name="T11" fmla="*/ 138 h 295"/>
                <a:gd name="T12" fmla="*/ 34 w 250"/>
                <a:gd name="T13" fmla="*/ 132 h 295"/>
                <a:gd name="T14" fmla="*/ 13 w 250"/>
                <a:gd name="T15" fmla="*/ 104 h 295"/>
                <a:gd name="T16" fmla="*/ 1 w 250"/>
                <a:gd name="T17" fmla="*/ 74 h 295"/>
                <a:gd name="T18" fmla="*/ 0 w 250"/>
                <a:gd name="T19" fmla="*/ 54 h 295"/>
                <a:gd name="T20" fmla="*/ 6 w 250"/>
                <a:gd name="T21" fmla="*/ 33 h 295"/>
                <a:gd name="T22" fmla="*/ 22 w 250"/>
                <a:gd name="T23" fmla="*/ 15 h 295"/>
                <a:gd name="T24" fmla="*/ 34 w 250"/>
                <a:gd name="T25" fmla="*/ 7 h 295"/>
                <a:gd name="T26" fmla="*/ 61 w 250"/>
                <a:gd name="T27" fmla="*/ 0 h 295"/>
                <a:gd name="T28" fmla="*/ 84 w 250"/>
                <a:gd name="T29" fmla="*/ 3 h 295"/>
                <a:gd name="T30" fmla="*/ 104 w 250"/>
                <a:gd name="T31" fmla="*/ 12 h 295"/>
                <a:gd name="T32" fmla="*/ 119 w 250"/>
                <a:gd name="T33" fmla="*/ 27 h 295"/>
                <a:gd name="T34" fmla="*/ 137 w 250"/>
                <a:gd name="T35" fmla="*/ 58 h 295"/>
                <a:gd name="T36" fmla="*/ 143 w 250"/>
                <a:gd name="T37" fmla="*/ 74 h 295"/>
                <a:gd name="T38" fmla="*/ 152 w 250"/>
                <a:gd name="T39" fmla="*/ 61 h 295"/>
                <a:gd name="T40" fmla="*/ 169 w 250"/>
                <a:gd name="T41" fmla="*/ 51 h 295"/>
                <a:gd name="T42" fmla="*/ 181 w 250"/>
                <a:gd name="T43" fmla="*/ 49 h 295"/>
                <a:gd name="T44" fmla="*/ 194 w 250"/>
                <a:gd name="T45" fmla="*/ 51 h 295"/>
                <a:gd name="T46" fmla="*/ 211 w 250"/>
                <a:gd name="T47" fmla="*/ 58 h 295"/>
                <a:gd name="T48" fmla="*/ 220 w 250"/>
                <a:gd name="T49" fmla="*/ 64 h 295"/>
                <a:gd name="T50" fmla="*/ 232 w 250"/>
                <a:gd name="T51" fmla="*/ 80 h 295"/>
                <a:gd name="T52" fmla="*/ 239 w 250"/>
                <a:gd name="T53" fmla="*/ 95 h 295"/>
                <a:gd name="T54" fmla="*/ 241 w 250"/>
                <a:gd name="T55" fmla="*/ 111 h 295"/>
                <a:gd name="T56" fmla="*/ 238 w 250"/>
                <a:gd name="T57" fmla="*/ 137 h 295"/>
                <a:gd name="T58" fmla="*/ 221 w 250"/>
                <a:gd name="T59" fmla="*/ 166 h 295"/>
                <a:gd name="T60" fmla="*/ 211 w 250"/>
                <a:gd name="T61" fmla="*/ 176 h 295"/>
                <a:gd name="T62" fmla="*/ 220 w 250"/>
                <a:gd name="T63" fmla="*/ 182 h 295"/>
                <a:gd name="T64" fmla="*/ 238 w 250"/>
                <a:gd name="T65" fmla="*/ 200 h 295"/>
                <a:gd name="T66" fmla="*/ 248 w 250"/>
                <a:gd name="T67" fmla="*/ 221 h 295"/>
                <a:gd name="T68" fmla="*/ 250 w 250"/>
                <a:gd name="T69" fmla="*/ 236 h 295"/>
                <a:gd name="T70" fmla="*/ 245 w 250"/>
                <a:gd name="T71" fmla="*/ 255 h 295"/>
                <a:gd name="T72" fmla="*/ 241 w 250"/>
                <a:gd name="T73" fmla="*/ 264 h 295"/>
                <a:gd name="T74" fmla="*/ 229 w 250"/>
                <a:gd name="T75" fmla="*/ 279 h 295"/>
                <a:gd name="T76" fmla="*/ 215 w 250"/>
                <a:gd name="T77" fmla="*/ 285 h 295"/>
                <a:gd name="T78" fmla="*/ 200 w 250"/>
                <a:gd name="T79" fmla="*/ 286 h 295"/>
                <a:gd name="T80" fmla="*/ 185 w 250"/>
                <a:gd name="T81" fmla="*/ 283 h 295"/>
                <a:gd name="T82" fmla="*/ 162 w 250"/>
                <a:gd name="T83" fmla="*/ 271 h 295"/>
                <a:gd name="T84" fmla="*/ 152 w 250"/>
                <a:gd name="T85" fmla="*/ 264 h 295"/>
                <a:gd name="T86" fmla="*/ 140 w 250"/>
                <a:gd name="T87" fmla="*/ 282 h 295"/>
                <a:gd name="T88" fmla="*/ 120 w 250"/>
                <a:gd name="T89" fmla="*/ 292 h 295"/>
                <a:gd name="T90" fmla="*/ 98 w 250"/>
                <a:gd name="T91" fmla="*/ 295 h 295"/>
                <a:gd name="T92" fmla="*/ 73 w 250"/>
                <a:gd name="T93" fmla="*/ 291 h 295"/>
                <a:gd name="T94" fmla="*/ 51 w 250"/>
                <a:gd name="T95" fmla="*/ 280 h 295"/>
                <a:gd name="T96" fmla="*/ 36 w 250"/>
                <a:gd name="T97" fmla="*/ 264 h 295"/>
                <a:gd name="T98" fmla="*/ 28 w 250"/>
                <a:gd name="T99" fmla="*/ 241 h 295"/>
                <a:gd name="T100" fmla="*/ 34 w 250"/>
                <a:gd name="T101" fmla="*/ 212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0" h="295">
                  <a:moveTo>
                    <a:pt x="34" y="212"/>
                  </a:moveTo>
                  <a:lnTo>
                    <a:pt x="34" y="212"/>
                  </a:lnTo>
                  <a:lnTo>
                    <a:pt x="25" y="205"/>
                  </a:lnTo>
                  <a:lnTo>
                    <a:pt x="18" y="196"/>
                  </a:lnTo>
                  <a:lnTo>
                    <a:pt x="10" y="184"/>
                  </a:lnTo>
                  <a:lnTo>
                    <a:pt x="9" y="178"/>
                  </a:lnTo>
                  <a:lnTo>
                    <a:pt x="6" y="172"/>
                  </a:lnTo>
                  <a:lnTo>
                    <a:pt x="6" y="164"/>
                  </a:lnTo>
                  <a:lnTo>
                    <a:pt x="7" y="158"/>
                  </a:lnTo>
                  <a:lnTo>
                    <a:pt x="10" y="150"/>
                  </a:lnTo>
                  <a:lnTo>
                    <a:pt x="16" y="144"/>
                  </a:lnTo>
                  <a:lnTo>
                    <a:pt x="24" y="138"/>
                  </a:lnTo>
                  <a:lnTo>
                    <a:pt x="34" y="132"/>
                  </a:lnTo>
                  <a:lnTo>
                    <a:pt x="34" y="132"/>
                  </a:lnTo>
                  <a:lnTo>
                    <a:pt x="24" y="119"/>
                  </a:lnTo>
                  <a:lnTo>
                    <a:pt x="13" y="104"/>
                  </a:lnTo>
                  <a:lnTo>
                    <a:pt x="6" y="84"/>
                  </a:lnTo>
                  <a:lnTo>
                    <a:pt x="1" y="74"/>
                  </a:lnTo>
                  <a:lnTo>
                    <a:pt x="0" y="64"/>
                  </a:lnTo>
                  <a:lnTo>
                    <a:pt x="0" y="54"/>
                  </a:lnTo>
                  <a:lnTo>
                    <a:pt x="1" y="43"/>
                  </a:lnTo>
                  <a:lnTo>
                    <a:pt x="6" y="33"/>
                  </a:lnTo>
                  <a:lnTo>
                    <a:pt x="12" y="24"/>
                  </a:lnTo>
                  <a:lnTo>
                    <a:pt x="22" y="15"/>
                  </a:lnTo>
                  <a:lnTo>
                    <a:pt x="34" y="7"/>
                  </a:lnTo>
                  <a:lnTo>
                    <a:pt x="34" y="7"/>
                  </a:lnTo>
                  <a:lnTo>
                    <a:pt x="49" y="3"/>
                  </a:lnTo>
                  <a:lnTo>
                    <a:pt x="61" y="0"/>
                  </a:lnTo>
                  <a:lnTo>
                    <a:pt x="73" y="0"/>
                  </a:lnTo>
                  <a:lnTo>
                    <a:pt x="84" y="3"/>
                  </a:lnTo>
                  <a:lnTo>
                    <a:pt x="95" y="7"/>
                  </a:lnTo>
                  <a:lnTo>
                    <a:pt x="104" y="12"/>
                  </a:lnTo>
                  <a:lnTo>
                    <a:pt x="111" y="19"/>
                  </a:lnTo>
                  <a:lnTo>
                    <a:pt x="119" y="27"/>
                  </a:lnTo>
                  <a:lnTo>
                    <a:pt x="129" y="43"/>
                  </a:lnTo>
                  <a:lnTo>
                    <a:pt x="137" y="58"/>
                  </a:lnTo>
                  <a:lnTo>
                    <a:pt x="143" y="74"/>
                  </a:lnTo>
                  <a:lnTo>
                    <a:pt x="143" y="74"/>
                  </a:lnTo>
                  <a:lnTo>
                    <a:pt x="146" y="67"/>
                  </a:lnTo>
                  <a:lnTo>
                    <a:pt x="152" y="61"/>
                  </a:lnTo>
                  <a:lnTo>
                    <a:pt x="158" y="55"/>
                  </a:lnTo>
                  <a:lnTo>
                    <a:pt x="169" y="51"/>
                  </a:lnTo>
                  <a:lnTo>
                    <a:pt x="173" y="49"/>
                  </a:lnTo>
                  <a:lnTo>
                    <a:pt x="181" y="49"/>
                  </a:lnTo>
                  <a:lnTo>
                    <a:pt x="187" y="49"/>
                  </a:lnTo>
                  <a:lnTo>
                    <a:pt x="194" y="51"/>
                  </a:lnTo>
                  <a:lnTo>
                    <a:pt x="203" y="54"/>
                  </a:lnTo>
                  <a:lnTo>
                    <a:pt x="211" y="58"/>
                  </a:lnTo>
                  <a:lnTo>
                    <a:pt x="211" y="58"/>
                  </a:lnTo>
                  <a:lnTo>
                    <a:pt x="220" y="64"/>
                  </a:lnTo>
                  <a:lnTo>
                    <a:pt x="227" y="72"/>
                  </a:lnTo>
                  <a:lnTo>
                    <a:pt x="232" y="80"/>
                  </a:lnTo>
                  <a:lnTo>
                    <a:pt x="236" y="87"/>
                  </a:lnTo>
                  <a:lnTo>
                    <a:pt x="239" y="95"/>
                  </a:lnTo>
                  <a:lnTo>
                    <a:pt x="241" y="104"/>
                  </a:lnTo>
                  <a:lnTo>
                    <a:pt x="241" y="111"/>
                  </a:lnTo>
                  <a:lnTo>
                    <a:pt x="241" y="120"/>
                  </a:lnTo>
                  <a:lnTo>
                    <a:pt x="238" y="137"/>
                  </a:lnTo>
                  <a:lnTo>
                    <a:pt x="230" y="152"/>
                  </a:lnTo>
                  <a:lnTo>
                    <a:pt x="221" y="166"/>
                  </a:lnTo>
                  <a:lnTo>
                    <a:pt x="217" y="172"/>
                  </a:lnTo>
                  <a:lnTo>
                    <a:pt x="211" y="176"/>
                  </a:lnTo>
                  <a:lnTo>
                    <a:pt x="211" y="176"/>
                  </a:lnTo>
                  <a:lnTo>
                    <a:pt x="220" y="182"/>
                  </a:lnTo>
                  <a:lnTo>
                    <a:pt x="229" y="190"/>
                  </a:lnTo>
                  <a:lnTo>
                    <a:pt x="238" y="200"/>
                  </a:lnTo>
                  <a:lnTo>
                    <a:pt x="245" y="214"/>
                  </a:lnTo>
                  <a:lnTo>
                    <a:pt x="248" y="221"/>
                  </a:lnTo>
                  <a:lnTo>
                    <a:pt x="250" y="229"/>
                  </a:lnTo>
                  <a:lnTo>
                    <a:pt x="250" y="236"/>
                  </a:lnTo>
                  <a:lnTo>
                    <a:pt x="248" y="245"/>
                  </a:lnTo>
                  <a:lnTo>
                    <a:pt x="245" y="255"/>
                  </a:lnTo>
                  <a:lnTo>
                    <a:pt x="241" y="264"/>
                  </a:lnTo>
                  <a:lnTo>
                    <a:pt x="241" y="264"/>
                  </a:lnTo>
                  <a:lnTo>
                    <a:pt x="235" y="273"/>
                  </a:lnTo>
                  <a:lnTo>
                    <a:pt x="229" y="279"/>
                  </a:lnTo>
                  <a:lnTo>
                    <a:pt x="223" y="283"/>
                  </a:lnTo>
                  <a:lnTo>
                    <a:pt x="215" y="285"/>
                  </a:lnTo>
                  <a:lnTo>
                    <a:pt x="208" y="286"/>
                  </a:lnTo>
                  <a:lnTo>
                    <a:pt x="200" y="286"/>
                  </a:lnTo>
                  <a:lnTo>
                    <a:pt x="193" y="285"/>
                  </a:lnTo>
                  <a:lnTo>
                    <a:pt x="185" y="283"/>
                  </a:lnTo>
                  <a:lnTo>
                    <a:pt x="173" y="277"/>
                  </a:lnTo>
                  <a:lnTo>
                    <a:pt x="162" y="271"/>
                  </a:lnTo>
                  <a:lnTo>
                    <a:pt x="152" y="264"/>
                  </a:lnTo>
                  <a:lnTo>
                    <a:pt x="152" y="264"/>
                  </a:lnTo>
                  <a:lnTo>
                    <a:pt x="147" y="274"/>
                  </a:lnTo>
                  <a:lnTo>
                    <a:pt x="140" y="282"/>
                  </a:lnTo>
                  <a:lnTo>
                    <a:pt x="131" y="289"/>
                  </a:lnTo>
                  <a:lnTo>
                    <a:pt x="120" y="292"/>
                  </a:lnTo>
                  <a:lnTo>
                    <a:pt x="110" y="295"/>
                  </a:lnTo>
                  <a:lnTo>
                    <a:pt x="98" y="295"/>
                  </a:lnTo>
                  <a:lnTo>
                    <a:pt x="86" y="294"/>
                  </a:lnTo>
                  <a:lnTo>
                    <a:pt x="73" y="291"/>
                  </a:lnTo>
                  <a:lnTo>
                    <a:pt x="61" y="286"/>
                  </a:lnTo>
                  <a:lnTo>
                    <a:pt x="51" y="280"/>
                  </a:lnTo>
                  <a:lnTo>
                    <a:pt x="43" y="273"/>
                  </a:lnTo>
                  <a:lnTo>
                    <a:pt x="36" y="264"/>
                  </a:lnTo>
                  <a:lnTo>
                    <a:pt x="31" y="253"/>
                  </a:lnTo>
                  <a:lnTo>
                    <a:pt x="28" y="241"/>
                  </a:lnTo>
                  <a:lnTo>
                    <a:pt x="30" y="227"/>
                  </a:lnTo>
                  <a:lnTo>
                    <a:pt x="34" y="212"/>
                  </a:ln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71" name="Freeform 131"/>
            <p:cNvSpPr>
              <a:spLocks/>
            </p:cNvSpPr>
            <p:nvPr/>
          </p:nvSpPr>
          <p:spPr bwMode="auto">
            <a:xfrm>
              <a:off x="8886825" y="4464050"/>
              <a:ext cx="396875" cy="468313"/>
            </a:xfrm>
            <a:custGeom>
              <a:avLst/>
              <a:gdLst>
                <a:gd name="T0" fmla="*/ 34 w 250"/>
                <a:gd name="T1" fmla="*/ 212 h 295"/>
                <a:gd name="T2" fmla="*/ 18 w 250"/>
                <a:gd name="T3" fmla="*/ 196 h 295"/>
                <a:gd name="T4" fmla="*/ 9 w 250"/>
                <a:gd name="T5" fmla="*/ 178 h 295"/>
                <a:gd name="T6" fmla="*/ 6 w 250"/>
                <a:gd name="T7" fmla="*/ 164 h 295"/>
                <a:gd name="T8" fmla="*/ 10 w 250"/>
                <a:gd name="T9" fmla="*/ 150 h 295"/>
                <a:gd name="T10" fmla="*/ 24 w 250"/>
                <a:gd name="T11" fmla="*/ 138 h 295"/>
                <a:gd name="T12" fmla="*/ 34 w 250"/>
                <a:gd name="T13" fmla="*/ 132 h 295"/>
                <a:gd name="T14" fmla="*/ 13 w 250"/>
                <a:gd name="T15" fmla="*/ 104 h 295"/>
                <a:gd name="T16" fmla="*/ 1 w 250"/>
                <a:gd name="T17" fmla="*/ 74 h 295"/>
                <a:gd name="T18" fmla="*/ 0 w 250"/>
                <a:gd name="T19" fmla="*/ 54 h 295"/>
                <a:gd name="T20" fmla="*/ 6 w 250"/>
                <a:gd name="T21" fmla="*/ 33 h 295"/>
                <a:gd name="T22" fmla="*/ 22 w 250"/>
                <a:gd name="T23" fmla="*/ 15 h 295"/>
                <a:gd name="T24" fmla="*/ 34 w 250"/>
                <a:gd name="T25" fmla="*/ 7 h 295"/>
                <a:gd name="T26" fmla="*/ 61 w 250"/>
                <a:gd name="T27" fmla="*/ 0 h 295"/>
                <a:gd name="T28" fmla="*/ 84 w 250"/>
                <a:gd name="T29" fmla="*/ 3 h 295"/>
                <a:gd name="T30" fmla="*/ 104 w 250"/>
                <a:gd name="T31" fmla="*/ 12 h 295"/>
                <a:gd name="T32" fmla="*/ 119 w 250"/>
                <a:gd name="T33" fmla="*/ 27 h 295"/>
                <a:gd name="T34" fmla="*/ 137 w 250"/>
                <a:gd name="T35" fmla="*/ 58 h 295"/>
                <a:gd name="T36" fmla="*/ 143 w 250"/>
                <a:gd name="T37" fmla="*/ 74 h 295"/>
                <a:gd name="T38" fmla="*/ 152 w 250"/>
                <a:gd name="T39" fmla="*/ 61 h 295"/>
                <a:gd name="T40" fmla="*/ 169 w 250"/>
                <a:gd name="T41" fmla="*/ 51 h 295"/>
                <a:gd name="T42" fmla="*/ 181 w 250"/>
                <a:gd name="T43" fmla="*/ 49 h 295"/>
                <a:gd name="T44" fmla="*/ 194 w 250"/>
                <a:gd name="T45" fmla="*/ 51 h 295"/>
                <a:gd name="T46" fmla="*/ 211 w 250"/>
                <a:gd name="T47" fmla="*/ 58 h 295"/>
                <a:gd name="T48" fmla="*/ 220 w 250"/>
                <a:gd name="T49" fmla="*/ 64 h 295"/>
                <a:gd name="T50" fmla="*/ 232 w 250"/>
                <a:gd name="T51" fmla="*/ 80 h 295"/>
                <a:gd name="T52" fmla="*/ 239 w 250"/>
                <a:gd name="T53" fmla="*/ 95 h 295"/>
                <a:gd name="T54" fmla="*/ 241 w 250"/>
                <a:gd name="T55" fmla="*/ 111 h 295"/>
                <a:gd name="T56" fmla="*/ 238 w 250"/>
                <a:gd name="T57" fmla="*/ 137 h 295"/>
                <a:gd name="T58" fmla="*/ 221 w 250"/>
                <a:gd name="T59" fmla="*/ 166 h 295"/>
                <a:gd name="T60" fmla="*/ 211 w 250"/>
                <a:gd name="T61" fmla="*/ 176 h 295"/>
                <a:gd name="T62" fmla="*/ 220 w 250"/>
                <a:gd name="T63" fmla="*/ 182 h 295"/>
                <a:gd name="T64" fmla="*/ 238 w 250"/>
                <a:gd name="T65" fmla="*/ 200 h 295"/>
                <a:gd name="T66" fmla="*/ 248 w 250"/>
                <a:gd name="T67" fmla="*/ 221 h 295"/>
                <a:gd name="T68" fmla="*/ 250 w 250"/>
                <a:gd name="T69" fmla="*/ 236 h 295"/>
                <a:gd name="T70" fmla="*/ 245 w 250"/>
                <a:gd name="T71" fmla="*/ 255 h 295"/>
                <a:gd name="T72" fmla="*/ 241 w 250"/>
                <a:gd name="T73" fmla="*/ 264 h 295"/>
                <a:gd name="T74" fmla="*/ 229 w 250"/>
                <a:gd name="T75" fmla="*/ 279 h 295"/>
                <a:gd name="T76" fmla="*/ 215 w 250"/>
                <a:gd name="T77" fmla="*/ 285 h 295"/>
                <a:gd name="T78" fmla="*/ 200 w 250"/>
                <a:gd name="T79" fmla="*/ 286 h 295"/>
                <a:gd name="T80" fmla="*/ 185 w 250"/>
                <a:gd name="T81" fmla="*/ 283 h 295"/>
                <a:gd name="T82" fmla="*/ 162 w 250"/>
                <a:gd name="T83" fmla="*/ 271 h 295"/>
                <a:gd name="T84" fmla="*/ 152 w 250"/>
                <a:gd name="T85" fmla="*/ 264 h 295"/>
                <a:gd name="T86" fmla="*/ 140 w 250"/>
                <a:gd name="T87" fmla="*/ 282 h 295"/>
                <a:gd name="T88" fmla="*/ 120 w 250"/>
                <a:gd name="T89" fmla="*/ 292 h 295"/>
                <a:gd name="T90" fmla="*/ 98 w 250"/>
                <a:gd name="T91" fmla="*/ 295 h 295"/>
                <a:gd name="T92" fmla="*/ 73 w 250"/>
                <a:gd name="T93" fmla="*/ 291 h 295"/>
                <a:gd name="T94" fmla="*/ 51 w 250"/>
                <a:gd name="T95" fmla="*/ 280 h 295"/>
                <a:gd name="T96" fmla="*/ 36 w 250"/>
                <a:gd name="T97" fmla="*/ 264 h 295"/>
                <a:gd name="T98" fmla="*/ 28 w 250"/>
                <a:gd name="T99" fmla="*/ 241 h 295"/>
                <a:gd name="T100" fmla="*/ 34 w 250"/>
                <a:gd name="T101" fmla="*/ 212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0" h="295">
                  <a:moveTo>
                    <a:pt x="34" y="212"/>
                  </a:moveTo>
                  <a:lnTo>
                    <a:pt x="34" y="212"/>
                  </a:lnTo>
                  <a:lnTo>
                    <a:pt x="25" y="205"/>
                  </a:lnTo>
                  <a:lnTo>
                    <a:pt x="18" y="196"/>
                  </a:lnTo>
                  <a:lnTo>
                    <a:pt x="10" y="184"/>
                  </a:lnTo>
                  <a:lnTo>
                    <a:pt x="9" y="178"/>
                  </a:lnTo>
                  <a:lnTo>
                    <a:pt x="6" y="172"/>
                  </a:lnTo>
                  <a:lnTo>
                    <a:pt x="6" y="164"/>
                  </a:lnTo>
                  <a:lnTo>
                    <a:pt x="7" y="158"/>
                  </a:lnTo>
                  <a:lnTo>
                    <a:pt x="10" y="150"/>
                  </a:lnTo>
                  <a:lnTo>
                    <a:pt x="16" y="144"/>
                  </a:lnTo>
                  <a:lnTo>
                    <a:pt x="24" y="138"/>
                  </a:lnTo>
                  <a:lnTo>
                    <a:pt x="34" y="132"/>
                  </a:lnTo>
                  <a:lnTo>
                    <a:pt x="34" y="132"/>
                  </a:lnTo>
                  <a:lnTo>
                    <a:pt x="24" y="119"/>
                  </a:lnTo>
                  <a:lnTo>
                    <a:pt x="13" y="104"/>
                  </a:lnTo>
                  <a:lnTo>
                    <a:pt x="6" y="84"/>
                  </a:lnTo>
                  <a:lnTo>
                    <a:pt x="1" y="74"/>
                  </a:lnTo>
                  <a:lnTo>
                    <a:pt x="0" y="64"/>
                  </a:lnTo>
                  <a:lnTo>
                    <a:pt x="0" y="54"/>
                  </a:lnTo>
                  <a:lnTo>
                    <a:pt x="1" y="43"/>
                  </a:lnTo>
                  <a:lnTo>
                    <a:pt x="6" y="33"/>
                  </a:lnTo>
                  <a:lnTo>
                    <a:pt x="12" y="24"/>
                  </a:lnTo>
                  <a:lnTo>
                    <a:pt x="22" y="15"/>
                  </a:lnTo>
                  <a:lnTo>
                    <a:pt x="34" y="7"/>
                  </a:lnTo>
                  <a:lnTo>
                    <a:pt x="34" y="7"/>
                  </a:lnTo>
                  <a:lnTo>
                    <a:pt x="49" y="3"/>
                  </a:lnTo>
                  <a:lnTo>
                    <a:pt x="61" y="0"/>
                  </a:lnTo>
                  <a:lnTo>
                    <a:pt x="73" y="0"/>
                  </a:lnTo>
                  <a:lnTo>
                    <a:pt x="84" y="3"/>
                  </a:lnTo>
                  <a:lnTo>
                    <a:pt x="95" y="7"/>
                  </a:lnTo>
                  <a:lnTo>
                    <a:pt x="104" y="12"/>
                  </a:lnTo>
                  <a:lnTo>
                    <a:pt x="111" y="19"/>
                  </a:lnTo>
                  <a:lnTo>
                    <a:pt x="119" y="27"/>
                  </a:lnTo>
                  <a:lnTo>
                    <a:pt x="129" y="43"/>
                  </a:lnTo>
                  <a:lnTo>
                    <a:pt x="137" y="58"/>
                  </a:lnTo>
                  <a:lnTo>
                    <a:pt x="143" y="74"/>
                  </a:lnTo>
                  <a:lnTo>
                    <a:pt x="143" y="74"/>
                  </a:lnTo>
                  <a:lnTo>
                    <a:pt x="146" y="67"/>
                  </a:lnTo>
                  <a:lnTo>
                    <a:pt x="152" y="61"/>
                  </a:lnTo>
                  <a:lnTo>
                    <a:pt x="158" y="55"/>
                  </a:lnTo>
                  <a:lnTo>
                    <a:pt x="169" y="51"/>
                  </a:lnTo>
                  <a:lnTo>
                    <a:pt x="173" y="49"/>
                  </a:lnTo>
                  <a:lnTo>
                    <a:pt x="181" y="49"/>
                  </a:lnTo>
                  <a:lnTo>
                    <a:pt x="187" y="49"/>
                  </a:lnTo>
                  <a:lnTo>
                    <a:pt x="194" y="51"/>
                  </a:lnTo>
                  <a:lnTo>
                    <a:pt x="203" y="54"/>
                  </a:lnTo>
                  <a:lnTo>
                    <a:pt x="211" y="58"/>
                  </a:lnTo>
                  <a:lnTo>
                    <a:pt x="211" y="58"/>
                  </a:lnTo>
                  <a:lnTo>
                    <a:pt x="220" y="64"/>
                  </a:lnTo>
                  <a:lnTo>
                    <a:pt x="227" y="72"/>
                  </a:lnTo>
                  <a:lnTo>
                    <a:pt x="232" y="80"/>
                  </a:lnTo>
                  <a:lnTo>
                    <a:pt x="236" y="87"/>
                  </a:lnTo>
                  <a:lnTo>
                    <a:pt x="239" y="95"/>
                  </a:lnTo>
                  <a:lnTo>
                    <a:pt x="241" y="104"/>
                  </a:lnTo>
                  <a:lnTo>
                    <a:pt x="241" y="111"/>
                  </a:lnTo>
                  <a:lnTo>
                    <a:pt x="241" y="120"/>
                  </a:lnTo>
                  <a:lnTo>
                    <a:pt x="238" y="137"/>
                  </a:lnTo>
                  <a:lnTo>
                    <a:pt x="230" y="152"/>
                  </a:lnTo>
                  <a:lnTo>
                    <a:pt x="221" y="166"/>
                  </a:lnTo>
                  <a:lnTo>
                    <a:pt x="217" y="172"/>
                  </a:lnTo>
                  <a:lnTo>
                    <a:pt x="211" y="176"/>
                  </a:lnTo>
                  <a:lnTo>
                    <a:pt x="211" y="176"/>
                  </a:lnTo>
                  <a:lnTo>
                    <a:pt x="220" y="182"/>
                  </a:lnTo>
                  <a:lnTo>
                    <a:pt x="229" y="190"/>
                  </a:lnTo>
                  <a:lnTo>
                    <a:pt x="238" y="200"/>
                  </a:lnTo>
                  <a:lnTo>
                    <a:pt x="245" y="214"/>
                  </a:lnTo>
                  <a:lnTo>
                    <a:pt x="248" y="221"/>
                  </a:lnTo>
                  <a:lnTo>
                    <a:pt x="250" y="229"/>
                  </a:lnTo>
                  <a:lnTo>
                    <a:pt x="250" y="236"/>
                  </a:lnTo>
                  <a:lnTo>
                    <a:pt x="248" y="245"/>
                  </a:lnTo>
                  <a:lnTo>
                    <a:pt x="245" y="255"/>
                  </a:lnTo>
                  <a:lnTo>
                    <a:pt x="241" y="264"/>
                  </a:lnTo>
                  <a:lnTo>
                    <a:pt x="241" y="264"/>
                  </a:lnTo>
                  <a:lnTo>
                    <a:pt x="235" y="273"/>
                  </a:lnTo>
                  <a:lnTo>
                    <a:pt x="229" y="279"/>
                  </a:lnTo>
                  <a:lnTo>
                    <a:pt x="223" y="283"/>
                  </a:lnTo>
                  <a:lnTo>
                    <a:pt x="215" y="285"/>
                  </a:lnTo>
                  <a:lnTo>
                    <a:pt x="208" y="286"/>
                  </a:lnTo>
                  <a:lnTo>
                    <a:pt x="200" y="286"/>
                  </a:lnTo>
                  <a:lnTo>
                    <a:pt x="193" y="285"/>
                  </a:lnTo>
                  <a:lnTo>
                    <a:pt x="185" y="283"/>
                  </a:lnTo>
                  <a:lnTo>
                    <a:pt x="173" y="277"/>
                  </a:lnTo>
                  <a:lnTo>
                    <a:pt x="162" y="271"/>
                  </a:lnTo>
                  <a:lnTo>
                    <a:pt x="152" y="264"/>
                  </a:lnTo>
                  <a:lnTo>
                    <a:pt x="152" y="264"/>
                  </a:lnTo>
                  <a:lnTo>
                    <a:pt x="147" y="274"/>
                  </a:lnTo>
                  <a:lnTo>
                    <a:pt x="140" y="282"/>
                  </a:lnTo>
                  <a:lnTo>
                    <a:pt x="131" y="289"/>
                  </a:lnTo>
                  <a:lnTo>
                    <a:pt x="120" y="292"/>
                  </a:lnTo>
                  <a:lnTo>
                    <a:pt x="110" y="295"/>
                  </a:lnTo>
                  <a:lnTo>
                    <a:pt x="98" y="295"/>
                  </a:lnTo>
                  <a:lnTo>
                    <a:pt x="86" y="294"/>
                  </a:lnTo>
                  <a:lnTo>
                    <a:pt x="73" y="291"/>
                  </a:lnTo>
                  <a:lnTo>
                    <a:pt x="61" y="286"/>
                  </a:lnTo>
                  <a:lnTo>
                    <a:pt x="51" y="280"/>
                  </a:lnTo>
                  <a:lnTo>
                    <a:pt x="43" y="273"/>
                  </a:lnTo>
                  <a:lnTo>
                    <a:pt x="36" y="264"/>
                  </a:lnTo>
                  <a:lnTo>
                    <a:pt x="31" y="253"/>
                  </a:lnTo>
                  <a:lnTo>
                    <a:pt x="28" y="241"/>
                  </a:lnTo>
                  <a:lnTo>
                    <a:pt x="30" y="227"/>
                  </a:lnTo>
                  <a:lnTo>
                    <a:pt x="34" y="212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72" name="Freeform 132"/>
            <p:cNvSpPr>
              <a:spLocks/>
            </p:cNvSpPr>
            <p:nvPr/>
          </p:nvSpPr>
          <p:spPr bwMode="auto">
            <a:xfrm>
              <a:off x="6761163" y="1322388"/>
              <a:ext cx="965200" cy="1254125"/>
            </a:xfrm>
            <a:custGeom>
              <a:avLst/>
              <a:gdLst>
                <a:gd name="T0" fmla="*/ 513 w 608"/>
                <a:gd name="T1" fmla="*/ 0 h 790"/>
                <a:gd name="T2" fmla="*/ 513 w 608"/>
                <a:gd name="T3" fmla="*/ 0 h 790"/>
                <a:gd name="T4" fmla="*/ 525 w 608"/>
                <a:gd name="T5" fmla="*/ 3 h 790"/>
                <a:gd name="T6" fmla="*/ 551 w 608"/>
                <a:gd name="T7" fmla="*/ 9 h 790"/>
                <a:gd name="T8" fmla="*/ 581 w 608"/>
                <a:gd name="T9" fmla="*/ 19 h 790"/>
                <a:gd name="T10" fmla="*/ 596 w 608"/>
                <a:gd name="T11" fmla="*/ 25 h 790"/>
                <a:gd name="T12" fmla="*/ 608 w 608"/>
                <a:gd name="T13" fmla="*/ 31 h 790"/>
                <a:gd name="T14" fmla="*/ 608 w 608"/>
                <a:gd name="T15" fmla="*/ 31 h 790"/>
                <a:gd name="T16" fmla="*/ 584 w 608"/>
                <a:gd name="T17" fmla="*/ 108 h 790"/>
                <a:gd name="T18" fmla="*/ 559 w 608"/>
                <a:gd name="T19" fmla="*/ 193 h 790"/>
                <a:gd name="T20" fmla="*/ 528 w 608"/>
                <a:gd name="T21" fmla="*/ 298 h 790"/>
                <a:gd name="T22" fmla="*/ 513 w 608"/>
                <a:gd name="T23" fmla="*/ 357 h 790"/>
                <a:gd name="T24" fmla="*/ 498 w 608"/>
                <a:gd name="T25" fmla="*/ 417 h 790"/>
                <a:gd name="T26" fmla="*/ 483 w 608"/>
                <a:gd name="T27" fmla="*/ 481 h 790"/>
                <a:gd name="T28" fmla="*/ 471 w 608"/>
                <a:gd name="T29" fmla="*/ 544 h 790"/>
                <a:gd name="T30" fmla="*/ 459 w 608"/>
                <a:gd name="T31" fmla="*/ 608 h 790"/>
                <a:gd name="T32" fmla="*/ 450 w 608"/>
                <a:gd name="T33" fmla="*/ 671 h 790"/>
                <a:gd name="T34" fmla="*/ 442 w 608"/>
                <a:gd name="T35" fmla="*/ 731 h 790"/>
                <a:gd name="T36" fmla="*/ 439 w 608"/>
                <a:gd name="T37" fmla="*/ 790 h 790"/>
                <a:gd name="T38" fmla="*/ 439 w 608"/>
                <a:gd name="T39" fmla="*/ 790 h 790"/>
                <a:gd name="T40" fmla="*/ 347 w 608"/>
                <a:gd name="T41" fmla="*/ 770 h 790"/>
                <a:gd name="T42" fmla="*/ 258 w 608"/>
                <a:gd name="T43" fmla="*/ 754 h 790"/>
                <a:gd name="T44" fmla="*/ 209 w 608"/>
                <a:gd name="T45" fmla="*/ 746 h 790"/>
                <a:gd name="T46" fmla="*/ 160 w 608"/>
                <a:gd name="T47" fmla="*/ 739 h 790"/>
                <a:gd name="T48" fmla="*/ 160 w 608"/>
                <a:gd name="T49" fmla="*/ 739 h 790"/>
                <a:gd name="T50" fmla="*/ 159 w 608"/>
                <a:gd name="T51" fmla="*/ 734 h 790"/>
                <a:gd name="T52" fmla="*/ 157 w 608"/>
                <a:gd name="T53" fmla="*/ 731 h 790"/>
                <a:gd name="T54" fmla="*/ 154 w 608"/>
                <a:gd name="T55" fmla="*/ 730 h 790"/>
                <a:gd name="T56" fmla="*/ 150 w 608"/>
                <a:gd name="T57" fmla="*/ 728 h 790"/>
                <a:gd name="T58" fmla="*/ 150 w 608"/>
                <a:gd name="T59" fmla="*/ 728 h 790"/>
                <a:gd name="T60" fmla="*/ 129 w 608"/>
                <a:gd name="T61" fmla="*/ 727 h 790"/>
                <a:gd name="T62" fmla="*/ 106 w 608"/>
                <a:gd name="T63" fmla="*/ 725 h 790"/>
                <a:gd name="T64" fmla="*/ 64 w 608"/>
                <a:gd name="T65" fmla="*/ 725 h 790"/>
                <a:gd name="T66" fmla="*/ 28 w 608"/>
                <a:gd name="T67" fmla="*/ 727 h 790"/>
                <a:gd name="T68" fmla="*/ 0 w 608"/>
                <a:gd name="T69" fmla="*/ 731 h 790"/>
                <a:gd name="T70" fmla="*/ 0 w 608"/>
                <a:gd name="T71" fmla="*/ 731 h 790"/>
                <a:gd name="T72" fmla="*/ 20 w 608"/>
                <a:gd name="T73" fmla="*/ 642 h 790"/>
                <a:gd name="T74" fmla="*/ 43 w 608"/>
                <a:gd name="T75" fmla="*/ 549 h 790"/>
                <a:gd name="T76" fmla="*/ 73 w 608"/>
                <a:gd name="T77" fmla="*/ 436 h 790"/>
                <a:gd name="T78" fmla="*/ 89 w 608"/>
                <a:gd name="T79" fmla="*/ 377 h 790"/>
                <a:gd name="T80" fmla="*/ 108 w 608"/>
                <a:gd name="T81" fmla="*/ 316 h 790"/>
                <a:gd name="T82" fmla="*/ 127 w 608"/>
                <a:gd name="T83" fmla="*/ 259 h 790"/>
                <a:gd name="T84" fmla="*/ 147 w 608"/>
                <a:gd name="T85" fmla="*/ 202 h 790"/>
                <a:gd name="T86" fmla="*/ 168 w 608"/>
                <a:gd name="T87" fmla="*/ 150 h 790"/>
                <a:gd name="T88" fmla="*/ 189 w 608"/>
                <a:gd name="T89" fmla="*/ 104 h 790"/>
                <a:gd name="T90" fmla="*/ 200 w 608"/>
                <a:gd name="T91" fmla="*/ 83 h 790"/>
                <a:gd name="T92" fmla="*/ 210 w 608"/>
                <a:gd name="T93" fmla="*/ 64 h 790"/>
                <a:gd name="T94" fmla="*/ 221 w 608"/>
                <a:gd name="T95" fmla="*/ 46 h 790"/>
                <a:gd name="T96" fmla="*/ 231 w 608"/>
                <a:gd name="T97" fmla="*/ 31 h 790"/>
                <a:gd name="T98" fmla="*/ 231 w 608"/>
                <a:gd name="T99" fmla="*/ 31 h 790"/>
                <a:gd name="T100" fmla="*/ 251 w 608"/>
                <a:gd name="T101" fmla="*/ 28 h 790"/>
                <a:gd name="T102" fmla="*/ 272 w 608"/>
                <a:gd name="T103" fmla="*/ 24 h 790"/>
                <a:gd name="T104" fmla="*/ 295 w 608"/>
                <a:gd name="T105" fmla="*/ 18 h 790"/>
                <a:gd name="T106" fmla="*/ 295 w 608"/>
                <a:gd name="T107" fmla="*/ 18 h 790"/>
                <a:gd name="T108" fmla="*/ 314 w 608"/>
                <a:gd name="T109" fmla="*/ 15 h 790"/>
                <a:gd name="T110" fmla="*/ 343 w 608"/>
                <a:gd name="T111" fmla="*/ 12 h 790"/>
                <a:gd name="T112" fmla="*/ 417 w 608"/>
                <a:gd name="T113" fmla="*/ 6 h 790"/>
                <a:gd name="T114" fmla="*/ 513 w 608"/>
                <a:gd name="T115" fmla="*/ 0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08" h="790">
                  <a:moveTo>
                    <a:pt x="513" y="0"/>
                  </a:moveTo>
                  <a:lnTo>
                    <a:pt x="513" y="0"/>
                  </a:lnTo>
                  <a:lnTo>
                    <a:pt x="525" y="3"/>
                  </a:lnTo>
                  <a:lnTo>
                    <a:pt x="551" y="9"/>
                  </a:lnTo>
                  <a:lnTo>
                    <a:pt x="581" y="19"/>
                  </a:lnTo>
                  <a:lnTo>
                    <a:pt x="596" y="25"/>
                  </a:lnTo>
                  <a:lnTo>
                    <a:pt x="608" y="31"/>
                  </a:lnTo>
                  <a:lnTo>
                    <a:pt x="608" y="31"/>
                  </a:lnTo>
                  <a:lnTo>
                    <a:pt x="584" y="108"/>
                  </a:lnTo>
                  <a:lnTo>
                    <a:pt x="559" y="193"/>
                  </a:lnTo>
                  <a:lnTo>
                    <a:pt x="528" y="298"/>
                  </a:lnTo>
                  <a:lnTo>
                    <a:pt x="513" y="357"/>
                  </a:lnTo>
                  <a:lnTo>
                    <a:pt x="498" y="417"/>
                  </a:lnTo>
                  <a:lnTo>
                    <a:pt x="483" y="481"/>
                  </a:lnTo>
                  <a:lnTo>
                    <a:pt x="471" y="544"/>
                  </a:lnTo>
                  <a:lnTo>
                    <a:pt x="459" y="608"/>
                  </a:lnTo>
                  <a:lnTo>
                    <a:pt x="450" y="671"/>
                  </a:lnTo>
                  <a:lnTo>
                    <a:pt x="442" y="731"/>
                  </a:lnTo>
                  <a:lnTo>
                    <a:pt x="439" y="790"/>
                  </a:lnTo>
                  <a:lnTo>
                    <a:pt x="439" y="790"/>
                  </a:lnTo>
                  <a:lnTo>
                    <a:pt x="347" y="770"/>
                  </a:lnTo>
                  <a:lnTo>
                    <a:pt x="258" y="754"/>
                  </a:lnTo>
                  <a:lnTo>
                    <a:pt x="209" y="746"/>
                  </a:lnTo>
                  <a:lnTo>
                    <a:pt x="160" y="739"/>
                  </a:lnTo>
                  <a:lnTo>
                    <a:pt x="160" y="739"/>
                  </a:lnTo>
                  <a:lnTo>
                    <a:pt x="159" y="734"/>
                  </a:lnTo>
                  <a:lnTo>
                    <a:pt x="157" y="731"/>
                  </a:lnTo>
                  <a:lnTo>
                    <a:pt x="154" y="730"/>
                  </a:lnTo>
                  <a:lnTo>
                    <a:pt x="150" y="728"/>
                  </a:lnTo>
                  <a:lnTo>
                    <a:pt x="150" y="728"/>
                  </a:lnTo>
                  <a:lnTo>
                    <a:pt x="129" y="727"/>
                  </a:lnTo>
                  <a:lnTo>
                    <a:pt x="106" y="725"/>
                  </a:lnTo>
                  <a:lnTo>
                    <a:pt x="64" y="725"/>
                  </a:lnTo>
                  <a:lnTo>
                    <a:pt x="28" y="727"/>
                  </a:lnTo>
                  <a:lnTo>
                    <a:pt x="0" y="731"/>
                  </a:lnTo>
                  <a:lnTo>
                    <a:pt x="0" y="731"/>
                  </a:lnTo>
                  <a:lnTo>
                    <a:pt x="20" y="642"/>
                  </a:lnTo>
                  <a:lnTo>
                    <a:pt x="43" y="549"/>
                  </a:lnTo>
                  <a:lnTo>
                    <a:pt x="73" y="436"/>
                  </a:lnTo>
                  <a:lnTo>
                    <a:pt x="89" y="377"/>
                  </a:lnTo>
                  <a:lnTo>
                    <a:pt x="108" y="316"/>
                  </a:lnTo>
                  <a:lnTo>
                    <a:pt x="127" y="259"/>
                  </a:lnTo>
                  <a:lnTo>
                    <a:pt x="147" y="202"/>
                  </a:lnTo>
                  <a:lnTo>
                    <a:pt x="168" y="150"/>
                  </a:lnTo>
                  <a:lnTo>
                    <a:pt x="189" y="104"/>
                  </a:lnTo>
                  <a:lnTo>
                    <a:pt x="200" y="83"/>
                  </a:lnTo>
                  <a:lnTo>
                    <a:pt x="210" y="64"/>
                  </a:lnTo>
                  <a:lnTo>
                    <a:pt x="221" y="46"/>
                  </a:lnTo>
                  <a:lnTo>
                    <a:pt x="231" y="31"/>
                  </a:lnTo>
                  <a:lnTo>
                    <a:pt x="231" y="31"/>
                  </a:lnTo>
                  <a:lnTo>
                    <a:pt x="251" y="28"/>
                  </a:lnTo>
                  <a:lnTo>
                    <a:pt x="272" y="24"/>
                  </a:lnTo>
                  <a:lnTo>
                    <a:pt x="295" y="18"/>
                  </a:lnTo>
                  <a:lnTo>
                    <a:pt x="295" y="18"/>
                  </a:lnTo>
                  <a:lnTo>
                    <a:pt x="314" y="15"/>
                  </a:lnTo>
                  <a:lnTo>
                    <a:pt x="343" y="12"/>
                  </a:lnTo>
                  <a:lnTo>
                    <a:pt x="417" y="6"/>
                  </a:lnTo>
                  <a:lnTo>
                    <a:pt x="513" y="0"/>
                  </a:lnTo>
                  <a:close/>
                </a:path>
              </a:pathLst>
            </a:custGeom>
            <a:solidFill>
              <a:srgbClr val="474C4D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73" name="Freeform 133"/>
            <p:cNvSpPr>
              <a:spLocks/>
            </p:cNvSpPr>
            <p:nvPr/>
          </p:nvSpPr>
          <p:spPr bwMode="auto">
            <a:xfrm>
              <a:off x="6761163" y="1322388"/>
              <a:ext cx="965200" cy="1254125"/>
            </a:xfrm>
            <a:custGeom>
              <a:avLst/>
              <a:gdLst>
                <a:gd name="T0" fmla="*/ 513 w 608"/>
                <a:gd name="T1" fmla="*/ 0 h 790"/>
                <a:gd name="T2" fmla="*/ 513 w 608"/>
                <a:gd name="T3" fmla="*/ 0 h 790"/>
                <a:gd name="T4" fmla="*/ 525 w 608"/>
                <a:gd name="T5" fmla="*/ 3 h 790"/>
                <a:gd name="T6" fmla="*/ 551 w 608"/>
                <a:gd name="T7" fmla="*/ 9 h 790"/>
                <a:gd name="T8" fmla="*/ 581 w 608"/>
                <a:gd name="T9" fmla="*/ 19 h 790"/>
                <a:gd name="T10" fmla="*/ 596 w 608"/>
                <a:gd name="T11" fmla="*/ 25 h 790"/>
                <a:gd name="T12" fmla="*/ 608 w 608"/>
                <a:gd name="T13" fmla="*/ 31 h 790"/>
                <a:gd name="T14" fmla="*/ 608 w 608"/>
                <a:gd name="T15" fmla="*/ 31 h 790"/>
                <a:gd name="T16" fmla="*/ 584 w 608"/>
                <a:gd name="T17" fmla="*/ 108 h 790"/>
                <a:gd name="T18" fmla="*/ 559 w 608"/>
                <a:gd name="T19" fmla="*/ 193 h 790"/>
                <a:gd name="T20" fmla="*/ 528 w 608"/>
                <a:gd name="T21" fmla="*/ 298 h 790"/>
                <a:gd name="T22" fmla="*/ 513 w 608"/>
                <a:gd name="T23" fmla="*/ 357 h 790"/>
                <a:gd name="T24" fmla="*/ 498 w 608"/>
                <a:gd name="T25" fmla="*/ 417 h 790"/>
                <a:gd name="T26" fmla="*/ 483 w 608"/>
                <a:gd name="T27" fmla="*/ 481 h 790"/>
                <a:gd name="T28" fmla="*/ 471 w 608"/>
                <a:gd name="T29" fmla="*/ 544 h 790"/>
                <a:gd name="T30" fmla="*/ 459 w 608"/>
                <a:gd name="T31" fmla="*/ 608 h 790"/>
                <a:gd name="T32" fmla="*/ 450 w 608"/>
                <a:gd name="T33" fmla="*/ 671 h 790"/>
                <a:gd name="T34" fmla="*/ 442 w 608"/>
                <a:gd name="T35" fmla="*/ 731 h 790"/>
                <a:gd name="T36" fmla="*/ 439 w 608"/>
                <a:gd name="T37" fmla="*/ 790 h 790"/>
                <a:gd name="T38" fmla="*/ 439 w 608"/>
                <a:gd name="T39" fmla="*/ 790 h 790"/>
                <a:gd name="T40" fmla="*/ 347 w 608"/>
                <a:gd name="T41" fmla="*/ 770 h 790"/>
                <a:gd name="T42" fmla="*/ 258 w 608"/>
                <a:gd name="T43" fmla="*/ 754 h 790"/>
                <a:gd name="T44" fmla="*/ 209 w 608"/>
                <a:gd name="T45" fmla="*/ 746 h 790"/>
                <a:gd name="T46" fmla="*/ 160 w 608"/>
                <a:gd name="T47" fmla="*/ 739 h 790"/>
                <a:gd name="T48" fmla="*/ 160 w 608"/>
                <a:gd name="T49" fmla="*/ 739 h 790"/>
                <a:gd name="T50" fmla="*/ 159 w 608"/>
                <a:gd name="T51" fmla="*/ 734 h 790"/>
                <a:gd name="T52" fmla="*/ 157 w 608"/>
                <a:gd name="T53" fmla="*/ 731 h 790"/>
                <a:gd name="T54" fmla="*/ 154 w 608"/>
                <a:gd name="T55" fmla="*/ 730 h 790"/>
                <a:gd name="T56" fmla="*/ 150 w 608"/>
                <a:gd name="T57" fmla="*/ 728 h 790"/>
                <a:gd name="T58" fmla="*/ 150 w 608"/>
                <a:gd name="T59" fmla="*/ 728 h 790"/>
                <a:gd name="T60" fmla="*/ 129 w 608"/>
                <a:gd name="T61" fmla="*/ 727 h 790"/>
                <a:gd name="T62" fmla="*/ 106 w 608"/>
                <a:gd name="T63" fmla="*/ 725 h 790"/>
                <a:gd name="T64" fmla="*/ 64 w 608"/>
                <a:gd name="T65" fmla="*/ 725 h 790"/>
                <a:gd name="T66" fmla="*/ 28 w 608"/>
                <a:gd name="T67" fmla="*/ 727 h 790"/>
                <a:gd name="T68" fmla="*/ 0 w 608"/>
                <a:gd name="T69" fmla="*/ 731 h 790"/>
                <a:gd name="T70" fmla="*/ 0 w 608"/>
                <a:gd name="T71" fmla="*/ 731 h 790"/>
                <a:gd name="T72" fmla="*/ 20 w 608"/>
                <a:gd name="T73" fmla="*/ 642 h 790"/>
                <a:gd name="T74" fmla="*/ 43 w 608"/>
                <a:gd name="T75" fmla="*/ 549 h 790"/>
                <a:gd name="T76" fmla="*/ 73 w 608"/>
                <a:gd name="T77" fmla="*/ 436 h 790"/>
                <a:gd name="T78" fmla="*/ 89 w 608"/>
                <a:gd name="T79" fmla="*/ 377 h 790"/>
                <a:gd name="T80" fmla="*/ 108 w 608"/>
                <a:gd name="T81" fmla="*/ 316 h 790"/>
                <a:gd name="T82" fmla="*/ 127 w 608"/>
                <a:gd name="T83" fmla="*/ 259 h 790"/>
                <a:gd name="T84" fmla="*/ 147 w 608"/>
                <a:gd name="T85" fmla="*/ 202 h 790"/>
                <a:gd name="T86" fmla="*/ 168 w 608"/>
                <a:gd name="T87" fmla="*/ 150 h 790"/>
                <a:gd name="T88" fmla="*/ 189 w 608"/>
                <a:gd name="T89" fmla="*/ 104 h 790"/>
                <a:gd name="T90" fmla="*/ 200 w 608"/>
                <a:gd name="T91" fmla="*/ 83 h 790"/>
                <a:gd name="T92" fmla="*/ 210 w 608"/>
                <a:gd name="T93" fmla="*/ 64 h 790"/>
                <a:gd name="T94" fmla="*/ 221 w 608"/>
                <a:gd name="T95" fmla="*/ 46 h 790"/>
                <a:gd name="T96" fmla="*/ 231 w 608"/>
                <a:gd name="T97" fmla="*/ 31 h 790"/>
                <a:gd name="T98" fmla="*/ 231 w 608"/>
                <a:gd name="T99" fmla="*/ 31 h 790"/>
                <a:gd name="T100" fmla="*/ 251 w 608"/>
                <a:gd name="T101" fmla="*/ 28 h 790"/>
                <a:gd name="T102" fmla="*/ 272 w 608"/>
                <a:gd name="T103" fmla="*/ 24 h 790"/>
                <a:gd name="T104" fmla="*/ 295 w 608"/>
                <a:gd name="T105" fmla="*/ 18 h 790"/>
                <a:gd name="T106" fmla="*/ 295 w 608"/>
                <a:gd name="T107" fmla="*/ 18 h 790"/>
                <a:gd name="T108" fmla="*/ 314 w 608"/>
                <a:gd name="T109" fmla="*/ 15 h 790"/>
                <a:gd name="T110" fmla="*/ 343 w 608"/>
                <a:gd name="T111" fmla="*/ 12 h 790"/>
                <a:gd name="T112" fmla="*/ 417 w 608"/>
                <a:gd name="T113" fmla="*/ 6 h 790"/>
                <a:gd name="T114" fmla="*/ 513 w 608"/>
                <a:gd name="T115" fmla="*/ 0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08" h="790">
                  <a:moveTo>
                    <a:pt x="513" y="0"/>
                  </a:moveTo>
                  <a:lnTo>
                    <a:pt x="513" y="0"/>
                  </a:lnTo>
                  <a:lnTo>
                    <a:pt x="525" y="3"/>
                  </a:lnTo>
                  <a:lnTo>
                    <a:pt x="551" y="9"/>
                  </a:lnTo>
                  <a:lnTo>
                    <a:pt x="581" y="19"/>
                  </a:lnTo>
                  <a:lnTo>
                    <a:pt x="596" y="25"/>
                  </a:lnTo>
                  <a:lnTo>
                    <a:pt x="608" y="31"/>
                  </a:lnTo>
                  <a:lnTo>
                    <a:pt x="608" y="31"/>
                  </a:lnTo>
                  <a:lnTo>
                    <a:pt x="584" y="108"/>
                  </a:lnTo>
                  <a:lnTo>
                    <a:pt x="559" y="193"/>
                  </a:lnTo>
                  <a:lnTo>
                    <a:pt x="528" y="298"/>
                  </a:lnTo>
                  <a:lnTo>
                    <a:pt x="513" y="357"/>
                  </a:lnTo>
                  <a:lnTo>
                    <a:pt x="498" y="417"/>
                  </a:lnTo>
                  <a:lnTo>
                    <a:pt x="483" y="481"/>
                  </a:lnTo>
                  <a:lnTo>
                    <a:pt x="471" y="544"/>
                  </a:lnTo>
                  <a:lnTo>
                    <a:pt x="459" y="608"/>
                  </a:lnTo>
                  <a:lnTo>
                    <a:pt x="450" y="671"/>
                  </a:lnTo>
                  <a:lnTo>
                    <a:pt x="442" y="731"/>
                  </a:lnTo>
                  <a:lnTo>
                    <a:pt x="439" y="790"/>
                  </a:lnTo>
                  <a:lnTo>
                    <a:pt x="439" y="790"/>
                  </a:lnTo>
                  <a:lnTo>
                    <a:pt x="347" y="770"/>
                  </a:lnTo>
                  <a:lnTo>
                    <a:pt x="258" y="754"/>
                  </a:lnTo>
                  <a:lnTo>
                    <a:pt x="209" y="746"/>
                  </a:lnTo>
                  <a:lnTo>
                    <a:pt x="160" y="739"/>
                  </a:lnTo>
                  <a:lnTo>
                    <a:pt x="160" y="739"/>
                  </a:lnTo>
                  <a:lnTo>
                    <a:pt x="159" y="734"/>
                  </a:lnTo>
                  <a:lnTo>
                    <a:pt x="157" y="731"/>
                  </a:lnTo>
                  <a:lnTo>
                    <a:pt x="154" y="730"/>
                  </a:lnTo>
                  <a:lnTo>
                    <a:pt x="150" y="728"/>
                  </a:lnTo>
                  <a:lnTo>
                    <a:pt x="150" y="728"/>
                  </a:lnTo>
                  <a:lnTo>
                    <a:pt x="129" y="727"/>
                  </a:lnTo>
                  <a:lnTo>
                    <a:pt x="106" y="725"/>
                  </a:lnTo>
                  <a:lnTo>
                    <a:pt x="64" y="725"/>
                  </a:lnTo>
                  <a:lnTo>
                    <a:pt x="28" y="727"/>
                  </a:lnTo>
                  <a:lnTo>
                    <a:pt x="0" y="731"/>
                  </a:lnTo>
                  <a:lnTo>
                    <a:pt x="0" y="731"/>
                  </a:lnTo>
                  <a:lnTo>
                    <a:pt x="20" y="642"/>
                  </a:lnTo>
                  <a:lnTo>
                    <a:pt x="43" y="549"/>
                  </a:lnTo>
                  <a:lnTo>
                    <a:pt x="73" y="436"/>
                  </a:lnTo>
                  <a:lnTo>
                    <a:pt x="89" y="377"/>
                  </a:lnTo>
                  <a:lnTo>
                    <a:pt x="108" y="316"/>
                  </a:lnTo>
                  <a:lnTo>
                    <a:pt x="127" y="259"/>
                  </a:lnTo>
                  <a:lnTo>
                    <a:pt x="147" y="202"/>
                  </a:lnTo>
                  <a:lnTo>
                    <a:pt x="168" y="150"/>
                  </a:lnTo>
                  <a:lnTo>
                    <a:pt x="189" y="104"/>
                  </a:lnTo>
                  <a:lnTo>
                    <a:pt x="200" y="83"/>
                  </a:lnTo>
                  <a:lnTo>
                    <a:pt x="210" y="64"/>
                  </a:lnTo>
                  <a:lnTo>
                    <a:pt x="221" y="46"/>
                  </a:lnTo>
                  <a:lnTo>
                    <a:pt x="231" y="31"/>
                  </a:lnTo>
                  <a:lnTo>
                    <a:pt x="231" y="31"/>
                  </a:lnTo>
                  <a:lnTo>
                    <a:pt x="251" y="28"/>
                  </a:lnTo>
                  <a:lnTo>
                    <a:pt x="272" y="24"/>
                  </a:lnTo>
                  <a:lnTo>
                    <a:pt x="295" y="18"/>
                  </a:lnTo>
                  <a:lnTo>
                    <a:pt x="295" y="18"/>
                  </a:lnTo>
                  <a:lnTo>
                    <a:pt x="314" y="15"/>
                  </a:lnTo>
                  <a:lnTo>
                    <a:pt x="343" y="12"/>
                  </a:lnTo>
                  <a:lnTo>
                    <a:pt x="417" y="6"/>
                  </a:lnTo>
                  <a:lnTo>
                    <a:pt x="513" y="0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74" name="Freeform 134"/>
            <p:cNvSpPr>
              <a:spLocks/>
            </p:cNvSpPr>
            <p:nvPr/>
          </p:nvSpPr>
          <p:spPr bwMode="auto">
            <a:xfrm>
              <a:off x="6999288" y="1341438"/>
              <a:ext cx="260350" cy="914400"/>
            </a:xfrm>
            <a:custGeom>
              <a:avLst/>
              <a:gdLst>
                <a:gd name="T0" fmla="*/ 164 w 164"/>
                <a:gd name="T1" fmla="*/ 0 h 576"/>
                <a:gd name="T2" fmla="*/ 164 w 164"/>
                <a:gd name="T3" fmla="*/ 0 h 576"/>
                <a:gd name="T4" fmla="*/ 152 w 164"/>
                <a:gd name="T5" fmla="*/ 9 h 576"/>
                <a:gd name="T6" fmla="*/ 140 w 164"/>
                <a:gd name="T7" fmla="*/ 18 h 576"/>
                <a:gd name="T8" fmla="*/ 122 w 164"/>
                <a:gd name="T9" fmla="*/ 30 h 576"/>
                <a:gd name="T10" fmla="*/ 102 w 164"/>
                <a:gd name="T11" fmla="*/ 40 h 576"/>
                <a:gd name="T12" fmla="*/ 81 w 164"/>
                <a:gd name="T13" fmla="*/ 49 h 576"/>
                <a:gd name="T14" fmla="*/ 71 w 164"/>
                <a:gd name="T15" fmla="*/ 52 h 576"/>
                <a:gd name="T16" fmla="*/ 60 w 164"/>
                <a:gd name="T17" fmla="*/ 56 h 576"/>
                <a:gd name="T18" fmla="*/ 50 w 164"/>
                <a:gd name="T19" fmla="*/ 57 h 576"/>
                <a:gd name="T20" fmla="*/ 39 w 164"/>
                <a:gd name="T21" fmla="*/ 57 h 576"/>
                <a:gd name="T22" fmla="*/ 39 w 164"/>
                <a:gd name="T23" fmla="*/ 57 h 576"/>
                <a:gd name="T24" fmla="*/ 44 w 164"/>
                <a:gd name="T25" fmla="*/ 68 h 576"/>
                <a:gd name="T26" fmla="*/ 56 w 164"/>
                <a:gd name="T27" fmla="*/ 92 h 576"/>
                <a:gd name="T28" fmla="*/ 63 w 164"/>
                <a:gd name="T29" fmla="*/ 107 h 576"/>
                <a:gd name="T30" fmla="*/ 75 w 164"/>
                <a:gd name="T31" fmla="*/ 122 h 576"/>
                <a:gd name="T32" fmla="*/ 87 w 164"/>
                <a:gd name="T33" fmla="*/ 138 h 576"/>
                <a:gd name="T34" fmla="*/ 102 w 164"/>
                <a:gd name="T35" fmla="*/ 152 h 576"/>
                <a:gd name="T36" fmla="*/ 102 w 164"/>
                <a:gd name="T37" fmla="*/ 152 h 576"/>
                <a:gd name="T38" fmla="*/ 56 w 164"/>
                <a:gd name="T39" fmla="*/ 175 h 576"/>
                <a:gd name="T40" fmla="*/ 21 w 164"/>
                <a:gd name="T41" fmla="*/ 191 h 576"/>
                <a:gd name="T42" fmla="*/ 0 w 164"/>
                <a:gd name="T43" fmla="*/ 202 h 576"/>
                <a:gd name="T44" fmla="*/ 0 w 164"/>
                <a:gd name="T45" fmla="*/ 576 h 576"/>
                <a:gd name="T46" fmla="*/ 0 w 164"/>
                <a:gd name="T47" fmla="*/ 576 h 576"/>
                <a:gd name="T48" fmla="*/ 28 w 164"/>
                <a:gd name="T49" fmla="*/ 479 h 576"/>
                <a:gd name="T50" fmla="*/ 48 w 164"/>
                <a:gd name="T51" fmla="*/ 405 h 576"/>
                <a:gd name="T52" fmla="*/ 56 w 164"/>
                <a:gd name="T53" fmla="*/ 375 h 576"/>
                <a:gd name="T54" fmla="*/ 59 w 164"/>
                <a:gd name="T55" fmla="*/ 354 h 576"/>
                <a:gd name="T56" fmla="*/ 59 w 164"/>
                <a:gd name="T57" fmla="*/ 354 h 576"/>
                <a:gd name="T58" fmla="*/ 65 w 164"/>
                <a:gd name="T59" fmla="*/ 329 h 576"/>
                <a:gd name="T60" fmla="*/ 75 w 164"/>
                <a:gd name="T61" fmla="*/ 286 h 576"/>
                <a:gd name="T62" fmla="*/ 108 w 164"/>
                <a:gd name="T63" fmla="*/ 176 h 576"/>
                <a:gd name="T64" fmla="*/ 164 w 164"/>
                <a:gd name="T65" fmla="*/ 0 h 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4" h="576">
                  <a:moveTo>
                    <a:pt x="164" y="0"/>
                  </a:moveTo>
                  <a:lnTo>
                    <a:pt x="164" y="0"/>
                  </a:lnTo>
                  <a:lnTo>
                    <a:pt x="152" y="9"/>
                  </a:lnTo>
                  <a:lnTo>
                    <a:pt x="140" y="18"/>
                  </a:lnTo>
                  <a:lnTo>
                    <a:pt x="122" y="30"/>
                  </a:lnTo>
                  <a:lnTo>
                    <a:pt x="102" y="40"/>
                  </a:lnTo>
                  <a:lnTo>
                    <a:pt x="81" y="49"/>
                  </a:lnTo>
                  <a:lnTo>
                    <a:pt x="71" y="52"/>
                  </a:lnTo>
                  <a:lnTo>
                    <a:pt x="60" y="56"/>
                  </a:lnTo>
                  <a:lnTo>
                    <a:pt x="50" y="57"/>
                  </a:lnTo>
                  <a:lnTo>
                    <a:pt x="39" y="57"/>
                  </a:lnTo>
                  <a:lnTo>
                    <a:pt x="39" y="57"/>
                  </a:lnTo>
                  <a:lnTo>
                    <a:pt x="44" y="68"/>
                  </a:lnTo>
                  <a:lnTo>
                    <a:pt x="56" y="92"/>
                  </a:lnTo>
                  <a:lnTo>
                    <a:pt x="63" y="107"/>
                  </a:lnTo>
                  <a:lnTo>
                    <a:pt x="75" y="122"/>
                  </a:lnTo>
                  <a:lnTo>
                    <a:pt x="87" y="138"/>
                  </a:lnTo>
                  <a:lnTo>
                    <a:pt x="102" y="152"/>
                  </a:lnTo>
                  <a:lnTo>
                    <a:pt x="102" y="152"/>
                  </a:lnTo>
                  <a:lnTo>
                    <a:pt x="56" y="175"/>
                  </a:lnTo>
                  <a:lnTo>
                    <a:pt x="21" y="191"/>
                  </a:lnTo>
                  <a:lnTo>
                    <a:pt x="0" y="202"/>
                  </a:lnTo>
                  <a:lnTo>
                    <a:pt x="0" y="576"/>
                  </a:lnTo>
                  <a:lnTo>
                    <a:pt x="0" y="576"/>
                  </a:lnTo>
                  <a:lnTo>
                    <a:pt x="28" y="479"/>
                  </a:lnTo>
                  <a:lnTo>
                    <a:pt x="48" y="405"/>
                  </a:lnTo>
                  <a:lnTo>
                    <a:pt x="56" y="375"/>
                  </a:lnTo>
                  <a:lnTo>
                    <a:pt x="59" y="354"/>
                  </a:lnTo>
                  <a:lnTo>
                    <a:pt x="59" y="354"/>
                  </a:lnTo>
                  <a:lnTo>
                    <a:pt x="65" y="329"/>
                  </a:lnTo>
                  <a:lnTo>
                    <a:pt x="75" y="286"/>
                  </a:lnTo>
                  <a:lnTo>
                    <a:pt x="108" y="176"/>
                  </a:lnTo>
                  <a:lnTo>
                    <a:pt x="164" y="0"/>
                  </a:lnTo>
                  <a:close/>
                </a:path>
              </a:pathLst>
            </a:custGeom>
            <a:solidFill>
              <a:srgbClr val="676C6B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75" name="Freeform 135"/>
            <p:cNvSpPr>
              <a:spLocks/>
            </p:cNvSpPr>
            <p:nvPr/>
          </p:nvSpPr>
          <p:spPr bwMode="auto">
            <a:xfrm>
              <a:off x="6999288" y="1341438"/>
              <a:ext cx="260350" cy="914400"/>
            </a:xfrm>
            <a:custGeom>
              <a:avLst/>
              <a:gdLst>
                <a:gd name="T0" fmla="*/ 164 w 164"/>
                <a:gd name="T1" fmla="*/ 0 h 576"/>
                <a:gd name="T2" fmla="*/ 164 w 164"/>
                <a:gd name="T3" fmla="*/ 0 h 576"/>
                <a:gd name="T4" fmla="*/ 152 w 164"/>
                <a:gd name="T5" fmla="*/ 9 h 576"/>
                <a:gd name="T6" fmla="*/ 140 w 164"/>
                <a:gd name="T7" fmla="*/ 18 h 576"/>
                <a:gd name="T8" fmla="*/ 122 w 164"/>
                <a:gd name="T9" fmla="*/ 30 h 576"/>
                <a:gd name="T10" fmla="*/ 102 w 164"/>
                <a:gd name="T11" fmla="*/ 40 h 576"/>
                <a:gd name="T12" fmla="*/ 81 w 164"/>
                <a:gd name="T13" fmla="*/ 49 h 576"/>
                <a:gd name="T14" fmla="*/ 71 w 164"/>
                <a:gd name="T15" fmla="*/ 52 h 576"/>
                <a:gd name="T16" fmla="*/ 60 w 164"/>
                <a:gd name="T17" fmla="*/ 56 h 576"/>
                <a:gd name="T18" fmla="*/ 50 w 164"/>
                <a:gd name="T19" fmla="*/ 57 h 576"/>
                <a:gd name="T20" fmla="*/ 39 w 164"/>
                <a:gd name="T21" fmla="*/ 57 h 576"/>
                <a:gd name="T22" fmla="*/ 39 w 164"/>
                <a:gd name="T23" fmla="*/ 57 h 576"/>
                <a:gd name="T24" fmla="*/ 44 w 164"/>
                <a:gd name="T25" fmla="*/ 68 h 576"/>
                <a:gd name="T26" fmla="*/ 56 w 164"/>
                <a:gd name="T27" fmla="*/ 92 h 576"/>
                <a:gd name="T28" fmla="*/ 63 w 164"/>
                <a:gd name="T29" fmla="*/ 107 h 576"/>
                <a:gd name="T30" fmla="*/ 75 w 164"/>
                <a:gd name="T31" fmla="*/ 122 h 576"/>
                <a:gd name="T32" fmla="*/ 87 w 164"/>
                <a:gd name="T33" fmla="*/ 138 h 576"/>
                <a:gd name="T34" fmla="*/ 102 w 164"/>
                <a:gd name="T35" fmla="*/ 152 h 576"/>
                <a:gd name="T36" fmla="*/ 102 w 164"/>
                <a:gd name="T37" fmla="*/ 152 h 576"/>
                <a:gd name="T38" fmla="*/ 56 w 164"/>
                <a:gd name="T39" fmla="*/ 175 h 576"/>
                <a:gd name="T40" fmla="*/ 21 w 164"/>
                <a:gd name="T41" fmla="*/ 191 h 576"/>
                <a:gd name="T42" fmla="*/ 0 w 164"/>
                <a:gd name="T43" fmla="*/ 202 h 576"/>
                <a:gd name="T44" fmla="*/ 0 w 164"/>
                <a:gd name="T45" fmla="*/ 576 h 576"/>
                <a:gd name="T46" fmla="*/ 0 w 164"/>
                <a:gd name="T47" fmla="*/ 576 h 576"/>
                <a:gd name="T48" fmla="*/ 28 w 164"/>
                <a:gd name="T49" fmla="*/ 479 h 576"/>
                <a:gd name="T50" fmla="*/ 48 w 164"/>
                <a:gd name="T51" fmla="*/ 405 h 576"/>
                <a:gd name="T52" fmla="*/ 56 w 164"/>
                <a:gd name="T53" fmla="*/ 375 h 576"/>
                <a:gd name="T54" fmla="*/ 59 w 164"/>
                <a:gd name="T55" fmla="*/ 354 h 576"/>
                <a:gd name="T56" fmla="*/ 59 w 164"/>
                <a:gd name="T57" fmla="*/ 354 h 576"/>
                <a:gd name="T58" fmla="*/ 65 w 164"/>
                <a:gd name="T59" fmla="*/ 329 h 576"/>
                <a:gd name="T60" fmla="*/ 75 w 164"/>
                <a:gd name="T61" fmla="*/ 286 h 576"/>
                <a:gd name="T62" fmla="*/ 108 w 164"/>
                <a:gd name="T63" fmla="*/ 176 h 576"/>
                <a:gd name="T64" fmla="*/ 164 w 164"/>
                <a:gd name="T65" fmla="*/ 0 h 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4" h="576">
                  <a:moveTo>
                    <a:pt x="164" y="0"/>
                  </a:moveTo>
                  <a:lnTo>
                    <a:pt x="164" y="0"/>
                  </a:lnTo>
                  <a:lnTo>
                    <a:pt x="152" y="9"/>
                  </a:lnTo>
                  <a:lnTo>
                    <a:pt x="140" y="18"/>
                  </a:lnTo>
                  <a:lnTo>
                    <a:pt x="122" y="30"/>
                  </a:lnTo>
                  <a:lnTo>
                    <a:pt x="102" y="40"/>
                  </a:lnTo>
                  <a:lnTo>
                    <a:pt x="81" y="49"/>
                  </a:lnTo>
                  <a:lnTo>
                    <a:pt x="71" y="52"/>
                  </a:lnTo>
                  <a:lnTo>
                    <a:pt x="60" y="56"/>
                  </a:lnTo>
                  <a:lnTo>
                    <a:pt x="50" y="57"/>
                  </a:lnTo>
                  <a:lnTo>
                    <a:pt x="39" y="57"/>
                  </a:lnTo>
                  <a:lnTo>
                    <a:pt x="39" y="57"/>
                  </a:lnTo>
                  <a:lnTo>
                    <a:pt x="44" y="68"/>
                  </a:lnTo>
                  <a:lnTo>
                    <a:pt x="56" y="92"/>
                  </a:lnTo>
                  <a:lnTo>
                    <a:pt x="63" y="107"/>
                  </a:lnTo>
                  <a:lnTo>
                    <a:pt x="75" y="122"/>
                  </a:lnTo>
                  <a:lnTo>
                    <a:pt x="87" y="138"/>
                  </a:lnTo>
                  <a:lnTo>
                    <a:pt x="102" y="152"/>
                  </a:lnTo>
                  <a:lnTo>
                    <a:pt x="102" y="152"/>
                  </a:lnTo>
                  <a:lnTo>
                    <a:pt x="56" y="175"/>
                  </a:lnTo>
                  <a:lnTo>
                    <a:pt x="21" y="191"/>
                  </a:lnTo>
                  <a:lnTo>
                    <a:pt x="0" y="202"/>
                  </a:lnTo>
                  <a:lnTo>
                    <a:pt x="0" y="576"/>
                  </a:lnTo>
                  <a:lnTo>
                    <a:pt x="0" y="576"/>
                  </a:lnTo>
                  <a:lnTo>
                    <a:pt x="28" y="479"/>
                  </a:lnTo>
                  <a:lnTo>
                    <a:pt x="48" y="405"/>
                  </a:lnTo>
                  <a:lnTo>
                    <a:pt x="56" y="375"/>
                  </a:lnTo>
                  <a:lnTo>
                    <a:pt x="59" y="354"/>
                  </a:lnTo>
                  <a:lnTo>
                    <a:pt x="59" y="354"/>
                  </a:lnTo>
                  <a:lnTo>
                    <a:pt x="65" y="329"/>
                  </a:lnTo>
                  <a:lnTo>
                    <a:pt x="75" y="286"/>
                  </a:lnTo>
                  <a:lnTo>
                    <a:pt x="108" y="176"/>
                  </a:lnTo>
                  <a:lnTo>
                    <a:pt x="164" y="0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76" name="Freeform 136"/>
            <p:cNvSpPr>
              <a:spLocks/>
            </p:cNvSpPr>
            <p:nvPr/>
          </p:nvSpPr>
          <p:spPr bwMode="auto">
            <a:xfrm>
              <a:off x="7307263" y="1087438"/>
              <a:ext cx="230188" cy="361950"/>
            </a:xfrm>
            <a:custGeom>
              <a:avLst/>
              <a:gdLst>
                <a:gd name="T0" fmla="*/ 145 w 145"/>
                <a:gd name="T1" fmla="*/ 0 h 228"/>
                <a:gd name="T2" fmla="*/ 145 w 145"/>
                <a:gd name="T3" fmla="*/ 0 h 228"/>
                <a:gd name="T4" fmla="*/ 129 w 145"/>
                <a:gd name="T5" fmla="*/ 81 h 228"/>
                <a:gd name="T6" fmla="*/ 117 w 145"/>
                <a:gd name="T7" fmla="*/ 139 h 228"/>
                <a:gd name="T8" fmla="*/ 109 w 145"/>
                <a:gd name="T9" fmla="*/ 172 h 228"/>
                <a:gd name="T10" fmla="*/ 109 w 145"/>
                <a:gd name="T11" fmla="*/ 172 h 228"/>
                <a:gd name="T12" fmla="*/ 91 w 145"/>
                <a:gd name="T13" fmla="*/ 188 h 228"/>
                <a:gd name="T14" fmla="*/ 76 w 145"/>
                <a:gd name="T15" fmla="*/ 202 h 228"/>
                <a:gd name="T16" fmla="*/ 62 w 145"/>
                <a:gd name="T17" fmla="*/ 212 h 228"/>
                <a:gd name="T18" fmla="*/ 49 w 145"/>
                <a:gd name="T19" fmla="*/ 220 h 228"/>
                <a:gd name="T20" fmla="*/ 40 w 145"/>
                <a:gd name="T21" fmla="*/ 225 h 228"/>
                <a:gd name="T22" fmla="*/ 31 w 145"/>
                <a:gd name="T23" fmla="*/ 228 h 228"/>
                <a:gd name="T24" fmla="*/ 23 w 145"/>
                <a:gd name="T25" fmla="*/ 228 h 228"/>
                <a:gd name="T26" fmla="*/ 15 w 145"/>
                <a:gd name="T27" fmla="*/ 226 h 228"/>
                <a:gd name="T28" fmla="*/ 11 w 145"/>
                <a:gd name="T29" fmla="*/ 223 h 228"/>
                <a:gd name="T30" fmla="*/ 8 w 145"/>
                <a:gd name="T31" fmla="*/ 219 h 228"/>
                <a:gd name="T32" fmla="*/ 5 w 145"/>
                <a:gd name="T33" fmla="*/ 212 h 228"/>
                <a:gd name="T34" fmla="*/ 2 w 145"/>
                <a:gd name="T35" fmla="*/ 205 h 228"/>
                <a:gd name="T36" fmla="*/ 0 w 145"/>
                <a:gd name="T37" fmla="*/ 188 h 228"/>
                <a:gd name="T38" fmla="*/ 2 w 145"/>
                <a:gd name="T39" fmla="*/ 172 h 228"/>
                <a:gd name="T40" fmla="*/ 2 w 145"/>
                <a:gd name="T41" fmla="*/ 172 h 228"/>
                <a:gd name="T42" fmla="*/ 0 w 145"/>
                <a:gd name="T43" fmla="*/ 169 h 228"/>
                <a:gd name="T44" fmla="*/ 0 w 145"/>
                <a:gd name="T45" fmla="*/ 163 h 228"/>
                <a:gd name="T46" fmla="*/ 2 w 145"/>
                <a:gd name="T47" fmla="*/ 148 h 228"/>
                <a:gd name="T48" fmla="*/ 12 w 145"/>
                <a:gd name="T49" fmla="*/ 101 h 228"/>
                <a:gd name="T50" fmla="*/ 23 w 145"/>
                <a:gd name="T51" fmla="*/ 48 h 228"/>
                <a:gd name="T52" fmla="*/ 28 w 145"/>
                <a:gd name="T53" fmla="*/ 25 h 228"/>
                <a:gd name="T54" fmla="*/ 29 w 145"/>
                <a:gd name="T55" fmla="*/ 9 h 228"/>
                <a:gd name="T56" fmla="*/ 29 w 145"/>
                <a:gd name="T57" fmla="*/ 9 h 228"/>
                <a:gd name="T58" fmla="*/ 68 w 145"/>
                <a:gd name="T59" fmla="*/ 3 h 228"/>
                <a:gd name="T60" fmla="*/ 106 w 145"/>
                <a:gd name="T61" fmla="*/ 1 h 228"/>
                <a:gd name="T62" fmla="*/ 145 w 145"/>
                <a:gd name="T63" fmla="*/ 0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5" h="228">
                  <a:moveTo>
                    <a:pt x="145" y="0"/>
                  </a:moveTo>
                  <a:lnTo>
                    <a:pt x="145" y="0"/>
                  </a:lnTo>
                  <a:lnTo>
                    <a:pt x="129" y="81"/>
                  </a:lnTo>
                  <a:lnTo>
                    <a:pt x="117" y="139"/>
                  </a:lnTo>
                  <a:lnTo>
                    <a:pt x="109" y="172"/>
                  </a:lnTo>
                  <a:lnTo>
                    <a:pt x="109" y="172"/>
                  </a:lnTo>
                  <a:lnTo>
                    <a:pt x="91" y="188"/>
                  </a:lnTo>
                  <a:lnTo>
                    <a:pt x="76" y="202"/>
                  </a:lnTo>
                  <a:lnTo>
                    <a:pt x="62" y="212"/>
                  </a:lnTo>
                  <a:lnTo>
                    <a:pt x="49" y="220"/>
                  </a:lnTo>
                  <a:lnTo>
                    <a:pt x="40" y="225"/>
                  </a:lnTo>
                  <a:lnTo>
                    <a:pt x="31" y="228"/>
                  </a:lnTo>
                  <a:lnTo>
                    <a:pt x="23" y="228"/>
                  </a:lnTo>
                  <a:lnTo>
                    <a:pt x="15" y="226"/>
                  </a:lnTo>
                  <a:lnTo>
                    <a:pt x="11" y="223"/>
                  </a:lnTo>
                  <a:lnTo>
                    <a:pt x="8" y="219"/>
                  </a:lnTo>
                  <a:lnTo>
                    <a:pt x="5" y="212"/>
                  </a:lnTo>
                  <a:lnTo>
                    <a:pt x="2" y="205"/>
                  </a:lnTo>
                  <a:lnTo>
                    <a:pt x="0" y="188"/>
                  </a:lnTo>
                  <a:lnTo>
                    <a:pt x="2" y="172"/>
                  </a:lnTo>
                  <a:lnTo>
                    <a:pt x="2" y="172"/>
                  </a:lnTo>
                  <a:lnTo>
                    <a:pt x="0" y="169"/>
                  </a:lnTo>
                  <a:lnTo>
                    <a:pt x="0" y="163"/>
                  </a:lnTo>
                  <a:lnTo>
                    <a:pt x="2" y="148"/>
                  </a:lnTo>
                  <a:lnTo>
                    <a:pt x="12" y="101"/>
                  </a:lnTo>
                  <a:lnTo>
                    <a:pt x="23" y="48"/>
                  </a:lnTo>
                  <a:lnTo>
                    <a:pt x="28" y="25"/>
                  </a:lnTo>
                  <a:lnTo>
                    <a:pt x="29" y="9"/>
                  </a:lnTo>
                  <a:lnTo>
                    <a:pt x="29" y="9"/>
                  </a:lnTo>
                  <a:lnTo>
                    <a:pt x="68" y="3"/>
                  </a:lnTo>
                  <a:lnTo>
                    <a:pt x="106" y="1"/>
                  </a:lnTo>
                  <a:lnTo>
                    <a:pt x="145" y="0"/>
                  </a:lnTo>
                  <a:close/>
                </a:path>
              </a:pathLst>
            </a:custGeom>
            <a:solidFill>
              <a:srgbClr val="FEDCB8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77" name="Freeform 137"/>
            <p:cNvSpPr>
              <a:spLocks/>
            </p:cNvSpPr>
            <p:nvPr/>
          </p:nvSpPr>
          <p:spPr bwMode="auto">
            <a:xfrm>
              <a:off x="7307263" y="1087438"/>
              <a:ext cx="230188" cy="361950"/>
            </a:xfrm>
            <a:custGeom>
              <a:avLst/>
              <a:gdLst>
                <a:gd name="T0" fmla="*/ 145 w 145"/>
                <a:gd name="T1" fmla="*/ 0 h 228"/>
                <a:gd name="T2" fmla="*/ 145 w 145"/>
                <a:gd name="T3" fmla="*/ 0 h 228"/>
                <a:gd name="T4" fmla="*/ 129 w 145"/>
                <a:gd name="T5" fmla="*/ 81 h 228"/>
                <a:gd name="T6" fmla="*/ 117 w 145"/>
                <a:gd name="T7" fmla="*/ 139 h 228"/>
                <a:gd name="T8" fmla="*/ 109 w 145"/>
                <a:gd name="T9" fmla="*/ 172 h 228"/>
                <a:gd name="T10" fmla="*/ 109 w 145"/>
                <a:gd name="T11" fmla="*/ 172 h 228"/>
                <a:gd name="T12" fmla="*/ 91 w 145"/>
                <a:gd name="T13" fmla="*/ 188 h 228"/>
                <a:gd name="T14" fmla="*/ 76 w 145"/>
                <a:gd name="T15" fmla="*/ 202 h 228"/>
                <a:gd name="T16" fmla="*/ 62 w 145"/>
                <a:gd name="T17" fmla="*/ 212 h 228"/>
                <a:gd name="T18" fmla="*/ 49 w 145"/>
                <a:gd name="T19" fmla="*/ 220 h 228"/>
                <a:gd name="T20" fmla="*/ 40 w 145"/>
                <a:gd name="T21" fmla="*/ 225 h 228"/>
                <a:gd name="T22" fmla="*/ 31 w 145"/>
                <a:gd name="T23" fmla="*/ 228 h 228"/>
                <a:gd name="T24" fmla="*/ 23 w 145"/>
                <a:gd name="T25" fmla="*/ 228 h 228"/>
                <a:gd name="T26" fmla="*/ 15 w 145"/>
                <a:gd name="T27" fmla="*/ 226 h 228"/>
                <a:gd name="T28" fmla="*/ 11 w 145"/>
                <a:gd name="T29" fmla="*/ 223 h 228"/>
                <a:gd name="T30" fmla="*/ 8 w 145"/>
                <a:gd name="T31" fmla="*/ 219 h 228"/>
                <a:gd name="T32" fmla="*/ 5 w 145"/>
                <a:gd name="T33" fmla="*/ 212 h 228"/>
                <a:gd name="T34" fmla="*/ 2 w 145"/>
                <a:gd name="T35" fmla="*/ 205 h 228"/>
                <a:gd name="T36" fmla="*/ 0 w 145"/>
                <a:gd name="T37" fmla="*/ 188 h 228"/>
                <a:gd name="T38" fmla="*/ 2 w 145"/>
                <a:gd name="T39" fmla="*/ 172 h 228"/>
                <a:gd name="T40" fmla="*/ 2 w 145"/>
                <a:gd name="T41" fmla="*/ 172 h 228"/>
                <a:gd name="T42" fmla="*/ 0 w 145"/>
                <a:gd name="T43" fmla="*/ 169 h 228"/>
                <a:gd name="T44" fmla="*/ 0 w 145"/>
                <a:gd name="T45" fmla="*/ 163 h 228"/>
                <a:gd name="T46" fmla="*/ 2 w 145"/>
                <a:gd name="T47" fmla="*/ 148 h 228"/>
                <a:gd name="T48" fmla="*/ 12 w 145"/>
                <a:gd name="T49" fmla="*/ 101 h 228"/>
                <a:gd name="T50" fmla="*/ 23 w 145"/>
                <a:gd name="T51" fmla="*/ 48 h 228"/>
                <a:gd name="T52" fmla="*/ 28 w 145"/>
                <a:gd name="T53" fmla="*/ 25 h 228"/>
                <a:gd name="T54" fmla="*/ 29 w 145"/>
                <a:gd name="T55" fmla="*/ 9 h 228"/>
                <a:gd name="T56" fmla="*/ 29 w 145"/>
                <a:gd name="T57" fmla="*/ 9 h 228"/>
                <a:gd name="T58" fmla="*/ 68 w 145"/>
                <a:gd name="T59" fmla="*/ 3 h 228"/>
                <a:gd name="T60" fmla="*/ 106 w 145"/>
                <a:gd name="T61" fmla="*/ 1 h 228"/>
                <a:gd name="T62" fmla="*/ 145 w 145"/>
                <a:gd name="T63" fmla="*/ 0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5" h="228">
                  <a:moveTo>
                    <a:pt x="145" y="0"/>
                  </a:moveTo>
                  <a:lnTo>
                    <a:pt x="145" y="0"/>
                  </a:lnTo>
                  <a:lnTo>
                    <a:pt x="129" y="81"/>
                  </a:lnTo>
                  <a:lnTo>
                    <a:pt x="117" y="139"/>
                  </a:lnTo>
                  <a:lnTo>
                    <a:pt x="109" y="172"/>
                  </a:lnTo>
                  <a:lnTo>
                    <a:pt x="109" y="172"/>
                  </a:lnTo>
                  <a:lnTo>
                    <a:pt x="91" y="188"/>
                  </a:lnTo>
                  <a:lnTo>
                    <a:pt x="76" y="202"/>
                  </a:lnTo>
                  <a:lnTo>
                    <a:pt x="62" y="212"/>
                  </a:lnTo>
                  <a:lnTo>
                    <a:pt x="49" y="220"/>
                  </a:lnTo>
                  <a:lnTo>
                    <a:pt x="40" y="225"/>
                  </a:lnTo>
                  <a:lnTo>
                    <a:pt x="31" y="228"/>
                  </a:lnTo>
                  <a:lnTo>
                    <a:pt x="23" y="228"/>
                  </a:lnTo>
                  <a:lnTo>
                    <a:pt x="15" y="226"/>
                  </a:lnTo>
                  <a:lnTo>
                    <a:pt x="11" y="223"/>
                  </a:lnTo>
                  <a:lnTo>
                    <a:pt x="8" y="219"/>
                  </a:lnTo>
                  <a:lnTo>
                    <a:pt x="5" y="212"/>
                  </a:lnTo>
                  <a:lnTo>
                    <a:pt x="2" y="205"/>
                  </a:lnTo>
                  <a:lnTo>
                    <a:pt x="0" y="188"/>
                  </a:lnTo>
                  <a:lnTo>
                    <a:pt x="2" y="172"/>
                  </a:lnTo>
                  <a:lnTo>
                    <a:pt x="2" y="172"/>
                  </a:lnTo>
                  <a:lnTo>
                    <a:pt x="0" y="169"/>
                  </a:lnTo>
                  <a:lnTo>
                    <a:pt x="0" y="163"/>
                  </a:lnTo>
                  <a:lnTo>
                    <a:pt x="2" y="148"/>
                  </a:lnTo>
                  <a:lnTo>
                    <a:pt x="12" y="101"/>
                  </a:lnTo>
                  <a:lnTo>
                    <a:pt x="23" y="48"/>
                  </a:lnTo>
                  <a:lnTo>
                    <a:pt x="28" y="25"/>
                  </a:lnTo>
                  <a:lnTo>
                    <a:pt x="29" y="9"/>
                  </a:lnTo>
                  <a:lnTo>
                    <a:pt x="29" y="9"/>
                  </a:lnTo>
                  <a:lnTo>
                    <a:pt x="68" y="3"/>
                  </a:lnTo>
                  <a:lnTo>
                    <a:pt x="106" y="1"/>
                  </a:lnTo>
                  <a:lnTo>
                    <a:pt x="145" y="0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78" name="Freeform 138"/>
            <p:cNvSpPr>
              <a:spLocks/>
            </p:cNvSpPr>
            <p:nvPr/>
          </p:nvSpPr>
          <p:spPr bwMode="auto">
            <a:xfrm>
              <a:off x="6975475" y="2274888"/>
              <a:ext cx="23813" cy="165100"/>
            </a:xfrm>
            <a:custGeom>
              <a:avLst/>
              <a:gdLst>
                <a:gd name="T0" fmla="*/ 15 w 15"/>
                <a:gd name="T1" fmla="*/ 0 h 104"/>
                <a:gd name="T2" fmla="*/ 15 w 15"/>
                <a:gd name="T3" fmla="*/ 0 h 104"/>
                <a:gd name="T4" fmla="*/ 9 w 15"/>
                <a:gd name="T5" fmla="*/ 39 h 104"/>
                <a:gd name="T6" fmla="*/ 3 w 15"/>
                <a:gd name="T7" fmla="*/ 75 h 104"/>
                <a:gd name="T8" fmla="*/ 0 w 15"/>
                <a:gd name="T9" fmla="*/ 104 h 104"/>
                <a:gd name="T10" fmla="*/ 0 w 15"/>
                <a:gd name="T11" fmla="*/ 104 h 104"/>
                <a:gd name="T12" fmla="*/ 0 w 15"/>
                <a:gd name="T13" fmla="*/ 90 h 104"/>
                <a:gd name="T14" fmla="*/ 3 w 15"/>
                <a:gd name="T15" fmla="*/ 60 h 104"/>
                <a:gd name="T16" fmla="*/ 7 w 15"/>
                <a:gd name="T17" fmla="*/ 26 h 104"/>
                <a:gd name="T18" fmla="*/ 10 w 15"/>
                <a:gd name="T19" fmla="*/ 11 h 104"/>
                <a:gd name="T20" fmla="*/ 15 w 15"/>
                <a:gd name="T21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104">
                  <a:moveTo>
                    <a:pt x="15" y="0"/>
                  </a:moveTo>
                  <a:lnTo>
                    <a:pt x="15" y="0"/>
                  </a:lnTo>
                  <a:lnTo>
                    <a:pt x="9" y="39"/>
                  </a:lnTo>
                  <a:lnTo>
                    <a:pt x="3" y="75"/>
                  </a:lnTo>
                  <a:lnTo>
                    <a:pt x="0" y="104"/>
                  </a:lnTo>
                  <a:lnTo>
                    <a:pt x="0" y="104"/>
                  </a:lnTo>
                  <a:lnTo>
                    <a:pt x="0" y="90"/>
                  </a:lnTo>
                  <a:lnTo>
                    <a:pt x="3" y="60"/>
                  </a:lnTo>
                  <a:lnTo>
                    <a:pt x="7" y="26"/>
                  </a:lnTo>
                  <a:lnTo>
                    <a:pt x="10" y="11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242728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79" name="Freeform 139"/>
            <p:cNvSpPr>
              <a:spLocks/>
            </p:cNvSpPr>
            <p:nvPr/>
          </p:nvSpPr>
          <p:spPr bwMode="auto">
            <a:xfrm>
              <a:off x="6975475" y="2274888"/>
              <a:ext cx="23813" cy="165100"/>
            </a:xfrm>
            <a:custGeom>
              <a:avLst/>
              <a:gdLst>
                <a:gd name="T0" fmla="*/ 15 w 15"/>
                <a:gd name="T1" fmla="*/ 0 h 104"/>
                <a:gd name="T2" fmla="*/ 15 w 15"/>
                <a:gd name="T3" fmla="*/ 0 h 104"/>
                <a:gd name="T4" fmla="*/ 9 w 15"/>
                <a:gd name="T5" fmla="*/ 39 h 104"/>
                <a:gd name="T6" fmla="*/ 3 w 15"/>
                <a:gd name="T7" fmla="*/ 75 h 104"/>
                <a:gd name="T8" fmla="*/ 0 w 15"/>
                <a:gd name="T9" fmla="*/ 104 h 104"/>
                <a:gd name="T10" fmla="*/ 0 w 15"/>
                <a:gd name="T11" fmla="*/ 104 h 104"/>
                <a:gd name="T12" fmla="*/ 0 w 15"/>
                <a:gd name="T13" fmla="*/ 90 h 104"/>
                <a:gd name="T14" fmla="*/ 3 w 15"/>
                <a:gd name="T15" fmla="*/ 60 h 104"/>
                <a:gd name="T16" fmla="*/ 7 w 15"/>
                <a:gd name="T17" fmla="*/ 26 h 104"/>
                <a:gd name="T18" fmla="*/ 10 w 15"/>
                <a:gd name="T19" fmla="*/ 11 h 104"/>
                <a:gd name="T20" fmla="*/ 15 w 15"/>
                <a:gd name="T21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104">
                  <a:moveTo>
                    <a:pt x="15" y="0"/>
                  </a:moveTo>
                  <a:lnTo>
                    <a:pt x="15" y="0"/>
                  </a:lnTo>
                  <a:lnTo>
                    <a:pt x="9" y="39"/>
                  </a:lnTo>
                  <a:lnTo>
                    <a:pt x="3" y="75"/>
                  </a:lnTo>
                  <a:lnTo>
                    <a:pt x="0" y="104"/>
                  </a:lnTo>
                  <a:lnTo>
                    <a:pt x="0" y="104"/>
                  </a:lnTo>
                  <a:lnTo>
                    <a:pt x="0" y="90"/>
                  </a:lnTo>
                  <a:lnTo>
                    <a:pt x="3" y="60"/>
                  </a:lnTo>
                  <a:lnTo>
                    <a:pt x="7" y="26"/>
                  </a:lnTo>
                  <a:lnTo>
                    <a:pt x="10" y="11"/>
                  </a:lnTo>
                  <a:lnTo>
                    <a:pt x="15" y="0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80" name="Freeform 140"/>
            <p:cNvSpPr>
              <a:spLocks/>
            </p:cNvSpPr>
            <p:nvPr/>
          </p:nvSpPr>
          <p:spPr bwMode="auto">
            <a:xfrm>
              <a:off x="6948488" y="2274888"/>
              <a:ext cx="22225" cy="28575"/>
            </a:xfrm>
            <a:custGeom>
              <a:avLst/>
              <a:gdLst>
                <a:gd name="T0" fmla="*/ 14 w 14"/>
                <a:gd name="T1" fmla="*/ 9 h 18"/>
                <a:gd name="T2" fmla="*/ 14 w 14"/>
                <a:gd name="T3" fmla="*/ 9 h 18"/>
                <a:gd name="T4" fmla="*/ 12 w 14"/>
                <a:gd name="T5" fmla="*/ 14 h 18"/>
                <a:gd name="T6" fmla="*/ 11 w 14"/>
                <a:gd name="T7" fmla="*/ 15 h 18"/>
                <a:gd name="T8" fmla="*/ 8 w 14"/>
                <a:gd name="T9" fmla="*/ 17 h 18"/>
                <a:gd name="T10" fmla="*/ 6 w 14"/>
                <a:gd name="T11" fmla="*/ 18 h 18"/>
                <a:gd name="T12" fmla="*/ 6 w 14"/>
                <a:gd name="T13" fmla="*/ 18 h 18"/>
                <a:gd name="T14" fmla="*/ 3 w 14"/>
                <a:gd name="T15" fmla="*/ 17 h 18"/>
                <a:gd name="T16" fmla="*/ 2 w 14"/>
                <a:gd name="T17" fmla="*/ 14 h 18"/>
                <a:gd name="T18" fmla="*/ 0 w 14"/>
                <a:gd name="T19" fmla="*/ 11 h 18"/>
                <a:gd name="T20" fmla="*/ 0 w 14"/>
                <a:gd name="T21" fmla="*/ 8 h 18"/>
                <a:gd name="T22" fmla="*/ 0 w 14"/>
                <a:gd name="T23" fmla="*/ 8 h 18"/>
                <a:gd name="T24" fmla="*/ 2 w 14"/>
                <a:gd name="T25" fmla="*/ 4 h 18"/>
                <a:gd name="T26" fmla="*/ 3 w 14"/>
                <a:gd name="T27" fmla="*/ 1 h 18"/>
                <a:gd name="T28" fmla="*/ 6 w 14"/>
                <a:gd name="T29" fmla="*/ 0 h 18"/>
                <a:gd name="T30" fmla="*/ 9 w 14"/>
                <a:gd name="T31" fmla="*/ 0 h 18"/>
                <a:gd name="T32" fmla="*/ 9 w 14"/>
                <a:gd name="T33" fmla="*/ 0 h 18"/>
                <a:gd name="T34" fmla="*/ 11 w 14"/>
                <a:gd name="T35" fmla="*/ 0 h 18"/>
                <a:gd name="T36" fmla="*/ 12 w 14"/>
                <a:gd name="T37" fmla="*/ 3 h 18"/>
                <a:gd name="T38" fmla="*/ 14 w 14"/>
                <a:gd name="T39" fmla="*/ 6 h 18"/>
                <a:gd name="T40" fmla="*/ 14 w 14"/>
                <a:gd name="T41" fmla="*/ 9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4" h="18">
                  <a:moveTo>
                    <a:pt x="14" y="9"/>
                  </a:moveTo>
                  <a:lnTo>
                    <a:pt x="14" y="9"/>
                  </a:lnTo>
                  <a:lnTo>
                    <a:pt x="12" y="14"/>
                  </a:lnTo>
                  <a:lnTo>
                    <a:pt x="11" y="15"/>
                  </a:lnTo>
                  <a:lnTo>
                    <a:pt x="8" y="17"/>
                  </a:lnTo>
                  <a:lnTo>
                    <a:pt x="6" y="18"/>
                  </a:lnTo>
                  <a:lnTo>
                    <a:pt x="6" y="18"/>
                  </a:lnTo>
                  <a:lnTo>
                    <a:pt x="3" y="17"/>
                  </a:lnTo>
                  <a:lnTo>
                    <a:pt x="2" y="14"/>
                  </a:lnTo>
                  <a:lnTo>
                    <a:pt x="0" y="11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4"/>
                  </a:lnTo>
                  <a:lnTo>
                    <a:pt x="3" y="1"/>
                  </a:lnTo>
                  <a:lnTo>
                    <a:pt x="6" y="0"/>
                  </a:lnTo>
                  <a:lnTo>
                    <a:pt x="9" y="0"/>
                  </a:lnTo>
                  <a:lnTo>
                    <a:pt x="9" y="0"/>
                  </a:lnTo>
                  <a:lnTo>
                    <a:pt x="11" y="0"/>
                  </a:lnTo>
                  <a:lnTo>
                    <a:pt x="12" y="3"/>
                  </a:lnTo>
                  <a:lnTo>
                    <a:pt x="14" y="6"/>
                  </a:lnTo>
                  <a:lnTo>
                    <a:pt x="14" y="9"/>
                  </a:lnTo>
                  <a:close/>
                </a:path>
              </a:pathLst>
            </a:custGeom>
            <a:solidFill>
              <a:srgbClr val="242728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81" name="Freeform 141"/>
            <p:cNvSpPr>
              <a:spLocks/>
            </p:cNvSpPr>
            <p:nvPr/>
          </p:nvSpPr>
          <p:spPr bwMode="auto">
            <a:xfrm>
              <a:off x="6948488" y="2274888"/>
              <a:ext cx="22225" cy="28575"/>
            </a:xfrm>
            <a:custGeom>
              <a:avLst/>
              <a:gdLst>
                <a:gd name="T0" fmla="*/ 14 w 14"/>
                <a:gd name="T1" fmla="*/ 9 h 18"/>
                <a:gd name="T2" fmla="*/ 14 w 14"/>
                <a:gd name="T3" fmla="*/ 9 h 18"/>
                <a:gd name="T4" fmla="*/ 12 w 14"/>
                <a:gd name="T5" fmla="*/ 14 h 18"/>
                <a:gd name="T6" fmla="*/ 11 w 14"/>
                <a:gd name="T7" fmla="*/ 15 h 18"/>
                <a:gd name="T8" fmla="*/ 8 w 14"/>
                <a:gd name="T9" fmla="*/ 17 h 18"/>
                <a:gd name="T10" fmla="*/ 6 w 14"/>
                <a:gd name="T11" fmla="*/ 18 h 18"/>
                <a:gd name="T12" fmla="*/ 6 w 14"/>
                <a:gd name="T13" fmla="*/ 18 h 18"/>
                <a:gd name="T14" fmla="*/ 3 w 14"/>
                <a:gd name="T15" fmla="*/ 17 h 18"/>
                <a:gd name="T16" fmla="*/ 2 w 14"/>
                <a:gd name="T17" fmla="*/ 14 h 18"/>
                <a:gd name="T18" fmla="*/ 0 w 14"/>
                <a:gd name="T19" fmla="*/ 11 h 18"/>
                <a:gd name="T20" fmla="*/ 0 w 14"/>
                <a:gd name="T21" fmla="*/ 8 h 18"/>
                <a:gd name="T22" fmla="*/ 0 w 14"/>
                <a:gd name="T23" fmla="*/ 8 h 18"/>
                <a:gd name="T24" fmla="*/ 2 w 14"/>
                <a:gd name="T25" fmla="*/ 4 h 18"/>
                <a:gd name="T26" fmla="*/ 3 w 14"/>
                <a:gd name="T27" fmla="*/ 1 h 18"/>
                <a:gd name="T28" fmla="*/ 6 w 14"/>
                <a:gd name="T29" fmla="*/ 0 h 18"/>
                <a:gd name="T30" fmla="*/ 9 w 14"/>
                <a:gd name="T31" fmla="*/ 0 h 18"/>
                <a:gd name="T32" fmla="*/ 9 w 14"/>
                <a:gd name="T33" fmla="*/ 0 h 18"/>
                <a:gd name="T34" fmla="*/ 11 w 14"/>
                <a:gd name="T35" fmla="*/ 0 h 18"/>
                <a:gd name="T36" fmla="*/ 12 w 14"/>
                <a:gd name="T37" fmla="*/ 3 h 18"/>
                <a:gd name="T38" fmla="*/ 14 w 14"/>
                <a:gd name="T39" fmla="*/ 6 h 18"/>
                <a:gd name="T40" fmla="*/ 14 w 14"/>
                <a:gd name="T41" fmla="*/ 9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4" h="18">
                  <a:moveTo>
                    <a:pt x="14" y="9"/>
                  </a:moveTo>
                  <a:lnTo>
                    <a:pt x="14" y="9"/>
                  </a:lnTo>
                  <a:lnTo>
                    <a:pt x="12" y="14"/>
                  </a:lnTo>
                  <a:lnTo>
                    <a:pt x="11" y="15"/>
                  </a:lnTo>
                  <a:lnTo>
                    <a:pt x="8" y="17"/>
                  </a:lnTo>
                  <a:lnTo>
                    <a:pt x="6" y="18"/>
                  </a:lnTo>
                  <a:lnTo>
                    <a:pt x="6" y="18"/>
                  </a:lnTo>
                  <a:lnTo>
                    <a:pt x="3" y="17"/>
                  </a:lnTo>
                  <a:lnTo>
                    <a:pt x="2" y="14"/>
                  </a:lnTo>
                  <a:lnTo>
                    <a:pt x="0" y="11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4"/>
                  </a:lnTo>
                  <a:lnTo>
                    <a:pt x="3" y="1"/>
                  </a:lnTo>
                  <a:lnTo>
                    <a:pt x="6" y="0"/>
                  </a:lnTo>
                  <a:lnTo>
                    <a:pt x="9" y="0"/>
                  </a:lnTo>
                  <a:lnTo>
                    <a:pt x="9" y="0"/>
                  </a:lnTo>
                  <a:lnTo>
                    <a:pt x="11" y="0"/>
                  </a:lnTo>
                  <a:lnTo>
                    <a:pt x="12" y="3"/>
                  </a:lnTo>
                  <a:lnTo>
                    <a:pt x="14" y="6"/>
                  </a:lnTo>
                  <a:lnTo>
                    <a:pt x="14" y="9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82" name="Freeform 142"/>
            <p:cNvSpPr>
              <a:spLocks/>
            </p:cNvSpPr>
            <p:nvPr/>
          </p:nvSpPr>
          <p:spPr bwMode="auto">
            <a:xfrm>
              <a:off x="6938963" y="2360613"/>
              <a:ext cx="22225" cy="28575"/>
            </a:xfrm>
            <a:custGeom>
              <a:avLst/>
              <a:gdLst>
                <a:gd name="T0" fmla="*/ 14 w 14"/>
                <a:gd name="T1" fmla="*/ 11 h 18"/>
                <a:gd name="T2" fmla="*/ 14 w 14"/>
                <a:gd name="T3" fmla="*/ 11 h 18"/>
                <a:gd name="T4" fmla="*/ 12 w 14"/>
                <a:gd name="T5" fmla="*/ 14 h 18"/>
                <a:gd name="T6" fmla="*/ 11 w 14"/>
                <a:gd name="T7" fmla="*/ 17 h 18"/>
                <a:gd name="T8" fmla="*/ 8 w 14"/>
                <a:gd name="T9" fmla="*/ 18 h 18"/>
                <a:gd name="T10" fmla="*/ 5 w 14"/>
                <a:gd name="T11" fmla="*/ 18 h 18"/>
                <a:gd name="T12" fmla="*/ 5 w 14"/>
                <a:gd name="T13" fmla="*/ 18 h 18"/>
                <a:gd name="T14" fmla="*/ 3 w 14"/>
                <a:gd name="T15" fmla="*/ 17 h 18"/>
                <a:gd name="T16" fmla="*/ 0 w 14"/>
                <a:gd name="T17" fmla="*/ 15 h 18"/>
                <a:gd name="T18" fmla="*/ 0 w 14"/>
                <a:gd name="T19" fmla="*/ 12 h 18"/>
                <a:gd name="T20" fmla="*/ 0 w 14"/>
                <a:gd name="T21" fmla="*/ 9 h 18"/>
                <a:gd name="T22" fmla="*/ 0 w 14"/>
                <a:gd name="T23" fmla="*/ 9 h 18"/>
                <a:gd name="T24" fmla="*/ 0 w 14"/>
                <a:gd name="T25" fmla="*/ 5 h 18"/>
                <a:gd name="T26" fmla="*/ 3 w 14"/>
                <a:gd name="T27" fmla="*/ 3 h 18"/>
                <a:gd name="T28" fmla="*/ 5 w 14"/>
                <a:gd name="T29" fmla="*/ 0 h 18"/>
                <a:gd name="T30" fmla="*/ 8 w 14"/>
                <a:gd name="T31" fmla="*/ 0 h 18"/>
                <a:gd name="T32" fmla="*/ 8 w 14"/>
                <a:gd name="T33" fmla="*/ 0 h 18"/>
                <a:gd name="T34" fmla="*/ 11 w 14"/>
                <a:gd name="T35" fmla="*/ 2 h 18"/>
                <a:gd name="T36" fmla="*/ 12 w 14"/>
                <a:gd name="T37" fmla="*/ 5 h 18"/>
                <a:gd name="T38" fmla="*/ 14 w 14"/>
                <a:gd name="T39" fmla="*/ 8 h 18"/>
                <a:gd name="T40" fmla="*/ 14 w 14"/>
                <a:gd name="T41" fmla="*/ 1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4" h="18">
                  <a:moveTo>
                    <a:pt x="14" y="11"/>
                  </a:moveTo>
                  <a:lnTo>
                    <a:pt x="14" y="11"/>
                  </a:lnTo>
                  <a:lnTo>
                    <a:pt x="12" y="14"/>
                  </a:lnTo>
                  <a:lnTo>
                    <a:pt x="11" y="17"/>
                  </a:lnTo>
                  <a:lnTo>
                    <a:pt x="8" y="18"/>
                  </a:lnTo>
                  <a:lnTo>
                    <a:pt x="5" y="18"/>
                  </a:lnTo>
                  <a:lnTo>
                    <a:pt x="5" y="18"/>
                  </a:lnTo>
                  <a:lnTo>
                    <a:pt x="3" y="17"/>
                  </a:lnTo>
                  <a:lnTo>
                    <a:pt x="0" y="15"/>
                  </a:lnTo>
                  <a:lnTo>
                    <a:pt x="0" y="12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5"/>
                  </a:lnTo>
                  <a:lnTo>
                    <a:pt x="3" y="3"/>
                  </a:lnTo>
                  <a:lnTo>
                    <a:pt x="5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11" y="2"/>
                  </a:lnTo>
                  <a:lnTo>
                    <a:pt x="12" y="5"/>
                  </a:lnTo>
                  <a:lnTo>
                    <a:pt x="14" y="8"/>
                  </a:lnTo>
                  <a:lnTo>
                    <a:pt x="14" y="11"/>
                  </a:lnTo>
                  <a:close/>
                </a:path>
              </a:pathLst>
            </a:custGeom>
            <a:solidFill>
              <a:srgbClr val="242728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83" name="Freeform 143"/>
            <p:cNvSpPr>
              <a:spLocks/>
            </p:cNvSpPr>
            <p:nvPr/>
          </p:nvSpPr>
          <p:spPr bwMode="auto">
            <a:xfrm>
              <a:off x="6938963" y="2360613"/>
              <a:ext cx="22225" cy="28575"/>
            </a:xfrm>
            <a:custGeom>
              <a:avLst/>
              <a:gdLst>
                <a:gd name="T0" fmla="*/ 14 w 14"/>
                <a:gd name="T1" fmla="*/ 11 h 18"/>
                <a:gd name="T2" fmla="*/ 14 w 14"/>
                <a:gd name="T3" fmla="*/ 11 h 18"/>
                <a:gd name="T4" fmla="*/ 12 w 14"/>
                <a:gd name="T5" fmla="*/ 14 h 18"/>
                <a:gd name="T6" fmla="*/ 11 w 14"/>
                <a:gd name="T7" fmla="*/ 17 h 18"/>
                <a:gd name="T8" fmla="*/ 8 w 14"/>
                <a:gd name="T9" fmla="*/ 18 h 18"/>
                <a:gd name="T10" fmla="*/ 5 w 14"/>
                <a:gd name="T11" fmla="*/ 18 h 18"/>
                <a:gd name="T12" fmla="*/ 5 w 14"/>
                <a:gd name="T13" fmla="*/ 18 h 18"/>
                <a:gd name="T14" fmla="*/ 3 w 14"/>
                <a:gd name="T15" fmla="*/ 17 h 18"/>
                <a:gd name="T16" fmla="*/ 0 w 14"/>
                <a:gd name="T17" fmla="*/ 15 h 18"/>
                <a:gd name="T18" fmla="*/ 0 w 14"/>
                <a:gd name="T19" fmla="*/ 12 h 18"/>
                <a:gd name="T20" fmla="*/ 0 w 14"/>
                <a:gd name="T21" fmla="*/ 9 h 18"/>
                <a:gd name="T22" fmla="*/ 0 w 14"/>
                <a:gd name="T23" fmla="*/ 9 h 18"/>
                <a:gd name="T24" fmla="*/ 0 w 14"/>
                <a:gd name="T25" fmla="*/ 5 h 18"/>
                <a:gd name="T26" fmla="*/ 3 w 14"/>
                <a:gd name="T27" fmla="*/ 3 h 18"/>
                <a:gd name="T28" fmla="*/ 5 w 14"/>
                <a:gd name="T29" fmla="*/ 0 h 18"/>
                <a:gd name="T30" fmla="*/ 8 w 14"/>
                <a:gd name="T31" fmla="*/ 0 h 18"/>
                <a:gd name="T32" fmla="*/ 8 w 14"/>
                <a:gd name="T33" fmla="*/ 0 h 18"/>
                <a:gd name="T34" fmla="*/ 11 w 14"/>
                <a:gd name="T35" fmla="*/ 2 h 18"/>
                <a:gd name="T36" fmla="*/ 12 w 14"/>
                <a:gd name="T37" fmla="*/ 5 h 18"/>
                <a:gd name="T38" fmla="*/ 14 w 14"/>
                <a:gd name="T39" fmla="*/ 8 h 18"/>
                <a:gd name="T40" fmla="*/ 14 w 14"/>
                <a:gd name="T41" fmla="*/ 1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4" h="18">
                  <a:moveTo>
                    <a:pt x="14" y="11"/>
                  </a:moveTo>
                  <a:lnTo>
                    <a:pt x="14" y="11"/>
                  </a:lnTo>
                  <a:lnTo>
                    <a:pt x="12" y="14"/>
                  </a:lnTo>
                  <a:lnTo>
                    <a:pt x="11" y="17"/>
                  </a:lnTo>
                  <a:lnTo>
                    <a:pt x="8" y="18"/>
                  </a:lnTo>
                  <a:lnTo>
                    <a:pt x="5" y="18"/>
                  </a:lnTo>
                  <a:lnTo>
                    <a:pt x="5" y="18"/>
                  </a:lnTo>
                  <a:lnTo>
                    <a:pt x="3" y="17"/>
                  </a:lnTo>
                  <a:lnTo>
                    <a:pt x="0" y="15"/>
                  </a:lnTo>
                  <a:lnTo>
                    <a:pt x="0" y="12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5"/>
                  </a:lnTo>
                  <a:lnTo>
                    <a:pt x="3" y="3"/>
                  </a:lnTo>
                  <a:lnTo>
                    <a:pt x="5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11" y="2"/>
                  </a:lnTo>
                  <a:lnTo>
                    <a:pt x="12" y="5"/>
                  </a:lnTo>
                  <a:lnTo>
                    <a:pt x="14" y="8"/>
                  </a:lnTo>
                  <a:lnTo>
                    <a:pt x="14" y="11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84" name="Freeform 144"/>
            <p:cNvSpPr>
              <a:spLocks/>
            </p:cNvSpPr>
            <p:nvPr/>
          </p:nvSpPr>
          <p:spPr bwMode="auto">
            <a:xfrm>
              <a:off x="6999288" y="1341438"/>
              <a:ext cx="650875" cy="914400"/>
            </a:xfrm>
            <a:custGeom>
              <a:avLst/>
              <a:gdLst>
                <a:gd name="T0" fmla="*/ 378 w 410"/>
                <a:gd name="T1" fmla="*/ 0 h 576"/>
                <a:gd name="T2" fmla="*/ 378 w 410"/>
                <a:gd name="T3" fmla="*/ 0 h 576"/>
                <a:gd name="T4" fmla="*/ 378 w 410"/>
                <a:gd name="T5" fmla="*/ 15 h 576"/>
                <a:gd name="T6" fmla="*/ 378 w 410"/>
                <a:gd name="T7" fmla="*/ 31 h 576"/>
                <a:gd name="T8" fmla="*/ 380 w 410"/>
                <a:gd name="T9" fmla="*/ 52 h 576"/>
                <a:gd name="T10" fmla="*/ 383 w 410"/>
                <a:gd name="T11" fmla="*/ 77 h 576"/>
                <a:gd name="T12" fmla="*/ 389 w 410"/>
                <a:gd name="T13" fmla="*/ 99 h 576"/>
                <a:gd name="T14" fmla="*/ 394 w 410"/>
                <a:gd name="T15" fmla="*/ 111 h 576"/>
                <a:gd name="T16" fmla="*/ 398 w 410"/>
                <a:gd name="T17" fmla="*/ 122 h 576"/>
                <a:gd name="T18" fmla="*/ 404 w 410"/>
                <a:gd name="T19" fmla="*/ 132 h 576"/>
                <a:gd name="T20" fmla="*/ 410 w 410"/>
                <a:gd name="T21" fmla="*/ 143 h 576"/>
                <a:gd name="T22" fmla="*/ 410 w 410"/>
                <a:gd name="T23" fmla="*/ 143 h 576"/>
                <a:gd name="T24" fmla="*/ 338 w 410"/>
                <a:gd name="T25" fmla="*/ 167 h 576"/>
                <a:gd name="T26" fmla="*/ 276 w 410"/>
                <a:gd name="T27" fmla="*/ 185 h 576"/>
                <a:gd name="T28" fmla="*/ 247 w 410"/>
                <a:gd name="T29" fmla="*/ 193 h 576"/>
                <a:gd name="T30" fmla="*/ 223 w 410"/>
                <a:gd name="T31" fmla="*/ 197 h 576"/>
                <a:gd name="T32" fmla="*/ 223 w 410"/>
                <a:gd name="T33" fmla="*/ 197 h 576"/>
                <a:gd name="T34" fmla="*/ 259 w 410"/>
                <a:gd name="T35" fmla="*/ 226 h 576"/>
                <a:gd name="T36" fmla="*/ 297 w 410"/>
                <a:gd name="T37" fmla="*/ 255 h 576"/>
                <a:gd name="T38" fmla="*/ 339 w 410"/>
                <a:gd name="T39" fmla="*/ 282 h 576"/>
                <a:gd name="T40" fmla="*/ 339 w 410"/>
                <a:gd name="T41" fmla="*/ 282 h 576"/>
                <a:gd name="T42" fmla="*/ 326 w 410"/>
                <a:gd name="T43" fmla="*/ 289 h 576"/>
                <a:gd name="T44" fmla="*/ 291 w 410"/>
                <a:gd name="T45" fmla="*/ 309 h 576"/>
                <a:gd name="T46" fmla="*/ 241 w 410"/>
                <a:gd name="T47" fmla="*/ 341 h 576"/>
                <a:gd name="T48" fmla="*/ 182 w 410"/>
                <a:gd name="T49" fmla="*/ 380 h 576"/>
                <a:gd name="T50" fmla="*/ 152 w 410"/>
                <a:gd name="T51" fmla="*/ 402 h 576"/>
                <a:gd name="T52" fmla="*/ 122 w 410"/>
                <a:gd name="T53" fmla="*/ 425 h 576"/>
                <a:gd name="T54" fmla="*/ 93 w 410"/>
                <a:gd name="T55" fmla="*/ 449 h 576"/>
                <a:gd name="T56" fmla="*/ 68 w 410"/>
                <a:gd name="T57" fmla="*/ 475 h 576"/>
                <a:gd name="T58" fmla="*/ 44 w 410"/>
                <a:gd name="T59" fmla="*/ 500 h 576"/>
                <a:gd name="T60" fmla="*/ 24 w 410"/>
                <a:gd name="T61" fmla="*/ 526 h 576"/>
                <a:gd name="T62" fmla="*/ 16 w 410"/>
                <a:gd name="T63" fmla="*/ 538 h 576"/>
                <a:gd name="T64" fmla="*/ 9 w 410"/>
                <a:gd name="T65" fmla="*/ 552 h 576"/>
                <a:gd name="T66" fmla="*/ 4 w 410"/>
                <a:gd name="T67" fmla="*/ 564 h 576"/>
                <a:gd name="T68" fmla="*/ 0 w 410"/>
                <a:gd name="T69" fmla="*/ 576 h 576"/>
                <a:gd name="T70" fmla="*/ 0 w 410"/>
                <a:gd name="T71" fmla="*/ 576 h 576"/>
                <a:gd name="T72" fmla="*/ 19 w 410"/>
                <a:gd name="T73" fmla="*/ 488 h 576"/>
                <a:gd name="T74" fmla="*/ 37 w 410"/>
                <a:gd name="T75" fmla="*/ 418 h 576"/>
                <a:gd name="T76" fmla="*/ 47 w 410"/>
                <a:gd name="T77" fmla="*/ 386 h 576"/>
                <a:gd name="T78" fmla="*/ 56 w 410"/>
                <a:gd name="T79" fmla="*/ 362 h 576"/>
                <a:gd name="T80" fmla="*/ 56 w 410"/>
                <a:gd name="T81" fmla="*/ 362 h 576"/>
                <a:gd name="T82" fmla="*/ 62 w 410"/>
                <a:gd name="T83" fmla="*/ 350 h 576"/>
                <a:gd name="T84" fmla="*/ 74 w 410"/>
                <a:gd name="T85" fmla="*/ 332 h 576"/>
                <a:gd name="T86" fmla="*/ 110 w 410"/>
                <a:gd name="T87" fmla="*/ 286 h 576"/>
                <a:gd name="T88" fmla="*/ 157 w 410"/>
                <a:gd name="T89" fmla="*/ 232 h 576"/>
                <a:gd name="T90" fmla="*/ 211 w 410"/>
                <a:gd name="T91" fmla="*/ 172 h 576"/>
                <a:gd name="T92" fmla="*/ 265 w 410"/>
                <a:gd name="T93" fmla="*/ 113 h 576"/>
                <a:gd name="T94" fmla="*/ 315 w 410"/>
                <a:gd name="T95" fmla="*/ 62 h 576"/>
                <a:gd name="T96" fmla="*/ 354 w 410"/>
                <a:gd name="T97" fmla="*/ 21 h 576"/>
                <a:gd name="T98" fmla="*/ 378 w 410"/>
                <a:gd name="T99" fmla="*/ 0 h 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10" h="576">
                  <a:moveTo>
                    <a:pt x="378" y="0"/>
                  </a:moveTo>
                  <a:lnTo>
                    <a:pt x="378" y="0"/>
                  </a:lnTo>
                  <a:lnTo>
                    <a:pt x="378" y="15"/>
                  </a:lnTo>
                  <a:lnTo>
                    <a:pt x="378" y="31"/>
                  </a:lnTo>
                  <a:lnTo>
                    <a:pt x="380" y="52"/>
                  </a:lnTo>
                  <a:lnTo>
                    <a:pt x="383" y="77"/>
                  </a:lnTo>
                  <a:lnTo>
                    <a:pt x="389" y="99"/>
                  </a:lnTo>
                  <a:lnTo>
                    <a:pt x="394" y="111"/>
                  </a:lnTo>
                  <a:lnTo>
                    <a:pt x="398" y="122"/>
                  </a:lnTo>
                  <a:lnTo>
                    <a:pt x="404" y="132"/>
                  </a:lnTo>
                  <a:lnTo>
                    <a:pt x="410" y="143"/>
                  </a:lnTo>
                  <a:lnTo>
                    <a:pt x="410" y="143"/>
                  </a:lnTo>
                  <a:lnTo>
                    <a:pt x="338" y="167"/>
                  </a:lnTo>
                  <a:lnTo>
                    <a:pt x="276" y="185"/>
                  </a:lnTo>
                  <a:lnTo>
                    <a:pt x="247" y="193"/>
                  </a:lnTo>
                  <a:lnTo>
                    <a:pt x="223" y="197"/>
                  </a:lnTo>
                  <a:lnTo>
                    <a:pt x="223" y="197"/>
                  </a:lnTo>
                  <a:lnTo>
                    <a:pt x="259" y="226"/>
                  </a:lnTo>
                  <a:lnTo>
                    <a:pt x="297" y="255"/>
                  </a:lnTo>
                  <a:lnTo>
                    <a:pt x="339" y="282"/>
                  </a:lnTo>
                  <a:lnTo>
                    <a:pt x="339" y="282"/>
                  </a:lnTo>
                  <a:lnTo>
                    <a:pt x="326" y="289"/>
                  </a:lnTo>
                  <a:lnTo>
                    <a:pt x="291" y="309"/>
                  </a:lnTo>
                  <a:lnTo>
                    <a:pt x="241" y="341"/>
                  </a:lnTo>
                  <a:lnTo>
                    <a:pt x="182" y="380"/>
                  </a:lnTo>
                  <a:lnTo>
                    <a:pt x="152" y="402"/>
                  </a:lnTo>
                  <a:lnTo>
                    <a:pt x="122" y="425"/>
                  </a:lnTo>
                  <a:lnTo>
                    <a:pt x="93" y="449"/>
                  </a:lnTo>
                  <a:lnTo>
                    <a:pt x="68" y="475"/>
                  </a:lnTo>
                  <a:lnTo>
                    <a:pt x="44" y="500"/>
                  </a:lnTo>
                  <a:lnTo>
                    <a:pt x="24" y="526"/>
                  </a:lnTo>
                  <a:lnTo>
                    <a:pt x="16" y="538"/>
                  </a:lnTo>
                  <a:lnTo>
                    <a:pt x="9" y="552"/>
                  </a:lnTo>
                  <a:lnTo>
                    <a:pt x="4" y="564"/>
                  </a:lnTo>
                  <a:lnTo>
                    <a:pt x="0" y="576"/>
                  </a:lnTo>
                  <a:lnTo>
                    <a:pt x="0" y="576"/>
                  </a:lnTo>
                  <a:lnTo>
                    <a:pt x="19" y="488"/>
                  </a:lnTo>
                  <a:lnTo>
                    <a:pt x="37" y="418"/>
                  </a:lnTo>
                  <a:lnTo>
                    <a:pt x="47" y="386"/>
                  </a:lnTo>
                  <a:lnTo>
                    <a:pt x="56" y="362"/>
                  </a:lnTo>
                  <a:lnTo>
                    <a:pt x="56" y="362"/>
                  </a:lnTo>
                  <a:lnTo>
                    <a:pt x="62" y="350"/>
                  </a:lnTo>
                  <a:lnTo>
                    <a:pt x="74" y="332"/>
                  </a:lnTo>
                  <a:lnTo>
                    <a:pt x="110" y="286"/>
                  </a:lnTo>
                  <a:lnTo>
                    <a:pt x="157" y="232"/>
                  </a:lnTo>
                  <a:lnTo>
                    <a:pt x="211" y="172"/>
                  </a:lnTo>
                  <a:lnTo>
                    <a:pt x="265" y="113"/>
                  </a:lnTo>
                  <a:lnTo>
                    <a:pt x="315" y="62"/>
                  </a:lnTo>
                  <a:lnTo>
                    <a:pt x="354" y="21"/>
                  </a:lnTo>
                  <a:lnTo>
                    <a:pt x="378" y="0"/>
                  </a:lnTo>
                  <a:close/>
                </a:path>
              </a:pathLst>
            </a:custGeom>
            <a:solidFill>
              <a:srgbClr val="676C6B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85" name="Freeform 145"/>
            <p:cNvSpPr>
              <a:spLocks/>
            </p:cNvSpPr>
            <p:nvPr/>
          </p:nvSpPr>
          <p:spPr bwMode="auto">
            <a:xfrm>
              <a:off x="6999288" y="1341438"/>
              <a:ext cx="650875" cy="914400"/>
            </a:xfrm>
            <a:custGeom>
              <a:avLst/>
              <a:gdLst>
                <a:gd name="T0" fmla="*/ 378 w 410"/>
                <a:gd name="T1" fmla="*/ 0 h 576"/>
                <a:gd name="T2" fmla="*/ 378 w 410"/>
                <a:gd name="T3" fmla="*/ 0 h 576"/>
                <a:gd name="T4" fmla="*/ 378 w 410"/>
                <a:gd name="T5" fmla="*/ 15 h 576"/>
                <a:gd name="T6" fmla="*/ 378 w 410"/>
                <a:gd name="T7" fmla="*/ 31 h 576"/>
                <a:gd name="T8" fmla="*/ 380 w 410"/>
                <a:gd name="T9" fmla="*/ 52 h 576"/>
                <a:gd name="T10" fmla="*/ 383 w 410"/>
                <a:gd name="T11" fmla="*/ 77 h 576"/>
                <a:gd name="T12" fmla="*/ 389 w 410"/>
                <a:gd name="T13" fmla="*/ 99 h 576"/>
                <a:gd name="T14" fmla="*/ 394 w 410"/>
                <a:gd name="T15" fmla="*/ 111 h 576"/>
                <a:gd name="T16" fmla="*/ 398 w 410"/>
                <a:gd name="T17" fmla="*/ 122 h 576"/>
                <a:gd name="T18" fmla="*/ 404 w 410"/>
                <a:gd name="T19" fmla="*/ 132 h 576"/>
                <a:gd name="T20" fmla="*/ 410 w 410"/>
                <a:gd name="T21" fmla="*/ 143 h 576"/>
                <a:gd name="T22" fmla="*/ 410 w 410"/>
                <a:gd name="T23" fmla="*/ 143 h 576"/>
                <a:gd name="T24" fmla="*/ 338 w 410"/>
                <a:gd name="T25" fmla="*/ 167 h 576"/>
                <a:gd name="T26" fmla="*/ 276 w 410"/>
                <a:gd name="T27" fmla="*/ 185 h 576"/>
                <a:gd name="T28" fmla="*/ 247 w 410"/>
                <a:gd name="T29" fmla="*/ 193 h 576"/>
                <a:gd name="T30" fmla="*/ 223 w 410"/>
                <a:gd name="T31" fmla="*/ 197 h 576"/>
                <a:gd name="T32" fmla="*/ 223 w 410"/>
                <a:gd name="T33" fmla="*/ 197 h 576"/>
                <a:gd name="T34" fmla="*/ 259 w 410"/>
                <a:gd name="T35" fmla="*/ 226 h 576"/>
                <a:gd name="T36" fmla="*/ 297 w 410"/>
                <a:gd name="T37" fmla="*/ 255 h 576"/>
                <a:gd name="T38" fmla="*/ 339 w 410"/>
                <a:gd name="T39" fmla="*/ 282 h 576"/>
                <a:gd name="T40" fmla="*/ 339 w 410"/>
                <a:gd name="T41" fmla="*/ 282 h 576"/>
                <a:gd name="T42" fmla="*/ 326 w 410"/>
                <a:gd name="T43" fmla="*/ 289 h 576"/>
                <a:gd name="T44" fmla="*/ 291 w 410"/>
                <a:gd name="T45" fmla="*/ 309 h 576"/>
                <a:gd name="T46" fmla="*/ 241 w 410"/>
                <a:gd name="T47" fmla="*/ 341 h 576"/>
                <a:gd name="T48" fmla="*/ 182 w 410"/>
                <a:gd name="T49" fmla="*/ 380 h 576"/>
                <a:gd name="T50" fmla="*/ 152 w 410"/>
                <a:gd name="T51" fmla="*/ 402 h 576"/>
                <a:gd name="T52" fmla="*/ 122 w 410"/>
                <a:gd name="T53" fmla="*/ 425 h 576"/>
                <a:gd name="T54" fmla="*/ 93 w 410"/>
                <a:gd name="T55" fmla="*/ 449 h 576"/>
                <a:gd name="T56" fmla="*/ 68 w 410"/>
                <a:gd name="T57" fmla="*/ 475 h 576"/>
                <a:gd name="T58" fmla="*/ 44 w 410"/>
                <a:gd name="T59" fmla="*/ 500 h 576"/>
                <a:gd name="T60" fmla="*/ 24 w 410"/>
                <a:gd name="T61" fmla="*/ 526 h 576"/>
                <a:gd name="T62" fmla="*/ 16 w 410"/>
                <a:gd name="T63" fmla="*/ 538 h 576"/>
                <a:gd name="T64" fmla="*/ 9 w 410"/>
                <a:gd name="T65" fmla="*/ 552 h 576"/>
                <a:gd name="T66" fmla="*/ 4 w 410"/>
                <a:gd name="T67" fmla="*/ 564 h 576"/>
                <a:gd name="T68" fmla="*/ 0 w 410"/>
                <a:gd name="T69" fmla="*/ 576 h 576"/>
                <a:gd name="T70" fmla="*/ 0 w 410"/>
                <a:gd name="T71" fmla="*/ 576 h 576"/>
                <a:gd name="T72" fmla="*/ 19 w 410"/>
                <a:gd name="T73" fmla="*/ 488 h 576"/>
                <a:gd name="T74" fmla="*/ 37 w 410"/>
                <a:gd name="T75" fmla="*/ 418 h 576"/>
                <a:gd name="T76" fmla="*/ 47 w 410"/>
                <a:gd name="T77" fmla="*/ 386 h 576"/>
                <a:gd name="T78" fmla="*/ 56 w 410"/>
                <a:gd name="T79" fmla="*/ 362 h 576"/>
                <a:gd name="T80" fmla="*/ 56 w 410"/>
                <a:gd name="T81" fmla="*/ 362 h 576"/>
                <a:gd name="T82" fmla="*/ 62 w 410"/>
                <a:gd name="T83" fmla="*/ 350 h 576"/>
                <a:gd name="T84" fmla="*/ 74 w 410"/>
                <a:gd name="T85" fmla="*/ 332 h 576"/>
                <a:gd name="T86" fmla="*/ 110 w 410"/>
                <a:gd name="T87" fmla="*/ 286 h 576"/>
                <a:gd name="T88" fmla="*/ 157 w 410"/>
                <a:gd name="T89" fmla="*/ 232 h 576"/>
                <a:gd name="T90" fmla="*/ 211 w 410"/>
                <a:gd name="T91" fmla="*/ 172 h 576"/>
                <a:gd name="T92" fmla="*/ 265 w 410"/>
                <a:gd name="T93" fmla="*/ 113 h 576"/>
                <a:gd name="T94" fmla="*/ 315 w 410"/>
                <a:gd name="T95" fmla="*/ 62 h 576"/>
                <a:gd name="T96" fmla="*/ 354 w 410"/>
                <a:gd name="T97" fmla="*/ 21 h 576"/>
                <a:gd name="T98" fmla="*/ 378 w 410"/>
                <a:gd name="T99" fmla="*/ 0 h 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10" h="576">
                  <a:moveTo>
                    <a:pt x="378" y="0"/>
                  </a:moveTo>
                  <a:lnTo>
                    <a:pt x="378" y="0"/>
                  </a:lnTo>
                  <a:lnTo>
                    <a:pt x="378" y="15"/>
                  </a:lnTo>
                  <a:lnTo>
                    <a:pt x="378" y="31"/>
                  </a:lnTo>
                  <a:lnTo>
                    <a:pt x="380" y="52"/>
                  </a:lnTo>
                  <a:lnTo>
                    <a:pt x="383" y="77"/>
                  </a:lnTo>
                  <a:lnTo>
                    <a:pt x="389" y="99"/>
                  </a:lnTo>
                  <a:lnTo>
                    <a:pt x="394" y="111"/>
                  </a:lnTo>
                  <a:lnTo>
                    <a:pt x="398" y="122"/>
                  </a:lnTo>
                  <a:lnTo>
                    <a:pt x="404" y="132"/>
                  </a:lnTo>
                  <a:lnTo>
                    <a:pt x="410" y="143"/>
                  </a:lnTo>
                  <a:lnTo>
                    <a:pt x="410" y="143"/>
                  </a:lnTo>
                  <a:lnTo>
                    <a:pt x="338" y="167"/>
                  </a:lnTo>
                  <a:lnTo>
                    <a:pt x="276" y="185"/>
                  </a:lnTo>
                  <a:lnTo>
                    <a:pt x="247" y="193"/>
                  </a:lnTo>
                  <a:lnTo>
                    <a:pt x="223" y="197"/>
                  </a:lnTo>
                  <a:lnTo>
                    <a:pt x="223" y="197"/>
                  </a:lnTo>
                  <a:lnTo>
                    <a:pt x="259" y="226"/>
                  </a:lnTo>
                  <a:lnTo>
                    <a:pt x="297" y="255"/>
                  </a:lnTo>
                  <a:lnTo>
                    <a:pt x="339" y="282"/>
                  </a:lnTo>
                  <a:lnTo>
                    <a:pt x="339" y="282"/>
                  </a:lnTo>
                  <a:lnTo>
                    <a:pt x="326" y="289"/>
                  </a:lnTo>
                  <a:lnTo>
                    <a:pt x="291" y="309"/>
                  </a:lnTo>
                  <a:lnTo>
                    <a:pt x="241" y="341"/>
                  </a:lnTo>
                  <a:lnTo>
                    <a:pt x="182" y="380"/>
                  </a:lnTo>
                  <a:lnTo>
                    <a:pt x="152" y="402"/>
                  </a:lnTo>
                  <a:lnTo>
                    <a:pt x="122" y="425"/>
                  </a:lnTo>
                  <a:lnTo>
                    <a:pt x="93" y="449"/>
                  </a:lnTo>
                  <a:lnTo>
                    <a:pt x="68" y="475"/>
                  </a:lnTo>
                  <a:lnTo>
                    <a:pt x="44" y="500"/>
                  </a:lnTo>
                  <a:lnTo>
                    <a:pt x="24" y="526"/>
                  </a:lnTo>
                  <a:lnTo>
                    <a:pt x="16" y="538"/>
                  </a:lnTo>
                  <a:lnTo>
                    <a:pt x="9" y="552"/>
                  </a:lnTo>
                  <a:lnTo>
                    <a:pt x="4" y="564"/>
                  </a:lnTo>
                  <a:lnTo>
                    <a:pt x="0" y="576"/>
                  </a:lnTo>
                  <a:lnTo>
                    <a:pt x="0" y="576"/>
                  </a:lnTo>
                  <a:lnTo>
                    <a:pt x="19" y="488"/>
                  </a:lnTo>
                  <a:lnTo>
                    <a:pt x="37" y="418"/>
                  </a:lnTo>
                  <a:lnTo>
                    <a:pt x="47" y="386"/>
                  </a:lnTo>
                  <a:lnTo>
                    <a:pt x="56" y="362"/>
                  </a:lnTo>
                  <a:lnTo>
                    <a:pt x="56" y="362"/>
                  </a:lnTo>
                  <a:lnTo>
                    <a:pt x="62" y="350"/>
                  </a:lnTo>
                  <a:lnTo>
                    <a:pt x="74" y="332"/>
                  </a:lnTo>
                  <a:lnTo>
                    <a:pt x="110" y="286"/>
                  </a:lnTo>
                  <a:lnTo>
                    <a:pt x="157" y="232"/>
                  </a:lnTo>
                  <a:lnTo>
                    <a:pt x="211" y="172"/>
                  </a:lnTo>
                  <a:lnTo>
                    <a:pt x="265" y="113"/>
                  </a:lnTo>
                  <a:lnTo>
                    <a:pt x="315" y="62"/>
                  </a:lnTo>
                  <a:lnTo>
                    <a:pt x="354" y="21"/>
                  </a:lnTo>
                  <a:lnTo>
                    <a:pt x="378" y="0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86" name="Freeform 146"/>
            <p:cNvSpPr>
              <a:spLocks/>
            </p:cNvSpPr>
            <p:nvPr/>
          </p:nvSpPr>
          <p:spPr bwMode="auto">
            <a:xfrm>
              <a:off x="7088188" y="1360488"/>
              <a:ext cx="487363" cy="555625"/>
            </a:xfrm>
            <a:custGeom>
              <a:avLst/>
              <a:gdLst>
                <a:gd name="T0" fmla="*/ 200 w 307"/>
                <a:gd name="T1" fmla="*/ 0 h 350"/>
                <a:gd name="T2" fmla="*/ 200 w 307"/>
                <a:gd name="T3" fmla="*/ 0 h 350"/>
                <a:gd name="T4" fmla="*/ 182 w 307"/>
                <a:gd name="T5" fmla="*/ 16 h 350"/>
                <a:gd name="T6" fmla="*/ 178 w 307"/>
                <a:gd name="T7" fmla="*/ 0 h 350"/>
                <a:gd name="T8" fmla="*/ 161 w 307"/>
                <a:gd name="T9" fmla="*/ 33 h 350"/>
                <a:gd name="T10" fmla="*/ 161 w 307"/>
                <a:gd name="T11" fmla="*/ 33 h 350"/>
                <a:gd name="T12" fmla="*/ 156 w 307"/>
                <a:gd name="T13" fmla="*/ 39 h 350"/>
                <a:gd name="T14" fmla="*/ 152 w 307"/>
                <a:gd name="T15" fmla="*/ 45 h 350"/>
                <a:gd name="T16" fmla="*/ 147 w 307"/>
                <a:gd name="T17" fmla="*/ 3 h 350"/>
                <a:gd name="T18" fmla="*/ 140 w 307"/>
                <a:gd name="T19" fmla="*/ 12 h 350"/>
                <a:gd name="T20" fmla="*/ 140 w 307"/>
                <a:gd name="T21" fmla="*/ 12 h 350"/>
                <a:gd name="T22" fmla="*/ 138 w 307"/>
                <a:gd name="T23" fmla="*/ 4 h 350"/>
                <a:gd name="T24" fmla="*/ 138 w 307"/>
                <a:gd name="T25" fmla="*/ 4 h 350"/>
                <a:gd name="T26" fmla="*/ 111 w 307"/>
                <a:gd name="T27" fmla="*/ 7 h 350"/>
                <a:gd name="T28" fmla="*/ 102 w 307"/>
                <a:gd name="T29" fmla="*/ 7 h 350"/>
                <a:gd name="T30" fmla="*/ 102 w 307"/>
                <a:gd name="T31" fmla="*/ 7 h 350"/>
                <a:gd name="T32" fmla="*/ 89 w 307"/>
                <a:gd name="T33" fmla="*/ 42 h 350"/>
                <a:gd name="T34" fmla="*/ 74 w 307"/>
                <a:gd name="T35" fmla="*/ 90 h 350"/>
                <a:gd name="T36" fmla="*/ 57 w 307"/>
                <a:gd name="T37" fmla="*/ 146 h 350"/>
                <a:gd name="T38" fmla="*/ 39 w 307"/>
                <a:gd name="T39" fmla="*/ 205 h 350"/>
                <a:gd name="T40" fmla="*/ 12 w 307"/>
                <a:gd name="T41" fmla="*/ 306 h 350"/>
                <a:gd name="T42" fmla="*/ 0 w 307"/>
                <a:gd name="T43" fmla="*/ 350 h 350"/>
                <a:gd name="T44" fmla="*/ 0 w 307"/>
                <a:gd name="T45" fmla="*/ 350 h 350"/>
                <a:gd name="T46" fmla="*/ 12 w 307"/>
                <a:gd name="T47" fmla="*/ 329 h 350"/>
                <a:gd name="T48" fmla="*/ 28 w 307"/>
                <a:gd name="T49" fmla="*/ 306 h 350"/>
                <a:gd name="T50" fmla="*/ 48 w 307"/>
                <a:gd name="T51" fmla="*/ 280 h 350"/>
                <a:gd name="T52" fmla="*/ 69 w 307"/>
                <a:gd name="T53" fmla="*/ 253 h 350"/>
                <a:gd name="T54" fmla="*/ 120 w 307"/>
                <a:gd name="T55" fmla="*/ 194 h 350"/>
                <a:gd name="T56" fmla="*/ 173 w 307"/>
                <a:gd name="T57" fmla="*/ 137 h 350"/>
                <a:gd name="T58" fmla="*/ 224 w 307"/>
                <a:gd name="T59" fmla="*/ 84 h 350"/>
                <a:gd name="T60" fmla="*/ 267 w 307"/>
                <a:gd name="T61" fmla="*/ 40 h 350"/>
                <a:gd name="T62" fmla="*/ 307 w 307"/>
                <a:gd name="T63" fmla="*/ 0 h 350"/>
                <a:gd name="T64" fmla="*/ 307 w 307"/>
                <a:gd name="T65" fmla="*/ 0 h 350"/>
                <a:gd name="T66" fmla="*/ 249 w 307"/>
                <a:gd name="T67" fmla="*/ 0 h 350"/>
                <a:gd name="T68" fmla="*/ 200 w 307"/>
                <a:gd name="T69" fmla="*/ 0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07" h="350">
                  <a:moveTo>
                    <a:pt x="200" y="0"/>
                  </a:moveTo>
                  <a:lnTo>
                    <a:pt x="200" y="0"/>
                  </a:lnTo>
                  <a:lnTo>
                    <a:pt x="182" y="16"/>
                  </a:lnTo>
                  <a:lnTo>
                    <a:pt x="178" y="0"/>
                  </a:lnTo>
                  <a:lnTo>
                    <a:pt x="161" y="33"/>
                  </a:lnTo>
                  <a:lnTo>
                    <a:pt x="161" y="33"/>
                  </a:lnTo>
                  <a:lnTo>
                    <a:pt x="156" y="39"/>
                  </a:lnTo>
                  <a:lnTo>
                    <a:pt x="152" y="45"/>
                  </a:lnTo>
                  <a:lnTo>
                    <a:pt x="147" y="3"/>
                  </a:lnTo>
                  <a:lnTo>
                    <a:pt x="140" y="12"/>
                  </a:lnTo>
                  <a:lnTo>
                    <a:pt x="140" y="12"/>
                  </a:lnTo>
                  <a:lnTo>
                    <a:pt x="138" y="4"/>
                  </a:lnTo>
                  <a:lnTo>
                    <a:pt x="138" y="4"/>
                  </a:lnTo>
                  <a:lnTo>
                    <a:pt x="111" y="7"/>
                  </a:lnTo>
                  <a:lnTo>
                    <a:pt x="102" y="7"/>
                  </a:lnTo>
                  <a:lnTo>
                    <a:pt x="102" y="7"/>
                  </a:lnTo>
                  <a:lnTo>
                    <a:pt x="89" y="42"/>
                  </a:lnTo>
                  <a:lnTo>
                    <a:pt x="74" y="90"/>
                  </a:lnTo>
                  <a:lnTo>
                    <a:pt x="57" y="146"/>
                  </a:lnTo>
                  <a:lnTo>
                    <a:pt x="39" y="205"/>
                  </a:lnTo>
                  <a:lnTo>
                    <a:pt x="12" y="306"/>
                  </a:lnTo>
                  <a:lnTo>
                    <a:pt x="0" y="350"/>
                  </a:lnTo>
                  <a:lnTo>
                    <a:pt x="0" y="350"/>
                  </a:lnTo>
                  <a:lnTo>
                    <a:pt x="12" y="329"/>
                  </a:lnTo>
                  <a:lnTo>
                    <a:pt x="28" y="306"/>
                  </a:lnTo>
                  <a:lnTo>
                    <a:pt x="48" y="280"/>
                  </a:lnTo>
                  <a:lnTo>
                    <a:pt x="69" y="253"/>
                  </a:lnTo>
                  <a:lnTo>
                    <a:pt x="120" y="194"/>
                  </a:lnTo>
                  <a:lnTo>
                    <a:pt x="173" y="137"/>
                  </a:lnTo>
                  <a:lnTo>
                    <a:pt x="224" y="84"/>
                  </a:lnTo>
                  <a:lnTo>
                    <a:pt x="267" y="40"/>
                  </a:lnTo>
                  <a:lnTo>
                    <a:pt x="307" y="0"/>
                  </a:lnTo>
                  <a:lnTo>
                    <a:pt x="307" y="0"/>
                  </a:lnTo>
                  <a:lnTo>
                    <a:pt x="249" y="0"/>
                  </a:lnTo>
                  <a:lnTo>
                    <a:pt x="200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87" name="Freeform 147"/>
            <p:cNvSpPr>
              <a:spLocks/>
            </p:cNvSpPr>
            <p:nvPr/>
          </p:nvSpPr>
          <p:spPr bwMode="auto">
            <a:xfrm>
              <a:off x="7088188" y="1360488"/>
              <a:ext cx="487363" cy="555625"/>
            </a:xfrm>
            <a:custGeom>
              <a:avLst/>
              <a:gdLst>
                <a:gd name="T0" fmla="*/ 200 w 307"/>
                <a:gd name="T1" fmla="*/ 0 h 350"/>
                <a:gd name="T2" fmla="*/ 200 w 307"/>
                <a:gd name="T3" fmla="*/ 0 h 350"/>
                <a:gd name="T4" fmla="*/ 182 w 307"/>
                <a:gd name="T5" fmla="*/ 16 h 350"/>
                <a:gd name="T6" fmla="*/ 178 w 307"/>
                <a:gd name="T7" fmla="*/ 0 h 350"/>
                <a:gd name="T8" fmla="*/ 161 w 307"/>
                <a:gd name="T9" fmla="*/ 33 h 350"/>
                <a:gd name="T10" fmla="*/ 161 w 307"/>
                <a:gd name="T11" fmla="*/ 33 h 350"/>
                <a:gd name="T12" fmla="*/ 156 w 307"/>
                <a:gd name="T13" fmla="*/ 39 h 350"/>
                <a:gd name="T14" fmla="*/ 152 w 307"/>
                <a:gd name="T15" fmla="*/ 45 h 350"/>
                <a:gd name="T16" fmla="*/ 147 w 307"/>
                <a:gd name="T17" fmla="*/ 3 h 350"/>
                <a:gd name="T18" fmla="*/ 140 w 307"/>
                <a:gd name="T19" fmla="*/ 12 h 350"/>
                <a:gd name="T20" fmla="*/ 140 w 307"/>
                <a:gd name="T21" fmla="*/ 12 h 350"/>
                <a:gd name="T22" fmla="*/ 138 w 307"/>
                <a:gd name="T23" fmla="*/ 4 h 350"/>
                <a:gd name="T24" fmla="*/ 138 w 307"/>
                <a:gd name="T25" fmla="*/ 4 h 350"/>
                <a:gd name="T26" fmla="*/ 111 w 307"/>
                <a:gd name="T27" fmla="*/ 7 h 350"/>
                <a:gd name="T28" fmla="*/ 102 w 307"/>
                <a:gd name="T29" fmla="*/ 7 h 350"/>
                <a:gd name="T30" fmla="*/ 102 w 307"/>
                <a:gd name="T31" fmla="*/ 7 h 350"/>
                <a:gd name="T32" fmla="*/ 89 w 307"/>
                <a:gd name="T33" fmla="*/ 42 h 350"/>
                <a:gd name="T34" fmla="*/ 74 w 307"/>
                <a:gd name="T35" fmla="*/ 90 h 350"/>
                <a:gd name="T36" fmla="*/ 57 w 307"/>
                <a:gd name="T37" fmla="*/ 146 h 350"/>
                <a:gd name="T38" fmla="*/ 39 w 307"/>
                <a:gd name="T39" fmla="*/ 205 h 350"/>
                <a:gd name="T40" fmla="*/ 12 w 307"/>
                <a:gd name="T41" fmla="*/ 306 h 350"/>
                <a:gd name="T42" fmla="*/ 0 w 307"/>
                <a:gd name="T43" fmla="*/ 350 h 350"/>
                <a:gd name="T44" fmla="*/ 0 w 307"/>
                <a:gd name="T45" fmla="*/ 350 h 350"/>
                <a:gd name="T46" fmla="*/ 12 w 307"/>
                <a:gd name="T47" fmla="*/ 329 h 350"/>
                <a:gd name="T48" fmla="*/ 28 w 307"/>
                <a:gd name="T49" fmla="*/ 306 h 350"/>
                <a:gd name="T50" fmla="*/ 48 w 307"/>
                <a:gd name="T51" fmla="*/ 280 h 350"/>
                <a:gd name="T52" fmla="*/ 69 w 307"/>
                <a:gd name="T53" fmla="*/ 253 h 350"/>
                <a:gd name="T54" fmla="*/ 120 w 307"/>
                <a:gd name="T55" fmla="*/ 194 h 350"/>
                <a:gd name="T56" fmla="*/ 173 w 307"/>
                <a:gd name="T57" fmla="*/ 137 h 350"/>
                <a:gd name="T58" fmla="*/ 224 w 307"/>
                <a:gd name="T59" fmla="*/ 84 h 350"/>
                <a:gd name="T60" fmla="*/ 267 w 307"/>
                <a:gd name="T61" fmla="*/ 40 h 350"/>
                <a:gd name="T62" fmla="*/ 307 w 307"/>
                <a:gd name="T63" fmla="*/ 0 h 350"/>
                <a:gd name="T64" fmla="*/ 307 w 307"/>
                <a:gd name="T65" fmla="*/ 0 h 350"/>
                <a:gd name="T66" fmla="*/ 249 w 307"/>
                <a:gd name="T67" fmla="*/ 0 h 350"/>
                <a:gd name="T68" fmla="*/ 200 w 307"/>
                <a:gd name="T69" fmla="*/ 0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07" h="350">
                  <a:moveTo>
                    <a:pt x="200" y="0"/>
                  </a:moveTo>
                  <a:lnTo>
                    <a:pt x="200" y="0"/>
                  </a:lnTo>
                  <a:lnTo>
                    <a:pt x="182" y="16"/>
                  </a:lnTo>
                  <a:lnTo>
                    <a:pt x="178" y="0"/>
                  </a:lnTo>
                  <a:lnTo>
                    <a:pt x="161" y="33"/>
                  </a:lnTo>
                  <a:lnTo>
                    <a:pt x="161" y="33"/>
                  </a:lnTo>
                  <a:lnTo>
                    <a:pt x="156" y="39"/>
                  </a:lnTo>
                  <a:lnTo>
                    <a:pt x="152" y="45"/>
                  </a:lnTo>
                  <a:lnTo>
                    <a:pt x="147" y="3"/>
                  </a:lnTo>
                  <a:lnTo>
                    <a:pt x="140" y="12"/>
                  </a:lnTo>
                  <a:lnTo>
                    <a:pt x="140" y="12"/>
                  </a:lnTo>
                  <a:lnTo>
                    <a:pt x="138" y="4"/>
                  </a:lnTo>
                  <a:lnTo>
                    <a:pt x="138" y="4"/>
                  </a:lnTo>
                  <a:lnTo>
                    <a:pt x="111" y="7"/>
                  </a:lnTo>
                  <a:lnTo>
                    <a:pt x="102" y="7"/>
                  </a:lnTo>
                  <a:lnTo>
                    <a:pt x="102" y="7"/>
                  </a:lnTo>
                  <a:lnTo>
                    <a:pt x="89" y="42"/>
                  </a:lnTo>
                  <a:lnTo>
                    <a:pt x="74" y="90"/>
                  </a:lnTo>
                  <a:lnTo>
                    <a:pt x="57" y="146"/>
                  </a:lnTo>
                  <a:lnTo>
                    <a:pt x="39" y="205"/>
                  </a:lnTo>
                  <a:lnTo>
                    <a:pt x="12" y="306"/>
                  </a:lnTo>
                  <a:lnTo>
                    <a:pt x="0" y="350"/>
                  </a:lnTo>
                  <a:lnTo>
                    <a:pt x="0" y="350"/>
                  </a:lnTo>
                  <a:lnTo>
                    <a:pt x="12" y="329"/>
                  </a:lnTo>
                  <a:lnTo>
                    <a:pt x="28" y="306"/>
                  </a:lnTo>
                  <a:lnTo>
                    <a:pt x="48" y="280"/>
                  </a:lnTo>
                  <a:lnTo>
                    <a:pt x="69" y="253"/>
                  </a:lnTo>
                  <a:lnTo>
                    <a:pt x="120" y="194"/>
                  </a:lnTo>
                  <a:lnTo>
                    <a:pt x="173" y="137"/>
                  </a:lnTo>
                  <a:lnTo>
                    <a:pt x="224" y="84"/>
                  </a:lnTo>
                  <a:lnTo>
                    <a:pt x="267" y="40"/>
                  </a:lnTo>
                  <a:lnTo>
                    <a:pt x="307" y="0"/>
                  </a:lnTo>
                  <a:lnTo>
                    <a:pt x="307" y="0"/>
                  </a:lnTo>
                  <a:lnTo>
                    <a:pt x="249" y="0"/>
                  </a:lnTo>
                  <a:lnTo>
                    <a:pt x="200" y="0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88" name="Freeform 148"/>
            <p:cNvSpPr>
              <a:spLocks/>
            </p:cNvSpPr>
            <p:nvPr/>
          </p:nvSpPr>
          <p:spPr bwMode="auto">
            <a:xfrm>
              <a:off x="7370763" y="1263650"/>
              <a:ext cx="241300" cy="204788"/>
            </a:xfrm>
            <a:custGeom>
              <a:avLst/>
              <a:gdLst>
                <a:gd name="T0" fmla="*/ 96 w 152"/>
                <a:gd name="T1" fmla="*/ 0 h 129"/>
                <a:gd name="T2" fmla="*/ 96 w 152"/>
                <a:gd name="T3" fmla="*/ 0 h 129"/>
                <a:gd name="T4" fmla="*/ 52 w 152"/>
                <a:gd name="T5" fmla="*/ 28 h 129"/>
                <a:gd name="T6" fmla="*/ 0 w 152"/>
                <a:gd name="T7" fmla="*/ 61 h 129"/>
                <a:gd name="T8" fmla="*/ 0 w 152"/>
                <a:gd name="T9" fmla="*/ 61 h 129"/>
                <a:gd name="T10" fmla="*/ 6 w 152"/>
                <a:gd name="T11" fmla="*/ 89 h 129"/>
                <a:gd name="T12" fmla="*/ 12 w 152"/>
                <a:gd name="T13" fmla="*/ 112 h 129"/>
                <a:gd name="T14" fmla="*/ 16 w 152"/>
                <a:gd name="T15" fmla="*/ 129 h 129"/>
                <a:gd name="T16" fmla="*/ 16 w 152"/>
                <a:gd name="T17" fmla="*/ 129 h 129"/>
                <a:gd name="T18" fmla="*/ 36 w 152"/>
                <a:gd name="T19" fmla="*/ 118 h 129"/>
                <a:gd name="T20" fmla="*/ 80 w 152"/>
                <a:gd name="T21" fmla="*/ 92 h 129"/>
                <a:gd name="T22" fmla="*/ 126 w 152"/>
                <a:gd name="T23" fmla="*/ 64 h 129"/>
                <a:gd name="T24" fmla="*/ 143 w 152"/>
                <a:gd name="T25" fmla="*/ 50 h 129"/>
                <a:gd name="T26" fmla="*/ 147 w 152"/>
                <a:gd name="T27" fmla="*/ 46 h 129"/>
                <a:gd name="T28" fmla="*/ 152 w 152"/>
                <a:gd name="T29" fmla="*/ 43 h 129"/>
                <a:gd name="T30" fmla="*/ 96 w 152"/>
                <a:gd name="T31" fmla="*/ 0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2" h="129">
                  <a:moveTo>
                    <a:pt x="96" y="0"/>
                  </a:moveTo>
                  <a:lnTo>
                    <a:pt x="96" y="0"/>
                  </a:lnTo>
                  <a:lnTo>
                    <a:pt x="52" y="28"/>
                  </a:lnTo>
                  <a:lnTo>
                    <a:pt x="0" y="61"/>
                  </a:lnTo>
                  <a:lnTo>
                    <a:pt x="0" y="61"/>
                  </a:lnTo>
                  <a:lnTo>
                    <a:pt x="6" y="89"/>
                  </a:lnTo>
                  <a:lnTo>
                    <a:pt x="12" y="112"/>
                  </a:lnTo>
                  <a:lnTo>
                    <a:pt x="16" y="129"/>
                  </a:lnTo>
                  <a:lnTo>
                    <a:pt x="16" y="129"/>
                  </a:lnTo>
                  <a:lnTo>
                    <a:pt x="36" y="118"/>
                  </a:lnTo>
                  <a:lnTo>
                    <a:pt x="80" y="92"/>
                  </a:lnTo>
                  <a:lnTo>
                    <a:pt x="126" y="64"/>
                  </a:lnTo>
                  <a:lnTo>
                    <a:pt x="143" y="50"/>
                  </a:lnTo>
                  <a:lnTo>
                    <a:pt x="147" y="46"/>
                  </a:lnTo>
                  <a:lnTo>
                    <a:pt x="152" y="43"/>
                  </a:lnTo>
                  <a:lnTo>
                    <a:pt x="9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89" name="Freeform 149"/>
            <p:cNvSpPr>
              <a:spLocks/>
            </p:cNvSpPr>
            <p:nvPr/>
          </p:nvSpPr>
          <p:spPr bwMode="auto">
            <a:xfrm>
              <a:off x="7245350" y="1290638"/>
              <a:ext cx="76200" cy="163513"/>
            </a:xfrm>
            <a:custGeom>
              <a:avLst/>
              <a:gdLst>
                <a:gd name="T0" fmla="*/ 45 w 48"/>
                <a:gd name="T1" fmla="*/ 0 h 103"/>
                <a:gd name="T2" fmla="*/ 45 w 48"/>
                <a:gd name="T3" fmla="*/ 0 h 103"/>
                <a:gd name="T4" fmla="*/ 45 w 48"/>
                <a:gd name="T5" fmla="*/ 3 h 103"/>
                <a:gd name="T6" fmla="*/ 44 w 48"/>
                <a:gd name="T7" fmla="*/ 15 h 103"/>
                <a:gd name="T8" fmla="*/ 45 w 48"/>
                <a:gd name="T9" fmla="*/ 30 h 103"/>
                <a:gd name="T10" fmla="*/ 47 w 48"/>
                <a:gd name="T11" fmla="*/ 39 h 103"/>
                <a:gd name="T12" fmla="*/ 48 w 48"/>
                <a:gd name="T13" fmla="*/ 47 h 103"/>
                <a:gd name="T14" fmla="*/ 48 w 48"/>
                <a:gd name="T15" fmla="*/ 47 h 103"/>
                <a:gd name="T16" fmla="*/ 36 w 48"/>
                <a:gd name="T17" fmla="*/ 72 h 103"/>
                <a:gd name="T18" fmla="*/ 26 w 48"/>
                <a:gd name="T19" fmla="*/ 91 h 103"/>
                <a:gd name="T20" fmla="*/ 21 w 48"/>
                <a:gd name="T21" fmla="*/ 98 h 103"/>
                <a:gd name="T22" fmla="*/ 17 w 48"/>
                <a:gd name="T23" fmla="*/ 103 h 103"/>
                <a:gd name="T24" fmla="*/ 17 w 48"/>
                <a:gd name="T25" fmla="*/ 103 h 103"/>
                <a:gd name="T26" fmla="*/ 8 w 48"/>
                <a:gd name="T27" fmla="*/ 75 h 103"/>
                <a:gd name="T28" fmla="*/ 3 w 48"/>
                <a:gd name="T29" fmla="*/ 53 h 103"/>
                <a:gd name="T30" fmla="*/ 0 w 48"/>
                <a:gd name="T31" fmla="*/ 35 h 103"/>
                <a:gd name="T32" fmla="*/ 45 w 48"/>
                <a:gd name="T33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8" h="103">
                  <a:moveTo>
                    <a:pt x="45" y="0"/>
                  </a:moveTo>
                  <a:lnTo>
                    <a:pt x="45" y="0"/>
                  </a:lnTo>
                  <a:lnTo>
                    <a:pt x="45" y="3"/>
                  </a:lnTo>
                  <a:lnTo>
                    <a:pt x="44" y="15"/>
                  </a:lnTo>
                  <a:lnTo>
                    <a:pt x="45" y="30"/>
                  </a:lnTo>
                  <a:lnTo>
                    <a:pt x="47" y="39"/>
                  </a:lnTo>
                  <a:lnTo>
                    <a:pt x="48" y="47"/>
                  </a:lnTo>
                  <a:lnTo>
                    <a:pt x="48" y="47"/>
                  </a:lnTo>
                  <a:lnTo>
                    <a:pt x="36" y="72"/>
                  </a:lnTo>
                  <a:lnTo>
                    <a:pt x="26" y="91"/>
                  </a:lnTo>
                  <a:lnTo>
                    <a:pt x="21" y="98"/>
                  </a:lnTo>
                  <a:lnTo>
                    <a:pt x="17" y="103"/>
                  </a:lnTo>
                  <a:lnTo>
                    <a:pt x="17" y="103"/>
                  </a:lnTo>
                  <a:lnTo>
                    <a:pt x="8" y="75"/>
                  </a:lnTo>
                  <a:lnTo>
                    <a:pt x="3" y="53"/>
                  </a:lnTo>
                  <a:lnTo>
                    <a:pt x="0" y="35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90" name="Freeform 150"/>
            <p:cNvSpPr>
              <a:spLocks/>
            </p:cNvSpPr>
            <p:nvPr/>
          </p:nvSpPr>
          <p:spPr bwMode="auto">
            <a:xfrm>
              <a:off x="7283450" y="1439863"/>
              <a:ext cx="106363" cy="115888"/>
            </a:xfrm>
            <a:custGeom>
              <a:avLst/>
              <a:gdLst>
                <a:gd name="T0" fmla="*/ 67 w 67"/>
                <a:gd name="T1" fmla="*/ 6 h 73"/>
                <a:gd name="T2" fmla="*/ 67 w 67"/>
                <a:gd name="T3" fmla="*/ 6 h 73"/>
                <a:gd name="T4" fmla="*/ 33 w 67"/>
                <a:gd name="T5" fmla="*/ 1 h 73"/>
                <a:gd name="T6" fmla="*/ 11 w 67"/>
                <a:gd name="T7" fmla="*/ 0 h 73"/>
                <a:gd name="T8" fmla="*/ 3 w 67"/>
                <a:gd name="T9" fmla="*/ 0 h 73"/>
                <a:gd name="T10" fmla="*/ 0 w 67"/>
                <a:gd name="T11" fmla="*/ 0 h 73"/>
                <a:gd name="T12" fmla="*/ 0 w 67"/>
                <a:gd name="T13" fmla="*/ 0 h 73"/>
                <a:gd name="T14" fmla="*/ 0 w 67"/>
                <a:gd name="T15" fmla="*/ 12 h 73"/>
                <a:gd name="T16" fmla="*/ 3 w 67"/>
                <a:gd name="T17" fmla="*/ 33 h 73"/>
                <a:gd name="T18" fmla="*/ 9 w 67"/>
                <a:gd name="T19" fmla="*/ 63 h 73"/>
                <a:gd name="T20" fmla="*/ 9 w 67"/>
                <a:gd name="T21" fmla="*/ 63 h 73"/>
                <a:gd name="T22" fmla="*/ 21 w 67"/>
                <a:gd name="T23" fmla="*/ 70 h 73"/>
                <a:gd name="T24" fmla="*/ 29 w 67"/>
                <a:gd name="T25" fmla="*/ 73 h 73"/>
                <a:gd name="T26" fmla="*/ 32 w 67"/>
                <a:gd name="T27" fmla="*/ 73 h 73"/>
                <a:gd name="T28" fmla="*/ 35 w 67"/>
                <a:gd name="T29" fmla="*/ 72 h 73"/>
                <a:gd name="T30" fmla="*/ 35 w 67"/>
                <a:gd name="T31" fmla="*/ 72 h 73"/>
                <a:gd name="T32" fmla="*/ 67 w 67"/>
                <a:gd name="T33" fmla="*/ 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7" h="73">
                  <a:moveTo>
                    <a:pt x="67" y="6"/>
                  </a:moveTo>
                  <a:lnTo>
                    <a:pt x="67" y="6"/>
                  </a:lnTo>
                  <a:lnTo>
                    <a:pt x="33" y="1"/>
                  </a:lnTo>
                  <a:lnTo>
                    <a:pt x="11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3" y="33"/>
                  </a:lnTo>
                  <a:lnTo>
                    <a:pt x="9" y="63"/>
                  </a:lnTo>
                  <a:lnTo>
                    <a:pt x="9" y="63"/>
                  </a:lnTo>
                  <a:lnTo>
                    <a:pt x="21" y="70"/>
                  </a:lnTo>
                  <a:lnTo>
                    <a:pt x="29" y="73"/>
                  </a:lnTo>
                  <a:lnTo>
                    <a:pt x="32" y="73"/>
                  </a:lnTo>
                  <a:lnTo>
                    <a:pt x="35" y="72"/>
                  </a:lnTo>
                  <a:lnTo>
                    <a:pt x="35" y="72"/>
                  </a:lnTo>
                  <a:lnTo>
                    <a:pt x="67" y="6"/>
                  </a:lnTo>
                  <a:close/>
                </a:path>
              </a:pathLst>
            </a:custGeom>
            <a:solidFill>
              <a:srgbClr val="161616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91" name="Freeform 151"/>
            <p:cNvSpPr>
              <a:spLocks/>
            </p:cNvSpPr>
            <p:nvPr/>
          </p:nvSpPr>
          <p:spPr bwMode="auto">
            <a:xfrm>
              <a:off x="7283450" y="1439863"/>
              <a:ext cx="106363" cy="115888"/>
            </a:xfrm>
            <a:custGeom>
              <a:avLst/>
              <a:gdLst>
                <a:gd name="T0" fmla="*/ 67 w 67"/>
                <a:gd name="T1" fmla="*/ 6 h 73"/>
                <a:gd name="T2" fmla="*/ 67 w 67"/>
                <a:gd name="T3" fmla="*/ 6 h 73"/>
                <a:gd name="T4" fmla="*/ 33 w 67"/>
                <a:gd name="T5" fmla="*/ 1 h 73"/>
                <a:gd name="T6" fmla="*/ 11 w 67"/>
                <a:gd name="T7" fmla="*/ 0 h 73"/>
                <a:gd name="T8" fmla="*/ 3 w 67"/>
                <a:gd name="T9" fmla="*/ 0 h 73"/>
                <a:gd name="T10" fmla="*/ 0 w 67"/>
                <a:gd name="T11" fmla="*/ 0 h 73"/>
                <a:gd name="T12" fmla="*/ 0 w 67"/>
                <a:gd name="T13" fmla="*/ 0 h 73"/>
                <a:gd name="T14" fmla="*/ 0 w 67"/>
                <a:gd name="T15" fmla="*/ 12 h 73"/>
                <a:gd name="T16" fmla="*/ 3 w 67"/>
                <a:gd name="T17" fmla="*/ 33 h 73"/>
                <a:gd name="T18" fmla="*/ 9 w 67"/>
                <a:gd name="T19" fmla="*/ 63 h 73"/>
                <a:gd name="T20" fmla="*/ 9 w 67"/>
                <a:gd name="T21" fmla="*/ 63 h 73"/>
                <a:gd name="T22" fmla="*/ 21 w 67"/>
                <a:gd name="T23" fmla="*/ 70 h 73"/>
                <a:gd name="T24" fmla="*/ 29 w 67"/>
                <a:gd name="T25" fmla="*/ 73 h 73"/>
                <a:gd name="T26" fmla="*/ 32 w 67"/>
                <a:gd name="T27" fmla="*/ 73 h 73"/>
                <a:gd name="T28" fmla="*/ 35 w 67"/>
                <a:gd name="T29" fmla="*/ 72 h 73"/>
                <a:gd name="T30" fmla="*/ 35 w 67"/>
                <a:gd name="T31" fmla="*/ 72 h 73"/>
                <a:gd name="T32" fmla="*/ 67 w 67"/>
                <a:gd name="T33" fmla="*/ 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7" h="73">
                  <a:moveTo>
                    <a:pt x="67" y="6"/>
                  </a:moveTo>
                  <a:lnTo>
                    <a:pt x="67" y="6"/>
                  </a:lnTo>
                  <a:lnTo>
                    <a:pt x="33" y="1"/>
                  </a:lnTo>
                  <a:lnTo>
                    <a:pt x="11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3" y="33"/>
                  </a:lnTo>
                  <a:lnTo>
                    <a:pt x="9" y="63"/>
                  </a:lnTo>
                  <a:lnTo>
                    <a:pt x="9" y="63"/>
                  </a:lnTo>
                  <a:lnTo>
                    <a:pt x="21" y="70"/>
                  </a:lnTo>
                  <a:lnTo>
                    <a:pt x="29" y="73"/>
                  </a:lnTo>
                  <a:lnTo>
                    <a:pt x="32" y="73"/>
                  </a:lnTo>
                  <a:lnTo>
                    <a:pt x="35" y="72"/>
                  </a:lnTo>
                  <a:lnTo>
                    <a:pt x="35" y="72"/>
                  </a:lnTo>
                  <a:lnTo>
                    <a:pt x="67" y="6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92" name="Freeform 153"/>
            <p:cNvSpPr>
              <a:spLocks/>
            </p:cNvSpPr>
            <p:nvPr/>
          </p:nvSpPr>
          <p:spPr bwMode="auto">
            <a:xfrm>
              <a:off x="7321550" y="1360488"/>
              <a:ext cx="49213" cy="84138"/>
            </a:xfrm>
            <a:custGeom>
              <a:avLst/>
              <a:gdLst>
                <a:gd name="T0" fmla="*/ 31 w 31"/>
                <a:gd name="T1" fmla="*/ 0 h 53"/>
                <a:gd name="T2" fmla="*/ 31 w 31"/>
                <a:gd name="T3" fmla="*/ 0 h 53"/>
                <a:gd name="T4" fmla="*/ 5 w 31"/>
                <a:gd name="T5" fmla="*/ 45 h 53"/>
                <a:gd name="T6" fmla="*/ 5 w 31"/>
                <a:gd name="T7" fmla="*/ 45 h 53"/>
                <a:gd name="T8" fmla="*/ 3 w 31"/>
                <a:gd name="T9" fmla="*/ 27 h 53"/>
                <a:gd name="T10" fmla="*/ 0 w 31"/>
                <a:gd name="T11" fmla="*/ 3 h 53"/>
                <a:gd name="T12" fmla="*/ 0 w 31"/>
                <a:gd name="T13" fmla="*/ 3 h 53"/>
                <a:gd name="T14" fmla="*/ 2 w 31"/>
                <a:gd name="T15" fmla="*/ 24 h 53"/>
                <a:gd name="T16" fmla="*/ 5 w 31"/>
                <a:gd name="T17" fmla="*/ 53 h 53"/>
                <a:gd name="T18" fmla="*/ 5 w 31"/>
                <a:gd name="T19" fmla="*/ 53 h 53"/>
                <a:gd name="T20" fmla="*/ 12 w 31"/>
                <a:gd name="T21" fmla="*/ 37 h 53"/>
                <a:gd name="T22" fmla="*/ 20 w 31"/>
                <a:gd name="T23" fmla="*/ 19 h 53"/>
                <a:gd name="T24" fmla="*/ 31 w 31"/>
                <a:gd name="T25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1" h="53">
                  <a:moveTo>
                    <a:pt x="31" y="0"/>
                  </a:moveTo>
                  <a:lnTo>
                    <a:pt x="31" y="0"/>
                  </a:lnTo>
                  <a:lnTo>
                    <a:pt x="5" y="45"/>
                  </a:lnTo>
                  <a:lnTo>
                    <a:pt x="5" y="45"/>
                  </a:lnTo>
                  <a:lnTo>
                    <a:pt x="3" y="27"/>
                  </a:lnTo>
                  <a:lnTo>
                    <a:pt x="0" y="3"/>
                  </a:lnTo>
                  <a:lnTo>
                    <a:pt x="0" y="3"/>
                  </a:lnTo>
                  <a:lnTo>
                    <a:pt x="2" y="24"/>
                  </a:lnTo>
                  <a:lnTo>
                    <a:pt x="5" y="53"/>
                  </a:lnTo>
                  <a:lnTo>
                    <a:pt x="5" y="53"/>
                  </a:lnTo>
                  <a:lnTo>
                    <a:pt x="12" y="37"/>
                  </a:lnTo>
                  <a:lnTo>
                    <a:pt x="20" y="19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A0A2A3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93" name="Freeform 154"/>
            <p:cNvSpPr>
              <a:spLocks/>
            </p:cNvSpPr>
            <p:nvPr/>
          </p:nvSpPr>
          <p:spPr bwMode="auto">
            <a:xfrm>
              <a:off x="7321550" y="1360488"/>
              <a:ext cx="49213" cy="84138"/>
            </a:xfrm>
            <a:custGeom>
              <a:avLst/>
              <a:gdLst>
                <a:gd name="T0" fmla="*/ 31 w 31"/>
                <a:gd name="T1" fmla="*/ 0 h 53"/>
                <a:gd name="T2" fmla="*/ 31 w 31"/>
                <a:gd name="T3" fmla="*/ 0 h 53"/>
                <a:gd name="T4" fmla="*/ 5 w 31"/>
                <a:gd name="T5" fmla="*/ 45 h 53"/>
                <a:gd name="T6" fmla="*/ 5 w 31"/>
                <a:gd name="T7" fmla="*/ 45 h 53"/>
                <a:gd name="T8" fmla="*/ 3 w 31"/>
                <a:gd name="T9" fmla="*/ 27 h 53"/>
                <a:gd name="T10" fmla="*/ 0 w 31"/>
                <a:gd name="T11" fmla="*/ 3 h 53"/>
                <a:gd name="T12" fmla="*/ 0 w 31"/>
                <a:gd name="T13" fmla="*/ 3 h 53"/>
                <a:gd name="T14" fmla="*/ 2 w 31"/>
                <a:gd name="T15" fmla="*/ 24 h 53"/>
                <a:gd name="T16" fmla="*/ 5 w 31"/>
                <a:gd name="T17" fmla="*/ 53 h 53"/>
                <a:gd name="T18" fmla="*/ 5 w 31"/>
                <a:gd name="T19" fmla="*/ 53 h 53"/>
                <a:gd name="T20" fmla="*/ 12 w 31"/>
                <a:gd name="T21" fmla="*/ 37 h 53"/>
                <a:gd name="T22" fmla="*/ 20 w 31"/>
                <a:gd name="T23" fmla="*/ 19 h 53"/>
                <a:gd name="T24" fmla="*/ 31 w 31"/>
                <a:gd name="T25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1" h="53">
                  <a:moveTo>
                    <a:pt x="31" y="0"/>
                  </a:moveTo>
                  <a:lnTo>
                    <a:pt x="31" y="0"/>
                  </a:lnTo>
                  <a:lnTo>
                    <a:pt x="5" y="45"/>
                  </a:lnTo>
                  <a:lnTo>
                    <a:pt x="5" y="45"/>
                  </a:lnTo>
                  <a:lnTo>
                    <a:pt x="3" y="27"/>
                  </a:lnTo>
                  <a:lnTo>
                    <a:pt x="0" y="3"/>
                  </a:lnTo>
                  <a:lnTo>
                    <a:pt x="0" y="3"/>
                  </a:lnTo>
                  <a:lnTo>
                    <a:pt x="2" y="24"/>
                  </a:lnTo>
                  <a:lnTo>
                    <a:pt x="5" y="53"/>
                  </a:lnTo>
                  <a:lnTo>
                    <a:pt x="5" y="53"/>
                  </a:lnTo>
                  <a:lnTo>
                    <a:pt x="12" y="37"/>
                  </a:lnTo>
                  <a:lnTo>
                    <a:pt x="20" y="19"/>
                  </a:lnTo>
                  <a:lnTo>
                    <a:pt x="31" y="0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94" name="Freeform 155"/>
            <p:cNvSpPr>
              <a:spLocks/>
            </p:cNvSpPr>
            <p:nvPr/>
          </p:nvSpPr>
          <p:spPr bwMode="auto">
            <a:xfrm>
              <a:off x="6853238" y="2463800"/>
              <a:ext cx="414338" cy="71438"/>
            </a:xfrm>
            <a:custGeom>
              <a:avLst/>
              <a:gdLst>
                <a:gd name="T0" fmla="*/ 0 w 261"/>
                <a:gd name="T1" fmla="*/ 2 h 45"/>
                <a:gd name="T2" fmla="*/ 0 w 261"/>
                <a:gd name="T3" fmla="*/ 2 h 45"/>
                <a:gd name="T4" fmla="*/ 36 w 261"/>
                <a:gd name="T5" fmla="*/ 0 h 45"/>
                <a:gd name="T6" fmla="*/ 65 w 261"/>
                <a:gd name="T7" fmla="*/ 0 h 45"/>
                <a:gd name="T8" fmla="*/ 83 w 261"/>
                <a:gd name="T9" fmla="*/ 0 h 45"/>
                <a:gd name="T10" fmla="*/ 89 w 261"/>
                <a:gd name="T11" fmla="*/ 8 h 45"/>
                <a:gd name="T12" fmla="*/ 89 w 261"/>
                <a:gd name="T13" fmla="*/ 8 h 45"/>
                <a:gd name="T14" fmla="*/ 155 w 261"/>
                <a:gd name="T15" fmla="*/ 20 h 45"/>
                <a:gd name="T16" fmla="*/ 211 w 261"/>
                <a:gd name="T17" fmla="*/ 32 h 45"/>
                <a:gd name="T18" fmla="*/ 238 w 261"/>
                <a:gd name="T19" fmla="*/ 39 h 45"/>
                <a:gd name="T20" fmla="*/ 261 w 261"/>
                <a:gd name="T21" fmla="*/ 45 h 45"/>
                <a:gd name="T22" fmla="*/ 261 w 261"/>
                <a:gd name="T23" fmla="*/ 45 h 45"/>
                <a:gd name="T24" fmla="*/ 244 w 261"/>
                <a:gd name="T25" fmla="*/ 41 h 45"/>
                <a:gd name="T26" fmla="*/ 202 w 261"/>
                <a:gd name="T27" fmla="*/ 32 h 45"/>
                <a:gd name="T28" fmla="*/ 175 w 261"/>
                <a:gd name="T29" fmla="*/ 26 h 45"/>
                <a:gd name="T30" fmla="*/ 145 w 261"/>
                <a:gd name="T31" fmla="*/ 21 h 45"/>
                <a:gd name="T32" fmla="*/ 116 w 261"/>
                <a:gd name="T33" fmla="*/ 18 h 45"/>
                <a:gd name="T34" fmla="*/ 87 w 261"/>
                <a:gd name="T35" fmla="*/ 15 h 45"/>
                <a:gd name="T36" fmla="*/ 80 w 261"/>
                <a:gd name="T37" fmla="*/ 6 h 45"/>
                <a:gd name="T38" fmla="*/ 80 w 261"/>
                <a:gd name="T39" fmla="*/ 6 h 45"/>
                <a:gd name="T40" fmla="*/ 46 w 261"/>
                <a:gd name="T41" fmla="*/ 3 h 45"/>
                <a:gd name="T42" fmla="*/ 21 w 261"/>
                <a:gd name="T43" fmla="*/ 2 h 45"/>
                <a:gd name="T44" fmla="*/ 0 w 261"/>
                <a:gd name="T45" fmla="*/ 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61" h="45">
                  <a:moveTo>
                    <a:pt x="0" y="2"/>
                  </a:moveTo>
                  <a:lnTo>
                    <a:pt x="0" y="2"/>
                  </a:lnTo>
                  <a:lnTo>
                    <a:pt x="36" y="0"/>
                  </a:lnTo>
                  <a:lnTo>
                    <a:pt x="65" y="0"/>
                  </a:lnTo>
                  <a:lnTo>
                    <a:pt x="83" y="0"/>
                  </a:lnTo>
                  <a:lnTo>
                    <a:pt x="89" y="8"/>
                  </a:lnTo>
                  <a:lnTo>
                    <a:pt x="89" y="8"/>
                  </a:lnTo>
                  <a:lnTo>
                    <a:pt x="155" y="20"/>
                  </a:lnTo>
                  <a:lnTo>
                    <a:pt x="211" y="32"/>
                  </a:lnTo>
                  <a:lnTo>
                    <a:pt x="238" y="39"/>
                  </a:lnTo>
                  <a:lnTo>
                    <a:pt x="261" y="45"/>
                  </a:lnTo>
                  <a:lnTo>
                    <a:pt x="261" y="45"/>
                  </a:lnTo>
                  <a:lnTo>
                    <a:pt x="244" y="41"/>
                  </a:lnTo>
                  <a:lnTo>
                    <a:pt x="202" y="32"/>
                  </a:lnTo>
                  <a:lnTo>
                    <a:pt x="175" y="26"/>
                  </a:lnTo>
                  <a:lnTo>
                    <a:pt x="145" y="21"/>
                  </a:lnTo>
                  <a:lnTo>
                    <a:pt x="116" y="18"/>
                  </a:lnTo>
                  <a:lnTo>
                    <a:pt x="87" y="15"/>
                  </a:lnTo>
                  <a:lnTo>
                    <a:pt x="80" y="6"/>
                  </a:lnTo>
                  <a:lnTo>
                    <a:pt x="80" y="6"/>
                  </a:lnTo>
                  <a:lnTo>
                    <a:pt x="46" y="3"/>
                  </a:lnTo>
                  <a:lnTo>
                    <a:pt x="21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242728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95" name="Freeform 156"/>
            <p:cNvSpPr>
              <a:spLocks/>
            </p:cNvSpPr>
            <p:nvPr/>
          </p:nvSpPr>
          <p:spPr bwMode="auto">
            <a:xfrm>
              <a:off x="6853238" y="2463800"/>
              <a:ext cx="414338" cy="71438"/>
            </a:xfrm>
            <a:custGeom>
              <a:avLst/>
              <a:gdLst>
                <a:gd name="T0" fmla="*/ 0 w 261"/>
                <a:gd name="T1" fmla="*/ 2 h 45"/>
                <a:gd name="T2" fmla="*/ 0 w 261"/>
                <a:gd name="T3" fmla="*/ 2 h 45"/>
                <a:gd name="T4" fmla="*/ 36 w 261"/>
                <a:gd name="T5" fmla="*/ 0 h 45"/>
                <a:gd name="T6" fmla="*/ 65 w 261"/>
                <a:gd name="T7" fmla="*/ 0 h 45"/>
                <a:gd name="T8" fmla="*/ 83 w 261"/>
                <a:gd name="T9" fmla="*/ 0 h 45"/>
                <a:gd name="T10" fmla="*/ 89 w 261"/>
                <a:gd name="T11" fmla="*/ 8 h 45"/>
                <a:gd name="T12" fmla="*/ 89 w 261"/>
                <a:gd name="T13" fmla="*/ 8 h 45"/>
                <a:gd name="T14" fmla="*/ 155 w 261"/>
                <a:gd name="T15" fmla="*/ 20 h 45"/>
                <a:gd name="T16" fmla="*/ 211 w 261"/>
                <a:gd name="T17" fmla="*/ 32 h 45"/>
                <a:gd name="T18" fmla="*/ 238 w 261"/>
                <a:gd name="T19" fmla="*/ 39 h 45"/>
                <a:gd name="T20" fmla="*/ 261 w 261"/>
                <a:gd name="T21" fmla="*/ 45 h 45"/>
                <a:gd name="T22" fmla="*/ 261 w 261"/>
                <a:gd name="T23" fmla="*/ 45 h 45"/>
                <a:gd name="T24" fmla="*/ 244 w 261"/>
                <a:gd name="T25" fmla="*/ 41 h 45"/>
                <a:gd name="T26" fmla="*/ 202 w 261"/>
                <a:gd name="T27" fmla="*/ 32 h 45"/>
                <a:gd name="T28" fmla="*/ 175 w 261"/>
                <a:gd name="T29" fmla="*/ 26 h 45"/>
                <a:gd name="T30" fmla="*/ 145 w 261"/>
                <a:gd name="T31" fmla="*/ 21 h 45"/>
                <a:gd name="T32" fmla="*/ 116 w 261"/>
                <a:gd name="T33" fmla="*/ 18 h 45"/>
                <a:gd name="T34" fmla="*/ 87 w 261"/>
                <a:gd name="T35" fmla="*/ 15 h 45"/>
                <a:gd name="T36" fmla="*/ 80 w 261"/>
                <a:gd name="T37" fmla="*/ 6 h 45"/>
                <a:gd name="T38" fmla="*/ 80 w 261"/>
                <a:gd name="T39" fmla="*/ 6 h 45"/>
                <a:gd name="T40" fmla="*/ 46 w 261"/>
                <a:gd name="T41" fmla="*/ 3 h 45"/>
                <a:gd name="T42" fmla="*/ 21 w 261"/>
                <a:gd name="T43" fmla="*/ 2 h 45"/>
                <a:gd name="T44" fmla="*/ 0 w 261"/>
                <a:gd name="T45" fmla="*/ 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61" h="45">
                  <a:moveTo>
                    <a:pt x="0" y="2"/>
                  </a:moveTo>
                  <a:lnTo>
                    <a:pt x="0" y="2"/>
                  </a:lnTo>
                  <a:lnTo>
                    <a:pt x="36" y="0"/>
                  </a:lnTo>
                  <a:lnTo>
                    <a:pt x="65" y="0"/>
                  </a:lnTo>
                  <a:lnTo>
                    <a:pt x="83" y="0"/>
                  </a:lnTo>
                  <a:lnTo>
                    <a:pt x="89" y="8"/>
                  </a:lnTo>
                  <a:lnTo>
                    <a:pt x="89" y="8"/>
                  </a:lnTo>
                  <a:lnTo>
                    <a:pt x="155" y="20"/>
                  </a:lnTo>
                  <a:lnTo>
                    <a:pt x="211" y="32"/>
                  </a:lnTo>
                  <a:lnTo>
                    <a:pt x="238" y="39"/>
                  </a:lnTo>
                  <a:lnTo>
                    <a:pt x="261" y="45"/>
                  </a:lnTo>
                  <a:lnTo>
                    <a:pt x="261" y="45"/>
                  </a:lnTo>
                  <a:lnTo>
                    <a:pt x="244" y="41"/>
                  </a:lnTo>
                  <a:lnTo>
                    <a:pt x="202" y="32"/>
                  </a:lnTo>
                  <a:lnTo>
                    <a:pt x="175" y="26"/>
                  </a:lnTo>
                  <a:lnTo>
                    <a:pt x="145" y="21"/>
                  </a:lnTo>
                  <a:lnTo>
                    <a:pt x="116" y="18"/>
                  </a:lnTo>
                  <a:lnTo>
                    <a:pt x="87" y="15"/>
                  </a:lnTo>
                  <a:lnTo>
                    <a:pt x="80" y="6"/>
                  </a:lnTo>
                  <a:lnTo>
                    <a:pt x="80" y="6"/>
                  </a:lnTo>
                  <a:lnTo>
                    <a:pt x="46" y="3"/>
                  </a:lnTo>
                  <a:lnTo>
                    <a:pt x="21" y="2"/>
                  </a:lnTo>
                  <a:lnTo>
                    <a:pt x="0" y="2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96" name="Freeform 157"/>
            <p:cNvSpPr>
              <a:spLocks/>
            </p:cNvSpPr>
            <p:nvPr/>
          </p:nvSpPr>
          <p:spPr bwMode="auto">
            <a:xfrm>
              <a:off x="7370763" y="1331913"/>
              <a:ext cx="825500" cy="892175"/>
            </a:xfrm>
            <a:custGeom>
              <a:avLst/>
              <a:gdLst>
                <a:gd name="T0" fmla="*/ 152 w 520"/>
                <a:gd name="T1" fmla="*/ 0 h 562"/>
                <a:gd name="T2" fmla="*/ 206 w 520"/>
                <a:gd name="T3" fmla="*/ 10 h 562"/>
                <a:gd name="T4" fmla="*/ 264 w 520"/>
                <a:gd name="T5" fmla="*/ 25 h 562"/>
                <a:gd name="T6" fmla="*/ 330 w 520"/>
                <a:gd name="T7" fmla="*/ 51 h 562"/>
                <a:gd name="T8" fmla="*/ 396 w 520"/>
                <a:gd name="T9" fmla="*/ 89 h 562"/>
                <a:gd name="T10" fmla="*/ 427 w 520"/>
                <a:gd name="T11" fmla="*/ 113 h 562"/>
                <a:gd name="T12" fmla="*/ 455 w 520"/>
                <a:gd name="T13" fmla="*/ 140 h 562"/>
                <a:gd name="T14" fmla="*/ 479 w 520"/>
                <a:gd name="T15" fmla="*/ 170 h 562"/>
                <a:gd name="T16" fmla="*/ 499 w 520"/>
                <a:gd name="T17" fmla="*/ 206 h 562"/>
                <a:gd name="T18" fmla="*/ 513 w 520"/>
                <a:gd name="T19" fmla="*/ 246 h 562"/>
                <a:gd name="T20" fmla="*/ 520 w 520"/>
                <a:gd name="T21" fmla="*/ 291 h 562"/>
                <a:gd name="T22" fmla="*/ 520 w 520"/>
                <a:gd name="T23" fmla="*/ 321 h 562"/>
                <a:gd name="T24" fmla="*/ 513 w 520"/>
                <a:gd name="T25" fmla="*/ 374 h 562"/>
                <a:gd name="T26" fmla="*/ 493 w 520"/>
                <a:gd name="T27" fmla="*/ 419 h 562"/>
                <a:gd name="T28" fmla="*/ 466 w 520"/>
                <a:gd name="T29" fmla="*/ 457 h 562"/>
                <a:gd name="T30" fmla="*/ 430 w 520"/>
                <a:gd name="T31" fmla="*/ 488 h 562"/>
                <a:gd name="T32" fmla="*/ 387 w 520"/>
                <a:gd name="T33" fmla="*/ 513 h 562"/>
                <a:gd name="T34" fmla="*/ 342 w 520"/>
                <a:gd name="T35" fmla="*/ 531 h 562"/>
                <a:gd name="T36" fmla="*/ 292 w 520"/>
                <a:gd name="T37" fmla="*/ 544 h 562"/>
                <a:gd name="T38" fmla="*/ 218 w 520"/>
                <a:gd name="T39" fmla="*/ 556 h 562"/>
                <a:gd name="T40" fmla="*/ 125 w 520"/>
                <a:gd name="T41" fmla="*/ 562 h 562"/>
                <a:gd name="T42" fmla="*/ 49 w 520"/>
                <a:gd name="T43" fmla="*/ 561 h 562"/>
                <a:gd name="T44" fmla="*/ 0 w 520"/>
                <a:gd name="T45" fmla="*/ 558 h 562"/>
                <a:gd name="T46" fmla="*/ 7 w 520"/>
                <a:gd name="T47" fmla="*/ 541 h 562"/>
                <a:gd name="T48" fmla="*/ 24 w 520"/>
                <a:gd name="T49" fmla="*/ 502 h 562"/>
                <a:gd name="T50" fmla="*/ 33 w 520"/>
                <a:gd name="T51" fmla="*/ 467 h 562"/>
                <a:gd name="T52" fmla="*/ 34 w 520"/>
                <a:gd name="T53" fmla="*/ 446 h 562"/>
                <a:gd name="T54" fmla="*/ 31 w 520"/>
                <a:gd name="T55" fmla="*/ 428 h 562"/>
                <a:gd name="T56" fmla="*/ 25 w 520"/>
                <a:gd name="T57" fmla="*/ 420 h 562"/>
                <a:gd name="T58" fmla="*/ 86 w 520"/>
                <a:gd name="T59" fmla="*/ 434 h 562"/>
                <a:gd name="T60" fmla="*/ 146 w 520"/>
                <a:gd name="T61" fmla="*/ 443 h 562"/>
                <a:gd name="T62" fmla="*/ 217 w 520"/>
                <a:gd name="T63" fmla="*/ 448 h 562"/>
                <a:gd name="T64" fmla="*/ 270 w 520"/>
                <a:gd name="T65" fmla="*/ 445 h 562"/>
                <a:gd name="T66" fmla="*/ 304 w 520"/>
                <a:gd name="T67" fmla="*/ 439 h 562"/>
                <a:gd name="T68" fmla="*/ 338 w 520"/>
                <a:gd name="T69" fmla="*/ 430 h 562"/>
                <a:gd name="T70" fmla="*/ 366 w 520"/>
                <a:gd name="T71" fmla="*/ 414 h 562"/>
                <a:gd name="T72" fmla="*/ 390 w 520"/>
                <a:gd name="T73" fmla="*/ 393 h 562"/>
                <a:gd name="T74" fmla="*/ 408 w 520"/>
                <a:gd name="T75" fmla="*/ 368 h 562"/>
                <a:gd name="T76" fmla="*/ 421 w 520"/>
                <a:gd name="T77" fmla="*/ 335 h 562"/>
                <a:gd name="T78" fmla="*/ 424 w 520"/>
                <a:gd name="T79" fmla="*/ 316 h 562"/>
                <a:gd name="T80" fmla="*/ 424 w 520"/>
                <a:gd name="T81" fmla="*/ 292 h 562"/>
                <a:gd name="T82" fmla="*/ 419 w 520"/>
                <a:gd name="T83" fmla="*/ 270 h 562"/>
                <a:gd name="T84" fmla="*/ 411 w 520"/>
                <a:gd name="T85" fmla="*/ 250 h 562"/>
                <a:gd name="T86" fmla="*/ 387 w 520"/>
                <a:gd name="T87" fmla="*/ 214 h 562"/>
                <a:gd name="T88" fmla="*/ 354 w 520"/>
                <a:gd name="T89" fmla="*/ 184 h 562"/>
                <a:gd name="T90" fmla="*/ 316 w 520"/>
                <a:gd name="T91" fmla="*/ 160 h 562"/>
                <a:gd name="T92" fmla="*/ 277 w 520"/>
                <a:gd name="T93" fmla="*/ 141 h 562"/>
                <a:gd name="T94" fmla="*/ 226 w 520"/>
                <a:gd name="T95" fmla="*/ 123 h 562"/>
                <a:gd name="T96" fmla="*/ 202 w 520"/>
                <a:gd name="T97" fmla="*/ 117 h 562"/>
                <a:gd name="T98" fmla="*/ 185 w 520"/>
                <a:gd name="T99" fmla="*/ 110 h 562"/>
                <a:gd name="T100" fmla="*/ 172 w 520"/>
                <a:gd name="T101" fmla="*/ 98 h 562"/>
                <a:gd name="T102" fmla="*/ 161 w 520"/>
                <a:gd name="T103" fmla="*/ 83 h 562"/>
                <a:gd name="T104" fmla="*/ 150 w 520"/>
                <a:gd name="T105" fmla="*/ 45 h 562"/>
                <a:gd name="T106" fmla="*/ 149 w 520"/>
                <a:gd name="T107" fmla="*/ 12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520" h="562">
                  <a:moveTo>
                    <a:pt x="152" y="0"/>
                  </a:moveTo>
                  <a:lnTo>
                    <a:pt x="152" y="0"/>
                  </a:lnTo>
                  <a:lnTo>
                    <a:pt x="167" y="1"/>
                  </a:lnTo>
                  <a:lnTo>
                    <a:pt x="206" y="10"/>
                  </a:lnTo>
                  <a:lnTo>
                    <a:pt x="233" y="16"/>
                  </a:lnTo>
                  <a:lnTo>
                    <a:pt x="264" y="25"/>
                  </a:lnTo>
                  <a:lnTo>
                    <a:pt x="295" y="37"/>
                  </a:lnTo>
                  <a:lnTo>
                    <a:pt x="330" y="51"/>
                  </a:lnTo>
                  <a:lnTo>
                    <a:pt x="363" y="68"/>
                  </a:lnTo>
                  <a:lnTo>
                    <a:pt x="396" y="89"/>
                  </a:lnTo>
                  <a:lnTo>
                    <a:pt x="411" y="99"/>
                  </a:lnTo>
                  <a:lnTo>
                    <a:pt x="427" y="113"/>
                  </a:lnTo>
                  <a:lnTo>
                    <a:pt x="442" y="125"/>
                  </a:lnTo>
                  <a:lnTo>
                    <a:pt x="455" y="140"/>
                  </a:lnTo>
                  <a:lnTo>
                    <a:pt x="469" y="155"/>
                  </a:lnTo>
                  <a:lnTo>
                    <a:pt x="479" y="170"/>
                  </a:lnTo>
                  <a:lnTo>
                    <a:pt x="490" y="188"/>
                  </a:lnTo>
                  <a:lnTo>
                    <a:pt x="499" y="206"/>
                  </a:lnTo>
                  <a:lnTo>
                    <a:pt x="506" y="226"/>
                  </a:lnTo>
                  <a:lnTo>
                    <a:pt x="513" y="246"/>
                  </a:lnTo>
                  <a:lnTo>
                    <a:pt x="517" y="268"/>
                  </a:lnTo>
                  <a:lnTo>
                    <a:pt x="520" y="291"/>
                  </a:lnTo>
                  <a:lnTo>
                    <a:pt x="520" y="291"/>
                  </a:lnTo>
                  <a:lnTo>
                    <a:pt x="520" y="321"/>
                  </a:lnTo>
                  <a:lnTo>
                    <a:pt x="519" y="348"/>
                  </a:lnTo>
                  <a:lnTo>
                    <a:pt x="513" y="374"/>
                  </a:lnTo>
                  <a:lnTo>
                    <a:pt x="503" y="398"/>
                  </a:lnTo>
                  <a:lnTo>
                    <a:pt x="493" y="419"/>
                  </a:lnTo>
                  <a:lnTo>
                    <a:pt x="481" y="440"/>
                  </a:lnTo>
                  <a:lnTo>
                    <a:pt x="466" y="457"/>
                  </a:lnTo>
                  <a:lnTo>
                    <a:pt x="448" y="473"/>
                  </a:lnTo>
                  <a:lnTo>
                    <a:pt x="430" y="488"/>
                  </a:lnTo>
                  <a:lnTo>
                    <a:pt x="410" y="500"/>
                  </a:lnTo>
                  <a:lnTo>
                    <a:pt x="387" y="513"/>
                  </a:lnTo>
                  <a:lnTo>
                    <a:pt x="365" y="522"/>
                  </a:lnTo>
                  <a:lnTo>
                    <a:pt x="342" y="531"/>
                  </a:lnTo>
                  <a:lnTo>
                    <a:pt x="318" y="538"/>
                  </a:lnTo>
                  <a:lnTo>
                    <a:pt x="292" y="544"/>
                  </a:lnTo>
                  <a:lnTo>
                    <a:pt x="268" y="550"/>
                  </a:lnTo>
                  <a:lnTo>
                    <a:pt x="218" y="556"/>
                  </a:lnTo>
                  <a:lnTo>
                    <a:pt x="170" y="561"/>
                  </a:lnTo>
                  <a:lnTo>
                    <a:pt x="125" y="562"/>
                  </a:lnTo>
                  <a:lnTo>
                    <a:pt x="84" y="562"/>
                  </a:lnTo>
                  <a:lnTo>
                    <a:pt x="49" y="561"/>
                  </a:lnTo>
                  <a:lnTo>
                    <a:pt x="22" y="559"/>
                  </a:lnTo>
                  <a:lnTo>
                    <a:pt x="0" y="558"/>
                  </a:lnTo>
                  <a:lnTo>
                    <a:pt x="0" y="558"/>
                  </a:lnTo>
                  <a:lnTo>
                    <a:pt x="7" y="541"/>
                  </a:lnTo>
                  <a:lnTo>
                    <a:pt x="16" y="523"/>
                  </a:lnTo>
                  <a:lnTo>
                    <a:pt x="24" y="502"/>
                  </a:lnTo>
                  <a:lnTo>
                    <a:pt x="31" y="479"/>
                  </a:lnTo>
                  <a:lnTo>
                    <a:pt x="33" y="467"/>
                  </a:lnTo>
                  <a:lnTo>
                    <a:pt x="34" y="457"/>
                  </a:lnTo>
                  <a:lnTo>
                    <a:pt x="34" y="446"/>
                  </a:lnTo>
                  <a:lnTo>
                    <a:pt x="34" y="437"/>
                  </a:lnTo>
                  <a:lnTo>
                    <a:pt x="31" y="428"/>
                  </a:lnTo>
                  <a:lnTo>
                    <a:pt x="25" y="420"/>
                  </a:lnTo>
                  <a:lnTo>
                    <a:pt x="25" y="420"/>
                  </a:lnTo>
                  <a:lnTo>
                    <a:pt x="42" y="425"/>
                  </a:lnTo>
                  <a:lnTo>
                    <a:pt x="86" y="434"/>
                  </a:lnTo>
                  <a:lnTo>
                    <a:pt x="114" y="439"/>
                  </a:lnTo>
                  <a:lnTo>
                    <a:pt x="146" y="443"/>
                  </a:lnTo>
                  <a:lnTo>
                    <a:pt x="181" y="446"/>
                  </a:lnTo>
                  <a:lnTo>
                    <a:pt x="217" y="448"/>
                  </a:lnTo>
                  <a:lnTo>
                    <a:pt x="253" y="448"/>
                  </a:lnTo>
                  <a:lnTo>
                    <a:pt x="270" y="445"/>
                  </a:lnTo>
                  <a:lnTo>
                    <a:pt x="288" y="443"/>
                  </a:lnTo>
                  <a:lnTo>
                    <a:pt x="304" y="439"/>
                  </a:lnTo>
                  <a:lnTo>
                    <a:pt x="321" y="434"/>
                  </a:lnTo>
                  <a:lnTo>
                    <a:pt x="338" y="430"/>
                  </a:lnTo>
                  <a:lnTo>
                    <a:pt x="353" y="422"/>
                  </a:lnTo>
                  <a:lnTo>
                    <a:pt x="366" y="414"/>
                  </a:lnTo>
                  <a:lnTo>
                    <a:pt x="378" y="405"/>
                  </a:lnTo>
                  <a:lnTo>
                    <a:pt x="390" y="393"/>
                  </a:lnTo>
                  <a:lnTo>
                    <a:pt x="399" y="381"/>
                  </a:lnTo>
                  <a:lnTo>
                    <a:pt x="408" y="368"/>
                  </a:lnTo>
                  <a:lnTo>
                    <a:pt x="414" y="353"/>
                  </a:lnTo>
                  <a:lnTo>
                    <a:pt x="421" y="335"/>
                  </a:lnTo>
                  <a:lnTo>
                    <a:pt x="424" y="316"/>
                  </a:lnTo>
                  <a:lnTo>
                    <a:pt x="424" y="316"/>
                  </a:lnTo>
                  <a:lnTo>
                    <a:pt x="424" y="304"/>
                  </a:lnTo>
                  <a:lnTo>
                    <a:pt x="424" y="292"/>
                  </a:lnTo>
                  <a:lnTo>
                    <a:pt x="422" y="280"/>
                  </a:lnTo>
                  <a:lnTo>
                    <a:pt x="419" y="270"/>
                  </a:lnTo>
                  <a:lnTo>
                    <a:pt x="416" y="259"/>
                  </a:lnTo>
                  <a:lnTo>
                    <a:pt x="411" y="250"/>
                  </a:lnTo>
                  <a:lnTo>
                    <a:pt x="401" y="230"/>
                  </a:lnTo>
                  <a:lnTo>
                    <a:pt x="387" y="214"/>
                  </a:lnTo>
                  <a:lnTo>
                    <a:pt x="372" y="197"/>
                  </a:lnTo>
                  <a:lnTo>
                    <a:pt x="354" y="184"/>
                  </a:lnTo>
                  <a:lnTo>
                    <a:pt x="336" y="170"/>
                  </a:lnTo>
                  <a:lnTo>
                    <a:pt x="316" y="160"/>
                  </a:lnTo>
                  <a:lnTo>
                    <a:pt x="297" y="149"/>
                  </a:lnTo>
                  <a:lnTo>
                    <a:pt x="277" y="141"/>
                  </a:lnTo>
                  <a:lnTo>
                    <a:pt x="259" y="134"/>
                  </a:lnTo>
                  <a:lnTo>
                    <a:pt x="226" y="123"/>
                  </a:lnTo>
                  <a:lnTo>
                    <a:pt x="202" y="117"/>
                  </a:lnTo>
                  <a:lnTo>
                    <a:pt x="202" y="117"/>
                  </a:lnTo>
                  <a:lnTo>
                    <a:pt x="193" y="114"/>
                  </a:lnTo>
                  <a:lnTo>
                    <a:pt x="185" y="110"/>
                  </a:lnTo>
                  <a:lnTo>
                    <a:pt x="178" y="105"/>
                  </a:lnTo>
                  <a:lnTo>
                    <a:pt x="172" y="98"/>
                  </a:lnTo>
                  <a:lnTo>
                    <a:pt x="166" y="90"/>
                  </a:lnTo>
                  <a:lnTo>
                    <a:pt x="161" y="83"/>
                  </a:lnTo>
                  <a:lnTo>
                    <a:pt x="155" y="65"/>
                  </a:lnTo>
                  <a:lnTo>
                    <a:pt x="150" y="45"/>
                  </a:lnTo>
                  <a:lnTo>
                    <a:pt x="149" y="27"/>
                  </a:lnTo>
                  <a:lnTo>
                    <a:pt x="149" y="12"/>
                  </a:lnTo>
                  <a:lnTo>
                    <a:pt x="152" y="0"/>
                  </a:lnTo>
                  <a:close/>
                </a:path>
              </a:pathLst>
            </a:custGeom>
            <a:solidFill>
              <a:srgbClr val="474C4D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97" name="Freeform 158"/>
            <p:cNvSpPr>
              <a:spLocks/>
            </p:cNvSpPr>
            <p:nvPr/>
          </p:nvSpPr>
          <p:spPr bwMode="auto">
            <a:xfrm>
              <a:off x="7370763" y="1331913"/>
              <a:ext cx="825500" cy="892175"/>
            </a:xfrm>
            <a:custGeom>
              <a:avLst/>
              <a:gdLst>
                <a:gd name="T0" fmla="*/ 152 w 520"/>
                <a:gd name="T1" fmla="*/ 0 h 562"/>
                <a:gd name="T2" fmla="*/ 206 w 520"/>
                <a:gd name="T3" fmla="*/ 10 h 562"/>
                <a:gd name="T4" fmla="*/ 264 w 520"/>
                <a:gd name="T5" fmla="*/ 25 h 562"/>
                <a:gd name="T6" fmla="*/ 330 w 520"/>
                <a:gd name="T7" fmla="*/ 51 h 562"/>
                <a:gd name="T8" fmla="*/ 396 w 520"/>
                <a:gd name="T9" fmla="*/ 89 h 562"/>
                <a:gd name="T10" fmla="*/ 427 w 520"/>
                <a:gd name="T11" fmla="*/ 113 h 562"/>
                <a:gd name="T12" fmla="*/ 455 w 520"/>
                <a:gd name="T13" fmla="*/ 140 h 562"/>
                <a:gd name="T14" fmla="*/ 479 w 520"/>
                <a:gd name="T15" fmla="*/ 170 h 562"/>
                <a:gd name="T16" fmla="*/ 499 w 520"/>
                <a:gd name="T17" fmla="*/ 206 h 562"/>
                <a:gd name="T18" fmla="*/ 513 w 520"/>
                <a:gd name="T19" fmla="*/ 246 h 562"/>
                <a:gd name="T20" fmla="*/ 520 w 520"/>
                <a:gd name="T21" fmla="*/ 291 h 562"/>
                <a:gd name="T22" fmla="*/ 520 w 520"/>
                <a:gd name="T23" fmla="*/ 321 h 562"/>
                <a:gd name="T24" fmla="*/ 513 w 520"/>
                <a:gd name="T25" fmla="*/ 374 h 562"/>
                <a:gd name="T26" fmla="*/ 493 w 520"/>
                <a:gd name="T27" fmla="*/ 419 h 562"/>
                <a:gd name="T28" fmla="*/ 466 w 520"/>
                <a:gd name="T29" fmla="*/ 457 h 562"/>
                <a:gd name="T30" fmla="*/ 430 w 520"/>
                <a:gd name="T31" fmla="*/ 488 h 562"/>
                <a:gd name="T32" fmla="*/ 387 w 520"/>
                <a:gd name="T33" fmla="*/ 513 h 562"/>
                <a:gd name="T34" fmla="*/ 342 w 520"/>
                <a:gd name="T35" fmla="*/ 531 h 562"/>
                <a:gd name="T36" fmla="*/ 292 w 520"/>
                <a:gd name="T37" fmla="*/ 544 h 562"/>
                <a:gd name="T38" fmla="*/ 218 w 520"/>
                <a:gd name="T39" fmla="*/ 556 h 562"/>
                <a:gd name="T40" fmla="*/ 125 w 520"/>
                <a:gd name="T41" fmla="*/ 562 h 562"/>
                <a:gd name="T42" fmla="*/ 49 w 520"/>
                <a:gd name="T43" fmla="*/ 561 h 562"/>
                <a:gd name="T44" fmla="*/ 0 w 520"/>
                <a:gd name="T45" fmla="*/ 558 h 562"/>
                <a:gd name="T46" fmla="*/ 7 w 520"/>
                <a:gd name="T47" fmla="*/ 541 h 562"/>
                <a:gd name="T48" fmla="*/ 24 w 520"/>
                <a:gd name="T49" fmla="*/ 502 h 562"/>
                <a:gd name="T50" fmla="*/ 33 w 520"/>
                <a:gd name="T51" fmla="*/ 467 h 562"/>
                <a:gd name="T52" fmla="*/ 34 w 520"/>
                <a:gd name="T53" fmla="*/ 446 h 562"/>
                <a:gd name="T54" fmla="*/ 31 w 520"/>
                <a:gd name="T55" fmla="*/ 428 h 562"/>
                <a:gd name="T56" fmla="*/ 25 w 520"/>
                <a:gd name="T57" fmla="*/ 420 h 562"/>
                <a:gd name="T58" fmla="*/ 86 w 520"/>
                <a:gd name="T59" fmla="*/ 434 h 562"/>
                <a:gd name="T60" fmla="*/ 146 w 520"/>
                <a:gd name="T61" fmla="*/ 443 h 562"/>
                <a:gd name="T62" fmla="*/ 217 w 520"/>
                <a:gd name="T63" fmla="*/ 448 h 562"/>
                <a:gd name="T64" fmla="*/ 270 w 520"/>
                <a:gd name="T65" fmla="*/ 445 h 562"/>
                <a:gd name="T66" fmla="*/ 304 w 520"/>
                <a:gd name="T67" fmla="*/ 439 h 562"/>
                <a:gd name="T68" fmla="*/ 338 w 520"/>
                <a:gd name="T69" fmla="*/ 430 h 562"/>
                <a:gd name="T70" fmla="*/ 366 w 520"/>
                <a:gd name="T71" fmla="*/ 414 h 562"/>
                <a:gd name="T72" fmla="*/ 390 w 520"/>
                <a:gd name="T73" fmla="*/ 393 h 562"/>
                <a:gd name="T74" fmla="*/ 408 w 520"/>
                <a:gd name="T75" fmla="*/ 368 h 562"/>
                <a:gd name="T76" fmla="*/ 421 w 520"/>
                <a:gd name="T77" fmla="*/ 335 h 562"/>
                <a:gd name="T78" fmla="*/ 424 w 520"/>
                <a:gd name="T79" fmla="*/ 316 h 562"/>
                <a:gd name="T80" fmla="*/ 424 w 520"/>
                <a:gd name="T81" fmla="*/ 292 h 562"/>
                <a:gd name="T82" fmla="*/ 419 w 520"/>
                <a:gd name="T83" fmla="*/ 270 h 562"/>
                <a:gd name="T84" fmla="*/ 411 w 520"/>
                <a:gd name="T85" fmla="*/ 250 h 562"/>
                <a:gd name="T86" fmla="*/ 387 w 520"/>
                <a:gd name="T87" fmla="*/ 214 h 562"/>
                <a:gd name="T88" fmla="*/ 354 w 520"/>
                <a:gd name="T89" fmla="*/ 184 h 562"/>
                <a:gd name="T90" fmla="*/ 316 w 520"/>
                <a:gd name="T91" fmla="*/ 160 h 562"/>
                <a:gd name="T92" fmla="*/ 277 w 520"/>
                <a:gd name="T93" fmla="*/ 141 h 562"/>
                <a:gd name="T94" fmla="*/ 226 w 520"/>
                <a:gd name="T95" fmla="*/ 123 h 562"/>
                <a:gd name="T96" fmla="*/ 202 w 520"/>
                <a:gd name="T97" fmla="*/ 117 h 562"/>
                <a:gd name="T98" fmla="*/ 185 w 520"/>
                <a:gd name="T99" fmla="*/ 110 h 562"/>
                <a:gd name="T100" fmla="*/ 172 w 520"/>
                <a:gd name="T101" fmla="*/ 98 h 562"/>
                <a:gd name="T102" fmla="*/ 161 w 520"/>
                <a:gd name="T103" fmla="*/ 83 h 562"/>
                <a:gd name="T104" fmla="*/ 150 w 520"/>
                <a:gd name="T105" fmla="*/ 45 h 562"/>
                <a:gd name="T106" fmla="*/ 149 w 520"/>
                <a:gd name="T107" fmla="*/ 12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520" h="562">
                  <a:moveTo>
                    <a:pt x="152" y="0"/>
                  </a:moveTo>
                  <a:lnTo>
                    <a:pt x="152" y="0"/>
                  </a:lnTo>
                  <a:lnTo>
                    <a:pt x="167" y="1"/>
                  </a:lnTo>
                  <a:lnTo>
                    <a:pt x="206" y="10"/>
                  </a:lnTo>
                  <a:lnTo>
                    <a:pt x="233" y="16"/>
                  </a:lnTo>
                  <a:lnTo>
                    <a:pt x="264" y="25"/>
                  </a:lnTo>
                  <a:lnTo>
                    <a:pt x="295" y="37"/>
                  </a:lnTo>
                  <a:lnTo>
                    <a:pt x="330" y="51"/>
                  </a:lnTo>
                  <a:lnTo>
                    <a:pt x="363" y="68"/>
                  </a:lnTo>
                  <a:lnTo>
                    <a:pt x="396" y="89"/>
                  </a:lnTo>
                  <a:lnTo>
                    <a:pt x="411" y="99"/>
                  </a:lnTo>
                  <a:lnTo>
                    <a:pt x="427" y="113"/>
                  </a:lnTo>
                  <a:lnTo>
                    <a:pt x="442" y="125"/>
                  </a:lnTo>
                  <a:lnTo>
                    <a:pt x="455" y="140"/>
                  </a:lnTo>
                  <a:lnTo>
                    <a:pt x="469" y="155"/>
                  </a:lnTo>
                  <a:lnTo>
                    <a:pt x="479" y="170"/>
                  </a:lnTo>
                  <a:lnTo>
                    <a:pt x="490" y="188"/>
                  </a:lnTo>
                  <a:lnTo>
                    <a:pt x="499" y="206"/>
                  </a:lnTo>
                  <a:lnTo>
                    <a:pt x="506" y="226"/>
                  </a:lnTo>
                  <a:lnTo>
                    <a:pt x="513" y="246"/>
                  </a:lnTo>
                  <a:lnTo>
                    <a:pt x="517" y="268"/>
                  </a:lnTo>
                  <a:lnTo>
                    <a:pt x="520" y="291"/>
                  </a:lnTo>
                  <a:lnTo>
                    <a:pt x="520" y="291"/>
                  </a:lnTo>
                  <a:lnTo>
                    <a:pt x="520" y="321"/>
                  </a:lnTo>
                  <a:lnTo>
                    <a:pt x="519" y="348"/>
                  </a:lnTo>
                  <a:lnTo>
                    <a:pt x="513" y="374"/>
                  </a:lnTo>
                  <a:lnTo>
                    <a:pt x="503" y="398"/>
                  </a:lnTo>
                  <a:lnTo>
                    <a:pt x="493" y="419"/>
                  </a:lnTo>
                  <a:lnTo>
                    <a:pt x="481" y="440"/>
                  </a:lnTo>
                  <a:lnTo>
                    <a:pt x="466" y="457"/>
                  </a:lnTo>
                  <a:lnTo>
                    <a:pt x="448" y="473"/>
                  </a:lnTo>
                  <a:lnTo>
                    <a:pt x="430" y="488"/>
                  </a:lnTo>
                  <a:lnTo>
                    <a:pt x="410" y="500"/>
                  </a:lnTo>
                  <a:lnTo>
                    <a:pt x="387" y="513"/>
                  </a:lnTo>
                  <a:lnTo>
                    <a:pt x="365" y="522"/>
                  </a:lnTo>
                  <a:lnTo>
                    <a:pt x="342" y="531"/>
                  </a:lnTo>
                  <a:lnTo>
                    <a:pt x="318" y="538"/>
                  </a:lnTo>
                  <a:lnTo>
                    <a:pt x="292" y="544"/>
                  </a:lnTo>
                  <a:lnTo>
                    <a:pt x="268" y="550"/>
                  </a:lnTo>
                  <a:lnTo>
                    <a:pt x="218" y="556"/>
                  </a:lnTo>
                  <a:lnTo>
                    <a:pt x="170" y="561"/>
                  </a:lnTo>
                  <a:lnTo>
                    <a:pt x="125" y="562"/>
                  </a:lnTo>
                  <a:lnTo>
                    <a:pt x="84" y="562"/>
                  </a:lnTo>
                  <a:lnTo>
                    <a:pt x="49" y="561"/>
                  </a:lnTo>
                  <a:lnTo>
                    <a:pt x="22" y="559"/>
                  </a:lnTo>
                  <a:lnTo>
                    <a:pt x="0" y="558"/>
                  </a:lnTo>
                  <a:lnTo>
                    <a:pt x="0" y="558"/>
                  </a:lnTo>
                  <a:lnTo>
                    <a:pt x="7" y="541"/>
                  </a:lnTo>
                  <a:lnTo>
                    <a:pt x="16" y="523"/>
                  </a:lnTo>
                  <a:lnTo>
                    <a:pt x="24" y="502"/>
                  </a:lnTo>
                  <a:lnTo>
                    <a:pt x="31" y="479"/>
                  </a:lnTo>
                  <a:lnTo>
                    <a:pt x="33" y="467"/>
                  </a:lnTo>
                  <a:lnTo>
                    <a:pt x="34" y="457"/>
                  </a:lnTo>
                  <a:lnTo>
                    <a:pt x="34" y="446"/>
                  </a:lnTo>
                  <a:lnTo>
                    <a:pt x="34" y="437"/>
                  </a:lnTo>
                  <a:lnTo>
                    <a:pt x="31" y="428"/>
                  </a:lnTo>
                  <a:lnTo>
                    <a:pt x="25" y="420"/>
                  </a:lnTo>
                  <a:lnTo>
                    <a:pt x="25" y="420"/>
                  </a:lnTo>
                  <a:lnTo>
                    <a:pt x="42" y="425"/>
                  </a:lnTo>
                  <a:lnTo>
                    <a:pt x="86" y="434"/>
                  </a:lnTo>
                  <a:lnTo>
                    <a:pt x="114" y="439"/>
                  </a:lnTo>
                  <a:lnTo>
                    <a:pt x="146" y="443"/>
                  </a:lnTo>
                  <a:lnTo>
                    <a:pt x="181" y="446"/>
                  </a:lnTo>
                  <a:lnTo>
                    <a:pt x="217" y="448"/>
                  </a:lnTo>
                  <a:lnTo>
                    <a:pt x="253" y="448"/>
                  </a:lnTo>
                  <a:lnTo>
                    <a:pt x="270" y="445"/>
                  </a:lnTo>
                  <a:lnTo>
                    <a:pt x="288" y="443"/>
                  </a:lnTo>
                  <a:lnTo>
                    <a:pt x="304" y="439"/>
                  </a:lnTo>
                  <a:lnTo>
                    <a:pt x="321" y="434"/>
                  </a:lnTo>
                  <a:lnTo>
                    <a:pt x="338" y="430"/>
                  </a:lnTo>
                  <a:lnTo>
                    <a:pt x="353" y="422"/>
                  </a:lnTo>
                  <a:lnTo>
                    <a:pt x="366" y="414"/>
                  </a:lnTo>
                  <a:lnTo>
                    <a:pt x="378" y="405"/>
                  </a:lnTo>
                  <a:lnTo>
                    <a:pt x="390" y="393"/>
                  </a:lnTo>
                  <a:lnTo>
                    <a:pt x="399" y="381"/>
                  </a:lnTo>
                  <a:lnTo>
                    <a:pt x="408" y="368"/>
                  </a:lnTo>
                  <a:lnTo>
                    <a:pt x="414" y="353"/>
                  </a:lnTo>
                  <a:lnTo>
                    <a:pt x="421" y="335"/>
                  </a:lnTo>
                  <a:lnTo>
                    <a:pt x="424" y="316"/>
                  </a:lnTo>
                  <a:lnTo>
                    <a:pt x="424" y="316"/>
                  </a:lnTo>
                  <a:lnTo>
                    <a:pt x="424" y="304"/>
                  </a:lnTo>
                  <a:lnTo>
                    <a:pt x="424" y="292"/>
                  </a:lnTo>
                  <a:lnTo>
                    <a:pt x="422" y="280"/>
                  </a:lnTo>
                  <a:lnTo>
                    <a:pt x="419" y="270"/>
                  </a:lnTo>
                  <a:lnTo>
                    <a:pt x="416" y="259"/>
                  </a:lnTo>
                  <a:lnTo>
                    <a:pt x="411" y="250"/>
                  </a:lnTo>
                  <a:lnTo>
                    <a:pt x="401" y="230"/>
                  </a:lnTo>
                  <a:lnTo>
                    <a:pt x="387" y="214"/>
                  </a:lnTo>
                  <a:lnTo>
                    <a:pt x="372" y="197"/>
                  </a:lnTo>
                  <a:lnTo>
                    <a:pt x="354" y="184"/>
                  </a:lnTo>
                  <a:lnTo>
                    <a:pt x="336" y="170"/>
                  </a:lnTo>
                  <a:lnTo>
                    <a:pt x="316" y="160"/>
                  </a:lnTo>
                  <a:lnTo>
                    <a:pt x="297" y="149"/>
                  </a:lnTo>
                  <a:lnTo>
                    <a:pt x="277" y="141"/>
                  </a:lnTo>
                  <a:lnTo>
                    <a:pt x="259" y="134"/>
                  </a:lnTo>
                  <a:lnTo>
                    <a:pt x="226" y="123"/>
                  </a:lnTo>
                  <a:lnTo>
                    <a:pt x="202" y="117"/>
                  </a:lnTo>
                  <a:lnTo>
                    <a:pt x="202" y="117"/>
                  </a:lnTo>
                  <a:lnTo>
                    <a:pt x="193" y="114"/>
                  </a:lnTo>
                  <a:lnTo>
                    <a:pt x="185" y="110"/>
                  </a:lnTo>
                  <a:lnTo>
                    <a:pt x="178" y="105"/>
                  </a:lnTo>
                  <a:lnTo>
                    <a:pt x="172" y="98"/>
                  </a:lnTo>
                  <a:lnTo>
                    <a:pt x="166" y="90"/>
                  </a:lnTo>
                  <a:lnTo>
                    <a:pt x="161" y="83"/>
                  </a:lnTo>
                  <a:lnTo>
                    <a:pt x="155" y="65"/>
                  </a:lnTo>
                  <a:lnTo>
                    <a:pt x="150" y="45"/>
                  </a:lnTo>
                  <a:lnTo>
                    <a:pt x="149" y="27"/>
                  </a:lnTo>
                  <a:lnTo>
                    <a:pt x="149" y="12"/>
                  </a:lnTo>
                  <a:lnTo>
                    <a:pt x="152" y="0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98" name="Freeform 159"/>
            <p:cNvSpPr>
              <a:spLocks/>
            </p:cNvSpPr>
            <p:nvPr/>
          </p:nvSpPr>
          <p:spPr bwMode="auto">
            <a:xfrm>
              <a:off x="7137400" y="2181225"/>
              <a:ext cx="895350" cy="285750"/>
            </a:xfrm>
            <a:custGeom>
              <a:avLst/>
              <a:gdLst>
                <a:gd name="T0" fmla="*/ 109 w 564"/>
                <a:gd name="T1" fmla="*/ 68 h 180"/>
                <a:gd name="T2" fmla="*/ 109 w 564"/>
                <a:gd name="T3" fmla="*/ 68 h 180"/>
                <a:gd name="T4" fmla="*/ 106 w 564"/>
                <a:gd name="T5" fmla="*/ 83 h 180"/>
                <a:gd name="T6" fmla="*/ 104 w 564"/>
                <a:gd name="T7" fmla="*/ 97 h 180"/>
                <a:gd name="T8" fmla="*/ 104 w 564"/>
                <a:gd name="T9" fmla="*/ 109 h 180"/>
                <a:gd name="T10" fmla="*/ 104 w 564"/>
                <a:gd name="T11" fmla="*/ 116 h 180"/>
                <a:gd name="T12" fmla="*/ 107 w 564"/>
                <a:gd name="T13" fmla="*/ 128 h 180"/>
                <a:gd name="T14" fmla="*/ 109 w 564"/>
                <a:gd name="T15" fmla="*/ 131 h 180"/>
                <a:gd name="T16" fmla="*/ 109 w 564"/>
                <a:gd name="T17" fmla="*/ 131 h 180"/>
                <a:gd name="T18" fmla="*/ 113 w 564"/>
                <a:gd name="T19" fmla="*/ 133 h 180"/>
                <a:gd name="T20" fmla="*/ 122 w 564"/>
                <a:gd name="T21" fmla="*/ 133 h 180"/>
                <a:gd name="T22" fmla="*/ 151 w 564"/>
                <a:gd name="T23" fmla="*/ 130 h 180"/>
                <a:gd name="T24" fmla="*/ 193 w 564"/>
                <a:gd name="T25" fmla="*/ 124 h 180"/>
                <a:gd name="T26" fmla="*/ 243 w 564"/>
                <a:gd name="T27" fmla="*/ 113 h 180"/>
                <a:gd name="T28" fmla="*/ 297 w 564"/>
                <a:gd name="T29" fmla="*/ 100 h 180"/>
                <a:gd name="T30" fmla="*/ 356 w 564"/>
                <a:gd name="T31" fmla="*/ 85 h 180"/>
                <a:gd name="T32" fmla="*/ 414 w 564"/>
                <a:gd name="T33" fmla="*/ 68 h 180"/>
                <a:gd name="T34" fmla="*/ 466 w 564"/>
                <a:gd name="T35" fmla="*/ 50 h 180"/>
                <a:gd name="T36" fmla="*/ 466 w 564"/>
                <a:gd name="T37" fmla="*/ 50 h 180"/>
                <a:gd name="T38" fmla="*/ 474 w 564"/>
                <a:gd name="T39" fmla="*/ 45 h 180"/>
                <a:gd name="T40" fmla="*/ 483 w 564"/>
                <a:gd name="T41" fmla="*/ 39 h 180"/>
                <a:gd name="T42" fmla="*/ 500 w 564"/>
                <a:gd name="T43" fmla="*/ 24 h 180"/>
                <a:gd name="T44" fmla="*/ 516 w 564"/>
                <a:gd name="T45" fmla="*/ 11 h 180"/>
                <a:gd name="T46" fmla="*/ 524 w 564"/>
                <a:gd name="T47" fmla="*/ 5 h 180"/>
                <a:gd name="T48" fmla="*/ 530 w 564"/>
                <a:gd name="T49" fmla="*/ 0 h 180"/>
                <a:gd name="T50" fmla="*/ 530 w 564"/>
                <a:gd name="T51" fmla="*/ 0 h 180"/>
                <a:gd name="T52" fmla="*/ 534 w 564"/>
                <a:gd name="T53" fmla="*/ 2 h 180"/>
                <a:gd name="T54" fmla="*/ 546 w 564"/>
                <a:gd name="T55" fmla="*/ 5 h 180"/>
                <a:gd name="T56" fmla="*/ 552 w 564"/>
                <a:gd name="T57" fmla="*/ 9 h 180"/>
                <a:gd name="T58" fmla="*/ 557 w 564"/>
                <a:gd name="T59" fmla="*/ 14 h 180"/>
                <a:gd name="T60" fmla="*/ 561 w 564"/>
                <a:gd name="T61" fmla="*/ 20 h 180"/>
                <a:gd name="T62" fmla="*/ 564 w 564"/>
                <a:gd name="T63" fmla="*/ 27 h 180"/>
                <a:gd name="T64" fmla="*/ 564 w 564"/>
                <a:gd name="T65" fmla="*/ 27 h 180"/>
                <a:gd name="T66" fmla="*/ 564 w 564"/>
                <a:gd name="T67" fmla="*/ 35 h 180"/>
                <a:gd name="T68" fmla="*/ 563 w 564"/>
                <a:gd name="T69" fmla="*/ 42 h 180"/>
                <a:gd name="T70" fmla="*/ 557 w 564"/>
                <a:gd name="T71" fmla="*/ 51 h 180"/>
                <a:gd name="T72" fmla="*/ 545 w 564"/>
                <a:gd name="T73" fmla="*/ 63 h 180"/>
                <a:gd name="T74" fmla="*/ 545 w 564"/>
                <a:gd name="T75" fmla="*/ 63 h 180"/>
                <a:gd name="T76" fmla="*/ 491 w 564"/>
                <a:gd name="T77" fmla="*/ 80 h 180"/>
                <a:gd name="T78" fmla="*/ 432 w 564"/>
                <a:gd name="T79" fmla="*/ 97 h 180"/>
                <a:gd name="T80" fmla="*/ 359 w 564"/>
                <a:gd name="T81" fmla="*/ 116 h 180"/>
                <a:gd name="T82" fmla="*/ 279 w 564"/>
                <a:gd name="T83" fmla="*/ 137 h 180"/>
                <a:gd name="T84" fmla="*/ 199 w 564"/>
                <a:gd name="T85" fmla="*/ 155 h 180"/>
                <a:gd name="T86" fmla="*/ 125 w 564"/>
                <a:gd name="T87" fmla="*/ 171 h 180"/>
                <a:gd name="T88" fmla="*/ 91 w 564"/>
                <a:gd name="T89" fmla="*/ 175 h 180"/>
                <a:gd name="T90" fmla="*/ 62 w 564"/>
                <a:gd name="T91" fmla="*/ 180 h 180"/>
                <a:gd name="T92" fmla="*/ 62 w 564"/>
                <a:gd name="T93" fmla="*/ 180 h 180"/>
                <a:gd name="T94" fmla="*/ 53 w 564"/>
                <a:gd name="T95" fmla="*/ 180 h 180"/>
                <a:gd name="T96" fmla="*/ 44 w 564"/>
                <a:gd name="T97" fmla="*/ 178 h 180"/>
                <a:gd name="T98" fmla="*/ 29 w 564"/>
                <a:gd name="T99" fmla="*/ 174 h 180"/>
                <a:gd name="T100" fmla="*/ 3 w 564"/>
                <a:gd name="T101" fmla="*/ 163 h 180"/>
                <a:gd name="T102" fmla="*/ 3 w 564"/>
                <a:gd name="T103" fmla="*/ 163 h 180"/>
                <a:gd name="T104" fmla="*/ 0 w 564"/>
                <a:gd name="T105" fmla="*/ 154 h 180"/>
                <a:gd name="T106" fmla="*/ 0 w 564"/>
                <a:gd name="T107" fmla="*/ 139 h 180"/>
                <a:gd name="T108" fmla="*/ 0 w 564"/>
                <a:gd name="T109" fmla="*/ 101 h 180"/>
                <a:gd name="T110" fmla="*/ 3 w 564"/>
                <a:gd name="T111" fmla="*/ 67 h 180"/>
                <a:gd name="T112" fmla="*/ 3 w 564"/>
                <a:gd name="T113" fmla="*/ 51 h 180"/>
                <a:gd name="T114" fmla="*/ 3 w 564"/>
                <a:gd name="T115" fmla="*/ 51 h 180"/>
                <a:gd name="T116" fmla="*/ 17 w 564"/>
                <a:gd name="T117" fmla="*/ 51 h 180"/>
                <a:gd name="T118" fmla="*/ 47 w 564"/>
                <a:gd name="T119" fmla="*/ 54 h 180"/>
                <a:gd name="T120" fmla="*/ 82 w 564"/>
                <a:gd name="T121" fmla="*/ 59 h 180"/>
                <a:gd name="T122" fmla="*/ 97 w 564"/>
                <a:gd name="T123" fmla="*/ 63 h 180"/>
                <a:gd name="T124" fmla="*/ 109 w 564"/>
                <a:gd name="T125" fmla="*/ 68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64" h="180">
                  <a:moveTo>
                    <a:pt x="109" y="68"/>
                  </a:moveTo>
                  <a:lnTo>
                    <a:pt x="109" y="68"/>
                  </a:lnTo>
                  <a:lnTo>
                    <a:pt x="106" y="83"/>
                  </a:lnTo>
                  <a:lnTo>
                    <a:pt x="104" y="97"/>
                  </a:lnTo>
                  <a:lnTo>
                    <a:pt x="104" y="109"/>
                  </a:lnTo>
                  <a:lnTo>
                    <a:pt x="104" y="116"/>
                  </a:lnTo>
                  <a:lnTo>
                    <a:pt x="107" y="128"/>
                  </a:lnTo>
                  <a:lnTo>
                    <a:pt x="109" y="131"/>
                  </a:lnTo>
                  <a:lnTo>
                    <a:pt x="109" y="131"/>
                  </a:lnTo>
                  <a:lnTo>
                    <a:pt x="113" y="133"/>
                  </a:lnTo>
                  <a:lnTo>
                    <a:pt x="122" y="133"/>
                  </a:lnTo>
                  <a:lnTo>
                    <a:pt x="151" y="130"/>
                  </a:lnTo>
                  <a:lnTo>
                    <a:pt x="193" y="124"/>
                  </a:lnTo>
                  <a:lnTo>
                    <a:pt x="243" y="113"/>
                  </a:lnTo>
                  <a:lnTo>
                    <a:pt x="297" y="100"/>
                  </a:lnTo>
                  <a:lnTo>
                    <a:pt x="356" y="85"/>
                  </a:lnTo>
                  <a:lnTo>
                    <a:pt x="414" y="68"/>
                  </a:lnTo>
                  <a:lnTo>
                    <a:pt x="466" y="50"/>
                  </a:lnTo>
                  <a:lnTo>
                    <a:pt x="466" y="50"/>
                  </a:lnTo>
                  <a:lnTo>
                    <a:pt x="474" y="45"/>
                  </a:lnTo>
                  <a:lnTo>
                    <a:pt x="483" y="39"/>
                  </a:lnTo>
                  <a:lnTo>
                    <a:pt x="500" y="24"/>
                  </a:lnTo>
                  <a:lnTo>
                    <a:pt x="516" y="11"/>
                  </a:lnTo>
                  <a:lnTo>
                    <a:pt x="524" y="5"/>
                  </a:lnTo>
                  <a:lnTo>
                    <a:pt x="530" y="0"/>
                  </a:lnTo>
                  <a:lnTo>
                    <a:pt x="530" y="0"/>
                  </a:lnTo>
                  <a:lnTo>
                    <a:pt x="534" y="2"/>
                  </a:lnTo>
                  <a:lnTo>
                    <a:pt x="546" y="5"/>
                  </a:lnTo>
                  <a:lnTo>
                    <a:pt x="552" y="9"/>
                  </a:lnTo>
                  <a:lnTo>
                    <a:pt x="557" y="14"/>
                  </a:lnTo>
                  <a:lnTo>
                    <a:pt x="561" y="20"/>
                  </a:lnTo>
                  <a:lnTo>
                    <a:pt x="564" y="27"/>
                  </a:lnTo>
                  <a:lnTo>
                    <a:pt x="564" y="27"/>
                  </a:lnTo>
                  <a:lnTo>
                    <a:pt x="564" y="35"/>
                  </a:lnTo>
                  <a:lnTo>
                    <a:pt x="563" y="42"/>
                  </a:lnTo>
                  <a:lnTo>
                    <a:pt x="557" y="51"/>
                  </a:lnTo>
                  <a:lnTo>
                    <a:pt x="545" y="63"/>
                  </a:lnTo>
                  <a:lnTo>
                    <a:pt x="545" y="63"/>
                  </a:lnTo>
                  <a:lnTo>
                    <a:pt x="491" y="80"/>
                  </a:lnTo>
                  <a:lnTo>
                    <a:pt x="432" y="97"/>
                  </a:lnTo>
                  <a:lnTo>
                    <a:pt x="359" y="116"/>
                  </a:lnTo>
                  <a:lnTo>
                    <a:pt x="279" y="137"/>
                  </a:lnTo>
                  <a:lnTo>
                    <a:pt x="199" y="155"/>
                  </a:lnTo>
                  <a:lnTo>
                    <a:pt x="125" y="171"/>
                  </a:lnTo>
                  <a:lnTo>
                    <a:pt x="91" y="175"/>
                  </a:lnTo>
                  <a:lnTo>
                    <a:pt x="62" y="180"/>
                  </a:lnTo>
                  <a:lnTo>
                    <a:pt x="62" y="180"/>
                  </a:lnTo>
                  <a:lnTo>
                    <a:pt x="53" y="180"/>
                  </a:lnTo>
                  <a:lnTo>
                    <a:pt x="44" y="178"/>
                  </a:lnTo>
                  <a:lnTo>
                    <a:pt x="29" y="174"/>
                  </a:lnTo>
                  <a:lnTo>
                    <a:pt x="3" y="163"/>
                  </a:lnTo>
                  <a:lnTo>
                    <a:pt x="3" y="163"/>
                  </a:lnTo>
                  <a:lnTo>
                    <a:pt x="0" y="154"/>
                  </a:lnTo>
                  <a:lnTo>
                    <a:pt x="0" y="139"/>
                  </a:lnTo>
                  <a:lnTo>
                    <a:pt x="0" y="101"/>
                  </a:lnTo>
                  <a:lnTo>
                    <a:pt x="3" y="67"/>
                  </a:lnTo>
                  <a:lnTo>
                    <a:pt x="3" y="51"/>
                  </a:lnTo>
                  <a:lnTo>
                    <a:pt x="3" y="51"/>
                  </a:lnTo>
                  <a:lnTo>
                    <a:pt x="17" y="51"/>
                  </a:lnTo>
                  <a:lnTo>
                    <a:pt x="47" y="54"/>
                  </a:lnTo>
                  <a:lnTo>
                    <a:pt x="82" y="59"/>
                  </a:lnTo>
                  <a:lnTo>
                    <a:pt x="97" y="63"/>
                  </a:lnTo>
                  <a:lnTo>
                    <a:pt x="109" y="68"/>
                  </a:lnTo>
                  <a:close/>
                </a:path>
              </a:pathLst>
            </a:custGeom>
            <a:solidFill>
              <a:srgbClr val="CCEBF9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199" name="Freeform 160"/>
            <p:cNvSpPr>
              <a:spLocks/>
            </p:cNvSpPr>
            <p:nvPr/>
          </p:nvSpPr>
          <p:spPr bwMode="auto">
            <a:xfrm>
              <a:off x="7137400" y="2181225"/>
              <a:ext cx="895350" cy="285750"/>
            </a:xfrm>
            <a:custGeom>
              <a:avLst/>
              <a:gdLst>
                <a:gd name="T0" fmla="*/ 109 w 564"/>
                <a:gd name="T1" fmla="*/ 68 h 180"/>
                <a:gd name="T2" fmla="*/ 109 w 564"/>
                <a:gd name="T3" fmla="*/ 68 h 180"/>
                <a:gd name="T4" fmla="*/ 106 w 564"/>
                <a:gd name="T5" fmla="*/ 83 h 180"/>
                <a:gd name="T6" fmla="*/ 104 w 564"/>
                <a:gd name="T7" fmla="*/ 97 h 180"/>
                <a:gd name="T8" fmla="*/ 104 w 564"/>
                <a:gd name="T9" fmla="*/ 109 h 180"/>
                <a:gd name="T10" fmla="*/ 104 w 564"/>
                <a:gd name="T11" fmla="*/ 116 h 180"/>
                <a:gd name="T12" fmla="*/ 107 w 564"/>
                <a:gd name="T13" fmla="*/ 128 h 180"/>
                <a:gd name="T14" fmla="*/ 109 w 564"/>
                <a:gd name="T15" fmla="*/ 131 h 180"/>
                <a:gd name="T16" fmla="*/ 109 w 564"/>
                <a:gd name="T17" fmla="*/ 131 h 180"/>
                <a:gd name="T18" fmla="*/ 113 w 564"/>
                <a:gd name="T19" fmla="*/ 133 h 180"/>
                <a:gd name="T20" fmla="*/ 122 w 564"/>
                <a:gd name="T21" fmla="*/ 133 h 180"/>
                <a:gd name="T22" fmla="*/ 151 w 564"/>
                <a:gd name="T23" fmla="*/ 130 h 180"/>
                <a:gd name="T24" fmla="*/ 193 w 564"/>
                <a:gd name="T25" fmla="*/ 124 h 180"/>
                <a:gd name="T26" fmla="*/ 243 w 564"/>
                <a:gd name="T27" fmla="*/ 113 h 180"/>
                <a:gd name="T28" fmla="*/ 297 w 564"/>
                <a:gd name="T29" fmla="*/ 100 h 180"/>
                <a:gd name="T30" fmla="*/ 356 w 564"/>
                <a:gd name="T31" fmla="*/ 85 h 180"/>
                <a:gd name="T32" fmla="*/ 414 w 564"/>
                <a:gd name="T33" fmla="*/ 68 h 180"/>
                <a:gd name="T34" fmla="*/ 466 w 564"/>
                <a:gd name="T35" fmla="*/ 50 h 180"/>
                <a:gd name="T36" fmla="*/ 466 w 564"/>
                <a:gd name="T37" fmla="*/ 50 h 180"/>
                <a:gd name="T38" fmla="*/ 474 w 564"/>
                <a:gd name="T39" fmla="*/ 45 h 180"/>
                <a:gd name="T40" fmla="*/ 483 w 564"/>
                <a:gd name="T41" fmla="*/ 39 h 180"/>
                <a:gd name="T42" fmla="*/ 500 w 564"/>
                <a:gd name="T43" fmla="*/ 24 h 180"/>
                <a:gd name="T44" fmla="*/ 516 w 564"/>
                <a:gd name="T45" fmla="*/ 11 h 180"/>
                <a:gd name="T46" fmla="*/ 524 w 564"/>
                <a:gd name="T47" fmla="*/ 5 h 180"/>
                <a:gd name="T48" fmla="*/ 530 w 564"/>
                <a:gd name="T49" fmla="*/ 0 h 180"/>
                <a:gd name="T50" fmla="*/ 530 w 564"/>
                <a:gd name="T51" fmla="*/ 0 h 180"/>
                <a:gd name="T52" fmla="*/ 534 w 564"/>
                <a:gd name="T53" fmla="*/ 2 h 180"/>
                <a:gd name="T54" fmla="*/ 546 w 564"/>
                <a:gd name="T55" fmla="*/ 5 h 180"/>
                <a:gd name="T56" fmla="*/ 552 w 564"/>
                <a:gd name="T57" fmla="*/ 9 h 180"/>
                <a:gd name="T58" fmla="*/ 557 w 564"/>
                <a:gd name="T59" fmla="*/ 14 h 180"/>
                <a:gd name="T60" fmla="*/ 561 w 564"/>
                <a:gd name="T61" fmla="*/ 20 h 180"/>
                <a:gd name="T62" fmla="*/ 564 w 564"/>
                <a:gd name="T63" fmla="*/ 27 h 180"/>
                <a:gd name="T64" fmla="*/ 564 w 564"/>
                <a:gd name="T65" fmla="*/ 27 h 180"/>
                <a:gd name="T66" fmla="*/ 564 w 564"/>
                <a:gd name="T67" fmla="*/ 35 h 180"/>
                <a:gd name="T68" fmla="*/ 563 w 564"/>
                <a:gd name="T69" fmla="*/ 42 h 180"/>
                <a:gd name="T70" fmla="*/ 557 w 564"/>
                <a:gd name="T71" fmla="*/ 51 h 180"/>
                <a:gd name="T72" fmla="*/ 545 w 564"/>
                <a:gd name="T73" fmla="*/ 63 h 180"/>
                <a:gd name="T74" fmla="*/ 545 w 564"/>
                <a:gd name="T75" fmla="*/ 63 h 180"/>
                <a:gd name="T76" fmla="*/ 491 w 564"/>
                <a:gd name="T77" fmla="*/ 80 h 180"/>
                <a:gd name="T78" fmla="*/ 432 w 564"/>
                <a:gd name="T79" fmla="*/ 97 h 180"/>
                <a:gd name="T80" fmla="*/ 359 w 564"/>
                <a:gd name="T81" fmla="*/ 116 h 180"/>
                <a:gd name="T82" fmla="*/ 279 w 564"/>
                <a:gd name="T83" fmla="*/ 137 h 180"/>
                <a:gd name="T84" fmla="*/ 199 w 564"/>
                <a:gd name="T85" fmla="*/ 155 h 180"/>
                <a:gd name="T86" fmla="*/ 125 w 564"/>
                <a:gd name="T87" fmla="*/ 171 h 180"/>
                <a:gd name="T88" fmla="*/ 91 w 564"/>
                <a:gd name="T89" fmla="*/ 175 h 180"/>
                <a:gd name="T90" fmla="*/ 62 w 564"/>
                <a:gd name="T91" fmla="*/ 180 h 180"/>
                <a:gd name="T92" fmla="*/ 62 w 564"/>
                <a:gd name="T93" fmla="*/ 180 h 180"/>
                <a:gd name="T94" fmla="*/ 53 w 564"/>
                <a:gd name="T95" fmla="*/ 180 h 180"/>
                <a:gd name="T96" fmla="*/ 44 w 564"/>
                <a:gd name="T97" fmla="*/ 178 h 180"/>
                <a:gd name="T98" fmla="*/ 29 w 564"/>
                <a:gd name="T99" fmla="*/ 174 h 180"/>
                <a:gd name="T100" fmla="*/ 3 w 564"/>
                <a:gd name="T101" fmla="*/ 163 h 180"/>
                <a:gd name="T102" fmla="*/ 3 w 564"/>
                <a:gd name="T103" fmla="*/ 163 h 180"/>
                <a:gd name="T104" fmla="*/ 0 w 564"/>
                <a:gd name="T105" fmla="*/ 154 h 180"/>
                <a:gd name="T106" fmla="*/ 0 w 564"/>
                <a:gd name="T107" fmla="*/ 139 h 180"/>
                <a:gd name="T108" fmla="*/ 0 w 564"/>
                <a:gd name="T109" fmla="*/ 101 h 180"/>
                <a:gd name="T110" fmla="*/ 3 w 564"/>
                <a:gd name="T111" fmla="*/ 67 h 180"/>
                <a:gd name="T112" fmla="*/ 3 w 564"/>
                <a:gd name="T113" fmla="*/ 51 h 180"/>
                <a:gd name="T114" fmla="*/ 3 w 564"/>
                <a:gd name="T115" fmla="*/ 51 h 180"/>
                <a:gd name="T116" fmla="*/ 17 w 564"/>
                <a:gd name="T117" fmla="*/ 51 h 180"/>
                <a:gd name="T118" fmla="*/ 47 w 564"/>
                <a:gd name="T119" fmla="*/ 54 h 180"/>
                <a:gd name="T120" fmla="*/ 82 w 564"/>
                <a:gd name="T121" fmla="*/ 59 h 180"/>
                <a:gd name="T122" fmla="*/ 97 w 564"/>
                <a:gd name="T123" fmla="*/ 63 h 180"/>
                <a:gd name="T124" fmla="*/ 109 w 564"/>
                <a:gd name="T125" fmla="*/ 68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64" h="180">
                  <a:moveTo>
                    <a:pt x="109" y="68"/>
                  </a:moveTo>
                  <a:lnTo>
                    <a:pt x="109" y="68"/>
                  </a:lnTo>
                  <a:lnTo>
                    <a:pt x="106" y="83"/>
                  </a:lnTo>
                  <a:lnTo>
                    <a:pt x="104" y="97"/>
                  </a:lnTo>
                  <a:lnTo>
                    <a:pt x="104" y="109"/>
                  </a:lnTo>
                  <a:lnTo>
                    <a:pt x="104" y="116"/>
                  </a:lnTo>
                  <a:lnTo>
                    <a:pt x="107" y="128"/>
                  </a:lnTo>
                  <a:lnTo>
                    <a:pt x="109" y="131"/>
                  </a:lnTo>
                  <a:lnTo>
                    <a:pt x="109" y="131"/>
                  </a:lnTo>
                  <a:lnTo>
                    <a:pt x="113" y="133"/>
                  </a:lnTo>
                  <a:lnTo>
                    <a:pt x="122" y="133"/>
                  </a:lnTo>
                  <a:lnTo>
                    <a:pt x="151" y="130"/>
                  </a:lnTo>
                  <a:lnTo>
                    <a:pt x="193" y="124"/>
                  </a:lnTo>
                  <a:lnTo>
                    <a:pt x="243" y="113"/>
                  </a:lnTo>
                  <a:lnTo>
                    <a:pt x="297" y="100"/>
                  </a:lnTo>
                  <a:lnTo>
                    <a:pt x="356" y="85"/>
                  </a:lnTo>
                  <a:lnTo>
                    <a:pt x="414" y="68"/>
                  </a:lnTo>
                  <a:lnTo>
                    <a:pt x="466" y="50"/>
                  </a:lnTo>
                  <a:lnTo>
                    <a:pt x="466" y="50"/>
                  </a:lnTo>
                  <a:lnTo>
                    <a:pt x="474" y="45"/>
                  </a:lnTo>
                  <a:lnTo>
                    <a:pt x="483" y="39"/>
                  </a:lnTo>
                  <a:lnTo>
                    <a:pt x="500" y="24"/>
                  </a:lnTo>
                  <a:lnTo>
                    <a:pt x="516" y="11"/>
                  </a:lnTo>
                  <a:lnTo>
                    <a:pt x="524" y="5"/>
                  </a:lnTo>
                  <a:lnTo>
                    <a:pt x="530" y="0"/>
                  </a:lnTo>
                  <a:lnTo>
                    <a:pt x="530" y="0"/>
                  </a:lnTo>
                  <a:lnTo>
                    <a:pt x="534" y="2"/>
                  </a:lnTo>
                  <a:lnTo>
                    <a:pt x="546" y="5"/>
                  </a:lnTo>
                  <a:lnTo>
                    <a:pt x="552" y="9"/>
                  </a:lnTo>
                  <a:lnTo>
                    <a:pt x="557" y="14"/>
                  </a:lnTo>
                  <a:lnTo>
                    <a:pt x="561" y="20"/>
                  </a:lnTo>
                  <a:lnTo>
                    <a:pt x="564" y="27"/>
                  </a:lnTo>
                  <a:lnTo>
                    <a:pt x="564" y="27"/>
                  </a:lnTo>
                  <a:lnTo>
                    <a:pt x="564" y="35"/>
                  </a:lnTo>
                  <a:lnTo>
                    <a:pt x="563" y="42"/>
                  </a:lnTo>
                  <a:lnTo>
                    <a:pt x="557" y="51"/>
                  </a:lnTo>
                  <a:lnTo>
                    <a:pt x="545" y="63"/>
                  </a:lnTo>
                  <a:lnTo>
                    <a:pt x="545" y="63"/>
                  </a:lnTo>
                  <a:lnTo>
                    <a:pt x="491" y="80"/>
                  </a:lnTo>
                  <a:lnTo>
                    <a:pt x="432" y="97"/>
                  </a:lnTo>
                  <a:lnTo>
                    <a:pt x="359" y="116"/>
                  </a:lnTo>
                  <a:lnTo>
                    <a:pt x="279" y="137"/>
                  </a:lnTo>
                  <a:lnTo>
                    <a:pt x="199" y="155"/>
                  </a:lnTo>
                  <a:lnTo>
                    <a:pt x="125" y="171"/>
                  </a:lnTo>
                  <a:lnTo>
                    <a:pt x="91" y="175"/>
                  </a:lnTo>
                  <a:lnTo>
                    <a:pt x="62" y="180"/>
                  </a:lnTo>
                  <a:lnTo>
                    <a:pt x="62" y="180"/>
                  </a:lnTo>
                  <a:lnTo>
                    <a:pt x="53" y="180"/>
                  </a:lnTo>
                  <a:lnTo>
                    <a:pt x="44" y="178"/>
                  </a:lnTo>
                  <a:lnTo>
                    <a:pt x="29" y="174"/>
                  </a:lnTo>
                  <a:lnTo>
                    <a:pt x="3" y="163"/>
                  </a:lnTo>
                  <a:lnTo>
                    <a:pt x="3" y="163"/>
                  </a:lnTo>
                  <a:lnTo>
                    <a:pt x="0" y="154"/>
                  </a:lnTo>
                  <a:lnTo>
                    <a:pt x="0" y="139"/>
                  </a:lnTo>
                  <a:lnTo>
                    <a:pt x="0" y="101"/>
                  </a:lnTo>
                  <a:lnTo>
                    <a:pt x="3" y="67"/>
                  </a:lnTo>
                  <a:lnTo>
                    <a:pt x="3" y="51"/>
                  </a:lnTo>
                  <a:lnTo>
                    <a:pt x="3" y="51"/>
                  </a:lnTo>
                  <a:lnTo>
                    <a:pt x="17" y="51"/>
                  </a:lnTo>
                  <a:lnTo>
                    <a:pt x="47" y="54"/>
                  </a:lnTo>
                  <a:lnTo>
                    <a:pt x="82" y="59"/>
                  </a:lnTo>
                  <a:lnTo>
                    <a:pt x="97" y="63"/>
                  </a:lnTo>
                  <a:lnTo>
                    <a:pt x="109" y="68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200" name="Freeform 161"/>
            <p:cNvSpPr>
              <a:spLocks/>
            </p:cNvSpPr>
            <p:nvPr/>
          </p:nvSpPr>
          <p:spPr bwMode="auto">
            <a:xfrm>
              <a:off x="7188200" y="1847850"/>
              <a:ext cx="234950" cy="422275"/>
            </a:xfrm>
            <a:custGeom>
              <a:avLst/>
              <a:gdLst>
                <a:gd name="T0" fmla="*/ 47 w 148"/>
                <a:gd name="T1" fmla="*/ 0 h 266"/>
                <a:gd name="T2" fmla="*/ 47 w 148"/>
                <a:gd name="T3" fmla="*/ 0 h 266"/>
                <a:gd name="T4" fmla="*/ 27 w 148"/>
                <a:gd name="T5" fmla="*/ 114 h 266"/>
                <a:gd name="T6" fmla="*/ 11 w 148"/>
                <a:gd name="T7" fmla="*/ 195 h 266"/>
                <a:gd name="T8" fmla="*/ 1 w 148"/>
                <a:gd name="T9" fmla="*/ 240 h 266"/>
                <a:gd name="T10" fmla="*/ 1 w 148"/>
                <a:gd name="T11" fmla="*/ 240 h 266"/>
                <a:gd name="T12" fmla="*/ 0 w 148"/>
                <a:gd name="T13" fmla="*/ 245 h 266"/>
                <a:gd name="T14" fmla="*/ 1 w 148"/>
                <a:gd name="T15" fmla="*/ 248 h 266"/>
                <a:gd name="T16" fmla="*/ 3 w 148"/>
                <a:gd name="T17" fmla="*/ 251 h 266"/>
                <a:gd name="T18" fmla="*/ 6 w 148"/>
                <a:gd name="T19" fmla="*/ 254 h 266"/>
                <a:gd name="T20" fmla="*/ 15 w 148"/>
                <a:gd name="T21" fmla="*/ 258 h 266"/>
                <a:gd name="T22" fmla="*/ 26 w 148"/>
                <a:gd name="T23" fmla="*/ 261 h 266"/>
                <a:gd name="T24" fmla="*/ 36 w 148"/>
                <a:gd name="T25" fmla="*/ 264 h 266"/>
                <a:gd name="T26" fmla="*/ 48 w 148"/>
                <a:gd name="T27" fmla="*/ 266 h 266"/>
                <a:gd name="T28" fmla="*/ 59 w 148"/>
                <a:gd name="T29" fmla="*/ 266 h 266"/>
                <a:gd name="T30" fmla="*/ 66 w 148"/>
                <a:gd name="T31" fmla="*/ 264 h 266"/>
                <a:gd name="T32" fmla="*/ 66 w 148"/>
                <a:gd name="T33" fmla="*/ 264 h 266"/>
                <a:gd name="T34" fmla="*/ 71 w 148"/>
                <a:gd name="T35" fmla="*/ 260 h 266"/>
                <a:gd name="T36" fmla="*/ 75 w 148"/>
                <a:gd name="T37" fmla="*/ 252 h 266"/>
                <a:gd name="T38" fmla="*/ 86 w 148"/>
                <a:gd name="T39" fmla="*/ 227 h 266"/>
                <a:gd name="T40" fmla="*/ 100 w 148"/>
                <a:gd name="T41" fmla="*/ 192 h 266"/>
                <a:gd name="T42" fmla="*/ 112 w 148"/>
                <a:gd name="T43" fmla="*/ 150 h 266"/>
                <a:gd name="T44" fmla="*/ 136 w 148"/>
                <a:gd name="T45" fmla="*/ 71 h 266"/>
                <a:gd name="T46" fmla="*/ 148 w 148"/>
                <a:gd name="T47" fmla="*/ 28 h 266"/>
                <a:gd name="T48" fmla="*/ 148 w 148"/>
                <a:gd name="T49" fmla="*/ 28 h 266"/>
                <a:gd name="T50" fmla="*/ 139 w 148"/>
                <a:gd name="T51" fmla="*/ 23 h 266"/>
                <a:gd name="T52" fmla="*/ 116 w 148"/>
                <a:gd name="T53" fmla="*/ 13 h 266"/>
                <a:gd name="T54" fmla="*/ 101 w 148"/>
                <a:gd name="T55" fmla="*/ 7 h 266"/>
                <a:gd name="T56" fmla="*/ 84 w 148"/>
                <a:gd name="T57" fmla="*/ 3 h 266"/>
                <a:gd name="T58" fmla="*/ 66 w 148"/>
                <a:gd name="T59" fmla="*/ 0 h 266"/>
                <a:gd name="T60" fmla="*/ 47 w 148"/>
                <a:gd name="T61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48" h="266">
                  <a:moveTo>
                    <a:pt x="47" y="0"/>
                  </a:moveTo>
                  <a:lnTo>
                    <a:pt x="47" y="0"/>
                  </a:lnTo>
                  <a:lnTo>
                    <a:pt x="27" y="114"/>
                  </a:lnTo>
                  <a:lnTo>
                    <a:pt x="11" y="195"/>
                  </a:lnTo>
                  <a:lnTo>
                    <a:pt x="1" y="240"/>
                  </a:lnTo>
                  <a:lnTo>
                    <a:pt x="1" y="240"/>
                  </a:lnTo>
                  <a:lnTo>
                    <a:pt x="0" y="245"/>
                  </a:lnTo>
                  <a:lnTo>
                    <a:pt x="1" y="248"/>
                  </a:lnTo>
                  <a:lnTo>
                    <a:pt x="3" y="251"/>
                  </a:lnTo>
                  <a:lnTo>
                    <a:pt x="6" y="254"/>
                  </a:lnTo>
                  <a:lnTo>
                    <a:pt x="15" y="258"/>
                  </a:lnTo>
                  <a:lnTo>
                    <a:pt x="26" y="261"/>
                  </a:lnTo>
                  <a:lnTo>
                    <a:pt x="36" y="264"/>
                  </a:lnTo>
                  <a:lnTo>
                    <a:pt x="48" y="266"/>
                  </a:lnTo>
                  <a:lnTo>
                    <a:pt x="59" y="266"/>
                  </a:lnTo>
                  <a:lnTo>
                    <a:pt x="66" y="264"/>
                  </a:lnTo>
                  <a:lnTo>
                    <a:pt x="66" y="264"/>
                  </a:lnTo>
                  <a:lnTo>
                    <a:pt x="71" y="260"/>
                  </a:lnTo>
                  <a:lnTo>
                    <a:pt x="75" y="252"/>
                  </a:lnTo>
                  <a:lnTo>
                    <a:pt x="86" y="227"/>
                  </a:lnTo>
                  <a:lnTo>
                    <a:pt x="100" y="192"/>
                  </a:lnTo>
                  <a:lnTo>
                    <a:pt x="112" y="150"/>
                  </a:lnTo>
                  <a:lnTo>
                    <a:pt x="136" y="71"/>
                  </a:lnTo>
                  <a:lnTo>
                    <a:pt x="148" y="28"/>
                  </a:lnTo>
                  <a:lnTo>
                    <a:pt x="148" y="28"/>
                  </a:lnTo>
                  <a:lnTo>
                    <a:pt x="139" y="23"/>
                  </a:lnTo>
                  <a:lnTo>
                    <a:pt x="116" y="13"/>
                  </a:lnTo>
                  <a:lnTo>
                    <a:pt x="101" y="7"/>
                  </a:lnTo>
                  <a:lnTo>
                    <a:pt x="84" y="3"/>
                  </a:lnTo>
                  <a:lnTo>
                    <a:pt x="66" y="0"/>
                  </a:lnTo>
                  <a:lnTo>
                    <a:pt x="47" y="0"/>
                  </a:lnTo>
                  <a:close/>
                </a:path>
              </a:pathLst>
            </a:custGeom>
            <a:solidFill>
              <a:srgbClr val="0E0E0E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201" name="Freeform 162"/>
            <p:cNvSpPr>
              <a:spLocks/>
            </p:cNvSpPr>
            <p:nvPr/>
          </p:nvSpPr>
          <p:spPr bwMode="auto">
            <a:xfrm>
              <a:off x="7188200" y="1847850"/>
              <a:ext cx="234950" cy="422275"/>
            </a:xfrm>
            <a:custGeom>
              <a:avLst/>
              <a:gdLst>
                <a:gd name="T0" fmla="*/ 47 w 148"/>
                <a:gd name="T1" fmla="*/ 0 h 266"/>
                <a:gd name="T2" fmla="*/ 47 w 148"/>
                <a:gd name="T3" fmla="*/ 0 h 266"/>
                <a:gd name="T4" fmla="*/ 27 w 148"/>
                <a:gd name="T5" fmla="*/ 114 h 266"/>
                <a:gd name="T6" fmla="*/ 11 w 148"/>
                <a:gd name="T7" fmla="*/ 195 h 266"/>
                <a:gd name="T8" fmla="*/ 1 w 148"/>
                <a:gd name="T9" fmla="*/ 240 h 266"/>
                <a:gd name="T10" fmla="*/ 1 w 148"/>
                <a:gd name="T11" fmla="*/ 240 h 266"/>
                <a:gd name="T12" fmla="*/ 0 w 148"/>
                <a:gd name="T13" fmla="*/ 245 h 266"/>
                <a:gd name="T14" fmla="*/ 1 w 148"/>
                <a:gd name="T15" fmla="*/ 248 h 266"/>
                <a:gd name="T16" fmla="*/ 3 w 148"/>
                <a:gd name="T17" fmla="*/ 251 h 266"/>
                <a:gd name="T18" fmla="*/ 6 w 148"/>
                <a:gd name="T19" fmla="*/ 254 h 266"/>
                <a:gd name="T20" fmla="*/ 15 w 148"/>
                <a:gd name="T21" fmla="*/ 258 h 266"/>
                <a:gd name="T22" fmla="*/ 26 w 148"/>
                <a:gd name="T23" fmla="*/ 261 h 266"/>
                <a:gd name="T24" fmla="*/ 36 w 148"/>
                <a:gd name="T25" fmla="*/ 264 h 266"/>
                <a:gd name="T26" fmla="*/ 48 w 148"/>
                <a:gd name="T27" fmla="*/ 266 h 266"/>
                <a:gd name="T28" fmla="*/ 59 w 148"/>
                <a:gd name="T29" fmla="*/ 266 h 266"/>
                <a:gd name="T30" fmla="*/ 66 w 148"/>
                <a:gd name="T31" fmla="*/ 264 h 266"/>
                <a:gd name="T32" fmla="*/ 66 w 148"/>
                <a:gd name="T33" fmla="*/ 264 h 266"/>
                <a:gd name="T34" fmla="*/ 71 w 148"/>
                <a:gd name="T35" fmla="*/ 260 h 266"/>
                <a:gd name="T36" fmla="*/ 75 w 148"/>
                <a:gd name="T37" fmla="*/ 252 h 266"/>
                <a:gd name="T38" fmla="*/ 86 w 148"/>
                <a:gd name="T39" fmla="*/ 227 h 266"/>
                <a:gd name="T40" fmla="*/ 100 w 148"/>
                <a:gd name="T41" fmla="*/ 192 h 266"/>
                <a:gd name="T42" fmla="*/ 112 w 148"/>
                <a:gd name="T43" fmla="*/ 150 h 266"/>
                <a:gd name="T44" fmla="*/ 136 w 148"/>
                <a:gd name="T45" fmla="*/ 71 h 266"/>
                <a:gd name="T46" fmla="*/ 148 w 148"/>
                <a:gd name="T47" fmla="*/ 28 h 266"/>
                <a:gd name="T48" fmla="*/ 148 w 148"/>
                <a:gd name="T49" fmla="*/ 28 h 266"/>
                <a:gd name="T50" fmla="*/ 139 w 148"/>
                <a:gd name="T51" fmla="*/ 23 h 266"/>
                <a:gd name="T52" fmla="*/ 116 w 148"/>
                <a:gd name="T53" fmla="*/ 13 h 266"/>
                <a:gd name="T54" fmla="*/ 101 w 148"/>
                <a:gd name="T55" fmla="*/ 7 h 266"/>
                <a:gd name="T56" fmla="*/ 84 w 148"/>
                <a:gd name="T57" fmla="*/ 3 h 266"/>
                <a:gd name="T58" fmla="*/ 66 w 148"/>
                <a:gd name="T59" fmla="*/ 0 h 266"/>
                <a:gd name="T60" fmla="*/ 47 w 148"/>
                <a:gd name="T61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48" h="266">
                  <a:moveTo>
                    <a:pt x="47" y="0"/>
                  </a:moveTo>
                  <a:lnTo>
                    <a:pt x="47" y="0"/>
                  </a:lnTo>
                  <a:lnTo>
                    <a:pt x="27" y="114"/>
                  </a:lnTo>
                  <a:lnTo>
                    <a:pt x="11" y="195"/>
                  </a:lnTo>
                  <a:lnTo>
                    <a:pt x="1" y="240"/>
                  </a:lnTo>
                  <a:lnTo>
                    <a:pt x="1" y="240"/>
                  </a:lnTo>
                  <a:lnTo>
                    <a:pt x="0" y="245"/>
                  </a:lnTo>
                  <a:lnTo>
                    <a:pt x="1" y="248"/>
                  </a:lnTo>
                  <a:lnTo>
                    <a:pt x="3" y="251"/>
                  </a:lnTo>
                  <a:lnTo>
                    <a:pt x="6" y="254"/>
                  </a:lnTo>
                  <a:lnTo>
                    <a:pt x="15" y="258"/>
                  </a:lnTo>
                  <a:lnTo>
                    <a:pt x="26" y="261"/>
                  </a:lnTo>
                  <a:lnTo>
                    <a:pt x="36" y="264"/>
                  </a:lnTo>
                  <a:lnTo>
                    <a:pt x="48" y="266"/>
                  </a:lnTo>
                  <a:lnTo>
                    <a:pt x="59" y="266"/>
                  </a:lnTo>
                  <a:lnTo>
                    <a:pt x="66" y="264"/>
                  </a:lnTo>
                  <a:lnTo>
                    <a:pt x="66" y="264"/>
                  </a:lnTo>
                  <a:lnTo>
                    <a:pt x="71" y="260"/>
                  </a:lnTo>
                  <a:lnTo>
                    <a:pt x="75" y="252"/>
                  </a:lnTo>
                  <a:lnTo>
                    <a:pt x="86" y="227"/>
                  </a:lnTo>
                  <a:lnTo>
                    <a:pt x="100" y="192"/>
                  </a:lnTo>
                  <a:lnTo>
                    <a:pt x="112" y="150"/>
                  </a:lnTo>
                  <a:lnTo>
                    <a:pt x="136" y="71"/>
                  </a:lnTo>
                  <a:lnTo>
                    <a:pt x="148" y="28"/>
                  </a:lnTo>
                  <a:lnTo>
                    <a:pt x="148" y="28"/>
                  </a:lnTo>
                  <a:lnTo>
                    <a:pt x="139" y="23"/>
                  </a:lnTo>
                  <a:lnTo>
                    <a:pt x="116" y="13"/>
                  </a:lnTo>
                  <a:lnTo>
                    <a:pt x="101" y="7"/>
                  </a:lnTo>
                  <a:lnTo>
                    <a:pt x="84" y="3"/>
                  </a:lnTo>
                  <a:lnTo>
                    <a:pt x="66" y="0"/>
                  </a:lnTo>
                  <a:lnTo>
                    <a:pt x="47" y="0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202" name="Freeform 163"/>
            <p:cNvSpPr>
              <a:spLocks/>
            </p:cNvSpPr>
            <p:nvPr/>
          </p:nvSpPr>
          <p:spPr bwMode="auto">
            <a:xfrm>
              <a:off x="7127875" y="2195513"/>
              <a:ext cx="212725" cy="146050"/>
            </a:xfrm>
            <a:custGeom>
              <a:avLst/>
              <a:gdLst>
                <a:gd name="T0" fmla="*/ 18 w 134"/>
                <a:gd name="T1" fmla="*/ 0 h 92"/>
                <a:gd name="T2" fmla="*/ 18 w 134"/>
                <a:gd name="T3" fmla="*/ 0 h 92"/>
                <a:gd name="T4" fmla="*/ 33 w 134"/>
                <a:gd name="T5" fmla="*/ 3 h 92"/>
                <a:gd name="T6" fmla="*/ 71 w 134"/>
                <a:gd name="T7" fmla="*/ 12 h 92"/>
                <a:gd name="T8" fmla="*/ 110 w 134"/>
                <a:gd name="T9" fmla="*/ 24 h 92"/>
                <a:gd name="T10" fmla="*/ 125 w 134"/>
                <a:gd name="T11" fmla="*/ 30 h 92"/>
                <a:gd name="T12" fmla="*/ 134 w 134"/>
                <a:gd name="T13" fmla="*/ 35 h 92"/>
                <a:gd name="T14" fmla="*/ 134 w 134"/>
                <a:gd name="T15" fmla="*/ 35 h 92"/>
                <a:gd name="T16" fmla="*/ 133 w 134"/>
                <a:gd name="T17" fmla="*/ 42 h 92"/>
                <a:gd name="T18" fmla="*/ 130 w 134"/>
                <a:gd name="T19" fmla="*/ 58 h 92"/>
                <a:gd name="T20" fmla="*/ 124 w 134"/>
                <a:gd name="T21" fmla="*/ 76 h 92"/>
                <a:gd name="T22" fmla="*/ 119 w 134"/>
                <a:gd name="T23" fmla="*/ 83 h 92"/>
                <a:gd name="T24" fmla="*/ 115 w 134"/>
                <a:gd name="T25" fmla="*/ 89 h 92"/>
                <a:gd name="T26" fmla="*/ 115 w 134"/>
                <a:gd name="T27" fmla="*/ 89 h 92"/>
                <a:gd name="T28" fmla="*/ 112 w 134"/>
                <a:gd name="T29" fmla="*/ 91 h 92"/>
                <a:gd name="T30" fmla="*/ 106 w 134"/>
                <a:gd name="T31" fmla="*/ 92 h 92"/>
                <a:gd name="T32" fmla="*/ 92 w 134"/>
                <a:gd name="T33" fmla="*/ 91 h 92"/>
                <a:gd name="T34" fmla="*/ 76 w 134"/>
                <a:gd name="T35" fmla="*/ 86 h 92"/>
                <a:gd name="T36" fmla="*/ 56 w 134"/>
                <a:gd name="T37" fmla="*/ 79 h 92"/>
                <a:gd name="T38" fmla="*/ 21 w 134"/>
                <a:gd name="T39" fmla="*/ 65 h 92"/>
                <a:gd name="T40" fmla="*/ 3 w 134"/>
                <a:gd name="T41" fmla="*/ 54 h 92"/>
                <a:gd name="T42" fmla="*/ 3 w 134"/>
                <a:gd name="T43" fmla="*/ 54 h 92"/>
                <a:gd name="T44" fmla="*/ 0 w 134"/>
                <a:gd name="T45" fmla="*/ 51 h 92"/>
                <a:gd name="T46" fmla="*/ 0 w 134"/>
                <a:gd name="T47" fmla="*/ 47 h 92"/>
                <a:gd name="T48" fmla="*/ 0 w 134"/>
                <a:gd name="T49" fmla="*/ 41 h 92"/>
                <a:gd name="T50" fmla="*/ 2 w 134"/>
                <a:gd name="T51" fmla="*/ 33 h 92"/>
                <a:gd name="T52" fmla="*/ 8 w 134"/>
                <a:gd name="T53" fmla="*/ 17 h 92"/>
                <a:gd name="T54" fmla="*/ 18 w 134"/>
                <a:gd name="T55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34" h="92">
                  <a:moveTo>
                    <a:pt x="18" y="0"/>
                  </a:moveTo>
                  <a:lnTo>
                    <a:pt x="18" y="0"/>
                  </a:lnTo>
                  <a:lnTo>
                    <a:pt x="33" y="3"/>
                  </a:lnTo>
                  <a:lnTo>
                    <a:pt x="71" y="12"/>
                  </a:lnTo>
                  <a:lnTo>
                    <a:pt x="110" y="24"/>
                  </a:lnTo>
                  <a:lnTo>
                    <a:pt x="125" y="30"/>
                  </a:lnTo>
                  <a:lnTo>
                    <a:pt x="134" y="35"/>
                  </a:lnTo>
                  <a:lnTo>
                    <a:pt x="134" y="35"/>
                  </a:lnTo>
                  <a:lnTo>
                    <a:pt x="133" y="42"/>
                  </a:lnTo>
                  <a:lnTo>
                    <a:pt x="130" y="58"/>
                  </a:lnTo>
                  <a:lnTo>
                    <a:pt x="124" y="76"/>
                  </a:lnTo>
                  <a:lnTo>
                    <a:pt x="119" y="83"/>
                  </a:lnTo>
                  <a:lnTo>
                    <a:pt x="115" y="89"/>
                  </a:lnTo>
                  <a:lnTo>
                    <a:pt x="115" y="89"/>
                  </a:lnTo>
                  <a:lnTo>
                    <a:pt x="112" y="91"/>
                  </a:lnTo>
                  <a:lnTo>
                    <a:pt x="106" y="92"/>
                  </a:lnTo>
                  <a:lnTo>
                    <a:pt x="92" y="91"/>
                  </a:lnTo>
                  <a:lnTo>
                    <a:pt x="76" y="86"/>
                  </a:lnTo>
                  <a:lnTo>
                    <a:pt x="56" y="79"/>
                  </a:lnTo>
                  <a:lnTo>
                    <a:pt x="21" y="65"/>
                  </a:lnTo>
                  <a:lnTo>
                    <a:pt x="3" y="54"/>
                  </a:lnTo>
                  <a:lnTo>
                    <a:pt x="3" y="54"/>
                  </a:lnTo>
                  <a:lnTo>
                    <a:pt x="0" y="51"/>
                  </a:lnTo>
                  <a:lnTo>
                    <a:pt x="0" y="47"/>
                  </a:lnTo>
                  <a:lnTo>
                    <a:pt x="0" y="41"/>
                  </a:lnTo>
                  <a:lnTo>
                    <a:pt x="2" y="33"/>
                  </a:lnTo>
                  <a:lnTo>
                    <a:pt x="8" y="17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2D2E2D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203" name="Freeform 164"/>
            <p:cNvSpPr>
              <a:spLocks/>
            </p:cNvSpPr>
            <p:nvPr/>
          </p:nvSpPr>
          <p:spPr bwMode="auto">
            <a:xfrm>
              <a:off x="7127875" y="2195513"/>
              <a:ext cx="212725" cy="146050"/>
            </a:xfrm>
            <a:custGeom>
              <a:avLst/>
              <a:gdLst>
                <a:gd name="T0" fmla="*/ 18 w 134"/>
                <a:gd name="T1" fmla="*/ 0 h 92"/>
                <a:gd name="T2" fmla="*/ 18 w 134"/>
                <a:gd name="T3" fmla="*/ 0 h 92"/>
                <a:gd name="T4" fmla="*/ 33 w 134"/>
                <a:gd name="T5" fmla="*/ 3 h 92"/>
                <a:gd name="T6" fmla="*/ 71 w 134"/>
                <a:gd name="T7" fmla="*/ 12 h 92"/>
                <a:gd name="T8" fmla="*/ 110 w 134"/>
                <a:gd name="T9" fmla="*/ 24 h 92"/>
                <a:gd name="T10" fmla="*/ 125 w 134"/>
                <a:gd name="T11" fmla="*/ 30 h 92"/>
                <a:gd name="T12" fmla="*/ 134 w 134"/>
                <a:gd name="T13" fmla="*/ 35 h 92"/>
                <a:gd name="T14" fmla="*/ 134 w 134"/>
                <a:gd name="T15" fmla="*/ 35 h 92"/>
                <a:gd name="T16" fmla="*/ 133 w 134"/>
                <a:gd name="T17" fmla="*/ 42 h 92"/>
                <a:gd name="T18" fmla="*/ 130 w 134"/>
                <a:gd name="T19" fmla="*/ 58 h 92"/>
                <a:gd name="T20" fmla="*/ 124 w 134"/>
                <a:gd name="T21" fmla="*/ 76 h 92"/>
                <a:gd name="T22" fmla="*/ 119 w 134"/>
                <a:gd name="T23" fmla="*/ 83 h 92"/>
                <a:gd name="T24" fmla="*/ 115 w 134"/>
                <a:gd name="T25" fmla="*/ 89 h 92"/>
                <a:gd name="T26" fmla="*/ 115 w 134"/>
                <a:gd name="T27" fmla="*/ 89 h 92"/>
                <a:gd name="T28" fmla="*/ 112 w 134"/>
                <a:gd name="T29" fmla="*/ 91 h 92"/>
                <a:gd name="T30" fmla="*/ 106 w 134"/>
                <a:gd name="T31" fmla="*/ 92 h 92"/>
                <a:gd name="T32" fmla="*/ 92 w 134"/>
                <a:gd name="T33" fmla="*/ 91 h 92"/>
                <a:gd name="T34" fmla="*/ 76 w 134"/>
                <a:gd name="T35" fmla="*/ 86 h 92"/>
                <a:gd name="T36" fmla="*/ 56 w 134"/>
                <a:gd name="T37" fmla="*/ 79 h 92"/>
                <a:gd name="T38" fmla="*/ 21 w 134"/>
                <a:gd name="T39" fmla="*/ 65 h 92"/>
                <a:gd name="T40" fmla="*/ 3 w 134"/>
                <a:gd name="T41" fmla="*/ 54 h 92"/>
                <a:gd name="T42" fmla="*/ 3 w 134"/>
                <a:gd name="T43" fmla="*/ 54 h 92"/>
                <a:gd name="T44" fmla="*/ 0 w 134"/>
                <a:gd name="T45" fmla="*/ 51 h 92"/>
                <a:gd name="T46" fmla="*/ 0 w 134"/>
                <a:gd name="T47" fmla="*/ 47 h 92"/>
                <a:gd name="T48" fmla="*/ 0 w 134"/>
                <a:gd name="T49" fmla="*/ 41 h 92"/>
                <a:gd name="T50" fmla="*/ 2 w 134"/>
                <a:gd name="T51" fmla="*/ 33 h 92"/>
                <a:gd name="T52" fmla="*/ 8 w 134"/>
                <a:gd name="T53" fmla="*/ 17 h 92"/>
                <a:gd name="T54" fmla="*/ 18 w 134"/>
                <a:gd name="T55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34" h="92">
                  <a:moveTo>
                    <a:pt x="18" y="0"/>
                  </a:moveTo>
                  <a:lnTo>
                    <a:pt x="18" y="0"/>
                  </a:lnTo>
                  <a:lnTo>
                    <a:pt x="33" y="3"/>
                  </a:lnTo>
                  <a:lnTo>
                    <a:pt x="71" y="12"/>
                  </a:lnTo>
                  <a:lnTo>
                    <a:pt x="110" y="24"/>
                  </a:lnTo>
                  <a:lnTo>
                    <a:pt x="125" y="30"/>
                  </a:lnTo>
                  <a:lnTo>
                    <a:pt x="134" y="35"/>
                  </a:lnTo>
                  <a:lnTo>
                    <a:pt x="134" y="35"/>
                  </a:lnTo>
                  <a:lnTo>
                    <a:pt x="133" y="42"/>
                  </a:lnTo>
                  <a:lnTo>
                    <a:pt x="130" y="58"/>
                  </a:lnTo>
                  <a:lnTo>
                    <a:pt x="124" y="76"/>
                  </a:lnTo>
                  <a:lnTo>
                    <a:pt x="119" y="83"/>
                  </a:lnTo>
                  <a:lnTo>
                    <a:pt x="115" y="89"/>
                  </a:lnTo>
                  <a:lnTo>
                    <a:pt x="115" y="89"/>
                  </a:lnTo>
                  <a:lnTo>
                    <a:pt x="112" y="91"/>
                  </a:lnTo>
                  <a:lnTo>
                    <a:pt x="106" y="92"/>
                  </a:lnTo>
                  <a:lnTo>
                    <a:pt x="92" y="91"/>
                  </a:lnTo>
                  <a:lnTo>
                    <a:pt x="76" y="86"/>
                  </a:lnTo>
                  <a:lnTo>
                    <a:pt x="56" y="79"/>
                  </a:lnTo>
                  <a:lnTo>
                    <a:pt x="21" y="65"/>
                  </a:lnTo>
                  <a:lnTo>
                    <a:pt x="3" y="54"/>
                  </a:lnTo>
                  <a:lnTo>
                    <a:pt x="3" y="54"/>
                  </a:lnTo>
                  <a:lnTo>
                    <a:pt x="0" y="51"/>
                  </a:lnTo>
                  <a:lnTo>
                    <a:pt x="0" y="47"/>
                  </a:lnTo>
                  <a:lnTo>
                    <a:pt x="0" y="41"/>
                  </a:lnTo>
                  <a:lnTo>
                    <a:pt x="2" y="33"/>
                  </a:lnTo>
                  <a:lnTo>
                    <a:pt x="8" y="17"/>
                  </a:lnTo>
                  <a:lnTo>
                    <a:pt x="18" y="0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204" name="Freeform 165"/>
            <p:cNvSpPr>
              <a:spLocks/>
            </p:cNvSpPr>
            <p:nvPr/>
          </p:nvSpPr>
          <p:spPr bwMode="auto">
            <a:xfrm>
              <a:off x="7164388" y="1922463"/>
              <a:ext cx="292100" cy="296863"/>
            </a:xfrm>
            <a:custGeom>
              <a:avLst/>
              <a:gdLst>
                <a:gd name="T0" fmla="*/ 184 w 184"/>
                <a:gd name="T1" fmla="*/ 58 h 187"/>
                <a:gd name="T2" fmla="*/ 184 w 184"/>
                <a:gd name="T3" fmla="*/ 58 h 187"/>
                <a:gd name="T4" fmla="*/ 178 w 184"/>
                <a:gd name="T5" fmla="*/ 42 h 187"/>
                <a:gd name="T6" fmla="*/ 158 w 184"/>
                <a:gd name="T7" fmla="*/ 0 h 187"/>
                <a:gd name="T8" fmla="*/ 158 w 184"/>
                <a:gd name="T9" fmla="*/ 0 h 187"/>
                <a:gd name="T10" fmla="*/ 151 w 184"/>
                <a:gd name="T11" fmla="*/ 18 h 187"/>
                <a:gd name="T12" fmla="*/ 146 w 184"/>
                <a:gd name="T13" fmla="*/ 32 h 187"/>
                <a:gd name="T14" fmla="*/ 140 w 184"/>
                <a:gd name="T15" fmla="*/ 42 h 187"/>
                <a:gd name="T16" fmla="*/ 140 w 184"/>
                <a:gd name="T17" fmla="*/ 42 h 187"/>
                <a:gd name="T18" fmla="*/ 127 w 184"/>
                <a:gd name="T19" fmla="*/ 35 h 187"/>
                <a:gd name="T20" fmla="*/ 93 w 184"/>
                <a:gd name="T21" fmla="*/ 21 h 187"/>
                <a:gd name="T22" fmla="*/ 75 w 184"/>
                <a:gd name="T23" fmla="*/ 14 h 187"/>
                <a:gd name="T24" fmla="*/ 59 w 184"/>
                <a:gd name="T25" fmla="*/ 9 h 187"/>
                <a:gd name="T26" fmla="*/ 51 w 184"/>
                <a:gd name="T27" fmla="*/ 8 h 187"/>
                <a:gd name="T28" fmla="*/ 45 w 184"/>
                <a:gd name="T29" fmla="*/ 8 h 187"/>
                <a:gd name="T30" fmla="*/ 41 w 184"/>
                <a:gd name="T31" fmla="*/ 9 h 187"/>
                <a:gd name="T32" fmla="*/ 38 w 184"/>
                <a:gd name="T33" fmla="*/ 11 h 187"/>
                <a:gd name="T34" fmla="*/ 38 w 184"/>
                <a:gd name="T35" fmla="*/ 11 h 187"/>
                <a:gd name="T36" fmla="*/ 35 w 184"/>
                <a:gd name="T37" fmla="*/ 18 h 187"/>
                <a:gd name="T38" fmla="*/ 33 w 184"/>
                <a:gd name="T39" fmla="*/ 26 h 187"/>
                <a:gd name="T40" fmla="*/ 32 w 184"/>
                <a:gd name="T41" fmla="*/ 35 h 187"/>
                <a:gd name="T42" fmla="*/ 32 w 184"/>
                <a:gd name="T43" fmla="*/ 42 h 187"/>
                <a:gd name="T44" fmla="*/ 33 w 184"/>
                <a:gd name="T45" fmla="*/ 55 h 187"/>
                <a:gd name="T46" fmla="*/ 33 w 184"/>
                <a:gd name="T47" fmla="*/ 61 h 187"/>
                <a:gd name="T48" fmla="*/ 33 w 184"/>
                <a:gd name="T49" fmla="*/ 61 h 187"/>
                <a:gd name="T50" fmla="*/ 29 w 184"/>
                <a:gd name="T51" fmla="*/ 61 h 187"/>
                <a:gd name="T52" fmla="*/ 19 w 184"/>
                <a:gd name="T53" fmla="*/ 64 h 187"/>
                <a:gd name="T54" fmla="*/ 15 w 184"/>
                <a:gd name="T55" fmla="*/ 67 h 187"/>
                <a:gd name="T56" fmla="*/ 10 w 184"/>
                <a:gd name="T57" fmla="*/ 71 h 187"/>
                <a:gd name="T58" fmla="*/ 7 w 184"/>
                <a:gd name="T59" fmla="*/ 77 h 187"/>
                <a:gd name="T60" fmla="*/ 6 w 184"/>
                <a:gd name="T61" fmla="*/ 85 h 187"/>
                <a:gd name="T62" fmla="*/ 6 w 184"/>
                <a:gd name="T63" fmla="*/ 85 h 187"/>
                <a:gd name="T64" fmla="*/ 7 w 184"/>
                <a:gd name="T65" fmla="*/ 109 h 187"/>
                <a:gd name="T66" fmla="*/ 9 w 184"/>
                <a:gd name="T67" fmla="*/ 118 h 187"/>
                <a:gd name="T68" fmla="*/ 9 w 184"/>
                <a:gd name="T69" fmla="*/ 118 h 187"/>
                <a:gd name="T70" fmla="*/ 6 w 184"/>
                <a:gd name="T71" fmla="*/ 119 h 187"/>
                <a:gd name="T72" fmla="*/ 3 w 184"/>
                <a:gd name="T73" fmla="*/ 124 h 187"/>
                <a:gd name="T74" fmla="*/ 1 w 184"/>
                <a:gd name="T75" fmla="*/ 127 h 187"/>
                <a:gd name="T76" fmla="*/ 0 w 184"/>
                <a:gd name="T77" fmla="*/ 133 h 187"/>
                <a:gd name="T78" fmla="*/ 0 w 184"/>
                <a:gd name="T79" fmla="*/ 137 h 187"/>
                <a:gd name="T80" fmla="*/ 3 w 184"/>
                <a:gd name="T81" fmla="*/ 144 h 187"/>
                <a:gd name="T82" fmla="*/ 9 w 184"/>
                <a:gd name="T83" fmla="*/ 150 h 187"/>
                <a:gd name="T84" fmla="*/ 9 w 184"/>
                <a:gd name="T85" fmla="*/ 150 h 187"/>
                <a:gd name="T86" fmla="*/ 21 w 184"/>
                <a:gd name="T87" fmla="*/ 156 h 187"/>
                <a:gd name="T88" fmla="*/ 35 w 184"/>
                <a:gd name="T89" fmla="*/ 162 h 187"/>
                <a:gd name="T90" fmla="*/ 51 w 184"/>
                <a:gd name="T91" fmla="*/ 169 h 187"/>
                <a:gd name="T92" fmla="*/ 69 w 184"/>
                <a:gd name="T93" fmla="*/ 177 h 187"/>
                <a:gd name="T94" fmla="*/ 87 w 184"/>
                <a:gd name="T95" fmla="*/ 181 h 187"/>
                <a:gd name="T96" fmla="*/ 104 w 184"/>
                <a:gd name="T97" fmla="*/ 186 h 187"/>
                <a:gd name="T98" fmla="*/ 119 w 184"/>
                <a:gd name="T99" fmla="*/ 187 h 187"/>
                <a:gd name="T100" fmla="*/ 125 w 184"/>
                <a:gd name="T101" fmla="*/ 186 h 187"/>
                <a:gd name="T102" fmla="*/ 130 w 184"/>
                <a:gd name="T103" fmla="*/ 186 h 187"/>
                <a:gd name="T104" fmla="*/ 130 w 184"/>
                <a:gd name="T105" fmla="*/ 186 h 187"/>
                <a:gd name="T106" fmla="*/ 137 w 184"/>
                <a:gd name="T107" fmla="*/ 180 h 187"/>
                <a:gd name="T108" fmla="*/ 146 w 184"/>
                <a:gd name="T109" fmla="*/ 169 h 187"/>
                <a:gd name="T110" fmla="*/ 157 w 184"/>
                <a:gd name="T111" fmla="*/ 154 h 187"/>
                <a:gd name="T112" fmla="*/ 166 w 184"/>
                <a:gd name="T113" fmla="*/ 137 h 187"/>
                <a:gd name="T114" fmla="*/ 173 w 184"/>
                <a:gd name="T115" fmla="*/ 118 h 187"/>
                <a:gd name="T116" fmla="*/ 179 w 184"/>
                <a:gd name="T117" fmla="*/ 98 h 187"/>
                <a:gd name="T118" fmla="*/ 184 w 184"/>
                <a:gd name="T119" fmla="*/ 77 h 187"/>
                <a:gd name="T120" fmla="*/ 184 w 184"/>
                <a:gd name="T121" fmla="*/ 58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84" h="187">
                  <a:moveTo>
                    <a:pt x="184" y="58"/>
                  </a:moveTo>
                  <a:lnTo>
                    <a:pt x="184" y="58"/>
                  </a:lnTo>
                  <a:lnTo>
                    <a:pt x="178" y="42"/>
                  </a:lnTo>
                  <a:lnTo>
                    <a:pt x="158" y="0"/>
                  </a:lnTo>
                  <a:lnTo>
                    <a:pt x="158" y="0"/>
                  </a:lnTo>
                  <a:lnTo>
                    <a:pt x="151" y="18"/>
                  </a:lnTo>
                  <a:lnTo>
                    <a:pt x="146" y="32"/>
                  </a:lnTo>
                  <a:lnTo>
                    <a:pt x="140" y="42"/>
                  </a:lnTo>
                  <a:lnTo>
                    <a:pt x="140" y="42"/>
                  </a:lnTo>
                  <a:lnTo>
                    <a:pt x="127" y="35"/>
                  </a:lnTo>
                  <a:lnTo>
                    <a:pt x="93" y="21"/>
                  </a:lnTo>
                  <a:lnTo>
                    <a:pt x="75" y="14"/>
                  </a:lnTo>
                  <a:lnTo>
                    <a:pt x="59" y="9"/>
                  </a:lnTo>
                  <a:lnTo>
                    <a:pt x="51" y="8"/>
                  </a:lnTo>
                  <a:lnTo>
                    <a:pt x="45" y="8"/>
                  </a:lnTo>
                  <a:lnTo>
                    <a:pt x="41" y="9"/>
                  </a:lnTo>
                  <a:lnTo>
                    <a:pt x="38" y="11"/>
                  </a:lnTo>
                  <a:lnTo>
                    <a:pt x="38" y="11"/>
                  </a:lnTo>
                  <a:lnTo>
                    <a:pt x="35" y="18"/>
                  </a:lnTo>
                  <a:lnTo>
                    <a:pt x="33" y="26"/>
                  </a:lnTo>
                  <a:lnTo>
                    <a:pt x="32" y="35"/>
                  </a:lnTo>
                  <a:lnTo>
                    <a:pt x="32" y="42"/>
                  </a:lnTo>
                  <a:lnTo>
                    <a:pt x="33" y="55"/>
                  </a:lnTo>
                  <a:lnTo>
                    <a:pt x="33" y="61"/>
                  </a:lnTo>
                  <a:lnTo>
                    <a:pt x="33" y="61"/>
                  </a:lnTo>
                  <a:lnTo>
                    <a:pt x="29" y="61"/>
                  </a:lnTo>
                  <a:lnTo>
                    <a:pt x="19" y="64"/>
                  </a:lnTo>
                  <a:lnTo>
                    <a:pt x="15" y="67"/>
                  </a:lnTo>
                  <a:lnTo>
                    <a:pt x="10" y="71"/>
                  </a:lnTo>
                  <a:lnTo>
                    <a:pt x="7" y="77"/>
                  </a:lnTo>
                  <a:lnTo>
                    <a:pt x="6" y="85"/>
                  </a:lnTo>
                  <a:lnTo>
                    <a:pt x="6" y="85"/>
                  </a:lnTo>
                  <a:lnTo>
                    <a:pt x="7" y="109"/>
                  </a:lnTo>
                  <a:lnTo>
                    <a:pt x="9" y="118"/>
                  </a:lnTo>
                  <a:lnTo>
                    <a:pt x="9" y="118"/>
                  </a:lnTo>
                  <a:lnTo>
                    <a:pt x="6" y="119"/>
                  </a:lnTo>
                  <a:lnTo>
                    <a:pt x="3" y="124"/>
                  </a:lnTo>
                  <a:lnTo>
                    <a:pt x="1" y="127"/>
                  </a:lnTo>
                  <a:lnTo>
                    <a:pt x="0" y="133"/>
                  </a:lnTo>
                  <a:lnTo>
                    <a:pt x="0" y="137"/>
                  </a:lnTo>
                  <a:lnTo>
                    <a:pt x="3" y="144"/>
                  </a:lnTo>
                  <a:lnTo>
                    <a:pt x="9" y="150"/>
                  </a:lnTo>
                  <a:lnTo>
                    <a:pt x="9" y="150"/>
                  </a:lnTo>
                  <a:lnTo>
                    <a:pt x="21" y="156"/>
                  </a:lnTo>
                  <a:lnTo>
                    <a:pt x="35" y="162"/>
                  </a:lnTo>
                  <a:lnTo>
                    <a:pt x="51" y="169"/>
                  </a:lnTo>
                  <a:lnTo>
                    <a:pt x="69" y="177"/>
                  </a:lnTo>
                  <a:lnTo>
                    <a:pt x="87" y="181"/>
                  </a:lnTo>
                  <a:lnTo>
                    <a:pt x="104" y="186"/>
                  </a:lnTo>
                  <a:lnTo>
                    <a:pt x="119" y="187"/>
                  </a:lnTo>
                  <a:lnTo>
                    <a:pt x="125" y="186"/>
                  </a:lnTo>
                  <a:lnTo>
                    <a:pt x="130" y="186"/>
                  </a:lnTo>
                  <a:lnTo>
                    <a:pt x="130" y="186"/>
                  </a:lnTo>
                  <a:lnTo>
                    <a:pt x="137" y="180"/>
                  </a:lnTo>
                  <a:lnTo>
                    <a:pt x="146" y="169"/>
                  </a:lnTo>
                  <a:lnTo>
                    <a:pt x="157" y="154"/>
                  </a:lnTo>
                  <a:lnTo>
                    <a:pt x="166" y="137"/>
                  </a:lnTo>
                  <a:lnTo>
                    <a:pt x="173" y="118"/>
                  </a:lnTo>
                  <a:lnTo>
                    <a:pt x="179" y="98"/>
                  </a:lnTo>
                  <a:lnTo>
                    <a:pt x="184" y="77"/>
                  </a:lnTo>
                  <a:lnTo>
                    <a:pt x="184" y="58"/>
                  </a:lnTo>
                  <a:close/>
                </a:path>
              </a:pathLst>
            </a:custGeom>
            <a:solidFill>
              <a:srgbClr val="FEDCB8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205" name="Freeform 166"/>
            <p:cNvSpPr>
              <a:spLocks/>
            </p:cNvSpPr>
            <p:nvPr/>
          </p:nvSpPr>
          <p:spPr bwMode="auto">
            <a:xfrm>
              <a:off x="7164388" y="1922463"/>
              <a:ext cx="292100" cy="296863"/>
            </a:xfrm>
            <a:custGeom>
              <a:avLst/>
              <a:gdLst>
                <a:gd name="T0" fmla="*/ 184 w 184"/>
                <a:gd name="T1" fmla="*/ 58 h 187"/>
                <a:gd name="T2" fmla="*/ 184 w 184"/>
                <a:gd name="T3" fmla="*/ 58 h 187"/>
                <a:gd name="T4" fmla="*/ 178 w 184"/>
                <a:gd name="T5" fmla="*/ 42 h 187"/>
                <a:gd name="T6" fmla="*/ 158 w 184"/>
                <a:gd name="T7" fmla="*/ 0 h 187"/>
                <a:gd name="T8" fmla="*/ 158 w 184"/>
                <a:gd name="T9" fmla="*/ 0 h 187"/>
                <a:gd name="T10" fmla="*/ 151 w 184"/>
                <a:gd name="T11" fmla="*/ 18 h 187"/>
                <a:gd name="T12" fmla="*/ 146 w 184"/>
                <a:gd name="T13" fmla="*/ 32 h 187"/>
                <a:gd name="T14" fmla="*/ 140 w 184"/>
                <a:gd name="T15" fmla="*/ 42 h 187"/>
                <a:gd name="T16" fmla="*/ 140 w 184"/>
                <a:gd name="T17" fmla="*/ 42 h 187"/>
                <a:gd name="T18" fmla="*/ 127 w 184"/>
                <a:gd name="T19" fmla="*/ 35 h 187"/>
                <a:gd name="T20" fmla="*/ 93 w 184"/>
                <a:gd name="T21" fmla="*/ 21 h 187"/>
                <a:gd name="T22" fmla="*/ 75 w 184"/>
                <a:gd name="T23" fmla="*/ 14 h 187"/>
                <a:gd name="T24" fmla="*/ 59 w 184"/>
                <a:gd name="T25" fmla="*/ 9 h 187"/>
                <a:gd name="T26" fmla="*/ 51 w 184"/>
                <a:gd name="T27" fmla="*/ 8 h 187"/>
                <a:gd name="T28" fmla="*/ 45 w 184"/>
                <a:gd name="T29" fmla="*/ 8 h 187"/>
                <a:gd name="T30" fmla="*/ 41 w 184"/>
                <a:gd name="T31" fmla="*/ 9 h 187"/>
                <a:gd name="T32" fmla="*/ 38 w 184"/>
                <a:gd name="T33" fmla="*/ 11 h 187"/>
                <a:gd name="T34" fmla="*/ 38 w 184"/>
                <a:gd name="T35" fmla="*/ 11 h 187"/>
                <a:gd name="T36" fmla="*/ 35 w 184"/>
                <a:gd name="T37" fmla="*/ 18 h 187"/>
                <a:gd name="T38" fmla="*/ 33 w 184"/>
                <a:gd name="T39" fmla="*/ 26 h 187"/>
                <a:gd name="T40" fmla="*/ 32 w 184"/>
                <a:gd name="T41" fmla="*/ 35 h 187"/>
                <a:gd name="T42" fmla="*/ 32 w 184"/>
                <a:gd name="T43" fmla="*/ 42 h 187"/>
                <a:gd name="T44" fmla="*/ 33 w 184"/>
                <a:gd name="T45" fmla="*/ 55 h 187"/>
                <a:gd name="T46" fmla="*/ 33 w 184"/>
                <a:gd name="T47" fmla="*/ 61 h 187"/>
                <a:gd name="T48" fmla="*/ 33 w 184"/>
                <a:gd name="T49" fmla="*/ 61 h 187"/>
                <a:gd name="T50" fmla="*/ 29 w 184"/>
                <a:gd name="T51" fmla="*/ 61 h 187"/>
                <a:gd name="T52" fmla="*/ 19 w 184"/>
                <a:gd name="T53" fmla="*/ 64 h 187"/>
                <a:gd name="T54" fmla="*/ 15 w 184"/>
                <a:gd name="T55" fmla="*/ 67 h 187"/>
                <a:gd name="T56" fmla="*/ 10 w 184"/>
                <a:gd name="T57" fmla="*/ 71 h 187"/>
                <a:gd name="T58" fmla="*/ 7 w 184"/>
                <a:gd name="T59" fmla="*/ 77 h 187"/>
                <a:gd name="T60" fmla="*/ 6 w 184"/>
                <a:gd name="T61" fmla="*/ 85 h 187"/>
                <a:gd name="T62" fmla="*/ 6 w 184"/>
                <a:gd name="T63" fmla="*/ 85 h 187"/>
                <a:gd name="T64" fmla="*/ 7 w 184"/>
                <a:gd name="T65" fmla="*/ 109 h 187"/>
                <a:gd name="T66" fmla="*/ 9 w 184"/>
                <a:gd name="T67" fmla="*/ 118 h 187"/>
                <a:gd name="T68" fmla="*/ 9 w 184"/>
                <a:gd name="T69" fmla="*/ 118 h 187"/>
                <a:gd name="T70" fmla="*/ 6 w 184"/>
                <a:gd name="T71" fmla="*/ 119 h 187"/>
                <a:gd name="T72" fmla="*/ 3 w 184"/>
                <a:gd name="T73" fmla="*/ 124 h 187"/>
                <a:gd name="T74" fmla="*/ 1 w 184"/>
                <a:gd name="T75" fmla="*/ 127 h 187"/>
                <a:gd name="T76" fmla="*/ 0 w 184"/>
                <a:gd name="T77" fmla="*/ 133 h 187"/>
                <a:gd name="T78" fmla="*/ 0 w 184"/>
                <a:gd name="T79" fmla="*/ 137 h 187"/>
                <a:gd name="T80" fmla="*/ 3 w 184"/>
                <a:gd name="T81" fmla="*/ 144 h 187"/>
                <a:gd name="T82" fmla="*/ 9 w 184"/>
                <a:gd name="T83" fmla="*/ 150 h 187"/>
                <a:gd name="T84" fmla="*/ 9 w 184"/>
                <a:gd name="T85" fmla="*/ 150 h 187"/>
                <a:gd name="T86" fmla="*/ 21 w 184"/>
                <a:gd name="T87" fmla="*/ 156 h 187"/>
                <a:gd name="T88" fmla="*/ 35 w 184"/>
                <a:gd name="T89" fmla="*/ 162 h 187"/>
                <a:gd name="T90" fmla="*/ 51 w 184"/>
                <a:gd name="T91" fmla="*/ 169 h 187"/>
                <a:gd name="T92" fmla="*/ 69 w 184"/>
                <a:gd name="T93" fmla="*/ 177 h 187"/>
                <a:gd name="T94" fmla="*/ 87 w 184"/>
                <a:gd name="T95" fmla="*/ 181 h 187"/>
                <a:gd name="T96" fmla="*/ 104 w 184"/>
                <a:gd name="T97" fmla="*/ 186 h 187"/>
                <a:gd name="T98" fmla="*/ 119 w 184"/>
                <a:gd name="T99" fmla="*/ 187 h 187"/>
                <a:gd name="T100" fmla="*/ 125 w 184"/>
                <a:gd name="T101" fmla="*/ 186 h 187"/>
                <a:gd name="T102" fmla="*/ 130 w 184"/>
                <a:gd name="T103" fmla="*/ 186 h 187"/>
                <a:gd name="T104" fmla="*/ 130 w 184"/>
                <a:gd name="T105" fmla="*/ 186 h 187"/>
                <a:gd name="T106" fmla="*/ 137 w 184"/>
                <a:gd name="T107" fmla="*/ 180 h 187"/>
                <a:gd name="T108" fmla="*/ 146 w 184"/>
                <a:gd name="T109" fmla="*/ 169 h 187"/>
                <a:gd name="T110" fmla="*/ 157 w 184"/>
                <a:gd name="T111" fmla="*/ 154 h 187"/>
                <a:gd name="T112" fmla="*/ 166 w 184"/>
                <a:gd name="T113" fmla="*/ 137 h 187"/>
                <a:gd name="T114" fmla="*/ 173 w 184"/>
                <a:gd name="T115" fmla="*/ 118 h 187"/>
                <a:gd name="T116" fmla="*/ 179 w 184"/>
                <a:gd name="T117" fmla="*/ 98 h 187"/>
                <a:gd name="T118" fmla="*/ 184 w 184"/>
                <a:gd name="T119" fmla="*/ 77 h 187"/>
                <a:gd name="T120" fmla="*/ 184 w 184"/>
                <a:gd name="T121" fmla="*/ 58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84" h="187">
                  <a:moveTo>
                    <a:pt x="184" y="58"/>
                  </a:moveTo>
                  <a:lnTo>
                    <a:pt x="184" y="58"/>
                  </a:lnTo>
                  <a:lnTo>
                    <a:pt x="178" y="42"/>
                  </a:lnTo>
                  <a:lnTo>
                    <a:pt x="158" y="0"/>
                  </a:lnTo>
                  <a:lnTo>
                    <a:pt x="158" y="0"/>
                  </a:lnTo>
                  <a:lnTo>
                    <a:pt x="151" y="18"/>
                  </a:lnTo>
                  <a:lnTo>
                    <a:pt x="146" y="32"/>
                  </a:lnTo>
                  <a:lnTo>
                    <a:pt x="140" y="42"/>
                  </a:lnTo>
                  <a:lnTo>
                    <a:pt x="140" y="42"/>
                  </a:lnTo>
                  <a:lnTo>
                    <a:pt x="127" y="35"/>
                  </a:lnTo>
                  <a:lnTo>
                    <a:pt x="93" y="21"/>
                  </a:lnTo>
                  <a:lnTo>
                    <a:pt x="75" y="14"/>
                  </a:lnTo>
                  <a:lnTo>
                    <a:pt x="59" y="9"/>
                  </a:lnTo>
                  <a:lnTo>
                    <a:pt x="51" y="8"/>
                  </a:lnTo>
                  <a:lnTo>
                    <a:pt x="45" y="8"/>
                  </a:lnTo>
                  <a:lnTo>
                    <a:pt x="41" y="9"/>
                  </a:lnTo>
                  <a:lnTo>
                    <a:pt x="38" y="11"/>
                  </a:lnTo>
                  <a:lnTo>
                    <a:pt x="38" y="11"/>
                  </a:lnTo>
                  <a:lnTo>
                    <a:pt x="35" y="18"/>
                  </a:lnTo>
                  <a:lnTo>
                    <a:pt x="33" y="26"/>
                  </a:lnTo>
                  <a:lnTo>
                    <a:pt x="32" y="35"/>
                  </a:lnTo>
                  <a:lnTo>
                    <a:pt x="32" y="42"/>
                  </a:lnTo>
                  <a:lnTo>
                    <a:pt x="33" y="55"/>
                  </a:lnTo>
                  <a:lnTo>
                    <a:pt x="33" y="61"/>
                  </a:lnTo>
                  <a:lnTo>
                    <a:pt x="33" y="61"/>
                  </a:lnTo>
                  <a:lnTo>
                    <a:pt x="29" y="61"/>
                  </a:lnTo>
                  <a:lnTo>
                    <a:pt x="19" y="64"/>
                  </a:lnTo>
                  <a:lnTo>
                    <a:pt x="15" y="67"/>
                  </a:lnTo>
                  <a:lnTo>
                    <a:pt x="10" y="71"/>
                  </a:lnTo>
                  <a:lnTo>
                    <a:pt x="7" y="77"/>
                  </a:lnTo>
                  <a:lnTo>
                    <a:pt x="6" y="85"/>
                  </a:lnTo>
                  <a:lnTo>
                    <a:pt x="6" y="85"/>
                  </a:lnTo>
                  <a:lnTo>
                    <a:pt x="7" y="109"/>
                  </a:lnTo>
                  <a:lnTo>
                    <a:pt x="9" y="118"/>
                  </a:lnTo>
                  <a:lnTo>
                    <a:pt x="9" y="118"/>
                  </a:lnTo>
                  <a:lnTo>
                    <a:pt x="6" y="119"/>
                  </a:lnTo>
                  <a:lnTo>
                    <a:pt x="3" y="124"/>
                  </a:lnTo>
                  <a:lnTo>
                    <a:pt x="1" y="127"/>
                  </a:lnTo>
                  <a:lnTo>
                    <a:pt x="0" y="133"/>
                  </a:lnTo>
                  <a:lnTo>
                    <a:pt x="0" y="137"/>
                  </a:lnTo>
                  <a:lnTo>
                    <a:pt x="3" y="144"/>
                  </a:lnTo>
                  <a:lnTo>
                    <a:pt x="9" y="150"/>
                  </a:lnTo>
                  <a:lnTo>
                    <a:pt x="9" y="150"/>
                  </a:lnTo>
                  <a:lnTo>
                    <a:pt x="21" y="156"/>
                  </a:lnTo>
                  <a:lnTo>
                    <a:pt x="35" y="162"/>
                  </a:lnTo>
                  <a:lnTo>
                    <a:pt x="51" y="169"/>
                  </a:lnTo>
                  <a:lnTo>
                    <a:pt x="69" y="177"/>
                  </a:lnTo>
                  <a:lnTo>
                    <a:pt x="87" y="181"/>
                  </a:lnTo>
                  <a:lnTo>
                    <a:pt x="104" y="186"/>
                  </a:lnTo>
                  <a:lnTo>
                    <a:pt x="119" y="187"/>
                  </a:lnTo>
                  <a:lnTo>
                    <a:pt x="125" y="186"/>
                  </a:lnTo>
                  <a:lnTo>
                    <a:pt x="130" y="186"/>
                  </a:lnTo>
                  <a:lnTo>
                    <a:pt x="130" y="186"/>
                  </a:lnTo>
                  <a:lnTo>
                    <a:pt x="137" y="180"/>
                  </a:lnTo>
                  <a:lnTo>
                    <a:pt x="146" y="169"/>
                  </a:lnTo>
                  <a:lnTo>
                    <a:pt x="157" y="154"/>
                  </a:lnTo>
                  <a:lnTo>
                    <a:pt x="166" y="137"/>
                  </a:lnTo>
                  <a:lnTo>
                    <a:pt x="173" y="118"/>
                  </a:lnTo>
                  <a:lnTo>
                    <a:pt x="179" y="98"/>
                  </a:lnTo>
                  <a:lnTo>
                    <a:pt x="184" y="77"/>
                  </a:lnTo>
                  <a:lnTo>
                    <a:pt x="184" y="58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grpSp>
          <p:nvGrpSpPr>
            <p:cNvPr id="206" name="Group 205"/>
            <p:cNvGrpSpPr/>
            <p:nvPr/>
          </p:nvGrpSpPr>
          <p:grpSpPr>
            <a:xfrm rot="18350284">
              <a:off x="7158853" y="372751"/>
              <a:ext cx="80199" cy="78965"/>
              <a:chOff x="2998283" y="2865659"/>
              <a:chExt cx="80199" cy="78965"/>
            </a:xfrm>
          </p:grpSpPr>
          <p:sp>
            <p:nvSpPr>
              <p:cNvPr id="218" name="Freeform 359"/>
              <p:cNvSpPr>
                <a:spLocks/>
              </p:cNvSpPr>
              <p:nvPr/>
            </p:nvSpPr>
            <p:spPr bwMode="auto">
              <a:xfrm flipH="1">
                <a:off x="2998283" y="2865659"/>
                <a:ext cx="80199" cy="78965"/>
              </a:xfrm>
              <a:custGeom>
                <a:avLst/>
                <a:gdLst>
                  <a:gd name="T0" fmla="*/ 27 w 27"/>
                  <a:gd name="T1" fmla="*/ 13 h 27"/>
                  <a:gd name="T2" fmla="*/ 13 w 27"/>
                  <a:gd name="T3" fmla="*/ 0 h 27"/>
                  <a:gd name="T4" fmla="*/ 0 w 27"/>
                  <a:gd name="T5" fmla="*/ 13 h 27"/>
                  <a:gd name="T6" fmla="*/ 13 w 27"/>
                  <a:gd name="T7" fmla="*/ 26 h 27"/>
                  <a:gd name="T8" fmla="*/ 27 w 27"/>
                  <a:gd name="T9" fmla="*/ 1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27">
                    <a:moveTo>
                      <a:pt x="27" y="13"/>
                    </a:moveTo>
                    <a:cubicBezTo>
                      <a:pt x="27" y="6"/>
                      <a:pt x="21" y="0"/>
                      <a:pt x="13" y="0"/>
                    </a:cubicBezTo>
                    <a:cubicBezTo>
                      <a:pt x="6" y="0"/>
                      <a:pt x="0" y="6"/>
                      <a:pt x="0" y="13"/>
                    </a:cubicBezTo>
                    <a:cubicBezTo>
                      <a:pt x="0" y="20"/>
                      <a:pt x="6" y="26"/>
                      <a:pt x="13" y="26"/>
                    </a:cubicBezTo>
                    <a:cubicBezTo>
                      <a:pt x="20" y="27"/>
                      <a:pt x="26" y="21"/>
                      <a:pt x="27" y="13"/>
                    </a:cubicBezTo>
                  </a:path>
                </a:pathLst>
              </a:custGeom>
              <a:solidFill>
                <a:sysClr val="windowText" lastClr="000000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ontserrat Light"/>
                </a:endParaRPr>
              </a:p>
            </p:txBody>
          </p:sp>
          <p:sp>
            <p:nvSpPr>
              <p:cNvPr id="219" name="Freeform 360"/>
              <p:cNvSpPr>
                <a:spLocks/>
              </p:cNvSpPr>
              <p:nvPr/>
            </p:nvSpPr>
            <p:spPr bwMode="auto">
              <a:xfrm flipH="1">
                <a:off x="3036532" y="2877997"/>
                <a:ext cx="29612" cy="28378"/>
              </a:xfrm>
              <a:custGeom>
                <a:avLst/>
                <a:gdLst>
                  <a:gd name="T0" fmla="*/ 5 w 10"/>
                  <a:gd name="T1" fmla="*/ 0 h 10"/>
                  <a:gd name="T2" fmla="*/ 0 w 10"/>
                  <a:gd name="T3" fmla="*/ 5 h 10"/>
                  <a:gd name="T4" fmla="*/ 5 w 10"/>
                  <a:gd name="T5" fmla="*/ 10 h 10"/>
                  <a:gd name="T6" fmla="*/ 5 w 10"/>
                  <a:gd name="T7" fmla="*/ 10 h 10"/>
                  <a:gd name="T8" fmla="*/ 10 w 10"/>
                  <a:gd name="T9" fmla="*/ 5 h 10"/>
                  <a:gd name="T10" fmla="*/ 5 w 10"/>
                  <a:gd name="T11" fmla="*/ 0 h 10"/>
                  <a:gd name="T12" fmla="*/ 5 w 10"/>
                  <a:gd name="T13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" h="10">
                    <a:moveTo>
                      <a:pt x="5" y="0"/>
                    </a:moveTo>
                    <a:cubicBezTo>
                      <a:pt x="2" y="0"/>
                      <a:pt x="0" y="2"/>
                      <a:pt x="0" y="5"/>
                    </a:cubicBezTo>
                    <a:cubicBezTo>
                      <a:pt x="0" y="7"/>
                      <a:pt x="2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8" y="10"/>
                      <a:pt x="10" y="8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ontserrat Light"/>
                </a:endParaRPr>
              </a:p>
            </p:txBody>
          </p:sp>
        </p:grpSp>
        <p:grpSp>
          <p:nvGrpSpPr>
            <p:cNvPr id="207" name="Group 206"/>
            <p:cNvGrpSpPr/>
            <p:nvPr/>
          </p:nvGrpSpPr>
          <p:grpSpPr>
            <a:xfrm rot="18350284">
              <a:off x="7364794" y="411244"/>
              <a:ext cx="80199" cy="78965"/>
              <a:chOff x="2998283" y="2865659"/>
              <a:chExt cx="80199" cy="78965"/>
            </a:xfrm>
          </p:grpSpPr>
          <p:sp>
            <p:nvSpPr>
              <p:cNvPr id="216" name="Freeform 359"/>
              <p:cNvSpPr>
                <a:spLocks/>
              </p:cNvSpPr>
              <p:nvPr/>
            </p:nvSpPr>
            <p:spPr bwMode="auto">
              <a:xfrm flipH="1">
                <a:off x="2998283" y="2865659"/>
                <a:ext cx="80199" cy="78965"/>
              </a:xfrm>
              <a:custGeom>
                <a:avLst/>
                <a:gdLst>
                  <a:gd name="T0" fmla="*/ 27 w 27"/>
                  <a:gd name="T1" fmla="*/ 13 h 27"/>
                  <a:gd name="T2" fmla="*/ 13 w 27"/>
                  <a:gd name="T3" fmla="*/ 0 h 27"/>
                  <a:gd name="T4" fmla="*/ 0 w 27"/>
                  <a:gd name="T5" fmla="*/ 13 h 27"/>
                  <a:gd name="T6" fmla="*/ 13 w 27"/>
                  <a:gd name="T7" fmla="*/ 26 h 27"/>
                  <a:gd name="T8" fmla="*/ 27 w 27"/>
                  <a:gd name="T9" fmla="*/ 1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27">
                    <a:moveTo>
                      <a:pt x="27" y="13"/>
                    </a:moveTo>
                    <a:cubicBezTo>
                      <a:pt x="27" y="6"/>
                      <a:pt x="21" y="0"/>
                      <a:pt x="13" y="0"/>
                    </a:cubicBezTo>
                    <a:cubicBezTo>
                      <a:pt x="6" y="0"/>
                      <a:pt x="0" y="6"/>
                      <a:pt x="0" y="13"/>
                    </a:cubicBezTo>
                    <a:cubicBezTo>
                      <a:pt x="0" y="20"/>
                      <a:pt x="6" y="26"/>
                      <a:pt x="13" y="26"/>
                    </a:cubicBezTo>
                    <a:cubicBezTo>
                      <a:pt x="20" y="27"/>
                      <a:pt x="26" y="21"/>
                      <a:pt x="27" y="13"/>
                    </a:cubicBezTo>
                  </a:path>
                </a:pathLst>
              </a:custGeom>
              <a:solidFill>
                <a:sysClr val="windowText" lastClr="000000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ontserrat Light"/>
                </a:endParaRPr>
              </a:p>
            </p:txBody>
          </p:sp>
          <p:sp>
            <p:nvSpPr>
              <p:cNvPr id="217" name="Freeform 360"/>
              <p:cNvSpPr>
                <a:spLocks/>
              </p:cNvSpPr>
              <p:nvPr/>
            </p:nvSpPr>
            <p:spPr bwMode="auto">
              <a:xfrm flipH="1">
                <a:off x="3036532" y="2877997"/>
                <a:ext cx="29612" cy="28378"/>
              </a:xfrm>
              <a:custGeom>
                <a:avLst/>
                <a:gdLst>
                  <a:gd name="T0" fmla="*/ 5 w 10"/>
                  <a:gd name="T1" fmla="*/ 0 h 10"/>
                  <a:gd name="T2" fmla="*/ 0 w 10"/>
                  <a:gd name="T3" fmla="*/ 5 h 10"/>
                  <a:gd name="T4" fmla="*/ 5 w 10"/>
                  <a:gd name="T5" fmla="*/ 10 h 10"/>
                  <a:gd name="T6" fmla="*/ 5 w 10"/>
                  <a:gd name="T7" fmla="*/ 10 h 10"/>
                  <a:gd name="T8" fmla="*/ 10 w 10"/>
                  <a:gd name="T9" fmla="*/ 5 h 10"/>
                  <a:gd name="T10" fmla="*/ 5 w 10"/>
                  <a:gd name="T11" fmla="*/ 0 h 10"/>
                  <a:gd name="T12" fmla="*/ 5 w 10"/>
                  <a:gd name="T13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" h="10">
                    <a:moveTo>
                      <a:pt x="5" y="0"/>
                    </a:moveTo>
                    <a:cubicBezTo>
                      <a:pt x="2" y="0"/>
                      <a:pt x="0" y="2"/>
                      <a:pt x="0" y="5"/>
                    </a:cubicBezTo>
                    <a:cubicBezTo>
                      <a:pt x="0" y="7"/>
                      <a:pt x="2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8" y="10"/>
                      <a:pt x="10" y="8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ontserrat Light"/>
                </a:endParaRPr>
              </a:p>
            </p:txBody>
          </p:sp>
        </p:grpSp>
        <p:grpSp>
          <p:nvGrpSpPr>
            <p:cNvPr id="208" name="Group 207"/>
            <p:cNvGrpSpPr/>
            <p:nvPr/>
          </p:nvGrpSpPr>
          <p:grpSpPr>
            <a:xfrm rot="20575726">
              <a:off x="7105719" y="772562"/>
              <a:ext cx="345989" cy="168396"/>
              <a:chOff x="1987445" y="2880125"/>
              <a:chExt cx="759618" cy="477735"/>
            </a:xfrm>
          </p:grpSpPr>
          <p:sp>
            <p:nvSpPr>
              <p:cNvPr id="213" name="Freeform 212"/>
              <p:cNvSpPr>
                <a:spLocks/>
              </p:cNvSpPr>
              <p:nvPr/>
            </p:nvSpPr>
            <p:spPr bwMode="auto">
              <a:xfrm>
                <a:off x="1987664" y="2882700"/>
                <a:ext cx="754637" cy="473247"/>
              </a:xfrm>
              <a:custGeom>
                <a:avLst/>
                <a:gdLst>
                  <a:gd name="connsiteX0" fmla="*/ 2147 w 754637"/>
                  <a:gd name="connsiteY0" fmla="*/ 0 h 473247"/>
                  <a:gd name="connsiteX1" fmla="*/ 754534 w 754637"/>
                  <a:gd name="connsiteY1" fmla="*/ 73313 h 473247"/>
                  <a:gd name="connsiteX2" fmla="*/ 692052 w 754637"/>
                  <a:gd name="connsiteY2" fmla="*/ 300640 h 473247"/>
                  <a:gd name="connsiteX3" fmla="*/ 654759 w 754637"/>
                  <a:gd name="connsiteY3" fmla="*/ 349833 h 473247"/>
                  <a:gd name="connsiteX4" fmla="*/ 651561 w 754637"/>
                  <a:gd name="connsiteY4" fmla="*/ 351484 h 473247"/>
                  <a:gd name="connsiteX5" fmla="*/ 644958 w 754637"/>
                  <a:gd name="connsiteY5" fmla="*/ 360194 h 473247"/>
                  <a:gd name="connsiteX6" fmla="*/ 327244 w 754637"/>
                  <a:gd name="connsiteY6" fmla="*/ 468941 h 473247"/>
                  <a:gd name="connsiteX7" fmla="*/ 13900 w 754637"/>
                  <a:gd name="connsiteY7" fmla="*/ 181647 h 473247"/>
                  <a:gd name="connsiteX8" fmla="*/ 10571 w 754637"/>
                  <a:gd name="connsiteY8" fmla="*/ 154930 h 473247"/>
                  <a:gd name="connsiteX9" fmla="*/ 7181 w 754637"/>
                  <a:gd name="connsiteY9" fmla="*/ 148571 h 473247"/>
                  <a:gd name="connsiteX10" fmla="*/ 998 w 754637"/>
                  <a:gd name="connsiteY10" fmla="*/ 98953 h 473247"/>
                  <a:gd name="connsiteX11" fmla="*/ 2147 w 754637"/>
                  <a:gd name="connsiteY11" fmla="*/ 0 h 4732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754637" h="473247">
                    <a:moveTo>
                      <a:pt x="2147" y="0"/>
                    </a:moveTo>
                    <a:cubicBezTo>
                      <a:pt x="2147" y="0"/>
                      <a:pt x="412102" y="254151"/>
                      <a:pt x="754534" y="73313"/>
                    </a:cubicBezTo>
                    <a:cubicBezTo>
                      <a:pt x="756343" y="150291"/>
                      <a:pt x="734413" y="231393"/>
                      <a:pt x="692052" y="300640"/>
                    </a:cubicBezTo>
                    <a:lnTo>
                      <a:pt x="654759" y="349833"/>
                    </a:lnTo>
                    <a:lnTo>
                      <a:pt x="651561" y="351484"/>
                    </a:lnTo>
                    <a:lnTo>
                      <a:pt x="644958" y="360194"/>
                    </a:lnTo>
                    <a:cubicBezTo>
                      <a:pt x="570805" y="439616"/>
                      <a:pt x="462288" y="488491"/>
                      <a:pt x="327244" y="468941"/>
                    </a:cubicBezTo>
                    <a:cubicBezTo>
                      <a:pt x="153616" y="443282"/>
                      <a:pt x="47811" y="346142"/>
                      <a:pt x="13900" y="181647"/>
                    </a:cubicBezTo>
                    <a:lnTo>
                      <a:pt x="10571" y="154930"/>
                    </a:lnTo>
                    <a:lnTo>
                      <a:pt x="7181" y="148571"/>
                    </a:lnTo>
                    <a:lnTo>
                      <a:pt x="998" y="98953"/>
                    </a:lnTo>
                    <a:cubicBezTo>
                      <a:pt x="-641" y="67814"/>
                      <a:pt x="-264" y="34824"/>
                      <a:pt x="2147" y="0"/>
                    </a:cubicBezTo>
                    <a:close/>
                  </a:path>
                </a:pathLst>
              </a:custGeom>
              <a:solidFill>
                <a:srgbClr val="450800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ontserrat Light"/>
                </a:endParaRPr>
              </a:p>
            </p:txBody>
          </p:sp>
          <p:sp>
            <p:nvSpPr>
              <p:cNvPr id="214" name="Freeform 213"/>
              <p:cNvSpPr>
                <a:spLocks/>
              </p:cNvSpPr>
              <p:nvPr/>
            </p:nvSpPr>
            <p:spPr bwMode="auto">
              <a:xfrm>
                <a:off x="1987445" y="2880125"/>
                <a:ext cx="759618" cy="375975"/>
              </a:xfrm>
              <a:custGeom>
                <a:avLst/>
                <a:gdLst>
                  <a:gd name="connsiteX0" fmla="*/ 2148 w 754638"/>
                  <a:gd name="connsiteY0" fmla="*/ 0 h 384965"/>
                  <a:gd name="connsiteX1" fmla="*/ 754535 w 754638"/>
                  <a:gd name="connsiteY1" fmla="*/ 73313 h 384965"/>
                  <a:gd name="connsiteX2" fmla="*/ 692053 w 754638"/>
                  <a:gd name="connsiteY2" fmla="*/ 300640 h 384965"/>
                  <a:gd name="connsiteX3" fmla="*/ 654760 w 754638"/>
                  <a:gd name="connsiteY3" fmla="*/ 349833 h 384965"/>
                  <a:gd name="connsiteX4" fmla="*/ 646709 w 754638"/>
                  <a:gd name="connsiteY4" fmla="*/ 353989 h 384965"/>
                  <a:gd name="connsiteX5" fmla="*/ 385731 w 754638"/>
                  <a:gd name="connsiteY5" fmla="*/ 378779 h 384965"/>
                  <a:gd name="connsiteX6" fmla="*/ 18565 w 754638"/>
                  <a:gd name="connsiteY6" fmla="*/ 169925 h 384965"/>
                  <a:gd name="connsiteX7" fmla="*/ 7182 w 754638"/>
                  <a:gd name="connsiteY7" fmla="*/ 148571 h 384965"/>
                  <a:gd name="connsiteX8" fmla="*/ 999 w 754638"/>
                  <a:gd name="connsiteY8" fmla="*/ 98953 h 384965"/>
                  <a:gd name="connsiteX9" fmla="*/ 2148 w 754638"/>
                  <a:gd name="connsiteY9" fmla="*/ 0 h 3849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754638" h="384965">
                    <a:moveTo>
                      <a:pt x="2148" y="0"/>
                    </a:moveTo>
                    <a:cubicBezTo>
                      <a:pt x="2148" y="0"/>
                      <a:pt x="412103" y="254151"/>
                      <a:pt x="754535" y="73313"/>
                    </a:cubicBezTo>
                    <a:cubicBezTo>
                      <a:pt x="756344" y="150291"/>
                      <a:pt x="734414" y="231393"/>
                      <a:pt x="692053" y="300640"/>
                    </a:cubicBezTo>
                    <a:lnTo>
                      <a:pt x="654760" y="349833"/>
                    </a:lnTo>
                    <a:lnTo>
                      <a:pt x="646709" y="353989"/>
                    </a:lnTo>
                    <a:cubicBezTo>
                      <a:pt x="570180" y="382290"/>
                      <a:pt x="482718" y="392820"/>
                      <a:pt x="385731" y="378779"/>
                    </a:cubicBezTo>
                    <a:cubicBezTo>
                      <a:pt x="219467" y="354208"/>
                      <a:pt x="96501" y="284005"/>
                      <a:pt x="18565" y="169925"/>
                    </a:cubicBezTo>
                    <a:lnTo>
                      <a:pt x="7182" y="148571"/>
                    </a:lnTo>
                    <a:lnTo>
                      <a:pt x="999" y="98953"/>
                    </a:lnTo>
                    <a:cubicBezTo>
                      <a:pt x="-640" y="67814"/>
                      <a:pt x="-263" y="34824"/>
                      <a:pt x="2148" y="0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ontserrat Light"/>
                </a:endParaRPr>
              </a:p>
            </p:txBody>
          </p:sp>
          <p:sp>
            <p:nvSpPr>
              <p:cNvPr id="215" name="Freeform 214"/>
              <p:cNvSpPr>
                <a:spLocks/>
              </p:cNvSpPr>
              <p:nvPr/>
            </p:nvSpPr>
            <p:spPr bwMode="auto">
              <a:xfrm>
                <a:off x="2001089" y="3061095"/>
                <a:ext cx="638017" cy="296765"/>
              </a:xfrm>
              <a:custGeom>
                <a:avLst/>
                <a:gdLst>
                  <a:gd name="connsiteX0" fmla="*/ 0 w 638017"/>
                  <a:gd name="connsiteY0" fmla="*/ 0 h 296765"/>
                  <a:gd name="connsiteX1" fmla="*/ 64933 w 638017"/>
                  <a:gd name="connsiteY1" fmla="*/ 72836 h 296765"/>
                  <a:gd name="connsiteX2" fmla="*/ 367213 w 638017"/>
                  <a:gd name="connsiteY2" fmla="*/ 201312 h 296765"/>
                  <a:gd name="connsiteX3" fmla="*/ 629913 w 638017"/>
                  <a:gd name="connsiteY3" fmla="*/ 177101 h 296765"/>
                  <a:gd name="connsiteX4" fmla="*/ 638017 w 638017"/>
                  <a:gd name="connsiteY4" fmla="*/ 173042 h 296765"/>
                  <a:gd name="connsiteX5" fmla="*/ 626183 w 638017"/>
                  <a:gd name="connsiteY5" fmla="*/ 188189 h 296765"/>
                  <a:gd name="connsiteX6" fmla="*/ 403193 w 638017"/>
                  <a:gd name="connsiteY6" fmla="*/ 296765 h 296765"/>
                  <a:gd name="connsiteX7" fmla="*/ 311502 w 638017"/>
                  <a:gd name="connsiteY7" fmla="*/ 294522 h 296765"/>
                  <a:gd name="connsiteX8" fmla="*/ 278373 w 638017"/>
                  <a:gd name="connsiteY8" fmla="*/ 286860 h 296765"/>
                  <a:gd name="connsiteX9" fmla="*/ 223061 w 638017"/>
                  <a:gd name="connsiteY9" fmla="*/ 271971 h 296765"/>
                  <a:gd name="connsiteX10" fmla="*/ 163456 w 638017"/>
                  <a:gd name="connsiteY10" fmla="*/ 245842 h 296765"/>
                  <a:gd name="connsiteX11" fmla="*/ 982 w 638017"/>
                  <a:gd name="connsiteY11" fmla="*/ 7881 h 2967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638017" h="296765">
                    <a:moveTo>
                      <a:pt x="0" y="0"/>
                    </a:moveTo>
                    <a:lnTo>
                      <a:pt x="64933" y="72836"/>
                    </a:lnTo>
                    <a:cubicBezTo>
                      <a:pt x="140687" y="140248"/>
                      <a:pt x="241692" y="183314"/>
                      <a:pt x="367213" y="201312"/>
                    </a:cubicBezTo>
                    <a:cubicBezTo>
                      <a:pt x="464840" y="215025"/>
                      <a:pt x="552879" y="204741"/>
                      <a:pt x="629913" y="177101"/>
                    </a:cubicBezTo>
                    <a:lnTo>
                      <a:pt x="638017" y="173042"/>
                    </a:lnTo>
                    <a:lnTo>
                      <a:pt x="626183" y="188189"/>
                    </a:lnTo>
                    <a:cubicBezTo>
                      <a:pt x="570201" y="246365"/>
                      <a:pt x="494762" y="287759"/>
                      <a:pt x="403193" y="296765"/>
                    </a:cubicBezTo>
                    <a:lnTo>
                      <a:pt x="311502" y="294522"/>
                    </a:lnTo>
                    <a:lnTo>
                      <a:pt x="278373" y="286860"/>
                    </a:lnTo>
                    <a:lnTo>
                      <a:pt x="223061" y="271971"/>
                    </a:lnTo>
                    <a:lnTo>
                      <a:pt x="163456" y="245842"/>
                    </a:lnTo>
                    <a:cubicBezTo>
                      <a:pt x="78150" y="197272"/>
                      <a:pt x="23590" y="117544"/>
                      <a:pt x="982" y="7881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ontserrat Light"/>
                </a:endParaRPr>
              </a:p>
            </p:txBody>
          </p:sp>
        </p:grpSp>
        <p:sp>
          <p:nvSpPr>
            <p:cNvPr id="209" name="Freeform 208"/>
            <p:cNvSpPr>
              <a:spLocks/>
            </p:cNvSpPr>
            <p:nvPr/>
          </p:nvSpPr>
          <p:spPr bwMode="auto">
            <a:xfrm rot="594532" flipH="1">
              <a:off x="7735175" y="505619"/>
              <a:ext cx="130175" cy="288925"/>
            </a:xfrm>
            <a:custGeom>
              <a:avLst/>
              <a:gdLst>
                <a:gd name="T0" fmla="*/ 33 w 82"/>
                <a:gd name="T1" fmla="*/ 0 h 182"/>
                <a:gd name="T2" fmla="*/ 33 w 82"/>
                <a:gd name="T3" fmla="*/ 0 h 182"/>
                <a:gd name="T4" fmla="*/ 29 w 82"/>
                <a:gd name="T5" fmla="*/ 0 h 182"/>
                <a:gd name="T6" fmla="*/ 24 w 82"/>
                <a:gd name="T7" fmla="*/ 1 h 182"/>
                <a:gd name="T8" fmla="*/ 20 w 82"/>
                <a:gd name="T9" fmla="*/ 3 h 182"/>
                <a:gd name="T10" fmla="*/ 17 w 82"/>
                <a:gd name="T11" fmla="*/ 7 h 182"/>
                <a:gd name="T12" fmla="*/ 11 w 82"/>
                <a:gd name="T13" fmla="*/ 19 h 182"/>
                <a:gd name="T14" fmla="*/ 6 w 82"/>
                <a:gd name="T15" fmla="*/ 36 h 182"/>
                <a:gd name="T16" fmla="*/ 2 w 82"/>
                <a:gd name="T17" fmla="*/ 53 h 182"/>
                <a:gd name="T18" fmla="*/ 0 w 82"/>
                <a:gd name="T19" fmla="*/ 72 h 182"/>
                <a:gd name="T20" fmla="*/ 0 w 82"/>
                <a:gd name="T21" fmla="*/ 89 h 182"/>
                <a:gd name="T22" fmla="*/ 0 w 82"/>
                <a:gd name="T23" fmla="*/ 104 h 182"/>
                <a:gd name="T24" fmla="*/ 0 w 82"/>
                <a:gd name="T25" fmla="*/ 104 h 182"/>
                <a:gd name="T26" fmla="*/ 2 w 82"/>
                <a:gd name="T27" fmla="*/ 112 h 182"/>
                <a:gd name="T28" fmla="*/ 5 w 82"/>
                <a:gd name="T29" fmla="*/ 118 h 182"/>
                <a:gd name="T30" fmla="*/ 11 w 82"/>
                <a:gd name="T31" fmla="*/ 133 h 182"/>
                <a:gd name="T32" fmla="*/ 21 w 82"/>
                <a:gd name="T33" fmla="*/ 147 h 182"/>
                <a:gd name="T34" fmla="*/ 32 w 82"/>
                <a:gd name="T35" fmla="*/ 159 h 182"/>
                <a:gd name="T36" fmla="*/ 44 w 82"/>
                <a:gd name="T37" fmla="*/ 169 h 182"/>
                <a:gd name="T38" fmla="*/ 56 w 82"/>
                <a:gd name="T39" fmla="*/ 177 h 182"/>
                <a:gd name="T40" fmla="*/ 67 w 82"/>
                <a:gd name="T41" fmla="*/ 182 h 182"/>
                <a:gd name="T42" fmla="*/ 73 w 82"/>
                <a:gd name="T43" fmla="*/ 182 h 182"/>
                <a:gd name="T44" fmla="*/ 76 w 82"/>
                <a:gd name="T45" fmla="*/ 180 h 182"/>
                <a:gd name="T46" fmla="*/ 76 w 82"/>
                <a:gd name="T47" fmla="*/ 180 h 182"/>
                <a:gd name="T48" fmla="*/ 79 w 82"/>
                <a:gd name="T49" fmla="*/ 178 h 182"/>
                <a:gd name="T50" fmla="*/ 80 w 82"/>
                <a:gd name="T51" fmla="*/ 175 h 182"/>
                <a:gd name="T52" fmla="*/ 82 w 82"/>
                <a:gd name="T53" fmla="*/ 171 h 182"/>
                <a:gd name="T54" fmla="*/ 80 w 82"/>
                <a:gd name="T55" fmla="*/ 166 h 182"/>
                <a:gd name="T56" fmla="*/ 77 w 82"/>
                <a:gd name="T57" fmla="*/ 154 h 182"/>
                <a:gd name="T58" fmla="*/ 73 w 82"/>
                <a:gd name="T59" fmla="*/ 139 h 182"/>
                <a:gd name="T60" fmla="*/ 61 w 82"/>
                <a:gd name="T61" fmla="*/ 112 h 182"/>
                <a:gd name="T62" fmla="*/ 56 w 82"/>
                <a:gd name="T63" fmla="*/ 100 h 182"/>
                <a:gd name="T64" fmla="*/ 55 w 82"/>
                <a:gd name="T65" fmla="*/ 91 h 182"/>
                <a:gd name="T66" fmla="*/ 55 w 82"/>
                <a:gd name="T67" fmla="*/ 91 h 182"/>
                <a:gd name="T68" fmla="*/ 58 w 82"/>
                <a:gd name="T69" fmla="*/ 81 h 182"/>
                <a:gd name="T70" fmla="*/ 62 w 82"/>
                <a:gd name="T71" fmla="*/ 71 h 182"/>
                <a:gd name="T72" fmla="*/ 65 w 82"/>
                <a:gd name="T73" fmla="*/ 59 h 182"/>
                <a:gd name="T74" fmla="*/ 68 w 82"/>
                <a:gd name="T75" fmla="*/ 47 h 182"/>
                <a:gd name="T76" fmla="*/ 68 w 82"/>
                <a:gd name="T77" fmla="*/ 40 h 182"/>
                <a:gd name="T78" fmla="*/ 67 w 82"/>
                <a:gd name="T79" fmla="*/ 33 h 182"/>
                <a:gd name="T80" fmla="*/ 65 w 82"/>
                <a:gd name="T81" fmla="*/ 27 h 182"/>
                <a:gd name="T82" fmla="*/ 62 w 82"/>
                <a:gd name="T83" fmla="*/ 21 h 182"/>
                <a:gd name="T84" fmla="*/ 58 w 82"/>
                <a:gd name="T85" fmla="*/ 15 h 182"/>
                <a:gd name="T86" fmla="*/ 52 w 82"/>
                <a:gd name="T87" fmla="*/ 10 h 182"/>
                <a:gd name="T88" fmla="*/ 44 w 82"/>
                <a:gd name="T89" fmla="*/ 4 h 182"/>
                <a:gd name="T90" fmla="*/ 33 w 82"/>
                <a:gd name="T91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2" h="182">
                  <a:moveTo>
                    <a:pt x="33" y="0"/>
                  </a:moveTo>
                  <a:lnTo>
                    <a:pt x="33" y="0"/>
                  </a:lnTo>
                  <a:lnTo>
                    <a:pt x="29" y="0"/>
                  </a:lnTo>
                  <a:lnTo>
                    <a:pt x="24" y="1"/>
                  </a:lnTo>
                  <a:lnTo>
                    <a:pt x="20" y="3"/>
                  </a:lnTo>
                  <a:lnTo>
                    <a:pt x="17" y="7"/>
                  </a:lnTo>
                  <a:lnTo>
                    <a:pt x="11" y="19"/>
                  </a:lnTo>
                  <a:lnTo>
                    <a:pt x="6" y="36"/>
                  </a:lnTo>
                  <a:lnTo>
                    <a:pt x="2" y="53"/>
                  </a:lnTo>
                  <a:lnTo>
                    <a:pt x="0" y="72"/>
                  </a:lnTo>
                  <a:lnTo>
                    <a:pt x="0" y="89"/>
                  </a:lnTo>
                  <a:lnTo>
                    <a:pt x="0" y="104"/>
                  </a:lnTo>
                  <a:lnTo>
                    <a:pt x="0" y="104"/>
                  </a:lnTo>
                  <a:lnTo>
                    <a:pt x="2" y="112"/>
                  </a:lnTo>
                  <a:lnTo>
                    <a:pt x="5" y="118"/>
                  </a:lnTo>
                  <a:lnTo>
                    <a:pt x="11" y="133"/>
                  </a:lnTo>
                  <a:lnTo>
                    <a:pt x="21" y="147"/>
                  </a:lnTo>
                  <a:lnTo>
                    <a:pt x="32" y="159"/>
                  </a:lnTo>
                  <a:lnTo>
                    <a:pt x="44" y="169"/>
                  </a:lnTo>
                  <a:lnTo>
                    <a:pt x="56" y="177"/>
                  </a:lnTo>
                  <a:lnTo>
                    <a:pt x="67" y="182"/>
                  </a:lnTo>
                  <a:lnTo>
                    <a:pt x="73" y="182"/>
                  </a:lnTo>
                  <a:lnTo>
                    <a:pt x="76" y="180"/>
                  </a:lnTo>
                  <a:lnTo>
                    <a:pt x="76" y="180"/>
                  </a:lnTo>
                  <a:lnTo>
                    <a:pt x="79" y="178"/>
                  </a:lnTo>
                  <a:lnTo>
                    <a:pt x="80" y="175"/>
                  </a:lnTo>
                  <a:lnTo>
                    <a:pt x="82" y="171"/>
                  </a:lnTo>
                  <a:lnTo>
                    <a:pt x="80" y="166"/>
                  </a:lnTo>
                  <a:lnTo>
                    <a:pt x="77" y="154"/>
                  </a:lnTo>
                  <a:lnTo>
                    <a:pt x="73" y="139"/>
                  </a:lnTo>
                  <a:lnTo>
                    <a:pt x="61" y="112"/>
                  </a:lnTo>
                  <a:lnTo>
                    <a:pt x="56" y="100"/>
                  </a:lnTo>
                  <a:lnTo>
                    <a:pt x="55" y="91"/>
                  </a:lnTo>
                  <a:lnTo>
                    <a:pt x="55" y="91"/>
                  </a:lnTo>
                  <a:lnTo>
                    <a:pt x="58" y="81"/>
                  </a:lnTo>
                  <a:lnTo>
                    <a:pt x="62" y="71"/>
                  </a:lnTo>
                  <a:lnTo>
                    <a:pt x="65" y="59"/>
                  </a:lnTo>
                  <a:lnTo>
                    <a:pt x="68" y="47"/>
                  </a:lnTo>
                  <a:lnTo>
                    <a:pt x="68" y="40"/>
                  </a:lnTo>
                  <a:lnTo>
                    <a:pt x="67" y="33"/>
                  </a:lnTo>
                  <a:lnTo>
                    <a:pt x="65" y="27"/>
                  </a:lnTo>
                  <a:lnTo>
                    <a:pt x="62" y="21"/>
                  </a:lnTo>
                  <a:lnTo>
                    <a:pt x="58" y="15"/>
                  </a:lnTo>
                  <a:lnTo>
                    <a:pt x="52" y="10"/>
                  </a:lnTo>
                  <a:lnTo>
                    <a:pt x="44" y="4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FEE1C6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210" name="Freeform 95"/>
            <p:cNvSpPr>
              <a:spLocks/>
            </p:cNvSpPr>
            <p:nvPr/>
          </p:nvSpPr>
          <p:spPr bwMode="auto">
            <a:xfrm rot="594532">
              <a:off x="7790740" y="582613"/>
              <a:ext cx="57150" cy="92075"/>
            </a:xfrm>
            <a:custGeom>
              <a:avLst/>
              <a:gdLst>
                <a:gd name="T0" fmla="*/ 36 w 36"/>
                <a:gd name="T1" fmla="*/ 34 h 58"/>
                <a:gd name="T2" fmla="*/ 36 w 36"/>
                <a:gd name="T3" fmla="*/ 34 h 58"/>
                <a:gd name="T4" fmla="*/ 32 w 36"/>
                <a:gd name="T5" fmla="*/ 44 h 58"/>
                <a:gd name="T6" fmla="*/ 26 w 36"/>
                <a:gd name="T7" fmla="*/ 52 h 58"/>
                <a:gd name="T8" fmla="*/ 20 w 36"/>
                <a:gd name="T9" fmla="*/ 58 h 58"/>
                <a:gd name="T10" fmla="*/ 12 w 36"/>
                <a:gd name="T11" fmla="*/ 58 h 58"/>
                <a:gd name="T12" fmla="*/ 12 w 36"/>
                <a:gd name="T13" fmla="*/ 58 h 58"/>
                <a:gd name="T14" fmla="*/ 6 w 36"/>
                <a:gd name="T15" fmla="*/ 54 h 58"/>
                <a:gd name="T16" fmla="*/ 2 w 36"/>
                <a:gd name="T17" fmla="*/ 48 h 58"/>
                <a:gd name="T18" fmla="*/ 0 w 36"/>
                <a:gd name="T19" fmla="*/ 38 h 58"/>
                <a:gd name="T20" fmla="*/ 2 w 36"/>
                <a:gd name="T21" fmla="*/ 26 h 58"/>
                <a:gd name="T22" fmla="*/ 2 w 36"/>
                <a:gd name="T23" fmla="*/ 26 h 58"/>
                <a:gd name="T24" fmla="*/ 6 w 36"/>
                <a:gd name="T25" fmla="*/ 16 h 58"/>
                <a:gd name="T26" fmla="*/ 10 w 36"/>
                <a:gd name="T27" fmla="*/ 6 h 58"/>
                <a:gd name="T28" fmla="*/ 18 w 36"/>
                <a:gd name="T29" fmla="*/ 2 h 58"/>
                <a:gd name="T30" fmla="*/ 24 w 36"/>
                <a:gd name="T31" fmla="*/ 0 h 58"/>
                <a:gd name="T32" fmla="*/ 24 w 36"/>
                <a:gd name="T33" fmla="*/ 0 h 58"/>
                <a:gd name="T34" fmla="*/ 30 w 36"/>
                <a:gd name="T35" fmla="*/ 4 h 58"/>
                <a:gd name="T36" fmla="*/ 34 w 36"/>
                <a:gd name="T37" fmla="*/ 12 h 58"/>
                <a:gd name="T38" fmla="*/ 36 w 36"/>
                <a:gd name="T39" fmla="*/ 22 h 58"/>
                <a:gd name="T40" fmla="*/ 36 w 36"/>
                <a:gd name="T41" fmla="*/ 34 h 58"/>
                <a:gd name="T42" fmla="*/ 36 w 36"/>
                <a:gd name="T43" fmla="*/ 34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" h="58">
                  <a:moveTo>
                    <a:pt x="36" y="34"/>
                  </a:moveTo>
                  <a:lnTo>
                    <a:pt x="36" y="34"/>
                  </a:lnTo>
                  <a:lnTo>
                    <a:pt x="32" y="44"/>
                  </a:lnTo>
                  <a:lnTo>
                    <a:pt x="26" y="52"/>
                  </a:lnTo>
                  <a:lnTo>
                    <a:pt x="20" y="58"/>
                  </a:lnTo>
                  <a:lnTo>
                    <a:pt x="12" y="58"/>
                  </a:lnTo>
                  <a:lnTo>
                    <a:pt x="12" y="58"/>
                  </a:lnTo>
                  <a:lnTo>
                    <a:pt x="6" y="54"/>
                  </a:lnTo>
                  <a:lnTo>
                    <a:pt x="2" y="48"/>
                  </a:lnTo>
                  <a:lnTo>
                    <a:pt x="0" y="38"/>
                  </a:lnTo>
                  <a:lnTo>
                    <a:pt x="2" y="26"/>
                  </a:lnTo>
                  <a:lnTo>
                    <a:pt x="2" y="26"/>
                  </a:lnTo>
                  <a:lnTo>
                    <a:pt x="6" y="16"/>
                  </a:lnTo>
                  <a:lnTo>
                    <a:pt x="10" y="6"/>
                  </a:lnTo>
                  <a:lnTo>
                    <a:pt x="18" y="2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30" y="4"/>
                  </a:lnTo>
                  <a:lnTo>
                    <a:pt x="34" y="12"/>
                  </a:lnTo>
                  <a:lnTo>
                    <a:pt x="36" y="22"/>
                  </a:lnTo>
                  <a:lnTo>
                    <a:pt x="36" y="34"/>
                  </a:lnTo>
                  <a:lnTo>
                    <a:pt x="36" y="34"/>
                  </a:lnTo>
                  <a:close/>
                </a:path>
              </a:pathLst>
            </a:custGeom>
            <a:solidFill>
              <a:srgbClr val="E8B099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211" name="Freeform 210"/>
            <p:cNvSpPr>
              <a:spLocks/>
            </p:cNvSpPr>
            <p:nvPr/>
          </p:nvSpPr>
          <p:spPr bwMode="auto">
            <a:xfrm rot="1525594" flipH="1">
              <a:off x="7103829" y="-153171"/>
              <a:ext cx="1091080" cy="1014123"/>
            </a:xfrm>
            <a:custGeom>
              <a:avLst/>
              <a:gdLst>
                <a:gd name="connsiteX0" fmla="*/ 672127 w 1113488"/>
                <a:gd name="connsiteY0" fmla="*/ 64476 h 1193609"/>
                <a:gd name="connsiteX1" fmla="*/ 657768 w 1113488"/>
                <a:gd name="connsiteY1" fmla="*/ 126926 h 1193609"/>
                <a:gd name="connsiteX2" fmla="*/ 663022 w 1113488"/>
                <a:gd name="connsiteY2" fmla="*/ 145502 h 1193609"/>
                <a:gd name="connsiteX3" fmla="*/ 642226 w 1113488"/>
                <a:gd name="connsiteY3" fmla="*/ 119191 h 1193609"/>
                <a:gd name="connsiteX4" fmla="*/ 512082 w 1113488"/>
                <a:gd name="connsiteY4" fmla="*/ 3 h 1193609"/>
                <a:gd name="connsiteX5" fmla="*/ 519557 w 1113488"/>
                <a:gd name="connsiteY5" fmla="*/ 116792 h 1193609"/>
                <a:gd name="connsiteX6" fmla="*/ 541180 w 1113488"/>
                <a:gd name="connsiteY6" fmla="*/ 177864 h 1193609"/>
                <a:gd name="connsiteX7" fmla="*/ 499712 w 1113488"/>
                <a:gd name="connsiteY7" fmla="*/ 164260 h 1193609"/>
                <a:gd name="connsiteX8" fmla="*/ 497603 w 1113488"/>
                <a:gd name="connsiteY8" fmla="*/ 164019 h 1193609"/>
                <a:gd name="connsiteX9" fmla="*/ 468289 w 1113488"/>
                <a:gd name="connsiteY9" fmla="*/ 148719 h 1193609"/>
                <a:gd name="connsiteX10" fmla="*/ 318800 w 1113488"/>
                <a:gd name="connsiteY10" fmla="*/ 241712 h 1193609"/>
                <a:gd name="connsiteX11" fmla="*/ 166845 w 1113488"/>
                <a:gd name="connsiteY11" fmla="*/ 446822 h 1193609"/>
                <a:gd name="connsiteX12" fmla="*/ 163468 w 1113488"/>
                <a:gd name="connsiteY12" fmla="*/ 446822 h 1193609"/>
                <a:gd name="connsiteX13" fmla="*/ 173598 w 1113488"/>
                <a:gd name="connsiteY13" fmla="*/ 632082 h 1193609"/>
                <a:gd name="connsiteX14" fmla="*/ 253956 w 1113488"/>
                <a:gd name="connsiteY14" fmla="*/ 675180 h 1193609"/>
                <a:gd name="connsiteX15" fmla="*/ 306050 w 1113488"/>
                <a:gd name="connsiteY15" fmla="*/ 696076 h 1193609"/>
                <a:gd name="connsiteX16" fmla="*/ 295754 w 1113488"/>
                <a:gd name="connsiteY16" fmla="*/ 757924 h 1193609"/>
                <a:gd name="connsiteX17" fmla="*/ 273638 w 1113488"/>
                <a:gd name="connsiteY17" fmla="*/ 1055346 h 1193609"/>
                <a:gd name="connsiteX18" fmla="*/ 273638 w 1113488"/>
                <a:gd name="connsiteY18" fmla="*/ 1193609 h 1193609"/>
                <a:gd name="connsiteX19" fmla="*/ 301792 w 1113488"/>
                <a:gd name="connsiteY19" fmla="*/ 1193609 h 1193609"/>
                <a:gd name="connsiteX20" fmla="*/ 301792 w 1113488"/>
                <a:gd name="connsiteY20" fmla="*/ 1069172 h 1193609"/>
                <a:gd name="connsiteX21" fmla="*/ 354513 w 1113488"/>
                <a:gd name="connsiteY21" fmla="*/ 754028 h 1193609"/>
                <a:gd name="connsiteX22" fmla="*/ 367414 w 1113488"/>
                <a:gd name="connsiteY22" fmla="*/ 718178 h 1193609"/>
                <a:gd name="connsiteX23" fmla="*/ 371055 w 1113488"/>
                <a:gd name="connsiteY23" fmla="*/ 719184 h 1193609"/>
                <a:gd name="connsiteX24" fmla="*/ 407233 w 1113488"/>
                <a:gd name="connsiteY24" fmla="*/ 738587 h 1193609"/>
                <a:gd name="connsiteX25" fmla="*/ 993825 w 1113488"/>
                <a:gd name="connsiteY25" fmla="*/ 737428 h 1193609"/>
                <a:gd name="connsiteX26" fmla="*/ 994641 w 1113488"/>
                <a:gd name="connsiteY26" fmla="*/ 736424 h 1193609"/>
                <a:gd name="connsiteX27" fmla="*/ 1004761 w 1113488"/>
                <a:gd name="connsiteY27" fmla="*/ 758078 h 1193609"/>
                <a:gd name="connsiteX28" fmla="*/ 1042923 w 1113488"/>
                <a:gd name="connsiteY28" fmla="*/ 891589 h 1193609"/>
                <a:gd name="connsiteX29" fmla="*/ 1055598 w 1113488"/>
                <a:gd name="connsiteY29" fmla="*/ 975271 h 1193609"/>
                <a:gd name="connsiteX30" fmla="*/ 1062800 w 1113488"/>
                <a:gd name="connsiteY30" fmla="*/ 969616 h 1193609"/>
                <a:gd name="connsiteX31" fmla="*/ 1094099 w 1113488"/>
                <a:gd name="connsiteY31" fmla="*/ 960036 h 1193609"/>
                <a:gd name="connsiteX32" fmla="*/ 1094616 w 1113488"/>
                <a:gd name="connsiteY32" fmla="*/ 891067 h 1193609"/>
                <a:gd name="connsiteX33" fmla="*/ 1091842 w 1113488"/>
                <a:gd name="connsiteY33" fmla="*/ 830354 h 1193609"/>
                <a:gd name="connsiteX34" fmla="*/ 1095745 w 1113488"/>
                <a:gd name="connsiteY34" fmla="*/ 815468 h 1193609"/>
                <a:gd name="connsiteX35" fmla="*/ 914771 w 1113488"/>
                <a:gd name="connsiteY35" fmla="*/ 334489 h 1193609"/>
                <a:gd name="connsiteX36" fmla="*/ 912817 w 1113488"/>
                <a:gd name="connsiteY36" fmla="*/ 335776 h 1193609"/>
                <a:gd name="connsiteX37" fmla="*/ 837033 w 1113488"/>
                <a:gd name="connsiteY37" fmla="*/ 234252 h 1193609"/>
                <a:gd name="connsiteX38" fmla="*/ 672127 w 1113488"/>
                <a:gd name="connsiteY38" fmla="*/ 64476 h 1193609"/>
                <a:gd name="connsiteX0" fmla="*/ 672127 w 1113488"/>
                <a:gd name="connsiteY0" fmla="*/ 64476 h 1193609"/>
                <a:gd name="connsiteX1" fmla="*/ 657768 w 1113488"/>
                <a:gd name="connsiteY1" fmla="*/ 126926 h 1193609"/>
                <a:gd name="connsiteX2" fmla="*/ 663022 w 1113488"/>
                <a:gd name="connsiteY2" fmla="*/ 145502 h 1193609"/>
                <a:gd name="connsiteX3" fmla="*/ 642226 w 1113488"/>
                <a:gd name="connsiteY3" fmla="*/ 119191 h 1193609"/>
                <a:gd name="connsiteX4" fmla="*/ 512082 w 1113488"/>
                <a:gd name="connsiteY4" fmla="*/ 3 h 1193609"/>
                <a:gd name="connsiteX5" fmla="*/ 519557 w 1113488"/>
                <a:gd name="connsiteY5" fmla="*/ 116792 h 1193609"/>
                <a:gd name="connsiteX6" fmla="*/ 541180 w 1113488"/>
                <a:gd name="connsiteY6" fmla="*/ 177864 h 1193609"/>
                <a:gd name="connsiteX7" fmla="*/ 499712 w 1113488"/>
                <a:gd name="connsiteY7" fmla="*/ 164260 h 1193609"/>
                <a:gd name="connsiteX8" fmla="*/ 497603 w 1113488"/>
                <a:gd name="connsiteY8" fmla="*/ 164019 h 1193609"/>
                <a:gd name="connsiteX9" fmla="*/ 468289 w 1113488"/>
                <a:gd name="connsiteY9" fmla="*/ 148719 h 1193609"/>
                <a:gd name="connsiteX10" fmla="*/ 318800 w 1113488"/>
                <a:gd name="connsiteY10" fmla="*/ 241712 h 1193609"/>
                <a:gd name="connsiteX11" fmla="*/ 166845 w 1113488"/>
                <a:gd name="connsiteY11" fmla="*/ 446822 h 1193609"/>
                <a:gd name="connsiteX12" fmla="*/ 163468 w 1113488"/>
                <a:gd name="connsiteY12" fmla="*/ 446822 h 1193609"/>
                <a:gd name="connsiteX13" fmla="*/ 173598 w 1113488"/>
                <a:gd name="connsiteY13" fmla="*/ 632082 h 1193609"/>
                <a:gd name="connsiteX14" fmla="*/ 253956 w 1113488"/>
                <a:gd name="connsiteY14" fmla="*/ 675180 h 1193609"/>
                <a:gd name="connsiteX15" fmla="*/ 306050 w 1113488"/>
                <a:gd name="connsiteY15" fmla="*/ 696076 h 1193609"/>
                <a:gd name="connsiteX16" fmla="*/ 295754 w 1113488"/>
                <a:gd name="connsiteY16" fmla="*/ 757924 h 1193609"/>
                <a:gd name="connsiteX17" fmla="*/ 273638 w 1113488"/>
                <a:gd name="connsiteY17" fmla="*/ 1055346 h 1193609"/>
                <a:gd name="connsiteX18" fmla="*/ 273638 w 1113488"/>
                <a:gd name="connsiteY18" fmla="*/ 1193609 h 1193609"/>
                <a:gd name="connsiteX19" fmla="*/ 301792 w 1113488"/>
                <a:gd name="connsiteY19" fmla="*/ 1193609 h 1193609"/>
                <a:gd name="connsiteX20" fmla="*/ 301792 w 1113488"/>
                <a:gd name="connsiteY20" fmla="*/ 1069172 h 1193609"/>
                <a:gd name="connsiteX21" fmla="*/ 354513 w 1113488"/>
                <a:gd name="connsiteY21" fmla="*/ 754028 h 1193609"/>
                <a:gd name="connsiteX22" fmla="*/ 367414 w 1113488"/>
                <a:gd name="connsiteY22" fmla="*/ 718178 h 1193609"/>
                <a:gd name="connsiteX23" fmla="*/ 371055 w 1113488"/>
                <a:gd name="connsiteY23" fmla="*/ 719184 h 1193609"/>
                <a:gd name="connsiteX24" fmla="*/ 407233 w 1113488"/>
                <a:gd name="connsiteY24" fmla="*/ 738587 h 1193609"/>
                <a:gd name="connsiteX25" fmla="*/ 993825 w 1113488"/>
                <a:gd name="connsiteY25" fmla="*/ 737428 h 1193609"/>
                <a:gd name="connsiteX26" fmla="*/ 1004761 w 1113488"/>
                <a:gd name="connsiteY26" fmla="*/ 758078 h 1193609"/>
                <a:gd name="connsiteX27" fmla="*/ 1042923 w 1113488"/>
                <a:gd name="connsiteY27" fmla="*/ 891589 h 1193609"/>
                <a:gd name="connsiteX28" fmla="*/ 1055598 w 1113488"/>
                <a:gd name="connsiteY28" fmla="*/ 975271 h 1193609"/>
                <a:gd name="connsiteX29" fmla="*/ 1062800 w 1113488"/>
                <a:gd name="connsiteY29" fmla="*/ 969616 h 1193609"/>
                <a:gd name="connsiteX30" fmla="*/ 1094099 w 1113488"/>
                <a:gd name="connsiteY30" fmla="*/ 960036 h 1193609"/>
                <a:gd name="connsiteX31" fmla="*/ 1094616 w 1113488"/>
                <a:gd name="connsiteY31" fmla="*/ 891067 h 1193609"/>
                <a:gd name="connsiteX32" fmla="*/ 1091842 w 1113488"/>
                <a:gd name="connsiteY32" fmla="*/ 830354 h 1193609"/>
                <a:gd name="connsiteX33" fmla="*/ 1095745 w 1113488"/>
                <a:gd name="connsiteY33" fmla="*/ 815468 h 1193609"/>
                <a:gd name="connsiteX34" fmla="*/ 914771 w 1113488"/>
                <a:gd name="connsiteY34" fmla="*/ 334489 h 1193609"/>
                <a:gd name="connsiteX35" fmla="*/ 912817 w 1113488"/>
                <a:gd name="connsiteY35" fmla="*/ 335776 h 1193609"/>
                <a:gd name="connsiteX36" fmla="*/ 837033 w 1113488"/>
                <a:gd name="connsiteY36" fmla="*/ 234252 h 1193609"/>
                <a:gd name="connsiteX37" fmla="*/ 672127 w 1113488"/>
                <a:gd name="connsiteY37" fmla="*/ 64476 h 1193609"/>
                <a:gd name="connsiteX0" fmla="*/ 672127 w 1113488"/>
                <a:gd name="connsiteY0" fmla="*/ 64476 h 1193609"/>
                <a:gd name="connsiteX1" fmla="*/ 657768 w 1113488"/>
                <a:gd name="connsiteY1" fmla="*/ 126926 h 1193609"/>
                <a:gd name="connsiteX2" fmla="*/ 663022 w 1113488"/>
                <a:gd name="connsiteY2" fmla="*/ 145502 h 1193609"/>
                <a:gd name="connsiteX3" fmla="*/ 642226 w 1113488"/>
                <a:gd name="connsiteY3" fmla="*/ 119191 h 1193609"/>
                <a:gd name="connsiteX4" fmla="*/ 512082 w 1113488"/>
                <a:gd name="connsiteY4" fmla="*/ 3 h 1193609"/>
                <a:gd name="connsiteX5" fmla="*/ 519557 w 1113488"/>
                <a:gd name="connsiteY5" fmla="*/ 116792 h 1193609"/>
                <a:gd name="connsiteX6" fmla="*/ 541180 w 1113488"/>
                <a:gd name="connsiteY6" fmla="*/ 177864 h 1193609"/>
                <a:gd name="connsiteX7" fmla="*/ 499712 w 1113488"/>
                <a:gd name="connsiteY7" fmla="*/ 164260 h 1193609"/>
                <a:gd name="connsiteX8" fmla="*/ 497603 w 1113488"/>
                <a:gd name="connsiteY8" fmla="*/ 164019 h 1193609"/>
                <a:gd name="connsiteX9" fmla="*/ 468289 w 1113488"/>
                <a:gd name="connsiteY9" fmla="*/ 148719 h 1193609"/>
                <a:gd name="connsiteX10" fmla="*/ 318800 w 1113488"/>
                <a:gd name="connsiteY10" fmla="*/ 241712 h 1193609"/>
                <a:gd name="connsiteX11" fmla="*/ 166845 w 1113488"/>
                <a:gd name="connsiteY11" fmla="*/ 446822 h 1193609"/>
                <a:gd name="connsiteX12" fmla="*/ 163468 w 1113488"/>
                <a:gd name="connsiteY12" fmla="*/ 446822 h 1193609"/>
                <a:gd name="connsiteX13" fmla="*/ 173598 w 1113488"/>
                <a:gd name="connsiteY13" fmla="*/ 632082 h 1193609"/>
                <a:gd name="connsiteX14" fmla="*/ 253956 w 1113488"/>
                <a:gd name="connsiteY14" fmla="*/ 675180 h 1193609"/>
                <a:gd name="connsiteX15" fmla="*/ 306050 w 1113488"/>
                <a:gd name="connsiteY15" fmla="*/ 696076 h 1193609"/>
                <a:gd name="connsiteX16" fmla="*/ 295754 w 1113488"/>
                <a:gd name="connsiteY16" fmla="*/ 757924 h 1193609"/>
                <a:gd name="connsiteX17" fmla="*/ 273638 w 1113488"/>
                <a:gd name="connsiteY17" fmla="*/ 1055346 h 1193609"/>
                <a:gd name="connsiteX18" fmla="*/ 273638 w 1113488"/>
                <a:gd name="connsiteY18" fmla="*/ 1193609 h 1193609"/>
                <a:gd name="connsiteX19" fmla="*/ 301792 w 1113488"/>
                <a:gd name="connsiteY19" fmla="*/ 1193609 h 1193609"/>
                <a:gd name="connsiteX20" fmla="*/ 301792 w 1113488"/>
                <a:gd name="connsiteY20" fmla="*/ 1069172 h 1193609"/>
                <a:gd name="connsiteX21" fmla="*/ 354513 w 1113488"/>
                <a:gd name="connsiteY21" fmla="*/ 754028 h 1193609"/>
                <a:gd name="connsiteX22" fmla="*/ 367414 w 1113488"/>
                <a:gd name="connsiteY22" fmla="*/ 718178 h 1193609"/>
                <a:gd name="connsiteX23" fmla="*/ 371055 w 1113488"/>
                <a:gd name="connsiteY23" fmla="*/ 719184 h 1193609"/>
                <a:gd name="connsiteX24" fmla="*/ 407233 w 1113488"/>
                <a:gd name="connsiteY24" fmla="*/ 738587 h 1193609"/>
                <a:gd name="connsiteX25" fmla="*/ 990550 w 1113488"/>
                <a:gd name="connsiteY25" fmla="*/ 673568 h 1193609"/>
                <a:gd name="connsiteX26" fmla="*/ 1004761 w 1113488"/>
                <a:gd name="connsiteY26" fmla="*/ 758078 h 1193609"/>
                <a:gd name="connsiteX27" fmla="*/ 1042923 w 1113488"/>
                <a:gd name="connsiteY27" fmla="*/ 891589 h 1193609"/>
                <a:gd name="connsiteX28" fmla="*/ 1055598 w 1113488"/>
                <a:gd name="connsiteY28" fmla="*/ 975271 h 1193609"/>
                <a:gd name="connsiteX29" fmla="*/ 1062800 w 1113488"/>
                <a:gd name="connsiteY29" fmla="*/ 969616 h 1193609"/>
                <a:gd name="connsiteX30" fmla="*/ 1094099 w 1113488"/>
                <a:gd name="connsiteY30" fmla="*/ 960036 h 1193609"/>
                <a:gd name="connsiteX31" fmla="*/ 1094616 w 1113488"/>
                <a:gd name="connsiteY31" fmla="*/ 891067 h 1193609"/>
                <a:gd name="connsiteX32" fmla="*/ 1091842 w 1113488"/>
                <a:gd name="connsiteY32" fmla="*/ 830354 h 1193609"/>
                <a:gd name="connsiteX33" fmla="*/ 1095745 w 1113488"/>
                <a:gd name="connsiteY33" fmla="*/ 815468 h 1193609"/>
                <a:gd name="connsiteX34" fmla="*/ 914771 w 1113488"/>
                <a:gd name="connsiteY34" fmla="*/ 334489 h 1193609"/>
                <a:gd name="connsiteX35" fmla="*/ 912817 w 1113488"/>
                <a:gd name="connsiteY35" fmla="*/ 335776 h 1193609"/>
                <a:gd name="connsiteX36" fmla="*/ 837033 w 1113488"/>
                <a:gd name="connsiteY36" fmla="*/ 234252 h 1193609"/>
                <a:gd name="connsiteX37" fmla="*/ 672127 w 1113488"/>
                <a:gd name="connsiteY37" fmla="*/ 64476 h 1193609"/>
                <a:gd name="connsiteX0" fmla="*/ 672127 w 1113488"/>
                <a:gd name="connsiteY0" fmla="*/ 64476 h 1193609"/>
                <a:gd name="connsiteX1" fmla="*/ 657768 w 1113488"/>
                <a:gd name="connsiteY1" fmla="*/ 126926 h 1193609"/>
                <a:gd name="connsiteX2" fmla="*/ 663022 w 1113488"/>
                <a:gd name="connsiteY2" fmla="*/ 145502 h 1193609"/>
                <a:gd name="connsiteX3" fmla="*/ 642226 w 1113488"/>
                <a:gd name="connsiteY3" fmla="*/ 119191 h 1193609"/>
                <a:gd name="connsiteX4" fmla="*/ 512082 w 1113488"/>
                <a:gd name="connsiteY4" fmla="*/ 3 h 1193609"/>
                <a:gd name="connsiteX5" fmla="*/ 519557 w 1113488"/>
                <a:gd name="connsiteY5" fmla="*/ 116792 h 1193609"/>
                <a:gd name="connsiteX6" fmla="*/ 541180 w 1113488"/>
                <a:gd name="connsiteY6" fmla="*/ 177864 h 1193609"/>
                <a:gd name="connsiteX7" fmla="*/ 499712 w 1113488"/>
                <a:gd name="connsiteY7" fmla="*/ 164260 h 1193609"/>
                <a:gd name="connsiteX8" fmla="*/ 497603 w 1113488"/>
                <a:gd name="connsiteY8" fmla="*/ 164019 h 1193609"/>
                <a:gd name="connsiteX9" fmla="*/ 468289 w 1113488"/>
                <a:gd name="connsiteY9" fmla="*/ 148719 h 1193609"/>
                <a:gd name="connsiteX10" fmla="*/ 318800 w 1113488"/>
                <a:gd name="connsiteY10" fmla="*/ 241712 h 1193609"/>
                <a:gd name="connsiteX11" fmla="*/ 166845 w 1113488"/>
                <a:gd name="connsiteY11" fmla="*/ 446822 h 1193609"/>
                <a:gd name="connsiteX12" fmla="*/ 163468 w 1113488"/>
                <a:gd name="connsiteY12" fmla="*/ 446822 h 1193609"/>
                <a:gd name="connsiteX13" fmla="*/ 173598 w 1113488"/>
                <a:gd name="connsiteY13" fmla="*/ 632082 h 1193609"/>
                <a:gd name="connsiteX14" fmla="*/ 253956 w 1113488"/>
                <a:gd name="connsiteY14" fmla="*/ 675180 h 1193609"/>
                <a:gd name="connsiteX15" fmla="*/ 306050 w 1113488"/>
                <a:gd name="connsiteY15" fmla="*/ 696076 h 1193609"/>
                <a:gd name="connsiteX16" fmla="*/ 295754 w 1113488"/>
                <a:gd name="connsiteY16" fmla="*/ 757924 h 1193609"/>
                <a:gd name="connsiteX17" fmla="*/ 273638 w 1113488"/>
                <a:gd name="connsiteY17" fmla="*/ 1055346 h 1193609"/>
                <a:gd name="connsiteX18" fmla="*/ 273638 w 1113488"/>
                <a:gd name="connsiteY18" fmla="*/ 1193609 h 1193609"/>
                <a:gd name="connsiteX19" fmla="*/ 301792 w 1113488"/>
                <a:gd name="connsiteY19" fmla="*/ 1193609 h 1193609"/>
                <a:gd name="connsiteX20" fmla="*/ 301792 w 1113488"/>
                <a:gd name="connsiteY20" fmla="*/ 1069172 h 1193609"/>
                <a:gd name="connsiteX21" fmla="*/ 354513 w 1113488"/>
                <a:gd name="connsiteY21" fmla="*/ 754028 h 1193609"/>
                <a:gd name="connsiteX22" fmla="*/ 367414 w 1113488"/>
                <a:gd name="connsiteY22" fmla="*/ 718178 h 1193609"/>
                <a:gd name="connsiteX23" fmla="*/ 371055 w 1113488"/>
                <a:gd name="connsiteY23" fmla="*/ 719184 h 1193609"/>
                <a:gd name="connsiteX24" fmla="*/ 407233 w 1113488"/>
                <a:gd name="connsiteY24" fmla="*/ 738587 h 1193609"/>
                <a:gd name="connsiteX25" fmla="*/ 990299 w 1113488"/>
                <a:gd name="connsiteY25" fmla="*/ 595847 h 1193609"/>
                <a:gd name="connsiteX26" fmla="*/ 1004761 w 1113488"/>
                <a:gd name="connsiteY26" fmla="*/ 758078 h 1193609"/>
                <a:gd name="connsiteX27" fmla="*/ 1042923 w 1113488"/>
                <a:gd name="connsiteY27" fmla="*/ 891589 h 1193609"/>
                <a:gd name="connsiteX28" fmla="*/ 1055598 w 1113488"/>
                <a:gd name="connsiteY28" fmla="*/ 975271 h 1193609"/>
                <a:gd name="connsiteX29" fmla="*/ 1062800 w 1113488"/>
                <a:gd name="connsiteY29" fmla="*/ 969616 h 1193609"/>
                <a:gd name="connsiteX30" fmla="*/ 1094099 w 1113488"/>
                <a:gd name="connsiteY30" fmla="*/ 960036 h 1193609"/>
                <a:gd name="connsiteX31" fmla="*/ 1094616 w 1113488"/>
                <a:gd name="connsiteY31" fmla="*/ 891067 h 1193609"/>
                <a:gd name="connsiteX32" fmla="*/ 1091842 w 1113488"/>
                <a:gd name="connsiteY32" fmla="*/ 830354 h 1193609"/>
                <a:gd name="connsiteX33" fmla="*/ 1095745 w 1113488"/>
                <a:gd name="connsiteY33" fmla="*/ 815468 h 1193609"/>
                <a:gd name="connsiteX34" fmla="*/ 914771 w 1113488"/>
                <a:gd name="connsiteY34" fmla="*/ 334489 h 1193609"/>
                <a:gd name="connsiteX35" fmla="*/ 912817 w 1113488"/>
                <a:gd name="connsiteY35" fmla="*/ 335776 h 1193609"/>
                <a:gd name="connsiteX36" fmla="*/ 837033 w 1113488"/>
                <a:gd name="connsiteY36" fmla="*/ 234252 h 1193609"/>
                <a:gd name="connsiteX37" fmla="*/ 672127 w 1113488"/>
                <a:gd name="connsiteY37" fmla="*/ 64476 h 1193609"/>
                <a:gd name="connsiteX0" fmla="*/ 672127 w 1113488"/>
                <a:gd name="connsiteY0" fmla="*/ 64476 h 1193609"/>
                <a:gd name="connsiteX1" fmla="*/ 657768 w 1113488"/>
                <a:gd name="connsiteY1" fmla="*/ 126926 h 1193609"/>
                <a:gd name="connsiteX2" fmla="*/ 663022 w 1113488"/>
                <a:gd name="connsiteY2" fmla="*/ 145502 h 1193609"/>
                <a:gd name="connsiteX3" fmla="*/ 642226 w 1113488"/>
                <a:gd name="connsiteY3" fmla="*/ 119191 h 1193609"/>
                <a:gd name="connsiteX4" fmla="*/ 512082 w 1113488"/>
                <a:gd name="connsiteY4" fmla="*/ 3 h 1193609"/>
                <a:gd name="connsiteX5" fmla="*/ 519557 w 1113488"/>
                <a:gd name="connsiteY5" fmla="*/ 116792 h 1193609"/>
                <a:gd name="connsiteX6" fmla="*/ 541180 w 1113488"/>
                <a:gd name="connsiteY6" fmla="*/ 177864 h 1193609"/>
                <a:gd name="connsiteX7" fmla="*/ 499712 w 1113488"/>
                <a:gd name="connsiteY7" fmla="*/ 164260 h 1193609"/>
                <a:gd name="connsiteX8" fmla="*/ 497603 w 1113488"/>
                <a:gd name="connsiteY8" fmla="*/ 164019 h 1193609"/>
                <a:gd name="connsiteX9" fmla="*/ 468289 w 1113488"/>
                <a:gd name="connsiteY9" fmla="*/ 148719 h 1193609"/>
                <a:gd name="connsiteX10" fmla="*/ 318800 w 1113488"/>
                <a:gd name="connsiteY10" fmla="*/ 241712 h 1193609"/>
                <a:gd name="connsiteX11" fmla="*/ 166845 w 1113488"/>
                <a:gd name="connsiteY11" fmla="*/ 446822 h 1193609"/>
                <a:gd name="connsiteX12" fmla="*/ 163468 w 1113488"/>
                <a:gd name="connsiteY12" fmla="*/ 446822 h 1193609"/>
                <a:gd name="connsiteX13" fmla="*/ 173598 w 1113488"/>
                <a:gd name="connsiteY13" fmla="*/ 632082 h 1193609"/>
                <a:gd name="connsiteX14" fmla="*/ 253956 w 1113488"/>
                <a:gd name="connsiteY14" fmla="*/ 675180 h 1193609"/>
                <a:gd name="connsiteX15" fmla="*/ 306050 w 1113488"/>
                <a:gd name="connsiteY15" fmla="*/ 696076 h 1193609"/>
                <a:gd name="connsiteX16" fmla="*/ 295754 w 1113488"/>
                <a:gd name="connsiteY16" fmla="*/ 757924 h 1193609"/>
                <a:gd name="connsiteX17" fmla="*/ 273638 w 1113488"/>
                <a:gd name="connsiteY17" fmla="*/ 1055346 h 1193609"/>
                <a:gd name="connsiteX18" fmla="*/ 273638 w 1113488"/>
                <a:gd name="connsiteY18" fmla="*/ 1193609 h 1193609"/>
                <a:gd name="connsiteX19" fmla="*/ 301792 w 1113488"/>
                <a:gd name="connsiteY19" fmla="*/ 1193609 h 1193609"/>
                <a:gd name="connsiteX20" fmla="*/ 301792 w 1113488"/>
                <a:gd name="connsiteY20" fmla="*/ 1069172 h 1193609"/>
                <a:gd name="connsiteX21" fmla="*/ 354513 w 1113488"/>
                <a:gd name="connsiteY21" fmla="*/ 754028 h 1193609"/>
                <a:gd name="connsiteX22" fmla="*/ 367414 w 1113488"/>
                <a:gd name="connsiteY22" fmla="*/ 718178 h 1193609"/>
                <a:gd name="connsiteX23" fmla="*/ 371055 w 1113488"/>
                <a:gd name="connsiteY23" fmla="*/ 719184 h 1193609"/>
                <a:gd name="connsiteX24" fmla="*/ 407233 w 1113488"/>
                <a:gd name="connsiteY24" fmla="*/ 738587 h 1193609"/>
                <a:gd name="connsiteX25" fmla="*/ 920822 w 1113488"/>
                <a:gd name="connsiteY25" fmla="*/ 601202 h 1193609"/>
                <a:gd name="connsiteX26" fmla="*/ 1004761 w 1113488"/>
                <a:gd name="connsiteY26" fmla="*/ 758078 h 1193609"/>
                <a:gd name="connsiteX27" fmla="*/ 1042923 w 1113488"/>
                <a:gd name="connsiteY27" fmla="*/ 891589 h 1193609"/>
                <a:gd name="connsiteX28" fmla="*/ 1055598 w 1113488"/>
                <a:gd name="connsiteY28" fmla="*/ 975271 h 1193609"/>
                <a:gd name="connsiteX29" fmla="*/ 1062800 w 1113488"/>
                <a:gd name="connsiteY29" fmla="*/ 969616 h 1193609"/>
                <a:gd name="connsiteX30" fmla="*/ 1094099 w 1113488"/>
                <a:gd name="connsiteY30" fmla="*/ 960036 h 1193609"/>
                <a:gd name="connsiteX31" fmla="*/ 1094616 w 1113488"/>
                <a:gd name="connsiteY31" fmla="*/ 891067 h 1193609"/>
                <a:gd name="connsiteX32" fmla="*/ 1091842 w 1113488"/>
                <a:gd name="connsiteY32" fmla="*/ 830354 h 1193609"/>
                <a:gd name="connsiteX33" fmla="*/ 1095745 w 1113488"/>
                <a:gd name="connsiteY33" fmla="*/ 815468 h 1193609"/>
                <a:gd name="connsiteX34" fmla="*/ 914771 w 1113488"/>
                <a:gd name="connsiteY34" fmla="*/ 334489 h 1193609"/>
                <a:gd name="connsiteX35" fmla="*/ 912817 w 1113488"/>
                <a:gd name="connsiteY35" fmla="*/ 335776 h 1193609"/>
                <a:gd name="connsiteX36" fmla="*/ 837033 w 1113488"/>
                <a:gd name="connsiteY36" fmla="*/ 234252 h 1193609"/>
                <a:gd name="connsiteX37" fmla="*/ 672127 w 1113488"/>
                <a:gd name="connsiteY37" fmla="*/ 64476 h 1193609"/>
                <a:gd name="connsiteX0" fmla="*/ 672127 w 1113488"/>
                <a:gd name="connsiteY0" fmla="*/ 64476 h 1193609"/>
                <a:gd name="connsiteX1" fmla="*/ 657768 w 1113488"/>
                <a:gd name="connsiteY1" fmla="*/ 126926 h 1193609"/>
                <a:gd name="connsiteX2" fmla="*/ 663022 w 1113488"/>
                <a:gd name="connsiteY2" fmla="*/ 145502 h 1193609"/>
                <a:gd name="connsiteX3" fmla="*/ 642226 w 1113488"/>
                <a:gd name="connsiteY3" fmla="*/ 119191 h 1193609"/>
                <a:gd name="connsiteX4" fmla="*/ 512082 w 1113488"/>
                <a:gd name="connsiteY4" fmla="*/ 3 h 1193609"/>
                <a:gd name="connsiteX5" fmla="*/ 519557 w 1113488"/>
                <a:gd name="connsiteY5" fmla="*/ 116792 h 1193609"/>
                <a:gd name="connsiteX6" fmla="*/ 541180 w 1113488"/>
                <a:gd name="connsiteY6" fmla="*/ 177864 h 1193609"/>
                <a:gd name="connsiteX7" fmla="*/ 499712 w 1113488"/>
                <a:gd name="connsiteY7" fmla="*/ 164260 h 1193609"/>
                <a:gd name="connsiteX8" fmla="*/ 497603 w 1113488"/>
                <a:gd name="connsiteY8" fmla="*/ 164019 h 1193609"/>
                <a:gd name="connsiteX9" fmla="*/ 468289 w 1113488"/>
                <a:gd name="connsiteY9" fmla="*/ 148719 h 1193609"/>
                <a:gd name="connsiteX10" fmla="*/ 318800 w 1113488"/>
                <a:gd name="connsiteY10" fmla="*/ 241712 h 1193609"/>
                <a:gd name="connsiteX11" fmla="*/ 166845 w 1113488"/>
                <a:gd name="connsiteY11" fmla="*/ 446822 h 1193609"/>
                <a:gd name="connsiteX12" fmla="*/ 163468 w 1113488"/>
                <a:gd name="connsiteY12" fmla="*/ 446822 h 1193609"/>
                <a:gd name="connsiteX13" fmla="*/ 173598 w 1113488"/>
                <a:gd name="connsiteY13" fmla="*/ 632082 h 1193609"/>
                <a:gd name="connsiteX14" fmla="*/ 253956 w 1113488"/>
                <a:gd name="connsiteY14" fmla="*/ 675180 h 1193609"/>
                <a:gd name="connsiteX15" fmla="*/ 306050 w 1113488"/>
                <a:gd name="connsiteY15" fmla="*/ 696076 h 1193609"/>
                <a:gd name="connsiteX16" fmla="*/ 295754 w 1113488"/>
                <a:gd name="connsiteY16" fmla="*/ 757924 h 1193609"/>
                <a:gd name="connsiteX17" fmla="*/ 273638 w 1113488"/>
                <a:gd name="connsiteY17" fmla="*/ 1055346 h 1193609"/>
                <a:gd name="connsiteX18" fmla="*/ 273638 w 1113488"/>
                <a:gd name="connsiteY18" fmla="*/ 1193609 h 1193609"/>
                <a:gd name="connsiteX19" fmla="*/ 301792 w 1113488"/>
                <a:gd name="connsiteY19" fmla="*/ 1193609 h 1193609"/>
                <a:gd name="connsiteX20" fmla="*/ 301792 w 1113488"/>
                <a:gd name="connsiteY20" fmla="*/ 1069172 h 1193609"/>
                <a:gd name="connsiteX21" fmla="*/ 354513 w 1113488"/>
                <a:gd name="connsiteY21" fmla="*/ 754028 h 1193609"/>
                <a:gd name="connsiteX22" fmla="*/ 367414 w 1113488"/>
                <a:gd name="connsiteY22" fmla="*/ 718178 h 1193609"/>
                <a:gd name="connsiteX23" fmla="*/ 371055 w 1113488"/>
                <a:gd name="connsiteY23" fmla="*/ 719184 h 1193609"/>
                <a:gd name="connsiteX24" fmla="*/ 407233 w 1113488"/>
                <a:gd name="connsiteY24" fmla="*/ 738587 h 1193609"/>
                <a:gd name="connsiteX25" fmla="*/ 920822 w 1113488"/>
                <a:gd name="connsiteY25" fmla="*/ 601202 h 1193609"/>
                <a:gd name="connsiteX26" fmla="*/ 1004761 w 1113488"/>
                <a:gd name="connsiteY26" fmla="*/ 758078 h 1193609"/>
                <a:gd name="connsiteX27" fmla="*/ 1055598 w 1113488"/>
                <a:gd name="connsiteY27" fmla="*/ 975271 h 1193609"/>
                <a:gd name="connsiteX28" fmla="*/ 1062800 w 1113488"/>
                <a:gd name="connsiteY28" fmla="*/ 969616 h 1193609"/>
                <a:gd name="connsiteX29" fmla="*/ 1094099 w 1113488"/>
                <a:gd name="connsiteY29" fmla="*/ 960036 h 1193609"/>
                <a:gd name="connsiteX30" fmla="*/ 1094616 w 1113488"/>
                <a:gd name="connsiteY30" fmla="*/ 891067 h 1193609"/>
                <a:gd name="connsiteX31" fmla="*/ 1091842 w 1113488"/>
                <a:gd name="connsiteY31" fmla="*/ 830354 h 1193609"/>
                <a:gd name="connsiteX32" fmla="*/ 1095745 w 1113488"/>
                <a:gd name="connsiteY32" fmla="*/ 815468 h 1193609"/>
                <a:gd name="connsiteX33" fmla="*/ 914771 w 1113488"/>
                <a:gd name="connsiteY33" fmla="*/ 334489 h 1193609"/>
                <a:gd name="connsiteX34" fmla="*/ 912817 w 1113488"/>
                <a:gd name="connsiteY34" fmla="*/ 335776 h 1193609"/>
                <a:gd name="connsiteX35" fmla="*/ 837033 w 1113488"/>
                <a:gd name="connsiteY35" fmla="*/ 234252 h 1193609"/>
                <a:gd name="connsiteX36" fmla="*/ 672127 w 1113488"/>
                <a:gd name="connsiteY36" fmla="*/ 64476 h 1193609"/>
                <a:gd name="connsiteX0" fmla="*/ 672127 w 1113488"/>
                <a:gd name="connsiteY0" fmla="*/ 64476 h 1193609"/>
                <a:gd name="connsiteX1" fmla="*/ 657768 w 1113488"/>
                <a:gd name="connsiteY1" fmla="*/ 126926 h 1193609"/>
                <a:gd name="connsiteX2" fmla="*/ 663022 w 1113488"/>
                <a:gd name="connsiteY2" fmla="*/ 145502 h 1193609"/>
                <a:gd name="connsiteX3" fmla="*/ 642226 w 1113488"/>
                <a:gd name="connsiteY3" fmla="*/ 119191 h 1193609"/>
                <a:gd name="connsiteX4" fmla="*/ 512082 w 1113488"/>
                <a:gd name="connsiteY4" fmla="*/ 3 h 1193609"/>
                <a:gd name="connsiteX5" fmla="*/ 519557 w 1113488"/>
                <a:gd name="connsiteY5" fmla="*/ 116792 h 1193609"/>
                <a:gd name="connsiteX6" fmla="*/ 541180 w 1113488"/>
                <a:gd name="connsiteY6" fmla="*/ 177864 h 1193609"/>
                <a:gd name="connsiteX7" fmla="*/ 499712 w 1113488"/>
                <a:gd name="connsiteY7" fmla="*/ 164260 h 1193609"/>
                <a:gd name="connsiteX8" fmla="*/ 497603 w 1113488"/>
                <a:gd name="connsiteY8" fmla="*/ 164019 h 1193609"/>
                <a:gd name="connsiteX9" fmla="*/ 468289 w 1113488"/>
                <a:gd name="connsiteY9" fmla="*/ 148719 h 1193609"/>
                <a:gd name="connsiteX10" fmla="*/ 318800 w 1113488"/>
                <a:gd name="connsiteY10" fmla="*/ 241712 h 1193609"/>
                <a:gd name="connsiteX11" fmla="*/ 166845 w 1113488"/>
                <a:gd name="connsiteY11" fmla="*/ 446822 h 1193609"/>
                <a:gd name="connsiteX12" fmla="*/ 163468 w 1113488"/>
                <a:gd name="connsiteY12" fmla="*/ 446822 h 1193609"/>
                <a:gd name="connsiteX13" fmla="*/ 173598 w 1113488"/>
                <a:gd name="connsiteY13" fmla="*/ 632082 h 1193609"/>
                <a:gd name="connsiteX14" fmla="*/ 253956 w 1113488"/>
                <a:gd name="connsiteY14" fmla="*/ 675180 h 1193609"/>
                <a:gd name="connsiteX15" fmla="*/ 306050 w 1113488"/>
                <a:gd name="connsiteY15" fmla="*/ 696076 h 1193609"/>
                <a:gd name="connsiteX16" fmla="*/ 295754 w 1113488"/>
                <a:gd name="connsiteY16" fmla="*/ 757924 h 1193609"/>
                <a:gd name="connsiteX17" fmla="*/ 273638 w 1113488"/>
                <a:gd name="connsiteY17" fmla="*/ 1055346 h 1193609"/>
                <a:gd name="connsiteX18" fmla="*/ 273638 w 1113488"/>
                <a:gd name="connsiteY18" fmla="*/ 1193609 h 1193609"/>
                <a:gd name="connsiteX19" fmla="*/ 301792 w 1113488"/>
                <a:gd name="connsiteY19" fmla="*/ 1193609 h 1193609"/>
                <a:gd name="connsiteX20" fmla="*/ 301792 w 1113488"/>
                <a:gd name="connsiteY20" fmla="*/ 1069172 h 1193609"/>
                <a:gd name="connsiteX21" fmla="*/ 354513 w 1113488"/>
                <a:gd name="connsiteY21" fmla="*/ 754028 h 1193609"/>
                <a:gd name="connsiteX22" fmla="*/ 367414 w 1113488"/>
                <a:gd name="connsiteY22" fmla="*/ 718178 h 1193609"/>
                <a:gd name="connsiteX23" fmla="*/ 371055 w 1113488"/>
                <a:gd name="connsiteY23" fmla="*/ 719184 h 1193609"/>
                <a:gd name="connsiteX24" fmla="*/ 407233 w 1113488"/>
                <a:gd name="connsiteY24" fmla="*/ 738587 h 1193609"/>
                <a:gd name="connsiteX25" fmla="*/ 920822 w 1113488"/>
                <a:gd name="connsiteY25" fmla="*/ 601202 h 1193609"/>
                <a:gd name="connsiteX26" fmla="*/ 1004761 w 1113488"/>
                <a:gd name="connsiteY26" fmla="*/ 758078 h 1193609"/>
                <a:gd name="connsiteX27" fmla="*/ 1055598 w 1113488"/>
                <a:gd name="connsiteY27" fmla="*/ 975271 h 1193609"/>
                <a:gd name="connsiteX28" fmla="*/ 1094099 w 1113488"/>
                <a:gd name="connsiteY28" fmla="*/ 960036 h 1193609"/>
                <a:gd name="connsiteX29" fmla="*/ 1094616 w 1113488"/>
                <a:gd name="connsiteY29" fmla="*/ 891067 h 1193609"/>
                <a:gd name="connsiteX30" fmla="*/ 1091842 w 1113488"/>
                <a:gd name="connsiteY30" fmla="*/ 830354 h 1193609"/>
                <a:gd name="connsiteX31" fmla="*/ 1095745 w 1113488"/>
                <a:gd name="connsiteY31" fmla="*/ 815468 h 1193609"/>
                <a:gd name="connsiteX32" fmla="*/ 914771 w 1113488"/>
                <a:gd name="connsiteY32" fmla="*/ 334489 h 1193609"/>
                <a:gd name="connsiteX33" fmla="*/ 912817 w 1113488"/>
                <a:gd name="connsiteY33" fmla="*/ 335776 h 1193609"/>
                <a:gd name="connsiteX34" fmla="*/ 837033 w 1113488"/>
                <a:gd name="connsiteY34" fmla="*/ 234252 h 1193609"/>
                <a:gd name="connsiteX35" fmla="*/ 672127 w 1113488"/>
                <a:gd name="connsiteY35" fmla="*/ 64476 h 1193609"/>
                <a:gd name="connsiteX0" fmla="*/ 672127 w 1113488"/>
                <a:gd name="connsiteY0" fmla="*/ 64476 h 1193609"/>
                <a:gd name="connsiteX1" fmla="*/ 657768 w 1113488"/>
                <a:gd name="connsiteY1" fmla="*/ 126926 h 1193609"/>
                <a:gd name="connsiteX2" fmla="*/ 663022 w 1113488"/>
                <a:gd name="connsiteY2" fmla="*/ 145502 h 1193609"/>
                <a:gd name="connsiteX3" fmla="*/ 642226 w 1113488"/>
                <a:gd name="connsiteY3" fmla="*/ 119191 h 1193609"/>
                <a:gd name="connsiteX4" fmla="*/ 512082 w 1113488"/>
                <a:gd name="connsiteY4" fmla="*/ 3 h 1193609"/>
                <a:gd name="connsiteX5" fmla="*/ 519557 w 1113488"/>
                <a:gd name="connsiteY5" fmla="*/ 116792 h 1193609"/>
                <a:gd name="connsiteX6" fmla="*/ 541180 w 1113488"/>
                <a:gd name="connsiteY6" fmla="*/ 177864 h 1193609"/>
                <a:gd name="connsiteX7" fmla="*/ 499712 w 1113488"/>
                <a:gd name="connsiteY7" fmla="*/ 164260 h 1193609"/>
                <a:gd name="connsiteX8" fmla="*/ 497603 w 1113488"/>
                <a:gd name="connsiteY8" fmla="*/ 164019 h 1193609"/>
                <a:gd name="connsiteX9" fmla="*/ 468289 w 1113488"/>
                <a:gd name="connsiteY9" fmla="*/ 148719 h 1193609"/>
                <a:gd name="connsiteX10" fmla="*/ 318800 w 1113488"/>
                <a:gd name="connsiteY10" fmla="*/ 241712 h 1193609"/>
                <a:gd name="connsiteX11" fmla="*/ 166845 w 1113488"/>
                <a:gd name="connsiteY11" fmla="*/ 446822 h 1193609"/>
                <a:gd name="connsiteX12" fmla="*/ 163468 w 1113488"/>
                <a:gd name="connsiteY12" fmla="*/ 446822 h 1193609"/>
                <a:gd name="connsiteX13" fmla="*/ 173598 w 1113488"/>
                <a:gd name="connsiteY13" fmla="*/ 632082 h 1193609"/>
                <a:gd name="connsiteX14" fmla="*/ 253956 w 1113488"/>
                <a:gd name="connsiteY14" fmla="*/ 675180 h 1193609"/>
                <a:gd name="connsiteX15" fmla="*/ 306050 w 1113488"/>
                <a:gd name="connsiteY15" fmla="*/ 696076 h 1193609"/>
                <a:gd name="connsiteX16" fmla="*/ 295754 w 1113488"/>
                <a:gd name="connsiteY16" fmla="*/ 757924 h 1193609"/>
                <a:gd name="connsiteX17" fmla="*/ 273638 w 1113488"/>
                <a:gd name="connsiteY17" fmla="*/ 1055346 h 1193609"/>
                <a:gd name="connsiteX18" fmla="*/ 273638 w 1113488"/>
                <a:gd name="connsiteY18" fmla="*/ 1193609 h 1193609"/>
                <a:gd name="connsiteX19" fmla="*/ 301792 w 1113488"/>
                <a:gd name="connsiteY19" fmla="*/ 1193609 h 1193609"/>
                <a:gd name="connsiteX20" fmla="*/ 301792 w 1113488"/>
                <a:gd name="connsiteY20" fmla="*/ 1069172 h 1193609"/>
                <a:gd name="connsiteX21" fmla="*/ 354513 w 1113488"/>
                <a:gd name="connsiteY21" fmla="*/ 754028 h 1193609"/>
                <a:gd name="connsiteX22" fmla="*/ 367414 w 1113488"/>
                <a:gd name="connsiteY22" fmla="*/ 718178 h 1193609"/>
                <a:gd name="connsiteX23" fmla="*/ 371055 w 1113488"/>
                <a:gd name="connsiteY23" fmla="*/ 719184 h 1193609"/>
                <a:gd name="connsiteX24" fmla="*/ 407233 w 1113488"/>
                <a:gd name="connsiteY24" fmla="*/ 738587 h 1193609"/>
                <a:gd name="connsiteX25" fmla="*/ 920822 w 1113488"/>
                <a:gd name="connsiteY25" fmla="*/ 601202 h 1193609"/>
                <a:gd name="connsiteX26" fmla="*/ 1004761 w 1113488"/>
                <a:gd name="connsiteY26" fmla="*/ 758078 h 1193609"/>
                <a:gd name="connsiteX27" fmla="*/ 1010048 w 1113488"/>
                <a:gd name="connsiteY27" fmla="*/ 981330 h 1193609"/>
                <a:gd name="connsiteX28" fmla="*/ 1094099 w 1113488"/>
                <a:gd name="connsiteY28" fmla="*/ 960036 h 1193609"/>
                <a:gd name="connsiteX29" fmla="*/ 1094616 w 1113488"/>
                <a:gd name="connsiteY29" fmla="*/ 891067 h 1193609"/>
                <a:gd name="connsiteX30" fmla="*/ 1091842 w 1113488"/>
                <a:gd name="connsiteY30" fmla="*/ 830354 h 1193609"/>
                <a:gd name="connsiteX31" fmla="*/ 1095745 w 1113488"/>
                <a:gd name="connsiteY31" fmla="*/ 815468 h 1193609"/>
                <a:gd name="connsiteX32" fmla="*/ 914771 w 1113488"/>
                <a:gd name="connsiteY32" fmla="*/ 334489 h 1193609"/>
                <a:gd name="connsiteX33" fmla="*/ 912817 w 1113488"/>
                <a:gd name="connsiteY33" fmla="*/ 335776 h 1193609"/>
                <a:gd name="connsiteX34" fmla="*/ 837033 w 1113488"/>
                <a:gd name="connsiteY34" fmla="*/ 234252 h 1193609"/>
                <a:gd name="connsiteX35" fmla="*/ 672127 w 1113488"/>
                <a:gd name="connsiteY35" fmla="*/ 64476 h 1193609"/>
                <a:gd name="connsiteX0" fmla="*/ 672127 w 1113488"/>
                <a:gd name="connsiteY0" fmla="*/ 64476 h 1193609"/>
                <a:gd name="connsiteX1" fmla="*/ 657768 w 1113488"/>
                <a:gd name="connsiteY1" fmla="*/ 126926 h 1193609"/>
                <a:gd name="connsiteX2" fmla="*/ 663022 w 1113488"/>
                <a:gd name="connsiteY2" fmla="*/ 145502 h 1193609"/>
                <a:gd name="connsiteX3" fmla="*/ 642226 w 1113488"/>
                <a:gd name="connsiteY3" fmla="*/ 119191 h 1193609"/>
                <a:gd name="connsiteX4" fmla="*/ 512082 w 1113488"/>
                <a:gd name="connsiteY4" fmla="*/ 3 h 1193609"/>
                <a:gd name="connsiteX5" fmla="*/ 519557 w 1113488"/>
                <a:gd name="connsiteY5" fmla="*/ 116792 h 1193609"/>
                <a:gd name="connsiteX6" fmla="*/ 541180 w 1113488"/>
                <a:gd name="connsiteY6" fmla="*/ 177864 h 1193609"/>
                <a:gd name="connsiteX7" fmla="*/ 499712 w 1113488"/>
                <a:gd name="connsiteY7" fmla="*/ 164260 h 1193609"/>
                <a:gd name="connsiteX8" fmla="*/ 497603 w 1113488"/>
                <a:gd name="connsiteY8" fmla="*/ 164019 h 1193609"/>
                <a:gd name="connsiteX9" fmla="*/ 468289 w 1113488"/>
                <a:gd name="connsiteY9" fmla="*/ 148719 h 1193609"/>
                <a:gd name="connsiteX10" fmla="*/ 318800 w 1113488"/>
                <a:gd name="connsiteY10" fmla="*/ 241712 h 1193609"/>
                <a:gd name="connsiteX11" fmla="*/ 166845 w 1113488"/>
                <a:gd name="connsiteY11" fmla="*/ 446822 h 1193609"/>
                <a:gd name="connsiteX12" fmla="*/ 163468 w 1113488"/>
                <a:gd name="connsiteY12" fmla="*/ 446822 h 1193609"/>
                <a:gd name="connsiteX13" fmla="*/ 173598 w 1113488"/>
                <a:gd name="connsiteY13" fmla="*/ 632082 h 1193609"/>
                <a:gd name="connsiteX14" fmla="*/ 253956 w 1113488"/>
                <a:gd name="connsiteY14" fmla="*/ 675180 h 1193609"/>
                <a:gd name="connsiteX15" fmla="*/ 306050 w 1113488"/>
                <a:gd name="connsiteY15" fmla="*/ 696076 h 1193609"/>
                <a:gd name="connsiteX16" fmla="*/ 295754 w 1113488"/>
                <a:gd name="connsiteY16" fmla="*/ 757924 h 1193609"/>
                <a:gd name="connsiteX17" fmla="*/ 273638 w 1113488"/>
                <a:gd name="connsiteY17" fmla="*/ 1055346 h 1193609"/>
                <a:gd name="connsiteX18" fmla="*/ 273638 w 1113488"/>
                <a:gd name="connsiteY18" fmla="*/ 1193609 h 1193609"/>
                <a:gd name="connsiteX19" fmla="*/ 301792 w 1113488"/>
                <a:gd name="connsiteY19" fmla="*/ 1193609 h 1193609"/>
                <a:gd name="connsiteX20" fmla="*/ 301792 w 1113488"/>
                <a:gd name="connsiteY20" fmla="*/ 1069172 h 1193609"/>
                <a:gd name="connsiteX21" fmla="*/ 354513 w 1113488"/>
                <a:gd name="connsiteY21" fmla="*/ 754028 h 1193609"/>
                <a:gd name="connsiteX22" fmla="*/ 367414 w 1113488"/>
                <a:gd name="connsiteY22" fmla="*/ 718178 h 1193609"/>
                <a:gd name="connsiteX23" fmla="*/ 371055 w 1113488"/>
                <a:gd name="connsiteY23" fmla="*/ 719184 h 1193609"/>
                <a:gd name="connsiteX24" fmla="*/ 407233 w 1113488"/>
                <a:gd name="connsiteY24" fmla="*/ 738587 h 1193609"/>
                <a:gd name="connsiteX25" fmla="*/ 920822 w 1113488"/>
                <a:gd name="connsiteY25" fmla="*/ 601202 h 1193609"/>
                <a:gd name="connsiteX26" fmla="*/ 1004761 w 1113488"/>
                <a:gd name="connsiteY26" fmla="*/ 758078 h 1193609"/>
                <a:gd name="connsiteX27" fmla="*/ 1010048 w 1113488"/>
                <a:gd name="connsiteY27" fmla="*/ 981330 h 1193609"/>
                <a:gd name="connsiteX28" fmla="*/ 1094616 w 1113488"/>
                <a:gd name="connsiteY28" fmla="*/ 891067 h 1193609"/>
                <a:gd name="connsiteX29" fmla="*/ 1091842 w 1113488"/>
                <a:gd name="connsiteY29" fmla="*/ 830354 h 1193609"/>
                <a:gd name="connsiteX30" fmla="*/ 1095745 w 1113488"/>
                <a:gd name="connsiteY30" fmla="*/ 815468 h 1193609"/>
                <a:gd name="connsiteX31" fmla="*/ 914771 w 1113488"/>
                <a:gd name="connsiteY31" fmla="*/ 334489 h 1193609"/>
                <a:gd name="connsiteX32" fmla="*/ 912817 w 1113488"/>
                <a:gd name="connsiteY32" fmla="*/ 335776 h 1193609"/>
                <a:gd name="connsiteX33" fmla="*/ 837033 w 1113488"/>
                <a:gd name="connsiteY33" fmla="*/ 234252 h 1193609"/>
                <a:gd name="connsiteX34" fmla="*/ 672127 w 1113488"/>
                <a:gd name="connsiteY34" fmla="*/ 64476 h 1193609"/>
                <a:gd name="connsiteX0" fmla="*/ 672127 w 1113488"/>
                <a:gd name="connsiteY0" fmla="*/ 64476 h 1193609"/>
                <a:gd name="connsiteX1" fmla="*/ 657768 w 1113488"/>
                <a:gd name="connsiteY1" fmla="*/ 126926 h 1193609"/>
                <a:gd name="connsiteX2" fmla="*/ 663022 w 1113488"/>
                <a:gd name="connsiteY2" fmla="*/ 145502 h 1193609"/>
                <a:gd name="connsiteX3" fmla="*/ 642226 w 1113488"/>
                <a:gd name="connsiteY3" fmla="*/ 119191 h 1193609"/>
                <a:gd name="connsiteX4" fmla="*/ 512082 w 1113488"/>
                <a:gd name="connsiteY4" fmla="*/ 3 h 1193609"/>
                <a:gd name="connsiteX5" fmla="*/ 519557 w 1113488"/>
                <a:gd name="connsiteY5" fmla="*/ 116792 h 1193609"/>
                <a:gd name="connsiteX6" fmla="*/ 541180 w 1113488"/>
                <a:gd name="connsiteY6" fmla="*/ 177864 h 1193609"/>
                <a:gd name="connsiteX7" fmla="*/ 499712 w 1113488"/>
                <a:gd name="connsiteY7" fmla="*/ 164260 h 1193609"/>
                <a:gd name="connsiteX8" fmla="*/ 497603 w 1113488"/>
                <a:gd name="connsiteY8" fmla="*/ 164019 h 1193609"/>
                <a:gd name="connsiteX9" fmla="*/ 468289 w 1113488"/>
                <a:gd name="connsiteY9" fmla="*/ 148719 h 1193609"/>
                <a:gd name="connsiteX10" fmla="*/ 318800 w 1113488"/>
                <a:gd name="connsiteY10" fmla="*/ 241712 h 1193609"/>
                <a:gd name="connsiteX11" fmla="*/ 166845 w 1113488"/>
                <a:gd name="connsiteY11" fmla="*/ 446822 h 1193609"/>
                <a:gd name="connsiteX12" fmla="*/ 163468 w 1113488"/>
                <a:gd name="connsiteY12" fmla="*/ 446822 h 1193609"/>
                <a:gd name="connsiteX13" fmla="*/ 173598 w 1113488"/>
                <a:gd name="connsiteY13" fmla="*/ 632082 h 1193609"/>
                <a:gd name="connsiteX14" fmla="*/ 253956 w 1113488"/>
                <a:gd name="connsiteY14" fmla="*/ 675180 h 1193609"/>
                <a:gd name="connsiteX15" fmla="*/ 306050 w 1113488"/>
                <a:gd name="connsiteY15" fmla="*/ 696076 h 1193609"/>
                <a:gd name="connsiteX16" fmla="*/ 295754 w 1113488"/>
                <a:gd name="connsiteY16" fmla="*/ 757924 h 1193609"/>
                <a:gd name="connsiteX17" fmla="*/ 273638 w 1113488"/>
                <a:gd name="connsiteY17" fmla="*/ 1055346 h 1193609"/>
                <a:gd name="connsiteX18" fmla="*/ 273638 w 1113488"/>
                <a:gd name="connsiteY18" fmla="*/ 1193609 h 1193609"/>
                <a:gd name="connsiteX19" fmla="*/ 301792 w 1113488"/>
                <a:gd name="connsiteY19" fmla="*/ 1193609 h 1193609"/>
                <a:gd name="connsiteX20" fmla="*/ 301792 w 1113488"/>
                <a:gd name="connsiteY20" fmla="*/ 1069172 h 1193609"/>
                <a:gd name="connsiteX21" fmla="*/ 354513 w 1113488"/>
                <a:gd name="connsiteY21" fmla="*/ 754028 h 1193609"/>
                <a:gd name="connsiteX22" fmla="*/ 367414 w 1113488"/>
                <a:gd name="connsiteY22" fmla="*/ 718178 h 1193609"/>
                <a:gd name="connsiteX23" fmla="*/ 371055 w 1113488"/>
                <a:gd name="connsiteY23" fmla="*/ 719184 h 1193609"/>
                <a:gd name="connsiteX24" fmla="*/ 407233 w 1113488"/>
                <a:gd name="connsiteY24" fmla="*/ 738587 h 1193609"/>
                <a:gd name="connsiteX25" fmla="*/ 920822 w 1113488"/>
                <a:gd name="connsiteY25" fmla="*/ 601202 h 1193609"/>
                <a:gd name="connsiteX26" fmla="*/ 1004761 w 1113488"/>
                <a:gd name="connsiteY26" fmla="*/ 758078 h 1193609"/>
                <a:gd name="connsiteX27" fmla="*/ 1010048 w 1113488"/>
                <a:gd name="connsiteY27" fmla="*/ 981330 h 1193609"/>
                <a:gd name="connsiteX28" fmla="*/ 1091842 w 1113488"/>
                <a:gd name="connsiteY28" fmla="*/ 830354 h 1193609"/>
                <a:gd name="connsiteX29" fmla="*/ 1095745 w 1113488"/>
                <a:gd name="connsiteY29" fmla="*/ 815468 h 1193609"/>
                <a:gd name="connsiteX30" fmla="*/ 914771 w 1113488"/>
                <a:gd name="connsiteY30" fmla="*/ 334489 h 1193609"/>
                <a:gd name="connsiteX31" fmla="*/ 912817 w 1113488"/>
                <a:gd name="connsiteY31" fmla="*/ 335776 h 1193609"/>
                <a:gd name="connsiteX32" fmla="*/ 837033 w 1113488"/>
                <a:gd name="connsiteY32" fmla="*/ 234252 h 1193609"/>
                <a:gd name="connsiteX33" fmla="*/ 672127 w 1113488"/>
                <a:gd name="connsiteY33" fmla="*/ 64476 h 11936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1113488" h="1193609">
                  <a:moveTo>
                    <a:pt x="672127" y="64476"/>
                  </a:moveTo>
                  <a:cubicBezTo>
                    <a:pt x="653078" y="58697"/>
                    <a:pt x="646077" y="75881"/>
                    <a:pt x="657768" y="126926"/>
                  </a:cubicBezTo>
                  <a:lnTo>
                    <a:pt x="663022" y="145502"/>
                  </a:lnTo>
                  <a:lnTo>
                    <a:pt x="642226" y="119191"/>
                  </a:lnTo>
                  <a:cubicBezTo>
                    <a:pt x="585194" y="50344"/>
                    <a:pt x="535045" y="-491"/>
                    <a:pt x="512082" y="3"/>
                  </a:cubicBezTo>
                  <a:cubicBezTo>
                    <a:pt x="493710" y="397"/>
                    <a:pt x="492737" y="33640"/>
                    <a:pt x="519557" y="116792"/>
                  </a:cubicBezTo>
                  <a:lnTo>
                    <a:pt x="541180" y="177864"/>
                  </a:lnTo>
                  <a:lnTo>
                    <a:pt x="499712" y="164260"/>
                  </a:lnTo>
                  <a:lnTo>
                    <a:pt x="497603" y="164019"/>
                  </a:lnTo>
                  <a:lnTo>
                    <a:pt x="468289" y="148719"/>
                  </a:lnTo>
                  <a:cubicBezTo>
                    <a:pt x="299964" y="66581"/>
                    <a:pt x="212432" y="68029"/>
                    <a:pt x="318800" y="241712"/>
                  </a:cubicBezTo>
                  <a:cubicBezTo>
                    <a:pt x="41904" y="168931"/>
                    <a:pt x="-113428" y="188779"/>
                    <a:pt x="166845" y="446822"/>
                  </a:cubicBezTo>
                  <a:lnTo>
                    <a:pt x="163468" y="446822"/>
                  </a:lnTo>
                  <a:cubicBezTo>
                    <a:pt x="-62776" y="347575"/>
                    <a:pt x="-49269" y="519603"/>
                    <a:pt x="173598" y="632082"/>
                  </a:cubicBezTo>
                  <a:cubicBezTo>
                    <a:pt x="197658" y="646970"/>
                    <a:pt x="224725" y="661546"/>
                    <a:pt x="253956" y="675180"/>
                  </a:cubicBezTo>
                  <a:lnTo>
                    <a:pt x="306050" y="696076"/>
                  </a:lnTo>
                  <a:lnTo>
                    <a:pt x="295754" y="757924"/>
                  </a:lnTo>
                  <a:cubicBezTo>
                    <a:pt x="284361" y="838228"/>
                    <a:pt x="276278" y="936093"/>
                    <a:pt x="273638" y="1055346"/>
                  </a:cubicBezTo>
                  <a:lnTo>
                    <a:pt x="273638" y="1193609"/>
                  </a:lnTo>
                  <a:lnTo>
                    <a:pt x="301792" y="1193609"/>
                  </a:lnTo>
                  <a:lnTo>
                    <a:pt x="301792" y="1069172"/>
                  </a:lnTo>
                  <a:cubicBezTo>
                    <a:pt x="306191" y="1008682"/>
                    <a:pt x="324338" y="856376"/>
                    <a:pt x="354513" y="754028"/>
                  </a:cubicBezTo>
                  <a:lnTo>
                    <a:pt x="367414" y="718178"/>
                  </a:lnTo>
                  <a:lnTo>
                    <a:pt x="371055" y="719184"/>
                  </a:lnTo>
                  <a:lnTo>
                    <a:pt x="407233" y="738587"/>
                  </a:lnTo>
                  <a:cubicBezTo>
                    <a:pt x="586269" y="822092"/>
                    <a:pt x="773457" y="733981"/>
                    <a:pt x="920822" y="601202"/>
                  </a:cubicBezTo>
                  <a:lnTo>
                    <a:pt x="1004761" y="758078"/>
                  </a:lnTo>
                  <a:cubicBezTo>
                    <a:pt x="1027224" y="820423"/>
                    <a:pt x="1000375" y="946074"/>
                    <a:pt x="1010048" y="981330"/>
                  </a:cubicBezTo>
                  <a:lnTo>
                    <a:pt x="1091842" y="830354"/>
                  </a:lnTo>
                  <a:lnTo>
                    <a:pt x="1095745" y="815468"/>
                  </a:lnTo>
                  <a:cubicBezTo>
                    <a:pt x="1160998" y="513437"/>
                    <a:pt x="1033960" y="279289"/>
                    <a:pt x="914771" y="334489"/>
                  </a:cubicBezTo>
                  <a:lnTo>
                    <a:pt x="912817" y="335776"/>
                  </a:lnTo>
                  <a:lnTo>
                    <a:pt x="837033" y="234252"/>
                  </a:lnTo>
                  <a:cubicBezTo>
                    <a:pt x="769094" y="147520"/>
                    <a:pt x="703876" y="74106"/>
                    <a:pt x="672127" y="64476"/>
                  </a:cubicBezTo>
                  <a:close/>
                </a:path>
              </a:pathLst>
            </a:custGeom>
            <a:solidFill>
              <a:srgbClr val="755243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sp>
          <p:nvSpPr>
            <p:cNvPr id="212" name="Freeform 211"/>
            <p:cNvSpPr>
              <a:spLocks/>
            </p:cNvSpPr>
            <p:nvPr/>
          </p:nvSpPr>
          <p:spPr bwMode="auto">
            <a:xfrm flipH="1">
              <a:off x="7300956" y="1302449"/>
              <a:ext cx="1028613" cy="408180"/>
            </a:xfrm>
            <a:custGeom>
              <a:avLst/>
              <a:gdLst>
                <a:gd name="T0" fmla="*/ 360 w 378"/>
                <a:gd name="T1" fmla="*/ 78 h 150"/>
                <a:gd name="T2" fmla="*/ 360 w 378"/>
                <a:gd name="T3" fmla="*/ 78 h 150"/>
                <a:gd name="T4" fmla="*/ 354 w 378"/>
                <a:gd name="T5" fmla="*/ 84 h 150"/>
                <a:gd name="T6" fmla="*/ 346 w 378"/>
                <a:gd name="T7" fmla="*/ 88 h 150"/>
                <a:gd name="T8" fmla="*/ 334 w 378"/>
                <a:gd name="T9" fmla="*/ 94 h 150"/>
                <a:gd name="T10" fmla="*/ 322 w 378"/>
                <a:gd name="T11" fmla="*/ 98 h 150"/>
                <a:gd name="T12" fmla="*/ 306 w 378"/>
                <a:gd name="T13" fmla="*/ 100 h 150"/>
                <a:gd name="T14" fmla="*/ 288 w 378"/>
                <a:gd name="T15" fmla="*/ 100 h 150"/>
                <a:gd name="T16" fmla="*/ 268 w 378"/>
                <a:gd name="T17" fmla="*/ 96 h 150"/>
                <a:gd name="T18" fmla="*/ 268 w 378"/>
                <a:gd name="T19" fmla="*/ 96 h 150"/>
                <a:gd name="T20" fmla="*/ 258 w 378"/>
                <a:gd name="T21" fmla="*/ 92 h 150"/>
                <a:gd name="T22" fmla="*/ 248 w 378"/>
                <a:gd name="T23" fmla="*/ 86 h 150"/>
                <a:gd name="T24" fmla="*/ 226 w 378"/>
                <a:gd name="T25" fmla="*/ 70 h 150"/>
                <a:gd name="T26" fmla="*/ 202 w 378"/>
                <a:gd name="T27" fmla="*/ 52 h 150"/>
                <a:gd name="T28" fmla="*/ 176 w 378"/>
                <a:gd name="T29" fmla="*/ 34 h 150"/>
                <a:gd name="T30" fmla="*/ 146 w 378"/>
                <a:gd name="T31" fmla="*/ 18 h 150"/>
                <a:gd name="T32" fmla="*/ 132 w 378"/>
                <a:gd name="T33" fmla="*/ 12 h 150"/>
                <a:gd name="T34" fmla="*/ 116 w 378"/>
                <a:gd name="T35" fmla="*/ 6 h 150"/>
                <a:gd name="T36" fmla="*/ 98 w 378"/>
                <a:gd name="T37" fmla="*/ 2 h 150"/>
                <a:gd name="T38" fmla="*/ 80 w 378"/>
                <a:gd name="T39" fmla="*/ 0 h 150"/>
                <a:gd name="T40" fmla="*/ 62 w 378"/>
                <a:gd name="T41" fmla="*/ 2 h 150"/>
                <a:gd name="T42" fmla="*/ 42 w 378"/>
                <a:gd name="T43" fmla="*/ 4 h 150"/>
                <a:gd name="T44" fmla="*/ 0 w 378"/>
                <a:gd name="T45" fmla="*/ 58 h 150"/>
                <a:gd name="T46" fmla="*/ 40 w 378"/>
                <a:gd name="T47" fmla="*/ 108 h 150"/>
                <a:gd name="T48" fmla="*/ 40 w 378"/>
                <a:gd name="T49" fmla="*/ 108 h 150"/>
                <a:gd name="T50" fmla="*/ 52 w 378"/>
                <a:gd name="T51" fmla="*/ 104 h 150"/>
                <a:gd name="T52" fmla="*/ 64 w 378"/>
                <a:gd name="T53" fmla="*/ 100 h 150"/>
                <a:gd name="T54" fmla="*/ 82 w 378"/>
                <a:gd name="T55" fmla="*/ 96 h 150"/>
                <a:gd name="T56" fmla="*/ 102 w 378"/>
                <a:gd name="T57" fmla="*/ 96 h 150"/>
                <a:gd name="T58" fmla="*/ 124 w 378"/>
                <a:gd name="T59" fmla="*/ 98 h 150"/>
                <a:gd name="T60" fmla="*/ 134 w 378"/>
                <a:gd name="T61" fmla="*/ 100 h 150"/>
                <a:gd name="T62" fmla="*/ 146 w 378"/>
                <a:gd name="T63" fmla="*/ 104 h 150"/>
                <a:gd name="T64" fmla="*/ 158 w 378"/>
                <a:gd name="T65" fmla="*/ 110 h 150"/>
                <a:gd name="T66" fmla="*/ 170 w 378"/>
                <a:gd name="T67" fmla="*/ 118 h 150"/>
                <a:gd name="T68" fmla="*/ 170 w 378"/>
                <a:gd name="T69" fmla="*/ 118 h 150"/>
                <a:gd name="T70" fmla="*/ 194 w 378"/>
                <a:gd name="T71" fmla="*/ 132 h 150"/>
                <a:gd name="T72" fmla="*/ 220 w 378"/>
                <a:gd name="T73" fmla="*/ 142 h 150"/>
                <a:gd name="T74" fmla="*/ 232 w 378"/>
                <a:gd name="T75" fmla="*/ 146 h 150"/>
                <a:gd name="T76" fmla="*/ 246 w 378"/>
                <a:gd name="T77" fmla="*/ 148 h 150"/>
                <a:gd name="T78" fmla="*/ 260 w 378"/>
                <a:gd name="T79" fmla="*/ 150 h 150"/>
                <a:gd name="T80" fmla="*/ 274 w 378"/>
                <a:gd name="T81" fmla="*/ 148 h 150"/>
                <a:gd name="T82" fmla="*/ 288 w 378"/>
                <a:gd name="T83" fmla="*/ 148 h 150"/>
                <a:gd name="T84" fmla="*/ 302 w 378"/>
                <a:gd name="T85" fmla="*/ 144 h 150"/>
                <a:gd name="T86" fmla="*/ 316 w 378"/>
                <a:gd name="T87" fmla="*/ 138 h 150"/>
                <a:gd name="T88" fmla="*/ 328 w 378"/>
                <a:gd name="T89" fmla="*/ 132 h 150"/>
                <a:gd name="T90" fmla="*/ 342 w 378"/>
                <a:gd name="T91" fmla="*/ 124 h 150"/>
                <a:gd name="T92" fmla="*/ 354 w 378"/>
                <a:gd name="T93" fmla="*/ 114 h 150"/>
                <a:gd name="T94" fmla="*/ 366 w 378"/>
                <a:gd name="T95" fmla="*/ 104 h 150"/>
                <a:gd name="T96" fmla="*/ 378 w 378"/>
                <a:gd name="T97" fmla="*/ 90 h 150"/>
                <a:gd name="T98" fmla="*/ 378 w 378"/>
                <a:gd name="T99" fmla="*/ 90 h 150"/>
                <a:gd name="T100" fmla="*/ 376 w 378"/>
                <a:gd name="T101" fmla="*/ 86 h 150"/>
                <a:gd name="T102" fmla="*/ 372 w 378"/>
                <a:gd name="T103" fmla="*/ 82 h 150"/>
                <a:gd name="T104" fmla="*/ 368 w 378"/>
                <a:gd name="T105" fmla="*/ 78 h 150"/>
                <a:gd name="T106" fmla="*/ 364 w 378"/>
                <a:gd name="T107" fmla="*/ 76 h 150"/>
                <a:gd name="T108" fmla="*/ 360 w 378"/>
                <a:gd name="T109" fmla="*/ 78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78" h="150">
                  <a:moveTo>
                    <a:pt x="360" y="78"/>
                  </a:moveTo>
                  <a:lnTo>
                    <a:pt x="360" y="78"/>
                  </a:lnTo>
                  <a:lnTo>
                    <a:pt x="354" y="84"/>
                  </a:lnTo>
                  <a:lnTo>
                    <a:pt x="346" y="88"/>
                  </a:lnTo>
                  <a:lnTo>
                    <a:pt x="334" y="94"/>
                  </a:lnTo>
                  <a:lnTo>
                    <a:pt x="322" y="98"/>
                  </a:lnTo>
                  <a:lnTo>
                    <a:pt x="306" y="100"/>
                  </a:lnTo>
                  <a:lnTo>
                    <a:pt x="288" y="100"/>
                  </a:lnTo>
                  <a:lnTo>
                    <a:pt x="268" y="96"/>
                  </a:lnTo>
                  <a:lnTo>
                    <a:pt x="268" y="96"/>
                  </a:lnTo>
                  <a:lnTo>
                    <a:pt x="258" y="92"/>
                  </a:lnTo>
                  <a:lnTo>
                    <a:pt x="248" y="86"/>
                  </a:lnTo>
                  <a:lnTo>
                    <a:pt x="226" y="70"/>
                  </a:lnTo>
                  <a:lnTo>
                    <a:pt x="202" y="52"/>
                  </a:lnTo>
                  <a:lnTo>
                    <a:pt x="176" y="34"/>
                  </a:lnTo>
                  <a:lnTo>
                    <a:pt x="146" y="18"/>
                  </a:lnTo>
                  <a:lnTo>
                    <a:pt x="132" y="12"/>
                  </a:lnTo>
                  <a:lnTo>
                    <a:pt x="116" y="6"/>
                  </a:lnTo>
                  <a:lnTo>
                    <a:pt x="98" y="2"/>
                  </a:lnTo>
                  <a:lnTo>
                    <a:pt x="80" y="0"/>
                  </a:lnTo>
                  <a:lnTo>
                    <a:pt x="62" y="2"/>
                  </a:lnTo>
                  <a:lnTo>
                    <a:pt x="42" y="4"/>
                  </a:lnTo>
                  <a:lnTo>
                    <a:pt x="0" y="58"/>
                  </a:lnTo>
                  <a:lnTo>
                    <a:pt x="40" y="108"/>
                  </a:lnTo>
                  <a:lnTo>
                    <a:pt x="40" y="108"/>
                  </a:lnTo>
                  <a:lnTo>
                    <a:pt x="52" y="104"/>
                  </a:lnTo>
                  <a:lnTo>
                    <a:pt x="64" y="100"/>
                  </a:lnTo>
                  <a:lnTo>
                    <a:pt x="82" y="96"/>
                  </a:lnTo>
                  <a:lnTo>
                    <a:pt x="102" y="96"/>
                  </a:lnTo>
                  <a:lnTo>
                    <a:pt x="124" y="98"/>
                  </a:lnTo>
                  <a:lnTo>
                    <a:pt x="134" y="100"/>
                  </a:lnTo>
                  <a:lnTo>
                    <a:pt x="146" y="104"/>
                  </a:lnTo>
                  <a:lnTo>
                    <a:pt x="158" y="110"/>
                  </a:lnTo>
                  <a:lnTo>
                    <a:pt x="170" y="118"/>
                  </a:lnTo>
                  <a:lnTo>
                    <a:pt x="170" y="118"/>
                  </a:lnTo>
                  <a:lnTo>
                    <a:pt x="194" y="132"/>
                  </a:lnTo>
                  <a:lnTo>
                    <a:pt x="220" y="142"/>
                  </a:lnTo>
                  <a:lnTo>
                    <a:pt x="232" y="146"/>
                  </a:lnTo>
                  <a:lnTo>
                    <a:pt x="246" y="148"/>
                  </a:lnTo>
                  <a:lnTo>
                    <a:pt x="260" y="150"/>
                  </a:lnTo>
                  <a:lnTo>
                    <a:pt x="274" y="148"/>
                  </a:lnTo>
                  <a:lnTo>
                    <a:pt x="288" y="148"/>
                  </a:lnTo>
                  <a:lnTo>
                    <a:pt x="302" y="144"/>
                  </a:lnTo>
                  <a:lnTo>
                    <a:pt x="316" y="138"/>
                  </a:lnTo>
                  <a:lnTo>
                    <a:pt x="328" y="132"/>
                  </a:lnTo>
                  <a:lnTo>
                    <a:pt x="342" y="124"/>
                  </a:lnTo>
                  <a:lnTo>
                    <a:pt x="354" y="114"/>
                  </a:lnTo>
                  <a:lnTo>
                    <a:pt x="366" y="104"/>
                  </a:lnTo>
                  <a:lnTo>
                    <a:pt x="378" y="90"/>
                  </a:lnTo>
                  <a:lnTo>
                    <a:pt x="378" y="90"/>
                  </a:lnTo>
                  <a:lnTo>
                    <a:pt x="376" y="86"/>
                  </a:lnTo>
                  <a:lnTo>
                    <a:pt x="372" y="82"/>
                  </a:lnTo>
                  <a:lnTo>
                    <a:pt x="368" y="78"/>
                  </a:lnTo>
                  <a:lnTo>
                    <a:pt x="364" y="76"/>
                  </a:lnTo>
                  <a:lnTo>
                    <a:pt x="360" y="78"/>
                  </a:lnTo>
                  <a:close/>
                </a:path>
              </a:pathLst>
            </a:custGeom>
            <a:solidFill>
              <a:srgbClr val="161616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15" y="13879"/>
            <a:ext cx="2603218" cy="70719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205057" y="6162489"/>
            <a:ext cx="2783141" cy="307777"/>
          </a:xfrm>
          <a:prstGeom prst="rect">
            <a:avLst/>
          </a:prstGeom>
          <a:noFill/>
          <a:ln>
            <a:solidFill>
              <a:schemeClr val="tx1"/>
            </a:solidFill>
            <a:prstDash val="lgDashDot"/>
          </a:ln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*</a:t>
            </a:r>
            <a:r>
              <a:rPr lang="en-US" sz="1400" dirty="0" err="1" smtClean="0"/>
              <a:t>berlaku</a:t>
            </a:r>
            <a:r>
              <a:rPr lang="en-US" sz="1400" dirty="0" smtClean="0"/>
              <a:t> </a:t>
            </a:r>
            <a:r>
              <a:rPr lang="en-US" sz="1400" dirty="0" err="1" smtClean="0"/>
              <a:t>mulai</a:t>
            </a:r>
            <a:r>
              <a:rPr lang="en-US" sz="1400" dirty="0" smtClean="0"/>
              <a:t> </a:t>
            </a:r>
            <a:r>
              <a:rPr lang="en-US" sz="1400" dirty="0" err="1" smtClean="0"/>
              <a:t>tanggal</a:t>
            </a:r>
            <a:r>
              <a:rPr lang="en-US" sz="1400" dirty="0" smtClean="0"/>
              <a:t> 1 April 2016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233984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oShape 1"/>
          <p:cNvSpPr>
            <a:spLocks/>
          </p:cNvSpPr>
          <p:nvPr/>
        </p:nvSpPr>
        <p:spPr bwMode="auto">
          <a:xfrm>
            <a:off x="134940" y="2816942"/>
            <a:ext cx="7809653" cy="1748837"/>
          </a:xfrm>
          <a:custGeom>
            <a:avLst/>
            <a:gdLst>
              <a:gd name="T0" fmla="*/ 0 w 21600"/>
              <a:gd name="T1" fmla="*/ 39542787 h 21600"/>
              <a:gd name="T2" fmla="*/ 2147483647 w 21600"/>
              <a:gd name="T3" fmla="*/ 39542787 h 21600"/>
              <a:gd name="T4" fmla="*/ 2147483647 w 21600"/>
              <a:gd name="T5" fmla="*/ 39542787 h 21600"/>
              <a:gd name="T6" fmla="*/ 2147483647 w 21600"/>
              <a:gd name="T7" fmla="*/ 667844714 h 21600"/>
              <a:gd name="T8" fmla="*/ 2147483647 w 21600"/>
              <a:gd name="T9" fmla="*/ 667844714 h 21600"/>
              <a:gd name="T10" fmla="*/ 2147483647 w 21600"/>
              <a:gd name="T11" fmla="*/ 0 h 21600"/>
              <a:gd name="T12" fmla="*/ 2147483647 w 21600"/>
              <a:gd name="T13" fmla="*/ 0 h 21600"/>
              <a:gd name="T14" fmla="*/ 2147483647 w 21600"/>
              <a:gd name="T15" fmla="*/ 213164457 h 21600"/>
              <a:gd name="T16" fmla="*/ 2147483647 w 21600"/>
              <a:gd name="T17" fmla="*/ 213164457 h 21600"/>
              <a:gd name="T18" fmla="*/ 2147483647 w 21600"/>
              <a:gd name="T19" fmla="*/ 671481925 h 21600"/>
              <a:gd name="T20" fmla="*/ 2147483647 w 21600"/>
              <a:gd name="T21" fmla="*/ 670642487 h 216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1600" h="21600">
                <a:moveTo>
                  <a:pt x="0" y="1272"/>
                </a:moveTo>
                <a:lnTo>
                  <a:pt x="8186" y="1272"/>
                </a:lnTo>
                <a:lnTo>
                  <a:pt x="8957" y="1272"/>
                </a:lnTo>
                <a:lnTo>
                  <a:pt x="8957" y="21483"/>
                </a:lnTo>
                <a:lnTo>
                  <a:pt x="12769" y="21483"/>
                </a:lnTo>
                <a:lnTo>
                  <a:pt x="12769" y="0"/>
                </a:lnTo>
                <a:lnTo>
                  <a:pt x="16336" y="0"/>
                </a:lnTo>
                <a:lnTo>
                  <a:pt x="16336" y="6857"/>
                </a:lnTo>
                <a:lnTo>
                  <a:pt x="20666" y="6857"/>
                </a:lnTo>
                <a:lnTo>
                  <a:pt x="20666" y="21600"/>
                </a:lnTo>
                <a:lnTo>
                  <a:pt x="21600" y="21573"/>
                </a:lnTo>
              </a:path>
            </a:pathLst>
          </a:custGeom>
          <a:noFill/>
          <a:ln w="50800" cap="flat">
            <a:solidFill>
              <a:srgbClr val="B3B2B2"/>
            </a:solidFill>
            <a:prstDash val="solid"/>
            <a:miter lim="800000"/>
            <a:headEnd type="none" w="med" len="med"/>
            <a:tailEnd type="none" w="med" len="med"/>
          </a:ln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defTabSz="342900" fontAlgn="base">
              <a:spcBef>
                <a:spcPct val="0"/>
              </a:spcBef>
              <a:spcAft>
                <a:spcPct val="0"/>
              </a:spcAft>
            </a:pPr>
            <a:endParaRPr lang="en-US" sz="2100">
              <a:solidFill>
                <a:srgbClr val="2F3F4A"/>
              </a:solidFill>
              <a:latin typeface="Gill Sans" pitchFamily="-65" charset="0"/>
              <a:ea typeface="Heiti SC Light" pitchFamily="-65" charset="-122"/>
              <a:sym typeface="Gill Sans" pitchFamily="-65" charset="0"/>
            </a:endParaRPr>
          </a:p>
        </p:txBody>
      </p:sp>
      <p:sp>
        <p:nvSpPr>
          <p:cNvPr id="12" name="Rectangle 6"/>
          <p:cNvSpPr>
            <a:spLocks/>
          </p:cNvSpPr>
          <p:nvPr/>
        </p:nvSpPr>
        <p:spPr bwMode="auto">
          <a:xfrm>
            <a:off x="712045" y="3702730"/>
            <a:ext cx="1425878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 eaLnBrk="0" hangingPunct="0">
              <a:defRPr sz="5600">
                <a:solidFill>
                  <a:schemeClr val="tx1"/>
                </a:solidFill>
                <a:latin typeface="Gill Sans" pitchFamily="-65" charset="0"/>
                <a:ea typeface="Heiti SC Light" pitchFamily="-65" charset="-122"/>
                <a:sym typeface="Gill Sans" pitchFamily="-65" charset="0"/>
              </a:defRPr>
            </a:lvl1pPr>
            <a:lvl2pPr marL="742950" indent="-285750" algn="ctr" eaLnBrk="0" hangingPunct="0">
              <a:defRPr sz="5600">
                <a:solidFill>
                  <a:schemeClr val="tx1"/>
                </a:solidFill>
                <a:latin typeface="Gill Sans" pitchFamily="-65" charset="0"/>
                <a:ea typeface="Heiti SC Light" pitchFamily="-65" charset="-122"/>
                <a:sym typeface="Gill Sans" pitchFamily="-65" charset="0"/>
              </a:defRPr>
            </a:lvl2pPr>
            <a:lvl3pPr marL="1143000" indent="-228600" algn="ctr" eaLnBrk="0" hangingPunct="0">
              <a:defRPr sz="5600">
                <a:solidFill>
                  <a:schemeClr val="tx1"/>
                </a:solidFill>
                <a:latin typeface="Gill Sans" pitchFamily="-65" charset="0"/>
                <a:ea typeface="Heiti SC Light" pitchFamily="-65" charset="-122"/>
                <a:sym typeface="Gill Sans" pitchFamily="-65" charset="0"/>
              </a:defRPr>
            </a:lvl3pPr>
            <a:lvl4pPr marL="1600200" indent="-228600" algn="ctr" eaLnBrk="0" hangingPunct="0">
              <a:defRPr sz="5600">
                <a:solidFill>
                  <a:schemeClr val="tx1"/>
                </a:solidFill>
                <a:latin typeface="Gill Sans" pitchFamily="-65" charset="0"/>
                <a:ea typeface="Heiti SC Light" pitchFamily="-65" charset="-122"/>
                <a:sym typeface="Gill Sans" pitchFamily="-65" charset="0"/>
              </a:defRPr>
            </a:lvl4pPr>
            <a:lvl5pPr marL="2057400" indent="-228600" algn="ctr" eaLnBrk="0" hangingPunct="0">
              <a:defRPr sz="5600">
                <a:solidFill>
                  <a:schemeClr val="tx1"/>
                </a:solidFill>
                <a:latin typeface="Gill Sans" pitchFamily="-65" charset="0"/>
                <a:ea typeface="Heiti SC Light" pitchFamily="-65" charset="-122"/>
                <a:sym typeface="Gill Sans" pitchFamily="-65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5600">
                <a:solidFill>
                  <a:schemeClr val="tx1"/>
                </a:solidFill>
                <a:latin typeface="Gill Sans" pitchFamily="-65" charset="0"/>
                <a:ea typeface="Heiti SC Light" pitchFamily="-65" charset="-122"/>
                <a:sym typeface="Gill Sans" pitchFamily="-65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5600">
                <a:solidFill>
                  <a:schemeClr val="tx1"/>
                </a:solidFill>
                <a:latin typeface="Gill Sans" pitchFamily="-65" charset="0"/>
                <a:ea typeface="Heiti SC Light" pitchFamily="-65" charset="-122"/>
                <a:sym typeface="Gill Sans" pitchFamily="-65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5600">
                <a:solidFill>
                  <a:schemeClr val="tx1"/>
                </a:solidFill>
                <a:latin typeface="Gill Sans" pitchFamily="-65" charset="0"/>
                <a:ea typeface="Heiti SC Light" pitchFamily="-65" charset="-122"/>
                <a:sym typeface="Gill Sans" pitchFamily="-65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5600">
                <a:solidFill>
                  <a:schemeClr val="tx1"/>
                </a:solidFill>
                <a:latin typeface="Gill Sans" pitchFamily="-65" charset="0"/>
                <a:ea typeface="Heiti SC Light" pitchFamily="-65" charset="-122"/>
                <a:sym typeface="Gill Sans" pitchFamily="-65" charset="0"/>
              </a:defRPr>
            </a:lvl9pPr>
          </a:lstStyle>
          <a:p>
            <a:pPr defTabSz="3429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en-US" sz="1575" dirty="0" err="1" smtClean="0">
                <a:latin typeface="Source Sans Pro" pitchFamily="-65" charset="0"/>
                <a:ea typeface="MS PGothic" panose="020B0600070205080204" pitchFamily="34" charset="-128"/>
                <a:sym typeface="Source Sans Pro" pitchFamily="-65" charset="0"/>
              </a:rPr>
              <a:t>Calon</a:t>
            </a:r>
            <a:r>
              <a:rPr lang="en-US" altLang="en-US" sz="1575" dirty="0" smtClean="0">
                <a:latin typeface="Source Sans Pro" pitchFamily="-65" charset="0"/>
                <a:ea typeface="MS PGothic" panose="020B0600070205080204" pitchFamily="34" charset="-128"/>
                <a:sym typeface="Source Sans Pro" pitchFamily="-65" charset="0"/>
              </a:rPr>
              <a:t> </a:t>
            </a:r>
            <a:r>
              <a:rPr lang="en-US" altLang="en-US" sz="1575" dirty="0" err="1" smtClean="0">
                <a:latin typeface="Source Sans Pro" pitchFamily="-65" charset="0"/>
                <a:ea typeface="MS PGothic" panose="020B0600070205080204" pitchFamily="34" charset="-128"/>
                <a:sym typeface="Source Sans Pro" pitchFamily="-65" charset="0"/>
              </a:rPr>
              <a:t>Peserta</a:t>
            </a:r>
            <a:endParaRPr lang="en-US" altLang="en-US" sz="1013" dirty="0">
              <a:latin typeface="Source Sans Pro" pitchFamily="-65" charset="0"/>
              <a:ea typeface="MS PGothic" panose="020B0600070205080204" pitchFamily="34" charset="-128"/>
              <a:sym typeface="Source Sans Pro" pitchFamily="-65" charset="0"/>
            </a:endParaRPr>
          </a:p>
        </p:txBody>
      </p:sp>
      <p:sp>
        <p:nvSpPr>
          <p:cNvPr id="19" name="Oval 13"/>
          <p:cNvSpPr>
            <a:spLocks/>
          </p:cNvSpPr>
          <p:nvPr/>
        </p:nvSpPr>
        <p:spPr bwMode="auto">
          <a:xfrm>
            <a:off x="2501067" y="2769143"/>
            <a:ext cx="481886" cy="390510"/>
          </a:xfrm>
          <a:prstGeom prst="ellipse">
            <a:avLst/>
          </a:prstGeom>
          <a:solidFill>
            <a:schemeClr val="accent4"/>
          </a:soli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lIns="0" tIns="0" rIns="0" bIns="0"/>
          <a:lstStyle/>
          <a:p>
            <a:pPr algn="ctr" defTabSz="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100" dirty="0" smtClean="0">
                <a:solidFill>
                  <a:srgbClr val="2F3F4A"/>
                </a:solidFill>
                <a:latin typeface="Gill Sans" charset="0"/>
                <a:ea typeface="Heiti SC Light" charset="0"/>
                <a:sym typeface="Gill Sans" charset="0"/>
              </a:rPr>
              <a:t>1</a:t>
            </a:r>
            <a:endParaRPr lang="en-US" sz="2100" dirty="0">
              <a:solidFill>
                <a:srgbClr val="2F3F4A"/>
              </a:solidFill>
              <a:latin typeface="Gill Sans" charset="0"/>
              <a:ea typeface="Heiti SC Light" charset="0"/>
              <a:sym typeface="Gill Sans" charset="0"/>
            </a:endParaRPr>
          </a:p>
        </p:txBody>
      </p:sp>
      <p:sp>
        <p:nvSpPr>
          <p:cNvPr id="20" name="Rectangle 14"/>
          <p:cNvSpPr>
            <a:spLocks/>
          </p:cNvSpPr>
          <p:nvPr/>
        </p:nvSpPr>
        <p:spPr bwMode="auto">
          <a:xfrm>
            <a:off x="2213606" y="1233986"/>
            <a:ext cx="1719469" cy="768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defTabSz="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b="1" dirty="0" err="1" smtClean="0">
                <a:ea typeface="ＭＳ Ｐゴシック" charset="0"/>
                <a:cs typeface="Source Sans Pro Bold" charset="0"/>
                <a:sym typeface="Source Sans Pro" charset="0"/>
              </a:rPr>
              <a:t>Menggunakan</a:t>
            </a:r>
            <a:r>
              <a:rPr lang="en-US" sz="1400" b="1" dirty="0" smtClean="0">
                <a:ea typeface="ＭＳ Ｐゴシック" charset="0"/>
                <a:cs typeface="Source Sans Pro Bold" charset="0"/>
                <a:sym typeface="Source Sans Pro" charset="0"/>
              </a:rPr>
              <a:t> </a:t>
            </a:r>
            <a:r>
              <a:rPr lang="en-US" sz="1400" b="1" dirty="0" err="1" smtClean="0">
                <a:ea typeface="ＭＳ Ｐゴシック" charset="0"/>
                <a:cs typeface="Source Sans Pro Bold" charset="0"/>
                <a:sym typeface="Source Sans Pro" charset="0"/>
              </a:rPr>
              <a:t>titik</a:t>
            </a:r>
            <a:r>
              <a:rPr lang="en-US" sz="1400" b="1" dirty="0" smtClean="0">
                <a:ea typeface="ＭＳ Ｐゴシック" charset="0"/>
                <a:cs typeface="Source Sans Pro Bold" charset="0"/>
                <a:sym typeface="Source Sans Pro" charset="0"/>
              </a:rPr>
              <a:t> </a:t>
            </a:r>
            <a:r>
              <a:rPr lang="en-US" sz="1400" b="1" dirty="0" err="1" smtClean="0">
                <a:ea typeface="ＭＳ Ｐゴシック" charset="0"/>
                <a:cs typeface="Source Sans Pro Bold" charset="0"/>
                <a:sym typeface="Source Sans Pro" charset="0"/>
              </a:rPr>
              <a:t>Layanan</a:t>
            </a:r>
            <a:r>
              <a:rPr lang="en-US" sz="1400" b="1" dirty="0" smtClean="0">
                <a:ea typeface="ＭＳ Ｐゴシック" charset="0"/>
                <a:cs typeface="Source Sans Pro Bold" charset="0"/>
                <a:sym typeface="Source Sans Pro" charset="0"/>
              </a:rPr>
              <a:t> </a:t>
            </a:r>
            <a:r>
              <a:rPr lang="en-US" sz="1400" b="1" dirty="0" err="1" smtClean="0">
                <a:ea typeface="ＭＳ Ｐゴシック" charset="0"/>
                <a:cs typeface="Source Sans Pro Bold" charset="0"/>
                <a:sym typeface="Source Sans Pro" charset="0"/>
              </a:rPr>
              <a:t>Pendaftaran</a:t>
            </a:r>
            <a:r>
              <a:rPr lang="en-US" sz="1400" b="1" dirty="0" smtClean="0">
                <a:ea typeface="ＭＳ Ｐゴシック" charset="0"/>
                <a:cs typeface="Source Sans Pro Bold" charset="0"/>
                <a:sym typeface="Source Sans Pro" charset="0"/>
              </a:rPr>
              <a:t>: </a:t>
            </a:r>
          </a:p>
          <a:p>
            <a:pPr defTabSz="3429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400" dirty="0" smtClean="0">
              <a:ea typeface="ＭＳ Ｐゴシック" charset="0"/>
              <a:cs typeface="Source Sans Pro Bold" charset="0"/>
              <a:sym typeface="Source Sans Pro" charset="0"/>
            </a:endParaRPr>
          </a:p>
          <a:p>
            <a:pPr marL="171450" indent="-171450" defTabSz="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400" dirty="0" smtClean="0">
                <a:ea typeface="ＭＳ Ｐゴシック" charset="0"/>
                <a:cs typeface="Source Sans Pro Bold" charset="0"/>
                <a:sym typeface="Source Sans Pro Bold" charset="0"/>
              </a:rPr>
              <a:t>KC BPJS </a:t>
            </a:r>
            <a:r>
              <a:rPr lang="en-US" sz="1400" dirty="0" err="1" smtClean="0">
                <a:ea typeface="ＭＳ Ｐゴシック" charset="0"/>
                <a:cs typeface="Source Sans Pro Bold" charset="0"/>
                <a:sym typeface="Source Sans Pro Bold" charset="0"/>
              </a:rPr>
              <a:t>Kesehatan</a:t>
            </a:r>
            <a:endParaRPr lang="en-US" sz="1400" dirty="0" smtClean="0">
              <a:ea typeface="ＭＳ Ｐゴシック" charset="0"/>
              <a:cs typeface="Source Sans Pro Bold" charset="0"/>
              <a:sym typeface="Source Sans Pro Bold" charset="0"/>
            </a:endParaRPr>
          </a:p>
          <a:p>
            <a:pPr marL="171450" indent="-171450" defTabSz="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400" dirty="0" smtClean="0">
                <a:ea typeface="ＭＳ Ｐゴシック" charset="0"/>
                <a:cs typeface="Source Sans Pro Bold" charset="0"/>
                <a:sym typeface="Source Sans Pro Bold" charset="0"/>
              </a:rPr>
              <a:t>Bank yang </a:t>
            </a:r>
            <a:r>
              <a:rPr lang="en-US" sz="1400" dirty="0" err="1" smtClean="0">
                <a:ea typeface="ＭＳ Ｐゴシック" charset="0"/>
                <a:cs typeface="Source Sans Pro Bold" charset="0"/>
                <a:sym typeface="Source Sans Pro Bold" charset="0"/>
              </a:rPr>
              <a:t>Bekerja</a:t>
            </a:r>
            <a:r>
              <a:rPr lang="en-US" sz="1400" dirty="0" smtClean="0">
                <a:ea typeface="ＭＳ Ｐゴシック" charset="0"/>
                <a:cs typeface="Source Sans Pro Bold" charset="0"/>
                <a:sym typeface="Source Sans Pro Bold" charset="0"/>
              </a:rPr>
              <a:t> </a:t>
            </a:r>
            <a:r>
              <a:rPr lang="en-US" sz="1400" dirty="0" err="1" smtClean="0">
                <a:ea typeface="ＭＳ Ｐゴシック" charset="0"/>
                <a:cs typeface="Source Sans Pro Bold" charset="0"/>
                <a:sym typeface="Source Sans Pro Bold" charset="0"/>
              </a:rPr>
              <a:t>Sama</a:t>
            </a:r>
            <a:r>
              <a:rPr lang="en-US" sz="1400" dirty="0" smtClean="0">
                <a:ea typeface="ＭＳ Ｐゴシック" charset="0"/>
                <a:cs typeface="Source Sans Pro Bold" charset="0"/>
                <a:sym typeface="Source Sans Pro Bold" charset="0"/>
              </a:rPr>
              <a:t> </a:t>
            </a:r>
          </a:p>
          <a:p>
            <a:pPr marL="171450" indent="-171450" defTabSz="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400" dirty="0" smtClean="0">
                <a:ea typeface="ＭＳ Ｐゴシック" charset="0"/>
                <a:cs typeface="Source Sans Pro Bold" charset="0"/>
                <a:sym typeface="Source Sans Pro Bold" charset="0"/>
              </a:rPr>
              <a:t>Website </a:t>
            </a:r>
            <a:endParaRPr lang="en-US" sz="1400" dirty="0">
              <a:ea typeface="ＭＳ Ｐゴシック" charset="0"/>
              <a:cs typeface="Source Sans Pro Bold" charset="0"/>
              <a:sym typeface="Source Sans Pro Bold" charset="0"/>
            </a:endParaRPr>
          </a:p>
        </p:txBody>
      </p:sp>
      <p:sp>
        <p:nvSpPr>
          <p:cNvPr id="21" name="Oval 16"/>
          <p:cNvSpPr>
            <a:spLocks/>
          </p:cNvSpPr>
          <p:nvPr/>
        </p:nvSpPr>
        <p:spPr bwMode="auto">
          <a:xfrm>
            <a:off x="3773613" y="4286013"/>
            <a:ext cx="481886" cy="390510"/>
          </a:xfrm>
          <a:prstGeom prst="ellipse">
            <a:avLst/>
          </a:prstGeom>
          <a:solidFill>
            <a:schemeClr val="accent2"/>
          </a:solidFill>
          <a:ln w="25400">
            <a:solidFill>
              <a:schemeClr val="tx1">
                <a:alpha val="0"/>
              </a:schemeClr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lIns="0" tIns="0" rIns="0" bIns="0"/>
          <a:lstStyle>
            <a:lvl1pPr algn="ctr" eaLnBrk="0" hangingPunct="0">
              <a:defRPr sz="5600">
                <a:solidFill>
                  <a:schemeClr val="tx1"/>
                </a:solidFill>
                <a:latin typeface="Gill Sans" pitchFamily="-65" charset="0"/>
                <a:ea typeface="Heiti SC Light" pitchFamily="-65" charset="-122"/>
                <a:sym typeface="Gill Sans" pitchFamily="-65" charset="0"/>
              </a:defRPr>
            </a:lvl1pPr>
            <a:lvl2pPr marL="742950" indent="-285750" algn="ctr" eaLnBrk="0" hangingPunct="0">
              <a:defRPr sz="5600">
                <a:solidFill>
                  <a:schemeClr val="tx1"/>
                </a:solidFill>
                <a:latin typeface="Gill Sans" pitchFamily="-65" charset="0"/>
                <a:ea typeface="Heiti SC Light" pitchFamily="-65" charset="-122"/>
                <a:sym typeface="Gill Sans" pitchFamily="-65" charset="0"/>
              </a:defRPr>
            </a:lvl2pPr>
            <a:lvl3pPr marL="1143000" indent="-228600" algn="ctr" eaLnBrk="0" hangingPunct="0">
              <a:defRPr sz="5600">
                <a:solidFill>
                  <a:schemeClr val="tx1"/>
                </a:solidFill>
                <a:latin typeface="Gill Sans" pitchFamily="-65" charset="0"/>
                <a:ea typeface="Heiti SC Light" pitchFamily="-65" charset="-122"/>
                <a:sym typeface="Gill Sans" pitchFamily="-65" charset="0"/>
              </a:defRPr>
            </a:lvl3pPr>
            <a:lvl4pPr marL="1600200" indent="-228600" algn="ctr" eaLnBrk="0" hangingPunct="0">
              <a:defRPr sz="5600">
                <a:solidFill>
                  <a:schemeClr val="tx1"/>
                </a:solidFill>
                <a:latin typeface="Gill Sans" pitchFamily="-65" charset="0"/>
                <a:ea typeface="Heiti SC Light" pitchFamily="-65" charset="-122"/>
                <a:sym typeface="Gill Sans" pitchFamily="-65" charset="0"/>
              </a:defRPr>
            </a:lvl4pPr>
            <a:lvl5pPr marL="2057400" indent="-228600" algn="ctr" eaLnBrk="0" hangingPunct="0">
              <a:defRPr sz="5600">
                <a:solidFill>
                  <a:schemeClr val="tx1"/>
                </a:solidFill>
                <a:latin typeface="Gill Sans" pitchFamily="-65" charset="0"/>
                <a:ea typeface="Heiti SC Light" pitchFamily="-65" charset="-122"/>
                <a:sym typeface="Gill Sans" pitchFamily="-65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5600">
                <a:solidFill>
                  <a:schemeClr val="tx1"/>
                </a:solidFill>
                <a:latin typeface="Gill Sans" pitchFamily="-65" charset="0"/>
                <a:ea typeface="Heiti SC Light" pitchFamily="-65" charset="-122"/>
                <a:sym typeface="Gill Sans" pitchFamily="-65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5600">
                <a:solidFill>
                  <a:schemeClr val="tx1"/>
                </a:solidFill>
                <a:latin typeface="Gill Sans" pitchFamily="-65" charset="0"/>
                <a:ea typeface="Heiti SC Light" pitchFamily="-65" charset="-122"/>
                <a:sym typeface="Gill Sans" pitchFamily="-65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5600">
                <a:solidFill>
                  <a:schemeClr val="tx1"/>
                </a:solidFill>
                <a:latin typeface="Gill Sans" pitchFamily="-65" charset="0"/>
                <a:ea typeface="Heiti SC Light" pitchFamily="-65" charset="-122"/>
                <a:sym typeface="Gill Sans" pitchFamily="-65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5600">
                <a:solidFill>
                  <a:schemeClr val="tx1"/>
                </a:solidFill>
                <a:latin typeface="Gill Sans" pitchFamily="-65" charset="0"/>
                <a:ea typeface="Heiti SC Light" pitchFamily="-65" charset="-122"/>
                <a:sym typeface="Gill Sans" pitchFamily="-65" charset="0"/>
              </a:defRPr>
            </a:lvl9pPr>
          </a:lstStyle>
          <a:p>
            <a:pPr defTabSz="3429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en-US" sz="2100" dirty="0" smtClean="0">
                <a:solidFill>
                  <a:srgbClr val="2F3F4A"/>
                </a:solidFill>
              </a:rPr>
              <a:t>2</a:t>
            </a:r>
            <a:endParaRPr lang="en-US" altLang="en-US" sz="2100" dirty="0">
              <a:solidFill>
                <a:srgbClr val="2F3F4A"/>
              </a:solidFill>
            </a:endParaRPr>
          </a:p>
        </p:txBody>
      </p:sp>
      <p:sp>
        <p:nvSpPr>
          <p:cNvPr id="22" name="Oval 19"/>
          <p:cNvSpPr>
            <a:spLocks/>
          </p:cNvSpPr>
          <p:nvPr/>
        </p:nvSpPr>
        <p:spPr bwMode="auto">
          <a:xfrm>
            <a:off x="5167099" y="2752817"/>
            <a:ext cx="481886" cy="390510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lIns="0" tIns="0" rIns="0" bIns="0"/>
          <a:lstStyle/>
          <a:p>
            <a:pPr algn="ctr" defTabSz="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100" dirty="0" smtClean="0">
                <a:solidFill>
                  <a:srgbClr val="2F3F4A"/>
                </a:solidFill>
                <a:latin typeface="Gill Sans" charset="0"/>
                <a:ea typeface="Heiti SC Light" charset="0"/>
                <a:sym typeface="Gill Sans" charset="0"/>
              </a:rPr>
              <a:t>3</a:t>
            </a:r>
            <a:endParaRPr lang="en-US" sz="2100" dirty="0">
              <a:solidFill>
                <a:srgbClr val="2F3F4A"/>
              </a:solidFill>
              <a:latin typeface="Gill Sans" charset="0"/>
              <a:ea typeface="Heiti SC Light" charset="0"/>
              <a:sym typeface="Gill Sans" charset="0"/>
            </a:endParaRPr>
          </a:p>
        </p:txBody>
      </p:sp>
      <p:sp>
        <p:nvSpPr>
          <p:cNvPr id="24" name="Rectangle 21"/>
          <p:cNvSpPr>
            <a:spLocks/>
          </p:cNvSpPr>
          <p:nvPr/>
        </p:nvSpPr>
        <p:spPr bwMode="auto">
          <a:xfrm>
            <a:off x="6368012" y="1230962"/>
            <a:ext cx="1621834" cy="2132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defTabSz="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200" b="1" dirty="0" err="1" smtClean="0">
                <a:ea typeface="ＭＳ Ｐゴシック" charset="0"/>
                <a:cs typeface="Source Sans Pro Bold" charset="0"/>
                <a:sym typeface="Source Sans Pro Bold" charset="0"/>
              </a:rPr>
              <a:t>Pembayaran</a:t>
            </a:r>
            <a:r>
              <a:rPr lang="en-US" sz="1200" b="1" dirty="0" smtClean="0">
                <a:ea typeface="ＭＳ Ｐゴシック" charset="0"/>
                <a:cs typeface="Source Sans Pro Bold" charset="0"/>
                <a:sym typeface="Source Sans Pro Bold" charset="0"/>
              </a:rPr>
              <a:t> Virtual Account </a:t>
            </a:r>
            <a:r>
              <a:rPr lang="en-US" sz="1200" b="1" dirty="0" err="1" smtClean="0">
                <a:ea typeface="ＭＳ Ｐゴシック" charset="0"/>
                <a:cs typeface="Source Sans Pro Bold" charset="0"/>
                <a:sym typeface="Source Sans Pro Bold" charset="0"/>
              </a:rPr>
              <a:t>oleh</a:t>
            </a:r>
            <a:r>
              <a:rPr lang="en-US" sz="1200" b="1" dirty="0" smtClean="0">
                <a:ea typeface="ＭＳ Ｐゴシック" charset="0"/>
                <a:cs typeface="Source Sans Pro Bold" charset="0"/>
                <a:sym typeface="Source Sans Pro Bold" charset="0"/>
              </a:rPr>
              <a:t> </a:t>
            </a:r>
            <a:r>
              <a:rPr lang="en-US" sz="1200" b="1" dirty="0" err="1" smtClean="0">
                <a:ea typeface="ＭＳ Ｐゴシック" charset="0"/>
                <a:cs typeface="Source Sans Pro Bold" charset="0"/>
                <a:sym typeface="Source Sans Pro Bold" charset="0"/>
              </a:rPr>
              <a:t>Calon</a:t>
            </a:r>
            <a:r>
              <a:rPr lang="en-US" sz="1200" b="1" dirty="0" smtClean="0">
                <a:ea typeface="ＭＳ Ｐゴシック" charset="0"/>
                <a:cs typeface="Source Sans Pro Bold" charset="0"/>
                <a:sym typeface="Source Sans Pro Bold" charset="0"/>
              </a:rPr>
              <a:t> </a:t>
            </a:r>
            <a:r>
              <a:rPr lang="en-US" sz="1200" b="1" dirty="0" err="1" smtClean="0">
                <a:ea typeface="ＭＳ Ｐゴシック" charset="0"/>
                <a:cs typeface="Source Sans Pro Bold" charset="0"/>
                <a:sym typeface="Source Sans Pro Bold" charset="0"/>
              </a:rPr>
              <a:t>Peserta</a:t>
            </a:r>
            <a:endParaRPr lang="en-US" sz="1200" b="1" dirty="0">
              <a:ea typeface="ＭＳ Ｐゴシック" charset="0"/>
              <a:cs typeface="Source Sans Pro Bold" charset="0"/>
              <a:sym typeface="Source Sans Pro Bold" charset="0"/>
            </a:endParaRPr>
          </a:p>
          <a:p>
            <a:pPr defTabSz="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200" dirty="0">
                <a:ea typeface="ＭＳ Ｐゴシック" charset="0"/>
                <a:cs typeface="Source Sans Pro Bold" charset="0"/>
                <a:sym typeface="Source Sans Pro Bold" charset="0"/>
              </a:rPr>
              <a:t> </a:t>
            </a:r>
          </a:p>
          <a:p>
            <a:pPr defTabSz="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200" dirty="0" err="1">
                <a:ea typeface="ＭＳ Ｐゴシック" charset="0"/>
                <a:cs typeface="Source Sans Pro Bold" charset="0"/>
                <a:sym typeface="Source Sans Pro Bold" charset="0"/>
              </a:rPr>
              <a:t>Pembayaran</a:t>
            </a:r>
            <a:r>
              <a:rPr lang="en-US" sz="1200" dirty="0">
                <a:ea typeface="ＭＳ Ｐゴシック" charset="0"/>
                <a:cs typeface="Source Sans Pro Bold" charset="0"/>
                <a:sym typeface="Source Sans Pro Bold" charset="0"/>
              </a:rPr>
              <a:t> </a:t>
            </a:r>
            <a:r>
              <a:rPr lang="en-US" sz="1200" dirty="0" err="1">
                <a:ea typeface="ＭＳ Ｐゴシック" charset="0"/>
                <a:cs typeface="Source Sans Pro Bold" charset="0"/>
                <a:sym typeface="Source Sans Pro Bold" charset="0"/>
              </a:rPr>
              <a:t>iuran</a:t>
            </a:r>
            <a:r>
              <a:rPr lang="en-US" sz="1200" dirty="0">
                <a:ea typeface="ＭＳ Ｐゴシック" charset="0"/>
                <a:cs typeface="Source Sans Pro Bold" charset="0"/>
                <a:sym typeface="Source Sans Pro Bold" charset="0"/>
              </a:rPr>
              <a:t> </a:t>
            </a:r>
            <a:r>
              <a:rPr lang="en-US" sz="1200" dirty="0" smtClean="0">
                <a:ea typeface="ＭＳ Ｐゴシック" charset="0"/>
                <a:cs typeface="Source Sans Pro Bold" charset="0"/>
                <a:sym typeface="Source Sans Pro Bold" charset="0"/>
              </a:rPr>
              <a:t>paling </a:t>
            </a:r>
            <a:r>
              <a:rPr lang="en-US" sz="1200" dirty="0" err="1" smtClean="0">
                <a:ea typeface="ＭＳ Ｐゴシック" charset="0"/>
                <a:cs typeface="Source Sans Pro Bold" charset="0"/>
                <a:sym typeface="Source Sans Pro Bold" charset="0"/>
              </a:rPr>
              <a:t>cepat</a:t>
            </a:r>
            <a:r>
              <a:rPr lang="en-US" sz="1200" dirty="0" smtClean="0">
                <a:ea typeface="ＭＳ Ｐゴシック" charset="0"/>
                <a:cs typeface="Source Sans Pro Bold" charset="0"/>
                <a:sym typeface="Source Sans Pro Bold" charset="0"/>
              </a:rPr>
              <a:t> 14hari </a:t>
            </a:r>
            <a:r>
              <a:rPr lang="en-US" sz="1200" dirty="0" err="1" smtClean="0">
                <a:ea typeface="ＭＳ Ｐゴシック" charset="0"/>
                <a:cs typeface="Source Sans Pro Bold" charset="0"/>
                <a:sym typeface="Source Sans Pro Bold" charset="0"/>
              </a:rPr>
              <a:t>kalender</a:t>
            </a:r>
            <a:r>
              <a:rPr lang="en-US" sz="1200" dirty="0" smtClean="0">
                <a:ea typeface="ＭＳ Ｐゴシック" charset="0"/>
                <a:cs typeface="Source Sans Pro Bold" charset="0"/>
                <a:sym typeface="Source Sans Pro Bold" charset="0"/>
              </a:rPr>
              <a:t> </a:t>
            </a:r>
            <a:r>
              <a:rPr lang="en-US" sz="1200" dirty="0" err="1">
                <a:ea typeface="ＭＳ Ｐゴシック" charset="0"/>
                <a:cs typeface="Source Sans Pro Bold" charset="0"/>
                <a:sym typeface="Source Sans Pro Bold" charset="0"/>
              </a:rPr>
              <a:t>dan</a:t>
            </a:r>
            <a:r>
              <a:rPr lang="en-US" sz="1200" dirty="0">
                <a:ea typeface="ＭＳ Ｐゴシック" charset="0"/>
                <a:cs typeface="Source Sans Pro Bold" charset="0"/>
                <a:sym typeface="Source Sans Pro Bold" charset="0"/>
              </a:rPr>
              <a:t> </a:t>
            </a:r>
            <a:r>
              <a:rPr lang="en-US" sz="1200" dirty="0" smtClean="0">
                <a:ea typeface="ＭＳ Ｐゴシック" charset="0"/>
                <a:cs typeface="Source Sans Pro Bold" charset="0"/>
                <a:sym typeface="Source Sans Pro Bold" charset="0"/>
              </a:rPr>
              <a:t>paling </a:t>
            </a:r>
            <a:r>
              <a:rPr lang="en-US" sz="1200" dirty="0" err="1" smtClean="0">
                <a:ea typeface="ＭＳ Ｐゴシック" charset="0"/>
                <a:cs typeface="Source Sans Pro Bold" charset="0"/>
                <a:sym typeface="Source Sans Pro Bold" charset="0"/>
              </a:rPr>
              <a:t>lambat</a:t>
            </a:r>
            <a:r>
              <a:rPr lang="en-US" sz="1200" dirty="0" smtClean="0">
                <a:ea typeface="ＭＳ Ｐゴシック" charset="0"/>
                <a:cs typeface="Source Sans Pro Bold" charset="0"/>
                <a:sym typeface="Source Sans Pro Bold" charset="0"/>
              </a:rPr>
              <a:t> 30 </a:t>
            </a:r>
            <a:r>
              <a:rPr lang="en-US" sz="1200" dirty="0" err="1" smtClean="0">
                <a:ea typeface="ＭＳ Ｐゴシック" charset="0"/>
                <a:cs typeface="Source Sans Pro Bold" charset="0"/>
                <a:sym typeface="Source Sans Pro Bold" charset="0"/>
              </a:rPr>
              <a:t>hari</a:t>
            </a:r>
            <a:r>
              <a:rPr lang="en-US" sz="1200" dirty="0" smtClean="0">
                <a:ea typeface="ＭＳ Ｐゴシック" charset="0"/>
                <a:cs typeface="Source Sans Pro Bold" charset="0"/>
                <a:sym typeface="Source Sans Pro Bold" charset="0"/>
              </a:rPr>
              <a:t> </a:t>
            </a:r>
            <a:r>
              <a:rPr lang="en-US" sz="1200" dirty="0" err="1">
                <a:ea typeface="ＭＳ Ｐゴシック" charset="0"/>
                <a:cs typeface="Source Sans Pro Bold" charset="0"/>
                <a:sym typeface="Source Sans Pro Bold" charset="0"/>
              </a:rPr>
              <a:t>kalender</a:t>
            </a:r>
            <a:r>
              <a:rPr lang="en-US" sz="1200" dirty="0">
                <a:ea typeface="ＭＳ Ｐゴシック" charset="0"/>
                <a:cs typeface="Source Sans Pro Bold" charset="0"/>
                <a:sym typeface="Source Sans Pro Bold" charset="0"/>
              </a:rPr>
              <a:t> </a:t>
            </a:r>
            <a:r>
              <a:rPr lang="en-US" sz="1200" dirty="0" err="1" smtClean="0">
                <a:ea typeface="ＭＳ Ｐゴシック" charset="0"/>
                <a:cs typeface="Source Sans Pro Bold" charset="0"/>
                <a:sym typeface="Source Sans Pro Bold" charset="0"/>
              </a:rPr>
              <a:t>setelah</a:t>
            </a:r>
            <a:r>
              <a:rPr lang="en-US" sz="1200" dirty="0" smtClean="0">
                <a:ea typeface="ＭＳ Ｐゴシック" charset="0"/>
                <a:cs typeface="Source Sans Pro Bold" charset="0"/>
                <a:sym typeface="Source Sans Pro Bold" charset="0"/>
              </a:rPr>
              <a:t> proses </a:t>
            </a:r>
            <a:r>
              <a:rPr lang="en-US" sz="1200" dirty="0" err="1" smtClean="0">
                <a:ea typeface="ＭＳ Ｐゴシック" charset="0"/>
                <a:cs typeface="Source Sans Pro Bold" charset="0"/>
                <a:sym typeface="Source Sans Pro Bold" charset="0"/>
              </a:rPr>
              <a:t>pendaftaran</a:t>
            </a:r>
            <a:r>
              <a:rPr lang="en-US" sz="1200" dirty="0" smtClean="0">
                <a:ea typeface="ＭＳ Ｐゴシック" charset="0"/>
                <a:cs typeface="Source Sans Pro Bold" charset="0"/>
                <a:sym typeface="Source Sans Pro Bold" charset="0"/>
              </a:rPr>
              <a:t> </a:t>
            </a:r>
            <a:r>
              <a:rPr lang="en-US" sz="1200" dirty="0" err="1" smtClean="0">
                <a:ea typeface="ＭＳ Ｐゴシック" charset="0"/>
                <a:cs typeface="Source Sans Pro Bold" charset="0"/>
                <a:sym typeface="Source Sans Pro Bold" charset="0"/>
              </a:rPr>
              <a:t>melalui</a:t>
            </a:r>
            <a:r>
              <a:rPr lang="en-US" sz="1200" dirty="0" smtClean="0">
                <a:ea typeface="ＭＳ Ｐゴシック" charset="0"/>
                <a:cs typeface="Source Sans Pro Bold" charset="0"/>
                <a:sym typeface="Source Sans Pro Bold" charset="0"/>
              </a:rPr>
              <a:t> </a:t>
            </a:r>
            <a:r>
              <a:rPr lang="en-US" sz="1200" dirty="0" err="1">
                <a:ea typeface="ＭＳ Ｐゴシック" charset="0"/>
                <a:cs typeface="Source Sans Pro Bold" charset="0"/>
                <a:sym typeface="Source Sans Pro Bold" charset="0"/>
              </a:rPr>
              <a:t>nomor</a:t>
            </a:r>
            <a:r>
              <a:rPr lang="en-US" sz="1200" dirty="0">
                <a:ea typeface="ＭＳ Ｐゴシック" charset="0"/>
                <a:cs typeface="Source Sans Pro Bold" charset="0"/>
                <a:sym typeface="Source Sans Pro Bold" charset="0"/>
              </a:rPr>
              <a:t> </a:t>
            </a:r>
            <a:r>
              <a:rPr lang="en-US" sz="1200" dirty="0" err="1" smtClean="0">
                <a:ea typeface="ＭＳ Ｐゴシック" charset="0"/>
                <a:cs typeface="Source Sans Pro Bold" charset="0"/>
                <a:sym typeface="Source Sans Pro Bold" charset="0"/>
              </a:rPr>
              <a:t>calon</a:t>
            </a:r>
            <a:endParaRPr lang="en-US" sz="1200" dirty="0">
              <a:ea typeface="ＭＳ Ｐゴシック" charset="0"/>
              <a:cs typeface="Source Sans Pro Bold" charset="0"/>
              <a:sym typeface="Source Sans Pro Bold" charset="0"/>
            </a:endParaRPr>
          </a:p>
          <a:p>
            <a:pPr defTabSz="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200" dirty="0" err="1">
                <a:ea typeface="ＭＳ Ｐゴシック" charset="0"/>
                <a:cs typeface="Source Sans Pro Bold" charset="0"/>
                <a:sym typeface="Source Sans Pro Bold" charset="0"/>
              </a:rPr>
              <a:t>peserta</a:t>
            </a:r>
            <a:r>
              <a:rPr lang="en-US" sz="1200" dirty="0">
                <a:ea typeface="ＭＳ Ｐゴシック" charset="0"/>
                <a:cs typeface="Source Sans Pro Bold" charset="0"/>
                <a:sym typeface="Source Sans Pro Bold" charset="0"/>
              </a:rPr>
              <a:t> </a:t>
            </a:r>
            <a:r>
              <a:rPr lang="en-US" sz="1200" dirty="0" err="1" smtClean="0">
                <a:ea typeface="ＭＳ Ｐゴシック" charset="0"/>
                <a:cs typeface="Source Sans Pro Bold" charset="0"/>
                <a:sym typeface="Source Sans Pro Bold" charset="0"/>
              </a:rPr>
              <a:t>saat</a:t>
            </a:r>
            <a:r>
              <a:rPr lang="en-US" sz="1200" dirty="0" smtClean="0">
                <a:ea typeface="ＭＳ Ｐゴシック" charset="0"/>
                <a:cs typeface="Source Sans Pro Bold" charset="0"/>
                <a:sym typeface="Source Sans Pro Bold" charset="0"/>
              </a:rPr>
              <a:t> </a:t>
            </a:r>
            <a:r>
              <a:rPr lang="en-US" sz="1200" dirty="0" err="1" smtClean="0">
                <a:ea typeface="ＭＳ Ｐゴシック" charset="0"/>
                <a:cs typeface="Source Sans Pro Bold" charset="0"/>
                <a:sym typeface="Source Sans Pro Bold" charset="0"/>
              </a:rPr>
              <a:t>mendaftar</a:t>
            </a:r>
            <a:r>
              <a:rPr lang="en-US" sz="1200" dirty="0" smtClean="0">
                <a:ea typeface="ＭＳ Ｐゴシック" charset="0"/>
                <a:cs typeface="Source Sans Pro Bold" charset="0"/>
                <a:sym typeface="Source Sans Pro Bold" charset="0"/>
              </a:rPr>
              <a:t>.</a:t>
            </a:r>
            <a:endParaRPr lang="en-US" sz="1200" dirty="0">
              <a:ea typeface="ＭＳ Ｐゴシック" charset="0"/>
              <a:cs typeface="Source Sans Pro Bold" charset="0"/>
              <a:sym typeface="Source Sans Pro Bold" charset="0"/>
            </a:endParaRPr>
          </a:p>
        </p:txBody>
      </p:sp>
      <p:sp>
        <p:nvSpPr>
          <p:cNvPr id="26" name="Rectangle 20"/>
          <p:cNvSpPr>
            <a:spLocks/>
          </p:cNvSpPr>
          <p:nvPr/>
        </p:nvSpPr>
        <p:spPr bwMode="auto">
          <a:xfrm>
            <a:off x="4022288" y="952576"/>
            <a:ext cx="2179312" cy="1373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defTabSz="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b="1" dirty="0" err="1" smtClean="0">
                <a:ea typeface="ＭＳ Ｐゴシック" charset="0"/>
                <a:cs typeface="Source Sans Pro Bold" charset="0"/>
                <a:sym typeface="Source Sans Pro Bold" charset="0"/>
              </a:rPr>
              <a:t>Administrasi</a:t>
            </a:r>
            <a:r>
              <a:rPr lang="en-US" sz="1400" b="1" dirty="0" smtClean="0">
                <a:ea typeface="ＭＳ Ｐゴシック" charset="0"/>
                <a:cs typeface="Source Sans Pro Bold" charset="0"/>
                <a:sym typeface="Source Sans Pro Bold" charset="0"/>
              </a:rPr>
              <a:t>  </a:t>
            </a:r>
            <a:r>
              <a:rPr lang="en-US" sz="1400" b="1" dirty="0" err="1" smtClean="0">
                <a:ea typeface="ＭＳ Ｐゴシック" charset="0"/>
                <a:cs typeface="Source Sans Pro Bold" charset="0"/>
                <a:sym typeface="Source Sans Pro Bold" charset="0"/>
              </a:rPr>
              <a:t>Pendaftaran</a:t>
            </a:r>
            <a:r>
              <a:rPr lang="en-US" sz="1400" b="1" dirty="0" smtClean="0">
                <a:ea typeface="ＭＳ Ｐゴシック" charset="0"/>
                <a:cs typeface="Source Sans Pro Bold" charset="0"/>
                <a:sym typeface="Source Sans Pro Bold" charset="0"/>
              </a:rPr>
              <a:t> </a:t>
            </a:r>
            <a:r>
              <a:rPr lang="en-US" sz="1400" b="1" dirty="0" err="1" smtClean="0">
                <a:ea typeface="ＭＳ Ｐゴシック" charset="0"/>
                <a:cs typeface="Source Sans Pro Bold" charset="0"/>
                <a:sym typeface="Source Sans Pro Bold" charset="0"/>
              </a:rPr>
              <a:t>oleh</a:t>
            </a:r>
            <a:r>
              <a:rPr lang="en-US" sz="1400" b="1" dirty="0" smtClean="0">
                <a:ea typeface="ＭＳ Ｐゴシック" charset="0"/>
                <a:cs typeface="Source Sans Pro Bold" charset="0"/>
                <a:sym typeface="Source Sans Pro Bold" charset="0"/>
              </a:rPr>
              <a:t> </a:t>
            </a:r>
            <a:r>
              <a:rPr lang="en-US" sz="1400" b="1" dirty="0" err="1" smtClean="0">
                <a:ea typeface="ＭＳ Ｐゴシック" charset="0"/>
                <a:cs typeface="Source Sans Pro Bold" charset="0"/>
                <a:sym typeface="Source Sans Pro Bold" charset="0"/>
              </a:rPr>
              <a:t>Petugas</a:t>
            </a:r>
            <a:endParaRPr lang="en-US" sz="1400" b="1" dirty="0">
              <a:ea typeface="ＭＳ Ｐゴシック" charset="0"/>
              <a:cs typeface="Source Sans Pro Bold" charset="0"/>
              <a:sym typeface="Source Sans Pro Bold" charset="0"/>
            </a:endParaRPr>
          </a:p>
          <a:p>
            <a:pPr defTabSz="3429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400" dirty="0">
              <a:ea typeface="ＭＳ Ｐゴシック" charset="0"/>
              <a:cs typeface="Source Sans Pro Bold" charset="0"/>
              <a:sym typeface="Source Sans Pro Bold" charset="0"/>
            </a:endParaRPr>
          </a:p>
          <a:p>
            <a:pPr marL="171450" indent="-171450" defTabSz="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400" dirty="0" err="1" smtClean="0">
                <a:ea typeface="ＭＳ Ｐゴシック" charset="0"/>
                <a:cs typeface="Source Sans Pro Bold" charset="0"/>
                <a:sym typeface="Source Sans Pro Bold" charset="0"/>
              </a:rPr>
              <a:t>Administrasi</a:t>
            </a:r>
            <a:r>
              <a:rPr lang="en-US" sz="1400" dirty="0" smtClean="0">
                <a:ea typeface="ＭＳ Ｐゴシック" charset="0"/>
                <a:cs typeface="Source Sans Pro Bold" charset="0"/>
                <a:sym typeface="Source Sans Pro Bold" charset="0"/>
              </a:rPr>
              <a:t> </a:t>
            </a:r>
            <a:r>
              <a:rPr lang="en-US" sz="1400" dirty="0" err="1" smtClean="0">
                <a:ea typeface="ＭＳ Ｐゴシック" charset="0"/>
                <a:cs typeface="Source Sans Pro Bold" charset="0"/>
                <a:sym typeface="Source Sans Pro Bold" charset="0"/>
              </a:rPr>
              <a:t>kepesertaan</a:t>
            </a:r>
            <a:endParaRPr lang="en-US" sz="1400" dirty="0" smtClean="0">
              <a:ea typeface="ＭＳ Ｐゴシック" charset="0"/>
              <a:cs typeface="Source Sans Pro Bold" charset="0"/>
              <a:sym typeface="Source Sans Pro Bold" charset="0"/>
            </a:endParaRPr>
          </a:p>
          <a:p>
            <a:pPr marL="171450" indent="-171450" defTabSz="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400" dirty="0" err="1" smtClean="0">
                <a:ea typeface="ＭＳ Ｐゴシック" charset="0"/>
                <a:cs typeface="Source Sans Pro Bold" charset="0"/>
                <a:sym typeface="Source Sans Pro Bold" charset="0"/>
              </a:rPr>
              <a:t>Verikasi</a:t>
            </a:r>
            <a:r>
              <a:rPr lang="en-US" sz="1400" dirty="0" smtClean="0">
                <a:ea typeface="ＭＳ Ｐゴシック" charset="0"/>
                <a:cs typeface="Source Sans Pro Bold" charset="0"/>
                <a:sym typeface="Source Sans Pro Bold" charset="0"/>
              </a:rPr>
              <a:t> </a:t>
            </a:r>
            <a:r>
              <a:rPr lang="en-US" sz="1400" dirty="0">
                <a:ea typeface="ＭＳ Ｐゴシック" charset="0"/>
                <a:cs typeface="Source Sans Pro Bold" charset="0"/>
                <a:sym typeface="Source Sans Pro Bold" charset="0"/>
              </a:rPr>
              <a:t>data </a:t>
            </a:r>
            <a:r>
              <a:rPr lang="en-US" sz="1400" dirty="0" err="1" smtClean="0">
                <a:ea typeface="ＭＳ Ｐゴシック" charset="0"/>
                <a:cs typeface="Source Sans Pro Bold" charset="0"/>
                <a:sym typeface="Source Sans Pro Bold" charset="0"/>
              </a:rPr>
              <a:t>kependudukan</a:t>
            </a:r>
            <a:endParaRPr lang="en-US" sz="1400" dirty="0" smtClean="0">
              <a:ea typeface="ＭＳ Ｐゴシック" charset="0"/>
              <a:cs typeface="Source Sans Pro Bold" charset="0"/>
              <a:sym typeface="Source Sans Pro Bold" charset="0"/>
            </a:endParaRPr>
          </a:p>
          <a:p>
            <a:pPr marL="171450" indent="-171450" defTabSz="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400" dirty="0" err="1" smtClean="0">
                <a:ea typeface="ＭＳ Ｐゴシック" charset="0"/>
                <a:cs typeface="Source Sans Pro Bold" charset="0"/>
                <a:sym typeface="Source Sans Pro Bold" charset="0"/>
              </a:rPr>
              <a:t>Penyiapan</a:t>
            </a:r>
            <a:r>
              <a:rPr lang="en-US" sz="1400" dirty="0" smtClean="0">
                <a:ea typeface="ＭＳ Ｐゴシック" charset="0"/>
                <a:cs typeface="Source Sans Pro Bold" charset="0"/>
                <a:sym typeface="Source Sans Pro Bold" charset="0"/>
              </a:rPr>
              <a:t> </a:t>
            </a:r>
            <a:r>
              <a:rPr lang="en-US" sz="1400" dirty="0" err="1">
                <a:ea typeface="ＭＳ Ｐゴシック" charset="0"/>
                <a:cs typeface="Source Sans Pro Bold" charset="0"/>
                <a:sym typeface="Source Sans Pro Bold" charset="0"/>
              </a:rPr>
              <a:t>fasilitas</a:t>
            </a:r>
            <a:r>
              <a:rPr lang="en-US" sz="1400" dirty="0">
                <a:ea typeface="ＭＳ Ｐゴシック" charset="0"/>
                <a:cs typeface="Source Sans Pro Bold" charset="0"/>
                <a:sym typeface="Source Sans Pro Bold" charset="0"/>
              </a:rPr>
              <a:t> </a:t>
            </a:r>
            <a:r>
              <a:rPr lang="en-US" sz="1400" dirty="0" err="1">
                <a:ea typeface="ＭＳ Ｐゴシック" charset="0"/>
                <a:cs typeface="Source Sans Pro Bold" charset="0"/>
                <a:sym typeface="Source Sans Pro Bold" charset="0"/>
              </a:rPr>
              <a:t>kesehatan</a:t>
            </a:r>
            <a:r>
              <a:rPr lang="en-US" sz="1400" dirty="0">
                <a:ea typeface="ＭＳ Ｐゴシック" charset="0"/>
                <a:cs typeface="Source Sans Pro Bold" charset="0"/>
                <a:sym typeface="Source Sans Pro Bold" charset="0"/>
              </a:rPr>
              <a:t> </a:t>
            </a:r>
            <a:r>
              <a:rPr lang="en-US" sz="1400" dirty="0" err="1">
                <a:ea typeface="ＭＳ Ｐゴシック" charset="0"/>
                <a:cs typeface="Source Sans Pro Bold" charset="0"/>
                <a:sym typeface="Source Sans Pro Bold" charset="0"/>
              </a:rPr>
              <a:t>tingkat</a:t>
            </a:r>
            <a:r>
              <a:rPr lang="en-US" sz="1400" dirty="0">
                <a:ea typeface="ＭＳ Ｐゴシック" charset="0"/>
                <a:cs typeface="Source Sans Pro Bold" charset="0"/>
                <a:sym typeface="Source Sans Pro Bold" charset="0"/>
              </a:rPr>
              <a:t> </a:t>
            </a:r>
            <a:r>
              <a:rPr lang="en-US" sz="1400" dirty="0" err="1" smtClean="0">
                <a:ea typeface="ＭＳ Ｐゴシック" charset="0"/>
                <a:cs typeface="Source Sans Pro Bold" charset="0"/>
                <a:sym typeface="Source Sans Pro Bold" charset="0"/>
              </a:rPr>
              <a:t>pertama</a:t>
            </a:r>
            <a:endParaRPr lang="en-US" sz="1400" dirty="0">
              <a:ea typeface="ＭＳ Ｐゴシック" charset="0"/>
              <a:cs typeface="Source Sans Pro Bold" charset="0"/>
              <a:sym typeface="Source Sans Pro Bold" charset="0"/>
            </a:endParaRPr>
          </a:p>
        </p:txBody>
      </p:sp>
      <p:sp>
        <p:nvSpPr>
          <p:cNvPr id="27" name="Oval 22"/>
          <p:cNvSpPr>
            <a:spLocks/>
          </p:cNvSpPr>
          <p:nvPr/>
        </p:nvSpPr>
        <p:spPr bwMode="auto">
          <a:xfrm>
            <a:off x="6666480" y="3320861"/>
            <a:ext cx="481886" cy="390510"/>
          </a:xfrm>
          <a:prstGeom prst="ellipse">
            <a:avLst/>
          </a:prstGeom>
          <a:solidFill>
            <a:srgbClr val="FFC000"/>
          </a:soli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lIns="0" tIns="0" rIns="0" bIns="0"/>
          <a:lstStyle/>
          <a:p>
            <a:pPr algn="ctr" defTabSz="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100" dirty="0" smtClean="0">
                <a:solidFill>
                  <a:srgbClr val="2F3F4A"/>
                </a:solidFill>
                <a:latin typeface="Gill Sans" charset="0"/>
                <a:ea typeface="Heiti SC Light" charset="0"/>
                <a:sym typeface="Gill Sans" charset="0"/>
              </a:rPr>
              <a:t>4</a:t>
            </a:r>
            <a:endParaRPr lang="en-US" sz="2100" dirty="0">
              <a:solidFill>
                <a:srgbClr val="2F3F4A"/>
              </a:solidFill>
              <a:latin typeface="Gill Sans" charset="0"/>
              <a:ea typeface="Heiti SC Light" charset="0"/>
              <a:sym typeface="Gill Sans" charset="0"/>
            </a:endParaRPr>
          </a:p>
        </p:txBody>
      </p:sp>
      <p:sp>
        <p:nvSpPr>
          <p:cNvPr id="29" name="AutoShape 25"/>
          <p:cNvSpPr>
            <a:spLocks/>
          </p:cNvSpPr>
          <p:nvPr/>
        </p:nvSpPr>
        <p:spPr bwMode="auto">
          <a:xfrm>
            <a:off x="7954134" y="2802046"/>
            <a:ext cx="868281" cy="1763733"/>
          </a:xfrm>
          <a:custGeom>
            <a:avLst/>
            <a:gdLst>
              <a:gd name="T0" fmla="*/ 0 w 21600"/>
              <a:gd name="T1" fmla="*/ 687247838 h 21600"/>
              <a:gd name="T2" fmla="*/ 0 w 21600"/>
              <a:gd name="T3" fmla="*/ 0 h 21600"/>
              <a:gd name="T4" fmla="*/ 296077524 w 21600"/>
              <a:gd name="T5" fmla="*/ 0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50800" cap="flat">
            <a:solidFill>
              <a:srgbClr val="B3B2B2"/>
            </a:solidFill>
            <a:prstDash val="solid"/>
            <a:miter lim="800000"/>
            <a:headEnd type="none" w="med" len="med"/>
            <a:tailEnd type="none" w="med" len="med"/>
          </a:ln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defTabSz="342900" fontAlgn="base">
              <a:spcBef>
                <a:spcPct val="0"/>
              </a:spcBef>
              <a:spcAft>
                <a:spcPct val="0"/>
              </a:spcAft>
            </a:pPr>
            <a:endParaRPr lang="en-US" sz="2100">
              <a:solidFill>
                <a:srgbClr val="2F3F4A"/>
              </a:solidFill>
              <a:latin typeface="Gill Sans" pitchFamily="-65" charset="0"/>
              <a:ea typeface="Heiti SC Light" pitchFamily="-65" charset="-122"/>
              <a:sym typeface="Gill Sans" pitchFamily="-65" charset="0"/>
            </a:endParaRPr>
          </a:p>
        </p:txBody>
      </p:sp>
      <p:grpSp>
        <p:nvGrpSpPr>
          <p:cNvPr id="30" name="Group 27"/>
          <p:cNvGrpSpPr>
            <a:grpSpLocks/>
          </p:cNvGrpSpPr>
          <p:nvPr/>
        </p:nvGrpSpPr>
        <p:grpSpPr bwMode="auto">
          <a:xfrm>
            <a:off x="-239549" y="4000256"/>
            <a:ext cx="9444251" cy="3346451"/>
            <a:chOff x="0" y="0"/>
            <a:chExt cx="17327" cy="4215"/>
          </a:xfrm>
          <a:solidFill>
            <a:schemeClr val="accent4">
              <a:lumMod val="40000"/>
              <a:lumOff val="60000"/>
            </a:schemeClr>
          </a:solidFill>
        </p:grpSpPr>
        <p:sp>
          <p:nvSpPr>
            <p:cNvPr id="31" name="AutoShape 29"/>
            <p:cNvSpPr>
              <a:spLocks/>
            </p:cNvSpPr>
            <p:nvPr/>
          </p:nvSpPr>
          <p:spPr bwMode="auto">
            <a:xfrm>
              <a:off x="9168" y="0"/>
              <a:ext cx="8159" cy="4215"/>
            </a:xfrm>
            <a:custGeom>
              <a:avLst/>
              <a:gdLst>
                <a:gd name="T0" fmla="*/ 1509 w 21600"/>
                <a:gd name="T1" fmla="*/ 462 h 21600"/>
                <a:gd name="T2" fmla="*/ 1495 w 21600"/>
                <a:gd name="T3" fmla="*/ 645 h 21600"/>
                <a:gd name="T4" fmla="*/ 1565 w 21600"/>
                <a:gd name="T5" fmla="*/ 537 h 21600"/>
                <a:gd name="T6" fmla="*/ 2879 w 21600"/>
                <a:gd name="T7" fmla="*/ 637 h 21600"/>
                <a:gd name="T8" fmla="*/ 3040 w 21600"/>
                <a:gd name="T9" fmla="*/ 674 h 21600"/>
                <a:gd name="T10" fmla="*/ 3029 w 21600"/>
                <a:gd name="T11" fmla="*/ 644 h 21600"/>
                <a:gd name="T12" fmla="*/ 2949 w 21600"/>
                <a:gd name="T13" fmla="*/ 663 h 21600"/>
                <a:gd name="T14" fmla="*/ 2877 w 21600"/>
                <a:gd name="T15" fmla="*/ 640 h 21600"/>
                <a:gd name="T16" fmla="*/ 2682 w 21600"/>
                <a:gd name="T17" fmla="*/ 396 h 21600"/>
                <a:gd name="T18" fmla="*/ 2696 w 21600"/>
                <a:gd name="T19" fmla="*/ 353 h 21600"/>
                <a:gd name="T20" fmla="*/ 2679 w 21600"/>
                <a:gd name="T21" fmla="*/ 349 h 21600"/>
                <a:gd name="T22" fmla="*/ 2680 w 21600"/>
                <a:gd name="T23" fmla="*/ 339 h 21600"/>
                <a:gd name="T24" fmla="*/ 2680 w 21600"/>
                <a:gd name="T25" fmla="*/ 334 h 21600"/>
                <a:gd name="T26" fmla="*/ 2674 w 21600"/>
                <a:gd name="T27" fmla="*/ 332 h 21600"/>
                <a:gd name="T28" fmla="*/ 2663 w 21600"/>
                <a:gd name="T29" fmla="*/ 332 h 21600"/>
                <a:gd name="T30" fmla="*/ 2661 w 21600"/>
                <a:gd name="T31" fmla="*/ 338 h 21600"/>
                <a:gd name="T32" fmla="*/ 2660 w 21600"/>
                <a:gd name="T33" fmla="*/ 352 h 21600"/>
                <a:gd name="T34" fmla="*/ 2641 w 21600"/>
                <a:gd name="T35" fmla="*/ 374 h 21600"/>
                <a:gd name="T36" fmla="*/ 2375 w 21600"/>
                <a:gd name="T37" fmla="*/ 444 h 21600"/>
                <a:gd name="T38" fmla="*/ 2172 w 21600"/>
                <a:gd name="T39" fmla="*/ 454 h 21600"/>
                <a:gd name="T40" fmla="*/ 1906 w 21600"/>
                <a:gd name="T41" fmla="*/ 484 h 21600"/>
                <a:gd name="T42" fmla="*/ 1778 w 21600"/>
                <a:gd name="T43" fmla="*/ 437 h 21600"/>
                <a:gd name="T44" fmla="*/ 1691 w 21600"/>
                <a:gd name="T45" fmla="*/ 337 h 21600"/>
                <a:gd name="T46" fmla="*/ 1654 w 21600"/>
                <a:gd name="T47" fmla="*/ 116 h 21600"/>
                <a:gd name="T48" fmla="*/ 1633 w 21600"/>
                <a:gd name="T49" fmla="*/ 68 h 21600"/>
                <a:gd name="T50" fmla="*/ 1632 w 21600"/>
                <a:gd name="T51" fmla="*/ 61 h 21600"/>
                <a:gd name="T52" fmla="*/ 1626 w 21600"/>
                <a:gd name="T53" fmla="*/ 5 h 21600"/>
                <a:gd name="T54" fmla="*/ 1621 w 21600"/>
                <a:gd name="T55" fmla="*/ 66 h 21600"/>
                <a:gd name="T56" fmla="*/ 1619 w 21600"/>
                <a:gd name="T57" fmla="*/ 82 h 21600"/>
                <a:gd name="T58" fmla="*/ 1582 w 21600"/>
                <a:gd name="T59" fmla="*/ 186 h 21600"/>
                <a:gd name="T60" fmla="*/ 1448 w 21600"/>
                <a:gd name="T61" fmla="*/ 242 h 21600"/>
                <a:gd name="T62" fmla="*/ 1419 w 21600"/>
                <a:gd name="T63" fmla="*/ 114 h 21600"/>
                <a:gd name="T64" fmla="*/ 1398 w 21600"/>
                <a:gd name="T65" fmla="*/ 72 h 21600"/>
                <a:gd name="T66" fmla="*/ 1400 w 21600"/>
                <a:gd name="T67" fmla="*/ 62 h 21600"/>
                <a:gd name="T68" fmla="*/ 1394 w 21600"/>
                <a:gd name="T69" fmla="*/ 0 h 21600"/>
                <a:gd name="T70" fmla="*/ 1387 w 21600"/>
                <a:gd name="T71" fmla="*/ 61 h 21600"/>
                <a:gd name="T72" fmla="*/ 1388 w 21600"/>
                <a:gd name="T73" fmla="*/ 73 h 21600"/>
                <a:gd name="T74" fmla="*/ 1352 w 21600"/>
                <a:gd name="T75" fmla="*/ 156 h 21600"/>
                <a:gd name="T76" fmla="*/ 1183 w 21600"/>
                <a:gd name="T77" fmla="*/ 351 h 21600"/>
                <a:gd name="T78" fmla="*/ 783 w 21600"/>
                <a:gd name="T79" fmla="*/ 396 h 21600"/>
                <a:gd name="T80" fmla="*/ 701 w 21600"/>
                <a:gd name="T81" fmla="*/ 413 h 21600"/>
                <a:gd name="T82" fmla="*/ 691 w 21600"/>
                <a:gd name="T83" fmla="*/ 668 h 21600"/>
                <a:gd name="T84" fmla="*/ 666 w 21600"/>
                <a:gd name="T85" fmla="*/ 667 h 21600"/>
                <a:gd name="T86" fmla="*/ 662 w 21600"/>
                <a:gd name="T87" fmla="*/ 674 h 21600"/>
                <a:gd name="T88" fmla="*/ 627 w 21600"/>
                <a:gd name="T89" fmla="*/ 665 h 21600"/>
                <a:gd name="T90" fmla="*/ 624 w 21600"/>
                <a:gd name="T91" fmla="*/ 678 h 21600"/>
                <a:gd name="T92" fmla="*/ 349 w 21600"/>
                <a:gd name="T93" fmla="*/ 622 h 21600"/>
                <a:gd name="T94" fmla="*/ 66 w 21600"/>
                <a:gd name="T95" fmla="*/ 667 h 21600"/>
                <a:gd name="T96" fmla="*/ 56 w 21600"/>
                <a:gd name="T97" fmla="*/ 650 h 21600"/>
                <a:gd name="T98" fmla="*/ 52 w 21600"/>
                <a:gd name="T99" fmla="*/ 651 h 21600"/>
                <a:gd name="T100" fmla="*/ 47 w 21600"/>
                <a:gd name="T101" fmla="*/ 645 h 21600"/>
                <a:gd name="T102" fmla="*/ 44 w 21600"/>
                <a:gd name="T103" fmla="*/ 647 h 21600"/>
                <a:gd name="T104" fmla="*/ 39 w 21600"/>
                <a:gd name="T105" fmla="*/ 658 h 21600"/>
                <a:gd name="T106" fmla="*/ 36 w 21600"/>
                <a:gd name="T107" fmla="*/ 651 h 21600"/>
                <a:gd name="T108" fmla="*/ 34 w 21600"/>
                <a:gd name="T109" fmla="*/ 650 h 21600"/>
                <a:gd name="T110" fmla="*/ 32 w 21600"/>
                <a:gd name="T111" fmla="*/ 652 h 21600"/>
                <a:gd name="T112" fmla="*/ 29 w 21600"/>
                <a:gd name="T113" fmla="*/ 650 h 21600"/>
                <a:gd name="T114" fmla="*/ 23 w 21600"/>
                <a:gd name="T115" fmla="*/ 644 h 21600"/>
                <a:gd name="T116" fmla="*/ 20 w 21600"/>
                <a:gd name="T117" fmla="*/ 647 h 21600"/>
                <a:gd name="T118" fmla="*/ 14 w 21600"/>
                <a:gd name="T119" fmla="*/ 651 h 21600"/>
                <a:gd name="T120" fmla="*/ 12 w 21600"/>
                <a:gd name="T121" fmla="*/ 660 h 21600"/>
                <a:gd name="T122" fmla="*/ 11 w 21600"/>
                <a:gd name="T123" fmla="*/ 651 h 21600"/>
                <a:gd name="T124" fmla="*/ 6 w 21600"/>
                <a:gd name="T125" fmla="*/ 668 h 21600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21600" h="21600">
                  <a:moveTo>
                    <a:pt x="312" y="17898"/>
                  </a:moveTo>
                  <a:lnTo>
                    <a:pt x="640" y="17898"/>
                  </a:lnTo>
                  <a:lnTo>
                    <a:pt x="231" y="17898"/>
                  </a:lnTo>
                  <a:cubicBezTo>
                    <a:pt x="231" y="17898"/>
                    <a:pt x="312" y="17898"/>
                    <a:pt x="312" y="17898"/>
                  </a:cubicBezTo>
                  <a:close/>
                  <a:moveTo>
                    <a:pt x="347" y="17076"/>
                  </a:moveTo>
                  <a:lnTo>
                    <a:pt x="347" y="17076"/>
                  </a:lnTo>
                  <a:cubicBezTo>
                    <a:pt x="347" y="17076"/>
                    <a:pt x="347" y="17076"/>
                    <a:pt x="347" y="17076"/>
                  </a:cubicBezTo>
                  <a:close/>
                  <a:moveTo>
                    <a:pt x="5018" y="17276"/>
                  </a:moveTo>
                  <a:lnTo>
                    <a:pt x="5012" y="17276"/>
                  </a:lnTo>
                  <a:lnTo>
                    <a:pt x="5005" y="17276"/>
                  </a:lnTo>
                  <a:lnTo>
                    <a:pt x="5005" y="17229"/>
                  </a:lnTo>
                  <a:lnTo>
                    <a:pt x="5162" y="17229"/>
                  </a:lnTo>
                  <a:lnTo>
                    <a:pt x="5162" y="17276"/>
                  </a:lnTo>
                  <a:lnTo>
                    <a:pt x="5157" y="17277"/>
                  </a:lnTo>
                  <a:lnTo>
                    <a:pt x="5153" y="17277"/>
                  </a:lnTo>
                  <a:lnTo>
                    <a:pt x="5153" y="17295"/>
                  </a:lnTo>
                  <a:lnTo>
                    <a:pt x="5151" y="17295"/>
                  </a:lnTo>
                  <a:lnTo>
                    <a:pt x="5148" y="17295"/>
                  </a:lnTo>
                  <a:lnTo>
                    <a:pt x="5148" y="17872"/>
                  </a:lnTo>
                  <a:lnTo>
                    <a:pt x="5021" y="17872"/>
                  </a:lnTo>
                  <a:lnTo>
                    <a:pt x="5021" y="17277"/>
                  </a:lnTo>
                  <a:cubicBezTo>
                    <a:pt x="5021" y="17277"/>
                    <a:pt x="5018" y="17276"/>
                    <a:pt x="5018" y="17276"/>
                  </a:cubicBezTo>
                  <a:close/>
                  <a:moveTo>
                    <a:pt x="10180" y="14353"/>
                  </a:moveTo>
                  <a:lnTo>
                    <a:pt x="10184" y="14352"/>
                  </a:lnTo>
                  <a:lnTo>
                    <a:pt x="10210" y="14352"/>
                  </a:lnTo>
                  <a:lnTo>
                    <a:pt x="10211" y="14352"/>
                  </a:lnTo>
                  <a:lnTo>
                    <a:pt x="10213" y="14352"/>
                  </a:lnTo>
                  <a:lnTo>
                    <a:pt x="10215" y="14352"/>
                  </a:lnTo>
                  <a:lnTo>
                    <a:pt x="10217" y="14353"/>
                  </a:lnTo>
                  <a:lnTo>
                    <a:pt x="10219" y="14353"/>
                  </a:lnTo>
                  <a:lnTo>
                    <a:pt x="10222" y="14353"/>
                  </a:lnTo>
                  <a:lnTo>
                    <a:pt x="10224" y="14352"/>
                  </a:lnTo>
                  <a:lnTo>
                    <a:pt x="10226" y="14352"/>
                  </a:lnTo>
                  <a:lnTo>
                    <a:pt x="10228" y="14352"/>
                  </a:lnTo>
                  <a:lnTo>
                    <a:pt x="10229" y="14352"/>
                  </a:lnTo>
                  <a:lnTo>
                    <a:pt x="10230" y="14104"/>
                  </a:lnTo>
                  <a:lnTo>
                    <a:pt x="10576" y="12121"/>
                  </a:lnTo>
                  <a:lnTo>
                    <a:pt x="10579" y="12125"/>
                  </a:lnTo>
                  <a:lnTo>
                    <a:pt x="10583" y="12119"/>
                  </a:lnTo>
                  <a:lnTo>
                    <a:pt x="10895" y="13911"/>
                  </a:lnTo>
                  <a:lnTo>
                    <a:pt x="10928" y="14103"/>
                  </a:lnTo>
                  <a:lnTo>
                    <a:pt x="10928" y="14350"/>
                  </a:lnTo>
                  <a:lnTo>
                    <a:pt x="10928" y="14351"/>
                  </a:lnTo>
                  <a:lnTo>
                    <a:pt x="10929" y="14351"/>
                  </a:lnTo>
                  <a:lnTo>
                    <a:pt x="10931" y="14351"/>
                  </a:lnTo>
                  <a:lnTo>
                    <a:pt x="10933" y="14351"/>
                  </a:lnTo>
                  <a:lnTo>
                    <a:pt x="10935" y="14351"/>
                  </a:lnTo>
                  <a:lnTo>
                    <a:pt x="10938" y="14351"/>
                  </a:lnTo>
                  <a:lnTo>
                    <a:pt x="10940" y="14351"/>
                  </a:lnTo>
                  <a:lnTo>
                    <a:pt x="10942" y="14351"/>
                  </a:lnTo>
                  <a:lnTo>
                    <a:pt x="10944" y="14351"/>
                  </a:lnTo>
                  <a:lnTo>
                    <a:pt x="10946" y="14351"/>
                  </a:lnTo>
                  <a:lnTo>
                    <a:pt x="10947" y="14351"/>
                  </a:lnTo>
                  <a:lnTo>
                    <a:pt x="10947" y="14350"/>
                  </a:lnTo>
                  <a:lnTo>
                    <a:pt x="10947" y="14351"/>
                  </a:lnTo>
                  <a:lnTo>
                    <a:pt x="10973" y="14350"/>
                  </a:lnTo>
                  <a:lnTo>
                    <a:pt x="10977" y="14351"/>
                  </a:lnTo>
                  <a:lnTo>
                    <a:pt x="10977" y="17290"/>
                  </a:lnTo>
                  <a:lnTo>
                    <a:pt x="10968" y="17293"/>
                  </a:lnTo>
                  <a:lnTo>
                    <a:pt x="10914" y="17293"/>
                  </a:lnTo>
                  <a:lnTo>
                    <a:pt x="10914" y="17243"/>
                  </a:lnTo>
                  <a:lnTo>
                    <a:pt x="10854" y="17184"/>
                  </a:lnTo>
                  <a:lnTo>
                    <a:pt x="10854" y="17129"/>
                  </a:lnTo>
                  <a:lnTo>
                    <a:pt x="10801" y="17087"/>
                  </a:lnTo>
                  <a:lnTo>
                    <a:pt x="10801" y="17053"/>
                  </a:lnTo>
                  <a:lnTo>
                    <a:pt x="10666" y="16966"/>
                  </a:lnTo>
                  <a:lnTo>
                    <a:pt x="10666" y="16943"/>
                  </a:lnTo>
                  <a:lnTo>
                    <a:pt x="10632" y="16927"/>
                  </a:lnTo>
                  <a:lnTo>
                    <a:pt x="10606" y="16916"/>
                  </a:lnTo>
                  <a:lnTo>
                    <a:pt x="10606" y="16882"/>
                  </a:lnTo>
                  <a:lnTo>
                    <a:pt x="10555" y="16846"/>
                  </a:lnTo>
                  <a:lnTo>
                    <a:pt x="10504" y="16883"/>
                  </a:lnTo>
                  <a:lnTo>
                    <a:pt x="10504" y="16916"/>
                  </a:lnTo>
                  <a:lnTo>
                    <a:pt x="10475" y="16928"/>
                  </a:lnTo>
                  <a:lnTo>
                    <a:pt x="10443" y="16946"/>
                  </a:lnTo>
                  <a:lnTo>
                    <a:pt x="10443" y="16968"/>
                  </a:lnTo>
                  <a:lnTo>
                    <a:pt x="10444" y="16969"/>
                  </a:lnTo>
                  <a:lnTo>
                    <a:pt x="10308" y="17060"/>
                  </a:lnTo>
                  <a:lnTo>
                    <a:pt x="10308" y="17094"/>
                  </a:lnTo>
                  <a:lnTo>
                    <a:pt x="10255" y="17137"/>
                  </a:lnTo>
                  <a:lnTo>
                    <a:pt x="10255" y="17191"/>
                  </a:lnTo>
                  <a:lnTo>
                    <a:pt x="10194" y="17252"/>
                  </a:lnTo>
                  <a:lnTo>
                    <a:pt x="10194" y="17301"/>
                  </a:lnTo>
                  <a:lnTo>
                    <a:pt x="10176" y="17301"/>
                  </a:lnTo>
                  <a:cubicBezTo>
                    <a:pt x="10176" y="17301"/>
                    <a:pt x="10180" y="14353"/>
                    <a:pt x="10180" y="14353"/>
                  </a:cubicBezTo>
                  <a:close/>
                  <a:moveTo>
                    <a:pt x="10183" y="12056"/>
                  </a:moveTo>
                  <a:lnTo>
                    <a:pt x="10555" y="12057"/>
                  </a:lnTo>
                  <a:lnTo>
                    <a:pt x="10555" y="12092"/>
                  </a:lnTo>
                  <a:lnTo>
                    <a:pt x="10558" y="12097"/>
                  </a:lnTo>
                  <a:lnTo>
                    <a:pt x="10558" y="12095"/>
                  </a:lnTo>
                  <a:lnTo>
                    <a:pt x="10559" y="12095"/>
                  </a:lnTo>
                  <a:lnTo>
                    <a:pt x="10211" y="14087"/>
                  </a:lnTo>
                  <a:lnTo>
                    <a:pt x="10211" y="14088"/>
                  </a:lnTo>
                  <a:lnTo>
                    <a:pt x="10212" y="14090"/>
                  </a:lnTo>
                  <a:lnTo>
                    <a:pt x="10213" y="14093"/>
                  </a:lnTo>
                  <a:lnTo>
                    <a:pt x="10215" y="14095"/>
                  </a:lnTo>
                  <a:lnTo>
                    <a:pt x="10217" y="14098"/>
                  </a:lnTo>
                  <a:lnTo>
                    <a:pt x="10215" y="14098"/>
                  </a:lnTo>
                  <a:lnTo>
                    <a:pt x="10213" y="14098"/>
                  </a:lnTo>
                  <a:lnTo>
                    <a:pt x="10212" y="14098"/>
                  </a:lnTo>
                  <a:lnTo>
                    <a:pt x="10211" y="14099"/>
                  </a:lnTo>
                  <a:lnTo>
                    <a:pt x="10210" y="14099"/>
                  </a:lnTo>
                  <a:lnTo>
                    <a:pt x="10185" y="14099"/>
                  </a:lnTo>
                  <a:lnTo>
                    <a:pt x="10180" y="14099"/>
                  </a:lnTo>
                  <a:cubicBezTo>
                    <a:pt x="10180" y="14099"/>
                    <a:pt x="10183" y="12056"/>
                    <a:pt x="10183" y="12056"/>
                  </a:cubicBezTo>
                  <a:close/>
                  <a:moveTo>
                    <a:pt x="10607" y="12075"/>
                  </a:moveTo>
                  <a:lnTo>
                    <a:pt x="10607" y="12058"/>
                  </a:lnTo>
                  <a:lnTo>
                    <a:pt x="10977" y="12059"/>
                  </a:lnTo>
                  <a:lnTo>
                    <a:pt x="10977" y="14041"/>
                  </a:lnTo>
                  <a:lnTo>
                    <a:pt x="10977" y="14098"/>
                  </a:lnTo>
                  <a:lnTo>
                    <a:pt x="10972" y="14098"/>
                  </a:lnTo>
                  <a:lnTo>
                    <a:pt x="10947" y="14098"/>
                  </a:lnTo>
                  <a:lnTo>
                    <a:pt x="10945" y="14098"/>
                  </a:lnTo>
                  <a:lnTo>
                    <a:pt x="10944" y="14098"/>
                  </a:lnTo>
                  <a:lnTo>
                    <a:pt x="10942" y="14098"/>
                  </a:lnTo>
                  <a:lnTo>
                    <a:pt x="10940" y="14097"/>
                  </a:lnTo>
                  <a:lnTo>
                    <a:pt x="10942" y="14094"/>
                  </a:lnTo>
                  <a:lnTo>
                    <a:pt x="10944" y="14091"/>
                  </a:lnTo>
                  <a:lnTo>
                    <a:pt x="10945" y="14089"/>
                  </a:lnTo>
                  <a:lnTo>
                    <a:pt x="10946" y="14087"/>
                  </a:lnTo>
                  <a:lnTo>
                    <a:pt x="10946" y="14086"/>
                  </a:lnTo>
                  <a:lnTo>
                    <a:pt x="10604" y="12087"/>
                  </a:lnTo>
                  <a:cubicBezTo>
                    <a:pt x="10604" y="12087"/>
                    <a:pt x="10607" y="12075"/>
                    <a:pt x="10607" y="12075"/>
                  </a:cubicBezTo>
                  <a:close/>
                  <a:moveTo>
                    <a:pt x="20123" y="18565"/>
                  </a:moveTo>
                  <a:lnTo>
                    <a:pt x="20128" y="18580"/>
                  </a:lnTo>
                  <a:lnTo>
                    <a:pt x="20128" y="18565"/>
                  </a:lnTo>
                  <a:lnTo>
                    <a:pt x="20128" y="18417"/>
                  </a:lnTo>
                  <a:lnTo>
                    <a:pt x="20123" y="18405"/>
                  </a:lnTo>
                  <a:lnTo>
                    <a:pt x="20123" y="18388"/>
                  </a:lnTo>
                  <a:lnTo>
                    <a:pt x="20128" y="18399"/>
                  </a:lnTo>
                  <a:lnTo>
                    <a:pt x="20128" y="18388"/>
                  </a:lnTo>
                  <a:lnTo>
                    <a:pt x="20128" y="18237"/>
                  </a:lnTo>
                  <a:lnTo>
                    <a:pt x="20124" y="18231"/>
                  </a:lnTo>
                  <a:lnTo>
                    <a:pt x="20135" y="18231"/>
                  </a:lnTo>
                  <a:lnTo>
                    <a:pt x="20135" y="18415"/>
                  </a:lnTo>
                  <a:lnTo>
                    <a:pt x="20138" y="18422"/>
                  </a:lnTo>
                  <a:lnTo>
                    <a:pt x="20138" y="18612"/>
                  </a:lnTo>
                  <a:lnTo>
                    <a:pt x="20129" y="18612"/>
                  </a:lnTo>
                  <a:lnTo>
                    <a:pt x="20128" y="18608"/>
                  </a:lnTo>
                  <a:lnTo>
                    <a:pt x="20128" y="18609"/>
                  </a:lnTo>
                  <a:lnTo>
                    <a:pt x="20128" y="18612"/>
                  </a:lnTo>
                  <a:lnTo>
                    <a:pt x="20128" y="18608"/>
                  </a:lnTo>
                  <a:lnTo>
                    <a:pt x="20123" y="18592"/>
                  </a:lnTo>
                  <a:cubicBezTo>
                    <a:pt x="20123" y="18592"/>
                    <a:pt x="20123" y="18565"/>
                    <a:pt x="20123" y="18565"/>
                  </a:cubicBezTo>
                  <a:close/>
                  <a:moveTo>
                    <a:pt x="20178" y="16567"/>
                  </a:moveTo>
                  <a:lnTo>
                    <a:pt x="20178" y="16521"/>
                  </a:lnTo>
                  <a:lnTo>
                    <a:pt x="20178" y="16535"/>
                  </a:lnTo>
                  <a:lnTo>
                    <a:pt x="20178" y="16723"/>
                  </a:lnTo>
                  <a:cubicBezTo>
                    <a:pt x="20178" y="16723"/>
                    <a:pt x="20178" y="16567"/>
                    <a:pt x="20178" y="16567"/>
                  </a:cubicBezTo>
                  <a:close/>
                  <a:moveTo>
                    <a:pt x="20178" y="16399"/>
                  </a:moveTo>
                  <a:lnTo>
                    <a:pt x="20178" y="16399"/>
                  </a:lnTo>
                  <a:lnTo>
                    <a:pt x="20178" y="16444"/>
                  </a:lnTo>
                  <a:cubicBezTo>
                    <a:pt x="20178" y="16444"/>
                    <a:pt x="20178" y="16399"/>
                    <a:pt x="20178" y="16399"/>
                  </a:cubicBezTo>
                  <a:close/>
                  <a:moveTo>
                    <a:pt x="21301" y="17689"/>
                  </a:moveTo>
                  <a:lnTo>
                    <a:pt x="21301" y="17689"/>
                  </a:lnTo>
                  <a:cubicBezTo>
                    <a:pt x="21301" y="17689"/>
                    <a:pt x="21301" y="17689"/>
                    <a:pt x="21301" y="17689"/>
                  </a:cubicBezTo>
                  <a:close/>
                  <a:moveTo>
                    <a:pt x="21502" y="18612"/>
                  </a:moveTo>
                  <a:lnTo>
                    <a:pt x="21503" y="18210"/>
                  </a:lnTo>
                  <a:lnTo>
                    <a:pt x="21486" y="18208"/>
                  </a:lnTo>
                  <a:lnTo>
                    <a:pt x="21466" y="18209"/>
                  </a:lnTo>
                  <a:lnTo>
                    <a:pt x="21422" y="18205"/>
                  </a:lnTo>
                  <a:lnTo>
                    <a:pt x="21422" y="17867"/>
                  </a:lnTo>
                  <a:lnTo>
                    <a:pt x="21301" y="17865"/>
                  </a:lnTo>
                  <a:lnTo>
                    <a:pt x="21301" y="17736"/>
                  </a:lnTo>
                  <a:lnTo>
                    <a:pt x="21309" y="17730"/>
                  </a:lnTo>
                  <a:lnTo>
                    <a:pt x="21310" y="17730"/>
                  </a:lnTo>
                  <a:lnTo>
                    <a:pt x="21311" y="17729"/>
                  </a:lnTo>
                  <a:lnTo>
                    <a:pt x="21311" y="17727"/>
                  </a:lnTo>
                  <a:lnTo>
                    <a:pt x="21312" y="17725"/>
                  </a:lnTo>
                  <a:lnTo>
                    <a:pt x="21312" y="17723"/>
                  </a:lnTo>
                  <a:lnTo>
                    <a:pt x="21312" y="17722"/>
                  </a:lnTo>
                  <a:lnTo>
                    <a:pt x="21312" y="17719"/>
                  </a:lnTo>
                  <a:lnTo>
                    <a:pt x="21312" y="17717"/>
                  </a:lnTo>
                  <a:lnTo>
                    <a:pt x="21311" y="17716"/>
                  </a:lnTo>
                  <a:lnTo>
                    <a:pt x="21311" y="17714"/>
                  </a:lnTo>
                  <a:lnTo>
                    <a:pt x="21310" y="17713"/>
                  </a:lnTo>
                  <a:lnTo>
                    <a:pt x="21309" y="17712"/>
                  </a:lnTo>
                  <a:lnTo>
                    <a:pt x="21301" y="17709"/>
                  </a:lnTo>
                  <a:lnTo>
                    <a:pt x="21301" y="17705"/>
                  </a:lnTo>
                  <a:lnTo>
                    <a:pt x="21302" y="17704"/>
                  </a:lnTo>
                  <a:lnTo>
                    <a:pt x="21303" y="17702"/>
                  </a:lnTo>
                  <a:lnTo>
                    <a:pt x="21303" y="17700"/>
                  </a:lnTo>
                  <a:lnTo>
                    <a:pt x="21303" y="17699"/>
                  </a:lnTo>
                  <a:lnTo>
                    <a:pt x="21303" y="17697"/>
                  </a:lnTo>
                  <a:lnTo>
                    <a:pt x="21303" y="17695"/>
                  </a:lnTo>
                  <a:lnTo>
                    <a:pt x="21303" y="17693"/>
                  </a:lnTo>
                  <a:lnTo>
                    <a:pt x="21303" y="17691"/>
                  </a:lnTo>
                  <a:lnTo>
                    <a:pt x="21302" y="17690"/>
                  </a:lnTo>
                  <a:lnTo>
                    <a:pt x="21302" y="17689"/>
                  </a:lnTo>
                  <a:lnTo>
                    <a:pt x="21301" y="17688"/>
                  </a:lnTo>
                  <a:lnTo>
                    <a:pt x="21302" y="17607"/>
                  </a:lnTo>
                  <a:lnTo>
                    <a:pt x="21382" y="17607"/>
                  </a:lnTo>
                  <a:lnTo>
                    <a:pt x="21389" y="17581"/>
                  </a:lnTo>
                  <a:lnTo>
                    <a:pt x="21303" y="17422"/>
                  </a:lnTo>
                  <a:lnTo>
                    <a:pt x="21310" y="17422"/>
                  </a:lnTo>
                  <a:lnTo>
                    <a:pt x="21317" y="17391"/>
                  </a:lnTo>
                  <a:lnTo>
                    <a:pt x="21233" y="17231"/>
                  </a:lnTo>
                  <a:lnTo>
                    <a:pt x="21233" y="17225"/>
                  </a:lnTo>
                  <a:lnTo>
                    <a:pt x="21233" y="17219"/>
                  </a:lnTo>
                  <a:lnTo>
                    <a:pt x="21232" y="17213"/>
                  </a:lnTo>
                  <a:lnTo>
                    <a:pt x="21232" y="17206"/>
                  </a:lnTo>
                  <a:lnTo>
                    <a:pt x="21232" y="17199"/>
                  </a:lnTo>
                  <a:lnTo>
                    <a:pt x="21232" y="17193"/>
                  </a:lnTo>
                  <a:lnTo>
                    <a:pt x="21232" y="17186"/>
                  </a:lnTo>
                  <a:lnTo>
                    <a:pt x="21232" y="17179"/>
                  </a:lnTo>
                  <a:lnTo>
                    <a:pt x="21232" y="17172"/>
                  </a:lnTo>
                  <a:lnTo>
                    <a:pt x="21232" y="17165"/>
                  </a:lnTo>
                  <a:lnTo>
                    <a:pt x="21232" y="17158"/>
                  </a:lnTo>
                  <a:lnTo>
                    <a:pt x="21232" y="17151"/>
                  </a:lnTo>
                  <a:lnTo>
                    <a:pt x="21232" y="17149"/>
                  </a:lnTo>
                  <a:lnTo>
                    <a:pt x="21232" y="17147"/>
                  </a:lnTo>
                  <a:lnTo>
                    <a:pt x="21232" y="17145"/>
                  </a:lnTo>
                  <a:lnTo>
                    <a:pt x="21232" y="17143"/>
                  </a:lnTo>
                  <a:lnTo>
                    <a:pt x="21232" y="17140"/>
                  </a:lnTo>
                  <a:lnTo>
                    <a:pt x="21232" y="17138"/>
                  </a:lnTo>
                  <a:lnTo>
                    <a:pt x="21232" y="17135"/>
                  </a:lnTo>
                  <a:lnTo>
                    <a:pt x="21232" y="17132"/>
                  </a:lnTo>
                  <a:lnTo>
                    <a:pt x="21232" y="17129"/>
                  </a:lnTo>
                  <a:lnTo>
                    <a:pt x="21232" y="17126"/>
                  </a:lnTo>
                  <a:lnTo>
                    <a:pt x="21232" y="17123"/>
                  </a:lnTo>
                  <a:lnTo>
                    <a:pt x="21232" y="17120"/>
                  </a:lnTo>
                  <a:lnTo>
                    <a:pt x="21229" y="16905"/>
                  </a:lnTo>
                  <a:lnTo>
                    <a:pt x="21229" y="16862"/>
                  </a:lnTo>
                  <a:lnTo>
                    <a:pt x="21225" y="16862"/>
                  </a:lnTo>
                  <a:lnTo>
                    <a:pt x="21204" y="16878"/>
                  </a:lnTo>
                  <a:lnTo>
                    <a:pt x="20994" y="16879"/>
                  </a:lnTo>
                  <a:lnTo>
                    <a:pt x="20784" y="16879"/>
                  </a:lnTo>
                  <a:lnTo>
                    <a:pt x="20763" y="16863"/>
                  </a:lnTo>
                  <a:lnTo>
                    <a:pt x="20759" y="16863"/>
                  </a:lnTo>
                  <a:lnTo>
                    <a:pt x="20758" y="16906"/>
                  </a:lnTo>
                  <a:lnTo>
                    <a:pt x="20748" y="17120"/>
                  </a:lnTo>
                  <a:lnTo>
                    <a:pt x="20748" y="17123"/>
                  </a:lnTo>
                  <a:lnTo>
                    <a:pt x="20748" y="17126"/>
                  </a:lnTo>
                  <a:lnTo>
                    <a:pt x="20748" y="17129"/>
                  </a:lnTo>
                  <a:lnTo>
                    <a:pt x="20748" y="17132"/>
                  </a:lnTo>
                  <a:lnTo>
                    <a:pt x="20747" y="17135"/>
                  </a:lnTo>
                  <a:lnTo>
                    <a:pt x="20747" y="17138"/>
                  </a:lnTo>
                  <a:lnTo>
                    <a:pt x="20747" y="17140"/>
                  </a:lnTo>
                  <a:lnTo>
                    <a:pt x="20747" y="17143"/>
                  </a:lnTo>
                  <a:lnTo>
                    <a:pt x="20747" y="17145"/>
                  </a:lnTo>
                  <a:lnTo>
                    <a:pt x="20746" y="17147"/>
                  </a:lnTo>
                  <a:lnTo>
                    <a:pt x="20746" y="17149"/>
                  </a:lnTo>
                  <a:lnTo>
                    <a:pt x="20746" y="17151"/>
                  </a:lnTo>
                  <a:lnTo>
                    <a:pt x="20746" y="17158"/>
                  </a:lnTo>
                  <a:lnTo>
                    <a:pt x="20746" y="17165"/>
                  </a:lnTo>
                  <a:lnTo>
                    <a:pt x="20746" y="17172"/>
                  </a:lnTo>
                  <a:lnTo>
                    <a:pt x="20746" y="17179"/>
                  </a:lnTo>
                  <a:lnTo>
                    <a:pt x="20746" y="17186"/>
                  </a:lnTo>
                  <a:lnTo>
                    <a:pt x="20745" y="17193"/>
                  </a:lnTo>
                  <a:lnTo>
                    <a:pt x="20745" y="17199"/>
                  </a:lnTo>
                  <a:lnTo>
                    <a:pt x="20745" y="17206"/>
                  </a:lnTo>
                  <a:lnTo>
                    <a:pt x="20745" y="17213"/>
                  </a:lnTo>
                  <a:lnTo>
                    <a:pt x="20744" y="17219"/>
                  </a:lnTo>
                  <a:lnTo>
                    <a:pt x="20744" y="17225"/>
                  </a:lnTo>
                  <a:lnTo>
                    <a:pt x="20744" y="17231"/>
                  </a:lnTo>
                  <a:lnTo>
                    <a:pt x="20746" y="17231"/>
                  </a:lnTo>
                  <a:lnTo>
                    <a:pt x="20649" y="17391"/>
                  </a:lnTo>
                  <a:lnTo>
                    <a:pt x="20657" y="17420"/>
                  </a:lnTo>
                  <a:lnTo>
                    <a:pt x="20666" y="17420"/>
                  </a:lnTo>
                  <a:lnTo>
                    <a:pt x="20567" y="17579"/>
                  </a:lnTo>
                  <a:lnTo>
                    <a:pt x="20575" y="17605"/>
                  </a:lnTo>
                  <a:lnTo>
                    <a:pt x="20667" y="17606"/>
                  </a:lnTo>
                  <a:lnTo>
                    <a:pt x="20667" y="17707"/>
                  </a:lnTo>
                  <a:lnTo>
                    <a:pt x="20661" y="17710"/>
                  </a:lnTo>
                  <a:lnTo>
                    <a:pt x="20660" y="17710"/>
                  </a:lnTo>
                  <a:lnTo>
                    <a:pt x="20659" y="17712"/>
                  </a:lnTo>
                  <a:lnTo>
                    <a:pt x="20658" y="17712"/>
                  </a:lnTo>
                  <a:lnTo>
                    <a:pt x="20658" y="17714"/>
                  </a:lnTo>
                  <a:lnTo>
                    <a:pt x="20658" y="17716"/>
                  </a:lnTo>
                  <a:lnTo>
                    <a:pt x="20657" y="17717"/>
                  </a:lnTo>
                  <a:lnTo>
                    <a:pt x="20657" y="17719"/>
                  </a:lnTo>
                  <a:lnTo>
                    <a:pt x="20657" y="17722"/>
                  </a:lnTo>
                  <a:lnTo>
                    <a:pt x="20658" y="17723"/>
                  </a:lnTo>
                  <a:lnTo>
                    <a:pt x="20658" y="17725"/>
                  </a:lnTo>
                  <a:lnTo>
                    <a:pt x="20658" y="17726"/>
                  </a:lnTo>
                  <a:lnTo>
                    <a:pt x="20659" y="17728"/>
                  </a:lnTo>
                  <a:lnTo>
                    <a:pt x="20660" y="17728"/>
                  </a:lnTo>
                  <a:lnTo>
                    <a:pt x="20667" y="17734"/>
                  </a:lnTo>
                  <a:lnTo>
                    <a:pt x="20667" y="17836"/>
                  </a:lnTo>
                  <a:lnTo>
                    <a:pt x="20530" y="17833"/>
                  </a:lnTo>
                  <a:lnTo>
                    <a:pt x="20531" y="16684"/>
                  </a:lnTo>
                  <a:lnTo>
                    <a:pt x="20531" y="16508"/>
                  </a:lnTo>
                  <a:lnTo>
                    <a:pt x="20531" y="16475"/>
                  </a:lnTo>
                  <a:lnTo>
                    <a:pt x="20531" y="16333"/>
                  </a:lnTo>
                  <a:lnTo>
                    <a:pt x="20531" y="16300"/>
                  </a:lnTo>
                  <a:lnTo>
                    <a:pt x="20531" y="16151"/>
                  </a:lnTo>
                  <a:lnTo>
                    <a:pt x="20485" y="16152"/>
                  </a:lnTo>
                  <a:lnTo>
                    <a:pt x="20485" y="15975"/>
                  </a:lnTo>
                  <a:lnTo>
                    <a:pt x="20255" y="15978"/>
                  </a:lnTo>
                  <a:lnTo>
                    <a:pt x="20239" y="16051"/>
                  </a:lnTo>
                  <a:lnTo>
                    <a:pt x="20239" y="16224"/>
                  </a:lnTo>
                  <a:lnTo>
                    <a:pt x="20178" y="16224"/>
                  </a:lnTo>
                  <a:lnTo>
                    <a:pt x="20163" y="16317"/>
                  </a:lnTo>
                  <a:lnTo>
                    <a:pt x="20163" y="16482"/>
                  </a:lnTo>
                  <a:lnTo>
                    <a:pt x="20163" y="16641"/>
                  </a:lnTo>
                  <a:lnTo>
                    <a:pt x="20163" y="16800"/>
                  </a:lnTo>
                  <a:lnTo>
                    <a:pt x="20162" y="17801"/>
                  </a:lnTo>
                  <a:lnTo>
                    <a:pt x="20134" y="17801"/>
                  </a:lnTo>
                  <a:lnTo>
                    <a:pt x="20093" y="17800"/>
                  </a:lnTo>
                  <a:lnTo>
                    <a:pt x="20050" y="17800"/>
                  </a:lnTo>
                  <a:lnTo>
                    <a:pt x="20008" y="17801"/>
                  </a:lnTo>
                  <a:lnTo>
                    <a:pt x="19970" y="17802"/>
                  </a:lnTo>
                  <a:lnTo>
                    <a:pt x="19948" y="17802"/>
                  </a:lnTo>
                  <a:lnTo>
                    <a:pt x="19948" y="15890"/>
                  </a:lnTo>
                  <a:lnTo>
                    <a:pt x="19948" y="15715"/>
                  </a:lnTo>
                  <a:lnTo>
                    <a:pt x="19874" y="15716"/>
                  </a:lnTo>
                  <a:lnTo>
                    <a:pt x="19873" y="15668"/>
                  </a:lnTo>
                  <a:lnTo>
                    <a:pt x="19873" y="15567"/>
                  </a:lnTo>
                  <a:lnTo>
                    <a:pt x="19871" y="15474"/>
                  </a:lnTo>
                  <a:lnTo>
                    <a:pt x="19642" y="15480"/>
                  </a:lnTo>
                  <a:lnTo>
                    <a:pt x="19642" y="15632"/>
                  </a:lnTo>
                  <a:lnTo>
                    <a:pt x="19612" y="15632"/>
                  </a:lnTo>
                  <a:lnTo>
                    <a:pt x="19612" y="15781"/>
                  </a:lnTo>
                  <a:lnTo>
                    <a:pt x="19612" y="15813"/>
                  </a:lnTo>
                  <a:lnTo>
                    <a:pt x="19612" y="15955"/>
                  </a:lnTo>
                  <a:lnTo>
                    <a:pt x="19612" y="15988"/>
                  </a:lnTo>
                  <a:lnTo>
                    <a:pt x="19612" y="16162"/>
                  </a:lnTo>
                  <a:lnTo>
                    <a:pt x="19613" y="17799"/>
                  </a:lnTo>
                  <a:lnTo>
                    <a:pt x="19420" y="17804"/>
                  </a:lnTo>
                  <a:lnTo>
                    <a:pt x="19420" y="17720"/>
                  </a:lnTo>
                  <a:lnTo>
                    <a:pt x="19388" y="17705"/>
                  </a:lnTo>
                  <a:lnTo>
                    <a:pt x="19262" y="17698"/>
                  </a:lnTo>
                  <a:lnTo>
                    <a:pt x="19262" y="17585"/>
                  </a:lnTo>
                  <a:lnTo>
                    <a:pt x="18986" y="17561"/>
                  </a:lnTo>
                  <a:lnTo>
                    <a:pt x="18986" y="17301"/>
                  </a:lnTo>
                  <a:lnTo>
                    <a:pt x="18860" y="17282"/>
                  </a:lnTo>
                  <a:lnTo>
                    <a:pt x="18836" y="17286"/>
                  </a:lnTo>
                  <a:lnTo>
                    <a:pt x="18780" y="10503"/>
                  </a:lnTo>
                  <a:lnTo>
                    <a:pt x="18780" y="10493"/>
                  </a:lnTo>
                  <a:lnTo>
                    <a:pt x="18784" y="10491"/>
                  </a:lnTo>
                  <a:lnTo>
                    <a:pt x="18788" y="10484"/>
                  </a:lnTo>
                  <a:lnTo>
                    <a:pt x="18792" y="10436"/>
                  </a:lnTo>
                  <a:lnTo>
                    <a:pt x="18795" y="10400"/>
                  </a:lnTo>
                  <a:lnTo>
                    <a:pt x="18800" y="10361"/>
                  </a:lnTo>
                  <a:lnTo>
                    <a:pt x="18813" y="10314"/>
                  </a:lnTo>
                  <a:lnTo>
                    <a:pt x="18823" y="10275"/>
                  </a:lnTo>
                  <a:lnTo>
                    <a:pt x="18834" y="10242"/>
                  </a:lnTo>
                  <a:lnTo>
                    <a:pt x="18840" y="10232"/>
                  </a:lnTo>
                  <a:lnTo>
                    <a:pt x="18855" y="10216"/>
                  </a:lnTo>
                  <a:lnTo>
                    <a:pt x="18869" y="10200"/>
                  </a:lnTo>
                  <a:lnTo>
                    <a:pt x="18878" y="10184"/>
                  </a:lnTo>
                  <a:lnTo>
                    <a:pt x="18878" y="10170"/>
                  </a:lnTo>
                  <a:lnTo>
                    <a:pt x="18877" y="10101"/>
                  </a:lnTo>
                  <a:lnTo>
                    <a:pt x="18889" y="10049"/>
                  </a:lnTo>
                  <a:lnTo>
                    <a:pt x="18891" y="10044"/>
                  </a:lnTo>
                  <a:lnTo>
                    <a:pt x="18891" y="9974"/>
                  </a:lnTo>
                  <a:lnTo>
                    <a:pt x="18903" y="9915"/>
                  </a:lnTo>
                  <a:lnTo>
                    <a:pt x="18906" y="9911"/>
                  </a:lnTo>
                  <a:lnTo>
                    <a:pt x="18906" y="9825"/>
                  </a:lnTo>
                  <a:lnTo>
                    <a:pt x="18918" y="9759"/>
                  </a:lnTo>
                  <a:lnTo>
                    <a:pt x="18920" y="9754"/>
                  </a:lnTo>
                  <a:lnTo>
                    <a:pt x="18920" y="9662"/>
                  </a:lnTo>
                  <a:lnTo>
                    <a:pt x="18937" y="9599"/>
                  </a:lnTo>
                  <a:lnTo>
                    <a:pt x="18940" y="9593"/>
                  </a:lnTo>
                  <a:lnTo>
                    <a:pt x="18940" y="9500"/>
                  </a:lnTo>
                  <a:lnTo>
                    <a:pt x="18936" y="9475"/>
                  </a:lnTo>
                  <a:lnTo>
                    <a:pt x="18922" y="9458"/>
                  </a:lnTo>
                  <a:lnTo>
                    <a:pt x="18922" y="9442"/>
                  </a:lnTo>
                  <a:lnTo>
                    <a:pt x="18923" y="9442"/>
                  </a:lnTo>
                  <a:lnTo>
                    <a:pt x="18935" y="9417"/>
                  </a:lnTo>
                  <a:lnTo>
                    <a:pt x="18932" y="9391"/>
                  </a:lnTo>
                  <a:lnTo>
                    <a:pt x="18913" y="9368"/>
                  </a:lnTo>
                  <a:lnTo>
                    <a:pt x="18902" y="9362"/>
                  </a:lnTo>
                  <a:lnTo>
                    <a:pt x="18902" y="9311"/>
                  </a:lnTo>
                  <a:lnTo>
                    <a:pt x="18899" y="9289"/>
                  </a:lnTo>
                  <a:lnTo>
                    <a:pt x="18898" y="9288"/>
                  </a:lnTo>
                  <a:lnTo>
                    <a:pt x="18898" y="9285"/>
                  </a:lnTo>
                  <a:lnTo>
                    <a:pt x="18898" y="9279"/>
                  </a:lnTo>
                  <a:lnTo>
                    <a:pt x="18897" y="9272"/>
                  </a:lnTo>
                  <a:lnTo>
                    <a:pt x="18896" y="9266"/>
                  </a:lnTo>
                  <a:lnTo>
                    <a:pt x="18894" y="9261"/>
                  </a:lnTo>
                  <a:lnTo>
                    <a:pt x="18892" y="9258"/>
                  </a:lnTo>
                  <a:lnTo>
                    <a:pt x="18890" y="9257"/>
                  </a:lnTo>
                  <a:lnTo>
                    <a:pt x="18888" y="9257"/>
                  </a:lnTo>
                  <a:lnTo>
                    <a:pt x="18882" y="9259"/>
                  </a:lnTo>
                  <a:lnTo>
                    <a:pt x="18880" y="9261"/>
                  </a:lnTo>
                  <a:lnTo>
                    <a:pt x="18878" y="9264"/>
                  </a:lnTo>
                  <a:lnTo>
                    <a:pt x="18878" y="9266"/>
                  </a:lnTo>
                  <a:lnTo>
                    <a:pt x="18854" y="9252"/>
                  </a:lnTo>
                  <a:lnTo>
                    <a:pt x="18848" y="9250"/>
                  </a:lnTo>
                  <a:lnTo>
                    <a:pt x="18848" y="9249"/>
                  </a:lnTo>
                  <a:lnTo>
                    <a:pt x="18848" y="9248"/>
                  </a:lnTo>
                  <a:lnTo>
                    <a:pt x="18847" y="9247"/>
                  </a:lnTo>
                  <a:lnTo>
                    <a:pt x="18847" y="9246"/>
                  </a:lnTo>
                  <a:lnTo>
                    <a:pt x="18846" y="9246"/>
                  </a:lnTo>
                  <a:lnTo>
                    <a:pt x="18845" y="9246"/>
                  </a:lnTo>
                  <a:lnTo>
                    <a:pt x="18844" y="9246"/>
                  </a:lnTo>
                  <a:lnTo>
                    <a:pt x="18844" y="9247"/>
                  </a:lnTo>
                  <a:lnTo>
                    <a:pt x="18843" y="9248"/>
                  </a:lnTo>
                  <a:lnTo>
                    <a:pt x="18825" y="9242"/>
                  </a:lnTo>
                  <a:lnTo>
                    <a:pt x="18824" y="9238"/>
                  </a:lnTo>
                  <a:lnTo>
                    <a:pt x="18822" y="9235"/>
                  </a:lnTo>
                  <a:lnTo>
                    <a:pt x="18820" y="9233"/>
                  </a:lnTo>
                  <a:lnTo>
                    <a:pt x="18818" y="9233"/>
                  </a:lnTo>
                  <a:lnTo>
                    <a:pt x="18812" y="9235"/>
                  </a:lnTo>
                  <a:lnTo>
                    <a:pt x="18810" y="9237"/>
                  </a:lnTo>
                  <a:lnTo>
                    <a:pt x="18810" y="9238"/>
                  </a:lnTo>
                  <a:lnTo>
                    <a:pt x="18777" y="9232"/>
                  </a:lnTo>
                  <a:lnTo>
                    <a:pt x="18779" y="9230"/>
                  </a:lnTo>
                  <a:lnTo>
                    <a:pt x="18782" y="9225"/>
                  </a:lnTo>
                  <a:lnTo>
                    <a:pt x="18784" y="9218"/>
                  </a:lnTo>
                  <a:lnTo>
                    <a:pt x="18785" y="9210"/>
                  </a:lnTo>
                  <a:lnTo>
                    <a:pt x="18785" y="9200"/>
                  </a:lnTo>
                  <a:lnTo>
                    <a:pt x="18785" y="9191"/>
                  </a:lnTo>
                  <a:lnTo>
                    <a:pt x="18783" y="9182"/>
                  </a:lnTo>
                  <a:lnTo>
                    <a:pt x="18782" y="9174"/>
                  </a:lnTo>
                  <a:lnTo>
                    <a:pt x="18779" y="9168"/>
                  </a:lnTo>
                  <a:lnTo>
                    <a:pt x="18777" y="9163"/>
                  </a:lnTo>
                  <a:lnTo>
                    <a:pt x="18774" y="9161"/>
                  </a:lnTo>
                  <a:lnTo>
                    <a:pt x="18771" y="9161"/>
                  </a:lnTo>
                  <a:lnTo>
                    <a:pt x="18770" y="9161"/>
                  </a:lnTo>
                  <a:lnTo>
                    <a:pt x="18770" y="9086"/>
                  </a:lnTo>
                  <a:lnTo>
                    <a:pt x="18772" y="9085"/>
                  </a:lnTo>
                  <a:lnTo>
                    <a:pt x="18781" y="9076"/>
                  </a:lnTo>
                  <a:lnTo>
                    <a:pt x="18785" y="9067"/>
                  </a:lnTo>
                  <a:lnTo>
                    <a:pt x="18785" y="9015"/>
                  </a:lnTo>
                  <a:lnTo>
                    <a:pt x="18783" y="9005"/>
                  </a:lnTo>
                  <a:lnTo>
                    <a:pt x="18776" y="8997"/>
                  </a:lnTo>
                  <a:lnTo>
                    <a:pt x="18772" y="8994"/>
                  </a:lnTo>
                  <a:lnTo>
                    <a:pt x="18771" y="8992"/>
                  </a:lnTo>
                  <a:lnTo>
                    <a:pt x="18771" y="8990"/>
                  </a:lnTo>
                  <a:lnTo>
                    <a:pt x="18771" y="8989"/>
                  </a:lnTo>
                  <a:lnTo>
                    <a:pt x="18770" y="8988"/>
                  </a:lnTo>
                  <a:lnTo>
                    <a:pt x="18769" y="8986"/>
                  </a:lnTo>
                  <a:lnTo>
                    <a:pt x="18768" y="8986"/>
                  </a:lnTo>
                  <a:lnTo>
                    <a:pt x="18768" y="8987"/>
                  </a:lnTo>
                  <a:lnTo>
                    <a:pt x="18767" y="8988"/>
                  </a:lnTo>
                  <a:lnTo>
                    <a:pt x="18766" y="8989"/>
                  </a:lnTo>
                  <a:lnTo>
                    <a:pt x="18766" y="8990"/>
                  </a:lnTo>
                  <a:lnTo>
                    <a:pt x="18765" y="8989"/>
                  </a:lnTo>
                  <a:lnTo>
                    <a:pt x="18759" y="8987"/>
                  </a:lnTo>
                  <a:lnTo>
                    <a:pt x="18760" y="8984"/>
                  </a:lnTo>
                  <a:lnTo>
                    <a:pt x="18762" y="8978"/>
                  </a:lnTo>
                  <a:lnTo>
                    <a:pt x="18763" y="8972"/>
                  </a:lnTo>
                  <a:lnTo>
                    <a:pt x="18763" y="8966"/>
                  </a:lnTo>
                  <a:lnTo>
                    <a:pt x="18763" y="8959"/>
                  </a:lnTo>
                  <a:lnTo>
                    <a:pt x="18762" y="8952"/>
                  </a:lnTo>
                  <a:lnTo>
                    <a:pt x="18761" y="8946"/>
                  </a:lnTo>
                  <a:lnTo>
                    <a:pt x="18760" y="8943"/>
                  </a:lnTo>
                  <a:lnTo>
                    <a:pt x="18769" y="8937"/>
                  </a:lnTo>
                  <a:lnTo>
                    <a:pt x="18778" y="8928"/>
                  </a:lnTo>
                  <a:lnTo>
                    <a:pt x="18782" y="8919"/>
                  </a:lnTo>
                  <a:lnTo>
                    <a:pt x="18782" y="8903"/>
                  </a:lnTo>
                  <a:lnTo>
                    <a:pt x="18780" y="8894"/>
                  </a:lnTo>
                  <a:lnTo>
                    <a:pt x="18776" y="8889"/>
                  </a:lnTo>
                  <a:lnTo>
                    <a:pt x="18776" y="8888"/>
                  </a:lnTo>
                  <a:lnTo>
                    <a:pt x="18776" y="8886"/>
                  </a:lnTo>
                  <a:lnTo>
                    <a:pt x="18775" y="8886"/>
                  </a:lnTo>
                  <a:lnTo>
                    <a:pt x="18775" y="8885"/>
                  </a:lnTo>
                  <a:lnTo>
                    <a:pt x="18774" y="8884"/>
                  </a:lnTo>
                  <a:lnTo>
                    <a:pt x="18773" y="8884"/>
                  </a:lnTo>
                  <a:lnTo>
                    <a:pt x="18773" y="8885"/>
                  </a:lnTo>
                  <a:lnTo>
                    <a:pt x="18772" y="8885"/>
                  </a:lnTo>
                  <a:lnTo>
                    <a:pt x="18773" y="8882"/>
                  </a:lnTo>
                  <a:lnTo>
                    <a:pt x="18774" y="8876"/>
                  </a:lnTo>
                  <a:lnTo>
                    <a:pt x="18774" y="8869"/>
                  </a:lnTo>
                  <a:lnTo>
                    <a:pt x="18774" y="8862"/>
                  </a:lnTo>
                  <a:lnTo>
                    <a:pt x="18773" y="8855"/>
                  </a:lnTo>
                  <a:lnTo>
                    <a:pt x="18772" y="8850"/>
                  </a:lnTo>
                  <a:lnTo>
                    <a:pt x="18770" y="8845"/>
                  </a:lnTo>
                  <a:lnTo>
                    <a:pt x="18769" y="8842"/>
                  </a:lnTo>
                  <a:lnTo>
                    <a:pt x="18766" y="8840"/>
                  </a:lnTo>
                  <a:lnTo>
                    <a:pt x="18764" y="8840"/>
                  </a:lnTo>
                  <a:lnTo>
                    <a:pt x="18759" y="8842"/>
                  </a:lnTo>
                  <a:lnTo>
                    <a:pt x="18757" y="8844"/>
                  </a:lnTo>
                  <a:lnTo>
                    <a:pt x="18755" y="8848"/>
                  </a:lnTo>
                  <a:lnTo>
                    <a:pt x="18754" y="8853"/>
                  </a:lnTo>
                  <a:lnTo>
                    <a:pt x="18753" y="8859"/>
                  </a:lnTo>
                  <a:lnTo>
                    <a:pt x="18752" y="8866"/>
                  </a:lnTo>
                  <a:lnTo>
                    <a:pt x="18752" y="8872"/>
                  </a:lnTo>
                  <a:lnTo>
                    <a:pt x="18753" y="8874"/>
                  </a:lnTo>
                  <a:lnTo>
                    <a:pt x="18747" y="8872"/>
                  </a:lnTo>
                  <a:lnTo>
                    <a:pt x="18730" y="8870"/>
                  </a:lnTo>
                  <a:lnTo>
                    <a:pt x="18730" y="8842"/>
                  </a:lnTo>
                  <a:lnTo>
                    <a:pt x="18740" y="8840"/>
                  </a:lnTo>
                  <a:lnTo>
                    <a:pt x="18756" y="8834"/>
                  </a:lnTo>
                  <a:lnTo>
                    <a:pt x="18769" y="8826"/>
                  </a:lnTo>
                  <a:lnTo>
                    <a:pt x="18778" y="8817"/>
                  </a:lnTo>
                  <a:lnTo>
                    <a:pt x="18782" y="8807"/>
                  </a:lnTo>
                  <a:lnTo>
                    <a:pt x="18782" y="8794"/>
                  </a:lnTo>
                  <a:lnTo>
                    <a:pt x="18780" y="8784"/>
                  </a:lnTo>
                  <a:lnTo>
                    <a:pt x="18775" y="8777"/>
                  </a:lnTo>
                  <a:lnTo>
                    <a:pt x="18775" y="8776"/>
                  </a:lnTo>
                  <a:lnTo>
                    <a:pt x="18775" y="8774"/>
                  </a:lnTo>
                  <a:lnTo>
                    <a:pt x="18775" y="8772"/>
                  </a:lnTo>
                  <a:lnTo>
                    <a:pt x="18774" y="8771"/>
                  </a:lnTo>
                  <a:lnTo>
                    <a:pt x="18774" y="8769"/>
                  </a:lnTo>
                  <a:lnTo>
                    <a:pt x="18773" y="8768"/>
                  </a:lnTo>
                  <a:lnTo>
                    <a:pt x="18772" y="8768"/>
                  </a:lnTo>
                  <a:lnTo>
                    <a:pt x="18771" y="8768"/>
                  </a:lnTo>
                  <a:lnTo>
                    <a:pt x="18770" y="8769"/>
                  </a:lnTo>
                  <a:lnTo>
                    <a:pt x="18770" y="8770"/>
                  </a:lnTo>
                  <a:lnTo>
                    <a:pt x="18769" y="8772"/>
                  </a:lnTo>
                  <a:lnTo>
                    <a:pt x="18769" y="8773"/>
                  </a:lnTo>
                  <a:lnTo>
                    <a:pt x="18762" y="8768"/>
                  </a:lnTo>
                  <a:lnTo>
                    <a:pt x="18747" y="8762"/>
                  </a:lnTo>
                  <a:lnTo>
                    <a:pt x="18745" y="8762"/>
                  </a:lnTo>
                  <a:lnTo>
                    <a:pt x="18746" y="8761"/>
                  </a:lnTo>
                  <a:lnTo>
                    <a:pt x="18746" y="8759"/>
                  </a:lnTo>
                  <a:lnTo>
                    <a:pt x="18746" y="8757"/>
                  </a:lnTo>
                  <a:lnTo>
                    <a:pt x="18746" y="8756"/>
                  </a:lnTo>
                  <a:lnTo>
                    <a:pt x="18746" y="8754"/>
                  </a:lnTo>
                  <a:lnTo>
                    <a:pt x="18745" y="8752"/>
                  </a:lnTo>
                  <a:lnTo>
                    <a:pt x="18745" y="8750"/>
                  </a:lnTo>
                  <a:lnTo>
                    <a:pt x="18744" y="8750"/>
                  </a:lnTo>
                  <a:lnTo>
                    <a:pt x="18743" y="8750"/>
                  </a:lnTo>
                  <a:lnTo>
                    <a:pt x="18742" y="8750"/>
                  </a:lnTo>
                  <a:lnTo>
                    <a:pt x="18742" y="8749"/>
                  </a:lnTo>
                  <a:lnTo>
                    <a:pt x="18743" y="8748"/>
                  </a:lnTo>
                  <a:lnTo>
                    <a:pt x="18743" y="8747"/>
                  </a:lnTo>
                  <a:lnTo>
                    <a:pt x="18743" y="8745"/>
                  </a:lnTo>
                  <a:lnTo>
                    <a:pt x="18743" y="8743"/>
                  </a:lnTo>
                  <a:lnTo>
                    <a:pt x="18743" y="8741"/>
                  </a:lnTo>
                  <a:lnTo>
                    <a:pt x="18743" y="8739"/>
                  </a:lnTo>
                  <a:lnTo>
                    <a:pt x="18743" y="8737"/>
                  </a:lnTo>
                  <a:lnTo>
                    <a:pt x="18742" y="8736"/>
                  </a:lnTo>
                  <a:lnTo>
                    <a:pt x="18742" y="8735"/>
                  </a:lnTo>
                  <a:lnTo>
                    <a:pt x="18742" y="8712"/>
                  </a:lnTo>
                  <a:lnTo>
                    <a:pt x="18741" y="8707"/>
                  </a:lnTo>
                  <a:lnTo>
                    <a:pt x="18741" y="8620"/>
                  </a:lnTo>
                  <a:lnTo>
                    <a:pt x="18727" y="8615"/>
                  </a:lnTo>
                  <a:lnTo>
                    <a:pt x="18726" y="7947"/>
                  </a:lnTo>
                  <a:lnTo>
                    <a:pt x="18730" y="7944"/>
                  </a:lnTo>
                  <a:lnTo>
                    <a:pt x="18730" y="7927"/>
                  </a:lnTo>
                  <a:lnTo>
                    <a:pt x="18718" y="7922"/>
                  </a:lnTo>
                  <a:lnTo>
                    <a:pt x="18716" y="7237"/>
                  </a:lnTo>
                  <a:lnTo>
                    <a:pt x="18720" y="7233"/>
                  </a:lnTo>
                  <a:lnTo>
                    <a:pt x="18720" y="7221"/>
                  </a:lnTo>
                  <a:lnTo>
                    <a:pt x="18713" y="7217"/>
                  </a:lnTo>
                  <a:lnTo>
                    <a:pt x="18712" y="6827"/>
                  </a:lnTo>
                  <a:lnTo>
                    <a:pt x="18719" y="6821"/>
                  </a:lnTo>
                  <a:lnTo>
                    <a:pt x="18718" y="6517"/>
                  </a:lnTo>
                  <a:lnTo>
                    <a:pt x="18712" y="6514"/>
                  </a:lnTo>
                  <a:lnTo>
                    <a:pt x="18712" y="6470"/>
                  </a:lnTo>
                  <a:lnTo>
                    <a:pt x="18705" y="6467"/>
                  </a:lnTo>
                  <a:lnTo>
                    <a:pt x="18704" y="6198"/>
                  </a:lnTo>
                  <a:lnTo>
                    <a:pt x="18702" y="6197"/>
                  </a:lnTo>
                  <a:lnTo>
                    <a:pt x="18697" y="6202"/>
                  </a:lnTo>
                  <a:lnTo>
                    <a:pt x="18697" y="6472"/>
                  </a:lnTo>
                  <a:lnTo>
                    <a:pt x="18690" y="6479"/>
                  </a:lnTo>
                  <a:lnTo>
                    <a:pt x="18690" y="6521"/>
                  </a:lnTo>
                  <a:lnTo>
                    <a:pt x="18685" y="6527"/>
                  </a:lnTo>
                  <a:lnTo>
                    <a:pt x="18685" y="6831"/>
                  </a:lnTo>
                  <a:lnTo>
                    <a:pt x="18691" y="6833"/>
                  </a:lnTo>
                  <a:lnTo>
                    <a:pt x="18692" y="7224"/>
                  </a:lnTo>
                  <a:lnTo>
                    <a:pt x="18685" y="7231"/>
                  </a:lnTo>
                  <a:lnTo>
                    <a:pt x="18685" y="7243"/>
                  </a:lnTo>
                  <a:lnTo>
                    <a:pt x="18688" y="7245"/>
                  </a:lnTo>
                  <a:lnTo>
                    <a:pt x="18689" y="7928"/>
                  </a:lnTo>
                  <a:lnTo>
                    <a:pt x="18677" y="7938"/>
                  </a:lnTo>
                  <a:lnTo>
                    <a:pt x="18677" y="7955"/>
                  </a:lnTo>
                  <a:lnTo>
                    <a:pt x="18681" y="7956"/>
                  </a:lnTo>
                  <a:lnTo>
                    <a:pt x="18682" y="8622"/>
                  </a:lnTo>
                  <a:lnTo>
                    <a:pt x="18668" y="8632"/>
                  </a:lnTo>
                  <a:lnTo>
                    <a:pt x="18668" y="8711"/>
                  </a:lnTo>
                  <a:lnTo>
                    <a:pt x="18667" y="8714"/>
                  </a:lnTo>
                  <a:lnTo>
                    <a:pt x="18667" y="8729"/>
                  </a:lnTo>
                  <a:lnTo>
                    <a:pt x="18666" y="8732"/>
                  </a:lnTo>
                  <a:lnTo>
                    <a:pt x="18665" y="8739"/>
                  </a:lnTo>
                  <a:lnTo>
                    <a:pt x="18665" y="8745"/>
                  </a:lnTo>
                  <a:lnTo>
                    <a:pt x="18665" y="8752"/>
                  </a:lnTo>
                  <a:lnTo>
                    <a:pt x="18666" y="8759"/>
                  </a:lnTo>
                  <a:lnTo>
                    <a:pt x="18667" y="8761"/>
                  </a:lnTo>
                  <a:lnTo>
                    <a:pt x="18667" y="8765"/>
                  </a:lnTo>
                  <a:lnTo>
                    <a:pt x="18653" y="8771"/>
                  </a:lnTo>
                  <a:lnTo>
                    <a:pt x="18650" y="8772"/>
                  </a:lnTo>
                  <a:lnTo>
                    <a:pt x="18650" y="8770"/>
                  </a:lnTo>
                  <a:lnTo>
                    <a:pt x="18649" y="8764"/>
                  </a:lnTo>
                  <a:lnTo>
                    <a:pt x="18648" y="8757"/>
                  </a:lnTo>
                  <a:lnTo>
                    <a:pt x="18647" y="8753"/>
                  </a:lnTo>
                  <a:lnTo>
                    <a:pt x="18645" y="8750"/>
                  </a:lnTo>
                  <a:lnTo>
                    <a:pt x="18643" y="8748"/>
                  </a:lnTo>
                  <a:lnTo>
                    <a:pt x="18640" y="8748"/>
                  </a:lnTo>
                  <a:lnTo>
                    <a:pt x="18635" y="8750"/>
                  </a:lnTo>
                  <a:lnTo>
                    <a:pt x="18633" y="8752"/>
                  </a:lnTo>
                  <a:lnTo>
                    <a:pt x="18631" y="8756"/>
                  </a:lnTo>
                  <a:lnTo>
                    <a:pt x="18630" y="8761"/>
                  </a:lnTo>
                  <a:lnTo>
                    <a:pt x="18629" y="8767"/>
                  </a:lnTo>
                  <a:lnTo>
                    <a:pt x="18629" y="8774"/>
                  </a:lnTo>
                  <a:lnTo>
                    <a:pt x="18629" y="8780"/>
                  </a:lnTo>
                  <a:lnTo>
                    <a:pt x="18629" y="8787"/>
                  </a:lnTo>
                  <a:lnTo>
                    <a:pt x="18630" y="8791"/>
                  </a:lnTo>
                  <a:lnTo>
                    <a:pt x="18627" y="8798"/>
                  </a:lnTo>
                  <a:lnTo>
                    <a:pt x="18627" y="8811"/>
                  </a:lnTo>
                  <a:lnTo>
                    <a:pt x="18629" y="8820"/>
                  </a:lnTo>
                  <a:lnTo>
                    <a:pt x="18636" y="8829"/>
                  </a:lnTo>
                  <a:lnTo>
                    <a:pt x="18648" y="8836"/>
                  </a:lnTo>
                  <a:lnTo>
                    <a:pt x="18663" y="8842"/>
                  </a:lnTo>
                  <a:lnTo>
                    <a:pt x="18679" y="8845"/>
                  </a:lnTo>
                  <a:lnTo>
                    <a:pt x="18679" y="8872"/>
                  </a:lnTo>
                  <a:lnTo>
                    <a:pt x="18669" y="8874"/>
                  </a:lnTo>
                  <a:lnTo>
                    <a:pt x="18653" y="8881"/>
                  </a:lnTo>
                  <a:lnTo>
                    <a:pt x="18650" y="8883"/>
                  </a:lnTo>
                  <a:lnTo>
                    <a:pt x="18650" y="8882"/>
                  </a:lnTo>
                  <a:lnTo>
                    <a:pt x="18650" y="8875"/>
                  </a:lnTo>
                  <a:lnTo>
                    <a:pt x="18649" y="8868"/>
                  </a:lnTo>
                  <a:lnTo>
                    <a:pt x="18648" y="8862"/>
                  </a:lnTo>
                  <a:lnTo>
                    <a:pt x="18646" y="8858"/>
                  </a:lnTo>
                  <a:lnTo>
                    <a:pt x="18644" y="8855"/>
                  </a:lnTo>
                  <a:lnTo>
                    <a:pt x="18642" y="8853"/>
                  </a:lnTo>
                  <a:lnTo>
                    <a:pt x="18640" y="8853"/>
                  </a:lnTo>
                  <a:lnTo>
                    <a:pt x="18634" y="8855"/>
                  </a:lnTo>
                  <a:lnTo>
                    <a:pt x="18632" y="8857"/>
                  </a:lnTo>
                  <a:lnTo>
                    <a:pt x="18631" y="8861"/>
                  </a:lnTo>
                  <a:lnTo>
                    <a:pt x="18629" y="8866"/>
                  </a:lnTo>
                  <a:lnTo>
                    <a:pt x="18628" y="8872"/>
                  </a:lnTo>
                  <a:lnTo>
                    <a:pt x="18628" y="8878"/>
                  </a:lnTo>
                  <a:lnTo>
                    <a:pt x="18628" y="8885"/>
                  </a:lnTo>
                  <a:lnTo>
                    <a:pt x="18629" y="8892"/>
                  </a:lnTo>
                  <a:lnTo>
                    <a:pt x="18630" y="8898"/>
                  </a:lnTo>
                  <a:lnTo>
                    <a:pt x="18630" y="8900"/>
                  </a:lnTo>
                  <a:lnTo>
                    <a:pt x="18628" y="8907"/>
                  </a:lnTo>
                  <a:lnTo>
                    <a:pt x="18628" y="8922"/>
                  </a:lnTo>
                  <a:lnTo>
                    <a:pt x="18629" y="8932"/>
                  </a:lnTo>
                  <a:lnTo>
                    <a:pt x="18636" y="8940"/>
                  </a:lnTo>
                  <a:lnTo>
                    <a:pt x="18648" y="8947"/>
                  </a:lnTo>
                  <a:lnTo>
                    <a:pt x="18663" y="8953"/>
                  </a:lnTo>
                  <a:lnTo>
                    <a:pt x="18680" y="8956"/>
                  </a:lnTo>
                  <a:lnTo>
                    <a:pt x="18680" y="8983"/>
                  </a:lnTo>
                  <a:lnTo>
                    <a:pt x="18668" y="8985"/>
                  </a:lnTo>
                  <a:lnTo>
                    <a:pt x="18651" y="8992"/>
                  </a:lnTo>
                  <a:lnTo>
                    <a:pt x="18638" y="9000"/>
                  </a:lnTo>
                  <a:lnTo>
                    <a:pt x="18629" y="9009"/>
                  </a:lnTo>
                  <a:lnTo>
                    <a:pt x="18625" y="9019"/>
                  </a:lnTo>
                  <a:lnTo>
                    <a:pt x="18625" y="9071"/>
                  </a:lnTo>
                  <a:lnTo>
                    <a:pt x="18627" y="9080"/>
                  </a:lnTo>
                  <a:lnTo>
                    <a:pt x="18634" y="9088"/>
                  </a:lnTo>
                  <a:lnTo>
                    <a:pt x="18640" y="9092"/>
                  </a:lnTo>
                  <a:lnTo>
                    <a:pt x="18640" y="9238"/>
                  </a:lnTo>
                  <a:lnTo>
                    <a:pt x="18614" y="9243"/>
                  </a:lnTo>
                  <a:lnTo>
                    <a:pt x="18588" y="9252"/>
                  </a:lnTo>
                  <a:lnTo>
                    <a:pt x="18588" y="9245"/>
                  </a:lnTo>
                  <a:lnTo>
                    <a:pt x="18587" y="9239"/>
                  </a:lnTo>
                  <a:lnTo>
                    <a:pt x="18585" y="9234"/>
                  </a:lnTo>
                  <a:lnTo>
                    <a:pt x="18583" y="9230"/>
                  </a:lnTo>
                  <a:lnTo>
                    <a:pt x="18580" y="9225"/>
                  </a:lnTo>
                  <a:lnTo>
                    <a:pt x="18578" y="9223"/>
                  </a:lnTo>
                  <a:lnTo>
                    <a:pt x="18575" y="9223"/>
                  </a:lnTo>
                  <a:lnTo>
                    <a:pt x="18573" y="9224"/>
                  </a:lnTo>
                  <a:lnTo>
                    <a:pt x="18570" y="9227"/>
                  </a:lnTo>
                  <a:lnTo>
                    <a:pt x="18568" y="9232"/>
                  </a:lnTo>
                  <a:lnTo>
                    <a:pt x="18567" y="9237"/>
                  </a:lnTo>
                  <a:lnTo>
                    <a:pt x="18566" y="9244"/>
                  </a:lnTo>
                  <a:lnTo>
                    <a:pt x="18565" y="9250"/>
                  </a:lnTo>
                  <a:lnTo>
                    <a:pt x="18566" y="9258"/>
                  </a:lnTo>
                  <a:lnTo>
                    <a:pt x="18566" y="9261"/>
                  </a:lnTo>
                  <a:lnTo>
                    <a:pt x="18539" y="9276"/>
                  </a:lnTo>
                  <a:lnTo>
                    <a:pt x="18517" y="9297"/>
                  </a:lnTo>
                  <a:lnTo>
                    <a:pt x="18509" y="9320"/>
                  </a:lnTo>
                  <a:lnTo>
                    <a:pt x="18509" y="9378"/>
                  </a:lnTo>
                  <a:lnTo>
                    <a:pt x="18486" y="9401"/>
                  </a:lnTo>
                  <a:lnTo>
                    <a:pt x="18477" y="9426"/>
                  </a:lnTo>
                  <a:lnTo>
                    <a:pt x="18483" y="9451"/>
                  </a:lnTo>
                  <a:lnTo>
                    <a:pt x="18490" y="9458"/>
                  </a:lnTo>
                  <a:lnTo>
                    <a:pt x="18490" y="9477"/>
                  </a:lnTo>
                  <a:lnTo>
                    <a:pt x="18482" y="9485"/>
                  </a:lnTo>
                  <a:lnTo>
                    <a:pt x="18472" y="9510"/>
                  </a:lnTo>
                  <a:lnTo>
                    <a:pt x="18472" y="9603"/>
                  </a:lnTo>
                  <a:lnTo>
                    <a:pt x="18474" y="9609"/>
                  </a:lnTo>
                  <a:lnTo>
                    <a:pt x="18477" y="9620"/>
                  </a:lnTo>
                  <a:lnTo>
                    <a:pt x="18479" y="9626"/>
                  </a:lnTo>
                  <a:lnTo>
                    <a:pt x="18479" y="9627"/>
                  </a:lnTo>
                  <a:lnTo>
                    <a:pt x="18492" y="9673"/>
                  </a:lnTo>
                  <a:lnTo>
                    <a:pt x="18492" y="9762"/>
                  </a:lnTo>
                  <a:lnTo>
                    <a:pt x="18493" y="9767"/>
                  </a:lnTo>
                  <a:lnTo>
                    <a:pt x="18507" y="9832"/>
                  </a:lnTo>
                  <a:lnTo>
                    <a:pt x="18507" y="9918"/>
                  </a:lnTo>
                  <a:lnTo>
                    <a:pt x="18508" y="9922"/>
                  </a:lnTo>
                  <a:lnTo>
                    <a:pt x="18522" y="9981"/>
                  </a:lnTo>
                  <a:lnTo>
                    <a:pt x="18522" y="10051"/>
                  </a:lnTo>
                  <a:lnTo>
                    <a:pt x="18523" y="10055"/>
                  </a:lnTo>
                  <a:lnTo>
                    <a:pt x="18536" y="10107"/>
                  </a:lnTo>
                  <a:lnTo>
                    <a:pt x="18536" y="10176"/>
                  </a:lnTo>
                  <a:lnTo>
                    <a:pt x="18536" y="10190"/>
                  </a:lnTo>
                  <a:lnTo>
                    <a:pt x="18540" y="10205"/>
                  </a:lnTo>
                  <a:lnTo>
                    <a:pt x="18555" y="10220"/>
                  </a:lnTo>
                  <a:lnTo>
                    <a:pt x="18570" y="10237"/>
                  </a:lnTo>
                  <a:lnTo>
                    <a:pt x="18582" y="10254"/>
                  </a:lnTo>
                  <a:lnTo>
                    <a:pt x="18593" y="10285"/>
                  </a:lnTo>
                  <a:lnTo>
                    <a:pt x="18601" y="10318"/>
                  </a:lnTo>
                  <a:lnTo>
                    <a:pt x="18614" y="10364"/>
                  </a:lnTo>
                  <a:lnTo>
                    <a:pt x="18619" y="10403"/>
                  </a:lnTo>
                  <a:lnTo>
                    <a:pt x="18622" y="10438"/>
                  </a:lnTo>
                  <a:lnTo>
                    <a:pt x="18626" y="10487"/>
                  </a:lnTo>
                  <a:lnTo>
                    <a:pt x="18628" y="10493"/>
                  </a:lnTo>
                  <a:lnTo>
                    <a:pt x="18634" y="10498"/>
                  </a:lnTo>
                  <a:lnTo>
                    <a:pt x="18634" y="10505"/>
                  </a:lnTo>
                  <a:lnTo>
                    <a:pt x="18603" y="16449"/>
                  </a:lnTo>
                  <a:lnTo>
                    <a:pt x="18339" y="16362"/>
                  </a:lnTo>
                  <a:lnTo>
                    <a:pt x="18334" y="12821"/>
                  </a:lnTo>
                  <a:lnTo>
                    <a:pt x="18298" y="12571"/>
                  </a:lnTo>
                  <a:lnTo>
                    <a:pt x="18013" y="12431"/>
                  </a:lnTo>
                  <a:lnTo>
                    <a:pt x="17495" y="12483"/>
                  </a:lnTo>
                  <a:lnTo>
                    <a:pt x="17274" y="12694"/>
                  </a:lnTo>
                  <a:lnTo>
                    <a:pt x="17250" y="17995"/>
                  </a:lnTo>
                  <a:lnTo>
                    <a:pt x="17009" y="17994"/>
                  </a:lnTo>
                  <a:lnTo>
                    <a:pt x="17113" y="17522"/>
                  </a:lnTo>
                  <a:lnTo>
                    <a:pt x="17115" y="13072"/>
                  </a:lnTo>
                  <a:lnTo>
                    <a:pt x="17045" y="12758"/>
                  </a:lnTo>
                  <a:lnTo>
                    <a:pt x="17045" y="12233"/>
                  </a:lnTo>
                  <a:lnTo>
                    <a:pt x="17115" y="11889"/>
                  </a:lnTo>
                  <a:lnTo>
                    <a:pt x="16673" y="11760"/>
                  </a:lnTo>
                  <a:lnTo>
                    <a:pt x="16645" y="11667"/>
                  </a:lnTo>
                  <a:lnTo>
                    <a:pt x="16427" y="11603"/>
                  </a:lnTo>
                  <a:lnTo>
                    <a:pt x="16398" y="11626"/>
                  </a:lnTo>
                  <a:lnTo>
                    <a:pt x="16398" y="11662"/>
                  </a:lnTo>
                  <a:lnTo>
                    <a:pt x="16369" y="11653"/>
                  </a:lnTo>
                  <a:lnTo>
                    <a:pt x="16263" y="11740"/>
                  </a:lnTo>
                  <a:lnTo>
                    <a:pt x="16208" y="11784"/>
                  </a:lnTo>
                  <a:lnTo>
                    <a:pt x="16208" y="11921"/>
                  </a:lnTo>
                  <a:lnTo>
                    <a:pt x="16186" y="11939"/>
                  </a:lnTo>
                  <a:lnTo>
                    <a:pt x="16187" y="14030"/>
                  </a:lnTo>
                  <a:lnTo>
                    <a:pt x="16117" y="14030"/>
                  </a:lnTo>
                  <a:lnTo>
                    <a:pt x="16115" y="11946"/>
                  </a:lnTo>
                  <a:lnTo>
                    <a:pt x="16085" y="11506"/>
                  </a:lnTo>
                  <a:lnTo>
                    <a:pt x="16048" y="11501"/>
                  </a:lnTo>
                  <a:lnTo>
                    <a:pt x="16048" y="11488"/>
                  </a:lnTo>
                  <a:lnTo>
                    <a:pt x="16080" y="11390"/>
                  </a:lnTo>
                  <a:lnTo>
                    <a:pt x="16114" y="10754"/>
                  </a:lnTo>
                  <a:lnTo>
                    <a:pt x="15532" y="10668"/>
                  </a:lnTo>
                  <a:lnTo>
                    <a:pt x="15463" y="11084"/>
                  </a:lnTo>
                  <a:lnTo>
                    <a:pt x="15464" y="11577"/>
                  </a:lnTo>
                  <a:lnTo>
                    <a:pt x="15487" y="11580"/>
                  </a:lnTo>
                  <a:lnTo>
                    <a:pt x="15464" y="11701"/>
                  </a:lnTo>
                  <a:lnTo>
                    <a:pt x="15470" y="16611"/>
                  </a:lnTo>
                  <a:lnTo>
                    <a:pt x="15432" y="16608"/>
                  </a:lnTo>
                  <a:lnTo>
                    <a:pt x="15408" y="16613"/>
                  </a:lnTo>
                  <a:lnTo>
                    <a:pt x="15379" y="16611"/>
                  </a:lnTo>
                  <a:lnTo>
                    <a:pt x="15332" y="16621"/>
                  </a:lnTo>
                  <a:lnTo>
                    <a:pt x="15327" y="12900"/>
                  </a:lnTo>
                  <a:lnTo>
                    <a:pt x="15317" y="12887"/>
                  </a:lnTo>
                  <a:lnTo>
                    <a:pt x="15317" y="12771"/>
                  </a:lnTo>
                  <a:lnTo>
                    <a:pt x="15326" y="12771"/>
                  </a:lnTo>
                  <a:lnTo>
                    <a:pt x="15326" y="12256"/>
                  </a:lnTo>
                  <a:lnTo>
                    <a:pt x="15316" y="12240"/>
                  </a:lnTo>
                  <a:lnTo>
                    <a:pt x="15316" y="12154"/>
                  </a:lnTo>
                  <a:lnTo>
                    <a:pt x="15265" y="12060"/>
                  </a:lnTo>
                  <a:lnTo>
                    <a:pt x="15253" y="12060"/>
                  </a:lnTo>
                  <a:lnTo>
                    <a:pt x="15253" y="11982"/>
                  </a:lnTo>
                  <a:lnTo>
                    <a:pt x="15225" y="11930"/>
                  </a:lnTo>
                  <a:lnTo>
                    <a:pt x="15171" y="11830"/>
                  </a:lnTo>
                  <a:lnTo>
                    <a:pt x="15158" y="11830"/>
                  </a:lnTo>
                  <a:lnTo>
                    <a:pt x="15158" y="11799"/>
                  </a:lnTo>
                  <a:lnTo>
                    <a:pt x="15143" y="11771"/>
                  </a:lnTo>
                  <a:lnTo>
                    <a:pt x="14883" y="11776"/>
                  </a:lnTo>
                  <a:lnTo>
                    <a:pt x="14858" y="11927"/>
                  </a:lnTo>
                  <a:lnTo>
                    <a:pt x="14523" y="11932"/>
                  </a:lnTo>
                  <a:lnTo>
                    <a:pt x="14598" y="12583"/>
                  </a:lnTo>
                  <a:lnTo>
                    <a:pt x="14602" y="12587"/>
                  </a:lnTo>
                  <a:lnTo>
                    <a:pt x="14602" y="12710"/>
                  </a:lnTo>
                  <a:lnTo>
                    <a:pt x="14589" y="12710"/>
                  </a:lnTo>
                  <a:lnTo>
                    <a:pt x="14526" y="13209"/>
                  </a:lnTo>
                  <a:lnTo>
                    <a:pt x="14533" y="16644"/>
                  </a:lnTo>
                  <a:lnTo>
                    <a:pt x="14243" y="16624"/>
                  </a:lnTo>
                  <a:lnTo>
                    <a:pt x="14243" y="16582"/>
                  </a:lnTo>
                  <a:lnTo>
                    <a:pt x="14241" y="16268"/>
                  </a:lnTo>
                  <a:lnTo>
                    <a:pt x="14231" y="16267"/>
                  </a:lnTo>
                  <a:lnTo>
                    <a:pt x="14226" y="16175"/>
                  </a:lnTo>
                  <a:lnTo>
                    <a:pt x="14216" y="16174"/>
                  </a:lnTo>
                  <a:lnTo>
                    <a:pt x="14215" y="16167"/>
                  </a:lnTo>
                  <a:lnTo>
                    <a:pt x="14122" y="16157"/>
                  </a:lnTo>
                  <a:lnTo>
                    <a:pt x="14027" y="16148"/>
                  </a:lnTo>
                  <a:lnTo>
                    <a:pt x="14012" y="16154"/>
                  </a:lnTo>
                  <a:lnTo>
                    <a:pt x="13987" y="16151"/>
                  </a:lnTo>
                  <a:lnTo>
                    <a:pt x="13941" y="16171"/>
                  </a:lnTo>
                  <a:lnTo>
                    <a:pt x="13935" y="16174"/>
                  </a:lnTo>
                  <a:lnTo>
                    <a:pt x="13891" y="16192"/>
                  </a:lnTo>
                  <a:lnTo>
                    <a:pt x="13886" y="16292"/>
                  </a:lnTo>
                  <a:lnTo>
                    <a:pt x="13878" y="16295"/>
                  </a:lnTo>
                  <a:lnTo>
                    <a:pt x="13879" y="16597"/>
                  </a:lnTo>
                  <a:lnTo>
                    <a:pt x="13879" y="16601"/>
                  </a:lnTo>
                  <a:lnTo>
                    <a:pt x="13823" y="16597"/>
                  </a:lnTo>
                  <a:lnTo>
                    <a:pt x="13640" y="16586"/>
                  </a:lnTo>
                  <a:lnTo>
                    <a:pt x="13571" y="16582"/>
                  </a:lnTo>
                  <a:lnTo>
                    <a:pt x="13593" y="12714"/>
                  </a:lnTo>
                  <a:lnTo>
                    <a:pt x="13381" y="12714"/>
                  </a:lnTo>
                  <a:lnTo>
                    <a:pt x="13355" y="12714"/>
                  </a:lnTo>
                  <a:lnTo>
                    <a:pt x="13357" y="12056"/>
                  </a:lnTo>
                  <a:lnTo>
                    <a:pt x="13104" y="12058"/>
                  </a:lnTo>
                  <a:lnTo>
                    <a:pt x="13104" y="12714"/>
                  </a:lnTo>
                  <a:lnTo>
                    <a:pt x="12951" y="12714"/>
                  </a:lnTo>
                  <a:lnTo>
                    <a:pt x="12955" y="16565"/>
                  </a:lnTo>
                  <a:lnTo>
                    <a:pt x="12808" y="16566"/>
                  </a:lnTo>
                  <a:lnTo>
                    <a:pt x="12670" y="16568"/>
                  </a:lnTo>
                  <a:lnTo>
                    <a:pt x="12700" y="16364"/>
                  </a:lnTo>
                  <a:lnTo>
                    <a:pt x="12744" y="16019"/>
                  </a:lnTo>
                  <a:lnTo>
                    <a:pt x="12781" y="15667"/>
                  </a:lnTo>
                  <a:lnTo>
                    <a:pt x="12810" y="15310"/>
                  </a:lnTo>
                  <a:lnTo>
                    <a:pt x="12832" y="14946"/>
                  </a:lnTo>
                  <a:lnTo>
                    <a:pt x="12846" y="14580"/>
                  </a:lnTo>
                  <a:lnTo>
                    <a:pt x="12853" y="14211"/>
                  </a:lnTo>
                  <a:lnTo>
                    <a:pt x="12851" y="13841"/>
                  </a:lnTo>
                  <a:lnTo>
                    <a:pt x="12843" y="13472"/>
                  </a:lnTo>
                  <a:lnTo>
                    <a:pt x="12826" y="13103"/>
                  </a:lnTo>
                  <a:lnTo>
                    <a:pt x="12802" y="12737"/>
                  </a:lnTo>
                  <a:lnTo>
                    <a:pt x="12770" y="12375"/>
                  </a:lnTo>
                  <a:lnTo>
                    <a:pt x="12770" y="12317"/>
                  </a:lnTo>
                  <a:lnTo>
                    <a:pt x="12760" y="12291"/>
                  </a:lnTo>
                  <a:lnTo>
                    <a:pt x="12732" y="12266"/>
                  </a:lnTo>
                  <a:lnTo>
                    <a:pt x="12705" y="12252"/>
                  </a:lnTo>
                  <a:lnTo>
                    <a:pt x="12704" y="11573"/>
                  </a:lnTo>
                  <a:lnTo>
                    <a:pt x="12692" y="11553"/>
                  </a:lnTo>
                  <a:lnTo>
                    <a:pt x="12682" y="11552"/>
                  </a:lnTo>
                  <a:lnTo>
                    <a:pt x="12681" y="10550"/>
                  </a:lnTo>
                  <a:lnTo>
                    <a:pt x="12663" y="10542"/>
                  </a:lnTo>
                  <a:lnTo>
                    <a:pt x="12645" y="10548"/>
                  </a:lnTo>
                  <a:lnTo>
                    <a:pt x="12645" y="10561"/>
                  </a:lnTo>
                  <a:lnTo>
                    <a:pt x="12646" y="11550"/>
                  </a:lnTo>
                  <a:lnTo>
                    <a:pt x="12624" y="11562"/>
                  </a:lnTo>
                  <a:lnTo>
                    <a:pt x="12624" y="12226"/>
                  </a:lnTo>
                  <a:lnTo>
                    <a:pt x="12569" y="12216"/>
                  </a:lnTo>
                  <a:lnTo>
                    <a:pt x="12501" y="12211"/>
                  </a:lnTo>
                  <a:lnTo>
                    <a:pt x="12467" y="12213"/>
                  </a:lnTo>
                  <a:lnTo>
                    <a:pt x="12465" y="11474"/>
                  </a:lnTo>
                  <a:lnTo>
                    <a:pt x="12439" y="11464"/>
                  </a:lnTo>
                  <a:lnTo>
                    <a:pt x="12436" y="10118"/>
                  </a:lnTo>
                  <a:lnTo>
                    <a:pt x="12415" y="10108"/>
                  </a:lnTo>
                  <a:lnTo>
                    <a:pt x="12394" y="10115"/>
                  </a:lnTo>
                  <a:lnTo>
                    <a:pt x="12393" y="10131"/>
                  </a:lnTo>
                  <a:lnTo>
                    <a:pt x="12396" y="11461"/>
                  </a:lnTo>
                  <a:lnTo>
                    <a:pt x="12370" y="11466"/>
                  </a:lnTo>
                  <a:lnTo>
                    <a:pt x="12367" y="11493"/>
                  </a:lnTo>
                  <a:lnTo>
                    <a:pt x="12369" y="12226"/>
                  </a:lnTo>
                  <a:lnTo>
                    <a:pt x="12321" y="12241"/>
                  </a:lnTo>
                  <a:lnTo>
                    <a:pt x="12284" y="12261"/>
                  </a:lnTo>
                  <a:lnTo>
                    <a:pt x="12264" y="12286"/>
                  </a:lnTo>
                  <a:lnTo>
                    <a:pt x="12261" y="12312"/>
                  </a:lnTo>
                  <a:lnTo>
                    <a:pt x="12261" y="12370"/>
                  </a:lnTo>
                  <a:lnTo>
                    <a:pt x="12231" y="12732"/>
                  </a:lnTo>
                  <a:lnTo>
                    <a:pt x="12207" y="13099"/>
                  </a:lnTo>
                  <a:lnTo>
                    <a:pt x="12192" y="13468"/>
                  </a:lnTo>
                  <a:lnTo>
                    <a:pt x="12184" y="13838"/>
                  </a:lnTo>
                  <a:lnTo>
                    <a:pt x="12184" y="14209"/>
                  </a:lnTo>
                  <a:lnTo>
                    <a:pt x="12192" y="14579"/>
                  </a:lnTo>
                  <a:lnTo>
                    <a:pt x="12207" y="14946"/>
                  </a:lnTo>
                  <a:lnTo>
                    <a:pt x="12230" y="15310"/>
                  </a:lnTo>
                  <a:lnTo>
                    <a:pt x="12261" y="15668"/>
                  </a:lnTo>
                  <a:lnTo>
                    <a:pt x="12298" y="16020"/>
                  </a:lnTo>
                  <a:lnTo>
                    <a:pt x="12344" y="16366"/>
                  </a:lnTo>
                  <a:lnTo>
                    <a:pt x="12360" y="16474"/>
                  </a:lnTo>
                  <a:lnTo>
                    <a:pt x="12349" y="16474"/>
                  </a:lnTo>
                  <a:lnTo>
                    <a:pt x="12349" y="16520"/>
                  </a:lnTo>
                  <a:lnTo>
                    <a:pt x="12336" y="16520"/>
                  </a:lnTo>
                  <a:lnTo>
                    <a:pt x="12334" y="16799"/>
                  </a:lnTo>
                  <a:lnTo>
                    <a:pt x="12332" y="17130"/>
                  </a:lnTo>
                  <a:lnTo>
                    <a:pt x="12321" y="17219"/>
                  </a:lnTo>
                  <a:lnTo>
                    <a:pt x="12300" y="17395"/>
                  </a:lnTo>
                  <a:lnTo>
                    <a:pt x="12295" y="17443"/>
                  </a:lnTo>
                  <a:lnTo>
                    <a:pt x="12295" y="17318"/>
                  </a:lnTo>
                  <a:lnTo>
                    <a:pt x="11860" y="17231"/>
                  </a:lnTo>
                  <a:lnTo>
                    <a:pt x="11849" y="8856"/>
                  </a:lnTo>
                  <a:lnTo>
                    <a:pt x="11872" y="8848"/>
                  </a:lnTo>
                  <a:lnTo>
                    <a:pt x="11871" y="8604"/>
                  </a:lnTo>
                  <a:lnTo>
                    <a:pt x="11825" y="8590"/>
                  </a:lnTo>
                  <a:lnTo>
                    <a:pt x="11823" y="6665"/>
                  </a:lnTo>
                  <a:lnTo>
                    <a:pt x="11846" y="6653"/>
                  </a:lnTo>
                  <a:lnTo>
                    <a:pt x="11845" y="6411"/>
                  </a:lnTo>
                  <a:lnTo>
                    <a:pt x="11788" y="6386"/>
                  </a:lnTo>
                  <a:lnTo>
                    <a:pt x="11787" y="6352"/>
                  </a:lnTo>
                  <a:lnTo>
                    <a:pt x="11785" y="6343"/>
                  </a:lnTo>
                  <a:lnTo>
                    <a:pt x="11777" y="6335"/>
                  </a:lnTo>
                  <a:lnTo>
                    <a:pt x="11758" y="5157"/>
                  </a:lnTo>
                  <a:lnTo>
                    <a:pt x="11770" y="5150"/>
                  </a:lnTo>
                  <a:lnTo>
                    <a:pt x="11769" y="4909"/>
                  </a:lnTo>
                  <a:lnTo>
                    <a:pt x="11721" y="4884"/>
                  </a:lnTo>
                  <a:lnTo>
                    <a:pt x="11721" y="4850"/>
                  </a:lnTo>
                  <a:lnTo>
                    <a:pt x="11719" y="4841"/>
                  </a:lnTo>
                  <a:lnTo>
                    <a:pt x="11712" y="4833"/>
                  </a:lnTo>
                  <a:lnTo>
                    <a:pt x="11706" y="4829"/>
                  </a:lnTo>
                  <a:lnTo>
                    <a:pt x="11687" y="4168"/>
                  </a:lnTo>
                  <a:lnTo>
                    <a:pt x="11695" y="4163"/>
                  </a:lnTo>
                  <a:lnTo>
                    <a:pt x="11695" y="3922"/>
                  </a:lnTo>
                  <a:lnTo>
                    <a:pt x="11656" y="3900"/>
                  </a:lnTo>
                  <a:lnTo>
                    <a:pt x="11656" y="3870"/>
                  </a:lnTo>
                  <a:lnTo>
                    <a:pt x="11654" y="3863"/>
                  </a:lnTo>
                  <a:lnTo>
                    <a:pt x="11649" y="3855"/>
                  </a:lnTo>
                  <a:lnTo>
                    <a:pt x="11641" y="3849"/>
                  </a:lnTo>
                  <a:lnTo>
                    <a:pt x="11635" y="3846"/>
                  </a:lnTo>
                  <a:lnTo>
                    <a:pt x="11634" y="3846"/>
                  </a:lnTo>
                  <a:lnTo>
                    <a:pt x="11614" y="3330"/>
                  </a:lnTo>
                  <a:lnTo>
                    <a:pt x="11586" y="3314"/>
                  </a:lnTo>
                  <a:lnTo>
                    <a:pt x="11586" y="3307"/>
                  </a:lnTo>
                  <a:lnTo>
                    <a:pt x="11625" y="3330"/>
                  </a:lnTo>
                  <a:lnTo>
                    <a:pt x="11624" y="3090"/>
                  </a:lnTo>
                  <a:lnTo>
                    <a:pt x="11595" y="3072"/>
                  </a:lnTo>
                  <a:lnTo>
                    <a:pt x="11595" y="3048"/>
                  </a:lnTo>
                  <a:lnTo>
                    <a:pt x="11593" y="3041"/>
                  </a:lnTo>
                  <a:lnTo>
                    <a:pt x="11589" y="3036"/>
                  </a:lnTo>
                  <a:lnTo>
                    <a:pt x="11583" y="3031"/>
                  </a:lnTo>
                  <a:lnTo>
                    <a:pt x="11576" y="3027"/>
                  </a:lnTo>
                  <a:lnTo>
                    <a:pt x="11567" y="3025"/>
                  </a:lnTo>
                  <a:lnTo>
                    <a:pt x="11562" y="3025"/>
                  </a:lnTo>
                  <a:lnTo>
                    <a:pt x="11550" y="2690"/>
                  </a:lnTo>
                  <a:lnTo>
                    <a:pt x="11521" y="2591"/>
                  </a:lnTo>
                  <a:lnTo>
                    <a:pt x="11517" y="2402"/>
                  </a:lnTo>
                  <a:lnTo>
                    <a:pt x="11483" y="2328"/>
                  </a:lnTo>
                  <a:lnTo>
                    <a:pt x="11479" y="2165"/>
                  </a:lnTo>
                  <a:lnTo>
                    <a:pt x="11469" y="2150"/>
                  </a:lnTo>
                  <a:lnTo>
                    <a:pt x="11469" y="2149"/>
                  </a:lnTo>
                  <a:lnTo>
                    <a:pt x="11469" y="2147"/>
                  </a:lnTo>
                  <a:lnTo>
                    <a:pt x="11467" y="2145"/>
                  </a:lnTo>
                  <a:lnTo>
                    <a:pt x="11456" y="2129"/>
                  </a:lnTo>
                  <a:lnTo>
                    <a:pt x="11456" y="2127"/>
                  </a:lnTo>
                  <a:lnTo>
                    <a:pt x="11454" y="2124"/>
                  </a:lnTo>
                  <a:lnTo>
                    <a:pt x="11454" y="1990"/>
                  </a:lnTo>
                  <a:lnTo>
                    <a:pt x="11448" y="1985"/>
                  </a:lnTo>
                  <a:lnTo>
                    <a:pt x="11448" y="1979"/>
                  </a:lnTo>
                  <a:lnTo>
                    <a:pt x="11447" y="1978"/>
                  </a:lnTo>
                  <a:lnTo>
                    <a:pt x="11446" y="1977"/>
                  </a:lnTo>
                  <a:lnTo>
                    <a:pt x="11446" y="1974"/>
                  </a:lnTo>
                  <a:lnTo>
                    <a:pt x="11446" y="1972"/>
                  </a:lnTo>
                  <a:lnTo>
                    <a:pt x="11441" y="1972"/>
                  </a:lnTo>
                  <a:lnTo>
                    <a:pt x="11441" y="1962"/>
                  </a:lnTo>
                  <a:lnTo>
                    <a:pt x="11441" y="1960"/>
                  </a:lnTo>
                  <a:lnTo>
                    <a:pt x="11435" y="1960"/>
                  </a:lnTo>
                  <a:lnTo>
                    <a:pt x="11435" y="1841"/>
                  </a:lnTo>
                  <a:lnTo>
                    <a:pt x="11435" y="1839"/>
                  </a:lnTo>
                  <a:lnTo>
                    <a:pt x="11429" y="1839"/>
                  </a:lnTo>
                  <a:lnTo>
                    <a:pt x="11429" y="1811"/>
                  </a:lnTo>
                  <a:lnTo>
                    <a:pt x="11434" y="1807"/>
                  </a:lnTo>
                  <a:lnTo>
                    <a:pt x="11439" y="1801"/>
                  </a:lnTo>
                  <a:lnTo>
                    <a:pt x="11441" y="1794"/>
                  </a:lnTo>
                  <a:lnTo>
                    <a:pt x="11443" y="1788"/>
                  </a:lnTo>
                  <a:lnTo>
                    <a:pt x="11443" y="1786"/>
                  </a:lnTo>
                  <a:lnTo>
                    <a:pt x="11445" y="1781"/>
                  </a:lnTo>
                  <a:lnTo>
                    <a:pt x="11447" y="1774"/>
                  </a:lnTo>
                  <a:lnTo>
                    <a:pt x="11447" y="1771"/>
                  </a:lnTo>
                  <a:lnTo>
                    <a:pt x="11449" y="1768"/>
                  </a:lnTo>
                  <a:lnTo>
                    <a:pt x="11450" y="1761"/>
                  </a:lnTo>
                  <a:lnTo>
                    <a:pt x="11450" y="1757"/>
                  </a:lnTo>
                  <a:lnTo>
                    <a:pt x="11451" y="1754"/>
                  </a:lnTo>
                  <a:lnTo>
                    <a:pt x="11452" y="1748"/>
                  </a:lnTo>
                  <a:lnTo>
                    <a:pt x="11452" y="1743"/>
                  </a:lnTo>
                  <a:lnTo>
                    <a:pt x="11453" y="1741"/>
                  </a:lnTo>
                  <a:lnTo>
                    <a:pt x="11453" y="1734"/>
                  </a:lnTo>
                  <a:lnTo>
                    <a:pt x="11453" y="1728"/>
                  </a:lnTo>
                  <a:lnTo>
                    <a:pt x="11453" y="1727"/>
                  </a:lnTo>
                  <a:lnTo>
                    <a:pt x="11453" y="1721"/>
                  </a:lnTo>
                  <a:lnTo>
                    <a:pt x="11454" y="1714"/>
                  </a:lnTo>
                  <a:lnTo>
                    <a:pt x="11454" y="1711"/>
                  </a:lnTo>
                  <a:lnTo>
                    <a:pt x="11454" y="1701"/>
                  </a:lnTo>
                  <a:lnTo>
                    <a:pt x="11454" y="1697"/>
                  </a:lnTo>
                  <a:lnTo>
                    <a:pt x="11453" y="1696"/>
                  </a:lnTo>
                  <a:lnTo>
                    <a:pt x="11454" y="1691"/>
                  </a:lnTo>
                  <a:lnTo>
                    <a:pt x="11453" y="1684"/>
                  </a:lnTo>
                  <a:lnTo>
                    <a:pt x="11453" y="1683"/>
                  </a:lnTo>
                  <a:lnTo>
                    <a:pt x="11453" y="1677"/>
                  </a:lnTo>
                  <a:lnTo>
                    <a:pt x="11453" y="1670"/>
                  </a:lnTo>
                  <a:lnTo>
                    <a:pt x="11452" y="1667"/>
                  </a:lnTo>
                  <a:lnTo>
                    <a:pt x="11452" y="1664"/>
                  </a:lnTo>
                  <a:lnTo>
                    <a:pt x="11451" y="1657"/>
                  </a:lnTo>
                  <a:lnTo>
                    <a:pt x="11450" y="1653"/>
                  </a:lnTo>
                  <a:lnTo>
                    <a:pt x="11450" y="1650"/>
                  </a:lnTo>
                  <a:lnTo>
                    <a:pt x="11449" y="1644"/>
                  </a:lnTo>
                  <a:lnTo>
                    <a:pt x="11447" y="1639"/>
                  </a:lnTo>
                  <a:lnTo>
                    <a:pt x="11447" y="1637"/>
                  </a:lnTo>
                  <a:lnTo>
                    <a:pt x="11445" y="1630"/>
                  </a:lnTo>
                  <a:lnTo>
                    <a:pt x="11443" y="1624"/>
                  </a:lnTo>
                  <a:lnTo>
                    <a:pt x="11441" y="1617"/>
                  </a:lnTo>
                  <a:lnTo>
                    <a:pt x="11439" y="1610"/>
                  </a:lnTo>
                  <a:lnTo>
                    <a:pt x="11438" y="1609"/>
                  </a:lnTo>
                  <a:lnTo>
                    <a:pt x="11437" y="1604"/>
                  </a:lnTo>
                  <a:lnTo>
                    <a:pt x="11434" y="1599"/>
                  </a:lnTo>
                  <a:lnTo>
                    <a:pt x="11430" y="1594"/>
                  </a:lnTo>
                  <a:lnTo>
                    <a:pt x="11426" y="1590"/>
                  </a:lnTo>
                  <a:lnTo>
                    <a:pt x="11409" y="148"/>
                  </a:lnTo>
                  <a:lnTo>
                    <a:pt x="11411" y="147"/>
                  </a:lnTo>
                  <a:lnTo>
                    <a:pt x="11412" y="146"/>
                  </a:lnTo>
                  <a:lnTo>
                    <a:pt x="11413" y="144"/>
                  </a:lnTo>
                  <a:lnTo>
                    <a:pt x="11416" y="139"/>
                  </a:lnTo>
                  <a:lnTo>
                    <a:pt x="11416" y="137"/>
                  </a:lnTo>
                  <a:lnTo>
                    <a:pt x="11419" y="130"/>
                  </a:lnTo>
                  <a:lnTo>
                    <a:pt x="11420" y="121"/>
                  </a:lnTo>
                  <a:lnTo>
                    <a:pt x="11420" y="112"/>
                  </a:lnTo>
                  <a:lnTo>
                    <a:pt x="11420" y="109"/>
                  </a:lnTo>
                  <a:lnTo>
                    <a:pt x="11420" y="99"/>
                  </a:lnTo>
                  <a:lnTo>
                    <a:pt x="11418" y="90"/>
                  </a:lnTo>
                  <a:lnTo>
                    <a:pt x="11417" y="88"/>
                  </a:lnTo>
                  <a:lnTo>
                    <a:pt x="11415" y="81"/>
                  </a:lnTo>
                  <a:lnTo>
                    <a:pt x="11412" y="77"/>
                  </a:lnTo>
                  <a:lnTo>
                    <a:pt x="11412" y="75"/>
                  </a:lnTo>
                  <a:lnTo>
                    <a:pt x="11410" y="74"/>
                  </a:lnTo>
                  <a:lnTo>
                    <a:pt x="11408" y="73"/>
                  </a:lnTo>
                  <a:lnTo>
                    <a:pt x="11407" y="73"/>
                  </a:lnTo>
                  <a:lnTo>
                    <a:pt x="11406" y="73"/>
                  </a:lnTo>
                  <a:lnTo>
                    <a:pt x="11405" y="73"/>
                  </a:lnTo>
                  <a:lnTo>
                    <a:pt x="11404" y="73"/>
                  </a:lnTo>
                  <a:lnTo>
                    <a:pt x="11402" y="74"/>
                  </a:lnTo>
                  <a:lnTo>
                    <a:pt x="11401" y="76"/>
                  </a:lnTo>
                  <a:lnTo>
                    <a:pt x="11400" y="77"/>
                  </a:lnTo>
                  <a:lnTo>
                    <a:pt x="11397" y="81"/>
                  </a:lnTo>
                  <a:lnTo>
                    <a:pt x="11395" y="88"/>
                  </a:lnTo>
                  <a:lnTo>
                    <a:pt x="11394" y="91"/>
                  </a:lnTo>
                  <a:lnTo>
                    <a:pt x="11393" y="100"/>
                  </a:lnTo>
                  <a:lnTo>
                    <a:pt x="11392" y="109"/>
                  </a:lnTo>
                  <a:lnTo>
                    <a:pt x="11392" y="112"/>
                  </a:lnTo>
                  <a:lnTo>
                    <a:pt x="11392" y="122"/>
                  </a:lnTo>
                  <a:lnTo>
                    <a:pt x="11394" y="130"/>
                  </a:lnTo>
                  <a:lnTo>
                    <a:pt x="11395" y="133"/>
                  </a:lnTo>
                  <a:lnTo>
                    <a:pt x="11397" y="139"/>
                  </a:lnTo>
                  <a:lnTo>
                    <a:pt x="11399" y="144"/>
                  </a:lnTo>
                  <a:lnTo>
                    <a:pt x="11400" y="146"/>
                  </a:lnTo>
                  <a:lnTo>
                    <a:pt x="11402" y="147"/>
                  </a:lnTo>
                  <a:lnTo>
                    <a:pt x="11403" y="148"/>
                  </a:lnTo>
                  <a:lnTo>
                    <a:pt x="11388" y="1591"/>
                  </a:lnTo>
                  <a:lnTo>
                    <a:pt x="11385" y="1594"/>
                  </a:lnTo>
                  <a:lnTo>
                    <a:pt x="11381" y="1599"/>
                  </a:lnTo>
                  <a:lnTo>
                    <a:pt x="11378" y="1605"/>
                  </a:lnTo>
                  <a:lnTo>
                    <a:pt x="11376" y="1611"/>
                  </a:lnTo>
                  <a:lnTo>
                    <a:pt x="11373" y="1618"/>
                  </a:lnTo>
                  <a:lnTo>
                    <a:pt x="11371" y="1624"/>
                  </a:lnTo>
                  <a:lnTo>
                    <a:pt x="11371" y="1626"/>
                  </a:lnTo>
                  <a:lnTo>
                    <a:pt x="11369" y="1631"/>
                  </a:lnTo>
                  <a:lnTo>
                    <a:pt x="11367" y="1638"/>
                  </a:lnTo>
                  <a:lnTo>
                    <a:pt x="11367" y="1641"/>
                  </a:lnTo>
                  <a:lnTo>
                    <a:pt x="11366" y="1644"/>
                  </a:lnTo>
                  <a:lnTo>
                    <a:pt x="11365" y="1651"/>
                  </a:lnTo>
                  <a:lnTo>
                    <a:pt x="11365" y="1655"/>
                  </a:lnTo>
                  <a:lnTo>
                    <a:pt x="11364" y="1658"/>
                  </a:lnTo>
                  <a:lnTo>
                    <a:pt x="11363" y="1664"/>
                  </a:lnTo>
                  <a:lnTo>
                    <a:pt x="11363" y="1669"/>
                  </a:lnTo>
                  <a:lnTo>
                    <a:pt x="11362" y="1671"/>
                  </a:lnTo>
                  <a:lnTo>
                    <a:pt x="11362" y="1678"/>
                  </a:lnTo>
                  <a:lnTo>
                    <a:pt x="11362" y="1684"/>
                  </a:lnTo>
                  <a:lnTo>
                    <a:pt x="11361" y="1685"/>
                  </a:lnTo>
                  <a:lnTo>
                    <a:pt x="11361" y="1691"/>
                  </a:lnTo>
                  <a:lnTo>
                    <a:pt x="11361" y="1698"/>
                  </a:lnTo>
                  <a:lnTo>
                    <a:pt x="11360" y="1702"/>
                  </a:lnTo>
                  <a:lnTo>
                    <a:pt x="11360" y="1711"/>
                  </a:lnTo>
                  <a:lnTo>
                    <a:pt x="11360" y="1715"/>
                  </a:lnTo>
                  <a:lnTo>
                    <a:pt x="11361" y="1716"/>
                  </a:lnTo>
                  <a:lnTo>
                    <a:pt x="11361" y="1721"/>
                  </a:lnTo>
                  <a:lnTo>
                    <a:pt x="11361" y="1728"/>
                  </a:lnTo>
                  <a:lnTo>
                    <a:pt x="11362" y="1730"/>
                  </a:lnTo>
                  <a:lnTo>
                    <a:pt x="11362" y="1735"/>
                  </a:lnTo>
                  <a:lnTo>
                    <a:pt x="11362" y="1742"/>
                  </a:lnTo>
                  <a:lnTo>
                    <a:pt x="11363" y="1744"/>
                  </a:lnTo>
                  <a:lnTo>
                    <a:pt x="11363" y="1748"/>
                  </a:lnTo>
                  <a:lnTo>
                    <a:pt x="11364" y="1755"/>
                  </a:lnTo>
                  <a:lnTo>
                    <a:pt x="11365" y="1759"/>
                  </a:lnTo>
                  <a:lnTo>
                    <a:pt x="11365" y="1762"/>
                  </a:lnTo>
                  <a:lnTo>
                    <a:pt x="11366" y="1768"/>
                  </a:lnTo>
                  <a:lnTo>
                    <a:pt x="11367" y="1773"/>
                  </a:lnTo>
                  <a:lnTo>
                    <a:pt x="11367" y="1775"/>
                  </a:lnTo>
                  <a:lnTo>
                    <a:pt x="11369" y="1782"/>
                  </a:lnTo>
                  <a:lnTo>
                    <a:pt x="11371" y="1788"/>
                  </a:lnTo>
                  <a:lnTo>
                    <a:pt x="11373" y="1795"/>
                  </a:lnTo>
                  <a:lnTo>
                    <a:pt x="11375" y="1802"/>
                  </a:lnTo>
                  <a:lnTo>
                    <a:pt x="11380" y="1808"/>
                  </a:lnTo>
                  <a:lnTo>
                    <a:pt x="11386" y="1812"/>
                  </a:lnTo>
                  <a:lnTo>
                    <a:pt x="11385" y="1841"/>
                  </a:lnTo>
                  <a:lnTo>
                    <a:pt x="11380" y="1842"/>
                  </a:lnTo>
                  <a:lnTo>
                    <a:pt x="11380" y="1955"/>
                  </a:lnTo>
                  <a:lnTo>
                    <a:pt x="11378" y="1957"/>
                  </a:lnTo>
                  <a:lnTo>
                    <a:pt x="11378" y="1963"/>
                  </a:lnTo>
                  <a:lnTo>
                    <a:pt x="11374" y="1964"/>
                  </a:lnTo>
                  <a:lnTo>
                    <a:pt x="11374" y="1969"/>
                  </a:lnTo>
                  <a:lnTo>
                    <a:pt x="11373" y="1969"/>
                  </a:lnTo>
                  <a:lnTo>
                    <a:pt x="11373" y="1976"/>
                  </a:lnTo>
                  <a:lnTo>
                    <a:pt x="11369" y="1977"/>
                  </a:lnTo>
                  <a:lnTo>
                    <a:pt x="11369" y="1979"/>
                  </a:lnTo>
                  <a:lnTo>
                    <a:pt x="11368" y="1980"/>
                  </a:lnTo>
                  <a:lnTo>
                    <a:pt x="11367" y="1981"/>
                  </a:lnTo>
                  <a:lnTo>
                    <a:pt x="11366" y="1983"/>
                  </a:lnTo>
                  <a:lnTo>
                    <a:pt x="11366" y="1984"/>
                  </a:lnTo>
                  <a:lnTo>
                    <a:pt x="11366" y="1990"/>
                  </a:lnTo>
                  <a:lnTo>
                    <a:pt x="11361" y="1995"/>
                  </a:lnTo>
                  <a:lnTo>
                    <a:pt x="11361" y="2124"/>
                  </a:lnTo>
                  <a:lnTo>
                    <a:pt x="11354" y="2133"/>
                  </a:lnTo>
                  <a:lnTo>
                    <a:pt x="11354" y="2138"/>
                  </a:lnTo>
                  <a:lnTo>
                    <a:pt x="11345" y="2151"/>
                  </a:lnTo>
                  <a:lnTo>
                    <a:pt x="11344" y="2154"/>
                  </a:lnTo>
                  <a:lnTo>
                    <a:pt x="11344" y="2156"/>
                  </a:lnTo>
                  <a:lnTo>
                    <a:pt x="11344" y="2160"/>
                  </a:lnTo>
                  <a:lnTo>
                    <a:pt x="11336" y="2172"/>
                  </a:lnTo>
                  <a:lnTo>
                    <a:pt x="11333" y="2336"/>
                  </a:lnTo>
                  <a:lnTo>
                    <a:pt x="11299" y="2413"/>
                  </a:lnTo>
                  <a:lnTo>
                    <a:pt x="11294" y="2602"/>
                  </a:lnTo>
                  <a:lnTo>
                    <a:pt x="11266" y="2705"/>
                  </a:lnTo>
                  <a:lnTo>
                    <a:pt x="11256" y="3002"/>
                  </a:lnTo>
                  <a:lnTo>
                    <a:pt x="11247" y="3002"/>
                  </a:lnTo>
                  <a:lnTo>
                    <a:pt x="11247" y="3040"/>
                  </a:lnTo>
                  <a:lnTo>
                    <a:pt x="11241" y="3041"/>
                  </a:lnTo>
                  <a:lnTo>
                    <a:pt x="11233" y="3044"/>
                  </a:lnTo>
                  <a:lnTo>
                    <a:pt x="11225" y="3048"/>
                  </a:lnTo>
                  <a:lnTo>
                    <a:pt x="11220" y="3054"/>
                  </a:lnTo>
                  <a:lnTo>
                    <a:pt x="11217" y="3060"/>
                  </a:lnTo>
                  <a:lnTo>
                    <a:pt x="11216" y="3066"/>
                  </a:lnTo>
                  <a:lnTo>
                    <a:pt x="11216" y="3093"/>
                  </a:lnTo>
                  <a:lnTo>
                    <a:pt x="11193" y="3111"/>
                  </a:lnTo>
                  <a:lnTo>
                    <a:pt x="11193" y="3351"/>
                  </a:lnTo>
                  <a:lnTo>
                    <a:pt x="11225" y="3325"/>
                  </a:lnTo>
                  <a:lnTo>
                    <a:pt x="11225" y="3333"/>
                  </a:lnTo>
                  <a:lnTo>
                    <a:pt x="11203" y="3350"/>
                  </a:lnTo>
                  <a:lnTo>
                    <a:pt x="11203" y="3357"/>
                  </a:lnTo>
                  <a:lnTo>
                    <a:pt x="11184" y="3863"/>
                  </a:lnTo>
                  <a:lnTo>
                    <a:pt x="11176" y="3865"/>
                  </a:lnTo>
                  <a:lnTo>
                    <a:pt x="11167" y="3871"/>
                  </a:lnTo>
                  <a:lnTo>
                    <a:pt x="11160" y="3877"/>
                  </a:lnTo>
                  <a:lnTo>
                    <a:pt x="11156" y="3885"/>
                  </a:lnTo>
                  <a:lnTo>
                    <a:pt x="11155" y="3893"/>
                  </a:lnTo>
                  <a:lnTo>
                    <a:pt x="11155" y="3925"/>
                  </a:lnTo>
                  <a:lnTo>
                    <a:pt x="11123" y="3947"/>
                  </a:lnTo>
                  <a:lnTo>
                    <a:pt x="11123" y="4188"/>
                  </a:lnTo>
                  <a:lnTo>
                    <a:pt x="11132" y="4192"/>
                  </a:lnTo>
                  <a:lnTo>
                    <a:pt x="11114" y="4846"/>
                  </a:lnTo>
                  <a:lnTo>
                    <a:pt x="11104" y="4851"/>
                  </a:lnTo>
                  <a:lnTo>
                    <a:pt x="11096" y="4858"/>
                  </a:lnTo>
                  <a:lnTo>
                    <a:pt x="11091" y="4867"/>
                  </a:lnTo>
                  <a:lnTo>
                    <a:pt x="11090" y="4876"/>
                  </a:lnTo>
                  <a:lnTo>
                    <a:pt x="11090" y="4913"/>
                  </a:lnTo>
                  <a:lnTo>
                    <a:pt x="11051" y="4938"/>
                  </a:lnTo>
                  <a:lnTo>
                    <a:pt x="11051" y="5178"/>
                  </a:lnTo>
                  <a:lnTo>
                    <a:pt x="11062" y="5184"/>
                  </a:lnTo>
                  <a:lnTo>
                    <a:pt x="11045" y="6350"/>
                  </a:lnTo>
                  <a:lnTo>
                    <a:pt x="11041" y="6352"/>
                  </a:lnTo>
                  <a:lnTo>
                    <a:pt x="11031" y="6360"/>
                  </a:lnTo>
                  <a:lnTo>
                    <a:pt x="11025" y="6368"/>
                  </a:lnTo>
                  <a:lnTo>
                    <a:pt x="11023" y="6377"/>
                  </a:lnTo>
                  <a:lnTo>
                    <a:pt x="11023" y="6414"/>
                  </a:lnTo>
                  <a:lnTo>
                    <a:pt x="10977" y="6440"/>
                  </a:lnTo>
                  <a:lnTo>
                    <a:pt x="10977" y="6681"/>
                  </a:lnTo>
                  <a:lnTo>
                    <a:pt x="11000" y="6690"/>
                  </a:lnTo>
                  <a:lnTo>
                    <a:pt x="11000" y="8607"/>
                  </a:lnTo>
                  <a:lnTo>
                    <a:pt x="10954" y="8625"/>
                  </a:lnTo>
                  <a:lnTo>
                    <a:pt x="10954" y="8868"/>
                  </a:lnTo>
                  <a:lnTo>
                    <a:pt x="10977" y="8874"/>
                  </a:lnTo>
                  <a:lnTo>
                    <a:pt x="10977" y="11588"/>
                  </a:lnTo>
                  <a:lnTo>
                    <a:pt x="10606" y="11586"/>
                  </a:lnTo>
                  <a:lnTo>
                    <a:pt x="10604" y="11595"/>
                  </a:lnTo>
                  <a:lnTo>
                    <a:pt x="10559" y="11595"/>
                  </a:lnTo>
                  <a:lnTo>
                    <a:pt x="10558" y="11599"/>
                  </a:lnTo>
                  <a:lnTo>
                    <a:pt x="10558" y="11586"/>
                  </a:lnTo>
                  <a:lnTo>
                    <a:pt x="10183" y="11583"/>
                  </a:lnTo>
                  <a:lnTo>
                    <a:pt x="10187" y="8862"/>
                  </a:lnTo>
                  <a:lnTo>
                    <a:pt x="10210" y="8857"/>
                  </a:lnTo>
                  <a:lnTo>
                    <a:pt x="10210" y="8613"/>
                  </a:lnTo>
                  <a:lnTo>
                    <a:pt x="10168" y="8594"/>
                  </a:lnTo>
                  <a:lnTo>
                    <a:pt x="10168" y="8565"/>
                  </a:lnTo>
                  <a:lnTo>
                    <a:pt x="10167" y="8559"/>
                  </a:lnTo>
                  <a:lnTo>
                    <a:pt x="10164" y="8555"/>
                  </a:lnTo>
                  <a:lnTo>
                    <a:pt x="10167" y="6671"/>
                  </a:lnTo>
                  <a:lnTo>
                    <a:pt x="10190" y="6664"/>
                  </a:lnTo>
                  <a:lnTo>
                    <a:pt x="10190" y="6422"/>
                  </a:lnTo>
                  <a:lnTo>
                    <a:pt x="10150" y="6396"/>
                  </a:lnTo>
                  <a:lnTo>
                    <a:pt x="10150" y="6357"/>
                  </a:lnTo>
                  <a:lnTo>
                    <a:pt x="10149" y="6348"/>
                  </a:lnTo>
                  <a:lnTo>
                    <a:pt x="10144" y="6339"/>
                  </a:lnTo>
                  <a:lnTo>
                    <a:pt x="10135" y="6331"/>
                  </a:lnTo>
                  <a:lnTo>
                    <a:pt x="10122" y="6325"/>
                  </a:lnTo>
                  <a:lnTo>
                    <a:pt x="10107" y="5158"/>
                  </a:lnTo>
                  <a:lnTo>
                    <a:pt x="10118" y="5153"/>
                  </a:lnTo>
                  <a:lnTo>
                    <a:pt x="10119" y="4912"/>
                  </a:lnTo>
                  <a:lnTo>
                    <a:pt x="10085" y="4886"/>
                  </a:lnTo>
                  <a:lnTo>
                    <a:pt x="10085" y="4847"/>
                  </a:lnTo>
                  <a:lnTo>
                    <a:pt x="10084" y="4838"/>
                  </a:lnTo>
                  <a:lnTo>
                    <a:pt x="10080" y="4829"/>
                  </a:lnTo>
                  <a:lnTo>
                    <a:pt x="10072" y="4821"/>
                  </a:lnTo>
                  <a:lnTo>
                    <a:pt x="10061" y="4815"/>
                  </a:lnTo>
                  <a:lnTo>
                    <a:pt x="10056" y="4813"/>
                  </a:lnTo>
                  <a:lnTo>
                    <a:pt x="10038" y="4158"/>
                  </a:lnTo>
                  <a:lnTo>
                    <a:pt x="10047" y="4155"/>
                  </a:lnTo>
                  <a:lnTo>
                    <a:pt x="10047" y="3914"/>
                  </a:lnTo>
                  <a:lnTo>
                    <a:pt x="10020" y="3891"/>
                  </a:lnTo>
                  <a:lnTo>
                    <a:pt x="10020" y="3857"/>
                  </a:lnTo>
                  <a:lnTo>
                    <a:pt x="10019" y="3849"/>
                  </a:lnTo>
                  <a:lnTo>
                    <a:pt x="10016" y="3841"/>
                  </a:lnTo>
                  <a:lnTo>
                    <a:pt x="10009" y="3834"/>
                  </a:lnTo>
                  <a:lnTo>
                    <a:pt x="10000" y="3828"/>
                  </a:lnTo>
                  <a:lnTo>
                    <a:pt x="9989" y="3824"/>
                  </a:lnTo>
                  <a:lnTo>
                    <a:pt x="9986" y="3823"/>
                  </a:lnTo>
                  <a:lnTo>
                    <a:pt x="9985" y="3784"/>
                  </a:lnTo>
                  <a:lnTo>
                    <a:pt x="9985" y="3776"/>
                  </a:lnTo>
                  <a:lnTo>
                    <a:pt x="9984" y="3776"/>
                  </a:lnTo>
                  <a:lnTo>
                    <a:pt x="9968" y="3309"/>
                  </a:lnTo>
                  <a:lnTo>
                    <a:pt x="9968" y="3315"/>
                  </a:lnTo>
                  <a:lnTo>
                    <a:pt x="9978" y="3310"/>
                  </a:lnTo>
                  <a:lnTo>
                    <a:pt x="9979" y="3070"/>
                  </a:lnTo>
                  <a:lnTo>
                    <a:pt x="9958" y="3051"/>
                  </a:lnTo>
                  <a:lnTo>
                    <a:pt x="9958" y="3023"/>
                  </a:lnTo>
                  <a:lnTo>
                    <a:pt x="9958" y="3016"/>
                  </a:lnTo>
                  <a:lnTo>
                    <a:pt x="9955" y="3010"/>
                  </a:lnTo>
                  <a:lnTo>
                    <a:pt x="9950" y="3004"/>
                  </a:lnTo>
                  <a:lnTo>
                    <a:pt x="9943" y="2999"/>
                  </a:lnTo>
                  <a:lnTo>
                    <a:pt x="9935" y="2996"/>
                  </a:lnTo>
                  <a:lnTo>
                    <a:pt x="9931" y="2995"/>
                  </a:lnTo>
                  <a:lnTo>
                    <a:pt x="9931" y="2957"/>
                  </a:lnTo>
                  <a:lnTo>
                    <a:pt x="9915" y="2955"/>
                  </a:lnTo>
                  <a:lnTo>
                    <a:pt x="9906" y="2656"/>
                  </a:lnTo>
                  <a:lnTo>
                    <a:pt x="9878" y="2552"/>
                  </a:lnTo>
                  <a:lnTo>
                    <a:pt x="9873" y="2361"/>
                  </a:lnTo>
                  <a:lnTo>
                    <a:pt x="9863" y="2336"/>
                  </a:lnTo>
                  <a:lnTo>
                    <a:pt x="9862" y="2332"/>
                  </a:lnTo>
                  <a:lnTo>
                    <a:pt x="9861" y="2329"/>
                  </a:lnTo>
                  <a:lnTo>
                    <a:pt x="9849" y="2301"/>
                  </a:lnTo>
                  <a:lnTo>
                    <a:pt x="9849" y="2300"/>
                  </a:lnTo>
                  <a:lnTo>
                    <a:pt x="9839" y="2278"/>
                  </a:lnTo>
                  <a:lnTo>
                    <a:pt x="9836" y="2116"/>
                  </a:lnTo>
                  <a:lnTo>
                    <a:pt x="9829" y="2105"/>
                  </a:lnTo>
                  <a:lnTo>
                    <a:pt x="9829" y="2099"/>
                  </a:lnTo>
                  <a:lnTo>
                    <a:pt x="9829" y="2097"/>
                  </a:lnTo>
                  <a:lnTo>
                    <a:pt x="9828" y="2094"/>
                  </a:lnTo>
                  <a:lnTo>
                    <a:pt x="9820" y="2082"/>
                  </a:lnTo>
                  <a:lnTo>
                    <a:pt x="9820" y="2075"/>
                  </a:lnTo>
                  <a:lnTo>
                    <a:pt x="9811" y="2063"/>
                  </a:lnTo>
                  <a:lnTo>
                    <a:pt x="9812" y="1936"/>
                  </a:lnTo>
                  <a:lnTo>
                    <a:pt x="9807" y="1931"/>
                  </a:lnTo>
                  <a:lnTo>
                    <a:pt x="9807" y="1925"/>
                  </a:lnTo>
                  <a:lnTo>
                    <a:pt x="9807" y="1923"/>
                  </a:lnTo>
                  <a:lnTo>
                    <a:pt x="9806" y="1921"/>
                  </a:lnTo>
                  <a:lnTo>
                    <a:pt x="9805" y="1920"/>
                  </a:lnTo>
                  <a:lnTo>
                    <a:pt x="9804" y="1919"/>
                  </a:lnTo>
                  <a:lnTo>
                    <a:pt x="9803" y="1919"/>
                  </a:lnTo>
                  <a:lnTo>
                    <a:pt x="9803" y="1917"/>
                  </a:lnTo>
                  <a:lnTo>
                    <a:pt x="9801" y="1917"/>
                  </a:lnTo>
                  <a:lnTo>
                    <a:pt x="9801" y="1909"/>
                  </a:lnTo>
                  <a:lnTo>
                    <a:pt x="9799" y="1909"/>
                  </a:lnTo>
                  <a:lnTo>
                    <a:pt x="9799" y="1903"/>
                  </a:lnTo>
                  <a:lnTo>
                    <a:pt x="9796" y="1903"/>
                  </a:lnTo>
                  <a:lnTo>
                    <a:pt x="9796" y="1897"/>
                  </a:lnTo>
                  <a:lnTo>
                    <a:pt x="9794" y="1895"/>
                  </a:lnTo>
                  <a:lnTo>
                    <a:pt x="9793" y="1895"/>
                  </a:lnTo>
                  <a:lnTo>
                    <a:pt x="9792" y="1896"/>
                  </a:lnTo>
                  <a:lnTo>
                    <a:pt x="9792" y="1886"/>
                  </a:lnTo>
                  <a:lnTo>
                    <a:pt x="9790" y="1884"/>
                  </a:lnTo>
                  <a:lnTo>
                    <a:pt x="9788" y="1885"/>
                  </a:lnTo>
                  <a:lnTo>
                    <a:pt x="9787" y="1816"/>
                  </a:lnTo>
                  <a:lnTo>
                    <a:pt x="9787" y="1767"/>
                  </a:lnTo>
                  <a:lnTo>
                    <a:pt x="9787" y="1750"/>
                  </a:lnTo>
                  <a:lnTo>
                    <a:pt x="9789" y="1749"/>
                  </a:lnTo>
                  <a:lnTo>
                    <a:pt x="9795" y="1743"/>
                  </a:lnTo>
                  <a:lnTo>
                    <a:pt x="9798" y="1737"/>
                  </a:lnTo>
                  <a:lnTo>
                    <a:pt x="9800" y="1731"/>
                  </a:lnTo>
                  <a:lnTo>
                    <a:pt x="9801" y="1726"/>
                  </a:lnTo>
                  <a:lnTo>
                    <a:pt x="9802" y="1724"/>
                  </a:lnTo>
                  <a:lnTo>
                    <a:pt x="9804" y="1718"/>
                  </a:lnTo>
                  <a:lnTo>
                    <a:pt x="9806" y="1711"/>
                  </a:lnTo>
                  <a:lnTo>
                    <a:pt x="9806" y="1710"/>
                  </a:lnTo>
                  <a:lnTo>
                    <a:pt x="9807" y="1703"/>
                  </a:lnTo>
                  <a:lnTo>
                    <a:pt x="9808" y="1697"/>
                  </a:lnTo>
                  <a:lnTo>
                    <a:pt x="9808" y="1696"/>
                  </a:lnTo>
                  <a:lnTo>
                    <a:pt x="9809" y="1690"/>
                  </a:lnTo>
                  <a:lnTo>
                    <a:pt x="9810" y="1683"/>
                  </a:lnTo>
                  <a:lnTo>
                    <a:pt x="9810" y="1682"/>
                  </a:lnTo>
                  <a:lnTo>
                    <a:pt x="9811" y="1677"/>
                  </a:lnTo>
                  <a:lnTo>
                    <a:pt x="9812" y="1670"/>
                  </a:lnTo>
                  <a:lnTo>
                    <a:pt x="9811" y="1667"/>
                  </a:lnTo>
                  <a:lnTo>
                    <a:pt x="9812" y="1663"/>
                  </a:lnTo>
                  <a:lnTo>
                    <a:pt x="9812" y="1656"/>
                  </a:lnTo>
                  <a:lnTo>
                    <a:pt x="9812" y="1653"/>
                  </a:lnTo>
                  <a:lnTo>
                    <a:pt x="9813" y="1649"/>
                  </a:lnTo>
                  <a:lnTo>
                    <a:pt x="9813" y="1646"/>
                  </a:lnTo>
                  <a:lnTo>
                    <a:pt x="9813" y="1643"/>
                  </a:lnTo>
                  <a:lnTo>
                    <a:pt x="9812" y="1637"/>
                  </a:lnTo>
                  <a:lnTo>
                    <a:pt x="9812" y="1636"/>
                  </a:lnTo>
                  <a:lnTo>
                    <a:pt x="9812" y="1629"/>
                  </a:lnTo>
                  <a:lnTo>
                    <a:pt x="9811" y="1624"/>
                  </a:lnTo>
                  <a:lnTo>
                    <a:pt x="9812" y="1622"/>
                  </a:lnTo>
                  <a:lnTo>
                    <a:pt x="9811" y="1615"/>
                  </a:lnTo>
                  <a:lnTo>
                    <a:pt x="9810" y="1608"/>
                  </a:lnTo>
                  <a:lnTo>
                    <a:pt x="9811" y="1608"/>
                  </a:lnTo>
                  <a:lnTo>
                    <a:pt x="9809" y="1599"/>
                  </a:lnTo>
                  <a:lnTo>
                    <a:pt x="9808" y="1592"/>
                  </a:lnTo>
                  <a:lnTo>
                    <a:pt x="9807" y="1585"/>
                  </a:lnTo>
                  <a:lnTo>
                    <a:pt x="9806" y="1578"/>
                  </a:lnTo>
                  <a:lnTo>
                    <a:pt x="9805" y="1572"/>
                  </a:lnTo>
                  <a:lnTo>
                    <a:pt x="9803" y="1565"/>
                  </a:lnTo>
                  <a:lnTo>
                    <a:pt x="9802" y="1562"/>
                  </a:lnTo>
                  <a:lnTo>
                    <a:pt x="9801" y="1559"/>
                  </a:lnTo>
                  <a:lnTo>
                    <a:pt x="9799" y="1552"/>
                  </a:lnTo>
                  <a:lnTo>
                    <a:pt x="9797" y="1548"/>
                  </a:lnTo>
                  <a:lnTo>
                    <a:pt x="9797" y="1546"/>
                  </a:lnTo>
                  <a:lnTo>
                    <a:pt x="9794" y="1539"/>
                  </a:lnTo>
                  <a:lnTo>
                    <a:pt x="9791" y="1533"/>
                  </a:lnTo>
                  <a:lnTo>
                    <a:pt x="9786" y="1529"/>
                  </a:lnTo>
                  <a:lnTo>
                    <a:pt x="9785" y="1527"/>
                  </a:lnTo>
                  <a:lnTo>
                    <a:pt x="9772" y="76"/>
                  </a:lnTo>
                  <a:lnTo>
                    <a:pt x="9774" y="75"/>
                  </a:lnTo>
                  <a:lnTo>
                    <a:pt x="9775" y="74"/>
                  </a:lnTo>
                  <a:lnTo>
                    <a:pt x="9777" y="69"/>
                  </a:lnTo>
                  <a:lnTo>
                    <a:pt x="9779" y="67"/>
                  </a:lnTo>
                  <a:lnTo>
                    <a:pt x="9780" y="60"/>
                  </a:lnTo>
                  <a:lnTo>
                    <a:pt x="9781" y="58"/>
                  </a:lnTo>
                  <a:lnTo>
                    <a:pt x="9782" y="49"/>
                  </a:lnTo>
                  <a:lnTo>
                    <a:pt x="9783" y="39"/>
                  </a:lnTo>
                  <a:lnTo>
                    <a:pt x="9782" y="30"/>
                  </a:lnTo>
                  <a:lnTo>
                    <a:pt x="9782" y="27"/>
                  </a:lnTo>
                  <a:lnTo>
                    <a:pt x="9780" y="18"/>
                  </a:lnTo>
                  <a:lnTo>
                    <a:pt x="9778" y="11"/>
                  </a:lnTo>
                  <a:lnTo>
                    <a:pt x="9777" y="9"/>
                  </a:lnTo>
                  <a:lnTo>
                    <a:pt x="9774" y="4"/>
                  </a:lnTo>
                  <a:lnTo>
                    <a:pt x="9773" y="3"/>
                  </a:lnTo>
                  <a:lnTo>
                    <a:pt x="9772" y="2"/>
                  </a:lnTo>
                  <a:lnTo>
                    <a:pt x="9770" y="0"/>
                  </a:lnTo>
                  <a:lnTo>
                    <a:pt x="9769" y="0"/>
                  </a:lnTo>
                  <a:lnTo>
                    <a:pt x="9768" y="0"/>
                  </a:lnTo>
                  <a:lnTo>
                    <a:pt x="9767" y="0"/>
                  </a:lnTo>
                  <a:lnTo>
                    <a:pt x="9765" y="1"/>
                  </a:lnTo>
                  <a:lnTo>
                    <a:pt x="9764" y="2"/>
                  </a:lnTo>
                  <a:lnTo>
                    <a:pt x="9763" y="3"/>
                  </a:lnTo>
                  <a:lnTo>
                    <a:pt x="9760" y="7"/>
                  </a:lnTo>
                  <a:lnTo>
                    <a:pt x="9759" y="9"/>
                  </a:lnTo>
                  <a:lnTo>
                    <a:pt x="9757" y="16"/>
                  </a:lnTo>
                  <a:lnTo>
                    <a:pt x="9755" y="24"/>
                  </a:lnTo>
                  <a:lnTo>
                    <a:pt x="9755" y="27"/>
                  </a:lnTo>
                  <a:lnTo>
                    <a:pt x="9754" y="36"/>
                  </a:lnTo>
                  <a:lnTo>
                    <a:pt x="9755" y="46"/>
                  </a:lnTo>
                  <a:lnTo>
                    <a:pt x="9755" y="49"/>
                  </a:lnTo>
                  <a:lnTo>
                    <a:pt x="9756" y="58"/>
                  </a:lnTo>
                  <a:lnTo>
                    <a:pt x="9758" y="65"/>
                  </a:lnTo>
                  <a:lnTo>
                    <a:pt x="9759" y="68"/>
                  </a:lnTo>
                  <a:lnTo>
                    <a:pt x="9762" y="72"/>
                  </a:lnTo>
                  <a:lnTo>
                    <a:pt x="9763" y="74"/>
                  </a:lnTo>
                  <a:lnTo>
                    <a:pt x="9765" y="75"/>
                  </a:lnTo>
                  <a:lnTo>
                    <a:pt x="9765" y="76"/>
                  </a:lnTo>
                  <a:lnTo>
                    <a:pt x="9746" y="1525"/>
                  </a:lnTo>
                  <a:lnTo>
                    <a:pt x="9745" y="1525"/>
                  </a:lnTo>
                  <a:lnTo>
                    <a:pt x="9741" y="1530"/>
                  </a:lnTo>
                  <a:lnTo>
                    <a:pt x="9738" y="1535"/>
                  </a:lnTo>
                  <a:lnTo>
                    <a:pt x="9735" y="1541"/>
                  </a:lnTo>
                  <a:lnTo>
                    <a:pt x="9734" y="1543"/>
                  </a:lnTo>
                  <a:lnTo>
                    <a:pt x="9732" y="1547"/>
                  </a:lnTo>
                  <a:lnTo>
                    <a:pt x="9730" y="1553"/>
                  </a:lnTo>
                  <a:lnTo>
                    <a:pt x="9729" y="1557"/>
                  </a:lnTo>
                  <a:lnTo>
                    <a:pt x="9728" y="1559"/>
                  </a:lnTo>
                  <a:lnTo>
                    <a:pt x="9726" y="1566"/>
                  </a:lnTo>
                  <a:lnTo>
                    <a:pt x="9725" y="1572"/>
                  </a:lnTo>
                  <a:lnTo>
                    <a:pt x="9723" y="1580"/>
                  </a:lnTo>
                  <a:lnTo>
                    <a:pt x="9722" y="1588"/>
                  </a:lnTo>
                  <a:lnTo>
                    <a:pt x="9721" y="1594"/>
                  </a:lnTo>
                  <a:lnTo>
                    <a:pt x="9720" y="1601"/>
                  </a:lnTo>
                  <a:lnTo>
                    <a:pt x="9720" y="1602"/>
                  </a:lnTo>
                  <a:lnTo>
                    <a:pt x="9719" y="1608"/>
                  </a:lnTo>
                  <a:lnTo>
                    <a:pt x="9719" y="1614"/>
                  </a:lnTo>
                  <a:lnTo>
                    <a:pt x="9719" y="1617"/>
                  </a:lnTo>
                  <a:lnTo>
                    <a:pt x="9719" y="1621"/>
                  </a:lnTo>
                  <a:lnTo>
                    <a:pt x="9718" y="1628"/>
                  </a:lnTo>
                  <a:lnTo>
                    <a:pt x="9719" y="1631"/>
                  </a:lnTo>
                  <a:lnTo>
                    <a:pt x="9718" y="1635"/>
                  </a:lnTo>
                  <a:lnTo>
                    <a:pt x="9718" y="1638"/>
                  </a:lnTo>
                  <a:lnTo>
                    <a:pt x="9718" y="1642"/>
                  </a:lnTo>
                  <a:lnTo>
                    <a:pt x="9719" y="1647"/>
                  </a:lnTo>
                  <a:lnTo>
                    <a:pt x="9718" y="1649"/>
                  </a:lnTo>
                  <a:lnTo>
                    <a:pt x="9719" y="1655"/>
                  </a:lnTo>
                  <a:lnTo>
                    <a:pt x="9719" y="1660"/>
                  </a:lnTo>
                  <a:lnTo>
                    <a:pt x="9719" y="1662"/>
                  </a:lnTo>
                  <a:lnTo>
                    <a:pt x="9719" y="1670"/>
                  </a:lnTo>
                  <a:lnTo>
                    <a:pt x="9720" y="1676"/>
                  </a:lnTo>
                  <a:lnTo>
                    <a:pt x="9721" y="1685"/>
                  </a:lnTo>
                  <a:lnTo>
                    <a:pt x="9722" y="1692"/>
                  </a:lnTo>
                  <a:lnTo>
                    <a:pt x="9723" y="1698"/>
                  </a:lnTo>
                  <a:lnTo>
                    <a:pt x="9724" y="1706"/>
                  </a:lnTo>
                  <a:lnTo>
                    <a:pt x="9725" y="1706"/>
                  </a:lnTo>
                  <a:lnTo>
                    <a:pt x="9726" y="1712"/>
                  </a:lnTo>
                  <a:lnTo>
                    <a:pt x="9728" y="1719"/>
                  </a:lnTo>
                  <a:lnTo>
                    <a:pt x="9729" y="1721"/>
                  </a:lnTo>
                  <a:lnTo>
                    <a:pt x="9730" y="1725"/>
                  </a:lnTo>
                  <a:lnTo>
                    <a:pt x="9731" y="1732"/>
                  </a:lnTo>
                  <a:lnTo>
                    <a:pt x="9735" y="1739"/>
                  </a:lnTo>
                  <a:lnTo>
                    <a:pt x="9740" y="1744"/>
                  </a:lnTo>
                  <a:lnTo>
                    <a:pt x="9743" y="1747"/>
                  </a:lnTo>
                  <a:lnTo>
                    <a:pt x="9743" y="1774"/>
                  </a:lnTo>
                  <a:lnTo>
                    <a:pt x="9738" y="1773"/>
                  </a:lnTo>
                  <a:lnTo>
                    <a:pt x="9737" y="1776"/>
                  </a:lnTo>
                  <a:lnTo>
                    <a:pt x="9737" y="1895"/>
                  </a:lnTo>
                  <a:lnTo>
                    <a:pt x="9731" y="1895"/>
                  </a:lnTo>
                  <a:lnTo>
                    <a:pt x="9731" y="1897"/>
                  </a:lnTo>
                  <a:lnTo>
                    <a:pt x="9731" y="1908"/>
                  </a:lnTo>
                  <a:lnTo>
                    <a:pt x="9726" y="1907"/>
                  </a:lnTo>
                  <a:lnTo>
                    <a:pt x="9726" y="1909"/>
                  </a:lnTo>
                  <a:lnTo>
                    <a:pt x="9726" y="1912"/>
                  </a:lnTo>
                  <a:lnTo>
                    <a:pt x="9725" y="1914"/>
                  </a:lnTo>
                  <a:lnTo>
                    <a:pt x="9725" y="1919"/>
                  </a:lnTo>
                  <a:lnTo>
                    <a:pt x="9718" y="1924"/>
                  </a:lnTo>
                  <a:lnTo>
                    <a:pt x="9718" y="2062"/>
                  </a:lnTo>
                  <a:lnTo>
                    <a:pt x="9705" y="2079"/>
                  </a:lnTo>
                  <a:lnTo>
                    <a:pt x="9704" y="2080"/>
                  </a:lnTo>
                  <a:lnTo>
                    <a:pt x="9703" y="2082"/>
                  </a:lnTo>
                  <a:lnTo>
                    <a:pt x="9692" y="2097"/>
                  </a:lnTo>
                  <a:lnTo>
                    <a:pt x="9689" y="2262"/>
                  </a:lnTo>
                  <a:lnTo>
                    <a:pt x="9654" y="2334"/>
                  </a:lnTo>
                  <a:lnTo>
                    <a:pt x="9649" y="2523"/>
                  </a:lnTo>
                  <a:lnTo>
                    <a:pt x="9620" y="2621"/>
                  </a:lnTo>
                  <a:lnTo>
                    <a:pt x="9608" y="2957"/>
                  </a:lnTo>
                  <a:lnTo>
                    <a:pt x="9607" y="2957"/>
                  </a:lnTo>
                  <a:lnTo>
                    <a:pt x="9598" y="2958"/>
                  </a:lnTo>
                  <a:lnTo>
                    <a:pt x="9590" y="2961"/>
                  </a:lnTo>
                  <a:lnTo>
                    <a:pt x="9584" y="2966"/>
                  </a:lnTo>
                  <a:lnTo>
                    <a:pt x="9580" y="2971"/>
                  </a:lnTo>
                  <a:lnTo>
                    <a:pt x="9578" y="2978"/>
                  </a:lnTo>
                  <a:lnTo>
                    <a:pt x="9578" y="3001"/>
                  </a:lnTo>
                  <a:lnTo>
                    <a:pt x="9545" y="3018"/>
                  </a:lnTo>
                  <a:lnTo>
                    <a:pt x="9544" y="3260"/>
                  </a:lnTo>
                  <a:lnTo>
                    <a:pt x="9557" y="3253"/>
                  </a:lnTo>
                  <a:lnTo>
                    <a:pt x="9557" y="3260"/>
                  </a:lnTo>
                  <a:lnTo>
                    <a:pt x="9555" y="3261"/>
                  </a:lnTo>
                  <a:lnTo>
                    <a:pt x="9555" y="3269"/>
                  </a:lnTo>
                  <a:lnTo>
                    <a:pt x="9534" y="3781"/>
                  </a:lnTo>
                  <a:lnTo>
                    <a:pt x="9533" y="3781"/>
                  </a:lnTo>
                  <a:lnTo>
                    <a:pt x="9524" y="3787"/>
                  </a:lnTo>
                  <a:lnTo>
                    <a:pt x="9518" y="3794"/>
                  </a:lnTo>
                  <a:lnTo>
                    <a:pt x="9516" y="3801"/>
                  </a:lnTo>
                  <a:lnTo>
                    <a:pt x="9516" y="3830"/>
                  </a:lnTo>
                  <a:lnTo>
                    <a:pt x="9473" y="3851"/>
                  </a:lnTo>
                  <a:lnTo>
                    <a:pt x="9472" y="4093"/>
                  </a:lnTo>
                  <a:lnTo>
                    <a:pt x="9476" y="4092"/>
                  </a:lnTo>
                  <a:lnTo>
                    <a:pt x="9476" y="4259"/>
                  </a:lnTo>
                  <a:lnTo>
                    <a:pt x="9460" y="4768"/>
                  </a:lnTo>
                  <a:lnTo>
                    <a:pt x="9453" y="4776"/>
                  </a:lnTo>
                  <a:lnTo>
                    <a:pt x="9450" y="4785"/>
                  </a:lnTo>
                  <a:lnTo>
                    <a:pt x="9450" y="4817"/>
                  </a:lnTo>
                  <a:lnTo>
                    <a:pt x="9396" y="4841"/>
                  </a:lnTo>
                  <a:lnTo>
                    <a:pt x="9395" y="5084"/>
                  </a:lnTo>
                  <a:lnTo>
                    <a:pt x="9407" y="5092"/>
                  </a:lnTo>
                  <a:lnTo>
                    <a:pt x="9386" y="6285"/>
                  </a:lnTo>
                  <a:lnTo>
                    <a:pt x="9382" y="6294"/>
                  </a:lnTo>
                  <a:lnTo>
                    <a:pt x="9382" y="6327"/>
                  </a:lnTo>
                  <a:lnTo>
                    <a:pt x="9317" y="6350"/>
                  </a:lnTo>
                  <a:lnTo>
                    <a:pt x="9317" y="6595"/>
                  </a:lnTo>
                  <a:lnTo>
                    <a:pt x="9340" y="6608"/>
                  </a:lnTo>
                  <a:lnTo>
                    <a:pt x="9335" y="8549"/>
                  </a:lnTo>
                  <a:lnTo>
                    <a:pt x="9288" y="8561"/>
                  </a:lnTo>
                  <a:lnTo>
                    <a:pt x="9287" y="8807"/>
                  </a:lnTo>
                  <a:lnTo>
                    <a:pt x="9311" y="8816"/>
                  </a:lnTo>
                  <a:lnTo>
                    <a:pt x="9288" y="17241"/>
                  </a:lnTo>
                  <a:lnTo>
                    <a:pt x="8910" y="17328"/>
                  </a:lnTo>
                  <a:lnTo>
                    <a:pt x="8908" y="14158"/>
                  </a:lnTo>
                  <a:lnTo>
                    <a:pt x="8869" y="14147"/>
                  </a:lnTo>
                  <a:lnTo>
                    <a:pt x="8869" y="13469"/>
                  </a:lnTo>
                  <a:lnTo>
                    <a:pt x="8893" y="13467"/>
                  </a:lnTo>
                  <a:lnTo>
                    <a:pt x="8893" y="13459"/>
                  </a:lnTo>
                  <a:lnTo>
                    <a:pt x="8894" y="13458"/>
                  </a:lnTo>
                  <a:lnTo>
                    <a:pt x="8908" y="13459"/>
                  </a:lnTo>
                  <a:lnTo>
                    <a:pt x="8905" y="9283"/>
                  </a:lnTo>
                  <a:lnTo>
                    <a:pt x="8905" y="8997"/>
                  </a:lnTo>
                  <a:lnTo>
                    <a:pt x="8929" y="8987"/>
                  </a:lnTo>
                  <a:lnTo>
                    <a:pt x="8929" y="8908"/>
                  </a:lnTo>
                  <a:lnTo>
                    <a:pt x="8806" y="8879"/>
                  </a:lnTo>
                  <a:lnTo>
                    <a:pt x="8668" y="8859"/>
                  </a:lnTo>
                  <a:lnTo>
                    <a:pt x="8519" y="8849"/>
                  </a:lnTo>
                  <a:lnTo>
                    <a:pt x="8367" y="8849"/>
                  </a:lnTo>
                  <a:lnTo>
                    <a:pt x="8294" y="8855"/>
                  </a:lnTo>
                  <a:lnTo>
                    <a:pt x="8294" y="9226"/>
                  </a:lnTo>
                  <a:lnTo>
                    <a:pt x="8221" y="9231"/>
                  </a:lnTo>
                  <a:lnTo>
                    <a:pt x="8200" y="9234"/>
                  </a:lnTo>
                  <a:lnTo>
                    <a:pt x="8200" y="9729"/>
                  </a:lnTo>
                  <a:lnTo>
                    <a:pt x="8200" y="9781"/>
                  </a:lnTo>
                  <a:lnTo>
                    <a:pt x="8200" y="9914"/>
                  </a:lnTo>
                  <a:lnTo>
                    <a:pt x="8119" y="9923"/>
                  </a:lnTo>
                  <a:lnTo>
                    <a:pt x="8119" y="10601"/>
                  </a:lnTo>
                  <a:lnTo>
                    <a:pt x="8089" y="10603"/>
                  </a:lnTo>
                  <a:lnTo>
                    <a:pt x="8014" y="10613"/>
                  </a:lnTo>
                  <a:lnTo>
                    <a:pt x="8014" y="11035"/>
                  </a:lnTo>
                  <a:lnTo>
                    <a:pt x="7978" y="11038"/>
                  </a:lnTo>
                  <a:lnTo>
                    <a:pt x="7949" y="11042"/>
                  </a:lnTo>
                  <a:lnTo>
                    <a:pt x="7949" y="11427"/>
                  </a:lnTo>
                  <a:lnTo>
                    <a:pt x="7894" y="11432"/>
                  </a:lnTo>
                  <a:lnTo>
                    <a:pt x="7891" y="13413"/>
                  </a:lnTo>
                  <a:lnTo>
                    <a:pt x="7597" y="13361"/>
                  </a:lnTo>
                  <a:lnTo>
                    <a:pt x="7568" y="13367"/>
                  </a:lnTo>
                  <a:lnTo>
                    <a:pt x="7568" y="13591"/>
                  </a:lnTo>
                  <a:lnTo>
                    <a:pt x="7558" y="13589"/>
                  </a:lnTo>
                  <a:lnTo>
                    <a:pt x="7348" y="13626"/>
                  </a:lnTo>
                  <a:lnTo>
                    <a:pt x="7346" y="13523"/>
                  </a:lnTo>
                  <a:lnTo>
                    <a:pt x="7228" y="13499"/>
                  </a:lnTo>
                  <a:lnTo>
                    <a:pt x="7227" y="11976"/>
                  </a:lnTo>
                  <a:lnTo>
                    <a:pt x="7220" y="11978"/>
                  </a:lnTo>
                  <a:lnTo>
                    <a:pt x="6871" y="11898"/>
                  </a:lnTo>
                  <a:lnTo>
                    <a:pt x="6849" y="11891"/>
                  </a:lnTo>
                  <a:lnTo>
                    <a:pt x="5812" y="12214"/>
                  </a:lnTo>
                  <a:lnTo>
                    <a:pt x="5810" y="14307"/>
                  </a:lnTo>
                  <a:lnTo>
                    <a:pt x="5520" y="14307"/>
                  </a:lnTo>
                  <a:lnTo>
                    <a:pt x="5520" y="12747"/>
                  </a:lnTo>
                  <a:lnTo>
                    <a:pt x="5519" y="12747"/>
                  </a:lnTo>
                  <a:lnTo>
                    <a:pt x="5519" y="11628"/>
                  </a:lnTo>
                  <a:lnTo>
                    <a:pt x="5519" y="10839"/>
                  </a:lnTo>
                  <a:lnTo>
                    <a:pt x="5517" y="10839"/>
                  </a:lnTo>
                  <a:lnTo>
                    <a:pt x="5517" y="10414"/>
                  </a:lnTo>
                  <a:lnTo>
                    <a:pt x="5491" y="10414"/>
                  </a:lnTo>
                  <a:lnTo>
                    <a:pt x="5491" y="10407"/>
                  </a:lnTo>
                  <a:lnTo>
                    <a:pt x="5445" y="10407"/>
                  </a:lnTo>
                  <a:lnTo>
                    <a:pt x="5445" y="10124"/>
                  </a:lnTo>
                  <a:lnTo>
                    <a:pt x="5392" y="10124"/>
                  </a:lnTo>
                  <a:lnTo>
                    <a:pt x="5391" y="10128"/>
                  </a:lnTo>
                  <a:lnTo>
                    <a:pt x="5391" y="10407"/>
                  </a:lnTo>
                  <a:lnTo>
                    <a:pt x="5373" y="10407"/>
                  </a:lnTo>
                  <a:lnTo>
                    <a:pt x="5373" y="10287"/>
                  </a:lnTo>
                  <a:lnTo>
                    <a:pt x="5344" y="10287"/>
                  </a:lnTo>
                  <a:lnTo>
                    <a:pt x="5344" y="9994"/>
                  </a:lnTo>
                  <a:lnTo>
                    <a:pt x="5313" y="9994"/>
                  </a:lnTo>
                  <a:lnTo>
                    <a:pt x="5313" y="9797"/>
                  </a:lnTo>
                  <a:lnTo>
                    <a:pt x="5271" y="9797"/>
                  </a:lnTo>
                  <a:lnTo>
                    <a:pt x="5271" y="9794"/>
                  </a:lnTo>
                  <a:lnTo>
                    <a:pt x="5183" y="9794"/>
                  </a:lnTo>
                  <a:lnTo>
                    <a:pt x="5183" y="9795"/>
                  </a:lnTo>
                  <a:lnTo>
                    <a:pt x="5183" y="9801"/>
                  </a:lnTo>
                  <a:lnTo>
                    <a:pt x="5182" y="9801"/>
                  </a:lnTo>
                  <a:lnTo>
                    <a:pt x="5182" y="9797"/>
                  </a:lnTo>
                  <a:lnTo>
                    <a:pt x="5142" y="9797"/>
                  </a:lnTo>
                  <a:lnTo>
                    <a:pt x="5141" y="9800"/>
                  </a:lnTo>
                  <a:lnTo>
                    <a:pt x="5141" y="9994"/>
                  </a:lnTo>
                  <a:lnTo>
                    <a:pt x="5114" y="9994"/>
                  </a:lnTo>
                  <a:lnTo>
                    <a:pt x="5110" y="10003"/>
                  </a:lnTo>
                  <a:lnTo>
                    <a:pt x="5110" y="10287"/>
                  </a:lnTo>
                  <a:lnTo>
                    <a:pt x="5092" y="10287"/>
                  </a:lnTo>
                  <a:lnTo>
                    <a:pt x="5084" y="10302"/>
                  </a:lnTo>
                  <a:lnTo>
                    <a:pt x="5084" y="10407"/>
                  </a:lnTo>
                  <a:lnTo>
                    <a:pt x="5062" y="10407"/>
                  </a:lnTo>
                  <a:lnTo>
                    <a:pt x="5062" y="10124"/>
                  </a:lnTo>
                  <a:lnTo>
                    <a:pt x="5001" y="10124"/>
                  </a:lnTo>
                  <a:lnTo>
                    <a:pt x="4999" y="10128"/>
                  </a:lnTo>
                  <a:lnTo>
                    <a:pt x="4999" y="10407"/>
                  </a:lnTo>
                  <a:lnTo>
                    <a:pt x="4948" y="10407"/>
                  </a:lnTo>
                  <a:lnTo>
                    <a:pt x="4945" y="10413"/>
                  </a:lnTo>
                  <a:lnTo>
                    <a:pt x="4915" y="10413"/>
                  </a:lnTo>
                  <a:lnTo>
                    <a:pt x="4911" y="10420"/>
                  </a:lnTo>
                  <a:lnTo>
                    <a:pt x="4911" y="10848"/>
                  </a:lnTo>
                  <a:lnTo>
                    <a:pt x="4910" y="10851"/>
                  </a:lnTo>
                  <a:lnTo>
                    <a:pt x="4910" y="11641"/>
                  </a:lnTo>
                  <a:lnTo>
                    <a:pt x="4909" y="11643"/>
                  </a:lnTo>
                  <a:lnTo>
                    <a:pt x="4909" y="12763"/>
                  </a:lnTo>
                  <a:lnTo>
                    <a:pt x="4909" y="12765"/>
                  </a:lnTo>
                  <a:lnTo>
                    <a:pt x="4909" y="14498"/>
                  </a:lnTo>
                  <a:lnTo>
                    <a:pt x="4908" y="14500"/>
                  </a:lnTo>
                  <a:lnTo>
                    <a:pt x="4908" y="16895"/>
                  </a:lnTo>
                  <a:lnTo>
                    <a:pt x="4938" y="16895"/>
                  </a:lnTo>
                  <a:lnTo>
                    <a:pt x="4938" y="16897"/>
                  </a:lnTo>
                  <a:lnTo>
                    <a:pt x="4939" y="16897"/>
                  </a:lnTo>
                  <a:lnTo>
                    <a:pt x="4939" y="17276"/>
                  </a:lnTo>
                  <a:lnTo>
                    <a:pt x="4934" y="17276"/>
                  </a:lnTo>
                  <a:lnTo>
                    <a:pt x="4930" y="17277"/>
                  </a:lnTo>
                  <a:lnTo>
                    <a:pt x="4930" y="17294"/>
                  </a:lnTo>
                  <a:lnTo>
                    <a:pt x="4925" y="17295"/>
                  </a:lnTo>
                  <a:lnTo>
                    <a:pt x="4922" y="17295"/>
                  </a:lnTo>
                  <a:lnTo>
                    <a:pt x="4922" y="17872"/>
                  </a:lnTo>
                  <a:lnTo>
                    <a:pt x="4855" y="17872"/>
                  </a:lnTo>
                  <a:lnTo>
                    <a:pt x="4855" y="17828"/>
                  </a:lnTo>
                  <a:lnTo>
                    <a:pt x="4861" y="17801"/>
                  </a:lnTo>
                  <a:lnTo>
                    <a:pt x="4860" y="17801"/>
                  </a:lnTo>
                  <a:lnTo>
                    <a:pt x="4857" y="17801"/>
                  </a:lnTo>
                  <a:lnTo>
                    <a:pt x="4853" y="17800"/>
                  </a:lnTo>
                  <a:lnTo>
                    <a:pt x="4851" y="17800"/>
                  </a:lnTo>
                  <a:lnTo>
                    <a:pt x="4852" y="17626"/>
                  </a:lnTo>
                  <a:lnTo>
                    <a:pt x="4854" y="17625"/>
                  </a:lnTo>
                  <a:lnTo>
                    <a:pt x="4858" y="17617"/>
                  </a:lnTo>
                  <a:lnTo>
                    <a:pt x="4858" y="17608"/>
                  </a:lnTo>
                  <a:lnTo>
                    <a:pt x="4852" y="17607"/>
                  </a:lnTo>
                  <a:lnTo>
                    <a:pt x="4852" y="17594"/>
                  </a:lnTo>
                  <a:lnTo>
                    <a:pt x="4846" y="17572"/>
                  </a:lnTo>
                  <a:lnTo>
                    <a:pt x="4846" y="17560"/>
                  </a:lnTo>
                  <a:lnTo>
                    <a:pt x="4844" y="17548"/>
                  </a:lnTo>
                  <a:lnTo>
                    <a:pt x="4843" y="17548"/>
                  </a:lnTo>
                  <a:lnTo>
                    <a:pt x="4843" y="17541"/>
                  </a:lnTo>
                  <a:lnTo>
                    <a:pt x="4842" y="17541"/>
                  </a:lnTo>
                  <a:lnTo>
                    <a:pt x="4840" y="17451"/>
                  </a:lnTo>
                  <a:lnTo>
                    <a:pt x="4839" y="17451"/>
                  </a:lnTo>
                  <a:lnTo>
                    <a:pt x="4838" y="17451"/>
                  </a:lnTo>
                  <a:lnTo>
                    <a:pt x="4836" y="17541"/>
                  </a:lnTo>
                  <a:lnTo>
                    <a:pt x="4835" y="17541"/>
                  </a:lnTo>
                  <a:lnTo>
                    <a:pt x="4834" y="17548"/>
                  </a:lnTo>
                  <a:lnTo>
                    <a:pt x="4833" y="17548"/>
                  </a:lnTo>
                  <a:lnTo>
                    <a:pt x="4831" y="17560"/>
                  </a:lnTo>
                  <a:lnTo>
                    <a:pt x="4831" y="17572"/>
                  </a:lnTo>
                  <a:lnTo>
                    <a:pt x="4826" y="17594"/>
                  </a:lnTo>
                  <a:lnTo>
                    <a:pt x="4826" y="17607"/>
                  </a:lnTo>
                  <a:lnTo>
                    <a:pt x="4825" y="17607"/>
                  </a:lnTo>
                  <a:lnTo>
                    <a:pt x="4820" y="17608"/>
                  </a:lnTo>
                  <a:lnTo>
                    <a:pt x="4820" y="17617"/>
                  </a:lnTo>
                  <a:lnTo>
                    <a:pt x="4824" y="17625"/>
                  </a:lnTo>
                  <a:lnTo>
                    <a:pt x="4826" y="17625"/>
                  </a:lnTo>
                  <a:lnTo>
                    <a:pt x="4826" y="17800"/>
                  </a:lnTo>
                  <a:lnTo>
                    <a:pt x="4825" y="17800"/>
                  </a:lnTo>
                  <a:lnTo>
                    <a:pt x="4820" y="17800"/>
                  </a:lnTo>
                  <a:lnTo>
                    <a:pt x="4817" y="17801"/>
                  </a:lnTo>
                  <a:lnTo>
                    <a:pt x="4815" y="17801"/>
                  </a:lnTo>
                  <a:lnTo>
                    <a:pt x="4822" y="17828"/>
                  </a:lnTo>
                  <a:lnTo>
                    <a:pt x="4822" y="17872"/>
                  </a:lnTo>
                  <a:lnTo>
                    <a:pt x="4674" y="17872"/>
                  </a:lnTo>
                  <a:lnTo>
                    <a:pt x="4674" y="17857"/>
                  </a:lnTo>
                  <a:lnTo>
                    <a:pt x="4675" y="17829"/>
                  </a:lnTo>
                  <a:lnTo>
                    <a:pt x="4681" y="17802"/>
                  </a:lnTo>
                  <a:lnTo>
                    <a:pt x="4680" y="17802"/>
                  </a:lnTo>
                  <a:lnTo>
                    <a:pt x="4677" y="17802"/>
                  </a:lnTo>
                  <a:lnTo>
                    <a:pt x="4673" y="17801"/>
                  </a:lnTo>
                  <a:lnTo>
                    <a:pt x="4673" y="17688"/>
                  </a:lnTo>
                  <a:lnTo>
                    <a:pt x="4675" y="17688"/>
                  </a:lnTo>
                  <a:lnTo>
                    <a:pt x="4675" y="17680"/>
                  </a:lnTo>
                  <a:lnTo>
                    <a:pt x="4674" y="17680"/>
                  </a:lnTo>
                  <a:lnTo>
                    <a:pt x="4672" y="17680"/>
                  </a:lnTo>
                  <a:lnTo>
                    <a:pt x="4669" y="17680"/>
                  </a:lnTo>
                  <a:lnTo>
                    <a:pt x="4670" y="17507"/>
                  </a:lnTo>
                  <a:lnTo>
                    <a:pt x="4674" y="17507"/>
                  </a:lnTo>
                  <a:lnTo>
                    <a:pt x="4677" y="17497"/>
                  </a:lnTo>
                  <a:lnTo>
                    <a:pt x="4677" y="17488"/>
                  </a:lnTo>
                  <a:lnTo>
                    <a:pt x="4675" y="17488"/>
                  </a:lnTo>
                  <a:lnTo>
                    <a:pt x="4670" y="17488"/>
                  </a:lnTo>
                  <a:lnTo>
                    <a:pt x="4670" y="17475"/>
                  </a:lnTo>
                  <a:lnTo>
                    <a:pt x="4665" y="17453"/>
                  </a:lnTo>
                  <a:lnTo>
                    <a:pt x="4665" y="17440"/>
                  </a:lnTo>
                  <a:lnTo>
                    <a:pt x="4653" y="17440"/>
                  </a:lnTo>
                  <a:lnTo>
                    <a:pt x="4655" y="17428"/>
                  </a:lnTo>
                  <a:lnTo>
                    <a:pt x="4656" y="17428"/>
                  </a:lnTo>
                  <a:lnTo>
                    <a:pt x="4657" y="17428"/>
                  </a:lnTo>
                  <a:lnTo>
                    <a:pt x="4658" y="17428"/>
                  </a:lnTo>
                  <a:lnTo>
                    <a:pt x="4659" y="17428"/>
                  </a:lnTo>
                  <a:lnTo>
                    <a:pt x="4660" y="17428"/>
                  </a:lnTo>
                  <a:lnTo>
                    <a:pt x="4660" y="17420"/>
                  </a:lnTo>
                  <a:lnTo>
                    <a:pt x="4659" y="17420"/>
                  </a:lnTo>
                  <a:lnTo>
                    <a:pt x="4658" y="17420"/>
                  </a:lnTo>
                  <a:lnTo>
                    <a:pt x="4657" y="17420"/>
                  </a:lnTo>
                  <a:lnTo>
                    <a:pt x="4658" y="17330"/>
                  </a:lnTo>
                  <a:lnTo>
                    <a:pt x="4656" y="17420"/>
                  </a:lnTo>
                  <a:lnTo>
                    <a:pt x="4655" y="17420"/>
                  </a:lnTo>
                  <a:lnTo>
                    <a:pt x="4654" y="17428"/>
                  </a:lnTo>
                  <a:lnTo>
                    <a:pt x="4652" y="17440"/>
                  </a:lnTo>
                  <a:lnTo>
                    <a:pt x="4652" y="17453"/>
                  </a:lnTo>
                  <a:lnTo>
                    <a:pt x="4647" y="17474"/>
                  </a:lnTo>
                  <a:lnTo>
                    <a:pt x="4647" y="17488"/>
                  </a:lnTo>
                  <a:lnTo>
                    <a:pt x="4640" y="17488"/>
                  </a:lnTo>
                  <a:lnTo>
                    <a:pt x="4640" y="17497"/>
                  </a:lnTo>
                  <a:lnTo>
                    <a:pt x="4644" y="17506"/>
                  </a:lnTo>
                  <a:lnTo>
                    <a:pt x="4646" y="17507"/>
                  </a:lnTo>
                  <a:lnTo>
                    <a:pt x="4647" y="17507"/>
                  </a:lnTo>
                  <a:lnTo>
                    <a:pt x="4647" y="17680"/>
                  </a:lnTo>
                  <a:lnTo>
                    <a:pt x="4645" y="17680"/>
                  </a:lnTo>
                  <a:lnTo>
                    <a:pt x="4643" y="17680"/>
                  </a:lnTo>
                  <a:lnTo>
                    <a:pt x="4641" y="17680"/>
                  </a:lnTo>
                  <a:lnTo>
                    <a:pt x="4641" y="17688"/>
                  </a:lnTo>
                  <a:lnTo>
                    <a:pt x="4642" y="17688"/>
                  </a:lnTo>
                  <a:lnTo>
                    <a:pt x="4643" y="17688"/>
                  </a:lnTo>
                  <a:lnTo>
                    <a:pt x="4643" y="17801"/>
                  </a:lnTo>
                  <a:lnTo>
                    <a:pt x="4640" y="17802"/>
                  </a:lnTo>
                  <a:lnTo>
                    <a:pt x="4637" y="17802"/>
                  </a:lnTo>
                  <a:lnTo>
                    <a:pt x="4611" y="17802"/>
                  </a:lnTo>
                  <a:lnTo>
                    <a:pt x="4600" y="17768"/>
                  </a:lnTo>
                  <a:lnTo>
                    <a:pt x="4586" y="17739"/>
                  </a:lnTo>
                  <a:lnTo>
                    <a:pt x="4571" y="17715"/>
                  </a:lnTo>
                  <a:lnTo>
                    <a:pt x="4555" y="17698"/>
                  </a:lnTo>
                  <a:lnTo>
                    <a:pt x="4539" y="17688"/>
                  </a:lnTo>
                  <a:lnTo>
                    <a:pt x="4538" y="17688"/>
                  </a:lnTo>
                  <a:lnTo>
                    <a:pt x="4521" y="17684"/>
                  </a:lnTo>
                  <a:lnTo>
                    <a:pt x="4504" y="17688"/>
                  </a:lnTo>
                  <a:lnTo>
                    <a:pt x="4487" y="17698"/>
                  </a:lnTo>
                  <a:lnTo>
                    <a:pt x="4471" y="17715"/>
                  </a:lnTo>
                  <a:lnTo>
                    <a:pt x="4456" y="17738"/>
                  </a:lnTo>
                  <a:lnTo>
                    <a:pt x="4443" y="17767"/>
                  </a:lnTo>
                  <a:lnTo>
                    <a:pt x="4431" y="17802"/>
                  </a:lnTo>
                  <a:lnTo>
                    <a:pt x="4408" y="17802"/>
                  </a:lnTo>
                  <a:lnTo>
                    <a:pt x="4407" y="17802"/>
                  </a:lnTo>
                  <a:lnTo>
                    <a:pt x="4403" y="17802"/>
                  </a:lnTo>
                  <a:lnTo>
                    <a:pt x="4403" y="17688"/>
                  </a:lnTo>
                  <a:lnTo>
                    <a:pt x="4404" y="17688"/>
                  </a:lnTo>
                  <a:lnTo>
                    <a:pt x="4405" y="17688"/>
                  </a:lnTo>
                  <a:lnTo>
                    <a:pt x="4405" y="17680"/>
                  </a:lnTo>
                  <a:lnTo>
                    <a:pt x="4404" y="17680"/>
                  </a:lnTo>
                  <a:lnTo>
                    <a:pt x="4402" y="17680"/>
                  </a:lnTo>
                  <a:lnTo>
                    <a:pt x="4399" y="17680"/>
                  </a:lnTo>
                  <a:lnTo>
                    <a:pt x="4399" y="17507"/>
                  </a:lnTo>
                  <a:lnTo>
                    <a:pt x="4403" y="17507"/>
                  </a:lnTo>
                  <a:lnTo>
                    <a:pt x="4407" y="17497"/>
                  </a:lnTo>
                  <a:lnTo>
                    <a:pt x="4407" y="17488"/>
                  </a:lnTo>
                  <a:lnTo>
                    <a:pt x="4405" y="17488"/>
                  </a:lnTo>
                  <a:lnTo>
                    <a:pt x="4399" y="17488"/>
                  </a:lnTo>
                  <a:lnTo>
                    <a:pt x="4399" y="17475"/>
                  </a:lnTo>
                  <a:lnTo>
                    <a:pt x="4395" y="17453"/>
                  </a:lnTo>
                  <a:lnTo>
                    <a:pt x="4395" y="17440"/>
                  </a:lnTo>
                  <a:lnTo>
                    <a:pt x="4383" y="17440"/>
                  </a:lnTo>
                  <a:lnTo>
                    <a:pt x="4384" y="17428"/>
                  </a:lnTo>
                  <a:lnTo>
                    <a:pt x="4385" y="17428"/>
                  </a:lnTo>
                  <a:lnTo>
                    <a:pt x="4386" y="17428"/>
                  </a:lnTo>
                  <a:lnTo>
                    <a:pt x="4387" y="17428"/>
                  </a:lnTo>
                  <a:lnTo>
                    <a:pt x="4388" y="17428"/>
                  </a:lnTo>
                  <a:lnTo>
                    <a:pt x="4389" y="17428"/>
                  </a:lnTo>
                  <a:lnTo>
                    <a:pt x="4389" y="17420"/>
                  </a:lnTo>
                  <a:lnTo>
                    <a:pt x="4388" y="17420"/>
                  </a:lnTo>
                  <a:lnTo>
                    <a:pt x="4387" y="17420"/>
                  </a:lnTo>
                  <a:lnTo>
                    <a:pt x="4386" y="17420"/>
                  </a:lnTo>
                  <a:lnTo>
                    <a:pt x="4388" y="17330"/>
                  </a:lnTo>
                  <a:lnTo>
                    <a:pt x="4386" y="17420"/>
                  </a:lnTo>
                  <a:lnTo>
                    <a:pt x="4385" y="17420"/>
                  </a:lnTo>
                  <a:lnTo>
                    <a:pt x="4384" y="17420"/>
                  </a:lnTo>
                  <a:lnTo>
                    <a:pt x="4384" y="17428"/>
                  </a:lnTo>
                  <a:lnTo>
                    <a:pt x="4383" y="17428"/>
                  </a:lnTo>
                  <a:lnTo>
                    <a:pt x="4381" y="17440"/>
                  </a:lnTo>
                  <a:lnTo>
                    <a:pt x="4381" y="17453"/>
                  </a:lnTo>
                  <a:lnTo>
                    <a:pt x="4377" y="17475"/>
                  </a:lnTo>
                  <a:lnTo>
                    <a:pt x="4377" y="17488"/>
                  </a:lnTo>
                  <a:lnTo>
                    <a:pt x="4370" y="17488"/>
                  </a:lnTo>
                  <a:lnTo>
                    <a:pt x="4370" y="17497"/>
                  </a:lnTo>
                  <a:lnTo>
                    <a:pt x="4373" y="17506"/>
                  </a:lnTo>
                  <a:lnTo>
                    <a:pt x="4375" y="17507"/>
                  </a:lnTo>
                  <a:lnTo>
                    <a:pt x="4377" y="17507"/>
                  </a:lnTo>
                  <a:lnTo>
                    <a:pt x="4377" y="17680"/>
                  </a:lnTo>
                  <a:lnTo>
                    <a:pt x="4375" y="17680"/>
                  </a:lnTo>
                  <a:lnTo>
                    <a:pt x="4372" y="17680"/>
                  </a:lnTo>
                  <a:lnTo>
                    <a:pt x="4371" y="17680"/>
                  </a:lnTo>
                  <a:lnTo>
                    <a:pt x="4370" y="17680"/>
                  </a:lnTo>
                  <a:lnTo>
                    <a:pt x="4370" y="17688"/>
                  </a:lnTo>
                  <a:lnTo>
                    <a:pt x="4371" y="17688"/>
                  </a:lnTo>
                  <a:lnTo>
                    <a:pt x="4373" y="17688"/>
                  </a:lnTo>
                  <a:lnTo>
                    <a:pt x="4372" y="17802"/>
                  </a:lnTo>
                  <a:lnTo>
                    <a:pt x="4370" y="17802"/>
                  </a:lnTo>
                  <a:lnTo>
                    <a:pt x="4366" y="17802"/>
                  </a:lnTo>
                  <a:lnTo>
                    <a:pt x="4365" y="17802"/>
                  </a:lnTo>
                  <a:lnTo>
                    <a:pt x="4364" y="17802"/>
                  </a:lnTo>
                  <a:lnTo>
                    <a:pt x="4371" y="17829"/>
                  </a:lnTo>
                  <a:lnTo>
                    <a:pt x="4371" y="17857"/>
                  </a:lnTo>
                  <a:lnTo>
                    <a:pt x="4371" y="17872"/>
                  </a:lnTo>
                  <a:lnTo>
                    <a:pt x="4205" y="17872"/>
                  </a:lnTo>
                  <a:lnTo>
                    <a:pt x="4205" y="17828"/>
                  </a:lnTo>
                  <a:lnTo>
                    <a:pt x="4211" y="17801"/>
                  </a:lnTo>
                  <a:lnTo>
                    <a:pt x="4210" y="17801"/>
                  </a:lnTo>
                  <a:lnTo>
                    <a:pt x="4208" y="17801"/>
                  </a:lnTo>
                  <a:lnTo>
                    <a:pt x="4204" y="17801"/>
                  </a:lnTo>
                  <a:lnTo>
                    <a:pt x="4201" y="17801"/>
                  </a:lnTo>
                  <a:lnTo>
                    <a:pt x="4201" y="17626"/>
                  </a:lnTo>
                  <a:lnTo>
                    <a:pt x="4203" y="17626"/>
                  </a:lnTo>
                  <a:lnTo>
                    <a:pt x="4207" y="17617"/>
                  </a:lnTo>
                  <a:lnTo>
                    <a:pt x="4207" y="17608"/>
                  </a:lnTo>
                  <a:lnTo>
                    <a:pt x="4202" y="17608"/>
                  </a:lnTo>
                  <a:lnTo>
                    <a:pt x="4201" y="17608"/>
                  </a:lnTo>
                  <a:lnTo>
                    <a:pt x="4201" y="17594"/>
                  </a:lnTo>
                  <a:lnTo>
                    <a:pt x="4195" y="17573"/>
                  </a:lnTo>
                  <a:lnTo>
                    <a:pt x="4195" y="17560"/>
                  </a:lnTo>
                  <a:lnTo>
                    <a:pt x="4195" y="17558"/>
                  </a:lnTo>
                  <a:lnTo>
                    <a:pt x="4198" y="16119"/>
                  </a:lnTo>
                  <a:lnTo>
                    <a:pt x="4114" y="15431"/>
                  </a:lnTo>
                  <a:lnTo>
                    <a:pt x="3920" y="15428"/>
                  </a:lnTo>
                  <a:lnTo>
                    <a:pt x="3821" y="15966"/>
                  </a:lnTo>
                  <a:lnTo>
                    <a:pt x="3821" y="15612"/>
                  </a:lnTo>
                  <a:lnTo>
                    <a:pt x="3597" y="15337"/>
                  </a:lnTo>
                  <a:lnTo>
                    <a:pt x="3597" y="14708"/>
                  </a:lnTo>
                  <a:lnTo>
                    <a:pt x="3284" y="14704"/>
                  </a:lnTo>
                  <a:lnTo>
                    <a:pt x="3290" y="16918"/>
                  </a:lnTo>
                  <a:lnTo>
                    <a:pt x="3266" y="16917"/>
                  </a:lnTo>
                  <a:lnTo>
                    <a:pt x="2998" y="16908"/>
                  </a:lnTo>
                  <a:lnTo>
                    <a:pt x="2624" y="16897"/>
                  </a:lnTo>
                  <a:lnTo>
                    <a:pt x="2550" y="16329"/>
                  </a:lnTo>
                  <a:lnTo>
                    <a:pt x="2445" y="16322"/>
                  </a:lnTo>
                  <a:lnTo>
                    <a:pt x="2189" y="16308"/>
                  </a:lnTo>
                  <a:lnTo>
                    <a:pt x="1440" y="16266"/>
                  </a:lnTo>
                  <a:lnTo>
                    <a:pt x="1260" y="16644"/>
                  </a:lnTo>
                  <a:lnTo>
                    <a:pt x="1233" y="16700"/>
                  </a:lnTo>
                  <a:lnTo>
                    <a:pt x="1141" y="16893"/>
                  </a:lnTo>
                  <a:lnTo>
                    <a:pt x="1141" y="16913"/>
                  </a:lnTo>
                  <a:lnTo>
                    <a:pt x="1078" y="16912"/>
                  </a:lnTo>
                  <a:lnTo>
                    <a:pt x="908" y="16907"/>
                  </a:lnTo>
                  <a:lnTo>
                    <a:pt x="694" y="17333"/>
                  </a:lnTo>
                  <a:lnTo>
                    <a:pt x="662" y="17397"/>
                  </a:lnTo>
                  <a:lnTo>
                    <a:pt x="553" y="17617"/>
                  </a:lnTo>
                  <a:lnTo>
                    <a:pt x="641" y="17621"/>
                  </a:lnTo>
                  <a:lnTo>
                    <a:pt x="642" y="17874"/>
                  </a:lnTo>
                  <a:lnTo>
                    <a:pt x="411" y="17874"/>
                  </a:lnTo>
                  <a:lnTo>
                    <a:pt x="411" y="17873"/>
                  </a:lnTo>
                  <a:lnTo>
                    <a:pt x="409" y="17595"/>
                  </a:lnTo>
                  <a:lnTo>
                    <a:pt x="413" y="17595"/>
                  </a:lnTo>
                  <a:lnTo>
                    <a:pt x="413" y="17594"/>
                  </a:lnTo>
                  <a:lnTo>
                    <a:pt x="416" y="17594"/>
                  </a:lnTo>
                  <a:lnTo>
                    <a:pt x="413" y="17580"/>
                  </a:lnTo>
                  <a:lnTo>
                    <a:pt x="415" y="17566"/>
                  </a:lnTo>
                  <a:lnTo>
                    <a:pt x="423" y="17549"/>
                  </a:lnTo>
                  <a:lnTo>
                    <a:pt x="436" y="17539"/>
                  </a:lnTo>
                  <a:lnTo>
                    <a:pt x="436" y="17536"/>
                  </a:lnTo>
                  <a:lnTo>
                    <a:pt x="436" y="17534"/>
                  </a:lnTo>
                  <a:lnTo>
                    <a:pt x="436" y="17532"/>
                  </a:lnTo>
                  <a:lnTo>
                    <a:pt x="437" y="17530"/>
                  </a:lnTo>
                  <a:lnTo>
                    <a:pt x="438" y="17531"/>
                  </a:lnTo>
                  <a:lnTo>
                    <a:pt x="439" y="17532"/>
                  </a:lnTo>
                  <a:lnTo>
                    <a:pt x="443" y="17532"/>
                  </a:lnTo>
                  <a:lnTo>
                    <a:pt x="452" y="17530"/>
                  </a:lnTo>
                  <a:lnTo>
                    <a:pt x="453" y="17525"/>
                  </a:lnTo>
                  <a:lnTo>
                    <a:pt x="455" y="17520"/>
                  </a:lnTo>
                  <a:lnTo>
                    <a:pt x="456" y="17516"/>
                  </a:lnTo>
                  <a:lnTo>
                    <a:pt x="457" y="17512"/>
                  </a:lnTo>
                  <a:lnTo>
                    <a:pt x="459" y="17508"/>
                  </a:lnTo>
                  <a:lnTo>
                    <a:pt x="460" y="17505"/>
                  </a:lnTo>
                  <a:lnTo>
                    <a:pt x="462" y="17502"/>
                  </a:lnTo>
                  <a:lnTo>
                    <a:pt x="464" y="17500"/>
                  </a:lnTo>
                  <a:lnTo>
                    <a:pt x="466" y="17498"/>
                  </a:lnTo>
                  <a:lnTo>
                    <a:pt x="468" y="17497"/>
                  </a:lnTo>
                  <a:lnTo>
                    <a:pt x="470" y="17496"/>
                  </a:lnTo>
                  <a:lnTo>
                    <a:pt x="472" y="17496"/>
                  </a:lnTo>
                  <a:lnTo>
                    <a:pt x="472" y="17484"/>
                  </a:lnTo>
                  <a:lnTo>
                    <a:pt x="472" y="17476"/>
                  </a:lnTo>
                  <a:lnTo>
                    <a:pt x="408" y="17451"/>
                  </a:lnTo>
                  <a:lnTo>
                    <a:pt x="407" y="17354"/>
                  </a:lnTo>
                  <a:lnTo>
                    <a:pt x="406" y="17335"/>
                  </a:lnTo>
                  <a:lnTo>
                    <a:pt x="403" y="17335"/>
                  </a:lnTo>
                  <a:lnTo>
                    <a:pt x="401" y="17144"/>
                  </a:lnTo>
                  <a:lnTo>
                    <a:pt x="403" y="17136"/>
                  </a:lnTo>
                  <a:lnTo>
                    <a:pt x="402" y="17136"/>
                  </a:lnTo>
                  <a:lnTo>
                    <a:pt x="400" y="17136"/>
                  </a:lnTo>
                  <a:lnTo>
                    <a:pt x="400" y="17124"/>
                  </a:lnTo>
                  <a:lnTo>
                    <a:pt x="403" y="17115"/>
                  </a:lnTo>
                  <a:lnTo>
                    <a:pt x="400" y="17108"/>
                  </a:lnTo>
                  <a:lnTo>
                    <a:pt x="400" y="17100"/>
                  </a:lnTo>
                  <a:lnTo>
                    <a:pt x="399" y="17100"/>
                  </a:lnTo>
                  <a:lnTo>
                    <a:pt x="399" y="17099"/>
                  </a:lnTo>
                  <a:lnTo>
                    <a:pt x="400" y="17096"/>
                  </a:lnTo>
                  <a:lnTo>
                    <a:pt x="401" y="17094"/>
                  </a:lnTo>
                  <a:lnTo>
                    <a:pt x="401" y="17091"/>
                  </a:lnTo>
                  <a:lnTo>
                    <a:pt x="401" y="17089"/>
                  </a:lnTo>
                  <a:lnTo>
                    <a:pt x="401" y="17086"/>
                  </a:lnTo>
                  <a:lnTo>
                    <a:pt x="401" y="17083"/>
                  </a:lnTo>
                  <a:lnTo>
                    <a:pt x="400" y="17081"/>
                  </a:lnTo>
                  <a:lnTo>
                    <a:pt x="399" y="17079"/>
                  </a:lnTo>
                  <a:lnTo>
                    <a:pt x="399" y="17078"/>
                  </a:lnTo>
                  <a:lnTo>
                    <a:pt x="397" y="17049"/>
                  </a:lnTo>
                  <a:lnTo>
                    <a:pt x="396" y="17049"/>
                  </a:lnTo>
                  <a:lnTo>
                    <a:pt x="395" y="17071"/>
                  </a:lnTo>
                  <a:lnTo>
                    <a:pt x="393" y="17047"/>
                  </a:lnTo>
                  <a:lnTo>
                    <a:pt x="392" y="17047"/>
                  </a:lnTo>
                  <a:lnTo>
                    <a:pt x="391" y="17076"/>
                  </a:lnTo>
                  <a:lnTo>
                    <a:pt x="391" y="17077"/>
                  </a:lnTo>
                  <a:lnTo>
                    <a:pt x="390" y="17079"/>
                  </a:lnTo>
                  <a:lnTo>
                    <a:pt x="389" y="17081"/>
                  </a:lnTo>
                  <a:lnTo>
                    <a:pt x="389" y="17084"/>
                  </a:lnTo>
                  <a:lnTo>
                    <a:pt x="389" y="17087"/>
                  </a:lnTo>
                  <a:lnTo>
                    <a:pt x="389" y="17090"/>
                  </a:lnTo>
                  <a:lnTo>
                    <a:pt x="390" y="17093"/>
                  </a:lnTo>
                  <a:lnTo>
                    <a:pt x="390" y="17095"/>
                  </a:lnTo>
                  <a:lnTo>
                    <a:pt x="391" y="17096"/>
                  </a:lnTo>
                  <a:lnTo>
                    <a:pt x="391" y="17098"/>
                  </a:lnTo>
                  <a:lnTo>
                    <a:pt x="391" y="17107"/>
                  </a:lnTo>
                  <a:lnTo>
                    <a:pt x="388" y="17113"/>
                  </a:lnTo>
                  <a:lnTo>
                    <a:pt x="391" y="17122"/>
                  </a:lnTo>
                  <a:lnTo>
                    <a:pt x="391" y="17135"/>
                  </a:lnTo>
                  <a:lnTo>
                    <a:pt x="390" y="17135"/>
                  </a:lnTo>
                  <a:lnTo>
                    <a:pt x="389" y="17135"/>
                  </a:lnTo>
                  <a:lnTo>
                    <a:pt x="388" y="17135"/>
                  </a:lnTo>
                  <a:lnTo>
                    <a:pt x="390" y="17142"/>
                  </a:lnTo>
                  <a:lnTo>
                    <a:pt x="392" y="17334"/>
                  </a:lnTo>
                  <a:lnTo>
                    <a:pt x="389" y="17334"/>
                  </a:lnTo>
                  <a:lnTo>
                    <a:pt x="389" y="17353"/>
                  </a:lnTo>
                  <a:lnTo>
                    <a:pt x="386" y="17353"/>
                  </a:lnTo>
                  <a:lnTo>
                    <a:pt x="385" y="17288"/>
                  </a:lnTo>
                  <a:lnTo>
                    <a:pt x="380" y="17288"/>
                  </a:lnTo>
                  <a:lnTo>
                    <a:pt x="373" y="17288"/>
                  </a:lnTo>
                  <a:lnTo>
                    <a:pt x="377" y="17264"/>
                  </a:lnTo>
                  <a:lnTo>
                    <a:pt x="380" y="17239"/>
                  </a:lnTo>
                  <a:lnTo>
                    <a:pt x="381" y="17213"/>
                  </a:lnTo>
                  <a:lnTo>
                    <a:pt x="380" y="17187"/>
                  </a:lnTo>
                  <a:lnTo>
                    <a:pt x="378" y="17161"/>
                  </a:lnTo>
                  <a:lnTo>
                    <a:pt x="374" y="17136"/>
                  </a:lnTo>
                  <a:lnTo>
                    <a:pt x="369" y="17113"/>
                  </a:lnTo>
                  <a:lnTo>
                    <a:pt x="363" y="17094"/>
                  </a:lnTo>
                  <a:lnTo>
                    <a:pt x="363" y="17093"/>
                  </a:lnTo>
                  <a:lnTo>
                    <a:pt x="364" y="17089"/>
                  </a:lnTo>
                  <a:lnTo>
                    <a:pt x="363" y="17087"/>
                  </a:lnTo>
                  <a:lnTo>
                    <a:pt x="363" y="17084"/>
                  </a:lnTo>
                  <a:lnTo>
                    <a:pt x="362" y="17082"/>
                  </a:lnTo>
                  <a:lnTo>
                    <a:pt x="361" y="17080"/>
                  </a:lnTo>
                  <a:lnTo>
                    <a:pt x="361" y="17078"/>
                  </a:lnTo>
                  <a:lnTo>
                    <a:pt x="359" y="17050"/>
                  </a:lnTo>
                  <a:lnTo>
                    <a:pt x="358" y="17050"/>
                  </a:lnTo>
                  <a:lnTo>
                    <a:pt x="357" y="17078"/>
                  </a:lnTo>
                  <a:lnTo>
                    <a:pt x="357" y="17080"/>
                  </a:lnTo>
                  <a:lnTo>
                    <a:pt x="354" y="17075"/>
                  </a:lnTo>
                  <a:lnTo>
                    <a:pt x="351" y="17068"/>
                  </a:lnTo>
                  <a:lnTo>
                    <a:pt x="349" y="17046"/>
                  </a:lnTo>
                  <a:lnTo>
                    <a:pt x="348" y="17046"/>
                  </a:lnTo>
                  <a:lnTo>
                    <a:pt x="347" y="17063"/>
                  </a:lnTo>
                  <a:lnTo>
                    <a:pt x="346" y="17060"/>
                  </a:lnTo>
                  <a:lnTo>
                    <a:pt x="344" y="17058"/>
                  </a:lnTo>
                  <a:lnTo>
                    <a:pt x="343" y="17009"/>
                  </a:lnTo>
                  <a:lnTo>
                    <a:pt x="342" y="17008"/>
                  </a:lnTo>
                  <a:lnTo>
                    <a:pt x="341" y="17008"/>
                  </a:lnTo>
                  <a:lnTo>
                    <a:pt x="341" y="17004"/>
                  </a:lnTo>
                  <a:lnTo>
                    <a:pt x="341" y="16998"/>
                  </a:lnTo>
                  <a:lnTo>
                    <a:pt x="341" y="16991"/>
                  </a:lnTo>
                  <a:lnTo>
                    <a:pt x="340" y="16985"/>
                  </a:lnTo>
                  <a:lnTo>
                    <a:pt x="338" y="16981"/>
                  </a:lnTo>
                  <a:lnTo>
                    <a:pt x="336" y="16977"/>
                  </a:lnTo>
                  <a:lnTo>
                    <a:pt x="331" y="16971"/>
                  </a:lnTo>
                  <a:lnTo>
                    <a:pt x="332" y="16971"/>
                  </a:lnTo>
                  <a:lnTo>
                    <a:pt x="334" y="16970"/>
                  </a:lnTo>
                  <a:lnTo>
                    <a:pt x="335" y="16968"/>
                  </a:lnTo>
                  <a:lnTo>
                    <a:pt x="335" y="16966"/>
                  </a:lnTo>
                  <a:lnTo>
                    <a:pt x="336" y="16963"/>
                  </a:lnTo>
                  <a:lnTo>
                    <a:pt x="336" y="16960"/>
                  </a:lnTo>
                  <a:lnTo>
                    <a:pt x="336" y="16957"/>
                  </a:lnTo>
                  <a:lnTo>
                    <a:pt x="335" y="16954"/>
                  </a:lnTo>
                  <a:lnTo>
                    <a:pt x="334" y="16952"/>
                  </a:lnTo>
                  <a:lnTo>
                    <a:pt x="333" y="16950"/>
                  </a:lnTo>
                  <a:lnTo>
                    <a:pt x="332" y="16949"/>
                  </a:lnTo>
                  <a:lnTo>
                    <a:pt x="331" y="16949"/>
                  </a:lnTo>
                  <a:lnTo>
                    <a:pt x="330" y="16949"/>
                  </a:lnTo>
                  <a:lnTo>
                    <a:pt x="331" y="16925"/>
                  </a:lnTo>
                  <a:lnTo>
                    <a:pt x="330" y="16925"/>
                  </a:lnTo>
                  <a:lnTo>
                    <a:pt x="329" y="16925"/>
                  </a:lnTo>
                  <a:lnTo>
                    <a:pt x="328" y="16925"/>
                  </a:lnTo>
                  <a:lnTo>
                    <a:pt x="329" y="16917"/>
                  </a:lnTo>
                  <a:lnTo>
                    <a:pt x="325" y="16794"/>
                  </a:lnTo>
                  <a:lnTo>
                    <a:pt x="324" y="16794"/>
                  </a:lnTo>
                  <a:lnTo>
                    <a:pt x="323" y="16794"/>
                  </a:lnTo>
                  <a:lnTo>
                    <a:pt x="322" y="16794"/>
                  </a:lnTo>
                  <a:lnTo>
                    <a:pt x="321" y="16917"/>
                  </a:lnTo>
                  <a:lnTo>
                    <a:pt x="322" y="16925"/>
                  </a:lnTo>
                  <a:lnTo>
                    <a:pt x="321" y="16925"/>
                  </a:lnTo>
                  <a:lnTo>
                    <a:pt x="320" y="16925"/>
                  </a:lnTo>
                  <a:lnTo>
                    <a:pt x="319" y="16925"/>
                  </a:lnTo>
                  <a:lnTo>
                    <a:pt x="318" y="16925"/>
                  </a:lnTo>
                  <a:lnTo>
                    <a:pt x="320" y="16949"/>
                  </a:lnTo>
                  <a:lnTo>
                    <a:pt x="319" y="16949"/>
                  </a:lnTo>
                  <a:lnTo>
                    <a:pt x="318" y="16949"/>
                  </a:lnTo>
                  <a:lnTo>
                    <a:pt x="317" y="16950"/>
                  </a:lnTo>
                  <a:lnTo>
                    <a:pt x="316" y="16952"/>
                  </a:lnTo>
                  <a:lnTo>
                    <a:pt x="315" y="16954"/>
                  </a:lnTo>
                  <a:lnTo>
                    <a:pt x="315" y="16957"/>
                  </a:lnTo>
                  <a:lnTo>
                    <a:pt x="314" y="16960"/>
                  </a:lnTo>
                  <a:lnTo>
                    <a:pt x="315" y="16963"/>
                  </a:lnTo>
                  <a:lnTo>
                    <a:pt x="315" y="16966"/>
                  </a:lnTo>
                  <a:lnTo>
                    <a:pt x="316" y="16968"/>
                  </a:lnTo>
                  <a:lnTo>
                    <a:pt x="317" y="16970"/>
                  </a:lnTo>
                  <a:lnTo>
                    <a:pt x="318" y="16971"/>
                  </a:lnTo>
                  <a:lnTo>
                    <a:pt x="319" y="16971"/>
                  </a:lnTo>
                  <a:lnTo>
                    <a:pt x="318" y="16973"/>
                  </a:lnTo>
                  <a:lnTo>
                    <a:pt x="317" y="16974"/>
                  </a:lnTo>
                  <a:lnTo>
                    <a:pt x="315" y="16976"/>
                  </a:lnTo>
                  <a:lnTo>
                    <a:pt x="313" y="16980"/>
                  </a:lnTo>
                  <a:lnTo>
                    <a:pt x="311" y="16985"/>
                  </a:lnTo>
                  <a:lnTo>
                    <a:pt x="310" y="16991"/>
                  </a:lnTo>
                  <a:lnTo>
                    <a:pt x="310" y="16997"/>
                  </a:lnTo>
                  <a:lnTo>
                    <a:pt x="310" y="17004"/>
                  </a:lnTo>
                  <a:lnTo>
                    <a:pt x="311" y="17008"/>
                  </a:lnTo>
                  <a:lnTo>
                    <a:pt x="310" y="17008"/>
                  </a:lnTo>
                  <a:lnTo>
                    <a:pt x="308" y="17008"/>
                  </a:lnTo>
                  <a:lnTo>
                    <a:pt x="309" y="17058"/>
                  </a:lnTo>
                  <a:lnTo>
                    <a:pt x="307" y="17060"/>
                  </a:lnTo>
                  <a:lnTo>
                    <a:pt x="303" y="17066"/>
                  </a:lnTo>
                  <a:lnTo>
                    <a:pt x="302" y="17050"/>
                  </a:lnTo>
                  <a:lnTo>
                    <a:pt x="301" y="17050"/>
                  </a:lnTo>
                  <a:lnTo>
                    <a:pt x="300" y="17071"/>
                  </a:lnTo>
                  <a:lnTo>
                    <a:pt x="298" y="17074"/>
                  </a:lnTo>
                  <a:lnTo>
                    <a:pt x="297" y="17077"/>
                  </a:lnTo>
                  <a:lnTo>
                    <a:pt x="296" y="17075"/>
                  </a:lnTo>
                  <a:lnTo>
                    <a:pt x="296" y="17073"/>
                  </a:lnTo>
                  <a:lnTo>
                    <a:pt x="294" y="17045"/>
                  </a:lnTo>
                  <a:lnTo>
                    <a:pt x="293" y="17045"/>
                  </a:lnTo>
                  <a:lnTo>
                    <a:pt x="291" y="17073"/>
                  </a:lnTo>
                  <a:lnTo>
                    <a:pt x="291" y="17075"/>
                  </a:lnTo>
                  <a:lnTo>
                    <a:pt x="292" y="17075"/>
                  </a:lnTo>
                  <a:lnTo>
                    <a:pt x="291" y="17075"/>
                  </a:lnTo>
                  <a:lnTo>
                    <a:pt x="291" y="17077"/>
                  </a:lnTo>
                  <a:lnTo>
                    <a:pt x="290" y="17079"/>
                  </a:lnTo>
                  <a:lnTo>
                    <a:pt x="289" y="17082"/>
                  </a:lnTo>
                  <a:lnTo>
                    <a:pt x="289" y="17085"/>
                  </a:lnTo>
                  <a:lnTo>
                    <a:pt x="290" y="17088"/>
                  </a:lnTo>
                  <a:lnTo>
                    <a:pt x="290" y="17090"/>
                  </a:lnTo>
                  <a:lnTo>
                    <a:pt x="290" y="17091"/>
                  </a:lnTo>
                  <a:lnTo>
                    <a:pt x="284" y="17112"/>
                  </a:lnTo>
                  <a:lnTo>
                    <a:pt x="279" y="17135"/>
                  </a:lnTo>
                  <a:lnTo>
                    <a:pt x="276" y="17160"/>
                  </a:lnTo>
                  <a:lnTo>
                    <a:pt x="274" y="17186"/>
                  </a:lnTo>
                  <a:lnTo>
                    <a:pt x="274" y="17212"/>
                  </a:lnTo>
                  <a:lnTo>
                    <a:pt x="276" y="17239"/>
                  </a:lnTo>
                  <a:lnTo>
                    <a:pt x="279" y="17264"/>
                  </a:lnTo>
                  <a:lnTo>
                    <a:pt x="283" y="17288"/>
                  </a:lnTo>
                  <a:lnTo>
                    <a:pt x="281" y="17288"/>
                  </a:lnTo>
                  <a:lnTo>
                    <a:pt x="274" y="17288"/>
                  </a:lnTo>
                  <a:lnTo>
                    <a:pt x="271" y="17288"/>
                  </a:lnTo>
                  <a:lnTo>
                    <a:pt x="271" y="17353"/>
                  </a:lnTo>
                  <a:lnTo>
                    <a:pt x="270" y="17353"/>
                  </a:lnTo>
                  <a:lnTo>
                    <a:pt x="270" y="17334"/>
                  </a:lnTo>
                  <a:lnTo>
                    <a:pt x="266" y="17334"/>
                  </a:lnTo>
                  <a:lnTo>
                    <a:pt x="265" y="17143"/>
                  </a:lnTo>
                  <a:lnTo>
                    <a:pt x="264" y="17143"/>
                  </a:lnTo>
                  <a:lnTo>
                    <a:pt x="266" y="17135"/>
                  </a:lnTo>
                  <a:lnTo>
                    <a:pt x="265" y="17135"/>
                  </a:lnTo>
                  <a:lnTo>
                    <a:pt x="264" y="17135"/>
                  </a:lnTo>
                  <a:lnTo>
                    <a:pt x="263" y="17135"/>
                  </a:lnTo>
                  <a:lnTo>
                    <a:pt x="263" y="17123"/>
                  </a:lnTo>
                  <a:lnTo>
                    <a:pt x="266" y="17113"/>
                  </a:lnTo>
                  <a:lnTo>
                    <a:pt x="263" y="17107"/>
                  </a:lnTo>
                  <a:lnTo>
                    <a:pt x="263" y="17099"/>
                  </a:lnTo>
                  <a:lnTo>
                    <a:pt x="262" y="17099"/>
                  </a:lnTo>
                  <a:lnTo>
                    <a:pt x="262" y="17097"/>
                  </a:lnTo>
                  <a:lnTo>
                    <a:pt x="263" y="17095"/>
                  </a:lnTo>
                  <a:lnTo>
                    <a:pt x="264" y="17093"/>
                  </a:lnTo>
                  <a:lnTo>
                    <a:pt x="264" y="17090"/>
                  </a:lnTo>
                  <a:lnTo>
                    <a:pt x="264" y="17087"/>
                  </a:lnTo>
                  <a:lnTo>
                    <a:pt x="264" y="17085"/>
                  </a:lnTo>
                  <a:lnTo>
                    <a:pt x="264" y="17082"/>
                  </a:lnTo>
                  <a:lnTo>
                    <a:pt x="263" y="17079"/>
                  </a:lnTo>
                  <a:lnTo>
                    <a:pt x="262" y="17078"/>
                  </a:lnTo>
                  <a:lnTo>
                    <a:pt x="262" y="17076"/>
                  </a:lnTo>
                  <a:lnTo>
                    <a:pt x="260" y="17048"/>
                  </a:lnTo>
                  <a:lnTo>
                    <a:pt x="259" y="17048"/>
                  </a:lnTo>
                  <a:lnTo>
                    <a:pt x="258" y="17073"/>
                  </a:lnTo>
                  <a:lnTo>
                    <a:pt x="256" y="17046"/>
                  </a:lnTo>
                  <a:lnTo>
                    <a:pt x="255" y="17046"/>
                  </a:lnTo>
                  <a:lnTo>
                    <a:pt x="254" y="17074"/>
                  </a:lnTo>
                  <a:lnTo>
                    <a:pt x="254" y="17076"/>
                  </a:lnTo>
                  <a:lnTo>
                    <a:pt x="253" y="17078"/>
                  </a:lnTo>
                  <a:lnTo>
                    <a:pt x="252" y="17080"/>
                  </a:lnTo>
                  <a:lnTo>
                    <a:pt x="252" y="17083"/>
                  </a:lnTo>
                  <a:lnTo>
                    <a:pt x="252" y="17085"/>
                  </a:lnTo>
                  <a:lnTo>
                    <a:pt x="252" y="17089"/>
                  </a:lnTo>
                  <a:lnTo>
                    <a:pt x="252" y="17091"/>
                  </a:lnTo>
                  <a:lnTo>
                    <a:pt x="253" y="17094"/>
                  </a:lnTo>
                  <a:lnTo>
                    <a:pt x="254" y="17095"/>
                  </a:lnTo>
                  <a:lnTo>
                    <a:pt x="254" y="17097"/>
                  </a:lnTo>
                  <a:lnTo>
                    <a:pt x="253" y="17097"/>
                  </a:lnTo>
                  <a:lnTo>
                    <a:pt x="253" y="17106"/>
                  </a:lnTo>
                  <a:lnTo>
                    <a:pt x="251" y="17112"/>
                  </a:lnTo>
                  <a:lnTo>
                    <a:pt x="254" y="17121"/>
                  </a:lnTo>
                  <a:lnTo>
                    <a:pt x="254" y="17134"/>
                  </a:lnTo>
                  <a:lnTo>
                    <a:pt x="253" y="17134"/>
                  </a:lnTo>
                  <a:lnTo>
                    <a:pt x="252" y="17134"/>
                  </a:lnTo>
                  <a:lnTo>
                    <a:pt x="251" y="17134"/>
                  </a:lnTo>
                  <a:lnTo>
                    <a:pt x="253" y="17141"/>
                  </a:lnTo>
                  <a:lnTo>
                    <a:pt x="255" y="17334"/>
                  </a:lnTo>
                  <a:lnTo>
                    <a:pt x="251" y="17334"/>
                  </a:lnTo>
                  <a:lnTo>
                    <a:pt x="251" y="17353"/>
                  </a:lnTo>
                  <a:lnTo>
                    <a:pt x="250" y="17353"/>
                  </a:lnTo>
                  <a:lnTo>
                    <a:pt x="251" y="17451"/>
                  </a:lnTo>
                  <a:lnTo>
                    <a:pt x="250" y="17451"/>
                  </a:lnTo>
                  <a:lnTo>
                    <a:pt x="248" y="17451"/>
                  </a:lnTo>
                  <a:lnTo>
                    <a:pt x="247" y="17348"/>
                  </a:lnTo>
                  <a:lnTo>
                    <a:pt x="244" y="17348"/>
                  </a:lnTo>
                  <a:lnTo>
                    <a:pt x="243" y="17328"/>
                  </a:lnTo>
                  <a:lnTo>
                    <a:pt x="241" y="17328"/>
                  </a:lnTo>
                  <a:lnTo>
                    <a:pt x="239" y="17127"/>
                  </a:lnTo>
                  <a:lnTo>
                    <a:pt x="241" y="17118"/>
                  </a:lnTo>
                  <a:lnTo>
                    <a:pt x="240" y="17118"/>
                  </a:lnTo>
                  <a:lnTo>
                    <a:pt x="238" y="17118"/>
                  </a:lnTo>
                  <a:lnTo>
                    <a:pt x="238" y="17106"/>
                  </a:lnTo>
                  <a:lnTo>
                    <a:pt x="241" y="17096"/>
                  </a:lnTo>
                  <a:lnTo>
                    <a:pt x="238" y="17089"/>
                  </a:lnTo>
                  <a:lnTo>
                    <a:pt x="238" y="17081"/>
                  </a:lnTo>
                  <a:lnTo>
                    <a:pt x="237" y="17081"/>
                  </a:lnTo>
                  <a:lnTo>
                    <a:pt x="237" y="17079"/>
                  </a:lnTo>
                  <a:lnTo>
                    <a:pt x="238" y="17077"/>
                  </a:lnTo>
                  <a:lnTo>
                    <a:pt x="239" y="17075"/>
                  </a:lnTo>
                  <a:lnTo>
                    <a:pt x="240" y="17072"/>
                  </a:lnTo>
                  <a:lnTo>
                    <a:pt x="240" y="17068"/>
                  </a:lnTo>
                  <a:lnTo>
                    <a:pt x="240" y="17066"/>
                  </a:lnTo>
                  <a:lnTo>
                    <a:pt x="239" y="17062"/>
                  </a:lnTo>
                  <a:lnTo>
                    <a:pt x="238" y="17060"/>
                  </a:lnTo>
                  <a:lnTo>
                    <a:pt x="237" y="17058"/>
                  </a:lnTo>
                  <a:lnTo>
                    <a:pt x="237" y="17057"/>
                  </a:lnTo>
                  <a:lnTo>
                    <a:pt x="235" y="17027"/>
                  </a:lnTo>
                  <a:lnTo>
                    <a:pt x="234" y="17027"/>
                  </a:lnTo>
                  <a:lnTo>
                    <a:pt x="233" y="17057"/>
                  </a:lnTo>
                  <a:lnTo>
                    <a:pt x="233" y="17058"/>
                  </a:lnTo>
                  <a:lnTo>
                    <a:pt x="232" y="17060"/>
                  </a:lnTo>
                  <a:lnTo>
                    <a:pt x="231" y="17062"/>
                  </a:lnTo>
                  <a:lnTo>
                    <a:pt x="231" y="17065"/>
                  </a:lnTo>
                  <a:lnTo>
                    <a:pt x="230" y="17068"/>
                  </a:lnTo>
                  <a:lnTo>
                    <a:pt x="231" y="17071"/>
                  </a:lnTo>
                  <a:lnTo>
                    <a:pt x="231" y="17074"/>
                  </a:lnTo>
                  <a:lnTo>
                    <a:pt x="232" y="17077"/>
                  </a:lnTo>
                  <a:lnTo>
                    <a:pt x="233" y="17079"/>
                  </a:lnTo>
                  <a:lnTo>
                    <a:pt x="233" y="17080"/>
                  </a:lnTo>
                  <a:lnTo>
                    <a:pt x="232" y="17081"/>
                  </a:lnTo>
                  <a:lnTo>
                    <a:pt x="233" y="17089"/>
                  </a:lnTo>
                  <a:lnTo>
                    <a:pt x="229" y="17096"/>
                  </a:lnTo>
                  <a:lnTo>
                    <a:pt x="233" y="17106"/>
                  </a:lnTo>
                  <a:lnTo>
                    <a:pt x="233" y="17118"/>
                  </a:lnTo>
                  <a:lnTo>
                    <a:pt x="232" y="17118"/>
                  </a:lnTo>
                  <a:lnTo>
                    <a:pt x="231" y="17118"/>
                  </a:lnTo>
                  <a:lnTo>
                    <a:pt x="230" y="17118"/>
                  </a:lnTo>
                  <a:lnTo>
                    <a:pt x="232" y="17127"/>
                  </a:lnTo>
                  <a:lnTo>
                    <a:pt x="231" y="17127"/>
                  </a:lnTo>
                  <a:lnTo>
                    <a:pt x="233" y="17328"/>
                  </a:lnTo>
                  <a:lnTo>
                    <a:pt x="231" y="17328"/>
                  </a:lnTo>
                  <a:lnTo>
                    <a:pt x="231" y="17347"/>
                  </a:lnTo>
                  <a:lnTo>
                    <a:pt x="226" y="17347"/>
                  </a:lnTo>
                  <a:lnTo>
                    <a:pt x="225" y="17327"/>
                  </a:lnTo>
                  <a:lnTo>
                    <a:pt x="223" y="17327"/>
                  </a:lnTo>
                  <a:lnTo>
                    <a:pt x="221" y="17125"/>
                  </a:lnTo>
                  <a:lnTo>
                    <a:pt x="223" y="17117"/>
                  </a:lnTo>
                  <a:lnTo>
                    <a:pt x="222" y="17117"/>
                  </a:lnTo>
                  <a:lnTo>
                    <a:pt x="220" y="17117"/>
                  </a:lnTo>
                  <a:lnTo>
                    <a:pt x="220" y="17104"/>
                  </a:lnTo>
                  <a:lnTo>
                    <a:pt x="223" y="17094"/>
                  </a:lnTo>
                  <a:lnTo>
                    <a:pt x="220" y="17087"/>
                  </a:lnTo>
                  <a:lnTo>
                    <a:pt x="220" y="17078"/>
                  </a:lnTo>
                  <a:lnTo>
                    <a:pt x="219" y="17078"/>
                  </a:lnTo>
                  <a:lnTo>
                    <a:pt x="219" y="17077"/>
                  </a:lnTo>
                  <a:lnTo>
                    <a:pt x="220" y="17075"/>
                  </a:lnTo>
                  <a:lnTo>
                    <a:pt x="221" y="17072"/>
                  </a:lnTo>
                  <a:lnTo>
                    <a:pt x="222" y="17070"/>
                  </a:lnTo>
                  <a:lnTo>
                    <a:pt x="222" y="17067"/>
                  </a:lnTo>
                  <a:lnTo>
                    <a:pt x="221" y="17064"/>
                  </a:lnTo>
                  <a:lnTo>
                    <a:pt x="221" y="17061"/>
                  </a:lnTo>
                  <a:lnTo>
                    <a:pt x="220" y="17058"/>
                  </a:lnTo>
                  <a:lnTo>
                    <a:pt x="219" y="17056"/>
                  </a:lnTo>
                  <a:lnTo>
                    <a:pt x="219" y="17055"/>
                  </a:lnTo>
                  <a:lnTo>
                    <a:pt x="217" y="17025"/>
                  </a:lnTo>
                  <a:lnTo>
                    <a:pt x="216" y="17025"/>
                  </a:lnTo>
                  <a:lnTo>
                    <a:pt x="215" y="17055"/>
                  </a:lnTo>
                  <a:lnTo>
                    <a:pt x="215" y="17056"/>
                  </a:lnTo>
                  <a:lnTo>
                    <a:pt x="214" y="17058"/>
                  </a:lnTo>
                  <a:lnTo>
                    <a:pt x="213" y="17061"/>
                  </a:lnTo>
                  <a:lnTo>
                    <a:pt x="212" y="17063"/>
                  </a:lnTo>
                  <a:lnTo>
                    <a:pt x="212" y="17062"/>
                  </a:lnTo>
                  <a:lnTo>
                    <a:pt x="211" y="17060"/>
                  </a:lnTo>
                  <a:lnTo>
                    <a:pt x="211" y="17058"/>
                  </a:lnTo>
                  <a:lnTo>
                    <a:pt x="209" y="17029"/>
                  </a:lnTo>
                  <a:lnTo>
                    <a:pt x="208" y="17029"/>
                  </a:lnTo>
                  <a:lnTo>
                    <a:pt x="206" y="17058"/>
                  </a:lnTo>
                  <a:lnTo>
                    <a:pt x="206" y="17060"/>
                  </a:lnTo>
                  <a:lnTo>
                    <a:pt x="206" y="17062"/>
                  </a:lnTo>
                  <a:lnTo>
                    <a:pt x="205" y="17064"/>
                  </a:lnTo>
                  <a:lnTo>
                    <a:pt x="204" y="17067"/>
                  </a:lnTo>
                  <a:lnTo>
                    <a:pt x="204" y="17070"/>
                  </a:lnTo>
                  <a:lnTo>
                    <a:pt x="205" y="17073"/>
                  </a:lnTo>
                  <a:lnTo>
                    <a:pt x="205" y="17076"/>
                  </a:lnTo>
                  <a:lnTo>
                    <a:pt x="206" y="17078"/>
                  </a:lnTo>
                  <a:lnTo>
                    <a:pt x="207" y="17080"/>
                  </a:lnTo>
                  <a:lnTo>
                    <a:pt x="207" y="17082"/>
                  </a:lnTo>
                  <a:lnTo>
                    <a:pt x="206" y="17082"/>
                  </a:lnTo>
                  <a:lnTo>
                    <a:pt x="206" y="17091"/>
                  </a:lnTo>
                  <a:lnTo>
                    <a:pt x="203" y="17097"/>
                  </a:lnTo>
                  <a:lnTo>
                    <a:pt x="206" y="17107"/>
                  </a:lnTo>
                  <a:lnTo>
                    <a:pt x="207" y="17112"/>
                  </a:lnTo>
                  <a:lnTo>
                    <a:pt x="202" y="17094"/>
                  </a:lnTo>
                  <a:lnTo>
                    <a:pt x="195" y="17072"/>
                  </a:lnTo>
                  <a:lnTo>
                    <a:pt x="187" y="17054"/>
                  </a:lnTo>
                  <a:lnTo>
                    <a:pt x="178" y="17039"/>
                  </a:lnTo>
                  <a:lnTo>
                    <a:pt x="176" y="17037"/>
                  </a:lnTo>
                  <a:lnTo>
                    <a:pt x="175" y="16985"/>
                  </a:lnTo>
                  <a:lnTo>
                    <a:pt x="174" y="16984"/>
                  </a:lnTo>
                  <a:lnTo>
                    <a:pt x="172" y="16984"/>
                  </a:lnTo>
                  <a:lnTo>
                    <a:pt x="173" y="16980"/>
                  </a:lnTo>
                  <a:lnTo>
                    <a:pt x="173" y="16973"/>
                  </a:lnTo>
                  <a:lnTo>
                    <a:pt x="172" y="16967"/>
                  </a:lnTo>
                  <a:lnTo>
                    <a:pt x="171" y="16960"/>
                  </a:lnTo>
                  <a:lnTo>
                    <a:pt x="169" y="16955"/>
                  </a:lnTo>
                  <a:lnTo>
                    <a:pt x="167" y="16951"/>
                  </a:lnTo>
                  <a:lnTo>
                    <a:pt x="164" y="16947"/>
                  </a:lnTo>
                  <a:lnTo>
                    <a:pt x="163" y="16945"/>
                  </a:lnTo>
                  <a:lnTo>
                    <a:pt x="164" y="16945"/>
                  </a:lnTo>
                  <a:lnTo>
                    <a:pt x="165" y="16944"/>
                  </a:lnTo>
                  <a:lnTo>
                    <a:pt x="166" y="16942"/>
                  </a:lnTo>
                  <a:lnTo>
                    <a:pt x="167" y="16940"/>
                  </a:lnTo>
                  <a:lnTo>
                    <a:pt x="167" y="16937"/>
                  </a:lnTo>
                  <a:lnTo>
                    <a:pt x="168" y="16934"/>
                  </a:lnTo>
                  <a:lnTo>
                    <a:pt x="167" y="16930"/>
                  </a:lnTo>
                  <a:lnTo>
                    <a:pt x="167" y="16927"/>
                  </a:lnTo>
                  <a:lnTo>
                    <a:pt x="166" y="16925"/>
                  </a:lnTo>
                  <a:lnTo>
                    <a:pt x="165" y="16923"/>
                  </a:lnTo>
                  <a:lnTo>
                    <a:pt x="164" y="16922"/>
                  </a:lnTo>
                  <a:lnTo>
                    <a:pt x="163" y="16922"/>
                  </a:lnTo>
                  <a:lnTo>
                    <a:pt x="162" y="16922"/>
                  </a:lnTo>
                  <a:lnTo>
                    <a:pt x="161" y="16922"/>
                  </a:lnTo>
                  <a:lnTo>
                    <a:pt x="162" y="16897"/>
                  </a:lnTo>
                  <a:lnTo>
                    <a:pt x="161" y="16897"/>
                  </a:lnTo>
                  <a:lnTo>
                    <a:pt x="160" y="16897"/>
                  </a:lnTo>
                  <a:lnTo>
                    <a:pt x="159" y="16897"/>
                  </a:lnTo>
                  <a:lnTo>
                    <a:pt x="160" y="16888"/>
                  </a:lnTo>
                  <a:lnTo>
                    <a:pt x="156" y="16759"/>
                  </a:lnTo>
                  <a:lnTo>
                    <a:pt x="155" y="16759"/>
                  </a:lnTo>
                  <a:lnTo>
                    <a:pt x="154" y="16759"/>
                  </a:lnTo>
                  <a:lnTo>
                    <a:pt x="153" y="16759"/>
                  </a:lnTo>
                  <a:lnTo>
                    <a:pt x="151" y="16888"/>
                  </a:lnTo>
                  <a:lnTo>
                    <a:pt x="153" y="16897"/>
                  </a:lnTo>
                  <a:lnTo>
                    <a:pt x="152" y="16897"/>
                  </a:lnTo>
                  <a:lnTo>
                    <a:pt x="150" y="16897"/>
                  </a:lnTo>
                  <a:lnTo>
                    <a:pt x="149" y="16897"/>
                  </a:lnTo>
                  <a:lnTo>
                    <a:pt x="151" y="16922"/>
                  </a:lnTo>
                  <a:lnTo>
                    <a:pt x="150" y="16922"/>
                  </a:lnTo>
                  <a:lnTo>
                    <a:pt x="149" y="16922"/>
                  </a:lnTo>
                  <a:lnTo>
                    <a:pt x="148" y="16922"/>
                  </a:lnTo>
                  <a:lnTo>
                    <a:pt x="147" y="16923"/>
                  </a:lnTo>
                  <a:lnTo>
                    <a:pt x="146" y="16924"/>
                  </a:lnTo>
                  <a:lnTo>
                    <a:pt x="145" y="16927"/>
                  </a:lnTo>
                  <a:lnTo>
                    <a:pt x="145" y="16930"/>
                  </a:lnTo>
                  <a:lnTo>
                    <a:pt x="145" y="16933"/>
                  </a:lnTo>
                  <a:lnTo>
                    <a:pt x="145" y="16937"/>
                  </a:lnTo>
                  <a:lnTo>
                    <a:pt x="145" y="16940"/>
                  </a:lnTo>
                  <a:lnTo>
                    <a:pt x="146" y="16942"/>
                  </a:lnTo>
                  <a:lnTo>
                    <a:pt x="147" y="16944"/>
                  </a:lnTo>
                  <a:lnTo>
                    <a:pt x="149" y="16945"/>
                  </a:lnTo>
                  <a:lnTo>
                    <a:pt x="150" y="16945"/>
                  </a:lnTo>
                  <a:lnTo>
                    <a:pt x="145" y="16950"/>
                  </a:lnTo>
                  <a:lnTo>
                    <a:pt x="143" y="16955"/>
                  </a:lnTo>
                  <a:lnTo>
                    <a:pt x="141" y="16960"/>
                  </a:lnTo>
                  <a:lnTo>
                    <a:pt x="140" y="16966"/>
                  </a:lnTo>
                  <a:lnTo>
                    <a:pt x="140" y="16973"/>
                  </a:lnTo>
                  <a:lnTo>
                    <a:pt x="140" y="16979"/>
                  </a:lnTo>
                  <a:lnTo>
                    <a:pt x="141" y="16984"/>
                  </a:lnTo>
                  <a:lnTo>
                    <a:pt x="140" y="16984"/>
                  </a:lnTo>
                  <a:lnTo>
                    <a:pt x="138" y="16984"/>
                  </a:lnTo>
                  <a:lnTo>
                    <a:pt x="139" y="17036"/>
                  </a:lnTo>
                  <a:lnTo>
                    <a:pt x="136" y="17038"/>
                  </a:lnTo>
                  <a:lnTo>
                    <a:pt x="127" y="17053"/>
                  </a:lnTo>
                  <a:lnTo>
                    <a:pt x="119" y="17072"/>
                  </a:lnTo>
                  <a:lnTo>
                    <a:pt x="114" y="17091"/>
                  </a:lnTo>
                  <a:lnTo>
                    <a:pt x="111" y="17086"/>
                  </a:lnTo>
                  <a:lnTo>
                    <a:pt x="111" y="17077"/>
                  </a:lnTo>
                  <a:lnTo>
                    <a:pt x="111" y="17076"/>
                  </a:lnTo>
                  <a:lnTo>
                    <a:pt x="111" y="17073"/>
                  </a:lnTo>
                  <a:lnTo>
                    <a:pt x="112" y="17071"/>
                  </a:lnTo>
                  <a:lnTo>
                    <a:pt x="113" y="17068"/>
                  </a:lnTo>
                  <a:lnTo>
                    <a:pt x="113" y="17065"/>
                  </a:lnTo>
                  <a:lnTo>
                    <a:pt x="113" y="17062"/>
                  </a:lnTo>
                  <a:lnTo>
                    <a:pt x="112" y="17059"/>
                  </a:lnTo>
                  <a:lnTo>
                    <a:pt x="111" y="17056"/>
                  </a:lnTo>
                  <a:lnTo>
                    <a:pt x="110" y="17055"/>
                  </a:lnTo>
                  <a:lnTo>
                    <a:pt x="110" y="17053"/>
                  </a:lnTo>
                  <a:lnTo>
                    <a:pt x="108" y="17023"/>
                  </a:lnTo>
                  <a:lnTo>
                    <a:pt x="107" y="17023"/>
                  </a:lnTo>
                  <a:lnTo>
                    <a:pt x="106" y="17053"/>
                  </a:lnTo>
                  <a:lnTo>
                    <a:pt x="106" y="17055"/>
                  </a:lnTo>
                  <a:lnTo>
                    <a:pt x="105" y="17056"/>
                  </a:lnTo>
                  <a:lnTo>
                    <a:pt x="104" y="17059"/>
                  </a:lnTo>
                  <a:lnTo>
                    <a:pt x="103" y="17062"/>
                  </a:lnTo>
                  <a:lnTo>
                    <a:pt x="103" y="17065"/>
                  </a:lnTo>
                  <a:lnTo>
                    <a:pt x="104" y="17068"/>
                  </a:lnTo>
                  <a:lnTo>
                    <a:pt x="104" y="17071"/>
                  </a:lnTo>
                  <a:lnTo>
                    <a:pt x="105" y="17073"/>
                  </a:lnTo>
                  <a:lnTo>
                    <a:pt x="106" y="17076"/>
                  </a:lnTo>
                  <a:lnTo>
                    <a:pt x="106" y="17077"/>
                  </a:lnTo>
                  <a:lnTo>
                    <a:pt x="105" y="17077"/>
                  </a:lnTo>
                  <a:lnTo>
                    <a:pt x="106" y="17086"/>
                  </a:lnTo>
                  <a:lnTo>
                    <a:pt x="102" y="17092"/>
                  </a:lnTo>
                  <a:lnTo>
                    <a:pt x="103" y="17094"/>
                  </a:lnTo>
                  <a:lnTo>
                    <a:pt x="100" y="17089"/>
                  </a:lnTo>
                  <a:lnTo>
                    <a:pt x="100" y="17080"/>
                  </a:lnTo>
                  <a:lnTo>
                    <a:pt x="100" y="17079"/>
                  </a:lnTo>
                  <a:lnTo>
                    <a:pt x="101" y="17077"/>
                  </a:lnTo>
                  <a:lnTo>
                    <a:pt x="102" y="17074"/>
                  </a:lnTo>
                  <a:lnTo>
                    <a:pt x="102" y="17071"/>
                  </a:lnTo>
                  <a:lnTo>
                    <a:pt x="102" y="17068"/>
                  </a:lnTo>
                  <a:lnTo>
                    <a:pt x="102" y="17065"/>
                  </a:lnTo>
                  <a:lnTo>
                    <a:pt x="101" y="17062"/>
                  </a:lnTo>
                  <a:lnTo>
                    <a:pt x="101" y="17060"/>
                  </a:lnTo>
                  <a:lnTo>
                    <a:pt x="100" y="17058"/>
                  </a:lnTo>
                  <a:lnTo>
                    <a:pt x="100" y="17056"/>
                  </a:lnTo>
                  <a:lnTo>
                    <a:pt x="98" y="17027"/>
                  </a:lnTo>
                  <a:lnTo>
                    <a:pt x="97" y="17027"/>
                  </a:lnTo>
                  <a:lnTo>
                    <a:pt x="95" y="17056"/>
                  </a:lnTo>
                  <a:lnTo>
                    <a:pt x="95" y="17058"/>
                  </a:lnTo>
                  <a:lnTo>
                    <a:pt x="94" y="17060"/>
                  </a:lnTo>
                  <a:lnTo>
                    <a:pt x="94" y="17062"/>
                  </a:lnTo>
                  <a:lnTo>
                    <a:pt x="93" y="17065"/>
                  </a:lnTo>
                  <a:lnTo>
                    <a:pt x="93" y="17068"/>
                  </a:lnTo>
                  <a:lnTo>
                    <a:pt x="93" y="17071"/>
                  </a:lnTo>
                  <a:lnTo>
                    <a:pt x="94" y="17074"/>
                  </a:lnTo>
                  <a:lnTo>
                    <a:pt x="94" y="17077"/>
                  </a:lnTo>
                  <a:lnTo>
                    <a:pt x="95" y="17079"/>
                  </a:lnTo>
                  <a:lnTo>
                    <a:pt x="95" y="17080"/>
                  </a:lnTo>
                  <a:lnTo>
                    <a:pt x="95" y="17089"/>
                  </a:lnTo>
                  <a:lnTo>
                    <a:pt x="92" y="17096"/>
                  </a:lnTo>
                  <a:lnTo>
                    <a:pt x="95" y="17106"/>
                  </a:lnTo>
                  <a:lnTo>
                    <a:pt x="95" y="17118"/>
                  </a:lnTo>
                  <a:lnTo>
                    <a:pt x="94" y="17118"/>
                  </a:lnTo>
                  <a:lnTo>
                    <a:pt x="93" y="17118"/>
                  </a:lnTo>
                  <a:lnTo>
                    <a:pt x="92" y="17118"/>
                  </a:lnTo>
                  <a:lnTo>
                    <a:pt x="94" y="17127"/>
                  </a:lnTo>
                  <a:lnTo>
                    <a:pt x="96" y="17328"/>
                  </a:lnTo>
                  <a:lnTo>
                    <a:pt x="93" y="17328"/>
                  </a:lnTo>
                  <a:lnTo>
                    <a:pt x="94" y="17347"/>
                  </a:lnTo>
                  <a:lnTo>
                    <a:pt x="88" y="17347"/>
                  </a:lnTo>
                  <a:lnTo>
                    <a:pt x="87" y="17327"/>
                  </a:lnTo>
                  <a:lnTo>
                    <a:pt x="85" y="17327"/>
                  </a:lnTo>
                  <a:lnTo>
                    <a:pt x="83" y="17125"/>
                  </a:lnTo>
                  <a:lnTo>
                    <a:pt x="85" y="17117"/>
                  </a:lnTo>
                  <a:lnTo>
                    <a:pt x="84" y="17117"/>
                  </a:lnTo>
                  <a:lnTo>
                    <a:pt x="83" y="17117"/>
                  </a:lnTo>
                  <a:lnTo>
                    <a:pt x="82" y="17117"/>
                  </a:lnTo>
                  <a:lnTo>
                    <a:pt x="82" y="17104"/>
                  </a:lnTo>
                  <a:lnTo>
                    <a:pt x="85" y="17094"/>
                  </a:lnTo>
                  <a:lnTo>
                    <a:pt x="82" y="17087"/>
                  </a:lnTo>
                  <a:lnTo>
                    <a:pt x="82" y="17078"/>
                  </a:lnTo>
                  <a:lnTo>
                    <a:pt x="81" y="17078"/>
                  </a:lnTo>
                  <a:lnTo>
                    <a:pt x="81" y="17076"/>
                  </a:lnTo>
                  <a:lnTo>
                    <a:pt x="82" y="17075"/>
                  </a:lnTo>
                  <a:lnTo>
                    <a:pt x="83" y="17072"/>
                  </a:lnTo>
                  <a:lnTo>
                    <a:pt x="83" y="17069"/>
                  </a:lnTo>
                  <a:lnTo>
                    <a:pt x="83" y="17066"/>
                  </a:lnTo>
                  <a:lnTo>
                    <a:pt x="83" y="17064"/>
                  </a:lnTo>
                  <a:lnTo>
                    <a:pt x="83" y="17060"/>
                  </a:lnTo>
                  <a:lnTo>
                    <a:pt x="82" y="17058"/>
                  </a:lnTo>
                  <a:lnTo>
                    <a:pt x="81" y="17056"/>
                  </a:lnTo>
                  <a:lnTo>
                    <a:pt x="81" y="17054"/>
                  </a:lnTo>
                  <a:lnTo>
                    <a:pt x="79" y="17025"/>
                  </a:lnTo>
                  <a:lnTo>
                    <a:pt x="78" y="17025"/>
                  </a:lnTo>
                  <a:lnTo>
                    <a:pt x="76" y="17054"/>
                  </a:lnTo>
                  <a:lnTo>
                    <a:pt x="76" y="17056"/>
                  </a:lnTo>
                  <a:lnTo>
                    <a:pt x="75" y="17058"/>
                  </a:lnTo>
                  <a:lnTo>
                    <a:pt x="75" y="17060"/>
                  </a:lnTo>
                  <a:lnTo>
                    <a:pt x="74" y="17063"/>
                  </a:lnTo>
                  <a:lnTo>
                    <a:pt x="74" y="17066"/>
                  </a:lnTo>
                  <a:lnTo>
                    <a:pt x="74" y="17069"/>
                  </a:lnTo>
                  <a:lnTo>
                    <a:pt x="75" y="17072"/>
                  </a:lnTo>
                  <a:lnTo>
                    <a:pt x="76" y="17075"/>
                  </a:lnTo>
                  <a:lnTo>
                    <a:pt x="77" y="17076"/>
                  </a:lnTo>
                  <a:lnTo>
                    <a:pt x="77" y="17078"/>
                  </a:lnTo>
                  <a:lnTo>
                    <a:pt x="76" y="17078"/>
                  </a:lnTo>
                  <a:lnTo>
                    <a:pt x="76" y="17087"/>
                  </a:lnTo>
                  <a:lnTo>
                    <a:pt x="73" y="17094"/>
                  </a:lnTo>
                  <a:lnTo>
                    <a:pt x="76" y="17103"/>
                  </a:lnTo>
                  <a:lnTo>
                    <a:pt x="76" y="17117"/>
                  </a:lnTo>
                  <a:lnTo>
                    <a:pt x="75" y="17117"/>
                  </a:lnTo>
                  <a:lnTo>
                    <a:pt x="74" y="17117"/>
                  </a:lnTo>
                  <a:lnTo>
                    <a:pt x="75" y="17125"/>
                  </a:lnTo>
                  <a:lnTo>
                    <a:pt x="77" y="17327"/>
                  </a:lnTo>
                  <a:lnTo>
                    <a:pt x="75" y="17327"/>
                  </a:lnTo>
                  <a:lnTo>
                    <a:pt x="75" y="17347"/>
                  </a:lnTo>
                  <a:lnTo>
                    <a:pt x="72" y="17347"/>
                  </a:lnTo>
                  <a:lnTo>
                    <a:pt x="73" y="17450"/>
                  </a:lnTo>
                  <a:lnTo>
                    <a:pt x="0" y="17476"/>
                  </a:lnTo>
                  <a:lnTo>
                    <a:pt x="0" y="17485"/>
                  </a:lnTo>
                  <a:lnTo>
                    <a:pt x="0" y="17498"/>
                  </a:lnTo>
                  <a:lnTo>
                    <a:pt x="3" y="17498"/>
                  </a:lnTo>
                  <a:lnTo>
                    <a:pt x="5" y="17499"/>
                  </a:lnTo>
                  <a:lnTo>
                    <a:pt x="8" y="17501"/>
                  </a:lnTo>
                  <a:lnTo>
                    <a:pt x="10" y="17503"/>
                  </a:lnTo>
                  <a:lnTo>
                    <a:pt x="12" y="17505"/>
                  </a:lnTo>
                  <a:lnTo>
                    <a:pt x="14" y="17508"/>
                  </a:lnTo>
                  <a:lnTo>
                    <a:pt x="16" y="17511"/>
                  </a:lnTo>
                  <a:lnTo>
                    <a:pt x="18" y="17515"/>
                  </a:lnTo>
                  <a:lnTo>
                    <a:pt x="19" y="17520"/>
                  </a:lnTo>
                  <a:lnTo>
                    <a:pt x="21" y="17524"/>
                  </a:lnTo>
                  <a:lnTo>
                    <a:pt x="22" y="17529"/>
                  </a:lnTo>
                  <a:lnTo>
                    <a:pt x="24" y="17534"/>
                  </a:lnTo>
                  <a:lnTo>
                    <a:pt x="34" y="17536"/>
                  </a:lnTo>
                  <a:lnTo>
                    <a:pt x="35" y="17535"/>
                  </a:lnTo>
                  <a:lnTo>
                    <a:pt x="36" y="17534"/>
                  </a:lnTo>
                  <a:lnTo>
                    <a:pt x="37" y="17532"/>
                  </a:lnTo>
                  <a:lnTo>
                    <a:pt x="38" y="17532"/>
                  </a:lnTo>
                  <a:lnTo>
                    <a:pt x="39" y="17532"/>
                  </a:lnTo>
                  <a:lnTo>
                    <a:pt x="40" y="17532"/>
                  </a:lnTo>
                  <a:lnTo>
                    <a:pt x="40" y="17534"/>
                  </a:lnTo>
                  <a:lnTo>
                    <a:pt x="41" y="17535"/>
                  </a:lnTo>
                  <a:lnTo>
                    <a:pt x="42" y="17537"/>
                  </a:lnTo>
                  <a:lnTo>
                    <a:pt x="43" y="17539"/>
                  </a:lnTo>
                  <a:lnTo>
                    <a:pt x="43" y="17541"/>
                  </a:lnTo>
                  <a:lnTo>
                    <a:pt x="43" y="17544"/>
                  </a:lnTo>
                  <a:lnTo>
                    <a:pt x="57" y="17555"/>
                  </a:lnTo>
                  <a:lnTo>
                    <a:pt x="67" y="17572"/>
                  </a:lnTo>
                  <a:lnTo>
                    <a:pt x="70" y="17587"/>
                  </a:lnTo>
                  <a:lnTo>
                    <a:pt x="66" y="17602"/>
                  </a:lnTo>
                  <a:lnTo>
                    <a:pt x="75" y="17602"/>
                  </a:lnTo>
                  <a:lnTo>
                    <a:pt x="78" y="17898"/>
                  </a:lnTo>
                  <a:lnTo>
                    <a:pt x="85" y="18612"/>
                  </a:lnTo>
                  <a:lnTo>
                    <a:pt x="23" y="18612"/>
                  </a:lnTo>
                  <a:lnTo>
                    <a:pt x="23" y="21600"/>
                  </a:lnTo>
                  <a:lnTo>
                    <a:pt x="21600" y="21600"/>
                  </a:lnTo>
                  <a:lnTo>
                    <a:pt x="21600" y="18612"/>
                  </a:lnTo>
                  <a:cubicBezTo>
                    <a:pt x="21600" y="18612"/>
                    <a:pt x="21502" y="18612"/>
                    <a:pt x="21502" y="18612"/>
                  </a:cubicBezTo>
                  <a:close/>
                  <a:moveTo>
                    <a:pt x="21502" y="18612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defTabSz="342900" fontAlgn="base">
                <a:spcBef>
                  <a:spcPct val="0"/>
                </a:spcBef>
                <a:spcAft>
                  <a:spcPct val="0"/>
                </a:spcAft>
              </a:pPr>
              <a:endParaRPr lang="en-US" sz="2100">
                <a:solidFill>
                  <a:srgbClr val="2F3F4A"/>
                </a:solidFill>
                <a:latin typeface="Gill Sans" pitchFamily="-65" charset="0"/>
                <a:ea typeface="Heiti SC Light" pitchFamily="-65" charset="-122"/>
                <a:sym typeface="Gill Sans" pitchFamily="-65" charset="0"/>
              </a:endParaRPr>
            </a:p>
          </p:txBody>
        </p:sp>
        <p:sp>
          <p:nvSpPr>
            <p:cNvPr id="32" name="AutoShape 28"/>
            <p:cNvSpPr>
              <a:spLocks/>
            </p:cNvSpPr>
            <p:nvPr/>
          </p:nvSpPr>
          <p:spPr bwMode="auto">
            <a:xfrm>
              <a:off x="0" y="1324"/>
              <a:ext cx="9270" cy="2398"/>
            </a:xfrm>
            <a:custGeom>
              <a:avLst/>
              <a:gdLst>
                <a:gd name="T0" fmla="*/ 171 w 21600"/>
                <a:gd name="T1" fmla="*/ 146 h 21600"/>
                <a:gd name="T2" fmla="*/ 308 w 21600"/>
                <a:gd name="T3" fmla="*/ 179 h 21600"/>
                <a:gd name="T4" fmla="*/ 417 w 21600"/>
                <a:gd name="T5" fmla="*/ 179 h 21600"/>
                <a:gd name="T6" fmla="*/ 457 w 21600"/>
                <a:gd name="T7" fmla="*/ 197 h 21600"/>
                <a:gd name="T8" fmla="*/ 536 w 21600"/>
                <a:gd name="T9" fmla="*/ 204 h 21600"/>
                <a:gd name="T10" fmla="*/ 630 w 21600"/>
                <a:gd name="T11" fmla="*/ 185 h 21600"/>
                <a:gd name="T12" fmla="*/ 725 w 21600"/>
                <a:gd name="T13" fmla="*/ 199 h 21600"/>
                <a:gd name="T14" fmla="*/ 819 w 21600"/>
                <a:gd name="T15" fmla="*/ 188 h 21600"/>
                <a:gd name="T16" fmla="*/ 910 w 21600"/>
                <a:gd name="T17" fmla="*/ 217 h 21600"/>
                <a:gd name="T18" fmla="*/ 1071 w 21600"/>
                <a:gd name="T19" fmla="*/ 166 h 21600"/>
                <a:gd name="T20" fmla="*/ 1110 w 21600"/>
                <a:gd name="T21" fmla="*/ 163 h 21600"/>
                <a:gd name="T22" fmla="*/ 1130 w 21600"/>
                <a:gd name="T23" fmla="*/ 114 h 21600"/>
                <a:gd name="T24" fmla="*/ 1167 w 21600"/>
                <a:gd name="T25" fmla="*/ 115 h 21600"/>
                <a:gd name="T26" fmla="*/ 1227 w 21600"/>
                <a:gd name="T27" fmla="*/ 145 h 21600"/>
                <a:gd name="T28" fmla="*/ 1239 w 21600"/>
                <a:gd name="T29" fmla="*/ 121 h 21600"/>
                <a:gd name="T30" fmla="*/ 1265 w 21600"/>
                <a:gd name="T31" fmla="*/ 73 h 21600"/>
                <a:gd name="T32" fmla="*/ 1305 w 21600"/>
                <a:gd name="T33" fmla="*/ 38 h 21600"/>
                <a:gd name="T34" fmla="*/ 1326 w 21600"/>
                <a:gd name="T35" fmla="*/ 126 h 21600"/>
                <a:gd name="T36" fmla="*/ 1375 w 21600"/>
                <a:gd name="T37" fmla="*/ 166 h 21600"/>
                <a:gd name="T38" fmla="*/ 1481 w 21600"/>
                <a:gd name="T39" fmla="*/ 123 h 21600"/>
                <a:gd name="T40" fmla="*/ 1594 w 21600"/>
                <a:gd name="T41" fmla="*/ 130 h 21600"/>
                <a:gd name="T42" fmla="*/ 1710 w 21600"/>
                <a:gd name="T43" fmla="*/ 90 h 21600"/>
                <a:gd name="T44" fmla="*/ 1751 w 21600"/>
                <a:gd name="T45" fmla="*/ 79 h 21600"/>
                <a:gd name="T46" fmla="*/ 1875 w 21600"/>
                <a:gd name="T47" fmla="*/ 114 h 21600"/>
                <a:gd name="T48" fmla="*/ 1949 w 21600"/>
                <a:gd name="T49" fmla="*/ 91 h 21600"/>
                <a:gd name="T50" fmla="*/ 2011 w 21600"/>
                <a:gd name="T51" fmla="*/ 109 h 21600"/>
                <a:gd name="T52" fmla="*/ 2111 w 21600"/>
                <a:gd name="T53" fmla="*/ 121 h 21600"/>
                <a:gd name="T54" fmla="*/ 2245 w 21600"/>
                <a:gd name="T55" fmla="*/ 72 h 21600"/>
                <a:gd name="T56" fmla="*/ 2263 w 21600"/>
                <a:gd name="T57" fmla="*/ 115 h 21600"/>
                <a:gd name="T58" fmla="*/ 2418 w 21600"/>
                <a:gd name="T59" fmla="*/ 82 h 21600"/>
                <a:gd name="T60" fmla="*/ 2515 w 21600"/>
                <a:gd name="T61" fmla="*/ 151 h 21600"/>
                <a:gd name="T62" fmla="*/ 2631 w 21600"/>
                <a:gd name="T63" fmla="*/ 128 h 21600"/>
                <a:gd name="T64" fmla="*/ 2642 w 21600"/>
                <a:gd name="T65" fmla="*/ 128 h 21600"/>
                <a:gd name="T66" fmla="*/ 2698 w 21600"/>
                <a:gd name="T67" fmla="*/ 119 h 21600"/>
                <a:gd name="T68" fmla="*/ 2728 w 21600"/>
                <a:gd name="T69" fmla="*/ 123 h 21600"/>
                <a:gd name="T70" fmla="*/ 2741 w 21600"/>
                <a:gd name="T71" fmla="*/ 163 h 21600"/>
                <a:gd name="T72" fmla="*/ 2841 w 21600"/>
                <a:gd name="T73" fmla="*/ 57 h 21600"/>
                <a:gd name="T74" fmla="*/ 2855 w 21600"/>
                <a:gd name="T75" fmla="*/ 162 h 21600"/>
                <a:gd name="T76" fmla="*/ 2978 w 21600"/>
                <a:gd name="T77" fmla="*/ 164 h 21600"/>
                <a:gd name="T78" fmla="*/ 3142 w 21600"/>
                <a:gd name="T79" fmla="*/ 170 h 21600"/>
                <a:gd name="T80" fmla="*/ 3223 w 21600"/>
                <a:gd name="T81" fmla="*/ 176 h 21600"/>
                <a:gd name="T82" fmla="*/ 3272 w 21600"/>
                <a:gd name="T83" fmla="*/ 163 h 21600"/>
                <a:gd name="T84" fmla="*/ 3349 w 21600"/>
                <a:gd name="T85" fmla="*/ 177 h 21600"/>
                <a:gd name="T86" fmla="*/ 3482 w 21600"/>
                <a:gd name="T87" fmla="*/ 186 h 21600"/>
                <a:gd name="T88" fmla="*/ 3562 w 21600"/>
                <a:gd name="T89" fmla="*/ 183 h 21600"/>
                <a:gd name="T90" fmla="*/ 3591 w 21600"/>
                <a:gd name="T91" fmla="*/ 209 h 21600"/>
                <a:gd name="T92" fmla="*/ 3639 w 21600"/>
                <a:gd name="T93" fmla="*/ 172 h 21600"/>
                <a:gd name="T94" fmla="*/ 3652 w 21600"/>
                <a:gd name="T95" fmla="*/ 235 h 21600"/>
                <a:gd name="T96" fmla="*/ 3859 w 21600"/>
                <a:gd name="T97" fmla="*/ 162 h 21600"/>
                <a:gd name="T98" fmla="*/ 3978 w 21600"/>
                <a:gd name="T99" fmla="*/ 266 h 21600"/>
                <a:gd name="T100" fmla="*/ 0 w 21600"/>
                <a:gd name="T101" fmla="*/ 231 h 21600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21600" h="21600">
                  <a:moveTo>
                    <a:pt x="0" y="18774"/>
                  </a:moveTo>
                  <a:lnTo>
                    <a:pt x="929" y="17564"/>
                  </a:lnTo>
                  <a:lnTo>
                    <a:pt x="929" y="11810"/>
                  </a:lnTo>
                  <a:lnTo>
                    <a:pt x="1530" y="11810"/>
                  </a:lnTo>
                  <a:lnTo>
                    <a:pt x="1536" y="14546"/>
                  </a:lnTo>
                  <a:lnTo>
                    <a:pt x="1674" y="14546"/>
                  </a:lnTo>
                  <a:lnTo>
                    <a:pt x="1890" y="13538"/>
                  </a:lnTo>
                  <a:lnTo>
                    <a:pt x="2047" y="13592"/>
                  </a:lnTo>
                  <a:lnTo>
                    <a:pt x="2266" y="14546"/>
                  </a:lnTo>
                  <a:lnTo>
                    <a:pt x="2267" y="16708"/>
                  </a:lnTo>
                  <a:lnTo>
                    <a:pt x="2480" y="16706"/>
                  </a:lnTo>
                  <a:lnTo>
                    <a:pt x="2481" y="15986"/>
                  </a:lnTo>
                  <a:lnTo>
                    <a:pt x="2559" y="15986"/>
                  </a:lnTo>
                  <a:lnTo>
                    <a:pt x="2559" y="16562"/>
                  </a:lnTo>
                  <a:lnTo>
                    <a:pt x="2913" y="16562"/>
                  </a:lnTo>
                  <a:lnTo>
                    <a:pt x="2913" y="14114"/>
                  </a:lnTo>
                  <a:lnTo>
                    <a:pt x="3424" y="14114"/>
                  </a:lnTo>
                  <a:lnTo>
                    <a:pt x="3424" y="14978"/>
                  </a:lnTo>
                  <a:lnTo>
                    <a:pt x="3542" y="14978"/>
                  </a:lnTo>
                  <a:lnTo>
                    <a:pt x="3545" y="16157"/>
                  </a:lnTo>
                  <a:lnTo>
                    <a:pt x="3937" y="16139"/>
                  </a:lnTo>
                  <a:lnTo>
                    <a:pt x="3942" y="13662"/>
                  </a:lnTo>
                  <a:lnTo>
                    <a:pt x="4441" y="13664"/>
                  </a:lnTo>
                  <a:lnTo>
                    <a:pt x="4447" y="15266"/>
                  </a:lnTo>
                  <a:lnTo>
                    <a:pt x="4772" y="15301"/>
                  </a:lnTo>
                  <a:lnTo>
                    <a:pt x="4776" y="17609"/>
                  </a:lnTo>
                  <a:lnTo>
                    <a:pt x="4939" y="17605"/>
                  </a:lnTo>
                  <a:lnTo>
                    <a:pt x="5367" y="14834"/>
                  </a:lnTo>
                  <a:lnTo>
                    <a:pt x="5367" y="12524"/>
                  </a:lnTo>
                  <a:lnTo>
                    <a:pt x="5816" y="13469"/>
                  </a:lnTo>
                  <a:lnTo>
                    <a:pt x="5962" y="13474"/>
                  </a:lnTo>
                  <a:lnTo>
                    <a:pt x="5962" y="13250"/>
                  </a:lnTo>
                  <a:lnTo>
                    <a:pt x="6028" y="13250"/>
                  </a:lnTo>
                  <a:lnTo>
                    <a:pt x="6028" y="12359"/>
                  </a:lnTo>
                  <a:lnTo>
                    <a:pt x="6139" y="12359"/>
                  </a:lnTo>
                  <a:lnTo>
                    <a:pt x="6136" y="9218"/>
                  </a:lnTo>
                  <a:lnTo>
                    <a:pt x="6218" y="9218"/>
                  </a:lnTo>
                  <a:lnTo>
                    <a:pt x="6336" y="8643"/>
                  </a:lnTo>
                  <a:lnTo>
                    <a:pt x="6336" y="9363"/>
                  </a:lnTo>
                  <a:lnTo>
                    <a:pt x="6407" y="9363"/>
                  </a:lnTo>
                  <a:lnTo>
                    <a:pt x="6413" y="11781"/>
                  </a:lnTo>
                  <a:lnTo>
                    <a:pt x="6664" y="11781"/>
                  </a:lnTo>
                  <a:lnTo>
                    <a:pt x="6665" y="13430"/>
                  </a:lnTo>
                  <a:lnTo>
                    <a:pt x="6734" y="13430"/>
                  </a:lnTo>
                  <a:lnTo>
                    <a:pt x="6729" y="9794"/>
                  </a:lnTo>
                  <a:lnTo>
                    <a:pt x="6808" y="9794"/>
                  </a:lnTo>
                  <a:lnTo>
                    <a:pt x="6808" y="5908"/>
                  </a:lnTo>
                  <a:cubicBezTo>
                    <a:pt x="6820" y="5911"/>
                    <a:pt x="6840" y="5905"/>
                    <a:pt x="6869" y="5889"/>
                  </a:cubicBezTo>
                  <a:cubicBezTo>
                    <a:pt x="6869" y="5122"/>
                    <a:pt x="6867" y="3850"/>
                    <a:pt x="6867" y="3083"/>
                  </a:cubicBezTo>
                  <a:cubicBezTo>
                    <a:pt x="6977" y="2239"/>
                    <a:pt x="6963" y="1430"/>
                    <a:pt x="6982" y="0"/>
                  </a:cubicBezTo>
                  <a:cubicBezTo>
                    <a:pt x="7001" y="1469"/>
                    <a:pt x="6971" y="2128"/>
                    <a:pt x="7086" y="3064"/>
                  </a:cubicBezTo>
                  <a:lnTo>
                    <a:pt x="7083" y="6051"/>
                  </a:lnTo>
                  <a:lnTo>
                    <a:pt x="7201" y="6051"/>
                  </a:lnTo>
                  <a:lnTo>
                    <a:pt x="7201" y="10226"/>
                  </a:lnTo>
                  <a:lnTo>
                    <a:pt x="7280" y="10226"/>
                  </a:lnTo>
                  <a:lnTo>
                    <a:pt x="7280" y="13430"/>
                  </a:lnTo>
                  <a:lnTo>
                    <a:pt x="7467" y="13430"/>
                  </a:lnTo>
                  <a:lnTo>
                    <a:pt x="7467" y="10173"/>
                  </a:lnTo>
                  <a:lnTo>
                    <a:pt x="7802" y="11222"/>
                  </a:lnTo>
                  <a:lnTo>
                    <a:pt x="8041" y="9970"/>
                  </a:lnTo>
                  <a:lnTo>
                    <a:pt x="8041" y="8359"/>
                  </a:lnTo>
                  <a:lnTo>
                    <a:pt x="8656" y="8360"/>
                  </a:lnTo>
                  <a:lnTo>
                    <a:pt x="8656" y="10545"/>
                  </a:lnTo>
                  <a:lnTo>
                    <a:pt x="8841" y="10545"/>
                  </a:lnTo>
                  <a:lnTo>
                    <a:pt x="8841" y="7288"/>
                  </a:lnTo>
                  <a:lnTo>
                    <a:pt x="9284" y="7268"/>
                  </a:lnTo>
                  <a:lnTo>
                    <a:pt x="9285" y="10009"/>
                  </a:lnTo>
                  <a:lnTo>
                    <a:pt x="9504" y="9965"/>
                  </a:lnTo>
                  <a:lnTo>
                    <a:pt x="9505" y="6423"/>
                  </a:lnTo>
                  <a:lnTo>
                    <a:pt x="9932" y="6383"/>
                  </a:lnTo>
                  <a:lnTo>
                    <a:pt x="9938" y="9218"/>
                  </a:lnTo>
                  <a:lnTo>
                    <a:pt x="10180" y="9218"/>
                  </a:lnTo>
                  <a:lnTo>
                    <a:pt x="10179" y="6299"/>
                  </a:lnTo>
                  <a:lnTo>
                    <a:pt x="10585" y="6319"/>
                  </a:lnTo>
                  <a:lnTo>
                    <a:pt x="10584" y="7371"/>
                  </a:lnTo>
                  <a:lnTo>
                    <a:pt x="10678" y="7371"/>
                  </a:lnTo>
                  <a:lnTo>
                    <a:pt x="10676" y="8814"/>
                  </a:lnTo>
                  <a:lnTo>
                    <a:pt x="10917" y="8813"/>
                  </a:lnTo>
                  <a:lnTo>
                    <a:pt x="10916" y="3866"/>
                  </a:lnTo>
                  <a:lnTo>
                    <a:pt x="11469" y="3825"/>
                  </a:lnTo>
                  <a:lnTo>
                    <a:pt x="11462" y="9801"/>
                  </a:lnTo>
                  <a:lnTo>
                    <a:pt x="11571" y="9803"/>
                  </a:lnTo>
                  <a:lnTo>
                    <a:pt x="11580" y="5845"/>
                  </a:lnTo>
                  <a:lnTo>
                    <a:pt x="12188" y="5845"/>
                  </a:lnTo>
                  <a:lnTo>
                    <a:pt x="12187" y="13225"/>
                  </a:lnTo>
                  <a:lnTo>
                    <a:pt x="12290" y="13224"/>
                  </a:lnTo>
                  <a:lnTo>
                    <a:pt x="12290" y="9370"/>
                  </a:lnTo>
                  <a:lnTo>
                    <a:pt x="12659" y="9431"/>
                  </a:lnTo>
                  <a:lnTo>
                    <a:pt x="12659" y="6711"/>
                  </a:lnTo>
                  <a:lnTo>
                    <a:pt x="13131" y="6669"/>
                  </a:lnTo>
                  <a:lnTo>
                    <a:pt x="13138" y="9803"/>
                  </a:lnTo>
                  <a:lnTo>
                    <a:pt x="13655" y="9720"/>
                  </a:lnTo>
                  <a:lnTo>
                    <a:pt x="13657" y="12276"/>
                  </a:lnTo>
                  <a:lnTo>
                    <a:pt x="13858" y="12235"/>
                  </a:lnTo>
                  <a:lnTo>
                    <a:pt x="13858" y="10421"/>
                  </a:lnTo>
                  <a:lnTo>
                    <a:pt x="14283" y="10404"/>
                  </a:lnTo>
                  <a:lnTo>
                    <a:pt x="14283" y="8355"/>
                  </a:lnTo>
                  <a:lnTo>
                    <a:pt x="14342" y="8355"/>
                  </a:lnTo>
                  <a:lnTo>
                    <a:pt x="14345" y="10401"/>
                  </a:lnTo>
                  <a:lnTo>
                    <a:pt x="14519" y="10394"/>
                  </a:lnTo>
                  <a:lnTo>
                    <a:pt x="14519" y="10082"/>
                  </a:lnTo>
                  <a:lnTo>
                    <a:pt x="14647" y="9622"/>
                  </a:lnTo>
                  <a:lnTo>
                    <a:pt x="14656" y="5929"/>
                  </a:lnTo>
                  <a:lnTo>
                    <a:pt x="14677" y="9613"/>
                  </a:lnTo>
                  <a:lnTo>
                    <a:pt x="14809" y="9993"/>
                  </a:lnTo>
                  <a:lnTo>
                    <a:pt x="14810" y="10383"/>
                  </a:lnTo>
                  <a:lnTo>
                    <a:pt x="14881" y="10379"/>
                  </a:lnTo>
                  <a:lnTo>
                    <a:pt x="14880" y="13244"/>
                  </a:lnTo>
                  <a:lnTo>
                    <a:pt x="14995" y="13226"/>
                  </a:lnTo>
                  <a:lnTo>
                    <a:pt x="14993" y="4612"/>
                  </a:lnTo>
                  <a:lnTo>
                    <a:pt x="15424" y="4612"/>
                  </a:lnTo>
                  <a:lnTo>
                    <a:pt x="15424" y="13241"/>
                  </a:lnTo>
                  <a:lnTo>
                    <a:pt x="15503" y="13244"/>
                  </a:lnTo>
                  <a:lnTo>
                    <a:pt x="15503" y="13106"/>
                  </a:lnTo>
                  <a:lnTo>
                    <a:pt x="15739" y="13106"/>
                  </a:lnTo>
                  <a:lnTo>
                    <a:pt x="15739" y="13251"/>
                  </a:lnTo>
                  <a:lnTo>
                    <a:pt x="16172" y="13266"/>
                  </a:lnTo>
                  <a:lnTo>
                    <a:pt x="16191" y="14272"/>
                  </a:lnTo>
                  <a:lnTo>
                    <a:pt x="17057" y="14238"/>
                  </a:lnTo>
                  <a:lnTo>
                    <a:pt x="17058" y="13826"/>
                  </a:lnTo>
                  <a:lnTo>
                    <a:pt x="17285" y="13811"/>
                  </a:lnTo>
                  <a:lnTo>
                    <a:pt x="17287" y="14267"/>
                  </a:lnTo>
                  <a:lnTo>
                    <a:pt x="17498" y="14292"/>
                  </a:lnTo>
                  <a:lnTo>
                    <a:pt x="17504" y="10062"/>
                  </a:lnTo>
                  <a:lnTo>
                    <a:pt x="17767" y="10065"/>
                  </a:lnTo>
                  <a:lnTo>
                    <a:pt x="17765" y="13250"/>
                  </a:lnTo>
                  <a:lnTo>
                    <a:pt x="17883" y="13250"/>
                  </a:lnTo>
                  <a:lnTo>
                    <a:pt x="17883" y="14340"/>
                  </a:lnTo>
                  <a:lnTo>
                    <a:pt x="18183" y="14378"/>
                  </a:lnTo>
                  <a:lnTo>
                    <a:pt x="18181" y="12512"/>
                  </a:lnTo>
                  <a:lnTo>
                    <a:pt x="18901" y="12530"/>
                  </a:lnTo>
                  <a:lnTo>
                    <a:pt x="18906" y="15122"/>
                  </a:lnTo>
                  <a:lnTo>
                    <a:pt x="19142" y="17137"/>
                  </a:lnTo>
                  <a:lnTo>
                    <a:pt x="19152" y="14816"/>
                  </a:lnTo>
                  <a:lnTo>
                    <a:pt x="19339" y="14834"/>
                  </a:lnTo>
                  <a:lnTo>
                    <a:pt x="19336" y="18415"/>
                  </a:lnTo>
                  <a:lnTo>
                    <a:pt x="19496" y="18433"/>
                  </a:lnTo>
                  <a:lnTo>
                    <a:pt x="19496" y="16994"/>
                  </a:lnTo>
                  <a:lnTo>
                    <a:pt x="19614" y="16850"/>
                  </a:lnTo>
                  <a:lnTo>
                    <a:pt x="19614" y="13952"/>
                  </a:lnTo>
                  <a:lnTo>
                    <a:pt x="19759" y="13952"/>
                  </a:lnTo>
                  <a:lnTo>
                    <a:pt x="19771" y="17426"/>
                  </a:lnTo>
                  <a:lnTo>
                    <a:pt x="19830" y="17857"/>
                  </a:lnTo>
                  <a:lnTo>
                    <a:pt x="19830" y="19105"/>
                  </a:lnTo>
                  <a:lnTo>
                    <a:pt x="20573" y="19125"/>
                  </a:lnTo>
                  <a:lnTo>
                    <a:pt x="20578" y="13106"/>
                  </a:lnTo>
                  <a:lnTo>
                    <a:pt x="20952" y="13106"/>
                  </a:lnTo>
                  <a:lnTo>
                    <a:pt x="20952" y="19733"/>
                  </a:lnTo>
                  <a:lnTo>
                    <a:pt x="21600" y="20536"/>
                  </a:lnTo>
                  <a:lnTo>
                    <a:pt x="21600" y="21600"/>
                  </a:lnTo>
                  <a:lnTo>
                    <a:pt x="0" y="21457"/>
                  </a:lnTo>
                  <a:lnTo>
                    <a:pt x="0" y="18774"/>
                  </a:lnTo>
                  <a:cubicBezTo>
                    <a:pt x="0" y="18774"/>
                    <a:pt x="0" y="18774"/>
                    <a:pt x="0" y="18774"/>
                  </a:cubicBezTo>
                  <a:close/>
                  <a:moveTo>
                    <a:pt x="0" y="18774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defTabSz="342900" fontAlgn="base">
                <a:spcBef>
                  <a:spcPct val="0"/>
                </a:spcBef>
                <a:spcAft>
                  <a:spcPct val="0"/>
                </a:spcAft>
              </a:pPr>
              <a:endParaRPr lang="en-US" sz="2100">
                <a:solidFill>
                  <a:srgbClr val="2F3F4A"/>
                </a:solidFill>
                <a:latin typeface="Gill Sans" pitchFamily="-65" charset="0"/>
                <a:ea typeface="Heiti SC Light" pitchFamily="-65" charset="-122"/>
                <a:sym typeface="Gill Sans" pitchFamily="-65" charset="0"/>
              </a:endParaRPr>
            </a:p>
          </p:txBody>
        </p:sp>
      </p:grpSp>
      <p:grpSp>
        <p:nvGrpSpPr>
          <p:cNvPr id="33" name="Group 35"/>
          <p:cNvGrpSpPr>
            <a:grpSpLocks/>
          </p:cNvGrpSpPr>
          <p:nvPr/>
        </p:nvGrpSpPr>
        <p:grpSpPr bwMode="auto">
          <a:xfrm>
            <a:off x="646994" y="1477807"/>
            <a:ext cx="1497280" cy="2290763"/>
            <a:chOff x="2326904" y="2033464"/>
            <a:chExt cx="5170985" cy="5434711"/>
          </a:xfrm>
        </p:grpSpPr>
        <p:graphicFrame>
          <p:nvGraphicFramePr>
            <p:cNvPr id="35" name="Object 5"/>
            <p:cNvGraphicFramePr>
              <a:graphicFrameLocks noChangeAspect="1"/>
            </p:cNvGraphicFramePr>
            <p:nvPr/>
          </p:nvGraphicFramePr>
          <p:xfrm>
            <a:off x="2266654" y="1973214"/>
            <a:ext cx="5291485" cy="555521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36" r:id="rId3" imgW="4455808" imgH="4687437" progId="Excel.Chart.8">
                    <p:embed/>
                  </p:oleObj>
                </mc:Choice>
                <mc:Fallback>
                  <p:oleObj r:id="rId3" imgW="4455808" imgH="4687437" progId="Excel.Chart.8">
                    <p:embed/>
                    <p:pic>
                      <p:nvPicPr>
                        <p:cNvPr id="117788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266654" y="1973214"/>
                          <a:ext cx="5291485" cy="5555211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6" name="Oval 6"/>
            <p:cNvSpPr>
              <a:spLocks/>
            </p:cNvSpPr>
            <p:nvPr/>
          </p:nvSpPr>
          <p:spPr bwMode="auto">
            <a:xfrm>
              <a:off x="2626396" y="2464819"/>
              <a:ext cx="4572000" cy="4572000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lIns="0" tIns="0" rIns="0" bIns="0"/>
            <a:lstStyle>
              <a:lvl1pPr algn="ctr" eaLnBrk="0" hangingPunct="0">
                <a:defRPr sz="5600">
                  <a:solidFill>
                    <a:schemeClr val="tx1"/>
                  </a:solidFill>
                  <a:latin typeface="Gill Sans" pitchFamily="-65" charset="0"/>
                  <a:ea typeface="Heiti SC Light" pitchFamily="-65" charset="-122"/>
                  <a:sym typeface="Gill Sans" pitchFamily="-65" charset="0"/>
                </a:defRPr>
              </a:lvl1pPr>
              <a:lvl2pPr marL="742950" indent="-285750" algn="ctr" eaLnBrk="0" hangingPunct="0">
                <a:defRPr sz="5600">
                  <a:solidFill>
                    <a:schemeClr val="tx1"/>
                  </a:solidFill>
                  <a:latin typeface="Gill Sans" pitchFamily="-65" charset="0"/>
                  <a:ea typeface="Heiti SC Light" pitchFamily="-65" charset="-122"/>
                  <a:sym typeface="Gill Sans" pitchFamily="-65" charset="0"/>
                </a:defRPr>
              </a:lvl2pPr>
              <a:lvl3pPr marL="1143000" indent="-228600" algn="ctr" eaLnBrk="0" hangingPunct="0">
                <a:defRPr sz="5600">
                  <a:solidFill>
                    <a:schemeClr val="tx1"/>
                  </a:solidFill>
                  <a:latin typeface="Gill Sans" pitchFamily="-65" charset="0"/>
                  <a:ea typeface="Heiti SC Light" pitchFamily="-65" charset="-122"/>
                  <a:sym typeface="Gill Sans" pitchFamily="-65" charset="0"/>
                </a:defRPr>
              </a:lvl3pPr>
              <a:lvl4pPr marL="1600200" indent="-228600" algn="ctr" eaLnBrk="0" hangingPunct="0">
                <a:defRPr sz="5600">
                  <a:solidFill>
                    <a:schemeClr val="tx1"/>
                  </a:solidFill>
                  <a:latin typeface="Gill Sans" pitchFamily="-65" charset="0"/>
                  <a:ea typeface="Heiti SC Light" pitchFamily="-65" charset="-122"/>
                  <a:sym typeface="Gill Sans" pitchFamily="-65" charset="0"/>
                </a:defRPr>
              </a:lvl4pPr>
              <a:lvl5pPr marL="2057400" indent="-228600" algn="ctr" eaLnBrk="0" hangingPunct="0">
                <a:defRPr sz="5600">
                  <a:solidFill>
                    <a:schemeClr val="tx1"/>
                  </a:solidFill>
                  <a:latin typeface="Gill Sans" pitchFamily="-65" charset="0"/>
                  <a:ea typeface="Heiti SC Light" pitchFamily="-65" charset="-122"/>
                  <a:sym typeface="Gill Sans" pitchFamily="-65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5600">
                  <a:solidFill>
                    <a:schemeClr val="tx1"/>
                  </a:solidFill>
                  <a:latin typeface="Gill Sans" pitchFamily="-65" charset="0"/>
                  <a:ea typeface="Heiti SC Light" pitchFamily="-65" charset="-122"/>
                  <a:sym typeface="Gill Sans" pitchFamily="-65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5600">
                  <a:solidFill>
                    <a:schemeClr val="tx1"/>
                  </a:solidFill>
                  <a:latin typeface="Gill Sans" pitchFamily="-65" charset="0"/>
                  <a:ea typeface="Heiti SC Light" pitchFamily="-65" charset="-122"/>
                  <a:sym typeface="Gill Sans" pitchFamily="-65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5600">
                  <a:solidFill>
                    <a:schemeClr val="tx1"/>
                  </a:solidFill>
                  <a:latin typeface="Gill Sans" pitchFamily="-65" charset="0"/>
                  <a:ea typeface="Heiti SC Light" pitchFamily="-65" charset="-122"/>
                  <a:sym typeface="Gill Sans" pitchFamily="-65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5600">
                  <a:solidFill>
                    <a:schemeClr val="tx1"/>
                  </a:solidFill>
                  <a:latin typeface="Gill Sans" pitchFamily="-65" charset="0"/>
                  <a:ea typeface="Heiti SC Light" pitchFamily="-65" charset="-122"/>
                  <a:sym typeface="Gill Sans" pitchFamily="-65" charset="0"/>
                </a:defRPr>
              </a:lvl9pPr>
            </a:lstStyle>
            <a:p>
              <a:pPr defTabSz="342900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en-US" altLang="en-US" sz="2100">
                <a:solidFill>
                  <a:srgbClr val="2F3F4A"/>
                </a:solidFill>
              </a:endParaRPr>
            </a:p>
          </p:txBody>
        </p:sp>
      </p:grpSp>
      <p:sp>
        <p:nvSpPr>
          <p:cNvPr id="37" name="Oval 36"/>
          <p:cNvSpPr/>
          <p:nvPr/>
        </p:nvSpPr>
        <p:spPr bwMode="auto">
          <a:xfrm>
            <a:off x="799959" y="1723528"/>
            <a:ext cx="1209224" cy="1784351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rot="0" spcFirstLastPara="0" vertOverflow="overflow" horzOverflow="overflow" vert="horz" wrap="square" lIns="34290" tIns="17145" rIns="34290" bIns="17145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342900" fontAlgn="base">
              <a:spcBef>
                <a:spcPct val="0"/>
              </a:spcBef>
              <a:spcAft>
                <a:spcPct val="0"/>
              </a:spcAft>
            </a:pPr>
            <a:endParaRPr lang="en-US" sz="2100">
              <a:solidFill>
                <a:srgbClr val="2F3F4A"/>
              </a:solidFill>
              <a:latin typeface="Gill Sans" charset="0"/>
              <a:ea typeface="Heiti SC Light" charset="0"/>
              <a:cs typeface="Heiti SC Light" charset="0"/>
              <a:sym typeface="Gill Sans" charset="0"/>
            </a:endParaRPr>
          </a:p>
        </p:txBody>
      </p:sp>
      <p:grpSp>
        <p:nvGrpSpPr>
          <p:cNvPr id="38" name="Group 37"/>
          <p:cNvGrpSpPr/>
          <p:nvPr/>
        </p:nvGrpSpPr>
        <p:grpSpPr>
          <a:xfrm>
            <a:off x="1017787" y="1856571"/>
            <a:ext cx="749694" cy="1497075"/>
            <a:chOff x="4365225" y="3359647"/>
            <a:chExt cx="1034347" cy="1418362"/>
          </a:xfrm>
        </p:grpSpPr>
        <p:sp>
          <p:nvSpPr>
            <p:cNvPr id="39" name="Shape 31"/>
            <p:cNvSpPr/>
            <p:nvPr/>
          </p:nvSpPr>
          <p:spPr>
            <a:xfrm>
              <a:off x="4417099" y="3964833"/>
              <a:ext cx="931683" cy="6638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8653" extrusionOk="0">
                  <a:moveTo>
                    <a:pt x="21600" y="12210"/>
                  </a:moveTo>
                  <a:cubicBezTo>
                    <a:pt x="20637" y="10002"/>
                    <a:pt x="16223" y="8343"/>
                    <a:pt x="13345" y="7471"/>
                  </a:cubicBezTo>
                  <a:lnTo>
                    <a:pt x="13345" y="0"/>
                  </a:lnTo>
                  <a:lnTo>
                    <a:pt x="8255" y="0"/>
                  </a:lnTo>
                  <a:lnTo>
                    <a:pt x="8255" y="7471"/>
                  </a:lnTo>
                  <a:cubicBezTo>
                    <a:pt x="5376" y="8343"/>
                    <a:pt x="963" y="10002"/>
                    <a:pt x="0" y="12210"/>
                  </a:cubicBezTo>
                  <a:cubicBezTo>
                    <a:pt x="6175" y="21600"/>
                    <a:pt x="17691" y="19961"/>
                    <a:pt x="21600" y="12210"/>
                  </a:cubicBezTo>
                  <a:close/>
                </a:path>
              </a:pathLst>
            </a:custGeom>
            <a:solidFill>
              <a:srgbClr val="FFF5B4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22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Montserrat"/>
                <a:ea typeface="+mn-ea"/>
                <a:cs typeface="+mn-cs"/>
              </a:endParaRPr>
            </a:p>
          </p:txBody>
        </p:sp>
        <p:sp>
          <p:nvSpPr>
            <p:cNvPr id="40" name="Shape 32"/>
            <p:cNvSpPr/>
            <p:nvPr/>
          </p:nvSpPr>
          <p:spPr>
            <a:xfrm>
              <a:off x="4780208" y="3964833"/>
              <a:ext cx="219521" cy="2594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4176"/>
                  </a:moveTo>
                  <a:cubicBezTo>
                    <a:pt x="19656" y="18902"/>
                    <a:pt x="11817" y="21600"/>
                    <a:pt x="6061" y="21600"/>
                  </a:cubicBezTo>
                  <a:cubicBezTo>
                    <a:pt x="3976" y="21600"/>
                    <a:pt x="1954" y="21305"/>
                    <a:pt x="0" y="20765"/>
                  </a:cubicBezTo>
                  <a:lnTo>
                    <a:pt x="0" y="0"/>
                  </a:lnTo>
                  <a:lnTo>
                    <a:pt x="21600" y="0"/>
                  </a:lnTo>
                  <a:cubicBezTo>
                    <a:pt x="21600" y="0"/>
                    <a:pt x="21600" y="14176"/>
                    <a:pt x="21600" y="14176"/>
                  </a:cubicBezTo>
                  <a:close/>
                </a:path>
              </a:pathLst>
            </a:custGeom>
            <a:solidFill>
              <a:srgbClr val="F4D980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22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Montserrat"/>
                <a:ea typeface="+mn-ea"/>
                <a:cs typeface="+mn-cs"/>
              </a:endParaRPr>
            </a:p>
          </p:txBody>
        </p:sp>
        <p:sp>
          <p:nvSpPr>
            <p:cNvPr id="41" name="Shape 33"/>
            <p:cNvSpPr/>
            <p:nvPr/>
          </p:nvSpPr>
          <p:spPr>
            <a:xfrm>
              <a:off x="4538135" y="3368294"/>
              <a:ext cx="695401" cy="7753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4" h="21600" extrusionOk="0">
                  <a:moveTo>
                    <a:pt x="19079" y="8198"/>
                  </a:moveTo>
                  <a:cubicBezTo>
                    <a:pt x="18407" y="2959"/>
                    <a:pt x="14892" y="0"/>
                    <a:pt x="10623" y="0"/>
                  </a:cubicBezTo>
                  <a:cubicBezTo>
                    <a:pt x="6357" y="0"/>
                    <a:pt x="2843" y="2953"/>
                    <a:pt x="2168" y="8185"/>
                  </a:cubicBezTo>
                  <a:cubicBezTo>
                    <a:pt x="735" y="8451"/>
                    <a:pt x="-210" y="9907"/>
                    <a:pt x="40" y="11565"/>
                  </a:cubicBezTo>
                  <a:cubicBezTo>
                    <a:pt x="252" y="12981"/>
                    <a:pt x="1264" y="14085"/>
                    <a:pt x="2469" y="14379"/>
                  </a:cubicBezTo>
                  <a:cubicBezTo>
                    <a:pt x="3605" y="19455"/>
                    <a:pt x="6822" y="21600"/>
                    <a:pt x="10623" y="21600"/>
                  </a:cubicBezTo>
                  <a:cubicBezTo>
                    <a:pt x="14463" y="21600"/>
                    <a:pt x="17713" y="19649"/>
                    <a:pt x="18816" y="14355"/>
                  </a:cubicBezTo>
                  <a:cubicBezTo>
                    <a:pt x="19976" y="14024"/>
                    <a:pt x="20938" y="12942"/>
                    <a:pt x="21144" y="11565"/>
                  </a:cubicBezTo>
                  <a:cubicBezTo>
                    <a:pt x="21390" y="9931"/>
                    <a:pt x="20475" y="8495"/>
                    <a:pt x="19079" y="8198"/>
                  </a:cubicBezTo>
                  <a:close/>
                </a:path>
              </a:pathLst>
            </a:custGeom>
            <a:solidFill>
              <a:srgbClr val="FFF5B4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22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Montserrat"/>
                <a:ea typeface="+mn-ea"/>
                <a:cs typeface="+mn-cs"/>
              </a:endParaRPr>
            </a:p>
          </p:txBody>
        </p:sp>
        <p:sp>
          <p:nvSpPr>
            <p:cNvPr id="42" name="Shape 34"/>
            <p:cNvSpPr/>
            <p:nvPr/>
          </p:nvSpPr>
          <p:spPr>
            <a:xfrm>
              <a:off x="4365225" y="4241487"/>
              <a:ext cx="1034347" cy="5306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112" y="0"/>
                  </a:moveTo>
                  <a:lnTo>
                    <a:pt x="10857" y="7524"/>
                  </a:lnTo>
                  <a:lnTo>
                    <a:pt x="7601" y="0"/>
                  </a:lnTo>
                  <a:cubicBezTo>
                    <a:pt x="5080" y="1398"/>
                    <a:pt x="1893" y="3447"/>
                    <a:pt x="1129" y="6376"/>
                  </a:cubicBezTo>
                  <a:cubicBezTo>
                    <a:pt x="668" y="8738"/>
                    <a:pt x="292" y="11574"/>
                    <a:pt x="0" y="14201"/>
                  </a:cubicBezTo>
                  <a:cubicBezTo>
                    <a:pt x="2983" y="18821"/>
                    <a:pt x="6751" y="21600"/>
                    <a:pt x="10857" y="21600"/>
                  </a:cubicBezTo>
                  <a:cubicBezTo>
                    <a:pt x="14912" y="21600"/>
                    <a:pt x="18634" y="18883"/>
                    <a:pt x="21600" y="14366"/>
                  </a:cubicBezTo>
                  <a:cubicBezTo>
                    <a:pt x="21295" y="11788"/>
                    <a:pt x="20941" y="8939"/>
                    <a:pt x="20585" y="6376"/>
                  </a:cubicBezTo>
                  <a:cubicBezTo>
                    <a:pt x="19820" y="3447"/>
                    <a:pt x="16633" y="1398"/>
                    <a:pt x="14112" y="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22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Montserrat"/>
                <a:ea typeface="+mn-ea"/>
                <a:cs typeface="+mn-cs"/>
              </a:endParaRPr>
            </a:p>
          </p:txBody>
        </p:sp>
        <p:sp>
          <p:nvSpPr>
            <p:cNvPr id="43" name="Shape 35"/>
            <p:cNvSpPr/>
            <p:nvPr/>
          </p:nvSpPr>
          <p:spPr>
            <a:xfrm>
              <a:off x="4572717" y="3359647"/>
              <a:ext cx="608834" cy="4777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815" h="18798" extrusionOk="0">
                  <a:moveTo>
                    <a:pt x="17896" y="5045"/>
                  </a:moveTo>
                  <a:cubicBezTo>
                    <a:pt x="16663" y="2552"/>
                    <a:pt x="11373" y="-2802"/>
                    <a:pt x="4559" y="1814"/>
                  </a:cubicBezTo>
                  <a:cubicBezTo>
                    <a:pt x="-2182" y="2552"/>
                    <a:pt x="-7" y="13537"/>
                    <a:pt x="2022" y="17322"/>
                  </a:cubicBezTo>
                  <a:cubicBezTo>
                    <a:pt x="2437" y="11107"/>
                    <a:pt x="3993" y="7159"/>
                    <a:pt x="4850" y="5395"/>
                  </a:cubicBezTo>
                  <a:cubicBezTo>
                    <a:pt x="6032" y="10581"/>
                    <a:pt x="9995" y="15568"/>
                    <a:pt x="9995" y="15568"/>
                  </a:cubicBezTo>
                  <a:cubicBezTo>
                    <a:pt x="9995" y="15568"/>
                    <a:pt x="10068" y="13167"/>
                    <a:pt x="9995" y="10490"/>
                  </a:cubicBezTo>
                  <a:cubicBezTo>
                    <a:pt x="10721" y="13444"/>
                    <a:pt x="16881" y="18798"/>
                    <a:pt x="16881" y="18798"/>
                  </a:cubicBezTo>
                  <a:cubicBezTo>
                    <a:pt x="19418" y="14460"/>
                    <a:pt x="19128" y="7538"/>
                    <a:pt x="17896" y="5045"/>
                  </a:cubicBezTo>
                  <a:close/>
                </a:path>
              </a:pathLst>
            </a:custGeom>
            <a:solidFill>
              <a:srgbClr val="33302C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22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Montserrat"/>
                <a:ea typeface="+mn-ea"/>
                <a:cs typeface="+mn-cs"/>
              </a:endParaRPr>
            </a:p>
          </p:txBody>
        </p:sp>
        <p:sp>
          <p:nvSpPr>
            <p:cNvPr id="44" name="Shape 36"/>
            <p:cNvSpPr/>
            <p:nvPr/>
          </p:nvSpPr>
          <p:spPr>
            <a:xfrm>
              <a:off x="4883952" y="4379816"/>
              <a:ext cx="43080" cy="398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0" y="21600"/>
                  </a:lnTo>
                  <a:lnTo>
                    <a:pt x="0" y="2216"/>
                  </a:lnTo>
                  <a:lnTo>
                    <a:pt x="21600" y="0"/>
                  </a:lnTo>
                  <a:cubicBezTo>
                    <a:pt x="21600" y="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22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Montserrat"/>
                <a:ea typeface="+mn-ea"/>
                <a:cs typeface="+mn-cs"/>
              </a:endParaRPr>
            </a:p>
          </p:txBody>
        </p:sp>
        <p:sp>
          <p:nvSpPr>
            <p:cNvPr id="45" name="Shape 37"/>
            <p:cNvSpPr/>
            <p:nvPr/>
          </p:nvSpPr>
          <p:spPr>
            <a:xfrm>
              <a:off x="4685107" y="4232844"/>
              <a:ext cx="201740" cy="2267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30" y="4942"/>
                  </a:moveTo>
                  <a:cubicBezTo>
                    <a:pt x="616" y="11988"/>
                    <a:pt x="0" y="21600"/>
                    <a:pt x="0" y="21600"/>
                  </a:cubicBezTo>
                  <a:lnTo>
                    <a:pt x="13062" y="10800"/>
                  </a:lnTo>
                  <a:lnTo>
                    <a:pt x="21600" y="18030"/>
                  </a:lnTo>
                  <a:lnTo>
                    <a:pt x="7404" y="0"/>
                  </a:lnTo>
                  <a:cubicBezTo>
                    <a:pt x="7404" y="0"/>
                    <a:pt x="2777" y="454"/>
                    <a:pt x="1130" y="49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22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Montserrat"/>
                <a:ea typeface="+mn-ea"/>
                <a:cs typeface="+mn-cs"/>
              </a:endParaRPr>
            </a:p>
          </p:txBody>
        </p:sp>
        <p:sp>
          <p:nvSpPr>
            <p:cNvPr id="46" name="Shape 38"/>
            <p:cNvSpPr/>
            <p:nvPr/>
          </p:nvSpPr>
          <p:spPr>
            <a:xfrm>
              <a:off x="4883952" y="4232844"/>
              <a:ext cx="201758" cy="2267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68" y="4942"/>
                  </a:moveTo>
                  <a:cubicBezTo>
                    <a:pt x="18821" y="454"/>
                    <a:pt x="14195" y="0"/>
                    <a:pt x="14195" y="0"/>
                  </a:cubicBezTo>
                  <a:lnTo>
                    <a:pt x="0" y="18030"/>
                  </a:lnTo>
                  <a:lnTo>
                    <a:pt x="8538" y="10800"/>
                  </a:lnTo>
                  <a:lnTo>
                    <a:pt x="21600" y="21600"/>
                  </a:lnTo>
                  <a:cubicBezTo>
                    <a:pt x="21600" y="21600"/>
                    <a:pt x="20982" y="11988"/>
                    <a:pt x="20468" y="49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22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Montserrat"/>
                <a:ea typeface="+mn-ea"/>
                <a:cs typeface="+mn-cs"/>
              </a:endParaRPr>
            </a:p>
          </p:txBody>
        </p:sp>
      </p:grpSp>
      <p:sp>
        <p:nvSpPr>
          <p:cNvPr id="47" name="Rectangle 15"/>
          <p:cNvSpPr>
            <a:spLocks/>
          </p:cNvSpPr>
          <p:nvPr/>
        </p:nvSpPr>
        <p:spPr bwMode="auto">
          <a:xfrm>
            <a:off x="905834" y="4422880"/>
            <a:ext cx="5940102" cy="2961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 eaLnBrk="0" hangingPunct="0">
              <a:defRPr sz="5600">
                <a:solidFill>
                  <a:schemeClr val="tx1"/>
                </a:solidFill>
                <a:latin typeface="Gill Sans" pitchFamily="-65" charset="0"/>
                <a:ea typeface="Heiti SC Light" pitchFamily="-65" charset="-122"/>
                <a:sym typeface="Gill Sans" pitchFamily="-65" charset="0"/>
              </a:defRPr>
            </a:lvl1pPr>
            <a:lvl2pPr marL="742950" indent="-285750" algn="ctr" eaLnBrk="0" hangingPunct="0">
              <a:defRPr sz="5600">
                <a:solidFill>
                  <a:schemeClr val="tx1"/>
                </a:solidFill>
                <a:latin typeface="Gill Sans" pitchFamily="-65" charset="0"/>
                <a:ea typeface="Heiti SC Light" pitchFamily="-65" charset="-122"/>
                <a:sym typeface="Gill Sans" pitchFamily="-65" charset="0"/>
              </a:defRPr>
            </a:lvl2pPr>
            <a:lvl3pPr marL="1143000" indent="-228600" algn="ctr" eaLnBrk="0" hangingPunct="0">
              <a:defRPr sz="5600">
                <a:solidFill>
                  <a:schemeClr val="tx1"/>
                </a:solidFill>
                <a:latin typeface="Gill Sans" pitchFamily="-65" charset="0"/>
                <a:ea typeface="Heiti SC Light" pitchFamily="-65" charset="-122"/>
                <a:sym typeface="Gill Sans" pitchFamily="-65" charset="0"/>
              </a:defRPr>
            </a:lvl3pPr>
            <a:lvl4pPr marL="1600200" indent="-228600" algn="ctr" eaLnBrk="0" hangingPunct="0">
              <a:defRPr sz="5600">
                <a:solidFill>
                  <a:schemeClr val="tx1"/>
                </a:solidFill>
                <a:latin typeface="Gill Sans" pitchFamily="-65" charset="0"/>
                <a:ea typeface="Heiti SC Light" pitchFamily="-65" charset="-122"/>
                <a:sym typeface="Gill Sans" pitchFamily="-65" charset="0"/>
              </a:defRPr>
            </a:lvl4pPr>
            <a:lvl5pPr marL="2057400" indent="-228600" algn="ctr" eaLnBrk="0" hangingPunct="0">
              <a:defRPr sz="5600">
                <a:solidFill>
                  <a:schemeClr val="tx1"/>
                </a:solidFill>
                <a:latin typeface="Gill Sans" pitchFamily="-65" charset="0"/>
                <a:ea typeface="Heiti SC Light" pitchFamily="-65" charset="-122"/>
                <a:sym typeface="Gill Sans" pitchFamily="-65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5600">
                <a:solidFill>
                  <a:schemeClr val="tx1"/>
                </a:solidFill>
                <a:latin typeface="Gill Sans" pitchFamily="-65" charset="0"/>
                <a:ea typeface="Heiti SC Light" pitchFamily="-65" charset="-122"/>
                <a:sym typeface="Gill Sans" pitchFamily="-65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5600">
                <a:solidFill>
                  <a:schemeClr val="tx1"/>
                </a:solidFill>
                <a:latin typeface="Gill Sans" pitchFamily="-65" charset="0"/>
                <a:ea typeface="Heiti SC Light" pitchFamily="-65" charset="-122"/>
                <a:sym typeface="Gill Sans" pitchFamily="-65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5600">
                <a:solidFill>
                  <a:schemeClr val="tx1"/>
                </a:solidFill>
                <a:latin typeface="Gill Sans" pitchFamily="-65" charset="0"/>
                <a:ea typeface="Heiti SC Light" pitchFamily="-65" charset="-122"/>
                <a:sym typeface="Gill Sans" pitchFamily="-65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5600">
                <a:solidFill>
                  <a:schemeClr val="tx1"/>
                </a:solidFill>
                <a:latin typeface="Gill Sans" pitchFamily="-65" charset="0"/>
                <a:ea typeface="Heiti SC Light" pitchFamily="-65" charset="-122"/>
                <a:sym typeface="Gill Sans" pitchFamily="-65" charset="0"/>
              </a:defRPr>
            </a:lvl9pPr>
          </a:lstStyle>
          <a:p>
            <a:pPr algn="l" defTabSz="342900" eaLnBrk="1" fontAlgn="base" hangingPunct="1">
              <a:spcBef>
                <a:spcPct val="0"/>
              </a:spcBef>
              <a:spcAft>
                <a:spcPts val="600"/>
              </a:spcAft>
            </a:pPr>
            <a:r>
              <a:rPr lang="en-US" altLang="en-US" sz="1400" b="1" dirty="0" err="1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Persyaratan</a:t>
            </a:r>
            <a:r>
              <a:rPr lang="en-US" altLang="en-US" sz="1400" b="1" dirty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 </a:t>
            </a:r>
            <a:r>
              <a:rPr lang="en-US" altLang="en-US" sz="1400" b="1" dirty="0" err="1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Pendaftaran</a:t>
            </a:r>
            <a:r>
              <a:rPr lang="en-US" altLang="en-US" sz="1400" b="1" dirty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 </a:t>
            </a:r>
            <a:r>
              <a:rPr lang="en-US" altLang="en-US" sz="1400" b="1" dirty="0" err="1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Peserta</a:t>
            </a:r>
            <a:endParaRPr lang="en-US" altLang="en-US" sz="1200" dirty="0">
              <a:latin typeface="+mn-lt"/>
              <a:ea typeface="MS PGothic" panose="020B0600070205080204" pitchFamily="34" charset="-128"/>
              <a:sym typeface="Source Sans Pro Bold" pitchFamily="-65" charset="0"/>
            </a:endParaRPr>
          </a:p>
          <a:p>
            <a:pPr marL="60325" indent="-60325" algn="l" defTabSz="342900"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1200" dirty="0" err="1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Mendaftarkan</a:t>
            </a:r>
            <a:r>
              <a:rPr lang="en-US" altLang="en-US" sz="1200" dirty="0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 </a:t>
            </a:r>
            <a:r>
              <a:rPr lang="en-US" altLang="en-US" sz="1200" dirty="0" err="1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satu</a:t>
            </a:r>
            <a:r>
              <a:rPr lang="en-US" altLang="en-US" sz="1200" dirty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 </a:t>
            </a:r>
            <a:r>
              <a:rPr lang="en-US" altLang="en-US" sz="1200" dirty="0" err="1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keluarga</a:t>
            </a:r>
            <a:r>
              <a:rPr lang="en-US" altLang="en-US" sz="1200" dirty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 </a:t>
            </a:r>
            <a:r>
              <a:rPr lang="en-US" altLang="en-US" sz="1200" dirty="0" err="1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dengan</a:t>
            </a:r>
            <a:r>
              <a:rPr lang="en-US" altLang="en-US" sz="1200" dirty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 </a:t>
            </a:r>
            <a:r>
              <a:rPr lang="en-US" altLang="en-US" sz="1200" dirty="0" err="1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kelas</a:t>
            </a:r>
            <a:r>
              <a:rPr lang="en-US" altLang="en-US" sz="1200" dirty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 </a:t>
            </a:r>
            <a:r>
              <a:rPr lang="en-US" altLang="en-US" sz="1200" dirty="0" err="1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perawatan</a:t>
            </a:r>
            <a:r>
              <a:rPr lang="en-US" altLang="en-US" sz="1200" dirty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 </a:t>
            </a:r>
            <a:r>
              <a:rPr lang="en-US" altLang="en-US" sz="1200" dirty="0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yang </a:t>
            </a:r>
            <a:r>
              <a:rPr lang="en-US" altLang="en-US" sz="1200" dirty="0" err="1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sama</a:t>
            </a:r>
            <a:endParaRPr lang="en-US" altLang="en-US" sz="1200" dirty="0" smtClean="0">
              <a:latin typeface="+mn-lt"/>
              <a:ea typeface="MS PGothic" panose="020B0600070205080204" pitchFamily="34" charset="-128"/>
              <a:sym typeface="Source Sans Pro Bold" pitchFamily="-65" charset="0"/>
            </a:endParaRPr>
          </a:p>
          <a:p>
            <a:pPr marL="60325" indent="-60325" algn="l" defTabSz="342900"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1200" dirty="0" err="1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Menyerahkan</a:t>
            </a:r>
            <a:r>
              <a:rPr lang="en-US" altLang="en-US" sz="1200" dirty="0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 </a:t>
            </a:r>
            <a:r>
              <a:rPr lang="en-US" altLang="en-US" sz="1200" dirty="0" err="1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Formulir</a:t>
            </a:r>
            <a:r>
              <a:rPr lang="en-US" altLang="en-US" sz="1200" dirty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 DIP yang </a:t>
            </a:r>
            <a:r>
              <a:rPr lang="en-US" altLang="en-US" sz="1200" dirty="0" err="1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telah</a:t>
            </a:r>
            <a:r>
              <a:rPr lang="en-US" altLang="en-US" sz="1200" dirty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 </a:t>
            </a:r>
            <a:r>
              <a:rPr lang="en-US" altLang="en-US" sz="1200" dirty="0" err="1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diisi</a:t>
            </a:r>
            <a:endParaRPr lang="en-US" altLang="en-US" sz="1200" dirty="0" smtClean="0">
              <a:latin typeface="+mn-lt"/>
              <a:ea typeface="MS PGothic" panose="020B0600070205080204" pitchFamily="34" charset="-128"/>
              <a:sym typeface="Source Sans Pro Bold" pitchFamily="-65" charset="0"/>
            </a:endParaRPr>
          </a:p>
          <a:p>
            <a:pPr marL="60325" indent="-60325" algn="l" defTabSz="342900"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1200" dirty="0" err="1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Menyerahkan</a:t>
            </a:r>
            <a:r>
              <a:rPr lang="en-US" altLang="en-US" sz="1200" dirty="0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 </a:t>
            </a:r>
            <a:r>
              <a:rPr lang="en-US" altLang="en-US" sz="1200" dirty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1 </a:t>
            </a:r>
            <a:r>
              <a:rPr lang="en-US" altLang="en-US" sz="1200" dirty="0" err="1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lembar</a:t>
            </a:r>
            <a:r>
              <a:rPr lang="en-US" altLang="en-US" sz="1200" dirty="0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 </a:t>
            </a:r>
            <a:r>
              <a:rPr lang="en-US" altLang="en-US" sz="1200" dirty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pas </a:t>
            </a:r>
            <a:r>
              <a:rPr lang="en-US" altLang="en-US" sz="1200" dirty="0" err="1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foto</a:t>
            </a:r>
            <a:r>
              <a:rPr lang="en-US" altLang="en-US" sz="1200" dirty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 </a:t>
            </a:r>
            <a:r>
              <a:rPr lang="en-US" altLang="en-US" sz="1200" dirty="0" err="1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ukuran</a:t>
            </a:r>
            <a:r>
              <a:rPr lang="en-US" altLang="en-US" sz="1200" dirty="0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 3 x 4 cm </a:t>
            </a:r>
            <a:r>
              <a:rPr lang="en-US" altLang="en-US" sz="1200" dirty="0" err="1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Peserta</a:t>
            </a:r>
            <a:endParaRPr lang="en-US" altLang="en-US" sz="1200" dirty="0">
              <a:latin typeface="+mn-lt"/>
              <a:ea typeface="MS PGothic" panose="020B0600070205080204" pitchFamily="34" charset="-128"/>
              <a:sym typeface="Source Sans Pro Bold" pitchFamily="-65" charset="0"/>
            </a:endParaRPr>
          </a:p>
          <a:p>
            <a:pPr marL="60325" indent="-60325" algn="l" defTabSz="342900"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1200" dirty="0" err="1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Memperlihatkan</a:t>
            </a:r>
            <a:r>
              <a:rPr lang="en-US" altLang="en-US" sz="1200" dirty="0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 KTP </a:t>
            </a:r>
            <a:r>
              <a:rPr lang="en-US" altLang="en-US" sz="1200" dirty="0" err="1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dan</a:t>
            </a:r>
            <a:r>
              <a:rPr lang="en-US" altLang="en-US" sz="1200" dirty="0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 KK </a:t>
            </a:r>
            <a:r>
              <a:rPr lang="en-US" altLang="en-US" sz="1200" dirty="0" err="1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asli</a:t>
            </a:r>
            <a:endParaRPr lang="en-US" altLang="en-US" sz="1200" dirty="0" smtClean="0">
              <a:latin typeface="+mn-lt"/>
              <a:ea typeface="MS PGothic" panose="020B0600070205080204" pitchFamily="34" charset="-128"/>
              <a:sym typeface="Source Sans Pro Bold" pitchFamily="-65" charset="0"/>
            </a:endParaRPr>
          </a:p>
          <a:p>
            <a:pPr marL="60325" indent="-60325" algn="l" defTabSz="342900"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1200" dirty="0" err="1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Nomor</a:t>
            </a:r>
            <a:r>
              <a:rPr lang="en-US" altLang="en-US" sz="1200" dirty="0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 </a:t>
            </a:r>
            <a:r>
              <a:rPr lang="en-US" altLang="en-US" sz="1200" dirty="0" err="1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rekening</a:t>
            </a:r>
            <a:r>
              <a:rPr lang="en-US" altLang="en-US" sz="1200" dirty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 bank </a:t>
            </a:r>
            <a:r>
              <a:rPr lang="en-US" altLang="en-US" sz="1200" dirty="0" err="1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bagi</a:t>
            </a:r>
            <a:r>
              <a:rPr lang="en-US" altLang="en-US" sz="1200" dirty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 </a:t>
            </a:r>
            <a:r>
              <a:rPr lang="en-US" altLang="en-US" sz="1200" dirty="0" err="1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Peserta</a:t>
            </a:r>
            <a:r>
              <a:rPr lang="en-US" altLang="en-US" sz="1200" dirty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 yang </a:t>
            </a:r>
            <a:r>
              <a:rPr lang="en-US" altLang="en-US" sz="1200" dirty="0" err="1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memilih</a:t>
            </a:r>
            <a:r>
              <a:rPr lang="en-US" altLang="en-US" sz="1200" dirty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 </a:t>
            </a:r>
            <a:r>
              <a:rPr lang="en-US" altLang="en-US" sz="1200" dirty="0" err="1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kelas</a:t>
            </a:r>
            <a:r>
              <a:rPr lang="en-US" altLang="en-US" sz="1200" dirty="0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 </a:t>
            </a:r>
            <a:r>
              <a:rPr lang="en-US" altLang="en-US" sz="1200" dirty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I </a:t>
            </a:r>
            <a:r>
              <a:rPr lang="en-US" altLang="en-US" sz="1200" dirty="0" err="1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dan</a:t>
            </a:r>
            <a:r>
              <a:rPr lang="en-US" altLang="en-US" sz="1200" dirty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 </a:t>
            </a:r>
            <a:r>
              <a:rPr lang="en-US" altLang="en-US" sz="1200" dirty="0" err="1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kelas</a:t>
            </a:r>
            <a:r>
              <a:rPr lang="en-US" altLang="en-US" sz="1200" dirty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 </a:t>
            </a:r>
            <a:r>
              <a:rPr lang="en-US" altLang="en-US" sz="1200" dirty="0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II</a:t>
            </a:r>
          </a:p>
          <a:p>
            <a:pPr marL="60325" indent="-60325" algn="l" defTabSz="342900"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1200" dirty="0" err="1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Menandatangani</a:t>
            </a:r>
            <a:r>
              <a:rPr lang="en-US" altLang="en-US" sz="1200" dirty="0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 </a:t>
            </a:r>
            <a:r>
              <a:rPr lang="en-US" altLang="en-US" sz="1200" dirty="0" err="1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persetujuan</a:t>
            </a:r>
            <a:r>
              <a:rPr lang="en-US" altLang="en-US" sz="1200" dirty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 </a:t>
            </a:r>
            <a:r>
              <a:rPr lang="en-US" altLang="en-US" sz="1200" dirty="0" err="1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untuk</a:t>
            </a:r>
            <a:r>
              <a:rPr lang="en-US" altLang="en-US" sz="1200" dirty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 </a:t>
            </a:r>
            <a:r>
              <a:rPr lang="en-US" altLang="en-US" sz="1200" dirty="0" err="1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mematuhi</a:t>
            </a:r>
            <a:r>
              <a:rPr lang="en-US" altLang="en-US" sz="1200" dirty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 </a:t>
            </a:r>
            <a:r>
              <a:rPr lang="en-US" altLang="en-US" sz="1200" dirty="0" err="1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syarat</a:t>
            </a:r>
            <a:r>
              <a:rPr lang="en-US" altLang="en-US" sz="1200" dirty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 </a:t>
            </a:r>
            <a:r>
              <a:rPr lang="en-US" altLang="en-US" sz="1200" dirty="0" err="1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dan</a:t>
            </a:r>
            <a:r>
              <a:rPr lang="en-US" altLang="en-US" sz="1200" dirty="0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 </a:t>
            </a:r>
            <a:r>
              <a:rPr lang="en-US" altLang="en-US" sz="1200" dirty="0" err="1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ketentuan</a:t>
            </a:r>
            <a:r>
              <a:rPr lang="en-US" altLang="en-US" sz="1200" dirty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 yang </a:t>
            </a:r>
            <a:r>
              <a:rPr lang="en-US" altLang="en-US" sz="1200" dirty="0" err="1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berlaku</a:t>
            </a:r>
            <a:r>
              <a:rPr lang="en-US" altLang="en-US" sz="1200" dirty="0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.</a:t>
            </a:r>
          </a:p>
          <a:p>
            <a:pPr algn="l" defTabSz="3429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en-US" sz="1200" dirty="0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 </a:t>
            </a:r>
          </a:p>
          <a:p>
            <a:pPr algn="l" defTabSz="3429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en-US" sz="1100" dirty="0" err="1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Catatan</a:t>
            </a:r>
            <a:r>
              <a:rPr lang="en-US" altLang="en-US" sz="1100" dirty="0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:</a:t>
            </a:r>
          </a:p>
          <a:p>
            <a:pPr algn="l" defTabSz="3429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en-US" sz="1100" dirty="0" err="1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Pendaftaran</a:t>
            </a:r>
            <a:r>
              <a:rPr lang="en-US" altLang="en-US" sz="1100" dirty="0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 </a:t>
            </a:r>
            <a:r>
              <a:rPr lang="en-US" altLang="en-US" sz="1100" dirty="0" err="1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peserta</a:t>
            </a:r>
            <a:r>
              <a:rPr lang="en-US" altLang="en-US" sz="1100" dirty="0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 </a:t>
            </a:r>
            <a:r>
              <a:rPr lang="en-US" altLang="en-US" sz="1100" dirty="0" err="1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melalui</a:t>
            </a:r>
            <a:r>
              <a:rPr lang="en-US" altLang="en-US" sz="1100" dirty="0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 website </a:t>
            </a:r>
            <a:r>
              <a:rPr lang="en-US" altLang="en-US" sz="1100" dirty="0" err="1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mengisi</a:t>
            </a:r>
            <a:r>
              <a:rPr lang="en-US" altLang="en-US" sz="1100" dirty="0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 </a:t>
            </a:r>
            <a:r>
              <a:rPr lang="en-US" altLang="en-US" sz="1100" dirty="0" err="1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formulir</a:t>
            </a:r>
            <a:r>
              <a:rPr lang="en-US" altLang="en-US" sz="1100" dirty="0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 DIP </a:t>
            </a:r>
            <a:r>
              <a:rPr lang="en-US" altLang="en-US" sz="1100" dirty="0" err="1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Sesuai</a:t>
            </a:r>
            <a:r>
              <a:rPr lang="en-US" altLang="en-US" sz="1100" dirty="0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 </a:t>
            </a:r>
            <a:r>
              <a:rPr lang="en-US" altLang="en-US" sz="1100" dirty="0" err="1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persayaratan</a:t>
            </a:r>
            <a:r>
              <a:rPr lang="en-US" altLang="en-US" sz="1100" dirty="0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 di </a:t>
            </a:r>
            <a:r>
              <a:rPr lang="en-US" altLang="en-US" sz="1100" dirty="0" err="1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atas</a:t>
            </a:r>
            <a:r>
              <a:rPr lang="en-US" altLang="en-US" sz="1100" dirty="0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 </a:t>
            </a:r>
            <a:r>
              <a:rPr lang="en-US" altLang="en-US" sz="1100" dirty="0" err="1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dan</a:t>
            </a:r>
            <a:r>
              <a:rPr lang="en-US" altLang="en-US" sz="1100" dirty="0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 </a:t>
            </a:r>
            <a:r>
              <a:rPr lang="en-US" altLang="en-US" sz="1100" dirty="0" err="1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melakukan</a:t>
            </a:r>
            <a:r>
              <a:rPr lang="en-US" altLang="en-US" sz="1100" dirty="0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 upload </a:t>
            </a:r>
            <a:r>
              <a:rPr lang="en-US" altLang="en-US" sz="1100" dirty="0" err="1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foto</a:t>
            </a:r>
            <a:r>
              <a:rPr lang="en-US" altLang="en-US" sz="1100" dirty="0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 </a:t>
            </a:r>
            <a:r>
              <a:rPr lang="en-US" altLang="en-US" sz="1100" dirty="0" err="1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pada</a:t>
            </a:r>
            <a:r>
              <a:rPr lang="en-US" altLang="en-US" sz="1100" dirty="0" smtClean="0">
                <a:latin typeface="+mn-lt"/>
                <a:ea typeface="MS PGothic" panose="020B0600070205080204" pitchFamily="34" charset="-128"/>
                <a:sym typeface="Source Sans Pro Bold" pitchFamily="-65" charset="0"/>
              </a:rPr>
              <a:t> website.</a:t>
            </a:r>
          </a:p>
          <a:p>
            <a:pPr algn="l" defTabSz="342900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en-US" sz="1200" dirty="0">
              <a:latin typeface="+mn-lt"/>
              <a:ea typeface="MS PGothic" panose="020B0600070205080204" pitchFamily="34" charset="-128"/>
              <a:sym typeface="Source Sans Pro Bold" pitchFamily="-65" charset="0"/>
            </a:endParaRPr>
          </a:p>
        </p:txBody>
      </p:sp>
      <p:sp>
        <p:nvSpPr>
          <p:cNvPr id="48" name="Rectangle 24"/>
          <p:cNvSpPr>
            <a:spLocks/>
          </p:cNvSpPr>
          <p:nvPr/>
        </p:nvSpPr>
        <p:spPr bwMode="auto">
          <a:xfrm>
            <a:off x="7241905" y="4722759"/>
            <a:ext cx="1962797" cy="1536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defTabSz="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b="1" dirty="0" err="1" smtClean="0">
                <a:ea typeface="ＭＳ Ｐゴシック" charset="0"/>
                <a:cs typeface="Source Sans Pro Bold" charset="0"/>
                <a:sym typeface="Source Sans Pro Bold" charset="0"/>
              </a:rPr>
              <a:t>Identitas</a:t>
            </a:r>
            <a:r>
              <a:rPr lang="en-US" sz="1400" b="1" dirty="0" smtClean="0">
                <a:ea typeface="ＭＳ Ｐゴシック" charset="0"/>
                <a:cs typeface="Source Sans Pro Bold" charset="0"/>
                <a:sym typeface="Source Sans Pro Bold" charset="0"/>
              </a:rPr>
              <a:t> </a:t>
            </a:r>
            <a:r>
              <a:rPr lang="en-US" sz="1400" b="1" dirty="0" err="1">
                <a:ea typeface="ＭＳ Ｐゴシック" charset="0"/>
                <a:cs typeface="Source Sans Pro Bold" charset="0"/>
                <a:sym typeface="Source Sans Pro Bold" charset="0"/>
              </a:rPr>
              <a:t>Peserta</a:t>
            </a:r>
            <a:r>
              <a:rPr lang="en-US" sz="1400" b="1" dirty="0">
                <a:ea typeface="ＭＳ Ｐゴシック" charset="0"/>
                <a:cs typeface="Source Sans Pro Bold" charset="0"/>
                <a:sym typeface="Source Sans Pro Bold" charset="0"/>
              </a:rPr>
              <a:t> </a:t>
            </a:r>
          </a:p>
          <a:p>
            <a:pPr defTabSz="3429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400" dirty="0" smtClean="0">
              <a:ea typeface="ＭＳ Ｐゴシック" charset="0"/>
              <a:cs typeface="Source Sans Pro Bold" charset="0"/>
              <a:sym typeface="Source Sans Pro Bold" charset="0"/>
            </a:endParaRPr>
          </a:p>
          <a:p>
            <a:pPr defTabSz="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dirty="0" err="1" smtClean="0">
                <a:ea typeface="ＭＳ Ｐゴシック" charset="0"/>
                <a:cs typeface="Source Sans Pro Bold" charset="0"/>
                <a:sym typeface="Source Sans Pro Bold" charset="0"/>
              </a:rPr>
              <a:t>Kartu</a:t>
            </a:r>
            <a:r>
              <a:rPr lang="en-US" sz="1400" dirty="0" smtClean="0">
                <a:ea typeface="ＭＳ Ｐゴシック" charset="0"/>
                <a:cs typeface="Source Sans Pro Bold" charset="0"/>
                <a:sym typeface="Source Sans Pro Bold" charset="0"/>
              </a:rPr>
              <a:t> JKN-KIS </a:t>
            </a:r>
            <a:r>
              <a:rPr lang="en-US" sz="1400" dirty="0" err="1" smtClean="0">
                <a:ea typeface="ＭＳ Ｐゴシック" charset="0"/>
                <a:cs typeface="Source Sans Pro Bold" charset="0"/>
                <a:sym typeface="Source Sans Pro Bold" charset="0"/>
              </a:rPr>
              <a:t>melalui</a:t>
            </a:r>
            <a:r>
              <a:rPr lang="en-US" sz="1400" dirty="0" smtClean="0">
                <a:ea typeface="ＭＳ Ｐゴシック" charset="0"/>
                <a:cs typeface="Source Sans Pro Bold" charset="0"/>
                <a:sym typeface="Source Sans Pro Bold" charset="0"/>
              </a:rPr>
              <a:t> Kantor </a:t>
            </a:r>
            <a:r>
              <a:rPr lang="en-US" sz="1400" dirty="0" err="1">
                <a:ea typeface="ＭＳ Ｐゴシック" charset="0"/>
                <a:cs typeface="Source Sans Pro Bold" charset="0"/>
                <a:sym typeface="Source Sans Pro Bold" charset="0"/>
              </a:rPr>
              <a:t>Cabang</a:t>
            </a:r>
            <a:r>
              <a:rPr lang="en-US" sz="1400" dirty="0">
                <a:ea typeface="ＭＳ Ｐゴシック" charset="0"/>
                <a:cs typeface="Source Sans Pro Bold" charset="0"/>
                <a:sym typeface="Source Sans Pro Bold" charset="0"/>
              </a:rPr>
              <a:t>/ </a:t>
            </a:r>
            <a:r>
              <a:rPr lang="en-US" sz="1400" dirty="0" err="1">
                <a:ea typeface="ＭＳ Ｐゴシック" charset="0"/>
                <a:cs typeface="Source Sans Pro Bold" charset="0"/>
                <a:sym typeface="Source Sans Pro Bold" charset="0"/>
              </a:rPr>
              <a:t>Klok</a:t>
            </a:r>
            <a:endParaRPr lang="en-US" sz="1400" dirty="0">
              <a:ea typeface="ＭＳ Ｐゴシック" charset="0"/>
              <a:cs typeface="Source Sans Pro Bold" charset="0"/>
              <a:sym typeface="Source Sans Pro Bold" charset="0"/>
            </a:endParaRPr>
          </a:p>
          <a:p>
            <a:pPr defTabSz="3429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400" dirty="0" smtClean="0">
              <a:ea typeface="ＭＳ Ｐゴシック" charset="0"/>
              <a:cs typeface="Source Sans Pro Bold" charset="0"/>
              <a:sym typeface="Source Sans Pro Bold" charset="0"/>
            </a:endParaRPr>
          </a:p>
          <a:p>
            <a:pPr defTabSz="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dirty="0">
                <a:ea typeface="ＭＳ Ｐゴシック" charset="0"/>
                <a:cs typeface="Source Sans Pro Bold" charset="0"/>
                <a:sym typeface="Source Sans Pro Bold" charset="0"/>
              </a:rPr>
              <a:t>e</a:t>
            </a:r>
            <a:r>
              <a:rPr lang="en-US" sz="1400" dirty="0" smtClean="0">
                <a:ea typeface="ＭＳ Ｐゴシック" charset="0"/>
                <a:cs typeface="Source Sans Pro Bold" charset="0"/>
                <a:sym typeface="Source Sans Pro Bold" charset="0"/>
              </a:rPr>
              <a:t>-ID </a:t>
            </a:r>
            <a:r>
              <a:rPr lang="en-US" sz="1400" dirty="0" err="1" smtClean="0">
                <a:ea typeface="ＭＳ Ｐゴシック" charset="0"/>
                <a:cs typeface="Source Sans Pro Bold" charset="0"/>
                <a:sym typeface="Source Sans Pro Bold" charset="0"/>
              </a:rPr>
              <a:t>melalui</a:t>
            </a:r>
            <a:r>
              <a:rPr lang="en-US" sz="1400" dirty="0" smtClean="0">
                <a:ea typeface="ＭＳ Ｐゴシック" charset="0"/>
                <a:cs typeface="Source Sans Pro Bold" charset="0"/>
                <a:sym typeface="Source Sans Pro Bold" charset="0"/>
              </a:rPr>
              <a:t> :</a:t>
            </a:r>
          </a:p>
          <a:p>
            <a:pPr defTabSz="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dirty="0" smtClean="0">
                <a:ea typeface="ＭＳ Ｐゴシック" charset="0"/>
                <a:cs typeface="Source Sans Pro Bold" charset="0"/>
                <a:sym typeface="Source Sans Pro Bold" charset="0"/>
              </a:rPr>
              <a:t>• </a:t>
            </a:r>
            <a:r>
              <a:rPr lang="en-US" sz="1400" dirty="0" err="1">
                <a:ea typeface="ＭＳ Ｐゴシック" charset="0"/>
                <a:cs typeface="Source Sans Pro Bold" charset="0"/>
                <a:sym typeface="Source Sans Pro Bold" charset="0"/>
              </a:rPr>
              <a:t>Pihak</a:t>
            </a:r>
            <a:r>
              <a:rPr lang="en-US" sz="1400" dirty="0">
                <a:ea typeface="ＭＳ Ｐゴシック" charset="0"/>
                <a:cs typeface="Source Sans Pro Bold" charset="0"/>
                <a:sym typeface="Source Sans Pro Bold" charset="0"/>
              </a:rPr>
              <a:t> </a:t>
            </a:r>
            <a:r>
              <a:rPr lang="en-US" sz="1400" dirty="0" err="1">
                <a:ea typeface="ＭＳ Ｐゴシック" charset="0"/>
                <a:cs typeface="Source Sans Pro Bold" charset="0"/>
                <a:sym typeface="Source Sans Pro Bold" charset="0"/>
              </a:rPr>
              <a:t>Ketiga</a:t>
            </a:r>
            <a:r>
              <a:rPr lang="en-US" sz="1400" dirty="0">
                <a:ea typeface="ＭＳ Ｐゴシック" charset="0"/>
                <a:cs typeface="Source Sans Pro Bold" charset="0"/>
                <a:sym typeface="Source Sans Pro Bold" charset="0"/>
              </a:rPr>
              <a:t> (Bank</a:t>
            </a:r>
            <a:r>
              <a:rPr lang="en-US" sz="1400" dirty="0" smtClean="0">
                <a:ea typeface="ＭＳ Ｐゴシック" charset="0"/>
                <a:cs typeface="Source Sans Pro Bold" charset="0"/>
                <a:sym typeface="Source Sans Pro Bold" charset="0"/>
              </a:rPr>
              <a:t>) </a:t>
            </a:r>
            <a:endParaRPr lang="en-US" sz="1400" dirty="0">
              <a:ea typeface="ＭＳ Ｐゴシック" charset="0"/>
              <a:cs typeface="Source Sans Pro Bold" charset="0"/>
              <a:sym typeface="Source Sans Pro Bold" charset="0"/>
            </a:endParaRPr>
          </a:p>
          <a:p>
            <a:pPr defTabSz="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dirty="0">
                <a:ea typeface="ＭＳ Ｐゴシック" charset="0"/>
                <a:cs typeface="Source Sans Pro Bold" charset="0"/>
                <a:sym typeface="Source Sans Pro Bold" charset="0"/>
              </a:rPr>
              <a:t>• </a:t>
            </a:r>
            <a:r>
              <a:rPr lang="en-US" sz="1400" dirty="0" smtClean="0">
                <a:ea typeface="ＭＳ Ｐゴシック" charset="0"/>
                <a:cs typeface="Source Sans Pro Bold" charset="0"/>
                <a:sym typeface="Source Sans Pro Bold" charset="0"/>
              </a:rPr>
              <a:t>Website</a:t>
            </a:r>
            <a:endParaRPr lang="en-US" sz="1400" dirty="0">
              <a:ea typeface="ＭＳ Ｐゴシック" charset="0"/>
              <a:cs typeface="Source Sans Pro Bold" charset="0"/>
              <a:sym typeface="Source Sans Pro Bold" charset="0"/>
            </a:endParaRPr>
          </a:p>
        </p:txBody>
      </p:sp>
      <p:grpSp>
        <p:nvGrpSpPr>
          <p:cNvPr id="49" name="Group 35"/>
          <p:cNvGrpSpPr>
            <a:grpSpLocks/>
          </p:cNvGrpSpPr>
          <p:nvPr/>
        </p:nvGrpSpPr>
        <p:grpSpPr bwMode="auto">
          <a:xfrm>
            <a:off x="7956010" y="1574740"/>
            <a:ext cx="1035203" cy="1801253"/>
            <a:chOff x="2209758" y="1973210"/>
            <a:chExt cx="5291485" cy="5555212"/>
          </a:xfrm>
        </p:grpSpPr>
        <p:graphicFrame>
          <p:nvGraphicFramePr>
            <p:cNvPr id="50" name="Object 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105877795"/>
                </p:ext>
              </p:extLst>
            </p:nvPr>
          </p:nvGraphicFramePr>
          <p:xfrm>
            <a:off x="2209758" y="1973210"/>
            <a:ext cx="5291485" cy="55552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37" r:id="rId5" imgW="4455808" imgH="4687437" progId="Excel.Chart.8">
                    <p:embed/>
                  </p:oleObj>
                </mc:Choice>
                <mc:Fallback>
                  <p:oleObj r:id="rId5" imgW="4455808" imgH="4687437" progId="Excel.Chart.8">
                    <p:embed/>
                    <p:pic>
                      <p:nvPicPr>
                        <p:cNvPr id="62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209758" y="1973210"/>
                          <a:ext cx="5291485" cy="5555212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1" name="Oval 6"/>
            <p:cNvSpPr>
              <a:spLocks/>
            </p:cNvSpPr>
            <p:nvPr/>
          </p:nvSpPr>
          <p:spPr bwMode="auto">
            <a:xfrm>
              <a:off x="2626396" y="2464819"/>
              <a:ext cx="4572000" cy="4572000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lIns="0" tIns="0" rIns="0" bIns="0"/>
            <a:lstStyle>
              <a:lvl1pPr algn="ctr" eaLnBrk="0" hangingPunct="0">
                <a:defRPr sz="5600">
                  <a:solidFill>
                    <a:schemeClr val="tx1"/>
                  </a:solidFill>
                  <a:latin typeface="Gill Sans" pitchFamily="-65" charset="0"/>
                  <a:ea typeface="Heiti SC Light" pitchFamily="-65" charset="-122"/>
                  <a:sym typeface="Gill Sans" pitchFamily="-65" charset="0"/>
                </a:defRPr>
              </a:lvl1pPr>
              <a:lvl2pPr marL="742950" indent="-285750" algn="ctr" eaLnBrk="0" hangingPunct="0">
                <a:defRPr sz="5600">
                  <a:solidFill>
                    <a:schemeClr val="tx1"/>
                  </a:solidFill>
                  <a:latin typeface="Gill Sans" pitchFamily="-65" charset="0"/>
                  <a:ea typeface="Heiti SC Light" pitchFamily="-65" charset="-122"/>
                  <a:sym typeface="Gill Sans" pitchFamily="-65" charset="0"/>
                </a:defRPr>
              </a:lvl2pPr>
              <a:lvl3pPr marL="1143000" indent="-228600" algn="ctr" eaLnBrk="0" hangingPunct="0">
                <a:defRPr sz="5600">
                  <a:solidFill>
                    <a:schemeClr val="tx1"/>
                  </a:solidFill>
                  <a:latin typeface="Gill Sans" pitchFamily="-65" charset="0"/>
                  <a:ea typeface="Heiti SC Light" pitchFamily="-65" charset="-122"/>
                  <a:sym typeface="Gill Sans" pitchFamily="-65" charset="0"/>
                </a:defRPr>
              </a:lvl3pPr>
              <a:lvl4pPr marL="1600200" indent="-228600" algn="ctr" eaLnBrk="0" hangingPunct="0">
                <a:defRPr sz="5600">
                  <a:solidFill>
                    <a:schemeClr val="tx1"/>
                  </a:solidFill>
                  <a:latin typeface="Gill Sans" pitchFamily="-65" charset="0"/>
                  <a:ea typeface="Heiti SC Light" pitchFamily="-65" charset="-122"/>
                  <a:sym typeface="Gill Sans" pitchFamily="-65" charset="0"/>
                </a:defRPr>
              </a:lvl4pPr>
              <a:lvl5pPr marL="2057400" indent="-228600" algn="ctr" eaLnBrk="0" hangingPunct="0">
                <a:defRPr sz="5600">
                  <a:solidFill>
                    <a:schemeClr val="tx1"/>
                  </a:solidFill>
                  <a:latin typeface="Gill Sans" pitchFamily="-65" charset="0"/>
                  <a:ea typeface="Heiti SC Light" pitchFamily="-65" charset="-122"/>
                  <a:sym typeface="Gill Sans" pitchFamily="-65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5600">
                  <a:solidFill>
                    <a:schemeClr val="tx1"/>
                  </a:solidFill>
                  <a:latin typeface="Gill Sans" pitchFamily="-65" charset="0"/>
                  <a:ea typeface="Heiti SC Light" pitchFamily="-65" charset="-122"/>
                  <a:sym typeface="Gill Sans" pitchFamily="-65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5600">
                  <a:solidFill>
                    <a:schemeClr val="tx1"/>
                  </a:solidFill>
                  <a:latin typeface="Gill Sans" pitchFamily="-65" charset="0"/>
                  <a:ea typeface="Heiti SC Light" pitchFamily="-65" charset="-122"/>
                  <a:sym typeface="Gill Sans" pitchFamily="-65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5600">
                  <a:solidFill>
                    <a:schemeClr val="tx1"/>
                  </a:solidFill>
                  <a:latin typeface="Gill Sans" pitchFamily="-65" charset="0"/>
                  <a:ea typeface="Heiti SC Light" pitchFamily="-65" charset="-122"/>
                  <a:sym typeface="Gill Sans" pitchFamily="-65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5600">
                  <a:solidFill>
                    <a:schemeClr val="tx1"/>
                  </a:solidFill>
                  <a:latin typeface="Gill Sans" pitchFamily="-65" charset="0"/>
                  <a:ea typeface="Heiti SC Light" pitchFamily="-65" charset="-122"/>
                  <a:sym typeface="Gill Sans" pitchFamily="-65" charset="0"/>
                </a:defRPr>
              </a:lvl9pPr>
            </a:lstStyle>
            <a:p>
              <a:pPr defTabSz="342900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en-US" altLang="en-US" sz="2100">
                <a:solidFill>
                  <a:srgbClr val="2F3F4A"/>
                </a:solidFill>
              </a:endParaRPr>
            </a:p>
          </p:txBody>
        </p:sp>
      </p:grpSp>
      <p:sp>
        <p:nvSpPr>
          <p:cNvPr id="52" name="Oval 51"/>
          <p:cNvSpPr/>
          <p:nvPr/>
        </p:nvSpPr>
        <p:spPr bwMode="auto">
          <a:xfrm>
            <a:off x="8070605" y="1793280"/>
            <a:ext cx="817006" cy="1372621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rot="0" spcFirstLastPara="0" vertOverflow="overflow" horzOverflow="overflow" vert="horz" wrap="square" lIns="34290" tIns="17145" rIns="34290" bIns="17145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342900" fontAlgn="base">
              <a:spcBef>
                <a:spcPct val="0"/>
              </a:spcBef>
              <a:spcAft>
                <a:spcPct val="0"/>
              </a:spcAft>
            </a:pPr>
            <a:r>
              <a:rPr lang="en-US" sz="1000" b="1" dirty="0" smtClean="0">
                <a:solidFill>
                  <a:schemeClr val="bg1"/>
                </a:solidFill>
                <a:latin typeface="Gill Sans" charset="0"/>
                <a:ea typeface="Heiti SC Light" charset="0"/>
                <a:cs typeface="Heiti SC Light" charset="0"/>
                <a:sym typeface="Gill Sans" charset="0"/>
              </a:rPr>
              <a:t>S</a:t>
            </a:r>
          </a:p>
          <a:p>
            <a:pPr algn="ctr" defTabSz="342900" fontAlgn="base">
              <a:spcBef>
                <a:spcPct val="0"/>
              </a:spcBef>
              <a:spcAft>
                <a:spcPct val="0"/>
              </a:spcAft>
            </a:pPr>
            <a:r>
              <a:rPr lang="en-US" sz="1000" b="1" dirty="0" smtClean="0">
                <a:solidFill>
                  <a:schemeClr val="bg1"/>
                </a:solidFill>
                <a:latin typeface="Gill Sans" charset="0"/>
                <a:ea typeface="Heiti SC Light" charset="0"/>
                <a:cs typeface="Heiti SC Light" charset="0"/>
                <a:sym typeface="Gill Sans" charset="0"/>
              </a:rPr>
              <a:t>E</a:t>
            </a:r>
          </a:p>
          <a:p>
            <a:pPr algn="ctr" defTabSz="342900" fontAlgn="base">
              <a:spcBef>
                <a:spcPct val="0"/>
              </a:spcBef>
              <a:spcAft>
                <a:spcPct val="0"/>
              </a:spcAft>
            </a:pPr>
            <a:r>
              <a:rPr lang="en-US" sz="1000" b="1" dirty="0" smtClean="0">
                <a:solidFill>
                  <a:schemeClr val="bg1"/>
                </a:solidFill>
                <a:latin typeface="Gill Sans" charset="0"/>
                <a:ea typeface="Heiti SC Light" charset="0"/>
                <a:cs typeface="Heiti SC Light" charset="0"/>
                <a:sym typeface="Gill Sans" charset="0"/>
              </a:rPr>
              <a:t>L</a:t>
            </a:r>
          </a:p>
          <a:p>
            <a:pPr algn="ctr" defTabSz="342900" fontAlgn="base">
              <a:spcBef>
                <a:spcPct val="0"/>
              </a:spcBef>
              <a:spcAft>
                <a:spcPct val="0"/>
              </a:spcAft>
            </a:pPr>
            <a:r>
              <a:rPr lang="en-US" sz="1000" b="1" dirty="0" smtClean="0">
                <a:solidFill>
                  <a:schemeClr val="bg1"/>
                </a:solidFill>
                <a:latin typeface="Gill Sans" charset="0"/>
                <a:ea typeface="Heiti SC Light" charset="0"/>
                <a:cs typeface="Heiti SC Light" charset="0"/>
                <a:sym typeface="Gill Sans" charset="0"/>
              </a:rPr>
              <a:t>E</a:t>
            </a:r>
          </a:p>
          <a:p>
            <a:pPr algn="ctr" defTabSz="342900" fontAlgn="base">
              <a:spcBef>
                <a:spcPct val="0"/>
              </a:spcBef>
              <a:spcAft>
                <a:spcPct val="0"/>
              </a:spcAft>
            </a:pPr>
            <a:r>
              <a:rPr lang="en-US" sz="1000" b="1" dirty="0" smtClean="0">
                <a:solidFill>
                  <a:schemeClr val="bg1"/>
                </a:solidFill>
                <a:latin typeface="Gill Sans" charset="0"/>
                <a:ea typeface="Heiti SC Light" charset="0"/>
                <a:cs typeface="Heiti SC Light" charset="0"/>
                <a:sym typeface="Gill Sans" charset="0"/>
              </a:rPr>
              <a:t>S</a:t>
            </a:r>
          </a:p>
          <a:p>
            <a:pPr algn="ctr" defTabSz="342900" fontAlgn="base">
              <a:spcBef>
                <a:spcPct val="0"/>
              </a:spcBef>
              <a:spcAft>
                <a:spcPct val="0"/>
              </a:spcAft>
            </a:pPr>
            <a:r>
              <a:rPr lang="en-US" sz="1000" b="1" dirty="0" smtClean="0">
                <a:solidFill>
                  <a:schemeClr val="bg1"/>
                </a:solidFill>
                <a:latin typeface="Gill Sans" charset="0"/>
                <a:ea typeface="Heiti SC Light" charset="0"/>
                <a:cs typeface="Heiti SC Light" charset="0"/>
                <a:sym typeface="Gill Sans" charset="0"/>
              </a:rPr>
              <a:t>A</a:t>
            </a:r>
          </a:p>
          <a:p>
            <a:pPr algn="ctr" defTabSz="342900" fontAlgn="base">
              <a:spcBef>
                <a:spcPct val="0"/>
              </a:spcBef>
              <a:spcAft>
                <a:spcPct val="0"/>
              </a:spcAft>
            </a:pPr>
            <a:r>
              <a:rPr lang="en-US" sz="1000" b="1" dirty="0" smtClean="0">
                <a:solidFill>
                  <a:schemeClr val="bg1"/>
                </a:solidFill>
                <a:latin typeface="Gill Sans" charset="0"/>
                <a:ea typeface="Heiti SC Light" charset="0"/>
                <a:cs typeface="Heiti SC Light" charset="0"/>
                <a:sym typeface="Gill Sans" charset="0"/>
              </a:rPr>
              <a:t>I</a:t>
            </a:r>
            <a:endParaRPr lang="en-US" sz="1000" b="1" dirty="0">
              <a:solidFill>
                <a:schemeClr val="bg1"/>
              </a:solidFill>
              <a:latin typeface="Gill Sans" charset="0"/>
              <a:ea typeface="Heiti SC Light" charset="0"/>
              <a:cs typeface="Heiti SC Light" charset="0"/>
              <a:sym typeface="Gill Sans" charset="0"/>
            </a:endParaRPr>
          </a:p>
        </p:txBody>
      </p:sp>
      <p:pic>
        <p:nvPicPr>
          <p:cNvPr id="56" name="Picture 55" descr="LOGO bpjsBawah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6508740"/>
            <a:ext cx="9144000" cy="41511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685478" y="140132"/>
            <a:ext cx="3262191" cy="3693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rgbClr r="0" g="0" b="0"/>
          </a:lnRef>
          <a:fillRef idx="1001">
            <a:schemeClr val="dk2"/>
          </a:fillRef>
          <a:effectRef idx="0">
            <a:scrgbClr r="0" g="0" b="0"/>
          </a:effectRef>
          <a:fontRef idx="major"/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b="1" dirty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</a:rPr>
              <a:t>b</a:t>
            </a:r>
            <a:r>
              <a:rPr lang="en-US" b="1" dirty="0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</a:rPr>
              <a:t>. PENDAFTARAN PBPU/BP</a:t>
            </a:r>
            <a:endParaRPr lang="en-US" b="1" dirty="0">
              <a:ln w="0"/>
              <a:solidFill>
                <a:schemeClr val="bg1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53" name="Rectangle 6"/>
          <p:cNvSpPr>
            <a:spLocks/>
          </p:cNvSpPr>
          <p:nvPr/>
        </p:nvSpPr>
        <p:spPr bwMode="auto">
          <a:xfrm>
            <a:off x="5690138" y="587185"/>
            <a:ext cx="3214876" cy="223441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  <a:prstDash val="dash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>
            <a:lvl1pPr algn="ctr" eaLnBrk="0" hangingPunct="0">
              <a:defRPr sz="5600">
                <a:solidFill>
                  <a:schemeClr val="tx1"/>
                </a:solidFill>
                <a:latin typeface="Gill Sans" pitchFamily="-65" charset="0"/>
                <a:ea typeface="Heiti SC Light" pitchFamily="-65" charset="-122"/>
                <a:sym typeface="Gill Sans" pitchFamily="-65" charset="0"/>
              </a:defRPr>
            </a:lvl1pPr>
            <a:lvl2pPr marL="742950" indent="-285750" algn="ctr" eaLnBrk="0" hangingPunct="0">
              <a:defRPr sz="5600">
                <a:solidFill>
                  <a:schemeClr val="tx1"/>
                </a:solidFill>
                <a:latin typeface="Gill Sans" pitchFamily="-65" charset="0"/>
                <a:ea typeface="Heiti SC Light" pitchFamily="-65" charset="-122"/>
                <a:sym typeface="Gill Sans" pitchFamily="-65" charset="0"/>
              </a:defRPr>
            </a:lvl2pPr>
            <a:lvl3pPr marL="1143000" indent="-228600" algn="ctr" eaLnBrk="0" hangingPunct="0">
              <a:defRPr sz="5600">
                <a:solidFill>
                  <a:schemeClr val="tx1"/>
                </a:solidFill>
                <a:latin typeface="Gill Sans" pitchFamily="-65" charset="0"/>
                <a:ea typeface="Heiti SC Light" pitchFamily="-65" charset="-122"/>
                <a:sym typeface="Gill Sans" pitchFamily="-65" charset="0"/>
              </a:defRPr>
            </a:lvl3pPr>
            <a:lvl4pPr marL="1600200" indent="-228600" algn="ctr" eaLnBrk="0" hangingPunct="0">
              <a:defRPr sz="5600">
                <a:solidFill>
                  <a:schemeClr val="tx1"/>
                </a:solidFill>
                <a:latin typeface="Gill Sans" pitchFamily="-65" charset="0"/>
                <a:ea typeface="Heiti SC Light" pitchFamily="-65" charset="-122"/>
                <a:sym typeface="Gill Sans" pitchFamily="-65" charset="0"/>
              </a:defRPr>
            </a:lvl4pPr>
            <a:lvl5pPr marL="2057400" indent="-228600" algn="ctr" eaLnBrk="0" hangingPunct="0">
              <a:defRPr sz="5600">
                <a:solidFill>
                  <a:schemeClr val="tx1"/>
                </a:solidFill>
                <a:latin typeface="Gill Sans" pitchFamily="-65" charset="0"/>
                <a:ea typeface="Heiti SC Light" pitchFamily="-65" charset="-122"/>
                <a:sym typeface="Gill Sans" pitchFamily="-65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5600">
                <a:solidFill>
                  <a:schemeClr val="tx1"/>
                </a:solidFill>
                <a:latin typeface="Gill Sans" pitchFamily="-65" charset="0"/>
                <a:ea typeface="Heiti SC Light" pitchFamily="-65" charset="-122"/>
                <a:sym typeface="Gill Sans" pitchFamily="-65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5600">
                <a:solidFill>
                  <a:schemeClr val="tx1"/>
                </a:solidFill>
                <a:latin typeface="Gill Sans" pitchFamily="-65" charset="0"/>
                <a:ea typeface="Heiti SC Light" pitchFamily="-65" charset="-122"/>
                <a:sym typeface="Gill Sans" pitchFamily="-65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5600">
                <a:solidFill>
                  <a:schemeClr val="tx1"/>
                </a:solidFill>
                <a:latin typeface="Gill Sans" pitchFamily="-65" charset="0"/>
                <a:ea typeface="Heiti SC Light" pitchFamily="-65" charset="-122"/>
                <a:sym typeface="Gill Sans" pitchFamily="-65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5600">
                <a:solidFill>
                  <a:schemeClr val="tx1"/>
                </a:solidFill>
                <a:latin typeface="Gill Sans" pitchFamily="-65" charset="0"/>
                <a:ea typeface="Heiti SC Light" pitchFamily="-65" charset="-122"/>
                <a:sym typeface="Gill Sans" pitchFamily="-65" charset="0"/>
              </a:defRPr>
            </a:lvl9pPr>
          </a:lstStyle>
          <a:p>
            <a:pPr defTabSz="3429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d-ID" altLang="en-US" sz="1200" b="1" i="1" dirty="0" smtClean="0">
                <a:latin typeface="Source Sans Pro" pitchFamily="-65" charset="0"/>
                <a:ea typeface="MS PGothic" panose="020B0600070205080204" pitchFamily="34" charset="-128"/>
                <a:sym typeface="Source Sans Pro" pitchFamily="-65" charset="0"/>
              </a:rPr>
              <a:t>PBPU/BP dapat mendaftar secara kolektif</a:t>
            </a:r>
            <a:endParaRPr lang="en-US" altLang="en-US" sz="1200" b="1" i="1" dirty="0">
              <a:latin typeface="Source Sans Pro" pitchFamily="-65" charset="0"/>
              <a:ea typeface="MS PGothic" panose="020B0600070205080204" pitchFamily="34" charset="-128"/>
              <a:sym typeface="Source Sans Pro" pitchFamily="-65" charset="0"/>
            </a:endParaRPr>
          </a:p>
        </p:txBody>
      </p:sp>
      <p:pic>
        <p:nvPicPr>
          <p:cNvPr id="54" name="Picture 6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005" y="3789"/>
            <a:ext cx="2199681" cy="641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Oval 23"/>
          <p:cNvSpPr>
            <a:spLocks/>
          </p:cNvSpPr>
          <p:nvPr/>
        </p:nvSpPr>
        <p:spPr bwMode="auto">
          <a:xfrm>
            <a:off x="7530523" y="4351554"/>
            <a:ext cx="481886" cy="390510"/>
          </a:xfrm>
          <a:prstGeom prst="ellipse">
            <a:avLst/>
          </a:prstGeom>
          <a:solidFill>
            <a:schemeClr val="accent3"/>
          </a:soli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lIns="0" tIns="0" rIns="0" bIns="0"/>
          <a:lstStyle/>
          <a:p>
            <a:pPr algn="ctr" defTabSz="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100" dirty="0" smtClean="0">
                <a:solidFill>
                  <a:srgbClr val="2F3F4A"/>
                </a:solidFill>
                <a:latin typeface="Gill Sans" charset="0"/>
                <a:ea typeface="Heiti SC Light" charset="0"/>
                <a:sym typeface="Gill Sans" charset="0"/>
              </a:rPr>
              <a:t>5</a:t>
            </a:r>
            <a:endParaRPr lang="en-US" sz="2100" dirty="0">
              <a:solidFill>
                <a:srgbClr val="2F3F4A"/>
              </a:solidFill>
              <a:latin typeface="Gill Sans" charset="0"/>
              <a:ea typeface="Heiti SC Light" charset="0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1146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6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005" y="3789"/>
            <a:ext cx="2199681" cy="641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1" descr="LOGO bpjsBawah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6607629"/>
            <a:ext cx="9144000" cy="31623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936543" y="226605"/>
            <a:ext cx="327685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</a:rPr>
              <a:t>PBI APBN/ APBD</a:t>
            </a:r>
            <a:endParaRPr lang="en-US" sz="3600" b="0" cap="none" spc="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4" name="Oval 3"/>
          <p:cNvSpPr/>
          <p:nvPr/>
        </p:nvSpPr>
        <p:spPr>
          <a:xfrm>
            <a:off x="4201628" y="273253"/>
            <a:ext cx="783772" cy="606494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5</a:t>
            </a:r>
            <a:endParaRPr lang="en-US" sz="3200" b="1" dirty="0"/>
          </a:p>
        </p:txBody>
      </p:sp>
      <p:grpSp>
        <p:nvGrpSpPr>
          <p:cNvPr id="16" name="Group 15"/>
          <p:cNvGrpSpPr>
            <a:grpSpLocks/>
          </p:cNvGrpSpPr>
          <p:nvPr/>
        </p:nvGrpSpPr>
        <p:grpSpPr bwMode="auto">
          <a:xfrm>
            <a:off x="50170" y="1444442"/>
            <a:ext cx="4038341" cy="2640331"/>
            <a:chOff x="2967264" y="2457450"/>
            <a:chExt cx="6489700" cy="4047096"/>
          </a:xfrm>
        </p:grpSpPr>
        <p:sp>
          <p:nvSpPr>
            <p:cNvPr id="17" name="Freeform 5"/>
            <p:cNvSpPr>
              <a:spLocks/>
            </p:cNvSpPr>
            <p:nvPr/>
          </p:nvSpPr>
          <p:spPr bwMode="auto">
            <a:xfrm>
              <a:off x="3246664" y="2536825"/>
              <a:ext cx="1050925" cy="1130300"/>
            </a:xfrm>
            <a:custGeom>
              <a:avLst/>
              <a:gdLst>
                <a:gd name="T0" fmla="*/ 339725 w 662"/>
                <a:gd name="T1" fmla="*/ 3175 h 712"/>
                <a:gd name="T2" fmla="*/ 1019175 w 662"/>
                <a:gd name="T3" fmla="*/ 238125 h 712"/>
                <a:gd name="T4" fmla="*/ 1019175 w 662"/>
                <a:gd name="T5" fmla="*/ 238125 h 712"/>
                <a:gd name="T6" fmla="*/ 1025525 w 662"/>
                <a:gd name="T7" fmla="*/ 241300 h 712"/>
                <a:gd name="T8" fmla="*/ 1035050 w 662"/>
                <a:gd name="T9" fmla="*/ 247650 h 712"/>
                <a:gd name="T10" fmla="*/ 1044575 w 662"/>
                <a:gd name="T11" fmla="*/ 263525 h 712"/>
                <a:gd name="T12" fmla="*/ 1050925 w 662"/>
                <a:gd name="T13" fmla="*/ 279400 h 712"/>
                <a:gd name="T14" fmla="*/ 1050925 w 662"/>
                <a:gd name="T15" fmla="*/ 288925 h 712"/>
                <a:gd name="T16" fmla="*/ 1047750 w 662"/>
                <a:gd name="T17" fmla="*/ 298450 h 712"/>
                <a:gd name="T18" fmla="*/ 771525 w 662"/>
                <a:gd name="T19" fmla="*/ 1098550 h 712"/>
                <a:gd name="T20" fmla="*/ 771525 w 662"/>
                <a:gd name="T21" fmla="*/ 1098550 h 712"/>
                <a:gd name="T22" fmla="*/ 768350 w 662"/>
                <a:gd name="T23" fmla="*/ 1108075 h 712"/>
                <a:gd name="T24" fmla="*/ 762000 w 662"/>
                <a:gd name="T25" fmla="*/ 1114425 h 712"/>
                <a:gd name="T26" fmla="*/ 746125 w 662"/>
                <a:gd name="T27" fmla="*/ 1123950 h 712"/>
                <a:gd name="T28" fmla="*/ 730250 w 662"/>
                <a:gd name="T29" fmla="*/ 1130300 h 712"/>
                <a:gd name="T30" fmla="*/ 720725 w 662"/>
                <a:gd name="T31" fmla="*/ 1130300 h 712"/>
                <a:gd name="T32" fmla="*/ 711200 w 662"/>
                <a:gd name="T33" fmla="*/ 1127125 h 712"/>
                <a:gd name="T34" fmla="*/ 31750 w 662"/>
                <a:gd name="T35" fmla="*/ 892175 h 712"/>
                <a:gd name="T36" fmla="*/ 31750 w 662"/>
                <a:gd name="T37" fmla="*/ 892175 h 712"/>
                <a:gd name="T38" fmla="*/ 22225 w 662"/>
                <a:gd name="T39" fmla="*/ 889000 h 712"/>
                <a:gd name="T40" fmla="*/ 15875 w 662"/>
                <a:gd name="T41" fmla="*/ 882650 h 712"/>
                <a:gd name="T42" fmla="*/ 3175 w 662"/>
                <a:gd name="T43" fmla="*/ 869950 h 712"/>
                <a:gd name="T44" fmla="*/ 0 w 662"/>
                <a:gd name="T45" fmla="*/ 850900 h 712"/>
                <a:gd name="T46" fmla="*/ 0 w 662"/>
                <a:gd name="T47" fmla="*/ 841375 h 712"/>
                <a:gd name="T48" fmla="*/ 3175 w 662"/>
                <a:gd name="T49" fmla="*/ 831850 h 712"/>
                <a:gd name="T50" fmla="*/ 279400 w 662"/>
                <a:gd name="T51" fmla="*/ 34925 h 712"/>
                <a:gd name="T52" fmla="*/ 279400 w 662"/>
                <a:gd name="T53" fmla="*/ 34925 h 712"/>
                <a:gd name="T54" fmla="*/ 282575 w 662"/>
                <a:gd name="T55" fmla="*/ 25400 h 712"/>
                <a:gd name="T56" fmla="*/ 288925 w 662"/>
                <a:gd name="T57" fmla="*/ 15875 h 712"/>
                <a:gd name="T58" fmla="*/ 301625 w 662"/>
                <a:gd name="T59" fmla="*/ 6350 h 712"/>
                <a:gd name="T60" fmla="*/ 320675 w 662"/>
                <a:gd name="T61" fmla="*/ 0 h 712"/>
                <a:gd name="T62" fmla="*/ 330200 w 662"/>
                <a:gd name="T63" fmla="*/ 0 h 712"/>
                <a:gd name="T64" fmla="*/ 339725 w 662"/>
                <a:gd name="T65" fmla="*/ 3175 h 712"/>
                <a:gd name="T66" fmla="*/ 339725 w 662"/>
                <a:gd name="T67" fmla="*/ 3175 h 71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662" h="712">
                  <a:moveTo>
                    <a:pt x="214" y="2"/>
                  </a:moveTo>
                  <a:lnTo>
                    <a:pt x="642" y="150"/>
                  </a:lnTo>
                  <a:lnTo>
                    <a:pt x="646" y="152"/>
                  </a:lnTo>
                  <a:lnTo>
                    <a:pt x="652" y="156"/>
                  </a:lnTo>
                  <a:lnTo>
                    <a:pt x="658" y="166"/>
                  </a:lnTo>
                  <a:lnTo>
                    <a:pt x="662" y="176"/>
                  </a:lnTo>
                  <a:lnTo>
                    <a:pt x="662" y="182"/>
                  </a:lnTo>
                  <a:lnTo>
                    <a:pt x="660" y="188"/>
                  </a:lnTo>
                  <a:lnTo>
                    <a:pt x="486" y="692"/>
                  </a:lnTo>
                  <a:lnTo>
                    <a:pt x="484" y="698"/>
                  </a:lnTo>
                  <a:lnTo>
                    <a:pt x="480" y="702"/>
                  </a:lnTo>
                  <a:lnTo>
                    <a:pt x="470" y="708"/>
                  </a:lnTo>
                  <a:lnTo>
                    <a:pt x="460" y="712"/>
                  </a:lnTo>
                  <a:lnTo>
                    <a:pt x="454" y="712"/>
                  </a:lnTo>
                  <a:lnTo>
                    <a:pt x="448" y="710"/>
                  </a:lnTo>
                  <a:lnTo>
                    <a:pt x="20" y="562"/>
                  </a:lnTo>
                  <a:lnTo>
                    <a:pt x="14" y="560"/>
                  </a:lnTo>
                  <a:lnTo>
                    <a:pt x="10" y="556"/>
                  </a:lnTo>
                  <a:lnTo>
                    <a:pt x="2" y="548"/>
                  </a:lnTo>
                  <a:lnTo>
                    <a:pt x="0" y="536"/>
                  </a:lnTo>
                  <a:lnTo>
                    <a:pt x="0" y="530"/>
                  </a:lnTo>
                  <a:lnTo>
                    <a:pt x="2" y="524"/>
                  </a:lnTo>
                  <a:lnTo>
                    <a:pt x="176" y="22"/>
                  </a:lnTo>
                  <a:lnTo>
                    <a:pt x="178" y="16"/>
                  </a:lnTo>
                  <a:lnTo>
                    <a:pt x="182" y="10"/>
                  </a:lnTo>
                  <a:lnTo>
                    <a:pt x="190" y="4"/>
                  </a:lnTo>
                  <a:lnTo>
                    <a:pt x="202" y="0"/>
                  </a:lnTo>
                  <a:lnTo>
                    <a:pt x="208" y="0"/>
                  </a:lnTo>
                  <a:lnTo>
                    <a:pt x="214" y="2"/>
                  </a:lnTo>
                  <a:close/>
                </a:path>
              </a:pathLst>
            </a:custGeom>
            <a:solidFill>
              <a:srgbClr val="4754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18" name="Freeform 6"/>
            <p:cNvSpPr>
              <a:spLocks/>
            </p:cNvSpPr>
            <p:nvPr/>
          </p:nvSpPr>
          <p:spPr bwMode="auto">
            <a:xfrm>
              <a:off x="3449864" y="2930525"/>
              <a:ext cx="117475" cy="117475"/>
            </a:xfrm>
            <a:custGeom>
              <a:avLst/>
              <a:gdLst>
                <a:gd name="T0" fmla="*/ 38100 w 74"/>
                <a:gd name="T1" fmla="*/ 0 h 74"/>
                <a:gd name="T2" fmla="*/ 114300 w 74"/>
                <a:gd name="T3" fmla="*/ 25400 h 74"/>
                <a:gd name="T4" fmla="*/ 114300 w 74"/>
                <a:gd name="T5" fmla="*/ 25400 h 74"/>
                <a:gd name="T6" fmla="*/ 117475 w 74"/>
                <a:gd name="T7" fmla="*/ 28575 h 74"/>
                <a:gd name="T8" fmla="*/ 117475 w 74"/>
                <a:gd name="T9" fmla="*/ 38100 h 74"/>
                <a:gd name="T10" fmla="*/ 92075 w 74"/>
                <a:gd name="T11" fmla="*/ 111125 h 74"/>
                <a:gd name="T12" fmla="*/ 92075 w 74"/>
                <a:gd name="T13" fmla="*/ 111125 h 74"/>
                <a:gd name="T14" fmla="*/ 88900 w 74"/>
                <a:gd name="T15" fmla="*/ 117475 h 74"/>
                <a:gd name="T16" fmla="*/ 79375 w 74"/>
                <a:gd name="T17" fmla="*/ 117475 h 74"/>
                <a:gd name="T18" fmla="*/ 6350 w 74"/>
                <a:gd name="T19" fmla="*/ 92075 h 74"/>
                <a:gd name="T20" fmla="*/ 6350 w 74"/>
                <a:gd name="T21" fmla="*/ 92075 h 74"/>
                <a:gd name="T22" fmla="*/ 0 w 74"/>
                <a:gd name="T23" fmla="*/ 85725 h 74"/>
                <a:gd name="T24" fmla="*/ 0 w 74"/>
                <a:gd name="T25" fmla="*/ 79375 h 74"/>
                <a:gd name="T26" fmla="*/ 25400 w 74"/>
                <a:gd name="T27" fmla="*/ 3175 h 74"/>
                <a:gd name="T28" fmla="*/ 25400 w 74"/>
                <a:gd name="T29" fmla="*/ 3175 h 74"/>
                <a:gd name="T30" fmla="*/ 31750 w 74"/>
                <a:gd name="T31" fmla="*/ 0 h 74"/>
                <a:gd name="T32" fmla="*/ 38100 w 74"/>
                <a:gd name="T33" fmla="*/ 0 h 74"/>
                <a:gd name="T34" fmla="*/ 38100 w 74"/>
                <a:gd name="T35" fmla="*/ 0 h 7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74" h="74">
                  <a:moveTo>
                    <a:pt x="24" y="0"/>
                  </a:moveTo>
                  <a:lnTo>
                    <a:pt x="72" y="16"/>
                  </a:lnTo>
                  <a:lnTo>
                    <a:pt x="74" y="18"/>
                  </a:lnTo>
                  <a:lnTo>
                    <a:pt x="74" y="24"/>
                  </a:lnTo>
                  <a:lnTo>
                    <a:pt x="58" y="70"/>
                  </a:lnTo>
                  <a:lnTo>
                    <a:pt x="56" y="74"/>
                  </a:lnTo>
                  <a:lnTo>
                    <a:pt x="50" y="74"/>
                  </a:lnTo>
                  <a:lnTo>
                    <a:pt x="4" y="58"/>
                  </a:lnTo>
                  <a:lnTo>
                    <a:pt x="0" y="54"/>
                  </a:lnTo>
                  <a:lnTo>
                    <a:pt x="0" y="50"/>
                  </a:lnTo>
                  <a:lnTo>
                    <a:pt x="16" y="2"/>
                  </a:lnTo>
                  <a:lnTo>
                    <a:pt x="20" y="0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9192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19" name="Freeform 7"/>
            <p:cNvSpPr>
              <a:spLocks/>
            </p:cNvSpPr>
            <p:nvPr/>
          </p:nvSpPr>
          <p:spPr bwMode="auto">
            <a:xfrm>
              <a:off x="3583214" y="2974975"/>
              <a:ext cx="120650" cy="120650"/>
            </a:xfrm>
            <a:custGeom>
              <a:avLst/>
              <a:gdLst>
                <a:gd name="T0" fmla="*/ 38100 w 76"/>
                <a:gd name="T1" fmla="*/ 0 h 76"/>
                <a:gd name="T2" fmla="*/ 114300 w 76"/>
                <a:gd name="T3" fmla="*/ 28575 h 76"/>
                <a:gd name="T4" fmla="*/ 114300 w 76"/>
                <a:gd name="T5" fmla="*/ 28575 h 76"/>
                <a:gd name="T6" fmla="*/ 120650 w 76"/>
                <a:gd name="T7" fmla="*/ 31750 h 76"/>
                <a:gd name="T8" fmla="*/ 120650 w 76"/>
                <a:gd name="T9" fmla="*/ 41275 h 76"/>
                <a:gd name="T10" fmla="*/ 95250 w 76"/>
                <a:gd name="T11" fmla="*/ 114300 h 76"/>
                <a:gd name="T12" fmla="*/ 95250 w 76"/>
                <a:gd name="T13" fmla="*/ 114300 h 76"/>
                <a:gd name="T14" fmla="*/ 88900 w 76"/>
                <a:gd name="T15" fmla="*/ 120650 h 76"/>
                <a:gd name="T16" fmla="*/ 82550 w 76"/>
                <a:gd name="T17" fmla="*/ 120650 h 76"/>
                <a:gd name="T18" fmla="*/ 6350 w 76"/>
                <a:gd name="T19" fmla="*/ 95250 h 76"/>
                <a:gd name="T20" fmla="*/ 6350 w 76"/>
                <a:gd name="T21" fmla="*/ 95250 h 76"/>
                <a:gd name="T22" fmla="*/ 3175 w 76"/>
                <a:gd name="T23" fmla="*/ 88900 h 76"/>
                <a:gd name="T24" fmla="*/ 0 w 76"/>
                <a:gd name="T25" fmla="*/ 82550 h 76"/>
                <a:gd name="T26" fmla="*/ 28575 w 76"/>
                <a:gd name="T27" fmla="*/ 6350 h 76"/>
                <a:gd name="T28" fmla="*/ 28575 w 76"/>
                <a:gd name="T29" fmla="*/ 6350 h 76"/>
                <a:gd name="T30" fmla="*/ 31750 w 76"/>
                <a:gd name="T31" fmla="*/ 3175 h 76"/>
                <a:gd name="T32" fmla="*/ 38100 w 76"/>
                <a:gd name="T33" fmla="*/ 0 h 76"/>
                <a:gd name="T34" fmla="*/ 38100 w 76"/>
                <a:gd name="T35" fmla="*/ 0 h 7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76" h="76">
                  <a:moveTo>
                    <a:pt x="24" y="0"/>
                  </a:moveTo>
                  <a:lnTo>
                    <a:pt x="72" y="18"/>
                  </a:lnTo>
                  <a:lnTo>
                    <a:pt x="76" y="20"/>
                  </a:lnTo>
                  <a:lnTo>
                    <a:pt x="76" y="26"/>
                  </a:lnTo>
                  <a:lnTo>
                    <a:pt x="60" y="72"/>
                  </a:lnTo>
                  <a:lnTo>
                    <a:pt x="56" y="76"/>
                  </a:lnTo>
                  <a:lnTo>
                    <a:pt x="52" y="76"/>
                  </a:lnTo>
                  <a:lnTo>
                    <a:pt x="4" y="6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18" y="4"/>
                  </a:lnTo>
                  <a:lnTo>
                    <a:pt x="20" y="2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9192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20" name="Freeform 8"/>
            <p:cNvSpPr>
              <a:spLocks/>
            </p:cNvSpPr>
            <p:nvPr/>
          </p:nvSpPr>
          <p:spPr bwMode="auto">
            <a:xfrm>
              <a:off x="3719739" y="3022600"/>
              <a:ext cx="117475" cy="120650"/>
            </a:xfrm>
            <a:custGeom>
              <a:avLst/>
              <a:gdLst>
                <a:gd name="T0" fmla="*/ 38100 w 74"/>
                <a:gd name="T1" fmla="*/ 0 h 76"/>
                <a:gd name="T2" fmla="*/ 111125 w 74"/>
                <a:gd name="T3" fmla="*/ 28575 h 76"/>
                <a:gd name="T4" fmla="*/ 111125 w 74"/>
                <a:gd name="T5" fmla="*/ 28575 h 76"/>
                <a:gd name="T6" fmla="*/ 117475 w 74"/>
                <a:gd name="T7" fmla="*/ 31750 h 76"/>
                <a:gd name="T8" fmla="*/ 117475 w 74"/>
                <a:gd name="T9" fmla="*/ 38100 h 76"/>
                <a:gd name="T10" fmla="*/ 92075 w 74"/>
                <a:gd name="T11" fmla="*/ 114300 h 76"/>
                <a:gd name="T12" fmla="*/ 92075 w 74"/>
                <a:gd name="T13" fmla="*/ 114300 h 76"/>
                <a:gd name="T14" fmla="*/ 85725 w 74"/>
                <a:gd name="T15" fmla="*/ 120650 h 76"/>
                <a:gd name="T16" fmla="*/ 79375 w 74"/>
                <a:gd name="T17" fmla="*/ 120650 h 76"/>
                <a:gd name="T18" fmla="*/ 6350 w 74"/>
                <a:gd name="T19" fmla="*/ 95250 h 76"/>
                <a:gd name="T20" fmla="*/ 6350 w 74"/>
                <a:gd name="T21" fmla="*/ 95250 h 76"/>
                <a:gd name="T22" fmla="*/ 0 w 74"/>
                <a:gd name="T23" fmla="*/ 88900 h 76"/>
                <a:gd name="T24" fmla="*/ 0 w 74"/>
                <a:gd name="T25" fmla="*/ 82550 h 76"/>
                <a:gd name="T26" fmla="*/ 25400 w 74"/>
                <a:gd name="T27" fmla="*/ 6350 h 76"/>
                <a:gd name="T28" fmla="*/ 25400 w 74"/>
                <a:gd name="T29" fmla="*/ 6350 h 76"/>
                <a:gd name="T30" fmla="*/ 28575 w 74"/>
                <a:gd name="T31" fmla="*/ 3175 h 76"/>
                <a:gd name="T32" fmla="*/ 38100 w 74"/>
                <a:gd name="T33" fmla="*/ 0 h 76"/>
                <a:gd name="T34" fmla="*/ 38100 w 74"/>
                <a:gd name="T35" fmla="*/ 0 h 7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74" h="76">
                  <a:moveTo>
                    <a:pt x="24" y="0"/>
                  </a:moveTo>
                  <a:lnTo>
                    <a:pt x="70" y="18"/>
                  </a:lnTo>
                  <a:lnTo>
                    <a:pt x="74" y="20"/>
                  </a:lnTo>
                  <a:lnTo>
                    <a:pt x="74" y="24"/>
                  </a:lnTo>
                  <a:lnTo>
                    <a:pt x="58" y="72"/>
                  </a:lnTo>
                  <a:lnTo>
                    <a:pt x="54" y="76"/>
                  </a:lnTo>
                  <a:lnTo>
                    <a:pt x="50" y="76"/>
                  </a:lnTo>
                  <a:lnTo>
                    <a:pt x="4" y="60"/>
                  </a:lnTo>
                  <a:lnTo>
                    <a:pt x="0" y="56"/>
                  </a:lnTo>
                  <a:lnTo>
                    <a:pt x="0" y="52"/>
                  </a:lnTo>
                  <a:lnTo>
                    <a:pt x="16" y="4"/>
                  </a:lnTo>
                  <a:lnTo>
                    <a:pt x="18" y="2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9192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21" name="Freeform 9"/>
            <p:cNvSpPr>
              <a:spLocks/>
            </p:cNvSpPr>
            <p:nvPr/>
          </p:nvSpPr>
          <p:spPr bwMode="auto">
            <a:xfrm>
              <a:off x="3853089" y="3070225"/>
              <a:ext cx="117475" cy="120650"/>
            </a:xfrm>
            <a:custGeom>
              <a:avLst/>
              <a:gdLst>
                <a:gd name="T0" fmla="*/ 38100 w 74"/>
                <a:gd name="T1" fmla="*/ 0 h 76"/>
                <a:gd name="T2" fmla="*/ 114300 w 74"/>
                <a:gd name="T3" fmla="*/ 28575 h 76"/>
                <a:gd name="T4" fmla="*/ 114300 w 74"/>
                <a:gd name="T5" fmla="*/ 28575 h 76"/>
                <a:gd name="T6" fmla="*/ 117475 w 74"/>
                <a:gd name="T7" fmla="*/ 31750 h 76"/>
                <a:gd name="T8" fmla="*/ 117475 w 74"/>
                <a:gd name="T9" fmla="*/ 38100 h 76"/>
                <a:gd name="T10" fmla="*/ 92075 w 74"/>
                <a:gd name="T11" fmla="*/ 114300 h 76"/>
                <a:gd name="T12" fmla="*/ 92075 w 74"/>
                <a:gd name="T13" fmla="*/ 114300 h 76"/>
                <a:gd name="T14" fmla="*/ 88900 w 74"/>
                <a:gd name="T15" fmla="*/ 120650 h 76"/>
                <a:gd name="T16" fmla="*/ 79375 w 74"/>
                <a:gd name="T17" fmla="*/ 120650 h 76"/>
                <a:gd name="T18" fmla="*/ 6350 w 74"/>
                <a:gd name="T19" fmla="*/ 95250 h 76"/>
                <a:gd name="T20" fmla="*/ 6350 w 74"/>
                <a:gd name="T21" fmla="*/ 95250 h 76"/>
                <a:gd name="T22" fmla="*/ 0 w 74"/>
                <a:gd name="T23" fmla="*/ 88900 h 76"/>
                <a:gd name="T24" fmla="*/ 0 w 74"/>
                <a:gd name="T25" fmla="*/ 82550 h 76"/>
                <a:gd name="T26" fmla="*/ 25400 w 74"/>
                <a:gd name="T27" fmla="*/ 6350 h 76"/>
                <a:gd name="T28" fmla="*/ 25400 w 74"/>
                <a:gd name="T29" fmla="*/ 6350 h 76"/>
                <a:gd name="T30" fmla="*/ 31750 w 74"/>
                <a:gd name="T31" fmla="*/ 3175 h 76"/>
                <a:gd name="T32" fmla="*/ 38100 w 74"/>
                <a:gd name="T33" fmla="*/ 0 h 76"/>
                <a:gd name="T34" fmla="*/ 38100 w 74"/>
                <a:gd name="T35" fmla="*/ 0 h 7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74" h="76">
                  <a:moveTo>
                    <a:pt x="24" y="0"/>
                  </a:moveTo>
                  <a:lnTo>
                    <a:pt x="72" y="18"/>
                  </a:lnTo>
                  <a:lnTo>
                    <a:pt x="74" y="20"/>
                  </a:lnTo>
                  <a:lnTo>
                    <a:pt x="74" y="24"/>
                  </a:lnTo>
                  <a:lnTo>
                    <a:pt x="58" y="72"/>
                  </a:lnTo>
                  <a:lnTo>
                    <a:pt x="56" y="76"/>
                  </a:lnTo>
                  <a:lnTo>
                    <a:pt x="50" y="76"/>
                  </a:lnTo>
                  <a:lnTo>
                    <a:pt x="4" y="60"/>
                  </a:lnTo>
                  <a:lnTo>
                    <a:pt x="0" y="56"/>
                  </a:lnTo>
                  <a:lnTo>
                    <a:pt x="0" y="52"/>
                  </a:lnTo>
                  <a:lnTo>
                    <a:pt x="16" y="4"/>
                  </a:lnTo>
                  <a:lnTo>
                    <a:pt x="20" y="2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9192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22" name="Freeform 10"/>
            <p:cNvSpPr>
              <a:spLocks/>
            </p:cNvSpPr>
            <p:nvPr/>
          </p:nvSpPr>
          <p:spPr bwMode="auto">
            <a:xfrm>
              <a:off x="3986439" y="3117850"/>
              <a:ext cx="120650" cy="120650"/>
            </a:xfrm>
            <a:custGeom>
              <a:avLst/>
              <a:gdLst>
                <a:gd name="T0" fmla="*/ 38100 w 76"/>
                <a:gd name="T1" fmla="*/ 0 h 76"/>
                <a:gd name="T2" fmla="*/ 114300 w 76"/>
                <a:gd name="T3" fmla="*/ 25400 h 76"/>
                <a:gd name="T4" fmla="*/ 114300 w 76"/>
                <a:gd name="T5" fmla="*/ 25400 h 76"/>
                <a:gd name="T6" fmla="*/ 120650 w 76"/>
                <a:gd name="T7" fmla="*/ 31750 h 76"/>
                <a:gd name="T8" fmla="*/ 120650 w 76"/>
                <a:gd name="T9" fmla="*/ 38100 h 76"/>
                <a:gd name="T10" fmla="*/ 95250 w 76"/>
                <a:gd name="T11" fmla="*/ 114300 h 76"/>
                <a:gd name="T12" fmla="*/ 95250 w 76"/>
                <a:gd name="T13" fmla="*/ 114300 h 76"/>
                <a:gd name="T14" fmla="*/ 88900 w 76"/>
                <a:gd name="T15" fmla="*/ 120650 h 76"/>
                <a:gd name="T16" fmla="*/ 82550 w 76"/>
                <a:gd name="T17" fmla="*/ 120650 h 76"/>
                <a:gd name="T18" fmla="*/ 6350 w 76"/>
                <a:gd name="T19" fmla="*/ 95250 h 76"/>
                <a:gd name="T20" fmla="*/ 6350 w 76"/>
                <a:gd name="T21" fmla="*/ 95250 h 76"/>
                <a:gd name="T22" fmla="*/ 3175 w 76"/>
                <a:gd name="T23" fmla="*/ 88900 h 76"/>
                <a:gd name="T24" fmla="*/ 0 w 76"/>
                <a:gd name="T25" fmla="*/ 82550 h 76"/>
                <a:gd name="T26" fmla="*/ 28575 w 76"/>
                <a:gd name="T27" fmla="*/ 6350 h 76"/>
                <a:gd name="T28" fmla="*/ 28575 w 76"/>
                <a:gd name="T29" fmla="*/ 6350 h 76"/>
                <a:gd name="T30" fmla="*/ 31750 w 76"/>
                <a:gd name="T31" fmla="*/ 3175 h 76"/>
                <a:gd name="T32" fmla="*/ 38100 w 76"/>
                <a:gd name="T33" fmla="*/ 0 h 76"/>
                <a:gd name="T34" fmla="*/ 38100 w 76"/>
                <a:gd name="T35" fmla="*/ 0 h 7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76" h="76">
                  <a:moveTo>
                    <a:pt x="24" y="0"/>
                  </a:moveTo>
                  <a:lnTo>
                    <a:pt x="72" y="16"/>
                  </a:lnTo>
                  <a:lnTo>
                    <a:pt x="76" y="20"/>
                  </a:lnTo>
                  <a:lnTo>
                    <a:pt x="76" y="24"/>
                  </a:lnTo>
                  <a:lnTo>
                    <a:pt x="60" y="72"/>
                  </a:lnTo>
                  <a:lnTo>
                    <a:pt x="56" y="76"/>
                  </a:lnTo>
                  <a:lnTo>
                    <a:pt x="52" y="76"/>
                  </a:lnTo>
                  <a:lnTo>
                    <a:pt x="4" y="6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18" y="4"/>
                  </a:lnTo>
                  <a:lnTo>
                    <a:pt x="20" y="2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9192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24" name="Freeform 11"/>
            <p:cNvSpPr>
              <a:spLocks/>
            </p:cNvSpPr>
            <p:nvPr/>
          </p:nvSpPr>
          <p:spPr bwMode="auto">
            <a:xfrm>
              <a:off x="3405414" y="3054350"/>
              <a:ext cx="120650" cy="120650"/>
            </a:xfrm>
            <a:custGeom>
              <a:avLst/>
              <a:gdLst>
                <a:gd name="T0" fmla="*/ 38100 w 76"/>
                <a:gd name="T1" fmla="*/ 0 h 76"/>
                <a:gd name="T2" fmla="*/ 114300 w 76"/>
                <a:gd name="T3" fmla="*/ 25400 h 76"/>
                <a:gd name="T4" fmla="*/ 114300 w 76"/>
                <a:gd name="T5" fmla="*/ 25400 h 76"/>
                <a:gd name="T6" fmla="*/ 120650 w 76"/>
                <a:gd name="T7" fmla="*/ 31750 h 76"/>
                <a:gd name="T8" fmla="*/ 120650 w 76"/>
                <a:gd name="T9" fmla="*/ 38100 h 76"/>
                <a:gd name="T10" fmla="*/ 95250 w 76"/>
                <a:gd name="T11" fmla="*/ 114300 h 76"/>
                <a:gd name="T12" fmla="*/ 95250 w 76"/>
                <a:gd name="T13" fmla="*/ 114300 h 76"/>
                <a:gd name="T14" fmla="*/ 88900 w 76"/>
                <a:gd name="T15" fmla="*/ 120650 h 76"/>
                <a:gd name="T16" fmla="*/ 82550 w 76"/>
                <a:gd name="T17" fmla="*/ 120650 h 76"/>
                <a:gd name="T18" fmla="*/ 6350 w 76"/>
                <a:gd name="T19" fmla="*/ 95250 h 76"/>
                <a:gd name="T20" fmla="*/ 6350 w 76"/>
                <a:gd name="T21" fmla="*/ 95250 h 76"/>
                <a:gd name="T22" fmla="*/ 3175 w 76"/>
                <a:gd name="T23" fmla="*/ 88900 h 76"/>
                <a:gd name="T24" fmla="*/ 0 w 76"/>
                <a:gd name="T25" fmla="*/ 82550 h 76"/>
                <a:gd name="T26" fmla="*/ 25400 w 76"/>
                <a:gd name="T27" fmla="*/ 6350 h 76"/>
                <a:gd name="T28" fmla="*/ 25400 w 76"/>
                <a:gd name="T29" fmla="*/ 6350 h 76"/>
                <a:gd name="T30" fmla="*/ 31750 w 76"/>
                <a:gd name="T31" fmla="*/ 0 h 76"/>
                <a:gd name="T32" fmla="*/ 38100 w 76"/>
                <a:gd name="T33" fmla="*/ 0 h 76"/>
                <a:gd name="T34" fmla="*/ 38100 w 76"/>
                <a:gd name="T35" fmla="*/ 0 h 7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76" h="76">
                  <a:moveTo>
                    <a:pt x="24" y="0"/>
                  </a:moveTo>
                  <a:lnTo>
                    <a:pt x="72" y="16"/>
                  </a:lnTo>
                  <a:lnTo>
                    <a:pt x="76" y="20"/>
                  </a:lnTo>
                  <a:lnTo>
                    <a:pt x="76" y="24"/>
                  </a:lnTo>
                  <a:lnTo>
                    <a:pt x="60" y="72"/>
                  </a:lnTo>
                  <a:lnTo>
                    <a:pt x="56" y="76"/>
                  </a:lnTo>
                  <a:lnTo>
                    <a:pt x="52" y="76"/>
                  </a:lnTo>
                  <a:lnTo>
                    <a:pt x="4" y="6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16" y="4"/>
                  </a:lnTo>
                  <a:lnTo>
                    <a:pt x="20" y="0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9192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26" name="Freeform 12"/>
            <p:cNvSpPr>
              <a:spLocks/>
            </p:cNvSpPr>
            <p:nvPr/>
          </p:nvSpPr>
          <p:spPr bwMode="auto">
            <a:xfrm>
              <a:off x="3541939" y="3101975"/>
              <a:ext cx="117475" cy="120650"/>
            </a:xfrm>
            <a:custGeom>
              <a:avLst/>
              <a:gdLst>
                <a:gd name="T0" fmla="*/ 38100 w 74"/>
                <a:gd name="T1" fmla="*/ 0 h 76"/>
                <a:gd name="T2" fmla="*/ 111125 w 74"/>
                <a:gd name="T3" fmla="*/ 25400 h 76"/>
                <a:gd name="T4" fmla="*/ 111125 w 74"/>
                <a:gd name="T5" fmla="*/ 25400 h 76"/>
                <a:gd name="T6" fmla="*/ 117475 w 74"/>
                <a:gd name="T7" fmla="*/ 31750 h 76"/>
                <a:gd name="T8" fmla="*/ 117475 w 74"/>
                <a:gd name="T9" fmla="*/ 38100 h 76"/>
                <a:gd name="T10" fmla="*/ 92075 w 74"/>
                <a:gd name="T11" fmla="*/ 114300 h 76"/>
                <a:gd name="T12" fmla="*/ 92075 w 74"/>
                <a:gd name="T13" fmla="*/ 114300 h 76"/>
                <a:gd name="T14" fmla="*/ 85725 w 74"/>
                <a:gd name="T15" fmla="*/ 117475 h 76"/>
                <a:gd name="T16" fmla="*/ 79375 w 74"/>
                <a:gd name="T17" fmla="*/ 120650 h 76"/>
                <a:gd name="T18" fmla="*/ 6350 w 74"/>
                <a:gd name="T19" fmla="*/ 95250 h 76"/>
                <a:gd name="T20" fmla="*/ 6350 w 74"/>
                <a:gd name="T21" fmla="*/ 95250 h 76"/>
                <a:gd name="T22" fmla="*/ 0 w 74"/>
                <a:gd name="T23" fmla="*/ 88900 h 76"/>
                <a:gd name="T24" fmla="*/ 0 w 74"/>
                <a:gd name="T25" fmla="*/ 82550 h 76"/>
                <a:gd name="T26" fmla="*/ 25400 w 74"/>
                <a:gd name="T27" fmla="*/ 6350 h 76"/>
                <a:gd name="T28" fmla="*/ 25400 w 74"/>
                <a:gd name="T29" fmla="*/ 6350 h 76"/>
                <a:gd name="T30" fmla="*/ 28575 w 74"/>
                <a:gd name="T31" fmla="*/ 0 h 76"/>
                <a:gd name="T32" fmla="*/ 38100 w 74"/>
                <a:gd name="T33" fmla="*/ 0 h 76"/>
                <a:gd name="T34" fmla="*/ 38100 w 74"/>
                <a:gd name="T35" fmla="*/ 0 h 7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74" h="76">
                  <a:moveTo>
                    <a:pt x="24" y="0"/>
                  </a:moveTo>
                  <a:lnTo>
                    <a:pt x="70" y="16"/>
                  </a:lnTo>
                  <a:lnTo>
                    <a:pt x="74" y="20"/>
                  </a:lnTo>
                  <a:lnTo>
                    <a:pt x="74" y="24"/>
                  </a:lnTo>
                  <a:lnTo>
                    <a:pt x="58" y="72"/>
                  </a:lnTo>
                  <a:lnTo>
                    <a:pt x="54" y="74"/>
                  </a:lnTo>
                  <a:lnTo>
                    <a:pt x="50" y="76"/>
                  </a:lnTo>
                  <a:lnTo>
                    <a:pt x="4" y="60"/>
                  </a:lnTo>
                  <a:lnTo>
                    <a:pt x="0" y="56"/>
                  </a:lnTo>
                  <a:lnTo>
                    <a:pt x="0" y="52"/>
                  </a:lnTo>
                  <a:lnTo>
                    <a:pt x="16" y="4"/>
                  </a:lnTo>
                  <a:lnTo>
                    <a:pt x="18" y="0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9192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27" name="Freeform 13"/>
            <p:cNvSpPr>
              <a:spLocks/>
            </p:cNvSpPr>
            <p:nvPr/>
          </p:nvSpPr>
          <p:spPr bwMode="auto">
            <a:xfrm>
              <a:off x="3675289" y="3149600"/>
              <a:ext cx="117475" cy="120650"/>
            </a:xfrm>
            <a:custGeom>
              <a:avLst/>
              <a:gdLst>
                <a:gd name="T0" fmla="*/ 38100 w 74"/>
                <a:gd name="T1" fmla="*/ 0 h 76"/>
                <a:gd name="T2" fmla="*/ 111125 w 74"/>
                <a:gd name="T3" fmla="*/ 25400 h 76"/>
                <a:gd name="T4" fmla="*/ 111125 w 74"/>
                <a:gd name="T5" fmla="*/ 25400 h 76"/>
                <a:gd name="T6" fmla="*/ 117475 w 74"/>
                <a:gd name="T7" fmla="*/ 31750 h 76"/>
                <a:gd name="T8" fmla="*/ 117475 w 74"/>
                <a:gd name="T9" fmla="*/ 38100 h 76"/>
                <a:gd name="T10" fmla="*/ 92075 w 74"/>
                <a:gd name="T11" fmla="*/ 114300 h 76"/>
                <a:gd name="T12" fmla="*/ 92075 w 74"/>
                <a:gd name="T13" fmla="*/ 114300 h 76"/>
                <a:gd name="T14" fmla="*/ 88900 w 74"/>
                <a:gd name="T15" fmla="*/ 117475 h 76"/>
                <a:gd name="T16" fmla="*/ 79375 w 74"/>
                <a:gd name="T17" fmla="*/ 120650 h 76"/>
                <a:gd name="T18" fmla="*/ 6350 w 74"/>
                <a:gd name="T19" fmla="*/ 95250 h 76"/>
                <a:gd name="T20" fmla="*/ 6350 w 74"/>
                <a:gd name="T21" fmla="*/ 95250 h 76"/>
                <a:gd name="T22" fmla="*/ 0 w 74"/>
                <a:gd name="T23" fmla="*/ 88900 h 76"/>
                <a:gd name="T24" fmla="*/ 0 w 74"/>
                <a:gd name="T25" fmla="*/ 82550 h 76"/>
                <a:gd name="T26" fmla="*/ 25400 w 74"/>
                <a:gd name="T27" fmla="*/ 6350 h 76"/>
                <a:gd name="T28" fmla="*/ 25400 w 74"/>
                <a:gd name="T29" fmla="*/ 6350 h 76"/>
                <a:gd name="T30" fmla="*/ 31750 w 74"/>
                <a:gd name="T31" fmla="*/ 0 h 76"/>
                <a:gd name="T32" fmla="*/ 38100 w 74"/>
                <a:gd name="T33" fmla="*/ 0 h 76"/>
                <a:gd name="T34" fmla="*/ 38100 w 74"/>
                <a:gd name="T35" fmla="*/ 0 h 7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74" h="76">
                  <a:moveTo>
                    <a:pt x="24" y="0"/>
                  </a:moveTo>
                  <a:lnTo>
                    <a:pt x="70" y="16"/>
                  </a:lnTo>
                  <a:lnTo>
                    <a:pt x="74" y="20"/>
                  </a:lnTo>
                  <a:lnTo>
                    <a:pt x="74" y="24"/>
                  </a:lnTo>
                  <a:lnTo>
                    <a:pt x="58" y="72"/>
                  </a:lnTo>
                  <a:lnTo>
                    <a:pt x="56" y="74"/>
                  </a:lnTo>
                  <a:lnTo>
                    <a:pt x="50" y="76"/>
                  </a:lnTo>
                  <a:lnTo>
                    <a:pt x="4" y="60"/>
                  </a:lnTo>
                  <a:lnTo>
                    <a:pt x="0" y="56"/>
                  </a:lnTo>
                  <a:lnTo>
                    <a:pt x="0" y="52"/>
                  </a:lnTo>
                  <a:lnTo>
                    <a:pt x="16" y="4"/>
                  </a:lnTo>
                  <a:lnTo>
                    <a:pt x="20" y="0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9192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28" name="Freeform 14"/>
            <p:cNvSpPr>
              <a:spLocks/>
            </p:cNvSpPr>
            <p:nvPr/>
          </p:nvSpPr>
          <p:spPr bwMode="auto">
            <a:xfrm>
              <a:off x="3808639" y="3197225"/>
              <a:ext cx="120650" cy="120650"/>
            </a:xfrm>
            <a:custGeom>
              <a:avLst/>
              <a:gdLst>
                <a:gd name="T0" fmla="*/ 38100 w 76"/>
                <a:gd name="T1" fmla="*/ 0 h 76"/>
                <a:gd name="T2" fmla="*/ 114300 w 76"/>
                <a:gd name="T3" fmla="*/ 25400 h 76"/>
                <a:gd name="T4" fmla="*/ 114300 w 76"/>
                <a:gd name="T5" fmla="*/ 25400 h 76"/>
                <a:gd name="T6" fmla="*/ 120650 w 76"/>
                <a:gd name="T7" fmla="*/ 31750 h 76"/>
                <a:gd name="T8" fmla="*/ 120650 w 76"/>
                <a:gd name="T9" fmla="*/ 38100 h 76"/>
                <a:gd name="T10" fmla="*/ 95250 w 76"/>
                <a:gd name="T11" fmla="*/ 114300 h 76"/>
                <a:gd name="T12" fmla="*/ 95250 w 76"/>
                <a:gd name="T13" fmla="*/ 114300 h 76"/>
                <a:gd name="T14" fmla="*/ 88900 w 76"/>
                <a:gd name="T15" fmla="*/ 117475 h 76"/>
                <a:gd name="T16" fmla="*/ 82550 w 76"/>
                <a:gd name="T17" fmla="*/ 120650 h 76"/>
                <a:gd name="T18" fmla="*/ 6350 w 76"/>
                <a:gd name="T19" fmla="*/ 92075 h 76"/>
                <a:gd name="T20" fmla="*/ 6350 w 76"/>
                <a:gd name="T21" fmla="*/ 92075 h 76"/>
                <a:gd name="T22" fmla="*/ 0 w 76"/>
                <a:gd name="T23" fmla="*/ 88900 h 76"/>
                <a:gd name="T24" fmla="*/ 0 w 76"/>
                <a:gd name="T25" fmla="*/ 82550 h 76"/>
                <a:gd name="T26" fmla="*/ 25400 w 76"/>
                <a:gd name="T27" fmla="*/ 6350 h 76"/>
                <a:gd name="T28" fmla="*/ 25400 w 76"/>
                <a:gd name="T29" fmla="*/ 6350 h 76"/>
                <a:gd name="T30" fmla="*/ 31750 w 76"/>
                <a:gd name="T31" fmla="*/ 0 h 76"/>
                <a:gd name="T32" fmla="*/ 38100 w 76"/>
                <a:gd name="T33" fmla="*/ 0 h 76"/>
                <a:gd name="T34" fmla="*/ 38100 w 76"/>
                <a:gd name="T35" fmla="*/ 0 h 7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76" h="76">
                  <a:moveTo>
                    <a:pt x="24" y="0"/>
                  </a:moveTo>
                  <a:lnTo>
                    <a:pt x="72" y="16"/>
                  </a:lnTo>
                  <a:lnTo>
                    <a:pt x="76" y="20"/>
                  </a:lnTo>
                  <a:lnTo>
                    <a:pt x="76" y="24"/>
                  </a:lnTo>
                  <a:lnTo>
                    <a:pt x="60" y="72"/>
                  </a:lnTo>
                  <a:lnTo>
                    <a:pt x="56" y="74"/>
                  </a:lnTo>
                  <a:lnTo>
                    <a:pt x="52" y="76"/>
                  </a:lnTo>
                  <a:lnTo>
                    <a:pt x="4" y="58"/>
                  </a:lnTo>
                  <a:lnTo>
                    <a:pt x="0" y="56"/>
                  </a:lnTo>
                  <a:lnTo>
                    <a:pt x="0" y="52"/>
                  </a:lnTo>
                  <a:lnTo>
                    <a:pt x="16" y="4"/>
                  </a:lnTo>
                  <a:lnTo>
                    <a:pt x="20" y="0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9192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29" name="Freeform 15"/>
            <p:cNvSpPr>
              <a:spLocks/>
            </p:cNvSpPr>
            <p:nvPr/>
          </p:nvSpPr>
          <p:spPr bwMode="auto">
            <a:xfrm>
              <a:off x="3945164" y="3244850"/>
              <a:ext cx="117475" cy="120650"/>
            </a:xfrm>
            <a:custGeom>
              <a:avLst/>
              <a:gdLst>
                <a:gd name="T0" fmla="*/ 38100 w 74"/>
                <a:gd name="T1" fmla="*/ 0 h 76"/>
                <a:gd name="T2" fmla="*/ 111125 w 74"/>
                <a:gd name="T3" fmla="*/ 25400 h 76"/>
                <a:gd name="T4" fmla="*/ 111125 w 74"/>
                <a:gd name="T5" fmla="*/ 25400 h 76"/>
                <a:gd name="T6" fmla="*/ 117475 w 74"/>
                <a:gd name="T7" fmla="*/ 31750 h 76"/>
                <a:gd name="T8" fmla="*/ 117475 w 74"/>
                <a:gd name="T9" fmla="*/ 38100 h 76"/>
                <a:gd name="T10" fmla="*/ 92075 w 74"/>
                <a:gd name="T11" fmla="*/ 114300 h 76"/>
                <a:gd name="T12" fmla="*/ 92075 w 74"/>
                <a:gd name="T13" fmla="*/ 114300 h 76"/>
                <a:gd name="T14" fmla="*/ 85725 w 74"/>
                <a:gd name="T15" fmla="*/ 117475 h 76"/>
                <a:gd name="T16" fmla="*/ 79375 w 74"/>
                <a:gd name="T17" fmla="*/ 120650 h 76"/>
                <a:gd name="T18" fmla="*/ 6350 w 74"/>
                <a:gd name="T19" fmla="*/ 92075 h 76"/>
                <a:gd name="T20" fmla="*/ 6350 w 74"/>
                <a:gd name="T21" fmla="*/ 92075 h 76"/>
                <a:gd name="T22" fmla="*/ 0 w 74"/>
                <a:gd name="T23" fmla="*/ 88900 h 76"/>
                <a:gd name="T24" fmla="*/ 0 w 74"/>
                <a:gd name="T25" fmla="*/ 79375 h 76"/>
                <a:gd name="T26" fmla="*/ 25400 w 74"/>
                <a:gd name="T27" fmla="*/ 6350 h 76"/>
                <a:gd name="T28" fmla="*/ 25400 w 74"/>
                <a:gd name="T29" fmla="*/ 6350 h 76"/>
                <a:gd name="T30" fmla="*/ 28575 w 74"/>
                <a:gd name="T31" fmla="*/ 0 h 76"/>
                <a:gd name="T32" fmla="*/ 38100 w 74"/>
                <a:gd name="T33" fmla="*/ 0 h 76"/>
                <a:gd name="T34" fmla="*/ 38100 w 74"/>
                <a:gd name="T35" fmla="*/ 0 h 7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74" h="76">
                  <a:moveTo>
                    <a:pt x="24" y="0"/>
                  </a:moveTo>
                  <a:lnTo>
                    <a:pt x="70" y="16"/>
                  </a:lnTo>
                  <a:lnTo>
                    <a:pt x="74" y="20"/>
                  </a:lnTo>
                  <a:lnTo>
                    <a:pt x="74" y="24"/>
                  </a:lnTo>
                  <a:lnTo>
                    <a:pt x="58" y="72"/>
                  </a:lnTo>
                  <a:lnTo>
                    <a:pt x="54" y="74"/>
                  </a:lnTo>
                  <a:lnTo>
                    <a:pt x="50" y="76"/>
                  </a:lnTo>
                  <a:lnTo>
                    <a:pt x="4" y="58"/>
                  </a:lnTo>
                  <a:lnTo>
                    <a:pt x="0" y="56"/>
                  </a:lnTo>
                  <a:lnTo>
                    <a:pt x="0" y="50"/>
                  </a:lnTo>
                  <a:lnTo>
                    <a:pt x="16" y="4"/>
                  </a:lnTo>
                  <a:lnTo>
                    <a:pt x="18" y="0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9192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30" name="Freeform 16"/>
            <p:cNvSpPr>
              <a:spLocks/>
            </p:cNvSpPr>
            <p:nvPr/>
          </p:nvSpPr>
          <p:spPr bwMode="auto">
            <a:xfrm>
              <a:off x="3364139" y="3181350"/>
              <a:ext cx="117475" cy="117475"/>
            </a:xfrm>
            <a:custGeom>
              <a:avLst/>
              <a:gdLst>
                <a:gd name="T0" fmla="*/ 38100 w 74"/>
                <a:gd name="T1" fmla="*/ 0 h 74"/>
                <a:gd name="T2" fmla="*/ 111125 w 74"/>
                <a:gd name="T3" fmla="*/ 25400 h 74"/>
                <a:gd name="T4" fmla="*/ 111125 w 74"/>
                <a:gd name="T5" fmla="*/ 25400 h 74"/>
                <a:gd name="T6" fmla="*/ 117475 w 74"/>
                <a:gd name="T7" fmla="*/ 31750 h 74"/>
                <a:gd name="T8" fmla="*/ 117475 w 74"/>
                <a:gd name="T9" fmla="*/ 38100 h 74"/>
                <a:gd name="T10" fmla="*/ 92075 w 74"/>
                <a:gd name="T11" fmla="*/ 114300 h 74"/>
                <a:gd name="T12" fmla="*/ 92075 w 74"/>
                <a:gd name="T13" fmla="*/ 114300 h 74"/>
                <a:gd name="T14" fmla="*/ 85725 w 74"/>
                <a:gd name="T15" fmla="*/ 117475 h 74"/>
                <a:gd name="T16" fmla="*/ 79375 w 74"/>
                <a:gd name="T17" fmla="*/ 117475 h 74"/>
                <a:gd name="T18" fmla="*/ 6350 w 74"/>
                <a:gd name="T19" fmla="*/ 92075 h 74"/>
                <a:gd name="T20" fmla="*/ 6350 w 74"/>
                <a:gd name="T21" fmla="*/ 92075 h 74"/>
                <a:gd name="T22" fmla="*/ 0 w 74"/>
                <a:gd name="T23" fmla="*/ 88900 h 74"/>
                <a:gd name="T24" fmla="*/ 0 w 74"/>
                <a:gd name="T25" fmla="*/ 79375 h 74"/>
                <a:gd name="T26" fmla="*/ 25400 w 74"/>
                <a:gd name="T27" fmla="*/ 6350 h 74"/>
                <a:gd name="T28" fmla="*/ 25400 w 74"/>
                <a:gd name="T29" fmla="*/ 6350 h 74"/>
                <a:gd name="T30" fmla="*/ 28575 w 74"/>
                <a:gd name="T31" fmla="*/ 0 h 74"/>
                <a:gd name="T32" fmla="*/ 38100 w 74"/>
                <a:gd name="T33" fmla="*/ 0 h 74"/>
                <a:gd name="T34" fmla="*/ 38100 w 74"/>
                <a:gd name="T35" fmla="*/ 0 h 7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74" h="74">
                  <a:moveTo>
                    <a:pt x="24" y="0"/>
                  </a:moveTo>
                  <a:lnTo>
                    <a:pt x="70" y="16"/>
                  </a:lnTo>
                  <a:lnTo>
                    <a:pt x="74" y="20"/>
                  </a:lnTo>
                  <a:lnTo>
                    <a:pt x="74" y="24"/>
                  </a:lnTo>
                  <a:lnTo>
                    <a:pt x="58" y="72"/>
                  </a:lnTo>
                  <a:lnTo>
                    <a:pt x="54" y="74"/>
                  </a:lnTo>
                  <a:lnTo>
                    <a:pt x="50" y="74"/>
                  </a:lnTo>
                  <a:lnTo>
                    <a:pt x="4" y="58"/>
                  </a:lnTo>
                  <a:lnTo>
                    <a:pt x="0" y="56"/>
                  </a:lnTo>
                  <a:lnTo>
                    <a:pt x="0" y="50"/>
                  </a:lnTo>
                  <a:lnTo>
                    <a:pt x="16" y="4"/>
                  </a:lnTo>
                  <a:lnTo>
                    <a:pt x="18" y="0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9192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31" name="Freeform 17"/>
            <p:cNvSpPr>
              <a:spLocks/>
            </p:cNvSpPr>
            <p:nvPr/>
          </p:nvSpPr>
          <p:spPr bwMode="auto">
            <a:xfrm>
              <a:off x="3497489" y="3228975"/>
              <a:ext cx="117475" cy="117475"/>
            </a:xfrm>
            <a:custGeom>
              <a:avLst/>
              <a:gdLst>
                <a:gd name="T0" fmla="*/ 38100 w 74"/>
                <a:gd name="T1" fmla="*/ 0 h 74"/>
                <a:gd name="T2" fmla="*/ 111125 w 74"/>
                <a:gd name="T3" fmla="*/ 25400 h 74"/>
                <a:gd name="T4" fmla="*/ 111125 w 74"/>
                <a:gd name="T5" fmla="*/ 25400 h 74"/>
                <a:gd name="T6" fmla="*/ 117475 w 74"/>
                <a:gd name="T7" fmla="*/ 31750 h 74"/>
                <a:gd name="T8" fmla="*/ 117475 w 74"/>
                <a:gd name="T9" fmla="*/ 38100 h 74"/>
                <a:gd name="T10" fmla="*/ 92075 w 74"/>
                <a:gd name="T11" fmla="*/ 114300 h 74"/>
                <a:gd name="T12" fmla="*/ 92075 w 74"/>
                <a:gd name="T13" fmla="*/ 114300 h 74"/>
                <a:gd name="T14" fmla="*/ 88900 w 74"/>
                <a:gd name="T15" fmla="*/ 117475 h 74"/>
                <a:gd name="T16" fmla="*/ 79375 w 74"/>
                <a:gd name="T17" fmla="*/ 117475 h 74"/>
                <a:gd name="T18" fmla="*/ 6350 w 74"/>
                <a:gd name="T19" fmla="*/ 92075 h 74"/>
                <a:gd name="T20" fmla="*/ 6350 w 74"/>
                <a:gd name="T21" fmla="*/ 92075 h 74"/>
                <a:gd name="T22" fmla="*/ 0 w 74"/>
                <a:gd name="T23" fmla="*/ 88900 h 74"/>
                <a:gd name="T24" fmla="*/ 0 w 74"/>
                <a:gd name="T25" fmla="*/ 79375 h 74"/>
                <a:gd name="T26" fmla="*/ 25400 w 74"/>
                <a:gd name="T27" fmla="*/ 6350 h 74"/>
                <a:gd name="T28" fmla="*/ 25400 w 74"/>
                <a:gd name="T29" fmla="*/ 6350 h 74"/>
                <a:gd name="T30" fmla="*/ 31750 w 74"/>
                <a:gd name="T31" fmla="*/ 0 h 74"/>
                <a:gd name="T32" fmla="*/ 38100 w 74"/>
                <a:gd name="T33" fmla="*/ 0 h 74"/>
                <a:gd name="T34" fmla="*/ 38100 w 74"/>
                <a:gd name="T35" fmla="*/ 0 h 7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74" h="74">
                  <a:moveTo>
                    <a:pt x="24" y="0"/>
                  </a:moveTo>
                  <a:lnTo>
                    <a:pt x="70" y="16"/>
                  </a:lnTo>
                  <a:lnTo>
                    <a:pt x="74" y="20"/>
                  </a:lnTo>
                  <a:lnTo>
                    <a:pt x="74" y="24"/>
                  </a:lnTo>
                  <a:lnTo>
                    <a:pt x="58" y="72"/>
                  </a:lnTo>
                  <a:lnTo>
                    <a:pt x="56" y="74"/>
                  </a:lnTo>
                  <a:lnTo>
                    <a:pt x="50" y="74"/>
                  </a:lnTo>
                  <a:lnTo>
                    <a:pt x="4" y="58"/>
                  </a:lnTo>
                  <a:lnTo>
                    <a:pt x="0" y="56"/>
                  </a:lnTo>
                  <a:lnTo>
                    <a:pt x="0" y="50"/>
                  </a:lnTo>
                  <a:lnTo>
                    <a:pt x="16" y="4"/>
                  </a:lnTo>
                  <a:lnTo>
                    <a:pt x="20" y="0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9192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32" name="Freeform 18"/>
            <p:cNvSpPr>
              <a:spLocks/>
            </p:cNvSpPr>
            <p:nvPr/>
          </p:nvSpPr>
          <p:spPr bwMode="auto">
            <a:xfrm>
              <a:off x="3630839" y="3276600"/>
              <a:ext cx="120650" cy="117475"/>
            </a:xfrm>
            <a:custGeom>
              <a:avLst/>
              <a:gdLst>
                <a:gd name="T0" fmla="*/ 38100 w 76"/>
                <a:gd name="T1" fmla="*/ 0 h 74"/>
                <a:gd name="T2" fmla="*/ 114300 w 76"/>
                <a:gd name="T3" fmla="*/ 25400 h 74"/>
                <a:gd name="T4" fmla="*/ 114300 w 76"/>
                <a:gd name="T5" fmla="*/ 25400 h 74"/>
                <a:gd name="T6" fmla="*/ 117475 w 76"/>
                <a:gd name="T7" fmla="*/ 31750 h 74"/>
                <a:gd name="T8" fmla="*/ 120650 w 76"/>
                <a:gd name="T9" fmla="*/ 38100 h 74"/>
                <a:gd name="T10" fmla="*/ 95250 w 76"/>
                <a:gd name="T11" fmla="*/ 111125 h 74"/>
                <a:gd name="T12" fmla="*/ 95250 w 76"/>
                <a:gd name="T13" fmla="*/ 111125 h 74"/>
                <a:gd name="T14" fmla="*/ 88900 w 76"/>
                <a:gd name="T15" fmla="*/ 117475 h 74"/>
                <a:gd name="T16" fmla="*/ 82550 w 76"/>
                <a:gd name="T17" fmla="*/ 117475 h 74"/>
                <a:gd name="T18" fmla="*/ 6350 w 76"/>
                <a:gd name="T19" fmla="*/ 92075 h 74"/>
                <a:gd name="T20" fmla="*/ 6350 w 76"/>
                <a:gd name="T21" fmla="*/ 92075 h 74"/>
                <a:gd name="T22" fmla="*/ 0 w 76"/>
                <a:gd name="T23" fmla="*/ 88900 h 74"/>
                <a:gd name="T24" fmla="*/ 0 w 76"/>
                <a:gd name="T25" fmla="*/ 79375 h 74"/>
                <a:gd name="T26" fmla="*/ 25400 w 76"/>
                <a:gd name="T27" fmla="*/ 6350 h 74"/>
                <a:gd name="T28" fmla="*/ 25400 w 76"/>
                <a:gd name="T29" fmla="*/ 6350 h 74"/>
                <a:gd name="T30" fmla="*/ 31750 w 76"/>
                <a:gd name="T31" fmla="*/ 0 h 74"/>
                <a:gd name="T32" fmla="*/ 38100 w 76"/>
                <a:gd name="T33" fmla="*/ 0 h 74"/>
                <a:gd name="T34" fmla="*/ 38100 w 76"/>
                <a:gd name="T35" fmla="*/ 0 h 7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76" h="74">
                  <a:moveTo>
                    <a:pt x="24" y="0"/>
                  </a:moveTo>
                  <a:lnTo>
                    <a:pt x="72" y="16"/>
                  </a:lnTo>
                  <a:lnTo>
                    <a:pt x="74" y="20"/>
                  </a:lnTo>
                  <a:lnTo>
                    <a:pt x="76" y="24"/>
                  </a:lnTo>
                  <a:lnTo>
                    <a:pt x="60" y="70"/>
                  </a:lnTo>
                  <a:lnTo>
                    <a:pt x="56" y="74"/>
                  </a:lnTo>
                  <a:lnTo>
                    <a:pt x="52" y="74"/>
                  </a:lnTo>
                  <a:lnTo>
                    <a:pt x="4" y="58"/>
                  </a:lnTo>
                  <a:lnTo>
                    <a:pt x="0" y="56"/>
                  </a:lnTo>
                  <a:lnTo>
                    <a:pt x="0" y="50"/>
                  </a:lnTo>
                  <a:lnTo>
                    <a:pt x="16" y="4"/>
                  </a:lnTo>
                  <a:lnTo>
                    <a:pt x="20" y="0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9192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33" name="Freeform 19"/>
            <p:cNvSpPr>
              <a:spLocks/>
            </p:cNvSpPr>
            <p:nvPr/>
          </p:nvSpPr>
          <p:spPr bwMode="auto">
            <a:xfrm>
              <a:off x="3767364" y="3324225"/>
              <a:ext cx="117475" cy="117475"/>
            </a:xfrm>
            <a:custGeom>
              <a:avLst/>
              <a:gdLst>
                <a:gd name="T0" fmla="*/ 38100 w 74"/>
                <a:gd name="T1" fmla="*/ 0 h 74"/>
                <a:gd name="T2" fmla="*/ 111125 w 74"/>
                <a:gd name="T3" fmla="*/ 25400 h 74"/>
                <a:gd name="T4" fmla="*/ 111125 w 74"/>
                <a:gd name="T5" fmla="*/ 25400 h 74"/>
                <a:gd name="T6" fmla="*/ 117475 w 74"/>
                <a:gd name="T7" fmla="*/ 31750 h 74"/>
                <a:gd name="T8" fmla="*/ 117475 w 74"/>
                <a:gd name="T9" fmla="*/ 38100 h 74"/>
                <a:gd name="T10" fmla="*/ 92075 w 74"/>
                <a:gd name="T11" fmla="*/ 111125 h 74"/>
                <a:gd name="T12" fmla="*/ 92075 w 74"/>
                <a:gd name="T13" fmla="*/ 111125 h 74"/>
                <a:gd name="T14" fmla="*/ 85725 w 74"/>
                <a:gd name="T15" fmla="*/ 117475 h 74"/>
                <a:gd name="T16" fmla="*/ 79375 w 74"/>
                <a:gd name="T17" fmla="*/ 117475 h 74"/>
                <a:gd name="T18" fmla="*/ 3175 w 74"/>
                <a:gd name="T19" fmla="*/ 92075 h 74"/>
                <a:gd name="T20" fmla="*/ 3175 w 74"/>
                <a:gd name="T21" fmla="*/ 92075 h 74"/>
                <a:gd name="T22" fmla="*/ 0 w 74"/>
                <a:gd name="T23" fmla="*/ 88900 h 74"/>
                <a:gd name="T24" fmla="*/ 0 w 74"/>
                <a:gd name="T25" fmla="*/ 79375 h 74"/>
                <a:gd name="T26" fmla="*/ 25400 w 74"/>
                <a:gd name="T27" fmla="*/ 6350 h 74"/>
                <a:gd name="T28" fmla="*/ 25400 w 74"/>
                <a:gd name="T29" fmla="*/ 6350 h 74"/>
                <a:gd name="T30" fmla="*/ 28575 w 74"/>
                <a:gd name="T31" fmla="*/ 0 h 74"/>
                <a:gd name="T32" fmla="*/ 38100 w 74"/>
                <a:gd name="T33" fmla="*/ 0 h 74"/>
                <a:gd name="T34" fmla="*/ 38100 w 74"/>
                <a:gd name="T35" fmla="*/ 0 h 7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74" h="74">
                  <a:moveTo>
                    <a:pt x="24" y="0"/>
                  </a:moveTo>
                  <a:lnTo>
                    <a:pt x="70" y="16"/>
                  </a:lnTo>
                  <a:lnTo>
                    <a:pt x="74" y="20"/>
                  </a:lnTo>
                  <a:lnTo>
                    <a:pt x="74" y="24"/>
                  </a:lnTo>
                  <a:lnTo>
                    <a:pt x="58" y="70"/>
                  </a:lnTo>
                  <a:lnTo>
                    <a:pt x="54" y="74"/>
                  </a:lnTo>
                  <a:lnTo>
                    <a:pt x="50" y="74"/>
                  </a:lnTo>
                  <a:lnTo>
                    <a:pt x="2" y="58"/>
                  </a:lnTo>
                  <a:lnTo>
                    <a:pt x="0" y="56"/>
                  </a:lnTo>
                  <a:lnTo>
                    <a:pt x="0" y="50"/>
                  </a:lnTo>
                  <a:lnTo>
                    <a:pt x="16" y="4"/>
                  </a:lnTo>
                  <a:lnTo>
                    <a:pt x="18" y="0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9192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34" name="Freeform 20"/>
            <p:cNvSpPr>
              <a:spLocks/>
            </p:cNvSpPr>
            <p:nvPr/>
          </p:nvSpPr>
          <p:spPr bwMode="auto">
            <a:xfrm>
              <a:off x="3900714" y="3371850"/>
              <a:ext cx="117475" cy="117475"/>
            </a:xfrm>
            <a:custGeom>
              <a:avLst/>
              <a:gdLst>
                <a:gd name="T0" fmla="*/ 38100 w 74"/>
                <a:gd name="T1" fmla="*/ 0 h 74"/>
                <a:gd name="T2" fmla="*/ 111125 w 74"/>
                <a:gd name="T3" fmla="*/ 25400 h 74"/>
                <a:gd name="T4" fmla="*/ 111125 w 74"/>
                <a:gd name="T5" fmla="*/ 25400 h 74"/>
                <a:gd name="T6" fmla="*/ 117475 w 74"/>
                <a:gd name="T7" fmla="*/ 31750 h 74"/>
                <a:gd name="T8" fmla="*/ 117475 w 74"/>
                <a:gd name="T9" fmla="*/ 38100 h 74"/>
                <a:gd name="T10" fmla="*/ 92075 w 74"/>
                <a:gd name="T11" fmla="*/ 111125 h 74"/>
                <a:gd name="T12" fmla="*/ 92075 w 74"/>
                <a:gd name="T13" fmla="*/ 111125 h 74"/>
                <a:gd name="T14" fmla="*/ 88900 w 74"/>
                <a:gd name="T15" fmla="*/ 117475 h 74"/>
                <a:gd name="T16" fmla="*/ 79375 w 74"/>
                <a:gd name="T17" fmla="*/ 117475 h 74"/>
                <a:gd name="T18" fmla="*/ 6350 w 74"/>
                <a:gd name="T19" fmla="*/ 92075 h 74"/>
                <a:gd name="T20" fmla="*/ 6350 w 74"/>
                <a:gd name="T21" fmla="*/ 92075 h 74"/>
                <a:gd name="T22" fmla="*/ 0 w 74"/>
                <a:gd name="T23" fmla="*/ 88900 h 74"/>
                <a:gd name="T24" fmla="*/ 0 w 74"/>
                <a:gd name="T25" fmla="*/ 79375 h 74"/>
                <a:gd name="T26" fmla="*/ 25400 w 74"/>
                <a:gd name="T27" fmla="*/ 6350 h 74"/>
                <a:gd name="T28" fmla="*/ 25400 w 74"/>
                <a:gd name="T29" fmla="*/ 6350 h 74"/>
                <a:gd name="T30" fmla="*/ 31750 w 74"/>
                <a:gd name="T31" fmla="*/ 0 h 74"/>
                <a:gd name="T32" fmla="*/ 38100 w 74"/>
                <a:gd name="T33" fmla="*/ 0 h 74"/>
                <a:gd name="T34" fmla="*/ 38100 w 74"/>
                <a:gd name="T35" fmla="*/ 0 h 7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74" h="74">
                  <a:moveTo>
                    <a:pt x="24" y="0"/>
                  </a:moveTo>
                  <a:lnTo>
                    <a:pt x="70" y="16"/>
                  </a:lnTo>
                  <a:lnTo>
                    <a:pt x="74" y="20"/>
                  </a:lnTo>
                  <a:lnTo>
                    <a:pt x="74" y="24"/>
                  </a:lnTo>
                  <a:lnTo>
                    <a:pt x="58" y="70"/>
                  </a:lnTo>
                  <a:lnTo>
                    <a:pt x="56" y="74"/>
                  </a:lnTo>
                  <a:lnTo>
                    <a:pt x="50" y="74"/>
                  </a:lnTo>
                  <a:lnTo>
                    <a:pt x="4" y="58"/>
                  </a:lnTo>
                  <a:lnTo>
                    <a:pt x="0" y="56"/>
                  </a:lnTo>
                  <a:lnTo>
                    <a:pt x="0" y="50"/>
                  </a:lnTo>
                  <a:lnTo>
                    <a:pt x="16" y="4"/>
                  </a:lnTo>
                  <a:lnTo>
                    <a:pt x="20" y="0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9192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35" name="Freeform 21"/>
            <p:cNvSpPr>
              <a:spLocks/>
            </p:cNvSpPr>
            <p:nvPr/>
          </p:nvSpPr>
          <p:spPr bwMode="auto">
            <a:xfrm>
              <a:off x="3319689" y="3308350"/>
              <a:ext cx="117475" cy="117475"/>
            </a:xfrm>
            <a:custGeom>
              <a:avLst/>
              <a:gdLst>
                <a:gd name="T0" fmla="*/ 38100 w 74"/>
                <a:gd name="T1" fmla="*/ 0 h 74"/>
                <a:gd name="T2" fmla="*/ 111125 w 74"/>
                <a:gd name="T3" fmla="*/ 25400 h 74"/>
                <a:gd name="T4" fmla="*/ 111125 w 74"/>
                <a:gd name="T5" fmla="*/ 25400 h 74"/>
                <a:gd name="T6" fmla="*/ 117475 w 74"/>
                <a:gd name="T7" fmla="*/ 31750 h 74"/>
                <a:gd name="T8" fmla="*/ 117475 w 74"/>
                <a:gd name="T9" fmla="*/ 38100 h 74"/>
                <a:gd name="T10" fmla="*/ 92075 w 74"/>
                <a:gd name="T11" fmla="*/ 111125 h 74"/>
                <a:gd name="T12" fmla="*/ 92075 w 74"/>
                <a:gd name="T13" fmla="*/ 111125 h 74"/>
                <a:gd name="T14" fmla="*/ 88900 w 74"/>
                <a:gd name="T15" fmla="*/ 117475 h 74"/>
                <a:gd name="T16" fmla="*/ 79375 w 74"/>
                <a:gd name="T17" fmla="*/ 117475 h 74"/>
                <a:gd name="T18" fmla="*/ 6350 w 74"/>
                <a:gd name="T19" fmla="*/ 92075 h 74"/>
                <a:gd name="T20" fmla="*/ 6350 w 74"/>
                <a:gd name="T21" fmla="*/ 92075 h 74"/>
                <a:gd name="T22" fmla="*/ 0 w 74"/>
                <a:gd name="T23" fmla="*/ 88900 h 74"/>
                <a:gd name="T24" fmla="*/ 0 w 74"/>
                <a:gd name="T25" fmla="*/ 79375 h 74"/>
                <a:gd name="T26" fmla="*/ 25400 w 74"/>
                <a:gd name="T27" fmla="*/ 6350 h 74"/>
                <a:gd name="T28" fmla="*/ 25400 w 74"/>
                <a:gd name="T29" fmla="*/ 6350 h 74"/>
                <a:gd name="T30" fmla="*/ 31750 w 74"/>
                <a:gd name="T31" fmla="*/ 0 h 74"/>
                <a:gd name="T32" fmla="*/ 38100 w 74"/>
                <a:gd name="T33" fmla="*/ 0 h 74"/>
                <a:gd name="T34" fmla="*/ 38100 w 74"/>
                <a:gd name="T35" fmla="*/ 0 h 7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74" h="74">
                  <a:moveTo>
                    <a:pt x="24" y="0"/>
                  </a:moveTo>
                  <a:lnTo>
                    <a:pt x="70" y="16"/>
                  </a:lnTo>
                  <a:lnTo>
                    <a:pt x="74" y="20"/>
                  </a:lnTo>
                  <a:lnTo>
                    <a:pt x="74" y="24"/>
                  </a:lnTo>
                  <a:lnTo>
                    <a:pt x="58" y="70"/>
                  </a:lnTo>
                  <a:lnTo>
                    <a:pt x="56" y="74"/>
                  </a:lnTo>
                  <a:lnTo>
                    <a:pt x="50" y="74"/>
                  </a:lnTo>
                  <a:lnTo>
                    <a:pt x="4" y="58"/>
                  </a:lnTo>
                  <a:lnTo>
                    <a:pt x="0" y="56"/>
                  </a:lnTo>
                  <a:lnTo>
                    <a:pt x="0" y="50"/>
                  </a:lnTo>
                  <a:lnTo>
                    <a:pt x="16" y="4"/>
                  </a:lnTo>
                  <a:lnTo>
                    <a:pt x="20" y="0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9192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36" name="Freeform 22"/>
            <p:cNvSpPr>
              <a:spLocks/>
            </p:cNvSpPr>
            <p:nvPr/>
          </p:nvSpPr>
          <p:spPr bwMode="auto">
            <a:xfrm>
              <a:off x="3453039" y="3355975"/>
              <a:ext cx="120650" cy="117475"/>
            </a:xfrm>
            <a:custGeom>
              <a:avLst/>
              <a:gdLst>
                <a:gd name="T0" fmla="*/ 38100 w 76"/>
                <a:gd name="T1" fmla="*/ 0 h 74"/>
                <a:gd name="T2" fmla="*/ 114300 w 76"/>
                <a:gd name="T3" fmla="*/ 25400 h 74"/>
                <a:gd name="T4" fmla="*/ 114300 w 76"/>
                <a:gd name="T5" fmla="*/ 25400 h 74"/>
                <a:gd name="T6" fmla="*/ 117475 w 76"/>
                <a:gd name="T7" fmla="*/ 31750 h 74"/>
                <a:gd name="T8" fmla="*/ 120650 w 76"/>
                <a:gd name="T9" fmla="*/ 38100 h 74"/>
                <a:gd name="T10" fmla="*/ 92075 w 76"/>
                <a:gd name="T11" fmla="*/ 111125 h 74"/>
                <a:gd name="T12" fmla="*/ 92075 w 76"/>
                <a:gd name="T13" fmla="*/ 111125 h 74"/>
                <a:gd name="T14" fmla="*/ 88900 w 76"/>
                <a:gd name="T15" fmla="*/ 117475 h 74"/>
                <a:gd name="T16" fmla="*/ 82550 w 76"/>
                <a:gd name="T17" fmla="*/ 117475 h 74"/>
                <a:gd name="T18" fmla="*/ 6350 w 76"/>
                <a:gd name="T19" fmla="*/ 92075 h 74"/>
                <a:gd name="T20" fmla="*/ 6350 w 76"/>
                <a:gd name="T21" fmla="*/ 92075 h 74"/>
                <a:gd name="T22" fmla="*/ 0 w 76"/>
                <a:gd name="T23" fmla="*/ 88900 h 74"/>
                <a:gd name="T24" fmla="*/ 0 w 76"/>
                <a:gd name="T25" fmla="*/ 79375 h 74"/>
                <a:gd name="T26" fmla="*/ 25400 w 76"/>
                <a:gd name="T27" fmla="*/ 6350 h 74"/>
                <a:gd name="T28" fmla="*/ 25400 w 76"/>
                <a:gd name="T29" fmla="*/ 6350 h 74"/>
                <a:gd name="T30" fmla="*/ 31750 w 76"/>
                <a:gd name="T31" fmla="*/ 0 h 74"/>
                <a:gd name="T32" fmla="*/ 38100 w 76"/>
                <a:gd name="T33" fmla="*/ 0 h 74"/>
                <a:gd name="T34" fmla="*/ 38100 w 76"/>
                <a:gd name="T35" fmla="*/ 0 h 7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76" h="74">
                  <a:moveTo>
                    <a:pt x="24" y="0"/>
                  </a:moveTo>
                  <a:lnTo>
                    <a:pt x="72" y="16"/>
                  </a:lnTo>
                  <a:lnTo>
                    <a:pt x="74" y="20"/>
                  </a:lnTo>
                  <a:lnTo>
                    <a:pt x="76" y="24"/>
                  </a:lnTo>
                  <a:lnTo>
                    <a:pt x="58" y="70"/>
                  </a:lnTo>
                  <a:lnTo>
                    <a:pt x="56" y="74"/>
                  </a:lnTo>
                  <a:lnTo>
                    <a:pt x="52" y="74"/>
                  </a:lnTo>
                  <a:lnTo>
                    <a:pt x="4" y="58"/>
                  </a:lnTo>
                  <a:lnTo>
                    <a:pt x="0" y="56"/>
                  </a:lnTo>
                  <a:lnTo>
                    <a:pt x="0" y="50"/>
                  </a:lnTo>
                  <a:lnTo>
                    <a:pt x="16" y="4"/>
                  </a:lnTo>
                  <a:lnTo>
                    <a:pt x="20" y="0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9192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37" name="Freeform 23"/>
            <p:cNvSpPr>
              <a:spLocks/>
            </p:cNvSpPr>
            <p:nvPr/>
          </p:nvSpPr>
          <p:spPr bwMode="auto">
            <a:xfrm>
              <a:off x="3589564" y="3403600"/>
              <a:ext cx="117475" cy="117475"/>
            </a:xfrm>
            <a:custGeom>
              <a:avLst/>
              <a:gdLst>
                <a:gd name="T0" fmla="*/ 38100 w 74"/>
                <a:gd name="T1" fmla="*/ 0 h 74"/>
                <a:gd name="T2" fmla="*/ 111125 w 74"/>
                <a:gd name="T3" fmla="*/ 25400 h 74"/>
                <a:gd name="T4" fmla="*/ 111125 w 74"/>
                <a:gd name="T5" fmla="*/ 25400 h 74"/>
                <a:gd name="T6" fmla="*/ 117475 w 74"/>
                <a:gd name="T7" fmla="*/ 28575 h 74"/>
                <a:gd name="T8" fmla="*/ 117475 w 74"/>
                <a:gd name="T9" fmla="*/ 38100 h 74"/>
                <a:gd name="T10" fmla="*/ 92075 w 74"/>
                <a:gd name="T11" fmla="*/ 111125 h 74"/>
                <a:gd name="T12" fmla="*/ 92075 w 74"/>
                <a:gd name="T13" fmla="*/ 111125 h 74"/>
                <a:gd name="T14" fmla="*/ 85725 w 74"/>
                <a:gd name="T15" fmla="*/ 117475 h 74"/>
                <a:gd name="T16" fmla="*/ 79375 w 74"/>
                <a:gd name="T17" fmla="*/ 117475 h 74"/>
                <a:gd name="T18" fmla="*/ 3175 w 74"/>
                <a:gd name="T19" fmla="*/ 92075 h 74"/>
                <a:gd name="T20" fmla="*/ 3175 w 74"/>
                <a:gd name="T21" fmla="*/ 92075 h 74"/>
                <a:gd name="T22" fmla="*/ 0 w 74"/>
                <a:gd name="T23" fmla="*/ 85725 h 74"/>
                <a:gd name="T24" fmla="*/ 0 w 74"/>
                <a:gd name="T25" fmla="*/ 79375 h 74"/>
                <a:gd name="T26" fmla="*/ 25400 w 74"/>
                <a:gd name="T27" fmla="*/ 6350 h 74"/>
                <a:gd name="T28" fmla="*/ 25400 w 74"/>
                <a:gd name="T29" fmla="*/ 6350 h 74"/>
                <a:gd name="T30" fmla="*/ 28575 w 74"/>
                <a:gd name="T31" fmla="*/ 0 h 74"/>
                <a:gd name="T32" fmla="*/ 38100 w 74"/>
                <a:gd name="T33" fmla="*/ 0 h 74"/>
                <a:gd name="T34" fmla="*/ 38100 w 74"/>
                <a:gd name="T35" fmla="*/ 0 h 7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74" h="74">
                  <a:moveTo>
                    <a:pt x="24" y="0"/>
                  </a:moveTo>
                  <a:lnTo>
                    <a:pt x="70" y="16"/>
                  </a:lnTo>
                  <a:lnTo>
                    <a:pt x="74" y="18"/>
                  </a:lnTo>
                  <a:lnTo>
                    <a:pt x="74" y="24"/>
                  </a:lnTo>
                  <a:lnTo>
                    <a:pt x="58" y="70"/>
                  </a:lnTo>
                  <a:lnTo>
                    <a:pt x="54" y="74"/>
                  </a:lnTo>
                  <a:lnTo>
                    <a:pt x="50" y="74"/>
                  </a:lnTo>
                  <a:lnTo>
                    <a:pt x="2" y="58"/>
                  </a:lnTo>
                  <a:lnTo>
                    <a:pt x="0" y="54"/>
                  </a:lnTo>
                  <a:lnTo>
                    <a:pt x="0" y="50"/>
                  </a:lnTo>
                  <a:lnTo>
                    <a:pt x="16" y="4"/>
                  </a:lnTo>
                  <a:lnTo>
                    <a:pt x="18" y="0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9192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38" name="Freeform 24"/>
            <p:cNvSpPr>
              <a:spLocks/>
            </p:cNvSpPr>
            <p:nvPr/>
          </p:nvSpPr>
          <p:spPr bwMode="auto">
            <a:xfrm>
              <a:off x="3722914" y="3451225"/>
              <a:ext cx="117475" cy="117475"/>
            </a:xfrm>
            <a:custGeom>
              <a:avLst/>
              <a:gdLst>
                <a:gd name="T0" fmla="*/ 38100 w 74"/>
                <a:gd name="T1" fmla="*/ 0 h 74"/>
                <a:gd name="T2" fmla="*/ 111125 w 74"/>
                <a:gd name="T3" fmla="*/ 25400 h 74"/>
                <a:gd name="T4" fmla="*/ 111125 w 74"/>
                <a:gd name="T5" fmla="*/ 25400 h 74"/>
                <a:gd name="T6" fmla="*/ 117475 w 74"/>
                <a:gd name="T7" fmla="*/ 28575 h 74"/>
                <a:gd name="T8" fmla="*/ 117475 w 74"/>
                <a:gd name="T9" fmla="*/ 38100 h 74"/>
                <a:gd name="T10" fmla="*/ 92075 w 74"/>
                <a:gd name="T11" fmla="*/ 111125 h 74"/>
                <a:gd name="T12" fmla="*/ 92075 w 74"/>
                <a:gd name="T13" fmla="*/ 111125 h 74"/>
                <a:gd name="T14" fmla="*/ 85725 w 74"/>
                <a:gd name="T15" fmla="*/ 117475 h 74"/>
                <a:gd name="T16" fmla="*/ 79375 w 74"/>
                <a:gd name="T17" fmla="*/ 117475 h 74"/>
                <a:gd name="T18" fmla="*/ 6350 w 74"/>
                <a:gd name="T19" fmla="*/ 92075 h 74"/>
                <a:gd name="T20" fmla="*/ 6350 w 74"/>
                <a:gd name="T21" fmla="*/ 92075 h 74"/>
                <a:gd name="T22" fmla="*/ 0 w 74"/>
                <a:gd name="T23" fmla="*/ 85725 h 74"/>
                <a:gd name="T24" fmla="*/ 0 w 74"/>
                <a:gd name="T25" fmla="*/ 79375 h 74"/>
                <a:gd name="T26" fmla="*/ 25400 w 74"/>
                <a:gd name="T27" fmla="*/ 6350 h 74"/>
                <a:gd name="T28" fmla="*/ 25400 w 74"/>
                <a:gd name="T29" fmla="*/ 6350 h 74"/>
                <a:gd name="T30" fmla="*/ 28575 w 74"/>
                <a:gd name="T31" fmla="*/ 0 h 74"/>
                <a:gd name="T32" fmla="*/ 38100 w 74"/>
                <a:gd name="T33" fmla="*/ 0 h 74"/>
                <a:gd name="T34" fmla="*/ 38100 w 74"/>
                <a:gd name="T35" fmla="*/ 0 h 7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74" h="74">
                  <a:moveTo>
                    <a:pt x="24" y="0"/>
                  </a:moveTo>
                  <a:lnTo>
                    <a:pt x="70" y="16"/>
                  </a:lnTo>
                  <a:lnTo>
                    <a:pt x="74" y="18"/>
                  </a:lnTo>
                  <a:lnTo>
                    <a:pt x="74" y="24"/>
                  </a:lnTo>
                  <a:lnTo>
                    <a:pt x="58" y="70"/>
                  </a:lnTo>
                  <a:lnTo>
                    <a:pt x="54" y="74"/>
                  </a:lnTo>
                  <a:lnTo>
                    <a:pt x="50" y="74"/>
                  </a:lnTo>
                  <a:lnTo>
                    <a:pt x="4" y="58"/>
                  </a:lnTo>
                  <a:lnTo>
                    <a:pt x="0" y="54"/>
                  </a:lnTo>
                  <a:lnTo>
                    <a:pt x="0" y="50"/>
                  </a:lnTo>
                  <a:lnTo>
                    <a:pt x="16" y="4"/>
                  </a:lnTo>
                  <a:lnTo>
                    <a:pt x="18" y="0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9192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39" name="Freeform 25"/>
            <p:cNvSpPr>
              <a:spLocks/>
            </p:cNvSpPr>
            <p:nvPr/>
          </p:nvSpPr>
          <p:spPr bwMode="auto">
            <a:xfrm>
              <a:off x="3856264" y="3498850"/>
              <a:ext cx="117475" cy="117475"/>
            </a:xfrm>
            <a:custGeom>
              <a:avLst/>
              <a:gdLst>
                <a:gd name="T0" fmla="*/ 38100 w 74"/>
                <a:gd name="T1" fmla="*/ 0 h 74"/>
                <a:gd name="T2" fmla="*/ 114300 w 74"/>
                <a:gd name="T3" fmla="*/ 25400 h 74"/>
                <a:gd name="T4" fmla="*/ 114300 w 74"/>
                <a:gd name="T5" fmla="*/ 25400 h 74"/>
                <a:gd name="T6" fmla="*/ 117475 w 74"/>
                <a:gd name="T7" fmla="*/ 28575 h 74"/>
                <a:gd name="T8" fmla="*/ 117475 w 74"/>
                <a:gd name="T9" fmla="*/ 38100 h 74"/>
                <a:gd name="T10" fmla="*/ 92075 w 74"/>
                <a:gd name="T11" fmla="*/ 111125 h 74"/>
                <a:gd name="T12" fmla="*/ 92075 w 74"/>
                <a:gd name="T13" fmla="*/ 111125 h 74"/>
                <a:gd name="T14" fmla="*/ 88900 w 74"/>
                <a:gd name="T15" fmla="*/ 117475 h 74"/>
                <a:gd name="T16" fmla="*/ 79375 w 74"/>
                <a:gd name="T17" fmla="*/ 117475 h 74"/>
                <a:gd name="T18" fmla="*/ 6350 w 74"/>
                <a:gd name="T19" fmla="*/ 92075 h 74"/>
                <a:gd name="T20" fmla="*/ 6350 w 74"/>
                <a:gd name="T21" fmla="*/ 92075 h 74"/>
                <a:gd name="T22" fmla="*/ 0 w 74"/>
                <a:gd name="T23" fmla="*/ 85725 h 74"/>
                <a:gd name="T24" fmla="*/ 0 w 74"/>
                <a:gd name="T25" fmla="*/ 79375 h 74"/>
                <a:gd name="T26" fmla="*/ 25400 w 74"/>
                <a:gd name="T27" fmla="*/ 6350 h 74"/>
                <a:gd name="T28" fmla="*/ 25400 w 74"/>
                <a:gd name="T29" fmla="*/ 6350 h 74"/>
                <a:gd name="T30" fmla="*/ 31750 w 74"/>
                <a:gd name="T31" fmla="*/ 0 h 74"/>
                <a:gd name="T32" fmla="*/ 38100 w 74"/>
                <a:gd name="T33" fmla="*/ 0 h 74"/>
                <a:gd name="T34" fmla="*/ 38100 w 74"/>
                <a:gd name="T35" fmla="*/ 0 h 7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74" h="74">
                  <a:moveTo>
                    <a:pt x="24" y="0"/>
                  </a:moveTo>
                  <a:lnTo>
                    <a:pt x="72" y="16"/>
                  </a:lnTo>
                  <a:lnTo>
                    <a:pt x="74" y="18"/>
                  </a:lnTo>
                  <a:lnTo>
                    <a:pt x="74" y="24"/>
                  </a:lnTo>
                  <a:lnTo>
                    <a:pt x="58" y="70"/>
                  </a:lnTo>
                  <a:lnTo>
                    <a:pt x="56" y="74"/>
                  </a:lnTo>
                  <a:lnTo>
                    <a:pt x="50" y="74"/>
                  </a:lnTo>
                  <a:lnTo>
                    <a:pt x="4" y="58"/>
                  </a:lnTo>
                  <a:lnTo>
                    <a:pt x="0" y="54"/>
                  </a:lnTo>
                  <a:lnTo>
                    <a:pt x="0" y="50"/>
                  </a:lnTo>
                  <a:lnTo>
                    <a:pt x="16" y="4"/>
                  </a:lnTo>
                  <a:lnTo>
                    <a:pt x="20" y="0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9192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40" name="Freeform 26"/>
            <p:cNvSpPr>
              <a:spLocks/>
            </p:cNvSpPr>
            <p:nvPr/>
          </p:nvSpPr>
          <p:spPr bwMode="auto">
            <a:xfrm>
              <a:off x="3516539" y="2628900"/>
              <a:ext cx="698500" cy="400050"/>
            </a:xfrm>
            <a:custGeom>
              <a:avLst/>
              <a:gdLst>
                <a:gd name="T0" fmla="*/ 63500 w 440"/>
                <a:gd name="T1" fmla="*/ 0 h 252"/>
                <a:gd name="T2" fmla="*/ 698500 w 440"/>
                <a:gd name="T3" fmla="*/ 219075 h 252"/>
                <a:gd name="T4" fmla="*/ 635000 w 440"/>
                <a:gd name="T5" fmla="*/ 400050 h 252"/>
                <a:gd name="T6" fmla="*/ 0 w 440"/>
                <a:gd name="T7" fmla="*/ 180975 h 252"/>
                <a:gd name="T8" fmla="*/ 63500 w 440"/>
                <a:gd name="T9" fmla="*/ 0 h 2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40" h="252">
                  <a:moveTo>
                    <a:pt x="40" y="0"/>
                  </a:moveTo>
                  <a:lnTo>
                    <a:pt x="440" y="138"/>
                  </a:lnTo>
                  <a:lnTo>
                    <a:pt x="400" y="252"/>
                  </a:lnTo>
                  <a:lnTo>
                    <a:pt x="0" y="114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4543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41" name="Freeform 27"/>
            <p:cNvSpPr>
              <a:spLocks/>
            </p:cNvSpPr>
            <p:nvPr/>
          </p:nvSpPr>
          <p:spPr bwMode="auto">
            <a:xfrm>
              <a:off x="3516539" y="2797175"/>
              <a:ext cx="638175" cy="231775"/>
            </a:xfrm>
            <a:custGeom>
              <a:avLst/>
              <a:gdLst>
                <a:gd name="T0" fmla="*/ 638175 w 402"/>
                <a:gd name="T1" fmla="*/ 219075 h 146"/>
                <a:gd name="T2" fmla="*/ 635000 w 402"/>
                <a:gd name="T3" fmla="*/ 231775 h 146"/>
                <a:gd name="T4" fmla="*/ 0 w 402"/>
                <a:gd name="T5" fmla="*/ 12700 h 146"/>
                <a:gd name="T6" fmla="*/ 6350 w 402"/>
                <a:gd name="T7" fmla="*/ 0 h 146"/>
                <a:gd name="T8" fmla="*/ 638175 w 402"/>
                <a:gd name="T9" fmla="*/ 219075 h 14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02" h="146">
                  <a:moveTo>
                    <a:pt x="402" y="138"/>
                  </a:moveTo>
                  <a:lnTo>
                    <a:pt x="400" y="146"/>
                  </a:lnTo>
                  <a:lnTo>
                    <a:pt x="0" y="8"/>
                  </a:lnTo>
                  <a:lnTo>
                    <a:pt x="4" y="0"/>
                  </a:lnTo>
                  <a:lnTo>
                    <a:pt x="402" y="138"/>
                  </a:lnTo>
                  <a:close/>
                </a:path>
              </a:pathLst>
            </a:custGeom>
            <a:solidFill>
              <a:srgbClr val="3B3B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42" name="Freeform 28"/>
            <p:cNvSpPr>
              <a:spLocks/>
            </p:cNvSpPr>
            <p:nvPr/>
          </p:nvSpPr>
          <p:spPr bwMode="auto">
            <a:xfrm>
              <a:off x="3522889" y="2628900"/>
              <a:ext cx="692150" cy="387350"/>
            </a:xfrm>
            <a:custGeom>
              <a:avLst/>
              <a:gdLst>
                <a:gd name="T0" fmla="*/ 692150 w 436"/>
                <a:gd name="T1" fmla="*/ 219075 h 244"/>
                <a:gd name="T2" fmla="*/ 631825 w 436"/>
                <a:gd name="T3" fmla="*/ 387350 h 244"/>
                <a:gd name="T4" fmla="*/ 0 w 436"/>
                <a:gd name="T5" fmla="*/ 168275 h 244"/>
                <a:gd name="T6" fmla="*/ 57150 w 436"/>
                <a:gd name="T7" fmla="*/ 0 h 244"/>
                <a:gd name="T8" fmla="*/ 692150 w 436"/>
                <a:gd name="T9" fmla="*/ 219075 h 2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36" h="244">
                  <a:moveTo>
                    <a:pt x="436" y="138"/>
                  </a:moveTo>
                  <a:lnTo>
                    <a:pt x="398" y="244"/>
                  </a:lnTo>
                  <a:lnTo>
                    <a:pt x="0" y="106"/>
                  </a:lnTo>
                  <a:lnTo>
                    <a:pt x="36" y="0"/>
                  </a:lnTo>
                  <a:lnTo>
                    <a:pt x="436" y="138"/>
                  </a:lnTo>
                  <a:close/>
                </a:path>
              </a:pathLst>
            </a:custGeom>
            <a:solidFill>
              <a:srgbClr val="4543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43" name="Freeform 29"/>
            <p:cNvSpPr>
              <a:spLocks/>
            </p:cNvSpPr>
            <p:nvPr/>
          </p:nvSpPr>
          <p:spPr bwMode="auto">
            <a:xfrm>
              <a:off x="3522889" y="2616200"/>
              <a:ext cx="695325" cy="400050"/>
            </a:xfrm>
            <a:custGeom>
              <a:avLst/>
              <a:gdLst>
                <a:gd name="T0" fmla="*/ 695325 w 438"/>
                <a:gd name="T1" fmla="*/ 219075 h 252"/>
                <a:gd name="T2" fmla="*/ 631825 w 438"/>
                <a:gd name="T3" fmla="*/ 400050 h 252"/>
                <a:gd name="T4" fmla="*/ 0 w 438"/>
                <a:gd name="T5" fmla="*/ 180975 h 252"/>
                <a:gd name="T6" fmla="*/ 63500 w 438"/>
                <a:gd name="T7" fmla="*/ 0 h 252"/>
                <a:gd name="T8" fmla="*/ 695325 w 438"/>
                <a:gd name="T9" fmla="*/ 219075 h 2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38" h="252">
                  <a:moveTo>
                    <a:pt x="438" y="138"/>
                  </a:moveTo>
                  <a:lnTo>
                    <a:pt x="398" y="252"/>
                  </a:lnTo>
                  <a:lnTo>
                    <a:pt x="0" y="114"/>
                  </a:lnTo>
                  <a:lnTo>
                    <a:pt x="40" y="0"/>
                  </a:lnTo>
                  <a:lnTo>
                    <a:pt x="438" y="138"/>
                  </a:lnTo>
                  <a:close/>
                </a:path>
              </a:pathLst>
            </a:custGeom>
            <a:solidFill>
              <a:srgbClr val="4543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44" name="Freeform 30"/>
            <p:cNvSpPr>
              <a:spLocks/>
            </p:cNvSpPr>
            <p:nvPr/>
          </p:nvSpPr>
          <p:spPr bwMode="auto">
            <a:xfrm>
              <a:off x="3424464" y="2841625"/>
              <a:ext cx="777875" cy="282575"/>
            </a:xfrm>
            <a:custGeom>
              <a:avLst/>
              <a:gdLst>
                <a:gd name="T0" fmla="*/ 6350 w 490"/>
                <a:gd name="T1" fmla="*/ 0 h 178"/>
                <a:gd name="T2" fmla="*/ 777875 w 490"/>
                <a:gd name="T3" fmla="*/ 266700 h 178"/>
                <a:gd name="T4" fmla="*/ 771525 w 490"/>
                <a:gd name="T5" fmla="*/ 282575 h 178"/>
                <a:gd name="T6" fmla="*/ 0 w 490"/>
                <a:gd name="T7" fmla="*/ 15875 h 178"/>
                <a:gd name="T8" fmla="*/ 6350 w 490"/>
                <a:gd name="T9" fmla="*/ 0 h 17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90" h="178">
                  <a:moveTo>
                    <a:pt x="4" y="0"/>
                  </a:moveTo>
                  <a:lnTo>
                    <a:pt x="490" y="168"/>
                  </a:lnTo>
                  <a:lnTo>
                    <a:pt x="486" y="178"/>
                  </a:lnTo>
                  <a:lnTo>
                    <a:pt x="0" y="10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4543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45" name="Freeform 31"/>
            <p:cNvSpPr>
              <a:spLocks/>
            </p:cNvSpPr>
            <p:nvPr/>
          </p:nvSpPr>
          <p:spPr bwMode="auto">
            <a:xfrm>
              <a:off x="3592739" y="3673475"/>
              <a:ext cx="352425" cy="495300"/>
            </a:xfrm>
            <a:custGeom>
              <a:avLst/>
              <a:gdLst>
                <a:gd name="T0" fmla="*/ 352425 w 222"/>
                <a:gd name="T1" fmla="*/ 22225 h 312"/>
                <a:gd name="T2" fmla="*/ 352425 w 222"/>
                <a:gd name="T3" fmla="*/ 22225 h 312"/>
                <a:gd name="T4" fmla="*/ 304800 w 222"/>
                <a:gd name="T5" fmla="*/ 127000 h 312"/>
                <a:gd name="T6" fmla="*/ 263525 w 222"/>
                <a:gd name="T7" fmla="*/ 206375 h 312"/>
                <a:gd name="T8" fmla="*/ 219075 w 222"/>
                <a:gd name="T9" fmla="*/ 295275 h 312"/>
                <a:gd name="T10" fmla="*/ 168275 w 222"/>
                <a:gd name="T11" fmla="*/ 377825 h 312"/>
                <a:gd name="T12" fmla="*/ 146050 w 222"/>
                <a:gd name="T13" fmla="*/ 412750 h 312"/>
                <a:gd name="T14" fmla="*/ 120650 w 222"/>
                <a:gd name="T15" fmla="*/ 444500 h 312"/>
                <a:gd name="T16" fmla="*/ 95250 w 222"/>
                <a:gd name="T17" fmla="*/ 469900 h 312"/>
                <a:gd name="T18" fmla="*/ 69850 w 222"/>
                <a:gd name="T19" fmla="*/ 485775 h 312"/>
                <a:gd name="T20" fmla="*/ 60325 w 222"/>
                <a:gd name="T21" fmla="*/ 492125 h 312"/>
                <a:gd name="T22" fmla="*/ 47625 w 222"/>
                <a:gd name="T23" fmla="*/ 495300 h 312"/>
                <a:gd name="T24" fmla="*/ 38100 w 222"/>
                <a:gd name="T25" fmla="*/ 495300 h 312"/>
                <a:gd name="T26" fmla="*/ 28575 w 222"/>
                <a:gd name="T27" fmla="*/ 492125 h 312"/>
                <a:gd name="T28" fmla="*/ 28575 w 222"/>
                <a:gd name="T29" fmla="*/ 492125 h 312"/>
                <a:gd name="T30" fmla="*/ 19050 w 222"/>
                <a:gd name="T31" fmla="*/ 488950 h 312"/>
                <a:gd name="T32" fmla="*/ 12700 w 222"/>
                <a:gd name="T33" fmla="*/ 482600 h 312"/>
                <a:gd name="T34" fmla="*/ 6350 w 222"/>
                <a:gd name="T35" fmla="*/ 476250 h 312"/>
                <a:gd name="T36" fmla="*/ 3175 w 222"/>
                <a:gd name="T37" fmla="*/ 466725 h 312"/>
                <a:gd name="T38" fmla="*/ 0 w 222"/>
                <a:gd name="T39" fmla="*/ 444500 h 312"/>
                <a:gd name="T40" fmla="*/ 3175 w 222"/>
                <a:gd name="T41" fmla="*/ 422275 h 312"/>
                <a:gd name="T42" fmla="*/ 9525 w 222"/>
                <a:gd name="T43" fmla="*/ 393700 h 312"/>
                <a:gd name="T44" fmla="*/ 19050 w 222"/>
                <a:gd name="T45" fmla="*/ 361950 h 312"/>
                <a:gd name="T46" fmla="*/ 50800 w 222"/>
                <a:gd name="T47" fmla="*/ 298450 h 312"/>
                <a:gd name="T48" fmla="*/ 88900 w 222"/>
                <a:gd name="T49" fmla="*/ 234950 h 312"/>
                <a:gd name="T50" fmla="*/ 127000 w 222"/>
                <a:gd name="T51" fmla="*/ 174625 h 312"/>
                <a:gd name="T52" fmla="*/ 177800 w 222"/>
                <a:gd name="T53" fmla="*/ 101600 h 312"/>
                <a:gd name="T54" fmla="*/ 177800 w 222"/>
                <a:gd name="T55" fmla="*/ 101600 h 312"/>
                <a:gd name="T56" fmla="*/ 203200 w 222"/>
                <a:gd name="T57" fmla="*/ 60325 h 312"/>
                <a:gd name="T58" fmla="*/ 225425 w 222"/>
                <a:gd name="T59" fmla="*/ 31750 h 312"/>
                <a:gd name="T60" fmla="*/ 250825 w 222"/>
                <a:gd name="T61" fmla="*/ 12700 h 312"/>
                <a:gd name="T62" fmla="*/ 273050 w 222"/>
                <a:gd name="T63" fmla="*/ 3175 h 312"/>
                <a:gd name="T64" fmla="*/ 295275 w 222"/>
                <a:gd name="T65" fmla="*/ 0 h 312"/>
                <a:gd name="T66" fmla="*/ 317500 w 222"/>
                <a:gd name="T67" fmla="*/ 3175 h 312"/>
                <a:gd name="T68" fmla="*/ 333375 w 222"/>
                <a:gd name="T69" fmla="*/ 9525 h 312"/>
                <a:gd name="T70" fmla="*/ 352425 w 222"/>
                <a:gd name="T71" fmla="*/ 22225 h 312"/>
                <a:gd name="T72" fmla="*/ 352425 w 222"/>
                <a:gd name="T73" fmla="*/ 22225 h 31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22" h="312">
                  <a:moveTo>
                    <a:pt x="222" y="14"/>
                  </a:moveTo>
                  <a:lnTo>
                    <a:pt x="222" y="14"/>
                  </a:lnTo>
                  <a:lnTo>
                    <a:pt x="192" y="80"/>
                  </a:lnTo>
                  <a:lnTo>
                    <a:pt x="166" y="130"/>
                  </a:lnTo>
                  <a:lnTo>
                    <a:pt x="138" y="186"/>
                  </a:lnTo>
                  <a:lnTo>
                    <a:pt x="106" y="238"/>
                  </a:lnTo>
                  <a:lnTo>
                    <a:pt x="92" y="260"/>
                  </a:lnTo>
                  <a:lnTo>
                    <a:pt x="76" y="280"/>
                  </a:lnTo>
                  <a:lnTo>
                    <a:pt x="60" y="296"/>
                  </a:lnTo>
                  <a:lnTo>
                    <a:pt x="44" y="306"/>
                  </a:lnTo>
                  <a:lnTo>
                    <a:pt x="38" y="310"/>
                  </a:lnTo>
                  <a:lnTo>
                    <a:pt x="30" y="312"/>
                  </a:lnTo>
                  <a:lnTo>
                    <a:pt x="24" y="312"/>
                  </a:lnTo>
                  <a:lnTo>
                    <a:pt x="18" y="310"/>
                  </a:lnTo>
                  <a:lnTo>
                    <a:pt x="12" y="308"/>
                  </a:lnTo>
                  <a:lnTo>
                    <a:pt x="8" y="304"/>
                  </a:lnTo>
                  <a:lnTo>
                    <a:pt x="4" y="300"/>
                  </a:lnTo>
                  <a:lnTo>
                    <a:pt x="2" y="294"/>
                  </a:lnTo>
                  <a:lnTo>
                    <a:pt x="0" y="280"/>
                  </a:lnTo>
                  <a:lnTo>
                    <a:pt x="2" y="266"/>
                  </a:lnTo>
                  <a:lnTo>
                    <a:pt x="6" y="248"/>
                  </a:lnTo>
                  <a:lnTo>
                    <a:pt x="12" y="228"/>
                  </a:lnTo>
                  <a:lnTo>
                    <a:pt x="32" y="188"/>
                  </a:lnTo>
                  <a:lnTo>
                    <a:pt x="56" y="148"/>
                  </a:lnTo>
                  <a:lnTo>
                    <a:pt x="80" y="110"/>
                  </a:lnTo>
                  <a:lnTo>
                    <a:pt x="112" y="64"/>
                  </a:lnTo>
                  <a:lnTo>
                    <a:pt x="128" y="38"/>
                  </a:lnTo>
                  <a:lnTo>
                    <a:pt x="142" y="20"/>
                  </a:lnTo>
                  <a:lnTo>
                    <a:pt x="158" y="8"/>
                  </a:lnTo>
                  <a:lnTo>
                    <a:pt x="172" y="2"/>
                  </a:lnTo>
                  <a:lnTo>
                    <a:pt x="186" y="0"/>
                  </a:lnTo>
                  <a:lnTo>
                    <a:pt x="200" y="2"/>
                  </a:lnTo>
                  <a:lnTo>
                    <a:pt x="210" y="6"/>
                  </a:lnTo>
                  <a:lnTo>
                    <a:pt x="222" y="14"/>
                  </a:lnTo>
                  <a:close/>
                </a:path>
              </a:pathLst>
            </a:custGeom>
            <a:solidFill>
              <a:srgbClr val="E9C0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46" name="Freeform 32"/>
            <p:cNvSpPr>
              <a:spLocks/>
            </p:cNvSpPr>
            <p:nvPr/>
          </p:nvSpPr>
          <p:spPr bwMode="auto">
            <a:xfrm>
              <a:off x="3170464" y="3219450"/>
              <a:ext cx="736600" cy="1076325"/>
            </a:xfrm>
            <a:custGeom>
              <a:avLst/>
              <a:gdLst>
                <a:gd name="T0" fmla="*/ 523875 w 464"/>
                <a:gd name="T1" fmla="*/ 320675 h 678"/>
                <a:gd name="T2" fmla="*/ 488950 w 464"/>
                <a:gd name="T3" fmla="*/ 447675 h 678"/>
                <a:gd name="T4" fmla="*/ 498475 w 464"/>
                <a:gd name="T5" fmla="*/ 403225 h 678"/>
                <a:gd name="T6" fmla="*/ 501650 w 464"/>
                <a:gd name="T7" fmla="*/ 365125 h 678"/>
                <a:gd name="T8" fmla="*/ 495300 w 464"/>
                <a:gd name="T9" fmla="*/ 336550 h 678"/>
                <a:gd name="T10" fmla="*/ 476250 w 464"/>
                <a:gd name="T11" fmla="*/ 317500 h 678"/>
                <a:gd name="T12" fmla="*/ 454025 w 464"/>
                <a:gd name="T13" fmla="*/ 307975 h 678"/>
                <a:gd name="T14" fmla="*/ 428625 w 464"/>
                <a:gd name="T15" fmla="*/ 307975 h 678"/>
                <a:gd name="T16" fmla="*/ 403225 w 464"/>
                <a:gd name="T17" fmla="*/ 317500 h 678"/>
                <a:gd name="T18" fmla="*/ 384175 w 464"/>
                <a:gd name="T19" fmla="*/ 339725 h 678"/>
                <a:gd name="T20" fmla="*/ 368300 w 464"/>
                <a:gd name="T21" fmla="*/ 368300 h 678"/>
                <a:gd name="T22" fmla="*/ 346075 w 464"/>
                <a:gd name="T23" fmla="*/ 447675 h 678"/>
                <a:gd name="T24" fmla="*/ 355600 w 464"/>
                <a:gd name="T25" fmla="*/ 406400 h 678"/>
                <a:gd name="T26" fmla="*/ 358775 w 464"/>
                <a:gd name="T27" fmla="*/ 368300 h 678"/>
                <a:gd name="T28" fmla="*/ 352425 w 464"/>
                <a:gd name="T29" fmla="*/ 339725 h 678"/>
                <a:gd name="T30" fmla="*/ 333375 w 464"/>
                <a:gd name="T31" fmla="*/ 317500 h 678"/>
                <a:gd name="T32" fmla="*/ 311150 w 464"/>
                <a:gd name="T33" fmla="*/ 307975 h 678"/>
                <a:gd name="T34" fmla="*/ 285750 w 464"/>
                <a:gd name="T35" fmla="*/ 307975 h 678"/>
                <a:gd name="T36" fmla="*/ 260350 w 464"/>
                <a:gd name="T37" fmla="*/ 320675 h 678"/>
                <a:gd name="T38" fmla="*/ 241300 w 464"/>
                <a:gd name="T39" fmla="*/ 339725 h 678"/>
                <a:gd name="T40" fmla="*/ 225425 w 464"/>
                <a:gd name="T41" fmla="*/ 371475 h 678"/>
                <a:gd name="T42" fmla="*/ 203200 w 464"/>
                <a:gd name="T43" fmla="*/ 447675 h 678"/>
                <a:gd name="T44" fmla="*/ 209550 w 464"/>
                <a:gd name="T45" fmla="*/ 415925 h 678"/>
                <a:gd name="T46" fmla="*/ 215900 w 464"/>
                <a:gd name="T47" fmla="*/ 377825 h 678"/>
                <a:gd name="T48" fmla="*/ 206375 w 464"/>
                <a:gd name="T49" fmla="*/ 346075 h 678"/>
                <a:gd name="T50" fmla="*/ 190500 w 464"/>
                <a:gd name="T51" fmla="*/ 327025 h 678"/>
                <a:gd name="T52" fmla="*/ 165100 w 464"/>
                <a:gd name="T53" fmla="*/ 317500 h 678"/>
                <a:gd name="T54" fmla="*/ 139700 w 464"/>
                <a:gd name="T55" fmla="*/ 317500 h 678"/>
                <a:gd name="T56" fmla="*/ 114300 w 464"/>
                <a:gd name="T57" fmla="*/ 330200 h 678"/>
                <a:gd name="T58" fmla="*/ 95250 w 464"/>
                <a:gd name="T59" fmla="*/ 349250 h 678"/>
                <a:gd name="T60" fmla="*/ 82550 w 464"/>
                <a:gd name="T61" fmla="*/ 381000 h 678"/>
                <a:gd name="T62" fmla="*/ 63500 w 464"/>
                <a:gd name="T63" fmla="*/ 447675 h 678"/>
                <a:gd name="T64" fmla="*/ 28575 w 464"/>
                <a:gd name="T65" fmla="*/ 574675 h 678"/>
                <a:gd name="T66" fmla="*/ 6350 w 464"/>
                <a:gd name="T67" fmla="*/ 708025 h 678"/>
                <a:gd name="T68" fmla="*/ 0 w 464"/>
                <a:gd name="T69" fmla="*/ 838200 h 678"/>
                <a:gd name="T70" fmla="*/ 12700 w 464"/>
                <a:gd name="T71" fmla="*/ 927100 h 678"/>
                <a:gd name="T72" fmla="*/ 19050 w 464"/>
                <a:gd name="T73" fmla="*/ 952500 h 678"/>
                <a:gd name="T74" fmla="*/ 57150 w 464"/>
                <a:gd name="T75" fmla="*/ 1006475 h 678"/>
                <a:gd name="T76" fmla="*/ 104775 w 464"/>
                <a:gd name="T77" fmla="*/ 1044575 h 678"/>
                <a:gd name="T78" fmla="*/ 158750 w 464"/>
                <a:gd name="T79" fmla="*/ 1066800 h 678"/>
                <a:gd name="T80" fmla="*/ 219075 w 464"/>
                <a:gd name="T81" fmla="*/ 1076325 h 678"/>
                <a:gd name="T82" fmla="*/ 276225 w 464"/>
                <a:gd name="T83" fmla="*/ 1073150 h 678"/>
                <a:gd name="T84" fmla="*/ 330200 w 464"/>
                <a:gd name="T85" fmla="*/ 1063625 h 678"/>
                <a:gd name="T86" fmla="*/ 377825 w 464"/>
                <a:gd name="T87" fmla="*/ 1044575 h 678"/>
                <a:gd name="T88" fmla="*/ 412750 w 464"/>
                <a:gd name="T89" fmla="*/ 1019175 h 678"/>
                <a:gd name="T90" fmla="*/ 450850 w 464"/>
                <a:gd name="T91" fmla="*/ 984250 h 678"/>
                <a:gd name="T92" fmla="*/ 501650 w 464"/>
                <a:gd name="T93" fmla="*/ 936625 h 678"/>
                <a:gd name="T94" fmla="*/ 523875 w 464"/>
                <a:gd name="T95" fmla="*/ 901700 h 678"/>
                <a:gd name="T96" fmla="*/ 733425 w 464"/>
                <a:gd name="T97" fmla="*/ 101600 h 678"/>
                <a:gd name="T98" fmla="*/ 736600 w 464"/>
                <a:gd name="T99" fmla="*/ 79375 h 678"/>
                <a:gd name="T100" fmla="*/ 733425 w 464"/>
                <a:gd name="T101" fmla="*/ 44450 h 678"/>
                <a:gd name="T102" fmla="*/ 717550 w 464"/>
                <a:gd name="T103" fmla="*/ 22225 h 678"/>
                <a:gd name="T104" fmla="*/ 692150 w 464"/>
                <a:gd name="T105" fmla="*/ 6350 h 678"/>
                <a:gd name="T106" fmla="*/ 666750 w 464"/>
                <a:gd name="T107" fmla="*/ 0 h 678"/>
                <a:gd name="T108" fmla="*/ 638175 w 464"/>
                <a:gd name="T109" fmla="*/ 3175 h 678"/>
                <a:gd name="T110" fmla="*/ 612775 w 464"/>
                <a:gd name="T111" fmla="*/ 19050 h 678"/>
                <a:gd name="T112" fmla="*/ 593725 w 464"/>
                <a:gd name="T113" fmla="*/ 44450 h 678"/>
                <a:gd name="T114" fmla="*/ 587375 w 464"/>
                <a:gd name="T115" fmla="*/ 60325 h 678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64" h="678">
                  <a:moveTo>
                    <a:pt x="370" y="38"/>
                  </a:moveTo>
                  <a:lnTo>
                    <a:pt x="330" y="202"/>
                  </a:lnTo>
                  <a:lnTo>
                    <a:pt x="310" y="282"/>
                  </a:lnTo>
                  <a:lnTo>
                    <a:pt x="308" y="282"/>
                  </a:lnTo>
                  <a:lnTo>
                    <a:pt x="314" y="254"/>
                  </a:lnTo>
                  <a:lnTo>
                    <a:pt x="316" y="242"/>
                  </a:lnTo>
                  <a:lnTo>
                    <a:pt x="316" y="230"/>
                  </a:lnTo>
                  <a:lnTo>
                    <a:pt x="316" y="220"/>
                  </a:lnTo>
                  <a:lnTo>
                    <a:pt x="312" y="212"/>
                  </a:lnTo>
                  <a:lnTo>
                    <a:pt x="306" y="204"/>
                  </a:lnTo>
                  <a:lnTo>
                    <a:pt x="300" y="200"/>
                  </a:lnTo>
                  <a:lnTo>
                    <a:pt x="294" y="196"/>
                  </a:lnTo>
                  <a:lnTo>
                    <a:pt x="286" y="194"/>
                  </a:lnTo>
                  <a:lnTo>
                    <a:pt x="278" y="192"/>
                  </a:lnTo>
                  <a:lnTo>
                    <a:pt x="270" y="194"/>
                  </a:lnTo>
                  <a:lnTo>
                    <a:pt x="262" y="196"/>
                  </a:lnTo>
                  <a:lnTo>
                    <a:pt x="254" y="200"/>
                  </a:lnTo>
                  <a:lnTo>
                    <a:pt x="248" y="206"/>
                  </a:lnTo>
                  <a:lnTo>
                    <a:pt x="242" y="214"/>
                  </a:lnTo>
                  <a:lnTo>
                    <a:pt x="236" y="222"/>
                  </a:lnTo>
                  <a:lnTo>
                    <a:pt x="232" y="232"/>
                  </a:lnTo>
                  <a:lnTo>
                    <a:pt x="220" y="282"/>
                  </a:lnTo>
                  <a:lnTo>
                    <a:pt x="218" y="282"/>
                  </a:lnTo>
                  <a:lnTo>
                    <a:pt x="224" y="256"/>
                  </a:lnTo>
                  <a:lnTo>
                    <a:pt x="226" y="242"/>
                  </a:lnTo>
                  <a:lnTo>
                    <a:pt x="226" y="232"/>
                  </a:lnTo>
                  <a:lnTo>
                    <a:pt x="224" y="222"/>
                  </a:lnTo>
                  <a:lnTo>
                    <a:pt x="222" y="214"/>
                  </a:lnTo>
                  <a:lnTo>
                    <a:pt x="216" y="206"/>
                  </a:lnTo>
                  <a:lnTo>
                    <a:pt x="210" y="200"/>
                  </a:lnTo>
                  <a:lnTo>
                    <a:pt x="204" y="196"/>
                  </a:lnTo>
                  <a:lnTo>
                    <a:pt x="196" y="194"/>
                  </a:lnTo>
                  <a:lnTo>
                    <a:pt x="188" y="194"/>
                  </a:lnTo>
                  <a:lnTo>
                    <a:pt x="180" y="194"/>
                  </a:lnTo>
                  <a:lnTo>
                    <a:pt x="172" y="198"/>
                  </a:lnTo>
                  <a:lnTo>
                    <a:pt x="164" y="202"/>
                  </a:lnTo>
                  <a:lnTo>
                    <a:pt x="158" y="208"/>
                  </a:lnTo>
                  <a:lnTo>
                    <a:pt x="152" y="214"/>
                  </a:lnTo>
                  <a:lnTo>
                    <a:pt x="146" y="224"/>
                  </a:lnTo>
                  <a:lnTo>
                    <a:pt x="142" y="234"/>
                  </a:lnTo>
                  <a:lnTo>
                    <a:pt x="130" y="282"/>
                  </a:lnTo>
                  <a:lnTo>
                    <a:pt x="128" y="282"/>
                  </a:lnTo>
                  <a:lnTo>
                    <a:pt x="132" y="262"/>
                  </a:lnTo>
                  <a:lnTo>
                    <a:pt x="136" y="248"/>
                  </a:lnTo>
                  <a:lnTo>
                    <a:pt x="136" y="238"/>
                  </a:lnTo>
                  <a:lnTo>
                    <a:pt x="134" y="228"/>
                  </a:lnTo>
                  <a:lnTo>
                    <a:pt x="130" y="218"/>
                  </a:lnTo>
                  <a:lnTo>
                    <a:pt x="126" y="212"/>
                  </a:lnTo>
                  <a:lnTo>
                    <a:pt x="120" y="206"/>
                  </a:lnTo>
                  <a:lnTo>
                    <a:pt x="112" y="202"/>
                  </a:lnTo>
                  <a:lnTo>
                    <a:pt x="104" y="200"/>
                  </a:lnTo>
                  <a:lnTo>
                    <a:pt x="96" y="200"/>
                  </a:lnTo>
                  <a:lnTo>
                    <a:pt x="88" y="200"/>
                  </a:lnTo>
                  <a:lnTo>
                    <a:pt x="80" y="204"/>
                  </a:lnTo>
                  <a:lnTo>
                    <a:pt x="72" y="208"/>
                  </a:lnTo>
                  <a:lnTo>
                    <a:pt x="66" y="212"/>
                  </a:lnTo>
                  <a:lnTo>
                    <a:pt x="60" y="220"/>
                  </a:lnTo>
                  <a:lnTo>
                    <a:pt x="54" y="228"/>
                  </a:lnTo>
                  <a:lnTo>
                    <a:pt x="52" y="240"/>
                  </a:lnTo>
                  <a:lnTo>
                    <a:pt x="40" y="282"/>
                  </a:lnTo>
                  <a:lnTo>
                    <a:pt x="30" y="320"/>
                  </a:lnTo>
                  <a:lnTo>
                    <a:pt x="18" y="362"/>
                  </a:lnTo>
                  <a:lnTo>
                    <a:pt x="10" y="404"/>
                  </a:lnTo>
                  <a:lnTo>
                    <a:pt x="4" y="446"/>
                  </a:lnTo>
                  <a:lnTo>
                    <a:pt x="0" y="488"/>
                  </a:lnTo>
                  <a:lnTo>
                    <a:pt x="0" y="528"/>
                  </a:lnTo>
                  <a:lnTo>
                    <a:pt x="4" y="566"/>
                  </a:lnTo>
                  <a:lnTo>
                    <a:pt x="8" y="584"/>
                  </a:lnTo>
                  <a:lnTo>
                    <a:pt x="12" y="600"/>
                  </a:lnTo>
                  <a:lnTo>
                    <a:pt x="22" y="620"/>
                  </a:lnTo>
                  <a:lnTo>
                    <a:pt x="36" y="634"/>
                  </a:lnTo>
                  <a:lnTo>
                    <a:pt x="50" y="648"/>
                  </a:lnTo>
                  <a:lnTo>
                    <a:pt x="66" y="658"/>
                  </a:lnTo>
                  <a:lnTo>
                    <a:pt x="82" y="666"/>
                  </a:lnTo>
                  <a:lnTo>
                    <a:pt x="100" y="672"/>
                  </a:lnTo>
                  <a:lnTo>
                    <a:pt x="120" y="676"/>
                  </a:lnTo>
                  <a:lnTo>
                    <a:pt x="138" y="678"/>
                  </a:lnTo>
                  <a:lnTo>
                    <a:pt x="156" y="678"/>
                  </a:lnTo>
                  <a:lnTo>
                    <a:pt x="174" y="676"/>
                  </a:lnTo>
                  <a:lnTo>
                    <a:pt x="192" y="674"/>
                  </a:lnTo>
                  <a:lnTo>
                    <a:pt x="208" y="670"/>
                  </a:lnTo>
                  <a:lnTo>
                    <a:pt x="224" y="664"/>
                  </a:lnTo>
                  <a:lnTo>
                    <a:pt x="238" y="658"/>
                  </a:lnTo>
                  <a:lnTo>
                    <a:pt x="250" y="650"/>
                  </a:lnTo>
                  <a:lnTo>
                    <a:pt x="260" y="642"/>
                  </a:lnTo>
                  <a:lnTo>
                    <a:pt x="284" y="620"/>
                  </a:lnTo>
                  <a:lnTo>
                    <a:pt x="306" y="598"/>
                  </a:lnTo>
                  <a:lnTo>
                    <a:pt x="316" y="590"/>
                  </a:lnTo>
                  <a:lnTo>
                    <a:pt x="324" y="580"/>
                  </a:lnTo>
                  <a:lnTo>
                    <a:pt x="330" y="568"/>
                  </a:lnTo>
                  <a:lnTo>
                    <a:pt x="334" y="558"/>
                  </a:lnTo>
                  <a:lnTo>
                    <a:pt x="462" y="64"/>
                  </a:lnTo>
                  <a:lnTo>
                    <a:pt x="464" y="50"/>
                  </a:lnTo>
                  <a:lnTo>
                    <a:pt x="464" y="38"/>
                  </a:lnTo>
                  <a:lnTo>
                    <a:pt x="462" y="28"/>
                  </a:lnTo>
                  <a:lnTo>
                    <a:pt x="458" y="20"/>
                  </a:lnTo>
                  <a:lnTo>
                    <a:pt x="452" y="14"/>
                  </a:lnTo>
                  <a:lnTo>
                    <a:pt x="444" y="8"/>
                  </a:lnTo>
                  <a:lnTo>
                    <a:pt x="436" y="4"/>
                  </a:lnTo>
                  <a:lnTo>
                    <a:pt x="428" y="0"/>
                  </a:lnTo>
                  <a:lnTo>
                    <a:pt x="420" y="0"/>
                  </a:lnTo>
                  <a:lnTo>
                    <a:pt x="410" y="0"/>
                  </a:lnTo>
                  <a:lnTo>
                    <a:pt x="402" y="2"/>
                  </a:lnTo>
                  <a:lnTo>
                    <a:pt x="392" y="6"/>
                  </a:lnTo>
                  <a:lnTo>
                    <a:pt x="386" y="12"/>
                  </a:lnTo>
                  <a:lnTo>
                    <a:pt x="378" y="20"/>
                  </a:lnTo>
                  <a:lnTo>
                    <a:pt x="374" y="28"/>
                  </a:lnTo>
                  <a:lnTo>
                    <a:pt x="370" y="38"/>
                  </a:lnTo>
                  <a:close/>
                </a:path>
              </a:pathLst>
            </a:custGeom>
            <a:solidFill>
              <a:srgbClr val="F5CA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47" name="Freeform 33"/>
            <p:cNvSpPr>
              <a:spLocks/>
            </p:cNvSpPr>
            <p:nvPr/>
          </p:nvSpPr>
          <p:spPr bwMode="auto">
            <a:xfrm>
              <a:off x="8571139" y="3302000"/>
              <a:ext cx="596900" cy="977900"/>
            </a:xfrm>
            <a:custGeom>
              <a:avLst/>
              <a:gdLst>
                <a:gd name="T0" fmla="*/ 596900 w 376"/>
                <a:gd name="T1" fmla="*/ 895350 h 616"/>
                <a:gd name="T2" fmla="*/ 590550 w 376"/>
                <a:gd name="T3" fmla="*/ 819150 h 616"/>
                <a:gd name="T4" fmla="*/ 590550 w 376"/>
                <a:gd name="T5" fmla="*/ 784225 h 616"/>
                <a:gd name="T6" fmla="*/ 590550 w 376"/>
                <a:gd name="T7" fmla="*/ 685800 h 616"/>
                <a:gd name="T8" fmla="*/ 596900 w 376"/>
                <a:gd name="T9" fmla="*/ 438150 h 616"/>
                <a:gd name="T10" fmla="*/ 590550 w 376"/>
                <a:gd name="T11" fmla="*/ 361950 h 616"/>
                <a:gd name="T12" fmla="*/ 577850 w 376"/>
                <a:gd name="T13" fmla="*/ 298450 h 616"/>
                <a:gd name="T14" fmla="*/ 555625 w 376"/>
                <a:gd name="T15" fmla="*/ 260350 h 616"/>
                <a:gd name="T16" fmla="*/ 368300 w 376"/>
                <a:gd name="T17" fmla="*/ 95250 h 616"/>
                <a:gd name="T18" fmla="*/ 292100 w 376"/>
                <a:gd name="T19" fmla="*/ 31750 h 616"/>
                <a:gd name="T20" fmla="*/ 241300 w 376"/>
                <a:gd name="T21" fmla="*/ 3175 h 616"/>
                <a:gd name="T22" fmla="*/ 222250 w 376"/>
                <a:gd name="T23" fmla="*/ 0 h 616"/>
                <a:gd name="T24" fmla="*/ 130175 w 376"/>
                <a:gd name="T25" fmla="*/ 3175 h 616"/>
                <a:gd name="T26" fmla="*/ 22225 w 376"/>
                <a:gd name="T27" fmla="*/ 15875 h 616"/>
                <a:gd name="T28" fmla="*/ 3175 w 376"/>
                <a:gd name="T29" fmla="*/ 22225 h 616"/>
                <a:gd name="T30" fmla="*/ 0 w 376"/>
                <a:gd name="T31" fmla="*/ 34925 h 616"/>
                <a:gd name="T32" fmla="*/ 19050 w 376"/>
                <a:gd name="T33" fmla="*/ 60325 h 616"/>
                <a:gd name="T34" fmla="*/ 63500 w 376"/>
                <a:gd name="T35" fmla="*/ 92075 h 616"/>
                <a:gd name="T36" fmla="*/ 114300 w 376"/>
                <a:gd name="T37" fmla="*/ 117475 h 616"/>
                <a:gd name="T38" fmla="*/ 158750 w 376"/>
                <a:gd name="T39" fmla="*/ 130175 h 616"/>
                <a:gd name="T40" fmla="*/ 200025 w 376"/>
                <a:gd name="T41" fmla="*/ 142875 h 616"/>
                <a:gd name="T42" fmla="*/ 228600 w 376"/>
                <a:gd name="T43" fmla="*/ 168275 h 616"/>
                <a:gd name="T44" fmla="*/ 244475 w 376"/>
                <a:gd name="T45" fmla="*/ 193675 h 616"/>
                <a:gd name="T46" fmla="*/ 276225 w 376"/>
                <a:gd name="T47" fmla="*/ 260350 h 616"/>
                <a:gd name="T48" fmla="*/ 298450 w 376"/>
                <a:gd name="T49" fmla="*/ 336550 h 616"/>
                <a:gd name="T50" fmla="*/ 301625 w 376"/>
                <a:gd name="T51" fmla="*/ 387350 h 616"/>
                <a:gd name="T52" fmla="*/ 292100 w 376"/>
                <a:gd name="T53" fmla="*/ 412750 h 616"/>
                <a:gd name="T54" fmla="*/ 282575 w 376"/>
                <a:gd name="T55" fmla="*/ 419100 h 616"/>
                <a:gd name="T56" fmla="*/ 260350 w 376"/>
                <a:gd name="T57" fmla="*/ 434975 h 616"/>
                <a:gd name="T58" fmla="*/ 238125 w 376"/>
                <a:gd name="T59" fmla="*/ 428625 h 616"/>
                <a:gd name="T60" fmla="*/ 117475 w 376"/>
                <a:gd name="T61" fmla="*/ 504825 h 616"/>
                <a:gd name="T62" fmla="*/ 127000 w 376"/>
                <a:gd name="T63" fmla="*/ 536575 h 616"/>
                <a:gd name="T64" fmla="*/ 130175 w 376"/>
                <a:gd name="T65" fmla="*/ 568325 h 616"/>
                <a:gd name="T66" fmla="*/ 139700 w 376"/>
                <a:gd name="T67" fmla="*/ 650875 h 616"/>
                <a:gd name="T68" fmla="*/ 161925 w 376"/>
                <a:gd name="T69" fmla="*/ 733425 h 616"/>
                <a:gd name="T70" fmla="*/ 190500 w 376"/>
                <a:gd name="T71" fmla="*/ 800100 h 616"/>
                <a:gd name="T72" fmla="*/ 215900 w 376"/>
                <a:gd name="T73" fmla="*/ 844550 h 616"/>
                <a:gd name="T74" fmla="*/ 225425 w 376"/>
                <a:gd name="T75" fmla="*/ 857250 h 616"/>
                <a:gd name="T76" fmla="*/ 269875 w 376"/>
                <a:gd name="T77" fmla="*/ 977900 h 61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376" h="616">
                  <a:moveTo>
                    <a:pt x="170" y="616"/>
                  </a:moveTo>
                  <a:lnTo>
                    <a:pt x="376" y="564"/>
                  </a:lnTo>
                  <a:lnTo>
                    <a:pt x="372" y="516"/>
                  </a:lnTo>
                  <a:lnTo>
                    <a:pt x="372" y="494"/>
                  </a:lnTo>
                  <a:lnTo>
                    <a:pt x="370" y="470"/>
                  </a:lnTo>
                  <a:lnTo>
                    <a:pt x="372" y="432"/>
                  </a:lnTo>
                  <a:lnTo>
                    <a:pt x="376" y="330"/>
                  </a:lnTo>
                  <a:lnTo>
                    <a:pt x="376" y="276"/>
                  </a:lnTo>
                  <a:lnTo>
                    <a:pt x="374" y="252"/>
                  </a:lnTo>
                  <a:lnTo>
                    <a:pt x="372" y="228"/>
                  </a:lnTo>
                  <a:lnTo>
                    <a:pt x="368" y="206"/>
                  </a:lnTo>
                  <a:lnTo>
                    <a:pt x="364" y="188"/>
                  </a:lnTo>
                  <a:lnTo>
                    <a:pt x="358" y="174"/>
                  </a:lnTo>
                  <a:lnTo>
                    <a:pt x="350" y="164"/>
                  </a:lnTo>
                  <a:lnTo>
                    <a:pt x="232" y="60"/>
                  </a:lnTo>
                  <a:lnTo>
                    <a:pt x="206" y="38"/>
                  </a:lnTo>
                  <a:lnTo>
                    <a:pt x="184" y="20"/>
                  </a:lnTo>
                  <a:lnTo>
                    <a:pt x="166" y="8"/>
                  </a:lnTo>
                  <a:lnTo>
                    <a:pt x="152" y="2"/>
                  </a:lnTo>
                  <a:lnTo>
                    <a:pt x="140" y="0"/>
                  </a:lnTo>
                  <a:lnTo>
                    <a:pt x="122" y="0"/>
                  </a:lnTo>
                  <a:lnTo>
                    <a:pt x="82" y="2"/>
                  </a:lnTo>
                  <a:lnTo>
                    <a:pt x="14" y="10"/>
                  </a:lnTo>
                  <a:lnTo>
                    <a:pt x="6" y="10"/>
                  </a:lnTo>
                  <a:lnTo>
                    <a:pt x="2" y="14"/>
                  </a:lnTo>
                  <a:lnTo>
                    <a:pt x="0" y="18"/>
                  </a:lnTo>
                  <a:lnTo>
                    <a:pt x="0" y="22"/>
                  </a:lnTo>
                  <a:lnTo>
                    <a:pt x="6" y="30"/>
                  </a:lnTo>
                  <a:lnTo>
                    <a:pt x="12" y="38"/>
                  </a:lnTo>
                  <a:lnTo>
                    <a:pt x="40" y="58"/>
                  </a:lnTo>
                  <a:lnTo>
                    <a:pt x="56" y="68"/>
                  </a:lnTo>
                  <a:lnTo>
                    <a:pt x="72" y="74"/>
                  </a:lnTo>
                  <a:lnTo>
                    <a:pt x="86" y="80"/>
                  </a:lnTo>
                  <a:lnTo>
                    <a:pt x="100" y="82"/>
                  </a:lnTo>
                  <a:lnTo>
                    <a:pt x="114" y="86"/>
                  </a:lnTo>
                  <a:lnTo>
                    <a:pt x="126" y="90"/>
                  </a:lnTo>
                  <a:lnTo>
                    <a:pt x="136" y="96"/>
                  </a:lnTo>
                  <a:lnTo>
                    <a:pt x="144" y="106"/>
                  </a:lnTo>
                  <a:lnTo>
                    <a:pt x="154" y="122"/>
                  </a:lnTo>
                  <a:lnTo>
                    <a:pt x="164" y="142"/>
                  </a:lnTo>
                  <a:lnTo>
                    <a:pt x="174" y="164"/>
                  </a:lnTo>
                  <a:lnTo>
                    <a:pt x="182" y="188"/>
                  </a:lnTo>
                  <a:lnTo>
                    <a:pt x="188" y="212"/>
                  </a:lnTo>
                  <a:lnTo>
                    <a:pt x="190" y="234"/>
                  </a:lnTo>
                  <a:lnTo>
                    <a:pt x="190" y="244"/>
                  </a:lnTo>
                  <a:lnTo>
                    <a:pt x="188" y="252"/>
                  </a:lnTo>
                  <a:lnTo>
                    <a:pt x="184" y="260"/>
                  </a:lnTo>
                  <a:lnTo>
                    <a:pt x="178" y="264"/>
                  </a:lnTo>
                  <a:lnTo>
                    <a:pt x="168" y="272"/>
                  </a:lnTo>
                  <a:lnTo>
                    <a:pt x="164" y="274"/>
                  </a:lnTo>
                  <a:lnTo>
                    <a:pt x="162" y="274"/>
                  </a:lnTo>
                  <a:lnTo>
                    <a:pt x="150" y="270"/>
                  </a:lnTo>
                  <a:lnTo>
                    <a:pt x="120" y="258"/>
                  </a:lnTo>
                  <a:lnTo>
                    <a:pt x="74" y="318"/>
                  </a:lnTo>
                  <a:lnTo>
                    <a:pt x="80" y="338"/>
                  </a:lnTo>
                  <a:lnTo>
                    <a:pt x="82" y="358"/>
                  </a:lnTo>
                  <a:lnTo>
                    <a:pt x="82" y="384"/>
                  </a:lnTo>
                  <a:lnTo>
                    <a:pt x="88" y="410"/>
                  </a:lnTo>
                  <a:lnTo>
                    <a:pt x="94" y="436"/>
                  </a:lnTo>
                  <a:lnTo>
                    <a:pt x="102" y="462"/>
                  </a:lnTo>
                  <a:lnTo>
                    <a:pt x="110" y="484"/>
                  </a:lnTo>
                  <a:lnTo>
                    <a:pt x="120" y="504"/>
                  </a:lnTo>
                  <a:lnTo>
                    <a:pt x="128" y="520"/>
                  </a:lnTo>
                  <a:lnTo>
                    <a:pt x="136" y="532"/>
                  </a:lnTo>
                  <a:lnTo>
                    <a:pt x="142" y="540"/>
                  </a:lnTo>
                  <a:lnTo>
                    <a:pt x="148" y="558"/>
                  </a:lnTo>
                  <a:lnTo>
                    <a:pt x="170" y="616"/>
                  </a:lnTo>
                  <a:close/>
                </a:path>
              </a:pathLst>
            </a:custGeom>
            <a:solidFill>
              <a:srgbClr val="F5CA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48" name="Freeform 34"/>
            <p:cNvSpPr>
              <a:spLocks/>
            </p:cNvSpPr>
            <p:nvPr/>
          </p:nvSpPr>
          <p:spPr bwMode="auto">
            <a:xfrm>
              <a:off x="2967264" y="4111625"/>
              <a:ext cx="2289175" cy="2054225"/>
            </a:xfrm>
            <a:custGeom>
              <a:avLst/>
              <a:gdLst>
                <a:gd name="T0" fmla="*/ 2263775 w 1442"/>
                <a:gd name="T1" fmla="*/ 1549400 h 1294"/>
                <a:gd name="T2" fmla="*/ 1736725 w 1442"/>
                <a:gd name="T3" fmla="*/ 1574800 h 1294"/>
                <a:gd name="T4" fmla="*/ 1393825 w 1442"/>
                <a:gd name="T5" fmla="*/ 1581150 h 1294"/>
                <a:gd name="T6" fmla="*/ 1190625 w 1442"/>
                <a:gd name="T7" fmla="*/ 1571625 h 1294"/>
                <a:gd name="T8" fmla="*/ 1009650 w 1442"/>
                <a:gd name="T9" fmla="*/ 1552575 h 1294"/>
                <a:gd name="T10" fmla="*/ 854075 w 1442"/>
                <a:gd name="T11" fmla="*/ 1517650 h 1294"/>
                <a:gd name="T12" fmla="*/ 723900 w 1442"/>
                <a:gd name="T13" fmla="*/ 1470025 h 1294"/>
                <a:gd name="T14" fmla="*/ 666750 w 1442"/>
                <a:gd name="T15" fmla="*/ 1438275 h 1294"/>
                <a:gd name="T16" fmla="*/ 587375 w 1442"/>
                <a:gd name="T17" fmla="*/ 1371600 h 1294"/>
                <a:gd name="T18" fmla="*/ 527050 w 1442"/>
                <a:gd name="T19" fmla="*/ 1279525 h 1294"/>
                <a:gd name="T20" fmla="*/ 488950 w 1442"/>
                <a:gd name="T21" fmla="*/ 1165225 h 1294"/>
                <a:gd name="T22" fmla="*/ 469900 w 1442"/>
                <a:gd name="T23" fmla="*/ 1022350 h 1294"/>
                <a:gd name="T24" fmla="*/ 476250 w 1442"/>
                <a:gd name="T25" fmla="*/ 850900 h 1294"/>
                <a:gd name="T26" fmla="*/ 504825 w 1442"/>
                <a:gd name="T27" fmla="*/ 647700 h 1294"/>
                <a:gd name="T28" fmla="*/ 555625 w 1442"/>
                <a:gd name="T29" fmla="*/ 412750 h 1294"/>
                <a:gd name="T30" fmla="*/ 631825 w 1442"/>
                <a:gd name="T31" fmla="*/ 139700 h 1294"/>
                <a:gd name="T32" fmla="*/ 180975 w 1442"/>
                <a:gd name="T33" fmla="*/ 0 h 1294"/>
                <a:gd name="T34" fmla="*/ 82550 w 1442"/>
                <a:gd name="T35" fmla="*/ 361950 h 1294"/>
                <a:gd name="T36" fmla="*/ 34925 w 1442"/>
                <a:gd name="T37" fmla="*/ 603250 h 1294"/>
                <a:gd name="T38" fmla="*/ 12700 w 1442"/>
                <a:gd name="T39" fmla="*/ 752475 h 1294"/>
                <a:gd name="T40" fmla="*/ 3175 w 1442"/>
                <a:gd name="T41" fmla="*/ 892175 h 1294"/>
                <a:gd name="T42" fmla="*/ 0 w 1442"/>
                <a:gd name="T43" fmla="*/ 1022350 h 1294"/>
                <a:gd name="T44" fmla="*/ 6350 w 1442"/>
                <a:gd name="T45" fmla="*/ 1139825 h 1294"/>
                <a:gd name="T46" fmla="*/ 22225 w 1442"/>
                <a:gd name="T47" fmla="*/ 1250950 h 1294"/>
                <a:gd name="T48" fmla="*/ 47625 w 1442"/>
                <a:gd name="T49" fmla="*/ 1355725 h 1294"/>
                <a:gd name="T50" fmla="*/ 82550 w 1442"/>
                <a:gd name="T51" fmla="*/ 1447800 h 1294"/>
                <a:gd name="T52" fmla="*/ 123825 w 1442"/>
                <a:gd name="T53" fmla="*/ 1536700 h 1294"/>
                <a:gd name="T54" fmla="*/ 174625 w 1442"/>
                <a:gd name="T55" fmla="*/ 1616075 h 1294"/>
                <a:gd name="T56" fmla="*/ 231775 w 1442"/>
                <a:gd name="T57" fmla="*/ 1685925 h 1294"/>
                <a:gd name="T58" fmla="*/ 298450 w 1442"/>
                <a:gd name="T59" fmla="*/ 1752600 h 1294"/>
                <a:gd name="T60" fmla="*/ 371475 w 1442"/>
                <a:gd name="T61" fmla="*/ 1809750 h 1294"/>
                <a:gd name="T62" fmla="*/ 412750 w 1442"/>
                <a:gd name="T63" fmla="*/ 1838325 h 1294"/>
                <a:gd name="T64" fmla="*/ 492125 w 1442"/>
                <a:gd name="T65" fmla="*/ 1882775 h 1294"/>
                <a:gd name="T66" fmla="*/ 574675 w 1442"/>
                <a:gd name="T67" fmla="*/ 1920875 h 1294"/>
                <a:gd name="T68" fmla="*/ 758825 w 1442"/>
                <a:gd name="T69" fmla="*/ 1981200 h 1294"/>
                <a:gd name="T70" fmla="*/ 962025 w 1442"/>
                <a:gd name="T71" fmla="*/ 2022475 h 1294"/>
                <a:gd name="T72" fmla="*/ 1187450 w 1442"/>
                <a:gd name="T73" fmla="*/ 2044700 h 1294"/>
                <a:gd name="T74" fmla="*/ 1435100 w 1442"/>
                <a:gd name="T75" fmla="*/ 2054225 h 1294"/>
                <a:gd name="T76" fmla="*/ 1701800 w 1442"/>
                <a:gd name="T77" fmla="*/ 2051050 h 1294"/>
                <a:gd name="T78" fmla="*/ 2289175 w 1442"/>
                <a:gd name="T79" fmla="*/ 2022475 h 129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1442" h="1294">
                  <a:moveTo>
                    <a:pt x="1426" y="976"/>
                  </a:moveTo>
                  <a:lnTo>
                    <a:pt x="1426" y="976"/>
                  </a:lnTo>
                  <a:lnTo>
                    <a:pt x="1254" y="986"/>
                  </a:lnTo>
                  <a:lnTo>
                    <a:pt x="1094" y="992"/>
                  </a:lnTo>
                  <a:lnTo>
                    <a:pt x="946" y="996"/>
                  </a:lnTo>
                  <a:lnTo>
                    <a:pt x="878" y="996"/>
                  </a:lnTo>
                  <a:lnTo>
                    <a:pt x="812" y="994"/>
                  </a:lnTo>
                  <a:lnTo>
                    <a:pt x="750" y="990"/>
                  </a:lnTo>
                  <a:lnTo>
                    <a:pt x="690" y="986"/>
                  </a:lnTo>
                  <a:lnTo>
                    <a:pt x="636" y="978"/>
                  </a:lnTo>
                  <a:lnTo>
                    <a:pt x="584" y="968"/>
                  </a:lnTo>
                  <a:lnTo>
                    <a:pt x="538" y="956"/>
                  </a:lnTo>
                  <a:lnTo>
                    <a:pt x="494" y="942"/>
                  </a:lnTo>
                  <a:lnTo>
                    <a:pt x="456" y="926"/>
                  </a:lnTo>
                  <a:lnTo>
                    <a:pt x="420" y="906"/>
                  </a:lnTo>
                  <a:lnTo>
                    <a:pt x="394" y="886"/>
                  </a:lnTo>
                  <a:lnTo>
                    <a:pt x="370" y="864"/>
                  </a:lnTo>
                  <a:lnTo>
                    <a:pt x="350" y="838"/>
                  </a:lnTo>
                  <a:lnTo>
                    <a:pt x="332" y="806"/>
                  </a:lnTo>
                  <a:lnTo>
                    <a:pt x="318" y="772"/>
                  </a:lnTo>
                  <a:lnTo>
                    <a:pt x="308" y="734"/>
                  </a:lnTo>
                  <a:lnTo>
                    <a:pt x="300" y="692"/>
                  </a:lnTo>
                  <a:lnTo>
                    <a:pt x="296" y="644"/>
                  </a:lnTo>
                  <a:lnTo>
                    <a:pt x="296" y="592"/>
                  </a:lnTo>
                  <a:lnTo>
                    <a:pt x="300" y="536"/>
                  </a:lnTo>
                  <a:lnTo>
                    <a:pt x="308" y="474"/>
                  </a:lnTo>
                  <a:lnTo>
                    <a:pt x="318" y="408"/>
                  </a:lnTo>
                  <a:lnTo>
                    <a:pt x="332" y="336"/>
                  </a:lnTo>
                  <a:lnTo>
                    <a:pt x="350" y="260"/>
                  </a:lnTo>
                  <a:lnTo>
                    <a:pt x="372" y="176"/>
                  </a:lnTo>
                  <a:lnTo>
                    <a:pt x="398" y="88"/>
                  </a:lnTo>
                  <a:lnTo>
                    <a:pt x="114" y="0"/>
                  </a:lnTo>
                  <a:lnTo>
                    <a:pt x="80" y="118"/>
                  </a:lnTo>
                  <a:lnTo>
                    <a:pt x="52" y="228"/>
                  </a:lnTo>
                  <a:lnTo>
                    <a:pt x="30" y="332"/>
                  </a:lnTo>
                  <a:lnTo>
                    <a:pt x="22" y="380"/>
                  </a:lnTo>
                  <a:lnTo>
                    <a:pt x="14" y="428"/>
                  </a:lnTo>
                  <a:lnTo>
                    <a:pt x="8" y="474"/>
                  </a:lnTo>
                  <a:lnTo>
                    <a:pt x="4" y="518"/>
                  </a:lnTo>
                  <a:lnTo>
                    <a:pt x="2" y="562"/>
                  </a:lnTo>
                  <a:lnTo>
                    <a:pt x="0" y="604"/>
                  </a:lnTo>
                  <a:lnTo>
                    <a:pt x="0" y="644"/>
                  </a:lnTo>
                  <a:lnTo>
                    <a:pt x="2" y="682"/>
                  </a:lnTo>
                  <a:lnTo>
                    <a:pt x="4" y="718"/>
                  </a:lnTo>
                  <a:lnTo>
                    <a:pt x="8" y="754"/>
                  </a:lnTo>
                  <a:lnTo>
                    <a:pt x="14" y="788"/>
                  </a:lnTo>
                  <a:lnTo>
                    <a:pt x="22" y="822"/>
                  </a:lnTo>
                  <a:lnTo>
                    <a:pt x="30" y="854"/>
                  </a:lnTo>
                  <a:lnTo>
                    <a:pt x="40" y="884"/>
                  </a:lnTo>
                  <a:lnTo>
                    <a:pt x="52" y="912"/>
                  </a:lnTo>
                  <a:lnTo>
                    <a:pt x="64" y="940"/>
                  </a:lnTo>
                  <a:lnTo>
                    <a:pt x="78" y="968"/>
                  </a:lnTo>
                  <a:lnTo>
                    <a:pt x="92" y="994"/>
                  </a:lnTo>
                  <a:lnTo>
                    <a:pt x="110" y="1018"/>
                  </a:lnTo>
                  <a:lnTo>
                    <a:pt x="128" y="1040"/>
                  </a:lnTo>
                  <a:lnTo>
                    <a:pt x="146" y="1062"/>
                  </a:lnTo>
                  <a:lnTo>
                    <a:pt x="166" y="1084"/>
                  </a:lnTo>
                  <a:lnTo>
                    <a:pt x="188" y="1104"/>
                  </a:lnTo>
                  <a:lnTo>
                    <a:pt x="210" y="1122"/>
                  </a:lnTo>
                  <a:lnTo>
                    <a:pt x="234" y="1140"/>
                  </a:lnTo>
                  <a:lnTo>
                    <a:pt x="260" y="1158"/>
                  </a:lnTo>
                  <a:lnTo>
                    <a:pt x="284" y="1172"/>
                  </a:lnTo>
                  <a:lnTo>
                    <a:pt x="310" y="1186"/>
                  </a:lnTo>
                  <a:lnTo>
                    <a:pt x="334" y="1198"/>
                  </a:lnTo>
                  <a:lnTo>
                    <a:pt x="362" y="1210"/>
                  </a:lnTo>
                  <a:lnTo>
                    <a:pt x="418" y="1230"/>
                  </a:lnTo>
                  <a:lnTo>
                    <a:pt x="478" y="1248"/>
                  </a:lnTo>
                  <a:lnTo>
                    <a:pt x="540" y="1262"/>
                  </a:lnTo>
                  <a:lnTo>
                    <a:pt x="606" y="1274"/>
                  </a:lnTo>
                  <a:lnTo>
                    <a:pt x="676" y="1282"/>
                  </a:lnTo>
                  <a:lnTo>
                    <a:pt x="748" y="1288"/>
                  </a:lnTo>
                  <a:lnTo>
                    <a:pt x="824" y="1292"/>
                  </a:lnTo>
                  <a:lnTo>
                    <a:pt x="904" y="1294"/>
                  </a:lnTo>
                  <a:lnTo>
                    <a:pt x="986" y="1294"/>
                  </a:lnTo>
                  <a:lnTo>
                    <a:pt x="1072" y="1292"/>
                  </a:lnTo>
                  <a:lnTo>
                    <a:pt x="1252" y="1284"/>
                  </a:lnTo>
                  <a:lnTo>
                    <a:pt x="1442" y="1274"/>
                  </a:lnTo>
                  <a:lnTo>
                    <a:pt x="1426" y="976"/>
                  </a:lnTo>
                  <a:close/>
                </a:path>
              </a:pathLst>
            </a:custGeom>
            <a:solidFill>
              <a:srgbClr val="1B4B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49" name="Freeform 35"/>
            <p:cNvSpPr>
              <a:spLocks/>
            </p:cNvSpPr>
            <p:nvPr/>
          </p:nvSpPr>
          <p:spPr bwMode="auto">
            <a:xfrm>
              <a:off x="3183164" y="4168775"/>
              <a:ext cx="2063750" cy="1781175"/>
            </a:xfrm>
            <a:custGeom>
              <a:avLst/>
              <a:gdLst>
                <a:gd name="T0" fmla="*/ 2047875 w 1300"/>
                <a:gd name="T1" fmla="*/ 1492250 h 1122"/>
                <a:gd name="T2" fmla="*/ 1520825 w 1300"/>
                <a:gd name="T3" fmla="*/ 1517650 h 1122"/>
                <a:gd name="T4" fmla="*/ 1177925 w 1300"/>
                <a:gd name="T5" fmla="*/ 1524000 h 1122"/>
                <a:gd name="T6" fmla="*/ 974725 w 1300"/>
                <a:gd name="T7" fmla="*/ 1514475 h 1122"/>
                <a:gd name="T8" fmla="*/ 793750 w 1300"/>
                <a:gd name="T9" fmla="*/ 1495425 h 1122"/>
                <a:gd name="T10" fmla="*/ 638175 w 1300"/>
                <a:gd name="T11" fmla="*/ 1460500 h 1122"/>
                <a:gd name="T12" fmla="*/ 508000 w 1300"/>
                <a:gd name="T13" fmla="*/ 1412875 h 1122"/>
                <a:gd name="T14" fmla="*/ 450850 w 1300"/>
                <a:gd name="T15" fmla="*/ 1381125 h 1122"/>
                <a:gd name="T16" fmla="*/ 371475 w 1300"/>
                <a:gd name="T17" fmla="*/ 1314450 h 1122"/>
                <a:gd name="T18" fmla="*/ 311150 w 1300"/>
                <a:gd name="T19" fmla="*/ 1222375 h 1122"/>
                <a:gd name="T20" fmla="*/ 273050 w 1300"/>
                <a:gd name="T21" fmla="*/ 1108075 h 1122"/>
                <a:gd name="T22" fmla="*/ 254000 w 1300"/>
                <a:gd name="T23" fmla="*/ 965200 h 1122"/>
                <a:gd name="T24" fmla="*/ 260350 w 1300"/>
                <a:gd name="T25" fmla="*/ 793750 h 1122"/>
                <a:gd name="T26" fmla="*/ 288925 w 1300"/>
                <a:gd name="T27" fmla="*/ 590550 h 1122"/>
                <a:gd name="T28" fmla="*/ 339725 w 1300"/>
                <a:gd name="T29" fmla="*/ 355600 h 1122"/>
                <a:gd name="T30" fmla="*/ 415925 w 1300"/>
                <a:gd name="T31" fmla="*/ 82550 h 1122"/>
                <a:gd name="T32" fmla="*/ 152400 w 1300"/>
                <a:gd name="T33" fmla="*/ 0 h 1122"/>
                <a:gd name="T34" fmla="*/ 76200 w 1300"/>
                <a:gd name="T35" fmla="*/ 311150 h 1122"/>
                <a:gd name="T36" fmla="*/ 28575 w 1300"/>
                <a:gd name="T37" fmla="*/ 584200 h 1122"/>
                <a:gd name="T38" fmla="*/ 3175 w 1300"/>
                <a:gd name="T39" fmla="*/ 825500 h 1122"/>
                <a:gd name="T40" fmla="*/ 3175 w 1300"/>
                <a:gd name="T41" fmla="*/ 984250 h 1122"/>
                <a:gd name="T42" fmla="*/ 12700 w 1300"/>
                <a:gd name="T43" fmla="*/ 1079500 h 1122"/>
                <a:gd name="T44" fmla="*/ 28575 w 1300"/>
                <a:gd name="T45" fmla="*/ 1168400 h 1122"/>
                <a:gd name="T46" fmla="*/ 53975 w 1300"/>
                <a:gd name="T47" fmla="*/ 1250950 h 1122"/>
                <a:gd name="T48" fmla="*/ 85725 w 1300"/>
                <a:gd name="T49" fmla="*/ 1327150 h 1122"/>
                <a:gd name="T50" fmla="*/ 127000 w 1300"/>
                <a:gd name="T51" fmla="*/ 1397000 h 1122"/>
                <a:gd name="T52" fmla="*/ 177800 w 1300"/>
                <a:gd name="T53" fmla="*/ 1463675 h 1122"/>
                <a:gd name="T54" fmla="*/ 234950 w 1300"/>
                <a:gd name="T55" fmla="*/ 1520825 h 1122"/>
                <a:gd name="T56" fmla="*/ 301625 w 1300"/>
                <a:gd name="T57" fmla="*/ 1574800 h 1122"/>
                <a:gd name="T58" fmla="*/ 339725 w 1300"/>
                <a:gd name="T59" fmla="*/ 1600200 h 1122"/>
                <a:gd name="T60" fmla="*/ 409575 w 1300"/>
                <a:gd name="T61" fmla="*/ 1638300 h 1122"/>
                <a:gd name="T62" fmla="*/ 485775 w 1300"/>
                <a:gd name="T63" fmla="*/ 1673225 h 1122"/>
                <a:gd name="T64" fmla="*/ 660400 w 1300"/>
                <a:gd name="T65" fmla="*/ 1727200 h 1122"/>
                <a:gd name="T66" fmla="*/ 850900 w 1300"/>
                <a:gd name="T67" fmla="*/ 1758950 h 1122"/>
                <a:gd name="T68" fmla="*/ 1063625 w 1300"/>
                <a:gd name="T69" fmla="*/ 1778000 h 1122"/>
                <a:gd name="T70" fmla="*/ 1292225 w 1300"/>
                <a:gd name="T71" fmla="*/ 1781175 h 1122"/>
                <a:gd name="T72" fmla="*/ 1536700 w 1300"/>
                <a:gd name="T73" fmla="*/ 1774825 h 1122"/>
                <a:gd name="T74" fmla="*/ 2063750 w 1300"/>
                <a:gd name="T75" fmla="*/ 1749425 h 1122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300" h="1122">
                  <a:moveTo>
                    <a:pt x="1290" y="940"/>
                  </a:moveTo>
                  <a:lnTo>
                    <a:pt x="1290" y="940"/>
                  </a:lnTo>
                  <a:lnTo>
                    <a:pt x="1118" y="950"/>
                  </a:lnTo>
                  <a:lnTo>
                    <a:pt x="958" y="956"/>
                  </a:lnTo>
                  <a:lnTo>
                    <a:pt x="810" y="960"/>
                  </a:lnTo>
                  <a:lnTo>
                    <a:pt x="742" y="960"/>
                  </a:lnTo>
                  <a:lnTo>
                    <a:pt x="676" y="958"/>
                  </a:lnTo>
                  <a:lnTo>
                    <a:pt x="614" y="954"/>
                  </a:lnTo>
                  <a:lnTo>
                    <a:pt x="554" y="950"/>
                  </a:lnTo>
                  <a:lnTo>
                    <a:pt x="500" y="942"/>
                  </a:lnTo>
                  <a:lnTo>
                    <a:pt x="448" y="932"/>
                  </a:lnTo>
                  <a:lnTo>
                    <a:pt x="402" y="920"/>
                  </a:lnTo>
                  <a:lnTo>
                    <a:pt x="358" y="906"/>
                  </a:lnTo>
                  <a:lnTo>
                    <a:pt x="320" y="890"/>
                  </a:lnTo>
                  <a:lnTo>
                    <a:pt x="284" y="870"/>
                  </a:lnTo>
                  <a:lnTo>
                    <a:pt x="258" y="850"/>
                  </a:lnTo>
                  <a:lnTo>
                    <a:pt x="234" y="828"/>
                  </a:lnTo>
                  <a:lnTo>
                    <a:pt x="214" y="802"/>
                  </a:lnTo>
                  <a:lnTo>
                    <a:pt x="196" y="770"/>
                  </a:lnTo>
                  <a:lnTo>
                    <a:pt x="182" y="736"/>
                  </a:lnTo>
                  <a:lnTo>
                    <a:pt x="172" y="698"/>
                  </a:lnTo>
                  <a:lnTo>
                    <a:pt x="164" y="656"/>
                  </a:lnTo>
                  <a:lnTo>
                    <a:pt x="160" y="608"/>
                  </a:lnTo>
                  <a:lnTo>
                    <a:pt x="160" y="556"/>
                  </a:lnTo>
                  <a:lnTo>
                    <a:pt x="164" y="500"/>
                  </a:lnTo>
                  <a:lnTo>
                    <a:pt x="172" y="438"/>
                  </a:lnTo>
                  <a:lnTo>
                    <a:pt x="182" y="372"/>
                  </a:lnTo>
                  <a:lnTo>
                    <a:pt x="196" y="300"/>
                  </a:lnTo>
                  <a:lnTo>
                    <a:pt x="214" y="224"/>
                  </a:lnTo>
                  <a:lnTo>
                    <a:pt x="236" y="140"/>
                  </a:lnTo>
                  <a:lnTo>
                    <a:pt x="262" y="52"/>
                  </a:lnTo>
                  <a:lnTo>
                    <a:pt x="96" y="0"/>
                  </a:lnTo>
                  <a:lnTo>
                    <a:pt x="70" y="102"/>
                  </a:lnTo>
                  <a:lnTo>
                    <a:pt x="48" y="196"/>
                  </a:lnTo>
                  <a:lnTo>
                    <a:pt x="30" y="284"/>
                  </a:lnTo>
                  <a:lnTo>
                    <a:pt x="18" y="368"/>
                  </a:lnTo>
                  <a:lnTo>
                    <a:pt x="8" y="446"/>
                  </a:lnTo>
                  <a:lnTo>
                    <a:pt x="2" y="520"/>
                  </a:lnTo>
                  <a:lnTo>
                    <a:pt x="0" y="588"/>
                  </a:lnTo>
                  <a:lnTo>
                    <a:pt x="2" y="620"/>
                  </a:lnTo>
                  <a:lnTo>
                    <a:pt x="4" y="650"/>
                  </a:lnTo>
                  <a:lnTo>
                    <a:pt x="8" y="680"/>
                  </a:lnTo>
                  <a:lnTo>
                    <a:pt x="12" y="708"/>
                  </a:lnTo>
                  <a:lnTo>
                    <a:pt x="18" y="736"/>
                  </a:lnTo>
                  <a:lnTo>
                    <a:pt x="26" y="764"/>
                  </a:lnTo>
                  <a:lnTo>
                    <a:pt x="34" y="788"/>
                  </a:lnTo>
                  <a:lnTo>
                    <a:pt x="44" y="814"/>
                  </a:lnTo>
                  <a:lnTo>
                    <a:pt x="54" y="836"/>
                  </a:lnTo>
                  <a:lnTo>
                    <a:pt x="66" y="860"/>
                  </a:lnTo>
                  <a:lnTo>
                    <a:pt x="80" y="880"/>
                  </a:lnTo>
                  <a:lnTo>
                    <a:pt x="96" y="902"/>
                  </a:lnTo>
                  <a:lnTo>
                    <a:pt x="112" y="922"/>
                  </a:lnTo>
                  <a:lnTo>
                    <a:pt x="130" y="940"/>
                  </a:lnTo>
                  <a:lnTo>
                    <a:pt x="148" y="958"/>
                  </a:lnTo>
                  <a:lnTo>
                    <a:pt x="168" y="976"/>
                  </a:lnTo>
                  <a:lnTo>
                    <a:pt x="190" y="992"/>
                  </a:lnTo>
                  <a:lnTo>
                    <a:pt x="214" y="1008"/>
                  </a:lnTo>
                  <a:lnTo>
                    <a:pt x="236" y="1020"/>
                  </a:lnTo>
                  <a:lnTo>
                    <a:pt x="258" y="1032"/>
                  </a:lnTo>
                  <a:lnTo>
                    <a:pt x="282" y="1044"/>
                  </a:lnTo>
                  <a:lnTo>
                    <a:pt x="306" y="1054"/>
                  </a:lnTo>
                  <a:lnTo>
                    <a:pt x="360" y="1072"/>
                  </a:lnTo>
                  <a:lnTo>
                    <a:pt x="416" y="1088"/>
                  </a:lnTo>
                  <a:lnTo>
                    <a:pt x="474" y="1100"/>
                  </a:lnTo>
                  <a:lnTo>
                    <a:pt x="536" y="1108"/>
                  </a:lnTo>
                  <a:lnTo>
                    <a:pt x="602" y="1114"/>
                  </a:lnTo>
                  <a:lnTo>
                    <a:pt x="670" y="1120"/>
                  </a:lnTo>
                  <a:lnTo>
                    <a:pt x="742" y="1122"/>
                  </a:lnTo>
                  <a:lnTo>
                    <a:pt x="814" y="1122"/>
                  </a:lnTo>
                  <a:lnTo>
                    <a:pt x="890" y="1122"/>
                  </a:lnTo>
                  <a:lnTo>
                    <a:pt x="968" y="1118"/>
                  </a:lnTo>
                  <a:lnTo>
                    <a:pt x="1130" y="1112"/>
                  </a:lnTo>
                  <a:lnTo>
                    <a:pt x="1300" y="1102"/>
                  </a:lnTo>
                  <a:lnTo>
                    <a:pt x="1290" y="940"/>
                  </a:lnTo>
                  <a:close/>
                </a:path>
              </a:pathLst>
            </a:custGeom>
            <a:solidFill>
              <a:srgbClr val="0D45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50" name="Freeform 36"/>
            <p:cNvSpPr>
              <a:spLocks/>
            </p:cNvSpPr>
            <p:nvPr/>
          </p:nvSpPr>
          <p:spPr bwMode="auto">
            <a:xfrm>
              <a:off x="7164614" y="4111625"/>
              <a:ext cx="2292350" cy="2054225"/>
            </a:xfrm>
            <a:custGeom>
              <a:avLst/>
              <a:gdLst>
                <a:gd name="T0" fmla="*/ 28575 w 1444"/>
                <a:gd name="T1" fmla="*/ 1549400 h 1294"/>
                <a:gd name="T2" fmla="*/ 555625 w 1444"/>
                <a:gd name="T3" fmla="*/ 1574800 h 1294"/>
                <a:gd name="T4" fmla="*/ 898525 w 1444"/>
                <a:gd name="T5" fmla="*/ 1581150 h 1294"/>
                <a:gd name="T6" fmla="*/ 1101725 w 1444"/>
                <a:gd name="T7" fmla="*/ 1571625 h 1294"/>
                <a:gd name="T8" fmla="*/ 1282700 w 1444"/>
                <a:gd name="T9" fmla="*/ 1552575 h 1294"/>
                <a:gd name="T10" fmla="*/ 1438275 w 1444"/>
                <a:gd name="T11" fmla="*/ 1517650 h 1294"/>
                <a:gd name="T12" fmla="*/ 1568450 w 1444"/>
                <a:gd name="T13" fmla="*/ 1470025 h 1294"/>
                <a:gd name="T14" fmla="*/ 1625600 w 1444"/>
                <a:gd name="T15" fmla="*/ 1438275 h 1294"/>
                <a:gd name="T16" fmla="*/ 1704975 w 1444"/>
                <a:gd name="T17" fmla="*/ 1371600 h 1294"/>
                <a:gd name="T18" fmla="*/ 1762125 w 1444"/>
                <a:gd name="T19" fmla="*/ 1279525 h 1294"/>
                <a:gd name="T20" fmla="*/ 1803400 w 1444"/>
                <a:gd name="T21" fmla="*/ 1165225 h 1294"/>
                <a:gd name="T22" fmla="*/ 1819275 w 1444"/>
                <a:gd name="T23" fmla="*/ 1022350 h 1294"/>
                <a:gd name="T24" fmla="*/ 1816100 w 1444"/>
                <a:gd name="T25" fmla="*/ 850900 h 1294"/>
                <a:gd name="T26" fmla="*/ 1787525 w 1444"/>
                <a:gd name="T27" fmla="*/ 647700 h 1294"/>
                <a:gd name="T28" fmla="*/ 1733550 w 1444"/>
                <a:gd name="T29" fmla="*/ 412750 h 1294"/>
                <a:gd name="T30" fmla="*/ 1657350 w 1444"/>
                <a:gd name="T31" fmla="*/ 139700 h 1294"/>
                <a:gd name="T32" fmla="*/ 2111375 w 1444"/>
                <a:gd name="T33" fmla="*/ 0 h 1294"/>
                <a:gd name="T34" fmla="*/ 2209800 w 1444"/>
                <a:gd name="T35" fmla="*/ 361950 h 1294"/>
                <a:gd name="T36" fmla="*/ 2257425 w 1444"/>
                <a:gd name="T37" fmla="*/ 603250 h 1294"/>
                <a:gd name="T38" fmla="*/ 2276475 w 1444"/>
                <a:gd name="T39" fmla="*/ 752475 h 1294"/>
                <a:gd name="T40" fmla="*/ 2289175 w 1444"/>
                <a:gd name="T41" fmla="*/ 892175 h 1294"/>
                <a:gd name="T42" fmla="*/ 2292350 w 1444"/>
                <a:gd name="T43" fmla="*/ 1022350 h 1294"/>
                <a:gd name="T44" fmla="*/ 2282825 w 1444"/>
                <a:gd name="T45" fmla="*/ 1139825 h 1294"/>
                <a:gd name="T46" fmla="*/ 2266950 w 1444"/>
                <a:gd name="T47" fmla="*/ 1250950 h 1294"/>
                <a:gd name="T48" fmla="*/ 2244725 w 1444"/>
                <a:gd name="T49" fmla="*/ 1355725 h 1294"/>
                <a:gd name="T50" fmla="*/ 2209800 w 1444"/>
                <a:gd name="T51" fmla="*/ 1447800 h 1294"/>
                <a:gd name="T52" fmla="*/ 2168525 w 1444"/>
                <a:gd name="T53" fmla="*/ 1536700 h 1294"/>
                <a:gd name="T54" fmla="*/ 2117725 w 1444"/>
                <a:gd name="T55" fmla="*/ 1616075 h 1294"/>
                <a:gd name="T56" fmla="*/ 2060575 w 1444"/>
                <a:gd name="T57" fmla="*/ 1685925 h 1294"/>
                <a:gd name="T58" fmla="*/ 1993900 w 1444"/>
                <a:gd name="T59" fmla="*/ 1752600 h 1294"/>
                <a:gd name="T60" fmla="*/ 1917700 w 1444"/>
                <a:gd name="T61" fmla="*/ 1809750 h 1294"/>
                <a:gd name="T62" fmla="*/ 1879600 w 1444"/>
                <a:gd name="T63" fmla="*/ 1838325 h 1294"/>
                <a:gd name="T64" fmla="*/ 1800225 w 1444"/>
                <a:gd name="T65" fmla="*/ 1882775 h 1294"/>
                <a:gd name="T66" fmla="*/ 1717675 w 1444"/>
                <a:gd name="T67" fmla="*/ 1920875 h 1294"/>
                <a:gd name="T68" fmla="*/ 1533525 w 1444"/>
                <a:gd name="T69" fmla="*/ 1981200 h 1294"/>
                <a:gd name="T70" fmla="*/ 1330325 w 1444"/>
                <a:gd name="T71" fmla="*/ 2022475 h 1294"/>
                <a:gd name="T72" fmla="*/ 1101725 w 1444"/>
                <a:gd name="T73" fmla="*/ 2044700 h 1294"/>
                <a:gd name="T74" fmla="*/ 857250 w 1444"/>
                <a:gd name="T75" fmla="*/ 2054225 h 1294"/>
                <a:gd name="T76" fmla="*/ 590550 w 1444"/>
                <a:gd name="T77" fmla="*/ 2051050 h 1294"/>
                <a:gd name="T78" fmla="*/ 0 w 1444"/>
                <a:gd name="T79" fmla="*/ 2022475 h 129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1444" h="1294">
                  <a:moveTo>
                    <a:pt x="18" y="976"/>
                  </a:moveTo>
                  <a:lnTo>
                    <a:pt x="18" y="976"/>
                  </a:lnTo>
                  <a:lnTo>
                    <a:pt x="190" y="986"/>
                  </a:lnTo>
                  <a:lnTo>
                    <a:pt x="350" y="992"/>
                  </a:lnTo>
                  <a:lnTo>
                    <a:pt x="498" y="996"/>
                  </a:lnTo>
                  <a:lnTo>
                    <a:pt x="566" y="996"/>
                  </a:lnTo>
                  <a:lnTo>
                    <a:pt x="632" y="994"/>
                  </a:lnTo>
                  <a:lnTo>
                    <a:pt x="694" y="990"/>
                  </a:lnTo>
                  <a:lnTo>
                    <a:pt x="752" y="986"/>
                  </a:lnTo>
                  <a:lnTo>
                    <a:pt x="808" y="978"/>
                  </a:lnTo>
                  <a:lnTo>
                    <a:pt x="858" y="968"/>
                  </a:lnTo>
                  <a:lnTo>
                    <a:pt x="906" y="956"/>
                  </a:lnTo>
                  <a:lnTo>
                    <a:pt x="950" y="942"/>
                  </a:lnTo>
                  <a:lnTo>
                    <a:pt x="988" y="926"/>
                  </a:lnTo>
                  <a:lnTo>
                    <a:pt x="1024" y="906"/>
                  </a:lnTo>
                  <a:lnTo>
                    <a:pt x="1050" y="886"/>
                  </a:lnTo>
                  <a:lnTo>
                    <a:pt x="1074" y="864"/>
                  </a:lnTo>
                  <a:lnTo>
                    <a:pt x="1094" y="838"/>
                  </a:lnTo>
                  <a:lnTo>
                    <a:pt x="1110" y="806"/>
                  </a:lnTo>
                  <a:lnTo>
                    <a:pt x="1124" y="772"/>
                  </a:lnTo>
                  <a:lnTo>
                    <a:pt x="1136" y="734"/>
                  </a:lnTo>
                  <a:lnTo>
                    <a:pt x="1142" y="692"/>
                  </a:lnTo>
                  <a:lnTo>
                    <a:pt x="1146" y="644"/>
                  </a:lnTo>
                  <a:lnTo>
                    <a:pt x="1146" y="592"/>
                  </a:lnTo>
                  <a:lnTo>
                    <a:pt x="1144" y="536"/>
                  </a:lnTo>
                  <a:lnTo>
                    <a:pt x="1136" y="474"/>
                  </a:lnTo>
                  <a:lnTo>
                    <a:pt x="1126" y="408"/>
                  </a:lnTo>
                  <a:lnTo>
                    <a:pt x="1112" y="336"/>
                  </a:lnTo>
                  <a:lnTo>
                    <a:pt x="1092" y="260"/>
                  </a:lnTo>
                  <a:lnTo>
                    <a:pt x="1070" y="176"/>
                  </a:lnTo>
                  <a:lnTo>
                    <a:pt x="1044" y="88"/>
                  </a:lnTo>
                  <a:lnTo>
                    <a:pt x="1330" y="0"/>
                  </a:lnTo>
                  <a:lnTo>
                    <a:pt x="1364" y="118"/>
                  </a:lnTo>
                  <a:lnTo>
                    <a:pt x="1392" y="228"/>
                  </a:lnTo>
                  <a:lnTo>
                    <a:pt x="1414" y="332"/>
                  </a:lnTo>
                  <a:lnTo>
                    <a:pt x="1422" y="380"/>
                  </a:lnTo>
                  <a:lnTo>
                    <a:pt x="1430" y="428"/>
                  </a:lnTo>
                  <a:lnTo>
                    <a:pt x="1434" y="474"/>
                  </a:lnTo>
                  <a:lnTo>
                    <a:pt x="1440" y="518"/>
                  </a:lnTo>
                  <a:lnTo>
                    <a:pt x="1442" y="562"/>
                  </a:lnTo>
                  <a:lnTo>
                    <a:pt x="1444" y="604"/>
                  </a:lnTo>
                  <a:lnTo>
                    <a:pt x="1444" y="644"/>
                  </a:lnTo>
                  <a:lnTo>
                    <a:pt x="1442" y="682"/>
                  </a:lnTo>
                  <a:lnTo>
                    <a:pt x="1438" y="718"/>
                  </a:lnTo>
                  <a:lnTo>
                    <a:pt x="1434" y="754"/>
                  </a:lnTo>
                  <a:lnTo>
                    <a:pt x="1428" y="788"/>
                  </a:lnTo>
                  <a:lnTo>
                    <a:pt x="1422" y="822"/>
                  </a:lnTo>
                  <a:lnTo>
                    <a:pt x="1414" y="854"/>
                  </a:lnTo>
                  <a:lnTo>
                    <a:pt x="1404" y="884"/>
                  </a:lnTo>
                  <a:lnTo>
                    <a:pt x="1392" y="912"/>
                  </a:lnTo>
                  <a:lnTo>
                    <a:pt x="1380" y="940"/>
                  </a:lnTo>
                  <a:lnTo>
                    <a:pt x="1366" y="968"/>
                  </a:lnTo>
                  <a:lnTo>
                    <a:pt x="1350" y="994"/>
                  </a:lnTo>
                  <a:lnTo>
                    <a:pt x="1334" y="1018"/>
                  </a:lnTo>
                  <a:lnTo>
                    <a:pt x="1316" y="1040"/>
                  </a:lnTo>
                  <a:lnTo>
                    <a:pt x="1298" y="1062"/>
                  </a:lnTo>
                  <a:lnTo>
                    <a:pt x="1276" y="1084"/>
                  </a:lnTo>
                  <a:lnTo>
                    <a:pt x="1256" y="1104"/>
                  </a:lnTo>
                  <a:lnTo>
                    <a:pt x="1232" y="1122"/>
                  </a:lnTo>
                  <a:lnTo>
                    <a:pt x="1208" y="1140"/>
                  </a:lnTo>
                  <a:lnTo>
                    <a:pt x="1184" y="1158"/>
                  </a:lnTo>
                  <a:lnTo>
                    <a:pt x="1160" y="1172"/>
                  </a:lnTo>
                  <a:lnTo>
                    <a:pt x="1134" y="1186"/>
                  </a:lnTo>
                  <a:lnTo>
                    <a:pt x="1108" y="1198"/>
                  </a:lnTo>
                  <a:lnTo>
                    <a:pt x="1082" y="1210"/>
                  </a:lnTo>
                  <a:lnTo>
                    <a:pt x="1026" y="1230"/>
                  </a:lnTo>
                  <a:lnTo>
                    <a:pt x="966" y="1248"/>
                  </a:lnTo>
                  <a:lnTo>
                    <a:pt x="904" y="1262"/>
                  </a:lnTo>
                  <a:lnTo>
                    <a:pt x="838" y="1274"/>
                  </a:lnTo>
                  <a:lnTo>
                    <a:pt x="768" y="1282"/>
                  </a:lnTo>
                  <a:lnTo>
                    <a:pt x="694" y="1288"/>
                  </a:lnTo>
                  <a:lnTo>
                    <a:pt x="618" y="1292"/>
                  </a:lnTo>
                  <a:lnTo>
                    <a:pt x="540" y="1294"/>
                  </a:lnTo>
                  <a:lnTo>
                    <a:pt x="458" y="1294"/>
                  </a:lnTo>
                  <a:lnTo>
                    <a:pt x="372" y="1292"/>
                  </a:lnTo>
                  <a:lnTo>
                    <a:pt x="192" y="1284"/>
                  </a:lnTo>
                  <a:lnTo>
                    <a:pt x="0" y="1274"/>
                  </a:lnTo>
                  <a:lnTo>
                    <a:pt x="18" y="976"/>
                  </a:lnTo>
                  <a:close/>
                </a:path>
              </a:pathLst>
            </a:custGeom>
            <a:solidFill>
              <a:srgbClr val="7B52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51" name="Freeform 37"/>
            <p:cNvSpPr>
              <a:spLocks/>
            </p:cNvSpPr>
            <p:nvPr/>
          </p:nvSpPr>
          <p:spPr bwMode="auto">
            <a:xfrm>
              <a:off x="7177314" y="4168775"/>
              <a:ext cx="2060575" cy="1781175"/>
            </a:xfrm>
            <a:custGeom>
              <a:avLst/>
              <a:gdLst>
                <a:gd name="T0" fmla="*/ 15875 w 1298"/>
                <a:gd name="T1" fmla="*/ 1492250 h 1122"/>
                <a:gd name="T2" fmla="*/ 542925 w 1298"/>
                <a:gd name="T3" fmla="*/ 1517650 h 1122"/>
                <a:gd name="T4" fmla="*/ 885825 w 1298"/>
                <a:gd name="T5" fmla="*/ 1524000 h 1122"/>
                <a:gd name="T6" fmla="*/ 1089025 w 1298"/>
                <a:gd name="T7" fmla="*/ 1514475 h 1122"/>
                <a:gd name="T8" fmla="*/ 1270000 w 1298"/>
                <a:gd name="T9" fmla="*/ 1495425 h 1122"/>
                <a:gd name="T10" fmla="*/ 1425575 w 1298"/>
                <a:gd name="T11" fmla="*/ 1460500 h 1122"/>
                <a:gd name="T12" fmla="*/ 1555750 w 1298"/>
                <a:gd name="T13" fmla="*/ 1412875 h 1122"/>
                <a:gd name="T14" fmla="*/ 1612900 w 1298"/>
                <a:gd name="T15" fmla="*/ 1381125 h 1122"/>
                <a:gd name="T16" fmla="*/ 1692275 w 1298"/>
                <a:gd name="T17" fmla="*/ 1314450 h 1122"/>
                <a:gd name="T18" fmla="*/ 1749425 w 1298"/>
                <a:gd name="T19" fmla="*/ 1222375 h 1122"/>
                <a:gd name="T20" fmla="*/ 1790700 w 1298"/>
                <a:gd name="T21" fmla="*/ 1108075 h 1122"/>
                <a:gd name="T22" fmla="*/ 1806575 w 1298"/>
                <a:gd name="T23" fmla="*/ 965200 h 1122"/>
                <a:gd name="T24" fmla="*/ 1803400 w 1298"/>
                <a:gd name="T25" fmla="*/ 793750 h 1122"/>
                <a:gd name="T26" fmla="*/ 1774825 w 1298"/>
                <a:gd name="T27" fmla="*/ 590550 h 1122"/>
                <a:gd name="T28" fmla="*/ 1720850 w 1298"/>
                <a:gd name="T29" fmla="*/ 355600 h 1122"/>
                <a:gd name="T30" fmla="*/ 1644650 w 1298"/>
                <a:gd name="T31" fmla="*/ 82550 h 1122"/>
                <a:gd name="T32" fmla="*/ 1911350 w 1298"/>
                <a:gd name="T33" fmla="*/ 0 h 1122"/>
                <a:gd name="T34" fmla="*/ 1984375 w 1298"/>
                <a:gd name="T35" fmla="*/ 311150 h 1122"/>
                <a:gd name="T36" fmla="*/ 2035175 w 1298"/>
                <a:gd name="T37" fmla="*/ 584200 h 1122"/>
                <a:gd name="T38" fmla="*/ 2060575 w 1298"/>
                <a:gd name="T39" fmla="*/ 825500 h 1122"/>
                <a:gd name="T40" fmla="*/ 2060575 w 1298"/>
                <a:gd name="T41" fmla="*/ 984250 h 1122"/>
                <a:gd name="T42" fmla="*/ 2051050 w 1298"/>
                <a:gd name="T43" fmla="*/ 1079500 h 1122"/>
                <a:gd name="T44" fmla="*/ 2032000 w 1298"/>
                <a:gd name="T45" fmla="*/ 1168400 h 1122"/>
                <a:gd name="T46" fmla="*/ 2009775 w 1298"/>
                <a:gd name="T47" fmla="*/ 1250950 h 1122"/>
                <a:gd name="T48" fmla="*/ 1974850 w 1298"/>
                <a:gd name="T49" fmla="*/ 1327150 h 1122"/>
                <a:gd name="T50" fmla="*/ 1933575 w 1298"/>
                <a:gd name="T51" fmla="*/ 1397000 h 1122"/>
                <a:gd name="T52" fmla="*/ 1885950 w 1298"/>
                <a:gd name="T53" fmla="*/ 1463675 h 1122"/>
                <a:gd name="T54" fmla="*/ 1828800 w 1298"/>
                <a:gd name="T55" fmla="*/ 1520825 h 1122"/>
                <a:gd name="T56" fmla="*/ 1762125 w 1298"/>
                <a:gd name="T57" fmla="*/ 1574800 h 1122"/>
                <a:gd name="T58" fmla="*/ 1724025 w 1298"/>
                <a:gd name="T59" fmla="*/ 1600200 h 1122"/>
                <a:gd name="T60" fmla="*/ 1654175 w 1298"/>
                <a:gd name="T61" fmla="*/ 1638300 h 1122"/>
                <a:gd name="T62" fmla="*/ 1574800 w 1298"/>
                <a:gd name="T63" fmla="*/ 1673225 h 1122"/>
                <a:gd name="T64" fmla="*/ 1403350 w 1298"/>
                <a:gd name="T65" fmla="*/ 1727200 h 1122"/>
                <a:gd name="T66" fmla="*/ 1209675 w 1298"/>
                <a:gd name="T67" fmla="*/ 1758950 h 1122"/>
                <a:gd name="T68" fmla="*/ 996950 w 1298"/>
                <a:gd name="T69" fmla="*/ 1778000 h 1122"/>
                <a:gd name="T70" fmla="*/ 768350 w 1298"/>
                <a:gd name="T71" fmla="*/ 1781175 h 1122"/>
                <a:gd name="T72" fmla="*/ 523875 w 1298"/>
                <a:gd name="T73" fmla="*/ 1774825 h 1122"/>
                <a:gd name="T74" fmla="*/ 0 w 1298"/>
                <a:gd name="T75" fmla="*/ 1749425 h 1122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298" h="1122">
                  <a:moveTo>
                    <a:pt x="10" y="940"/>
                  </a:moveTo>
                  <a:lnTo>
                    <a:pt x="10" y="940"/>
                  </a:lnTo>
                  <a:lnTo>
                    <a:pt x="182" y="950"/>
                  </a:lnTo>
                  <a:lnTo>
                    <a:pt x="342" y="956"/>
                  </a:lnTo>
                  <a:lnTo>
                    <a:pt x="490" y="960"/>
                  </a:lnTo>
                  <a:lnTo>
                    <a:pt x="558" y="960"/>
                  </a:lnTo>
                  <a:lnTo>
                    <a:pt x="624" y="958"/>
                  </a:lnTo>
                  <a:lnTo>
                    <a:pt x="686" y="954"/>
                  </a:lnTo>
                  <a:lnTo>
                    <a:pt x="744" y="950"/>
                  </a:lnTo>
                  <a:lnTo>
                    <a:pt x="800" y="942"/>
                  </a:lnTo>
                  <a:lnTo>
                    <a:pt x="850" y="932"/>
                  </a:lnTo>
                  <a:lnTo>
                    <a:pt x="898" y="920"/>
                  </a:lnTo>
                  <a:lnTo>
                    <a:pt x="942" y="906"/>
                  </a:lnTo>
                  <a:lnTo>
                    <a:pt x="980" y="890"/>
                  </a:lnTo>
                  <a:lnTo>
                    <a:pt x="1016" y="870"/>
                  </a:lnTo>
                  <a:lnTo>
                    <a:pt x="1042" y="850"/>
                  </a:lnTo>
                  <a:lnTo>
                    <a:pt x="1066" y="828"/>
                  </a:lnTo>
                  <a:lnTo>
                    <a:pt x="1086" y="802"/>
                  </a:lnTo>
                  <a:lnTo>
                    <a:pt x="1102" y="770"/>
                  </a:lnTo>
                  <a:lnTo>
                    <a:pt x="1116" y="736"/>
                  </a:lnTo>
                  <a:lnTo>
                    <a:pt x="1128" y="698"/>
                  </a:lnTo>
                  <a:lnTo>
                    <a:pt x="1134" y="656"/>
                  </a:lnTo>
                  <a:lnTo>
                    <a:pt x="1138" y="608"/>
                  </a:lnTo>
                  <a:lnTo>
                    <a:pt x="1138" y="556"/>
                  </a:lnTo>
                  <a:lnTo>
                    <a:pt x="1136" y="500"/>
                  </a:lnTo>
                  <a:lnTo>
                    <a:pt x="1128" y="438"/>
                  </a:lnTo>
                  <a:lnTo>
                    <a:pt x="1118" y="372"/>
                  </a:lnTo>
                  <a:lnTo>
                    <a:pt x="1104" y="300"/>
                  </a:lnTo>
                  <a:lnTo>
                    <a:pt x="1084" y="224"/>
                  </a:lnTo>
                  <a:lnTo>
                    <a:pt x="1062" y="140"/>
                  </a:lnTo>
                  <a:lnTo>
                    <a:pt x="1036" y="52"/>
                  </a:lnTo>
                  <a:lnTo>
                    <a:pt x="1204" y="0"/>
                  </a:lnTo>
                  <a:lnTo>
                    <a:pt x="1228" y="102"/>
                  </a:lnTo>
                  <a:lnTo>
                    <a:pt x="1250" y="196"/>
                  </a:lnTo>
                  <a:lnTo>
                    <a:pt x="1268" y="284"/>
                  </a:lnTo>
                  <a:lnTo>
                    <a:pt x="1282" y="368"/>
                  </a:lnTo>
                  <a:lnTo>
                    <a:pt x="1292" y="446"/>
                  </a:lnTo>
                  <a:lnTo>
                    <a:pt x="1298" y="520"/>
                  </a:lnTo>
                  <a:lnTo>
                    <a:pt x="1298" y="588"/>
                  </a:lnTo>
                  <a:lnTo>
                    <a:pt x="1298" y="620"/>
                  </a:lnTo>
                  <a:lnTo>
                    <a:pt x="1294" y="650"/>
                  </a:lnTo>
                  <a:lnTo>
                    <a:pt x="1292" y="680"/>
                  </a:lnTo>
                  <a:lnTo>
                    <a:pt x="1286" y="708"/>
                  </a:lnTo>
                  <a:lnTo>
                    <a:pt x="1280" y="736"/>
                  </a:lnTo>
                  <a:lnTo>
                    <a:pt x="1274" y="764"/>
                  </a:lnTo>
                  <a:lnTo>
                    <a:pt x="1266" y="788"/>
                  </a:lnTo>
                  <a:lnTo>
                    <a:pt x="1256" y="814"/>
                  </a:lnTo>
                  <a:lnTo>
                    <a:pt x="1244" y="836"/>
                  </a:lnTo>
                  <a:lnTo>
                    <a:pt x="1232" y="860"/>
                  </a:lnTo>
                  <a:lnTo>
                    <a:pt x="1218" y="880"/>
                  </a:lnTo>
                  <a:lnTo>
                    <a:pt x="1204" y="902"/>
                  </a:lnTo>
                  <a:lnTo>
                    <a:pt x="1188" y="922"/>
                  </a:lnTo>
                  <a:lnTo>
                    <a:pt x="1170" y="940"/>
                  </a:lnTo>
                  <a:lnTo>
                    <a:pt x="1152" y="958"/>
                  </a:lnTo>
                  <a:lnTo>
                    <a:pt x="1130" y="976"/>
                  </a:lnTo>
                  <a:lnTo>
                    <a:pt x="1110" y="992"/>
                  </a:lnTo>
                  <a:lnTo>
                    <a:pt x="1086" y="1008"/>
                  </a:lnTo>
                  <a:lnTo>
                    <a:pt x="1064" y="1020"/>
                  </a:lnTo>
                  <a:lnTo>
                    <a:pt x="1042" y="1032"/>
                  </a:lnTo>
                  <a:lnTo>
                    <a:pt x="1018" y="1044"/>
                  </a:lnTo>
                  <a:lnTo>
                    <a:pt x="992" y="1054"/>
                  </a:lnTo>
                  <a:lnTo>
                    <a:pt x="940" y="1072"/>
                  </a:lnTo>
                  <a:lnTo>
                    <a:pt x="884" y="1088"/>
                  </a:lnTo>
                  <a:lnTo>
                    <a:pt x="824" y="1100"/>
                  </a:lnTo>
                  <a:lnTo>
                    <a:pt x="762" y="1108"/>
                  </a:lnTo>
                  <a:lnTo>
                    <a:pt x="698" y="1114"/>
                  </a:lnTo>
                  <a:lnTo>
                    <a:pt x="628" y="1120"/>
                  </a:lnTo>
                  <a:lnTo>
                    <a:pt x="558" y="1122"/>
                  </a:lnTo>
                  <a:lnTo>
                    <a:pt x="484" y="1122"/>
                  </a:lnTo>
                  <a:lnTo>
                    <a:pt x="408" y="1122"/>
                  </a:lnTo>
                  <a:lnTo>
                    <a:pt x="330" y="1118"/>
                  </a:lnTo>
                  <a:lnTo>
                    <a:pt x="168" y="1112"/>
                  </a:lnTo>
                  <a:lnTo>
                    <a:pt x="0" y="1102"/>
                  </a:lnTo>
                  <a:lnTo>
                    <a:pt x="10" y="940"/>
                  </a:lnTo>
                  <a:close/>
                </a:path>
              </a:pathLst>
            </a:custGeom>
            <a:solidFill>
              <a:srgbClr val="5641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52" name="Freeform 38"/>
            <p:cNvSpPr>
              <a:spLocks noEditPoints="1"/>
            </p:cNvSpPr>
            <p:nvPr/>
          </p:nvSpPr>
          <p:spPr bwMode="auto">
            <a:xfrm>
              <a:off x="8520339" y="2708275"/>
              <a:ext cx="473075" cy="1012825"/>
            </a:xfrm>
            <a:custGeom>
              <a:avLst/>
              <a:gdLst>
                <a:gd name="T0" fmla="*/ 0 w 298"/>
                <a:gd name="T1" fmla="*/ 219075 h 638"/>
                <a:gd name="T2" fmla="*/ 0 w 298"/>
                <a:gd name="T3" fmla="*/ 219075 h 638"/>
                <a:gd name="T4" fmla="*/ 34925 w 298"/>
                <a:gd name="T5" fmla="*/ 996950 h 638"/>
                <a:gd name="T6" fmla="*/ 34925 w 298"/>
                <a:gd name="T7" fmla="*/ 996950 h 638"/>
                <a:gd name="T8" fmla="*/ 38100 w 298"/>
                <a:gd name="T9" fmla="*/ 1003300 h 638"/>
                <a:gd name="T10" fmla="*/ 41275 w 298"/>
                <a:gd name="T11" fmla="*/ 1009650 h 638"/>
                <a:gd name="T12" fmla="*/ 47625 w 298"/>
                <a:gd name="T13" fmla="*/ 1012825 h 638"/>
                <a:gd name="T14" fmla="*/ 57150 w 298"/>
                <a:gd name="T15" fmla="*/ 1012825 h 638"/>
                <a:gd name="T16" fmla="*/ 254000 w 298"/>
                <a:gd name="T17" fmla="*/ 1003300 h 638"/>
                <a:gd name="T18" fmla="*/ 454025 w 298"/>
                <a:gd name="T19" fmla="*/ 993775 h 638"/>
                <a:gd name="T20" fmla="*/ 454025 w 298"/>
                <a:gd name="T21" fmla="*/ 993775 h 638"/>
                <a:gd name="T22" fmla="*/ 460375 w 298"/>
                <a:gd name="T23" fmla="*/ 993775 h 638"/>
                <a:gd name="T24" fmla="*/ 466725 w 298"/>
                <a:gd name="T25" fmla="*/ 987425 h 638"/>
                <a:gd name="T26" fmla="*/ 469900 w 298"/>
                <a:gd name="T27" fmla="*/ 981075 h 638"/>
                <a:gd name="T28" fmla="*/ 473075 w 298"/>
                <a:gd name="T29" fmla="*/ 974725 h 638"/>
                <a:gd name="T30" fmla="*/ 434975 w 298"/>
                <a:gd name="T31" fmla="*/ 196850 h 638"/>
                <a:gd name="T32" fmla="*/ 431800 w 298"/>
                <a:gd name="T33" fmla="*/ 196850 h 638"/>
                <a:gd name="T34" fmla="*/ 431800 w 298"/>
                <a:gd name="T35" fmla="*/ 196850 h 638"/>
                <a:gd name="T36" fmla="*/ 425450 w 298"/>
                <a:gd name="T37" fmla="*/ 174625 h 638"/>
                <a:gd name="T38" fmla="*/ 406400 w 298"/>
                <a:gd name="T39" fmla="*/ 146050 h 638"/>
                <a:gd name="T40" fmla="*/ 384175 w 298"/>
                <a:gd name="T41" fmla="*/ 114300 h 638"/>
                <a:gd name="T42" fmla="*/ 352425 w 298"/>
                <a:gd name="T43" fmla="*/ 82550 h 638"/>
                <a:gd name="T44" fmla="*/ 317500 w 298"/>
                <a:gd name="T45" fmla="*/ 50800 h 638"/>
                <a:gd name="T46" fmla="*/ 279400 w 298"/>
                <a:gd name="T47" fmla="*/ 25400 h 638"/>
                <a:gd name="T48" fmla="*/ 260350 w 298"/>
                <a:gd name="T49" fmla="*/ 15875 h 638"/>
                <a:gd name="T50" fmla="*/ 241300 w 298"/>
                <a:gd name="T51" fmla="*/ 9525 h 638"/>
                <a:gd name="T52" fmla="*/ 225425 w 298"/>
                <a:gd name="T53" fmla="*/ 3175 h 638"/>
                <a:gd name="T54" fmla="*/ 206375 w 298"/>
                <a:gd name="T55" fmla="*/ 0 h 638"/>
                <a:gd name="T56" fmla="*/ 206375 w 298"/>
                <a:gd name="T57" fmla="*/ 0 h 638"/>
                <a:gd name="T58" fmla="*/ 190500 w 298"/>
                <a:gd name="T59" fmla="*/ 3175 h 638"/>
                <a:gd name="T60" fmla="*/ 171450 w 298"/>
                <a:gd name="T61" fmla="*/ 12700 h 638"/>
                <a:gd name="T62" fmla="*/ 152400 w 298"/>
                <a:gd name="T63" fmla="*/ 22225 h 638"/>
                <a:gd name="T64" fmla="*/ 136525 w 298"/>
                <a:gd name="T65" fmla="*/ 31750 h 638"/>
                <a:gd name="T66" fmla="*/ 101600 w 298"/>
                <a:gd name="T67" fmla="*/ 63500 h 638"/>
                <a:gd name="T68" fmla="*/ 69850 w 298"/>
                <a:gd name="T69" fmla="*/ 95250 h 638"/>
                <a:gd name="T70" fmla="*/ 41275 w 298"/>
                <a:gd name="T71" fmla="*/ 130175 h 638"/>
                <a:gd name="T72" fmla="*/ 19050 w 298"/>
                <a:gd name="T73" fmla="*/ 165100 h 638"/>
                <a:gd name="T74" fmla="*/ 6350 w 298"/>
                <a:gd name="T75" fmla="*/ 193675 h 638"/>
                <a:gd name="T76" fmla="*/ 0 w 298"/>
                <a:gd name="T77" fmla="*/ 219075 h 638"/>
                <a:gd name="T78" fmla="*/ 0 w 298"/>
                <a:gd name="T79" fmla="*/ 219075 h 638"/>
                <a:gd name="T80" fmla="*/ 209550 w 298"/>
                <a:gd name="T81" fmla="*/ 47625 h 638"/>
                <a:gd name="T82" fmla="*/ 209550 w 298"/>
                <a:gd name="T83" fmla="*/ 47625 h 638"/>
                <a:gd name="T84" fmla="*/ 209550 w 298"/>
                <a:gd name="T85" fmla="*/ 47625 h 638"/>
                <a:gd name="T86" fmla="*/ 222250 w 298"/>
                <a:gd name="T87" fmla="*/ 47625 h 638"/>
                <a:gd name="T88" fmla="*/ 231775 w 298"/>
                <a:gd name="T89" fmla="*/ 53975 h 638"/>
                <a:gd name="T90" fmla="*/ 238125 w 298"/>
                <a:gd name="T91" fmla="*/ 63500 h 638"/>
                <a:gd name="T92" fmla="*/ 241300 w 298"/>
                <a:gd name="T93" fmla="*/ 76200 h 638"/>
                <a:gd name="T94" fmla="*/ 241300 w 298"/>
                <a:gd name="T95" fmla="*/ 76200 h 638"/>
                <a:gd name="T96" fmla="*/ 241300 w 298"/>
                <a:gd name="T97" fmla="*/ 88900 h 638"/>
                <a:gd name="T98" fmla="*/ 234950 w 298"/>
                <a:gd name="T99" fmla="*/ 98425 h 638"/>
                <a:gd name="T100" fmla="*/ 225425 w 298"/>
                <a:gd name="T101" fmla="*/ 107950 h 638"/>
                <a:gd name="T102" fmla="*/ 212725 w 298"/>
                <a:gd name="T103" fmla="*/ 111125 h 638"/>
                <a:gd name="T104" fmla="*/ 212725 w 298"/>
                <a:gd name="T105" fmla="*/ 111125 h 638"/>
                <a:gd name="T106" fmla="*/ 200025 w 298"/>
                <a:gd name="T107" fmla="*/ 107950 h 638"/>
                <a:gd name="T108" fmla="*/ 190500 w 298"/>
                <a:gd name="T109" fmla="*/ 101600 h 638"/>
                <a:gd name="T110" fmla="*/ 180975 w 298"/>
                <a:gd name="T111" fmla="*/ 92075 h 638"/>
                <a:gd name="T112" fmla="*/ 177800 w 298"/>
                <a:gd name="T113" fmla="*/ 79375 h 638"/>
                <a:gd name="T114" fmla="*/ 177800 w 298"/>
                <a:gd name="T115" fmla="*/ 79375 h 638"/>
                <a:gd name="T116" fmla="*/ 180975 w 298"/>
                <a:gd name="T117" fmla="*/ 66675 h 638"/>
                <a:gd name="T118" fmla="*/ 187325 w 298"/>
                <a:gd name="T119" fmla="*/ 57150 h 638"/>
                <a:gd name="T120" fmla="*/ 196850 w 298"/>
                <a:gd name="T121" fmla="*/ 50800 h 638"/>
                <a:gd name="T122" fmla="*/ 209550 w 298"/>
                <a:gd name="T123" fmla="*/ 47625 h 638"/>
                <a:gd name="T124" fmla="*/ 209550 w 298"/>
                <a:gd name="T125" fmla="*/ 47625 h 63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298" h="638">
                  <a:moveTo>
                    <a:pt x="0" y="138"/>
                  </a:moveTo>
                  <a:lnTo>
                    <a:pt x="0" y="138"/>
                  </a:lnTo>
                  <a:lnTo>
                    <a:pt x="22" y="628"/>
                  </a:lnTo>
                  <a:lnTo>
                    <a:pt x="24" y="632"/>
                  </a:lnTo>
                  <a:lnTo>
                    <a:pt x="26" y="636"/>
                  </a:lnTo>
                  <a:lnTo>
                    <a:pt x="30" y="638"/>
                  </a:lnTo>
                  <a:lnTo>
                    <a:pt x="36" y="638"/>
                  </a:lnTo>
                  <a:lnTo>
                    <a:pt x="160" y="632"/>
                  </a:lnTo>
                  <a:lnTo>
                    <a:pt x="286" y="626"/>
                  </a:lnTo>
                  <a:lnTo>
                    <a:pt x="290" y="626"/>
                  </a:lnTo>
                  <a:lnTo>
                    <a:pt x="294" y="622"/>
                  </a:lnTo>
                  <a:lnTo>
                    <a:pt x="296" y="618"/>
                  </a:lnTo>
                  <a:lnTo>
                    <a:pt x="298" y="614"/>
                  </a:lnTo>
                  <a:lnTo>
                    <a:pt x="274" y="124"/>
                  </a:lnTo>
                  <a:lnTo>
                    <a:pt x="272" y="124"/>
                  </a:lnTo>
                  <a:lnTo>
                    <a:pt x="268" y="110"/>
                  </a:lnTo>
                  <a:lnTo>
                    <a:pt x="256" y="92"/>
                  </a:lnTo>
                  <a:lnTo>
                    <a:pt x="242" y="72"/>
                  </a:lnTo>
                  <a:lnTo>
                    <a:pt x="222" y="52"/>
                  </a:lnTo>
                  <a:lnTo>
                    <a:pt x="200" y="32"/>
                  </a:lnTo>
                  <a:lnTo>
                    <a:pt x="176" y="16"/>
                  </a:lnTo>
                  <a:lnTo>
                    <a:pt x="164" y="10"/>
                  </a:lnTo>
                  <a:lnTo>
                    <a:pt x="152" y="6"/>
                  </a:lnTo>
                  <a:lnTo>
                    <a:pt x="142" y="2"/>
                  </a:lnTo>
                  <a:lnTo>
                    <a:pt x="130" y="0"/>
                  </a:lnTo>
                  <a:lnTo>
                    <a:pt x="120" y="2"/>
                  </a:lnTo>
                  <a:lnTo>
                    <a:pt x="108" y="8"/>
                  </a:lnTo>
                  <a:lnTo>
                    <a:pt x="96" y="14"/>
                  </a:lnTo>
                  <a:lnTo>
                    <a:pt x="86" y="20"/>
                  </a:lnTo>
                  <a:lnTo>
                    <a:pt x="64" y="40"/>
                  </a:lnTo>
                  <a:lnTo>
                    <a:pt x="44" y="60"/>
                  </a:lnTo>
                  <a:lnTo>
                    <a:pt x="26" y="82"/>
                  </a:lnTo>
                  <a:lnTo>
                    <a:pt x="12" y="104"/>
                  </a:lnTo>
                  <a:lnTo>
                    <a:pt x="4" y="122"/>
                  </a:lnTo>
                  <a:lnTo>
                    <a:pt x="0" y="138"/>
                  </a:lnTo>
                  <a:close/>
                  <a:moveTo>
                    <a:pt x="132" y="30"/>
                  </a:moveTo>
                  <a:lnTo>
                    <a:pt x="132" y="30"/>
                  </a:lnTo>
                  <a:lnTo>
                    <a:pt x="140" y="30"/>
                  </a:lnTo>
                  <a:lnTo>
                    <a:pt x="146" y="34"/>
                  </a:lnTo>
                  <a:lnTo>
                    <a:pt x="150" y="40"/>
                  </a:lnTo>
                  <a:lnTo>
                    <a:pt x="152" y="48"/>
                  </a:lnTo>
                  <a:lnTo>
                    <a:pt x="152" y="56"/>
                  </a:lnTo>
                  <a:lnTo>
                    <a:pt x="148" y="62"/>
                  </a:lnTo>
                  <a:lnTo>
                    <a:pt x="142" y="68"/>
                  </a:lnTo>
                  <a:lnTo>
                    <a:pt x="134" y="70"/>
                  </a:lnTo>
                  <a:lnTo>
                    <a:pt x="126" y="68"/>
                  </a:lnTo>
                  <a:lnTo>
                    <a:pt x="120" y="64"/>
                  </a:lnTo>
                  <a:lnTo>
                    <a:pt x="114" y="58"/>
                  </a:lnTo>
                  <a:lnTo>
                    <a:pt x="112" y="50"/>
                  </a:lnTo>
                  <a:lnTo>
                    <a:pt x="114" y="42"/>
                  </a:lnTo>
                  <a:lnTo>
                    <a:pt x="118" y="36"/>
                  </a:lnTo>
                  <a:lnTo>
                    <a:pt x="124" y="32"/>
                  </a:lnTo>
                  <a:lnTo>
                    <a:pt x="132" y="30"/>
                  </a:lnTo>
                  <a:close/>
                </a:path>
              </a:pathLst>
            </a:custGeom>
            <a:solidFill>
              <a:srgbClr val="F080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53" name="Freeform 39"/>
            <p:cNvSpPr>
              <a:spLocks/>
            </p:cNvSpPr>
            <p:nvPr/>
          </p:nvSpPr>
          <p:spPr bwMode="auto">
            <a:xfrm>
              <a:off x="8558439" y="2924175"/>
              <a:ext cx="387350" cy="758825"/>
            </a:xfrm>
            <a:custGeom>
              <a:avLst/>
              <a:gdLst>
                <a:gd name="T0" fmla="*/ 0 w 244"/>
                <a:gd name="T1" fmla="*/ 15875 h 478"/>
                <a:gd name="T2" fmla="*/ 352425 w 244"/>
                <a:gd name="T3" fmla="*/ 0 h 478"/>
                <a:gd name="T4" fmla="*/ 387350 w 244"/>
                <a:gd name="T5" fmla="*/ 739775 h 478"/>
                <a:gd name="T6" fmla="*/ 34925 w 244"/>
                <a:gd name="T7" fmla="*/ 758825 h 478"/>
                <a:gd name="T8" fmla="*/ 0 w 244"/>
                <a:gd name="T9" fmla="*/ 15875 h 47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44" h="478">
                  <a:moveTo>
                    <a:pt x="0" y="10"/>
                  </a:moveTo>
                  <a:lnTo>
                    <a:pt x="222" y="0"/>
                  </a:lnTo>
                  <a:lnTo>
                    <a:pt x="244" y="466"/>
                  </a:lnTo>
                  <a:lnTo>
                    <a:pt x="22" y="478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CA7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54" name="Freeform 40"/>
            <p:cNvSpPr>
              <a:spLocks/>
            </p:cNvSpPr>
            <p:nvPr/>
          </p:nvSpPr>
          <p:spPr bwMode="auto">
            <a:xfrm>
              <a:off x="8555264" y="2936875"/>
              <a:ext cx="28575" cy="31750"/>
            </a:xfrm>
            <a:custGeom>
              <a:avLst/>
              <a:gdLst>
                <a:gd name="T0" fmla="*/ 0 w 18"/>
                <a:gd name="T1" fmla="*/ 31750 h 20"/>
                <a:gd name="T2" fmla="*/ 9525 w 18"/>
                <a:gd name="T3" fmla="*/ 31750 h 20"/>
                <a:gd name="T4" fmla="*/ 6350 w 18"/>
                <a:gd name="T5" fmla="*/ 9525 h 20"/>
                <a:gd name="T6" fmla="*/ 28575 w 18"/>
                <a:gd name="T7" fmla="*/ 6350 h 20"/>
                <a:gd name="T8" fmla="*/ 28575 w 18"/>
                <a:gd name="T9" fmla="*/ 0 h 20"/>
                <a:gd name="T10" fmla="*/ 0 w 18"/>
                <a:gd name="T11" fmla="*/ 0 h 20"/>
                <a:gd name="T12" fmla="*/ 0 w 18"/>
                <a:gd name="T13" fmla="*/ 31750 h 2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8" h="20">
                  <a:moveTo>
                    <a:pt x="0" y="20"/>
                  </a:moveTo>
                  <a:lnTo>
                    <a:pt x="6" y="20"/>
                  </a:lnTo>
                  <a:lnTo>
                    <a:pt x="4" y="6"/>
                  </a:lnTo>
                  <a:lnTo>
                    <a:pt x="18" y="4"/>
                  </a:lnTo>
                  <a:lnTo>
                    <a:pt x="18" y="0"/>
                  </a:lnTo>
                  <a:lnTo>
                    <a:pt x="0" y="0"/>
                  </a:lnTo>
                  <a:lnTo>
                    <a:pt x="0" y="20"/>
                  </a:lnTo>
                  <a:close/>
                </a:path>
              </a:pathLst>
            </a:custGeom>
            <a:solidFill>
              <a:srgbClr val="D4D2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55" name="Freeform 41"/>
            <p:cNvSpPr>
              <a:spLocks noEditPoints="1"/>
            </p:cNvSpPr>
            <p:nvPr/>
          </p:nvSpPr>
          <p:spPr bwMode="auto">
            <a:xfrm>
              <a:off x="8606064" y="2924175"/>
              <a:ext cx="257175" cy="19050"/>
            </a:xfrm>
            <a:custGeom>
              <a:avLst/>
              <a:gdLst>
                <a:gd name="T0" fmla="*/ 0 w 162"/>
                <a:gd name="T1" fmla="*/ 19050 h 12"/>
                <a:gd name="T2" fmla="*/ 47625 w 162"/>
                <a:gd name="T3" fmla="*/ 15875 h 12"/>
                <a:gd name="T4" fmla="*/ 47625 w 162"/>
                <a:gd name="T5" fmla="*/ 9525 h 12"/>
                <a:gd name="T6" fmla="*/ 0 w 162"/>
                <a:gd name="T7" fmla="*/ 9525 h 12"/>
                <a:gd name="T8" fmla="*/ 0 w 162"/>
                <a:gd name="T9" fmla="*/ 19050 h 12"/>
                <a:gd name="T10" fmla="*/ 0 w 162"/>
                <a:gd name="T11" fmla="*/ 19050 h 12"/>
                <a:gd name="T12" fmla="*/ 69850 w 162"/>
                <a:gd name="T13" fmla="*/ 15875 h 12"/>
                <a:gd name="T14" fmla="*/ 69850 w 162"/>
                <a:gd name="T15" fmla="*/ 15875 h 12"/>
                <a:gd name="T16" fmla="*/ 117475 w 162"/>
                <a:gd name="T17" fmla="*/ 12700 h 12"/>
                <a:gd name="T18" fmla="*/ 117475 w 162"/>
                <a:gd name="T19" fmla="*/ 6350 h 12"/>
                <a:gd name="T20" fmla="*/ 69850 w 162"/>
                <a:gd name="T21" fmla="*/ 6350 h 12"/>
                <a:gd name="T22" fmla="*/ 69850 w 162"/>
                <a:gd name="T23" fmla="*/ 15875 h 12"/>
                <a:gd name="T24" fmla="*/ 69850 w 162"/>
                <a:gd name="T25" fmla="*/ 15875 h 12"/>
                <a:gd name="T26" fmla="*/ 139700 w 162"/>
                <a:gd name="T27" fmla="*/ 12700 h 12"/>
                <a:gd name="T28" fmla="*/ 139700 w 162"/>
                <a:gd name="T29" fmla="*/ 12700 h 12"/>
                <a:gd name="T30" fmla="*/ 187325 w 162"/>
                <a:gd name="T31" fmla="*/ 9525 h 12"/>
                <a:gd name="T32" fmla="*/ 187325 w 162"/>
                <a:gd name="T33" fmla="*/ 3175 h 12"/>
                <a:gd name="T34" fmla="*/ 136525 w 162"/>
                <a:gd name="T35" fmla="*/ 3175 h 12"/>
                <a:gd name="T36" fmla="*/ 139700 w 162"/>
                <a:gd name="T37" fmla="*/ 12700 h 12"/>
                <a:gd name="T38" fmla="*/ 139700 w 162"/>
                <a:gd name="T39" fmla="*/ 12700 h 12"/>
                <a:gd name="T40" fmla="*/ 206375 w 162"/>
                <a:gd name="T41" fmla="*/ 9525 h 12"/>
                <a:gd name="T42" fmla="*/ 206375 w 162"/>
                <a:gd name="T43" fmla="*/ 9525 h 12"/>
                <a:gd name="T44" fmla="*/ 257175 w 162"/>
                <a:gd name="T45" fmla="*/ 6350 h 12"/>
                <a:gd name="T46" fmla="*/ 257175 w 162"/>
                <a:gd name="T47" fmla="*/ 0 h 12"/>
                <a:gd name="T48" fmla="*/ 206375 w 162"/>
                <a:gd name="T49" fmla="*/ 0 h 12"/>
                <a:gd name="T50" fmla="*/ 206375 w 162"/>
                <a:gd name="T51" fmla="*/ 9525 h 1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62" h="12">
                  <a:moveTo>
                    <a:pt x="0" y="12"/>
                  </a:moveTo>
                  <a:lnTo>
                    <a:pt x="30" y="10"/>
                  </a:lnTo>
                  <a:lnTo>
                    <a:pt x="30" y="6"/>
                  </a:lnTo>
                  <a:lnTo>
                    <a:pt x="0" y="6"/>
                  </a:lnTo>
                  <a:lnTo>
                    <a:pt x="0" y="12"/>
                  </a:lnTo>
                  <a:close/>
                  <a:moveTo>
                    <a:pt x="44" y="10"/>
                  </a:moveTo>
                  <a:lnTo>
                    <a:pt x="44" y="10"/>
                  </a:lnTo>
                  <a:lnTo>
                    <a:pt x="74" y="8"/>
                  </a:lnTo>
                  <a:lnTo>
                    <a:pt x="74" y="4"/>
                  </a:lnTo>
                  <a:lnTo>
                    <a:pt x="44" y="4"/>
                  </a:lnTo>
                  <a:lnTo>
                    <a:pt x="44" y="10"/>
                  </a:lnTo>
                  <a:close/>
                  <a:moveTo>
                    <a:pt x="88" y="8"/>
                  </a:moveTo>
                  <a:lnTo>
                    <a:pt x="88" y="8"/>
                  </a:lnTo>
                  <a:lnTo>
                    <a:pt x="118" y="6"/>
                  </a:lnTo>
                  <a:lnTo>
                    <a:pt x="118" y="2"/>
                  </a:lnTo>
                  <a:lnTo>
                    <a:pt x="86" y="2"/>
                  </a:lnTo>
                  <a:lnTo>
                    <a:pt x="88" y="8"/>
                  </a:lnTo>
                  <a:close/>
                  <a:moveTo>
                    <a:pt x="130" y="6"/>
                  </a:moveTo>
                  <a:lnTo>
                    <a:pt x="130" y="6"/>
                  </a:lnTo>
                  <a:lnTo>
                    <a:pt x="162" y="4"/>
                  </a:lnTo>
                  <a:lnTo>
                    <a:pt x="162" y="0"/>
                  </a:lnTo>
                  <a:lnTo>
                    <a:pt x="130" y="0"/>
                  </a:lnTo>
                  <a:lnTo>
                    <a:pt x="130" y="6"/>
                  </a:lnTo>
                  <a:close/>
                </a:path>
              </a:pathLst>
            </a:custGeom>
            <a:solidFill>
              <a:srgbClr val="D4D2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56" name="Freeform 42"/>
            <p:cNvSpPr>
              <a:spLocks/>
            </p:cNvSpPr>
            <p:nvPr/>
          </p:nvSpPr>
          <p:spPr bwMode="auto">
            <a:xfrm>
              <a:off x="8882289" y="2921000"/>
              <a:ext cx="31750" cy="31750"/>
            </a:xfrm>
            <a:custGeom>
              <a:avLst/>
              <a:gdLst>
                <a:gd name="T0" fmla="*/ 0 w 20"/>
                <a:gd name="T1" fmla="*/ 9525 h 20"/>
                <a:gd name="T2" fmla="*/ 25400 w 20"/>
                <a:gd name="T3" fmla="*/ 6350 h 20"/>
                <a:gd name="T4" fmla="*/ 25400 w 20"/>
                <a:gd name="T5" fmla="*/ 31750 h 20"/>
                <a:gd name="T6" fmla="*/ 31750 w 20"/>
                <a:gd name="T7" fmla="*/ 31750 h 20"/>
                <a:gd name="T8" fmla="*/ 31750 w 20"/>
                <a:gd name="T9" fmla="*/ 0 h 20"/>
                <a:gd name="T10" fmla="*/ 0 w 20"/>
                <a:gd name="T11" fmla="*/ 0 h 20"/>
                <a:gd name="T12" fmla="*/ 0 w 20"/>
                <a:gd name="T13" fmla="*/ 9525 h 2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0" h="20">
                  <a:moveTo>
                    <a:pt x="0" y="6"/>
                  </a:moveTo>
                  <a:lnTo>
                    <a:pt x="16" y="4"/>
                  </a:lnTo>
                  <a:lnTo>
                    <a:pt x="16" y="20"/>
                  </a:lnTo>
                  <a:lnTo>
                    <a:pt x="20" y="20"/>
                  </a:lnTo>
                  <a:lnTo>
                    <a:pt x="20" y="0"/>
                  </a:lnTo>
                  <a:lnTo>
                    <a:pt x="0" y="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D4D2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57" name="Freeform 43"/>
            <p:cNvSpPr>
              <a:spLocks noEditPoints="1"/>
            </p:cNvSpPr>
            <p:nvPr/>
          </p:nvSpPr>
          <p:spPr bwMode="auto">
            <a:xfrm>
              <a:off x="8907689" y="2971800"/>
              <a:ext cx="41275" cy="644525"/>
            </a:xfrm>
            <a:custGeom>
              <a:avLst/>
              <a:gdLst>
                <a:gd name="T0" fmla="*/ 31750 w 26"/>
                <a:gd name="T1" fmla="*/ 644525 h 406"/>
                <a:gd name="T2" fmla="*/ 41275 w 26"/>
                <a:gd name="T3" fmla="*/ 644525 h 406"/>
                <a:gd name="T4" fmla="*/ 38100 w 26"/>
                <a:gd name="T5" fmla="*/ 593725 h 406"/>
                <a:gd name="T6" fmla="*/ 28575 w 26"/>
                <a:gd name="T7" fmla="*/ 593725 h 406"/>
                <a:gd name="T8" fmla="*/ 31750 w 26"/>
                <a:gd name="T9" fmla="*/ 644525 h 406"/>
                <a:gd name="T10" fmla="*/ 31750 w 26"/>
                <a:gd name="T11" fmla="*/ 644525 h 406"/>
                <a:gd name="T12" fmla="*/ 28575 w 26"/>
                <a:gd name="T13" fmla="*/ 571500 h 406"/>
                <a:gd name="T14" fmla="*/ 28575 w 26"/>
                <a:gd name="T15" fmla="*/ 571500 h 406"/>
                <a:gd name="T16" fmla="*/ 34925 w 26"/>
                <a:gd name="T17" fmla="*/ 571500 h 406"/>
                <a:gd name="T18" fmla="*/ 34925 w 26"/>
                <a:gd name="T19" fmla="*/ 517525 h 406"/>
                <a:gd name="T20" fmla="*/ 25400 w 26"/>
                <a:gd name="T21" fmla="*/ 517525 h 406"/>
                <a:gd name="T22" fmla="*/ 28575 w 26"/>
                <a:gd name="T23" fmla="*/ 571500 h 406"/>
                <a:gd name="T24" fmla="*/ 28575 w 26"/>
                <a:gd name="T25" fmla="*/ 571500 h 406"/>
                <a:gd name="T26" fmla="*/ 25400 w 26"/>
                <a:gd name="T27" fmla="*/ 498475 h 406"/>
                <a:gd name="T28" fmla="*/ 25400 w 26"/>
                <a:gd name="T29" fmla="*/ 498475 h 406"/>
                <a:gd name="T30" fmla="*/ 31750 w 26"/>
                <a:gd name="T31" fmla="*/ 498475 h 406"/>
                <a:gd name="T32" fmla="*/ 31750 w 26"/>
                <a:gd name="T33" fmla="*/ 444500 h 406"/>
                <a:gd name="T34" fmla="*/ 22225 w 26"/>
                <a:gd name="T35" fmla="*/ 444500 h 406"/>
                <a:gd name="T36" fmla="*/ 25400 w 26"/>
                <a:gd name="T37" fmla="*/ 498475 h 406"/>
                <a:gd name="T38" fmla="*/ 25400 w 26"/>
                <a:gd name="T39" fmla="*/ 498475 h 406"/>
                <a:gd name="T40" fmla="*/ 22225 w 26"/>
                <a:gd name="T41" fmla="*/ 422275 h 406"/>
                <a:gd name="T42" fmla="*/ 22225 w 26"/>
                <a:gd name="T43" fmla="*/ 422275 h 406"/>
                <a:gd name="T44" fmla="*/ 28575 w 26"/>
                <a:gd name="T45" fmla="*/ 422275 h 406"/>
                <a:gd name="T46" fmla="*/ 25400 w 26"/>
                <a:gd name="T47" fmla="*/ 371475 h 406"/>
                <a:gd name="T48" fmla="*/ 19050 w 26"/>
                <a:gd name="T49" fmla="*/ 371475 h 406"/>
                <a:gd name="T50" fmla="*/ 22225 w 26"/>
                <a:gd name="T51" fmla="*/ 422275 h 406"/>
                <a:gd name="T52" fmla="*/ 22225 w 26"/>
                <a:gd name="T53" fmla="*/ 422275 h 406"/>
                <a:gd name="T54" fmla="*/ 19050 w 26"/>
                <a:gd name="T55" fmla="*/ 349250 h 406"/>
                <a:gd name="T56" fmla="*/ 19050 w 26"/>
                <a:gd name="T57" fmla="*/ 349250 h 406"/>
                <a:gd name="T58" fmla="*/ 25400 w 26"/>
                <a:gd name="T59" fmla="*/ 349250 h 406"/>
                <a:gd name="T60" fmla="*/ 22225 w 26"/>
                <a:gd name="T61" fmla="*/ 295275 h 406"/>
                <a:gd name="T62" fmla="*/ 15875 w 26"/>
                <a:gd name="T63" fmla="*/ 298450 h 406"/>
                <a:gd name="T64" fmla="*/ 19050 w 26"/>
                <a:gd name="T65" fmla="*/ 349250 h 406"/>
                <a:gd name="T66" fmla="*/ 19050 w 26"/>
                <a:gd name="T67" fmla="*/ 349250 h 406"/>
                <a:gd name="T68" fmla="*/ 12700 w 26"/>
                <a:gd name="T69" fmla="*/ 276225 h 406"/>
                <a:gd name="T70" fmla="*/ 12700 w 26"/>
                <a:gd name="T71" fmla="*/ 276225 h 406"/>
                <a:gd name="T72" fmla="*/ 22225 w 26"/>
                <a:gd name="T73" fmla="*/ 276225 h 406"/>
                <a:gd name="T74" fmla="*/ 19050 w 26"/>
                <a:gd name="T75" fmla="*/ 222250 h 406"/>
                <a:gd name="T76" fmla="*/ 12700 w 26"/>
                <a:gd name="T77" fmla="*/ 222250 h 406"/>
                <a:gd name="T78" fmla="*/ 12700 w 26"/>
                <a:gd name="T79" fmla="*/ 276225 h 406"/>
                <a:gd name="T80" fmla="*/ 12700 w 26"/>
                <a:gd name="T81" fmla="*/ 276225 h 406"/>
                <a:gd name="T82" fmla="*/ 9525 w 26"/>
                <a:gd name="T83" fmla="*/ 203200 h 406"/>
                <a:gd name="T84" fmla="*/ 9525 w 26"/>
                <a:gd name="T85" fmla="*/ 203200 h 406"/>
                <a:gd name="T86" fmla="*/ 19050 w 26"/>
                <a:gd name="T87" fmla="*/ 200025 h 406"/>
                <a:gd name="T88" fmla="*/ 15875 w 26"/>
                <a:gd name="T89" fmla="*/ 149225 h 406"/>
                <a:gd name="T90" fmla="*/ 6350 w 26"/>
                <a:gd name="T91" fmla="*/ 149225 h 406"/>
                <a:gd name="T92" fmla="*/ 9525 w 26"/>
                <a:gd name="T93" fmla="*/ 203200 h 406"/>
                <a:gd name="T94" fmla="*/ 9525 w 26"/>
                <a:gd name="T95" fmla="*/ 203200 h 406"/>
                <a:gd name="T96" fmla="*/ 6350 w 26"/>
                <a:gd name="T97" fmla="*/ 127000 h 406"/>
                <a:gd name="T98" fmla="*/ 6350 w 26"/>
                <a:gd name="T99" fmla="*/ 127000 h 406"/>
                <a:gd name="T100" fmla="*/ 15875 w 26"/>
                <a:gd name="T101" fmla="*/ 127000 h 406"/>
                <a:gd name="T102" fmla="*/ 12700 w 26"/>
                <a:gd name="T103" fmla="*/ 76200 h 406"/>
                <a:gd name="T104" fmla="*/ 3175 w 26"/>
                <a:gd name="T105" fmla="*/ 76200 h 406"/>
                <a:gd name="T106" fmla="*/ 6350 w 26"/>
                <a:gd name="T107" fmla="*/ 127000 h 406"/>
                <a:gd name="T108" fmla="*/ 6350 w 26"/>
                <a:gd name="T109" fmla="*/ 127000 h 406"/>
                <a:gd name="T110" fmla="*/ 3175 w 26"/>
                <a:gd name="T111" fmla="*/ 53975 h 406"/>
                <a:gd name="T112" fmla="*/ 3175 w 26"/>
                <a:gd name="T113" fmla="*/ 53975 h 406"/>
                <a:gd name="T114" fmla="*/ 12700 w 26"/>
                <a:gd name="T115" fmla="*/ 53975 h 406"/>
                <a:gd name="T116" fmla="*/ 9525 w 26"/>
                <a:gd name="T117" fmla="*/ 0 h 406"/>
                <a:gd name="T118" fmla="*/ 0 w 26"/>
                <a:gd name="T119" fmla="*/ 0 h 406"/>
                <a:gd name="T120" fmla="*/ 3175 w 26"/>
                <a:gd name="T121" fmla="*/ 53975 h 40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26" h="406">
                  <a:moveTo>
                    <a:pt x="20" y="406"/>
                  </a:moveTo>
                  <a:lnTo>
                    <a:pt x="26" y="406"/>
                  </a:lnTo>
                  <a:lnTo>
                    <a:pt x="24" y="374"/>
                  </a:lnTo>
                  <a:lnTo>
                    <a:pt x="18" y="374"/>
                  </a:lnTo>
                  <a:lnTo>
                    <a:pt x="20" y="406"/>
                  </a:lnTo>
                  <a:close/>
                  <a:moveTo>
                    <a:pt x="18" y="360"/>
                  </a:moveTo>
                  <a:lnTo>
                    <a:pt x="18" y="360"/>
                  </a:lnTo>
                  <a:lnTo>
                    <a:pt x="22" y="360"/>
                  </a:lnTo>
                  <a:lnTo>
                    <a:pt x="22" y="326"/>
                  </a:lnTo>
                  <a:lnTo>
                    <a:pt x="16" y="326"/>
                  </a:lnTo>
                  <a:lnTo>
                    <a:pt x="18" y="360"/>
                  </a:lnTo>
                  <a:close/>
                  <a:moveTo>
                    <a:pt x="16" y="314"/>
                  </a:moveTo>
                  <a:lnTo>
                    <a:pt x="16" y="314"/>
                  </a:lnTo>
                  <a:lnTo>
                    <a:pt x="20" y="314"/>
                  </a:lnTo>
                  <a:lnTo>
                    <a:pt x="20" y="280"/>
                  </a:lnTo>
                  <a:lnTo>
                    <a:pt x="14" y="280"/>
                  </a:lnTo>
                  <a:lnTo>
                    <a:pt x="16" y="314"/>
                  </a:lnTo>
                  <a:close/>
                  <a:moveTo>
                    <a:pt x="14" y="266"/>
                  </a:moveTo>
                  <a:lnTo>
                    <a:pt x="14" y="266"/>
                  </a:lnTo>
                  <a:lnTo>
                    <a:pt x="18" y="266"/>
                  </a:lnTo>
                  <a:lnTo>
                    <a:pt x="16" y="234"/>
                  </a:lnTo>
                  <a:lnTo>
                    <a:pt x="12" y="234"/>
                  </a:lnTo>
                  <a:lnTo>
                    <a:pt x="14" y="266"/>
                  </a:lnTo>
                  <a:close/>
                  <a:moveTo>
                    <a:pt x="12" y="220"/>
                  </a:moveTo>
                  <a:lnTo>
                    <a:pt x="12" y="220"/>
                  </a:lnTo>
                  <a:lnTo>
                    <a:pt x="16" y="220"/>
                  </a:lnTo>
                  <a:lnTo>
                    <a:pt x="14" y="186"/>
                  </a:lnTo>
                  <a:lnTo>
                    <a:pt x="10" y="188"/>
                  </a:lnTo>
                  <a:lnTo>
                    <a:pt x="12" y="220"/>
                  </a:lnTo>
                  <a:close/>
                  <a:moveTo>
                    <a:pt x="8" y="174"/>
                  </a:moveTo>
                  <a:lnTo>
                    <a:pt x="8" y="174"/>
                  </a:lnTo>
                  <a:lnTo>
                    <a:pt x="14" y="174"/>
                  </a:lnTo>
                  <a:lnTo>
                    <a:pt x="12" y="140"/>
                  </a:lnTo>
                  <a:lnTo>
                    <a:pt x="8" y="140"/>
                  </a:lnTo>
                  <a:lnTo>
                    <a:pt x="8" y="174"/>
                  </a:lnTo>
                  <a:close/>
                  <a:moveTo>
                    <a:pt x="6" y="128"/>
                  </a:moveTo>
                  <a:lnTo>
                    <a:pt x="6" y="128"/>
                  </a:lnTo>
                  <a:lnTo>
                    <a:pt x="12" y="126"/>
                  </a:lnTo>
                  <a:lnTo>
                    <a:pt x="10" y="94"/>
                  </a:lnTo>
                  <a:lnTo>
                    <a:pt x="4" y="94"/>
                  </a:lnTo>
                  <a:lnTo>
                    <a:pt x="6" y="128"/>
                  </a:lnTo>
                  <a:close/>
                  <a:moveTo>
                    <a:pt x="4" y="80"/>
                  </a:moveTo>
                  <a:lnTo>
                    <a:pt x="4" y="80"/>
                  </a:lnTo>
                  <a:lnTo>
                    <a:pt x="10" y="80"/>
                  </a:lnTo>
                  <a:lnTo>
                    <a:pt x="8" y="48"/>
                  </a:lnTo>
                  <a:lnTo>
                    <a:pt x="2" y="48"/>
                  </a:lnTo>
                  <a:lnTo>
                    <a:pt x="4" y="80"/>
                  </a:lnTo>
                  <a:close/>
                  <a:moveTo>
                    <a:pt x="2" y="34"/>
                  </a:moveTo>
                  <a:lnTo>
                    <a:pt x="2" y="34"/>
                  </a:lnTo>
                  <a:lnTo>
                    <a:pt x="8" y="34"/>
                  </a:lnTo>
                  <a:lnTo>
                    <a:pt x="6" y="0"/>
                  </a:lnTo>
                  <a:lnTo>
                    <a:pt x="0" y="0"/>
                  </a:lnTo>
                  <a:lnTo>
                    <a:pt x="2" y="34"/>
                  </a:lnTo>
                  <a:close/>
                </a:path>
              </a:pathLst>
            </a:custGeom>
            <a:solidFill>
              <a:srgbClr val="D4D2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58" name="Freeform 44"/>
            <p:cNvSpPr>
              <a:spLocks/>
            </p:cNvSpPr>
            <p:nvPr/>
          </p:nvSpPr>
          <p:spPr bwMode="auto">
            <a:xfrm>
              <a:off x="8917214" y="3638550"/>
              <a:ext cx="31750" cy="31750"/>
            </a:xfrm>
            <a:custGeom>
              <a:avLst/>
              <a:gdLst>
                <a:gd name="T0" fmla="*/ 3175 w 20"/>
                <a:gd name="T1" fmla="*/ 31750 h 20"/>
                <a:gd name="T2" fmla="*/ 31750 w 20"/>
                <a:gd name="T3" fmla="*/ 31750 h 20"/>
                <a:gd name="T4" fmla="*/ 31750 w 20"/>
                <a:gd name="T5" fmla="*/ 0 h 20"/>
                <a:gd name="T6" fmla="*/ 22225 w 20"/>
                <a:gd name="T7" fmla="*/ 0 h 20"/>
                <a:gd name="T8" fmla="*/ 25400 w 20"/>
                <a:gd name="T9" fmla="*/ 22225 h 20"/>
                <a:gd name="T10" fmla="*/ 0 w 20"/>
                <a:gd name="T11" fmla="*/ 25400 h 20"/>
                <a:gd name="T12" fmla="*/ 3175 w 20"/>
                <a:gd name="T13" fmla="*/ 31750 h 2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0" h="20">
                  <a:moveTo>
                    <a:pt x="2" y="20"/>
                  </a:moveTo>
                  <a:lnTo>
                    <a:pt x="20" y="20"/>
                  </a:lnTo>
                  <a:lnTo>
                    <a:pt x="20" y="0"/>
                  </a:lnTo>
                  <a:lnTo>
                    <a:pt x="14" y="0"/>
                  </a:lnTo>
                  <a:lnTo>
                    <a:pt x="16" y="14"/>
                  </a:lnTo>
                  <a:lnTo>
                    <a:pt x="0" y="16"/>
                  </a:lnTo>
                  <a:lnTo>
                    <a:pt x="2" y="20"/>
                  </a:lnTo>
                  <a:close/>
                </a:path>
              </a:pathLst>
            </a:custGeom>
            <a:solidFill>
              <a:srgbClr val="D4D2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59" name="Freeform 45"/>
            <p:cNvSpPr>
              <a:spLocks noEditPoints="1"/>
            </p:cNvSpPr>
            <p:nvPr/>
          </p:nvSpPr>
          <p:spPr bwMode="auto">
            <a:xfrm>
              <a:off x="8640989" y="3663950"/>
              <a:ext cx="257175" cy="19050"/>
            </a:xfrm>
            <a:custGeom>
              <a:avLst/>
              <a:gdLst>
                <a:gd name="T0" fmla="*/ 0 w 162"/>
                <a:gd name="T1" fmla="*/ 19050 h 12"/>
                <a:gd name="T2" fmla="*/ 50800 w 162"/>
                <a:gd name="T3" fmla="*/ 19050 h 12"/>
                <a:gd name="T4" fmla="*/ 50800 w 162"/>
                <a:gd name="T5" fmla="*/ 9525 h 12"/>
                <a:gd name="T6" fmla="*/ 0 w 162"/>
                <a:gd name="T7" fmla="*/ 12700 h 12"/>
                <a:gd name="T8" fmla="*/ 0 w 162"/>
                <a:gd name="T9" fmla="*/ 19050 h 12"/>
                <a:gd name="T10" fmla="*/ 0 w 162"/>
                <a:gd name="T11" fmla="*/ 19050 h 12"/>
                <a:gd name="T12" fmla="*/ 69850 w 162"/>
                <a:gd name="T13" fmla="*/ 15875 h 12"/>
                <a:gd name="T14" fmla="*/ 69850 w 162"/>
                <a:gd name="T15" fmla="*/ 15875 h 12"/>
                <a:gd name="T16" fmla="*/ 120650 w 162"/>
                <a:gd name="T17" fmla="*/ 15875 h 12"/>
                <a:gd name="T18" fmla="*/ 117475 w 162"/>
                <a:gd name="T19" fmla="*/ 6350 h 12"/>
                <a:gd name="T20" fmla="*/ 69850 w 162"/>
                <a:gd name="T21" fmla="*/ 9525 h 12"/>
                <a:gd name="T22" fmla="*/ 69850 w 162"/>
                <a:gd name="T23" fmla="*/ 15875 h 12"/>
                <a:gd name="T24" fmla="*/ 69850 w 162"/>
                <a:gd name="T25" fmla="*/ 15875 h 12"/>
                <a:gd name="T26" fmla="*/ 139700 w 162"/>
                <a:gd name="T27" fmla="*/ 12700 h 12"/>
                <a:gd name="T28" fmla="*/ 139700 w 162"/>
                <a:gd name="T29" fmla="*/ 12700 h 12"/>
                <a:gd name="T30" fmla="*/ 187325 w 162"/>
                <a:gd name="T31" fmla="*/ 9525 h 12"/>
                <a:gd name="T32" fmla="*/ 187325 w 162"/>
                <a:gd name="T33" fmla="*/ 3175 h 12"/>
                <a:gd name="T34" fmla="*/ 139700 w 162"/>
                <a:gd name="T35" fmla="*/ 6350 h 12"/>
                <a:gd name="T36" fmla="*/ 139700 w 162"/>
                <a:gd name="T37" fmla="*/ 12700 h 12"/>
                <a:gd name="T38" fmla="*/ 139700 w 162"/>
                <a:gd name="T39" fmla="*/ 12700 h 12"/>
                <a:gd name="T40" fmla="*/ 209550 w 162"/>
                <a:gd name="T41" fmla="*/ 9525 h 12"/>
                <a:gd name="T42" fmla="*/ 209550 w 162"/>
                <a:gd name="T43" fmla="*/ 9525 h 12"/>
                <a:gd name="T44" fmla="*/ 257175 w 162"/>
                <a:gd name="T45" fmla="*/ 6350 h 12"/>
                <a:gd name="T46" fmla="*/ 257175 w 162"/>
                <a:gd name="T47" fmla="*/ 0 h 12"/>
                <a:gd name="T48" fmla="*/ 209550 w 162"/>
                <a:gd name="T49" fmla="*/ 3175 h 12"/>
                <a:gd name="T50" fmla="*/ 209550 w 162"/>
                <a:gd name="T51" fmla="*/ 9525 h 1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62" h="12">
                  <a:moveTo>
                    <a:pt x="0" y="12"/>
                  </a:moveTo>
                  <a:lnTo>
                    <a:pt x="32" y="12"/>
                  </a:lnTo>
                  <a:lnTo>
                    <a:pt x="32" y="6"/>
                  </a:lnTo>
                  <a:lnTo>
                    <a:pt x="0" y="8"/>
                  </a:lnTo>
                  <a:lnTo>
                    <a:pt x="0" y="12"/>
                  </a:lnTo>
                  <a:close/>
                  <a:moveTo>
                    <a:pt x="44" y="10"/>
                  </a:moveTo>
                  <a:lnTo>
                    <a:pt x="44" y="10"/>
                  </a:lnTo>
                  <a:lnTo>
                    <a:pt x="76" y="10"/>
                  </a:lnTo>
                  <a:lnTo>
                    <a:pt x="74" y="4"/>
                  </a:lnTo>
                  <a:lnTo>
                    <a:pt x="44" y="6"/>
                  </a:lnTo>
                  <a:lnTo>
                    <a:pt x="44" y="10"/>
                  </a:lnTo>
                  <a:close/>
                  <a:moveTo>
                    <a:pt x="88" y="8"/>
                  </a:moveTo>
                  <a:lnTo>
                    <a:pt x="88" y="8"/>
                  </a:lnTo>
                  <a:lnTo>
                    <a:pt x="118" y="6"/>
                  </a:lnTo>
                  <a:lnTo>
                    <a:pt x="118" y="2"/>
                  </a:lnTo>
                  <a:lnTo>
                    <a:pt x="88" y="4"/>
                  </a:lnTo>
                  <a:lnTo>
                    <a:pt x="88" y="8"/>
                  </a:lnTo>
                  <a:close/>
                  <a:moveTo>
                    <a:pt x="132" y="6"/>
                  </a:moveTo>
                  <a:lnTo>
                    <a:pt x="132" y="6"/>
                  </a:lnTo>
                  <a:lnTo>
                    <a:pt x="162" y="4"/>
                  </a:lnTo>
                  <a:lnTo>
                    <a:pt x="162" y="0"/>
                  </a:lnTo>
                  <a:lnTo>
                    <a:pt x="132" y="2"/>
                  </a:lnTo>
                  <a:lnTo>
                    <a:pt x="132" y="6"/>
                  </a:lnTo>
                  <a:close/>
                </a:path>
              </a:pathLst>
            </a:custGeom>
            <a:solidFill>
              <a:srgbClr val="D4D2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60" name="Freeform 46"/>
            <p:cNvSpPr>
              <a:spLocks/>
            </p:cNvSpPr>
            <p:nvPr/>
          </p:nvSpPr>
          <p:spPr bwMode="auto">
            <a:xfrm>
              <a:off x="8587014" y="3654425"/>
              <a:ext cx="34925" cy="31750"/>
            </a:xfrm>
            <a:custGeom>
              <a:avLst/>
              <a:gdLst>
                <a:gd name="T0" fmla="*/ 3175 w 22"/>
                <a:gd name="T1" fmla="*/ 31750 h 20"/>
                <a:gd name="T2" fmla="*/ 34925 w 22"/>
                <a:gd name="T3" fmla="*/ 31750 h 20"/>
                <a:gd name="T4" fmla="*/ 34925 w 22"/>
                <a:gd name="T5" fmla="*/ 22225 h 20"/>
                <a:gd name="T6" fmla="*/ 9525 w 22"/>
                <a:gd name="T7" fmla="*/ 22225 h 20"/>
                <a:gd name="T8" fmla="*/ 9525 w 22"/>
                <a:gd name="T9" fmla="*/ 0 h 20"/>
                <a:gd name="T10" fmla="*/ 0 w 22"/>
                <a:gd name="T11" fmla="*/ 0 h 20"/>
                <a:gd name="T12" fmla="*/ 3175 w 22"/>
                <a:gd name="T13" fmla="*/ 31750 h 2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2" h="20">
                  <a:moveTo>
                    <a:pt x="2" y="20"/>
                  </a:moveTo>
                  <a:lnTo>
                    <a:pt x="22" y="20"/>
                  </a:lnTo>
                  <a:lnTo>
                    <a:pt x="22" y="14"/>
                  </a:lnTo>
                  <a:lnTo>
                    <a:pt x="6" y="14"/>
                  </a:lnTo>
                  <a:lnTo>
                    <a:pt x="6" y="0"/>
                  </a:lnTo>
                  <a:lnTo>
                    <a:pt x="0" y="0"/>
                  </a:lnTo>
                  <a:lnTo>
                    <a:pt x="2" y="20"/>
                  </a:lnTo>
                  <a:close/>
                </a:path>
              </a:pathLst>
            </a:custGeom>
            <a:solidFill>
              <a:srgbClr val="D4D2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61" name="Freeform 47"/>
            <p:cNvSpPr>
              <a:spLocks noEditPoints="1"/>
            </p:cNvSpPr>
            <p:nvPr/>
          </p:nvSpPr>
          <p:spPr bwMode="auto">
            <a:xfrm>
              <a:off x="8555264" y="2990850"/>
              <a:ext cx="41275" cy="644525"/>
            </a:xfrm>
            <a:custGeom>
              <a:avLst/>
              <a:gdLst>
                <a:gd name="T0" fmla="*/ 31750 w 26"/>
                <a:gd name="T1" fmla="*/ 644525 h 406"/>
                <a:gd name="T2" fmla="*/ 41275 w 26"/>
                <a:gd name="T3" fmla="*/ 644525 h 406"/>
                <a:gd name="T4" fmla="*/ 38100 w 26"/>
                <a:gd name="T5" fmla="*/ 590550 h 406"/>
                <a:gd name="T6" fmla="*/ 28575 w 26"/>
                <a:gd name="T7" fmla="*/ 590550 h 406"/>
                <a:gd name="T8" fmla="*/ 31750 w 26"/>
                <a:gd name="T9" fmla="*/ 644525 h 406"/>
                <a:gd name="T10" fmla="*/ 31750 w 26"/>
                <a:gd name="T11" fmla="*/ 644525 h 406"/>
                <a:gd name="T12" fmla="*/ 28575 w 26"/>
                <a:gd name="T13" fmla="*/ 568325 h 406"/>
                <a:gd name="T14" fmla="*/ 28575 w 26"/>
                <a:gd name="T15" fmla="*/ 568325 h 406"/>
                <a:gd name="T16" fmla="*/ 38100 w 26"/>
                <a:gd name="T17" fmla="*/ 568325 h 406"/>
                <a:gd name="T18" fmla="*/ 34925 w 26"/>
                <a:gd name="T19" fmla="*/ 517525 h 406"/>
                <a:gd name="T20" fmla="*/ 25400 w 26"/>
                <a:gd name="T21" fmla="*/ 517525 h 406"/>
                <a:gd name="T22" fmla="*/ 28575 w 26"/>
                <a:gd name="T23" fmla="*/ 568325 h 406"/>
                <a:gd name="T24" fmla="*/ 28575 w 26"/>
                <a:gd name="T25" fmla="*/ 568325 h 406"/>
                <a:gd name="T26" fmla="*/ 25400 w 26"/>
                <a:gd name="T27" fmla="*/ 495300 h 406"/>
                <a:gd name="T28" fmla="*/ 25400 w 26"/>
                <a:gd name="T29" fmla="*/ 495300 h 406"/>
                <a:gd name="T30" fmla="*/ 31750 w 26"/>
                <a:gd name="T31" fmla="*/ 495300 h 406"/>
                <a:gd name="T32" fmla="*/ 31750 w 26"/>
                <a:gd name="T33" fmla="*/ 441325 h 406"/>
                <a:gd name="T34" fmla="*/ 22225 w 26"/>
                <a:gd name="T35" fmla="*/ 441325 h 406"/>
                <a:gd name="T36" fmla="*/ 25400 w 26"/>
                <a:gd name="T37" fmla="*/ 495300 h 406"/>
                <a:gd name="T38" fmla="*/ 25400 w 26"/>
                <a:gd name="T39" fmla="*/ 495300 h 406"/>
                <a:gd name="T40" fmla="*/ 22225 w 26"/>
                <a:gd name="T41" fmla="*/ 422275 h 406"/>
                <a:gd name="T42" fmla="*/ 22225 w 26"/>
                <a:gd name="T43" fmla="*/ 422275 h 406"/>
                <a:gd name="T44" fmla="*/ 28575 w 26"/>
                <a:gd name="T45" fmla="*/ 422275 h 406"/>
                <a:gd name="T46" fmla="*/ 28575 w 26"/>
                <a:gd name="T47" fmla="*/ 368300 h 406"/>
                <a:gd name="T48" fmla="*/ 19050 w 26"/>
                <a:gd name="T49" fmla="*/ 368300 h 406"/>
                <a:gd name="T50" fmla="*/ 22225 w 26"/>
                <a:gd name="T51" fmla="*/ 422275 h 406"/>
                <a:gd name="T52" fmla="*/ 22225 w 26"/>
                <a:gd name="T53" fmla="*/ 422275 h 406"/>
                <a:gd name="T54" fmla="*/ 19050 w 26"/>
                <a:gd name="T55" fmla="*/ 346075 h 406"/>
                <a:gd name="T56" fmla="*/ 19050 w 26"/>
                <a:gd name="T57" fmla="*/ 346075 h 406"/>
                <a:gd name="T58" fmla="*/ 25400 w 26"/>
                <a:gd name="T59" fmla="*/ 346075 h 406"/>
                <a:gd name="T60" fmla="*/ 22225 w 26"/>
                <a:gd name="T61" fmla="*/ 295275 h 406"/>
                <a:gd name="T62" fmla="*/ 15875 w 26"/>
                <a:gd name="T63" fmla="*/ 295275 h 406"/>
                <a:gd name="T64" fmla="*/ 19050 w 26"/>
                <a:gd name="T65" fmla="*/ 346075 h 406"/>
                <a:gd name="T66" fmla="*/ 19050 w 26"/>
                <a:gd name="T67" fmla="*/ 346075 h 406"/>
                <a:gd name="T68" fmla="*/ 15875 w 26"/>
                <a:gd name="T69" fmla="*/ 273050 h 406"/>
                <a:gd name="T70" fmla="*/ 15875 w 26"/>
                <a:gd name="T71" fmla="*/ 273050 h 406"/>
                <a:gd name="T72" fmla="*/ 22225 w 26"/>
                <a:gd name="T73" fmla="*/ 273050 h 406"/>
                <a:gd name="T74" fmla="*/ 19050 w 26"/>
                <a:gd name="T75" fmla="*/ 219075 h 406"/>
                <a:gd name="T76" fmla="*/ 12700 w 26"/>
                <a:gd name="T77" fmla="*/ 222250 h 406"/>
                <a:gd name="T78" fmla="*/ 15875 w 26"/>
                <a:gd name="T79" fmla="*/ 273050 h 406"/>
                <a:gd name="T80" fmla="*/ 15875 w 26"/>
                <a:gd name="T81" fmla="*/ 273050 h 406"/>
                <a:gd name="T82" fmla="*/ 9525 w 26"/>
                <a:gd name="T83" fmla="*/ 200025 h 406"/>
                <a:gd name="T84" fmla="*/ 9525 w 26"/>
                <a:gd name="T85" fmla="*/ 200025 h 406"/>
                <a:gd name="T86" fmla="*/ 19050 w 26"/>
                <a:gd name="T87" fmla="*/ 200025 h 406"/>
                <a:gd name="T88" fmla="*/ 15875 w 26"/>
                <a:gd name="T89" fmla="*/ 146050 h 406"/>
                <a:gd name="T90" fmla="*/ 9525 w 26"/>
                <a:gd name="T91" fmla="*/ 146050 h 406"/>
                <a:gd name="T92" fmla="*/ 9525 w 26"/>
                <a:gd name="T93" fmla="*/ 200025 h 406"/>
                <a:gd name="T94" fmla="*/ 9525 w 26"/>
                <a:gd name="T95" fmla="*/ 200025 h 406"/>
                <a:gd name="T96" fmla="*/ 6350 w 26"/>
                <a:gd name="T97" fmla="*/ 127000 h 406"/>
                <a:gd name="T98" fmla="*/ 6350 w 26"/>
                <a:gd name="T99" fmla="*/ 127000 h 406"/>
                <a:gd name="T100" fmla="*/ 15875 w 26"/>
                <a:gd name="T101" fmla="*/ 127000 h 406"/>
                <a:gd name="T102" fmla="*/ 12700 w 26"/>
                <a:gd name="T103" fmla="*/ 73025 h 406"/>
                <a:gd name="T104" fmla="*/ 3175 w 26"/>
                <a:gd name="T105" fmla="*/ 73025 h 406"/>
                <a:gd name="T106" fmla="*/ 6350 w 26"/>
                <a:gd name="T107" fmla="*/ 127000 h 406"/>
                <a:gd name="T108" fmla="*/ 6350 w 26"/>
                <a:gd name="T109" fmla="*/ 127000 h 406"/>
                <a:gd name="T110" fmla="*/ 3175 w 26"/>
                <a:gd name="T111" fmla="*/ 50800 h 406"/>
                <a:gd name="T112" fmla="*/ 3175 w 26"/>
                <a:gd name="T113" fmla="*/ 50800 h 406"/>
                <a:gd name="T114" fmla="*/ 12700 w 26"/>
                <a:gd name="T115" fmla="*/ 50800 h 406"/>
                <a:gd name="T116" fmla="*/ 9525 w 26"/>
                <a:gd name="T117" fmla="*/ 0 h 406"/>
                <a:gd name="T118" fmla="*/ 0 w 26"/>
                <a:gd name="T119" fmla="*/ 0 h 406"/>
                <a:gd name="T120" fmla="*/ 3175 w 26"/>
                <a:gd name="T121" fmla="*/ 50800 h 40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26" h="406">
                  <a:moveTo>
                    <a:pt x="20" y="406"/>
                  </a:moveTo>
                  <a:lnTo>
                    <a:pt x="26" y="406"/>
                  </a:lnTo>
                  <a:lnTo>
                    <a:pt x="24" y="372"/>
                  </a:lnTo>
                  <a:lnTo>
                    <a:pt x="18" y="372"/>
                  </a:lnTo>
                  <a:lnTo>
                    <a:pt x="20" y="406"/>
                  </a:lnTo>
                  <a:close/>
                  <a:moveTo>
                    <a:pt x="18" y="358"/>
                  </a:moveTo>
                  <a:lnTo>
                    <a:pt x="18" y="358"/>
                  </a:lnTo>
                  <a:lnTo>
                    <a:pt x="24" y="358"/>
                  </a:lnTo>
                  <a:lnTo>
                    <a:pt x="22" y="326"/>
                  </a:lnTo>
                  <a:lnTo>
                    <a:pt x="16" y="326"/>
                  </a:lnTo>
                  <a:lnTo>
                    <a:pt x="18" y="358"/>
                  </a:lnTo>
                  <a:close/>
                  <a:moveTo>
                    <a:pt x="16" y="312"/>
                  </a:moveTo>
                  <a:lnTo>
                    <a:pt x="16" y="312"/>
                  </a:lnTo>
                  <a:lnTo>
                    <a:pt x="20" y="312"/>
                  </a:lnTo>
                  <a:lnTo>
                    <a:pt x="20" y="278"/>
                  </a:lnTo>
                  <a:lnTo>
                    <a:pt x="14" y="278"/>
                  </a:lnTo>
                  <a:lnTo>
                    <a:pt x="16" y="312"/>
                  </a:lnTo>
                  <a:close/>
                  <a:moveTo>
                    <a:pt x="14" y="266"/>
                  </a:moveTo>
                  <a:lnTo>
                    <a:pt x="14" y="266"/>
                  </a:lnTo>
                  <a:lnTo>
                    <a:pt x="18" y="266"/>
                  </a:lnTo>
                  <a:lnTo>
                    <a:pt x="18" y="232"/>
                  </a:lnTo>
                  <a:lnTo>
                    <a:pt x="12" y="232"/>
                  </a:lnTo>
                  <a:lnTo>
                    <a:pt x="14" y="266"/>
                  </a:lnTo>
                  <a:close/>
                  <a:moveTo>
                    <a:pt x="12" y="218"/>
                  </a:moveTo>
                  <a:lnTo>
                    <a:pt x="12" y="218"/>
                  </a:lnTo>
                  <a:lnTo>
                    <a:pt x="16" y="218"/>
                  </a:lnTo>
                  <a:lnTo>
                    <a:pt x="14" y="186"/>
                  </a:lnTo>
                  <a:lnTo>
                    <a:pt x="10" y="186"/>
                  </a:lnTo>
                  <a:lnTo>
                    <a:pt x="12" y="218"/>
                  </a:lnTo>
                  <a:close/>
                  <a:moveTo>
                    <a:pt x="10" y="172"/>
                  </a:moveTo>
                  <a:lnTo>
                    <a:pt x="10" y="172"/>
                  </a:lnTo>
                  <a:lnTo>
                    <a:pt x="14" y="172"/>
                  </a:lnTo>
                  <a:lnTo>
                    <a:pt x="12" y="138"/>
                  </a:lnTo>
                  <a:lnTo>
                    <a:pt x="8" y="140"/>
                  </a:lnTo>
                  <a:lnTo>
                    <a:pt x="10" y="172"/>
                  </a:lnTo>
                  <a:close/>
                  <a:moveTo>
                    <a:pt x="6" y="126"/>
                  </a:moveTo>
                  <a:lnTo>
                    <a:pt x="6" y="126"/>
                  </a:lnTo>
                  <a:lnTo>
                    <a:pt x="12" y="126"/>
                  </a:lnTo>
                  <a:lnTo>
                    <a:pt x="10" y="92"/>
                  </a:lnTo>
                  <a:lnTo>
                    <a:pt x="6" y="92"/>
                  </a:lnTo>
                  <a:lnTo>
                    <a:pt x="6" y="126"/>
                  </a:lnTo>
                  <a:close/>
                  <a:moveTo>
                    <a:pt x="4" y="80"/>
                  </a:moveTo>
                  <a:lnTo>
                    <a:pt x="4" y="80"/>
                  </a:lnTo>
                  <a:lnTo>
                    <a:pt x="10" y="80"/>
                  </a:lnTo>
                  <a:lnTo>
                    <a:pt x="8" y="46"/>
                  </a:lnTo>
                  <a:lnTo>
                    <a:pt x="2" y="46"/>
                  </a:lnTo>
                  <a:lnTo>
                    <a:pt x="4" y="80"/>
                  </a:lnTo>
                  <a:close/>
                  <a:moveTo>
                    <a:pt x="2" y="32"/>
                  </a:moveTo>
                  <a:lnTo>
                    <a:pt x="2" y="32"/>
                  </a:lnTo>
                  <a:lnTo>
                    <a:pt x="8" y="32"/>
                  </a:lnTo>
                  <a:lnTo>
                    <a:pt x="6" y="0"/>
                  </a:lnTo>
                  <a:lnTo>
                    <a:pt x="0" y="0"/>
                  </a:lnTo>
                  <a:lnTo>
                    <a:pt x="2" y="32"/>
                  </a:lnTo>
                  <a:close/>
                </a:path>
              </a:pathLst>
            </a:custGeom>
            <a:solidFill>
              <a:srgbClr val="D4D2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62" name="Freeform 48"/>
            <p:cNvSpPr>
              <a:spLocks noEditPoints="1"/>
            </p:cNvSpPr>
            <p:nvPr/>
          </p:nvSpPr>
          <p:spPr bwMode="auto">
            <a:xfrm>
              <a:off x="8682264" y="2736850"/>
              <a:ext cx="98425" cy="98425"/>
            </a:xfrm>
            <a:custGeom>
              <a:avLst/>
              <a:gdLst>
                <a:gd name="T0" fmla="*/ 98425 w 62"/>
                <a:gd name="T1" fmla="*/ 47625 h 62"/>
                <a:gd name="T2" fmla="*/ 98425 w 62"/>
                <a:gd name="T3" fmla="*/ 47625 h 62"/>
                <a:gd name="T4" fmla="*/ 95250 w 62"/>
                <a:gd name="T5" fmla="*/ 38100 h 62"/>
                <a:gd name="T6" fmla="*/ 92075 w 62"/>
                <a:gd name="T7" fmla="*/ 28575 h 62"/>
                <a:gd name="T8" fmla="*/ 82550 w 62"/>
                <a:gd name="T9" fmla="*/ 12700 h 62"/>
                <a:gd name="T10" fmla="*/ 66675 w 62"/>
                <a:gd name="T11" fmla="*/ 3175 h 62"/>
                <a:gd name="T12" fmla="*/ 57150 w 62"/>
                <a:gd name="T13" fmla="*/ 0 h 62"/>
                <a:gd name="T14" fmla="*/ 44450 w 62"/>
                <a:gd name="T15" fmla="*/ 0 h 62"/>
                <a:gd name="T16" fmla="*/ 44450 w 62"/>
                <a:gd name="T17" fmla="*/ 0 h 62"/>
                <a:gd name="T18" fmla="*/ 34925 w 62"/>
                <a:gd name="T19" fmla="*/ 3175 h 62"/>
                <a:gd name="T20" fmla="*/ 28575 w 62"/>
                <a:gd name="T21" fmla="*/ 6350 h 62"/>
                <a:gd name="T22" fmla="*/ 12700 w 62"/>
                <a:gd name="T23" fmla="*/ 15875 h 62"/>
                <a:gd name="T24" fmla="*/ 3175 w 62"/>
                <a:gd name="T25" fmla="*/ 31750 h 62"/>
                <a:gd name="T26" fmla="*/ 0 w 62"/>
                <a:gd name="T27" fmla="*/ 41275 h 62"/>
                <a:gd name="T28" fmla="*/ 0 w 62"/>
                <a:gd name="T29" fmla="*/ 50800 h 62"/>
                <a:gd name="T30" fmla="*/ 0 w 62"/>
                <a:gd name="T31" fmla="*/ 50800 h 62"/>
                <a:gd name="T32" fmla="*/ 0 w 62"/>
                <a:gd name="T33" fmla="*/ 63500 h 62"/>
                <a:gd name="T34" fmla="*/ 3175 w 62"/>
                <a:gd name="T35" fmla="*/ 69850 h 62"/>
                <a:gd name="T36" fmla="*/ 15875 w 62"/>
                <a:gd name="T37" fmla="*/ 85725 h 62"/>
                <a:gd name="T38" fmla="*/ 31750 w 62"/>
                <a:gd name="T39" fmla="*/ 95250 h 62"/>
                <a:gd name="T40" fmla="*/ 41275 w 62"/>
                <a:gd name="T41" fmla="*/ 98425 h 62"/>
                <a:gd name="T42" fmla="*/ 50800 w 62"/>
                <a:gd name="T43" fmla="*/ 98425 h 62"/>
                <a:gd name="T44" fmla="*/ 50800 w 62"/>
                <a:gd name="T45" fmla="*/ 98425 h 62"/>
                <a:gd name="T46" fmla="*/ 60325 w 62"/>
                <a:gd name="T47" fmla="*/ 98425 h 62"/>
                <a:gd name="T48" fmla="*/ 69850 w 62"/>
                <a:gd name="T49" fmla="*/ 95250 h 62"/>
                <a:gd name="T50" fmla="*/ 85725 w 62"/>
                <a:gd name="T51" fmla="*/ 82550 h 62"/>
                <a:gd name="T52" fmla="*/ 95250 w 62"/>
                <a:gd name="T53" fmla="*/ 66675 h 62"/>
                <a:gd name="T54" fmla="*/ 95250 w 62"/>
                <a:gd name="T55" fmla="*/ 57150 h 62"/>
                <a:gd name="T56" fmla="*/ 98425 w 62"/>
                <a:gd name="T57" fmla="*/ 47625 h 62"/>
                <a:gd name="T58" fmla="*/ 98425 w 62"/>
                <a:gd name="T59" fmla="*/ 47625 h 62"/>
                <a:gd name="T60" fmla="*/ 79375 w 62"/>
                <a:gd name="T61" fmla="*/ 47625 h 62"/>
                <a:gd name="T62" fmla="*/ 79375 w 62"/>
                <a:gd name="T63" fmla="*/ 47625 h 62"/>
                <a:gd name="T64" fmla="*/ 79375 w 62"/>
                <a:gd name="T65" fmla="*/ 47625 h 62"/>
                <a:gd name="T66" fmla="*/ 79375 w 62"/>
                <a:gd name="T67" fmla="*/ 60325 h 62"/>
                <a:gd name="T68" fmla="*/ 73025 w 62"/>
                <a:gd name="T69" fmla="*/ 69850 h 62"/>
                <a:gd name="T70" fmla="*/ 63500 w 62"/>
                <a:gd name="T71" fmla="*/ 79375 h 62"/>
                <a:gd name="T72" fmla="*/ 50800 w 62"/>
                <a:gd name="T73" fmla="*/ 82550 h 62"/>
                <a:gd name="T74" fmla="*/ 50800 w 62"/>
                <a:gd name="T75" fmla="*/ 82550 h 62"/>
                <a:gd name="T76" fmla="*/ 38100 w 62"/>
                <a:gd name="T77" fmla="*/ 79375 h 62"/>
                <a:gd name="T78" fmla="*/ 28575 w 62"/>
                <a:gd name="T79" fmla="*/ 73025 h 62"/>
                <a:gd name="T80" fmla="*/ 19050 w 62"/>
                <a:gd name="T81" fmla="*/ 63500 h 62"/>
                <a:gd name="T82" fmla="*/ 15875 w 62"/>
                <a:gd name="T83" fmla="*/ 50800 h 62"/>
                <a:gd name="T84" fmla="*/ 15875 w 62"/>
                <a:gd name="T85" fmla="*/ 50800 h 62"/>
                <a:gd name="T86" fmla="*/ 19050 w 62"/>
                <a:gd name="T87" fmla="*/ 38100 h 62"/>
                <a:gd name="T88" fmla="*/ 25400 w 62"/>
                <a:gd name="T89" fmla="*/ 28575 h 62"/>
                <a:gd name="T90" fmla="*/ 34925 w 62"/>
                <a:gd name="T91" fmla="*/ 22225 h 62"/>
                <a:gd name="T92" fmla="*/ 47625 w 62"/>
                <a:gd name="T93" fmla="*/ 19050 h 62"/>
                <a:gd name="T94" fmla="*/ 47625 w 62"/>
                <a:gd name="T95" fmla="*/ 19050 h 62"/>
                <a:gd name="T96" fmla="*/ 60325 w 62"/>
                <a:gd name="T97" fmla="*/ 19050 h 62"/>
                <a:gd name="T98" fmla="*/ 69850 w 62"/>
                <a:gd name="T99" fmla="*/ 25400 h 62"/>
                <a:gd name="T100" fmla="*/ 76200 w 62"/>
                <a:gd name="T101" fmla="*/ 34925 h 62"/>
                <a:gd name="T102" fmla="*/ 79375 w 62"/>
                <a:gd name="T103" fmla="*/ 47625 h 62"/>
                <a:gd name="T104" fmla="*/ 79375 w 62"/>
                <a:gd name="T105" fmla="*/ 47625 h 6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62" h="62">
                  <a:moveTo>
                    <a:pt x="62" y="30"/>
                  </a:moveTo>
                  <a:lnTo>
                    <a:pt x="62" y="30"/>
                  </a:lnTo>
                  <a:lnTo>
                    <a:pt x="60" y="24"/>
                  </a:lnTo>
                  <a:lnTo>
                    <a:pt x="58" y="18"/>
                  </a:lnTo>
                  <a:lnTo>
                    <a:pt x="52" y="8"/>
                  </a:lnTo>
                  <a:lnTo>
                    <a:pt x="42" y="2"/>
                  </a:lnTo>
                  <a:lnTo>
                    <a:pt x="36" y="0"/>
                  </a:lnTo>
                  <a:lnTo>
                    <a:pt x="28" y="0"/>
                  </a:lnTo>
                  <a:lnTo>
                    <a:pt x="22" y="2"/>
                  </a:lnTo>
                  <a:lnTo>
                    <a:pt x="18" y="4"/>
                  </a:lnTo>
                  <a:lnTo>
                    <a:pt x="8" y="10"/>
                  </a:lnTo>
                  <a:lnTo>
                    <a:pt x="2" y="20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0" y="40"/>
                  </a:lnTo>
                  <a:lnTo>
                    <a:pt x="2" y="44"/>
                  </a:lnTo>
                  <a:lnTo>
                    <a:pt x="10" y="54"/>
                  </a:lnTo>
                  <a:lnTo>
                    <a:pt x="20" y="60"/>
                  </a:lnTo>
                  <a:lnTo>
                    <a:pt x="26" y="62"/>
                  </a:lnTo>
                  <a:lnTo>
                    <a:pt x="32" y="62"/>
                  </a:lnTo>
                  <a:lnTo>
                    <a:pt x="38" y="62"/>
                  </a:lnTo>
                  <a:lnTo>
                    <a:pt x="44" y="60"/>
                  </a:lnTo>
                  <a:lnTo>
                    <a:pt x="54" y="52"/>
                  </a:lnTo>
                  <a:lnTo>
                    <a:pt x="60" y="42"/>
                  </a:lnTo>
                  <a:lnTo>
                    <a:pt x="60" y="36"/>
                  </a:lnTo>
                  <a:lnTo>
                    <a:pt x="62" y="30"/>
                  </a:lnTo>
                  <a:close/>
                  <a:moveTo>
                    <a:pt x="50" y="30"/>
                  </a:moveTo>
                  <a:lnTo>
                    <a:pt x="50" y="30"/>
                  </a:lnTo>
                  <a:lnTo>
                    <a:pt x="50" y="38"/>
                  </a:lnTo>
                  <a:lnTo>
                    <a:pt x="46" y="44"/>
                  </a:lnTo>
                  <a:lnTo>
                    <a:pt x="40" y="50"/>
                  </a:lnTo>
                  <a:lnTo>
                    <a:pt x="32" y="52"/>
                  </a:lnTo>
                  <a:lnTo>
                    <a:pt x="24" y="50"/>
                  </a:lnTo>
                  <a:lnTo>
                    <a:pt x="18" y="46"/>
                  </a:lnTo>
                  <a:lnTo>
                    <a:pt x="12" y="40"/>
                  </a:lnTo>
                  <a:lnTo>
                    <a:pt x="10" y="32"/>
                  </a:lnTo>
                  <a:lnTo>
                    <a:pt x="12" y="24"/>
                  </a:lnTo>
                  <a:lnTo>
                    <a:pt x="16" y="18"/>
                  </a:lnTo>
                  <a:lnTo>
                    <a:pt x="22" y="14"/>
                  </a:lnTo>
                  <a:lnTo>
                    <a:pt x="30" y="12"/>
                  </a:lnTo>
                  <a:lnTo>
                    <a:pt x="38" y="12"/>
                  </a:lnTo>
                  <a:lnTo>
                    <a:pt x="44" y="16"/>
                  </a:lnTo>
                  <a:lnTo>
                    <a:pt x="48" y="22"/>
                  </a:lnTo>
                  <a:lnTo>
                    <a:pt x="50" y="30"/>
                  </a:lnTo>
                  <a:close/>
                </a:path>
              </a:pathLst>
            </a:custGeom>
            <a:solidFill>
              <a:srgbClr val="7859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63" name="Freeform 49"/>
            <p:cNvSpPr>
              <a:spLocks/>
            </p:cNvSpPr>
            <p:nvPr/>
          </p:nvSpPr>
          <p:spPr bwMode="auto">
            <a:xfrm>
              <a:off x="8412389" y="2457450"/>
              <a:ext cx="307975" cy="330200"/>
            </a:xfrm>
            <a:custGeom>
              <a:avLst/>
              <a:gdLst>
                <a:gd name="T0" fmla="*/ 41275 w 194"/>
                <a:gd name="T1" fmla="*/ 206375 h 208"/>
                <a:gd name="T2" fmla="*/ 53975 w 194"/>
                <a:gd name="T3" fmla="*/ 215900 h 208"/>
                <a:gd name="T4" fmla="*/ 111125 w 194"/>
                <a:gd name="T5" fmla="*/ 263525 h 208"/>
                <a:gd name="T6" fmla="*/ 161925 w 194"/>
                <a:gd name="T7" fmla="*/ 292100 h 208"/>
                <a:gd name="T8" fmla="*/ 212725 w 194"/>
                <a:gd name="T9" fmla="*/ 311150 h 208"/>
                <a:gd name="T10" fmla="*/ 228600 w 194"/>
                <a:gd name="T11" fmla="*/ 295275 h 208"/>
                <a:gd name="T12" fmla="*/ 174625 w 194"/>
                <a:gd name="T13" fmla="*/ 276225 h 208"/>
                <a:gd name="T14" fmla="*/ 120650 w 194"/>
                <a:gd name="T15" fmla="*/ 250825 h 208"/>
                <a:gd name="T16" fmla="*/ 63500 w 194"/>
                <a:gd name="T17" fmla="*/ 206375 h 208"/>
                <a:gd name="T18" fmla="*/ 41275 w 194"/>
                <a:gd name="T19" fmla="*/ 177800 h 208"/>
                <a:gd name="T20" fmla="*/ 19050 w 194"/>
                <a:gd name="T21" fmla="*/ 136525 h 208"/>
                <a:gd name="T22" fmla="*/ 15875 w 194"/>
                <a:gd name="T23" fmla="*/ 107950 h 208"/>
                <a:gd name="T24" fmla="*/ 19050 w 194"/>
                <a:gd name="T25" fmla="*/ 92075 h 208"/>
                <a:gd name="T26" fmla="*/ 34925 w 194"/>
                <a:gd name="T27" fmla="*/ 50800 h 208"/>
                <a:gd name="T28" fmla="*/ 69850 w 194"/>
                <a:gd name="T29" fmla="*/ 22225 h 208"/>
                <a:gd name="T30" fmla="*/ 88900 w 194"/>
                <a:gd name="T31" fmla="*/ 15875 h 208"/>
                <a:gd name="T32" fmla="*/ 104775 w 194"/>
                <a:gd name="T33" fmla="*/ 22225 h 208"/>
                <a:gd name="T34" fmla="*/ 120650 w 194"/>
                <a:gd name="T35" fmla="*/ 38100 h 208"/>
                <a:gd name="T36" fmla="*/ 136525 w 194"/>
                <a:gd name="T37" fmla="*/ 66675 h 208"/>
                <a:gd name="T38" fmla="*/ 193675 w 194"/>
                <a:gd name="T39" fmla="*/ 155575 h 208"/>
                <a:gd name="T40" fmla="*/ 219075 w 194"/>
                <a:gd name="T41" fmla="*/ 193675 h 208"/>
                <a:gd name="T42" fmla="*/ 282575 w 194"/>
                <a:gd name="T43" fmla="*/ 288925 h 208"/>
                <a:gd name="T44" fmla="*/ 292100 w 194"/>
                <a:gd name="T45" fmla="*/ 314325 h 208"/>
                <a:gd name="T46" fmla="*/ 288925 w 194"/>
                <a:gd name="T47" fmla="*/ 314325 h 208"/>
                <a:gd name="T48" fmla="*/ 285750 w 194"/>
                <a:gd name="T49" fmla="*/ 327025 h 208"/>
                <a:gd name="T50" fmla="*/ 298450 w 194"/>
                <a:gd name="T51" fmla="*/ 327025 h 208"/>
                <a:gd name="T52" fmla="*/ 304800 w 194"/>
                <a:gd name="T53" fmla="*/ 320675 h 208"/>
                <a:gd name="T54" fmla="*/ 307975 w 194"/>
                <a:gd name="T55" fmla="*/ 311150 h 208"/>
                <a:gd name="T56" fmla="*/ 301625 w 194"/>
                <a:gd name="T57" fmla="*/ 285750 h 208"/>
                <a:gd name="T58" fmla="*/ 234950 w 194"/>
                <a:gd name="T59" fmla="*/ 184150 h 208"/>
                <a:gd name="T60" fmla="*/ 206375 w 194"/>
                <a:gd name="T61" fmla="*/ 146050 h 208"/>
                <a:gd name="T62" fmla="*/ 152400 w 194"/>
                <a:gd name="T63" fmla="*/ 60325 h 208"/>
                <a:gd name="T64" fmla="*/ 133350 w 194"/>
                <a:gd name="T65" fmla="*/ 28575 h 208"/>
                <a:gd name="T66" fmla="*/ 114300 w 194"/>
                <a:gd name="T67" fmla="*/ 6350 h 208"/>
                <a:gd name="T68" fmla="*/ 92075 w 194"/>
                <a:gd name="T69" fmla="*/ 0 h 208"/>
                <a:gd name="T70" fmla="*/ 63500 w 194"/>
                <a:gd name="T71" fmla="*/ 9525 h 208"/>
                <a:gd name="T72" fmla="*/ 41275 w 194"/>
                <a:gd name="T73" fmla="*/ 22225 h 208"/>
                <a:gd name="T74" fmla="*/ 9525 w 194"/>
                <a:gd name="T75" fmla="*/ 63500 h 208"/>
                <a:gd name="T76" fmla="*/ 3175 w 194"/>
                <a:gd name="T77" fmla="*/ 92075 h 208"/>
                <a:gd name="T78" fmla="*/ 6350 w 194"/>
                <a:gd name="T79" fmla="*/ 149225 h 208"/>
                <a:gd name="T80" fmla="*/ 41275 w 194"/>
                <a:gd name="T81" fmla="*/ 206375 h 208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94" h="208">
                  <a:moveTo>
                    <a:pt x="26" y="130"/>
                  </a:moveTo>
                  <a:lnTo>
                    <a:pt x="26" y="130"/>
                  </a:lnTo>
                  <a:lnTo>
                    <a:pt x="34" y="136"/>
                  </a:lnTo>
                  <a:lnTo>
                    <a:pt x="52" y="152"/>
                  </a:lnTo>
                  <a:lnTo>
                    <a:pt x="70" y="166"/>
                  </a:lnTo>
                  <a:lnTo>
                    <a:pt x="86" y="176"/>
                  </a:lnTo>
                  <a:lnTo>
                    <a:pt x="102" y="184"/>
                  </a:lnTo>
                  <a:lnTo>
                    <a:pt x="124" y="192"/>
                  </a:lnTo>
                  <a:lnTo>
                    <a:pt x="134" y="196"/>
                  </a:lnTo>
                  <a:lnTo>
                    <a:pt x="144" y="186"/>
                  </a:lnTo>
                  <a:lnTo>
                    <a:pt x="134" y="184"/>
                  </a:lnTo>
                  <a:lnTo>
                    <a:pt x="110" y="174"/>
                  </a:lnTo>
                  <a:lnTo>
                    <a:pt x="94" y="168"/>
                  </a:lnTo>
                  <a:lnTo>
                    <a:pt x="76" y="158"/>
                  </a:lnTo>
                  <a:lnTo>
                    <a:pt x="58" y="144"/>
                  </a:lnTo>
                  <a:lnTo>
                    <a:pt x="40" y="130"/>
                  </a:lnTo>
                  <a:lnTo>
                    <a:pt x="26" y="112"/>
                  </a:lnTo>
                  <a:lnTo>
                    <a:pt x="16" y="96"/>
                  </a:lnTo>
                  <a:lnTo>
                    <a:pt x="12" y="86"/>
                  </a:lnTo>
                  <a:lnTo>
                    <a:pt x="12" y="76"/>
                  </a:lnTo>
                  <a:lnTo>
                    <a:pt x="10" y="68"/>
                  </a:lnTo>
                  <a:lnTo>
                    <a:pt x="12" y="58"/>
                  </a:lnTo>
                  <a:lnTo>
                    <a:pt x="16" y="44"/>
                  </a:lnTo>
                  <a:lnTo>
                    <a:pt x="22" y="32"/>
                  </a:lnTo>
                  <a:lnTo>
                    <a:pt x="32" y="22"/>
                  </a:lnTo>
                  <a:lnTo>
                    <a:pt x="44" y="14"/>
                  </a:lnTo>
                  <a:lnTo>
                    <a:pt x="56" y="10"/>
                  </a:lnTo>
                  <a:lnTo>
                    <a:pt x="62" y="10"/>
                  </a:lnTo>
                  <a:lnTo>
                    <a:pt x="66" y="14"/>
                  </a:lnTo>
                  <a:lnTo>
                    <a:pt x="70" y="18"/>
                  </a:lnTo>
                  <a:lnTo>
                    <a:pt x="76" y="24"/>
                  </a:lnTo>
                  <a:lnTo>
                    <a:pt x="86" y="42"/>
                  </a:lnTo>
                  <a:lnTo>
                    <a:pt x="106" y="78"/>
                  </a:lnTo>
                  <a:lnTo>
                    <a:pt x="122" y="98"/>
                  </a:lnTo>
                  <a:lnTo>
                    <a:pt x="138" y="122"/>
                  </a:lnTo>
                  <a:lnTo>
                    <a:pt x="166" y="160"/>
                  </a:lnTo>
                  <a:lnTo>
                    <a:pt x="178" y="182"/>
                  </a:lnTo>
                  <a:lnTo>
                    <a:pt x="182" y="194"/>
                  </a:lnTo>
                  <a:lnTo>
                    <a:pt x="184" y="198"/>
                  </a:lnTo>
                  <a:lnTo>
                    <a:pt x="182" y="198"/>
                  </a:lnTo>
                  <a:lnTo>
                    <a:pt x="180" y="206"/>
                  </a:lnTo>
                  <a:lnTo>
                    <a:pt x="186" y="208"/>
                  </a:lnTo>
                  <a:lnTo>
                    <a:pt x="188" y="206"/>
                  </a:lnTo>
                  <a:lnTo>
                    <a:pt x="192" y="202"/>
                  </a:lnTo>
                  <a:lnTo>
                    <a:pt x="194" y="200"/>
                  </a:lnTo>
                  <a:lnTo>
                    <a:pt x="194" y="196"/>
                  </a:lnTo>
                  <a:lnTo>
                    <a:pt x="192" y="190"/>
                  </a:lnTo>
                  <a:lnTo>
                    <a:pt x="190" y="180"/>
                  </a:lnTo>
                  <a:lnTo>
                    <a:pt x="176" y="156"/>
                  </a:lnTo>
                  <a:lnTo>
                    <a:pt x="148" y="116"/>
                  </a:lnTo>
                  <a:lnTo>
                    <a:pt x="130" y="92"/>
                  </a:lnTo>
                  <a:lnTo>
                    <a:pt x="116" y="72"/>
                  </a:lnTo>
                  <a:lnTo>
                    <a:pt x="96" y="38"/>
                  </a:lnTo>
                  <a:lnTo>
                    <a:pt x="84" y="18"/>
                  </a:lnTo>
                  <a:lnTo>
                    <a:pt x="78" y="10"/>
                  </a:lnTo>
                  <a:lnTo>
                    <a:pt x="72" y="4"/>
                  </a:lnTo>
                  <a:lnTo>
                    <a:pt x="66" y="2"/>
                  </a:lnTo>
                  <a:lnTo>
                    <a:pt x="58" y="0"/>
                  </a:lnTo>
                  <a:lnTo>
                    <a:pt x="50" y="2"/>
                  </a:lnTo>
                  <a:lnTo>
                    <a:pt x="40" y="6"/>
                  </a:lnTo>
                  <a:lnTo>
                    <a:pt x="26" y="14"/>
                  </a:lnTo>
                  <a:lnTo>
                    <a:pt x="14" y="26"/>
                  </a:lnTo>
                  <a:lnTo>
                    <a:pt x="6" y="40"/>
                  </a:lnTo>
                  <a:lnTo>
                    <a:pt x="2" y="58"/>
                  </a:lnTo>
                  <a:lnTo>
                    <a:pt x="0" y="76"/>
                  </a:lnTo>
                  <a:lnTo>
                    <a:pt x="4" y="94"/>
                  </a:lnTo>
                  <a:lnTo>
                    <a:pt x="14" y="112"/>
                  </a:lnTo>
                  <a:lnTo>
                    <a:pt x="26" y="130"/>
                  </a:lnTo>
                  <a:close/>
                </a:path>
              </a:pathLst>
            </a:custGeom>
            <a:solidFill>
              <a:srgbClr val="AC54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67" name="Freeform 53"/>
            <p:cNvSpPr>
              <a:spLocks noEditPoints="1"/>
            </p:cNvSpPr>
            <p:nvPr/>
          </p:nvSpPr>
          <p:spPr bwMode="auto">
            <a:xfrm>
              <a:off x="8837839" y="3175000"/>
              <a:ext cx="50800" cy="41275"/>
            </a:xfrm>
            <a:custGeom>
              <a:avLst/>
              <a:gdLst>
                <a:gd name="T0" fmla="*/ 0 w 32"/>
                <a:gd name="T1" fmla="*/ 3175 h 26"/>
                <a:gd name="T2" fmla="*/ 50800 w 32"/>
                <a:gd name="T3" fmla="*/ 0 h 26"/>
                <a:gd name="T4" fmla="*/ 50800 w 32"/>
                <a:gd name="T5" fmla="*/ 15875 h 26"/>
                <a:gd name="T6" fmla="*/ 50800 w 32"/>
                <a:gd name="T7" fmla="*/ 15875 h 26"/>
                <a:gd name="T8" fmla="*/ 50800 w 32"/>
                <a:gd name="T9" fmla="*/ 25400 h 26"/>
                <a:gd name="T10" fmla="*/ 50800 w 32"/>
                <a:gd name="T11" fmla="*/ 25400 h 26"/>
                <a:gd name="T12" fmla="*/ 47625 w 32"/>
                <a:gd name="T13" fmla="*/ 34925 h 26"/>
                <a:gd name="T14" fmla="*/ 47625 w 32"/>
                <a:gd name="T15" fmla="*/ 34925 h 26"/>
                <a:gd name="T16" fmla="*/ 41275 w 32"/>
                <a:gd name="T17" fmla="*/ 41275 h 26"/>
                <a:gd name="T18" fmla="*/ 41275 w 32"/>
                <a:gd name="T19" fmla="*/ 41275 h 26"/>
                <a:gd name="T20" fmla="*/ 28575 w 32"/>
                <a:gd name="T21" fmla="*/ 41275 h 26"/>
                <a:gd name="T22" fmla="*/ 28575 w 32"/>
                <a:gd name="T23" fmla="*/ 41275 h 26"/>
                <a:gd name="T24" fmla="*/ 19050 w 32"/>
                <a:gd name="T25" fmla="*/ 41275 h 26"/>
                <a:gd name="T26" fmla="*/ 19050 w 32"/>
                <a:gd name="T27" fmla="*/ 41275 h 26"/>
                <a:gd name="T28" fmla="*/ 9525 w 32"/>
                <a:gd name="T29" fmla="*/ 38100 h 26"/>
                <a:gd name="T30" fmla="*/ 9525 w 32"/>
                <a:gd name="T31" fmla="*/ 38100 h 26"/>
                <a:gd name="T32" fmla="*/ 6350 w 32"/>
                <a:gd name="T33" fmla="*/ 34925 h 26"/>
                <a:gd name="T34" fmla="*/ 6350 w 32"/>
                <a:gd name="T35" fmla="*/ 34925 h 26"/>
                <a:gd name="T36" fmla="*/ 3175 w 32"/>
                <a:gd name="T37" fmla="*/ 28575 h 26"/>
                <a:gd name="T38" fmla="*/ 3175 w 32"/>
                <a:gd name="T39" fmla="*/ 28575 h 26"/>
                <a:gd name="T40" fmla="*/ 3175 w 32"/>
                <a:gd name="T41" fmla="*/ 22225 h 26"/>
                <a:gd name="T42" fmla="*/ 0 w 32"/>
                <a:gd name="T43" fmla="*/ 3175 h 26"/>
                <a:gd name="T44" fmla="*/ 6350 w 32"/>
                <a:gd name="T45" fmla="*/ 9525 h 26"/>
                <a:gd name="T46" fmla="*/ 6350 w 32"/>
                <a:gd name="T47" fmla="*/ 19050 h 26"/>
                <a:gd name="T48" fmla="*/ 6350 w 32"/>
                <a:gd name="T49" fmla="*/ 19050 h 26"/>
                <a:gd name="T50" fmla="*/ 9525 w 32"/>
                <a:gd name="T51" fmla="*/ 28575 h 26"/>
                <a:gd name="T52" fmla="*/ 9525 w 32"/>
                <a:gd name="T53" fmla="*/ 28575 h 26"/>
                <a:gd name="T54" fmla="*/ 12700 w 32"/>
                <a:gd name="T55" fmla="*/ 31750 h 26"/>
                <a:gd name="T56" fmla="*/ 12700 w 32"/>
                <a:gd name="T57" fmla="*/ 31750 h 26"/>
                <a:gd name="T58" fmla="*/ 19050 w 32"/>
                <a:gd name="T59" fmla="*/ 34925 h 26"/>
                <a:gd name="T60" fmla="*/ 19050 w 32"/>
                <a:gd name="T61" fmla="*/ 34925 h 26"/>
                <a:gd name="T62" fmla="*/ 28575 w 32"/>
                <a:gd name="T63" fmla="*/ 34925 h 26"/>
                <a:gd name="T64" fmla="*/ 28575 w 32"/>
                <a:gd name="T65" fmla="*/ 34925 h 26"/>
                <a:gd name="T66" fmla="*/ 41275 w 32"/>
                <a:gd name="T67" fmla="*/ 31750 h 26"/>
                <a:gd name="T68" fmla="*/ 41275 w 32"/>
                <a:gd name="T69" fmla="*/ 31750 h 26"/>
                <a:gd name="T70" fmla="*/ 44450 w 32"/>
                <a:gd name="T71" fmla="*/ 25400 h 26"/>
                <a:gd name="T72" fmla="*/ 44450 w 32"/>
                <a:gd name="T73" fmla="*/ 25400 h 26"/>
                <a:gd name="T74" fmla="*/ 44450 w 32"/>
                <a:gd name="T75" fmla="*/ 19050 h 26"/>
                <a:gd name="T76" fmla="*/ 44450 w 32"/>
                <a:gd name="T77" fmla="*/ 6350 h 26"/>
                <a:gd name="T78" fmla="*/ 6350 w 32"/>
                <a:gd name="T79" fmla="*/ 9525 h 2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32" h="26">
                  <a:moveTo>
                    <a:pt x="0" y="2"/>
                  </a:moveTo>
                  <a:lnTo>
                    <a:pt x="32" y="0"/>
                  </a:lnTo>
                  <a:lnTo>
                    <a:pt x="32" y="10"/>
                  </a:lnTo>
                  <a:lnTo>
                    <a:pt x="32" y="16"/>
                  </a:lnTo>
                  <a:lnTo>
                    <a:pt x="30" y="22"/>
                  </a:lnTo>
                  <a:lnTo>
                    <a:pt x="26" y="26"/>
                  </a:lnTo>
                  <a:lnTo>
                    <a:pt x="18" y="26"/>
                  </a:lnTo>
                  <a:lnTo>
                    <a:pt x="12" y="26"/>
                  </a:lnTo>
                  <a:lnTo>
                    <a:pt x="6" y="24"/>
                  </a:lnTo>
                  <a:lnTo>
                    <a:pt x="4" y="22"/>
                  </a:lnTo>
                  <a:lnTo>
                    <a:pt x="2" y="18"/>
                  </a:lnTo>
                  <a:lnTo>
                    <a:pt x="2" y="14"/>
                  </a:lnTo>
                  <a:lnTo>
                    <a:pt x="0" y="2"/>
                  </a:lnTo>
                  <a:close/>
                  <a:moveTo>
                    <a:pt x="4" y="6"/>
                  </a:moveTo>
                  <a:lnTo>
                    <a:pt x="4" y="12"/>
                  </a:lnTo>
                  <a:lnTo>
                    <a:pt x="6" y="18"/>
                  </a:lnTo>
                  <a:lnTo>
                    <a:pt x="8" y="20"/>
                  </a:lnTo>
                  <a:lnTo>
                    <a:pt x="12" y="22"/>
                  </a:lnTo>
                  <a:lnTo>
                    <a:pt x="18" y="22"/>
                  </a:lnTo>
                  <a:lnTo>
                    <a:pt x="26" y="20"/>
                  </a:lnTo>
                  <a:lnTo>
                    <a:pt x="28" y="16"/>
                  </a:lnTo>
                  <a:lnTo>
                    <a:pt x="28" y="12"/>
                  </a:lnTo>
                  <a:lnTo>
                    <a:pt x="28" y="4"/>
                  </a:lnTo>
                  <a:lnTo>
                    <a:pt x="4" y="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68" name="Freeform 54"/>
            <p:cNvSpPr>
              <a:spLocks noEditPoints="1"/>
            </p:cNvSpPr>
            <p:nvPr/>
          </p:nvSpPr>
          <p:spPr bwMode="auto">
            <a:xfrm>
              <a:off x="8841014" y="3225800"/>
              <a:ext cx="50800" cy="6350"/>
            </a:xfrm>
            <a:custGeom>
              <a:avLst/>
              <a:gdLst>
                <a:gd name="T0" fmla="*/ 0 w 32"/>
                <a:gd name="T1" fmla="*/ 0 h 4"/>
                <a:gd name="T2" fmla="*/ 34925 w 32"/>
                <a:gd name="T3" fmla="*/ 0 h 4"/>
                <a:gd name="T4" fmla="*/ 38100 w 32"/>
                <a:gd name="T5" fmla="*/ 6350 h 4"/>
                <a:gd name="T6" fmla="*/ 0 w 32"/>
                <a:gd name="T7" fmla="*/ 6350 h 4"/>
                <a:gd name="T8" fmla="*/ 0 w 32"/>
                <a:gd name="T9" fmla="*/ 0 h 4"/>
                <a:gd name="T10" fmla="*/ 44450 w 32"/>
                <a:gd name="T11" fmla="*/ 0 h 4"/>
                <a:gd name="T12" fmla="*/ 50800 w 32"/>
                <a:gd name="T13" fmla="*/ 0 h 4"/>
                <a:gd name="T14" fmla="*/ 50800 w 32"/>
                <a:gd name="T15" fmla="*/ 3175 h 4"/>
                <a:gd name="T16" fmla="*/ 44450 w 32"/>
                <a:gd name="T17" fmla="*/ 6350 h 4"/>
                <a:gd name="T18" fmla="*/ 44450 w 32"/>
                <a:gd name="T19" fmla="*/ 0 h 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32" h="4">
                  <a:moveTo>
                    <a:pt x="0" y="0"/>
                  </a:moveTo>
                  <a:lnTo>
                    <a:pt x="22" y="0"/>
                  </a:lnTo>
                  <a:lnTo>
                    <a:pt x="24" y="4"/>
                  </a:lnTo>
                  <a:lnTo>
                    <a:pt x="0" y="4"/>
                  </a:lnTo>
                  <a:lnTo>
                    <a:pt x="0" y="0"/>
                  </a:lnTo>
                  <a:close/>
                  <a:moveTo>
                    <a:pt x="28" y="0"/>
                  </a:moveTo>
                  <a:lnTo>
                    <a:pt x="32" y="0"/>
                  </a:lnTo>
                  <a:lnTo>
                    <a:pt x="32" y="2"/>
                  </a:lnTo>
                  <a:lnTo>
                    <a:pt x="28" y="4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69" name="Freeform 55"/>
            <p:cNvSpPr>
              <a:spLocks/>
            </p:cNvSpPr>
            <p:nvPr/>
          </p:nvSpPr>
          <p:spPr bwMode="auto">
            <a:xfrm>
              <a:off x="8841014" y="3238500"/>
              <a:ext cx="38100" cy="31750"/>
            </a:xfrm>
            <a:custGeom>
              <a:avLst/>
              <a:gdLst>
                <a:gd name="T0" fmla="*/ 12700 w 24"/>
                <a:gd name="T1" fmla="*/ 6350 h 20"/>
                <a:gd name="T2" fmla="*/ 6350 w 24"/>
                <a:gd name="T3" fmla="*/ 9525 h 20"/>
                <a:gd name="T4" fmla="*/ 6350 w 24"/>
                <a:gd name="T5" fmla="*/ 15875 h 20"/>
                <a:gd name="T6" fmla="*/ 9525 w 24"/>
                <a:gd name="T7" fmla="*/ 22225 h 20"/>
                <a:gd name="T8" fmla="*/ 12700 w 24"/>
                <a:gd name="T9" fmla="*/ 25400 h 20"/>
                <a:gd name="T10" fmla="*/ 15875 w 24"/>
                <a:gd name="T11" fmla="*/ 22225 h 20"/>
                <a:gd name="T12" fmla="*/ 15875 w 24"/>
                <a:gd name="T13" fmla="*/ 15875 h 20"/>
                <a:gd name="T14" fmla="*/ 19050 w 24"/>
                <a:gd name="T15" fmla="*/ 6350 h 20"/>
                <a:gd name="T16" fmla="*/ 22225 w 24"/>
                <a:gd name="T17" fmla="*/ 3175 h 20"/>
                <a:gd name="T18" fmla="*/ 28575 w 24"/>
                <a:gd name="T19" fmla="*/ 0 h 20"/>
                <a:gd name="T20" fmla="*/ 31750 w 24"/>
                <a:gd name="T21" fmla="*/ 3175 h 20"/>
                <a:gd name="T22" fmla="*/ 34925 w 24"/>
                <a:gd name="T23" fmla="*/ 6350 h 20"/>
                <a:gd name="T24" fmla="*/ 38100 w 24"/>
                <a:gd name="T25" fmla="*/ 9525 h 20"/>
                <a:gd name="T26" fmla="*/ 38100 w 24"/>
                <a:gd name="T27" fmla="*/ 12700 h 20"/>
                <a:gd name="T28" fmla="*/ 38100 w 24"/>
                <a:gd name="T29" fmla="*/ 22225 h 20"/>
                <a:gd name="T30" fmla="*/ 34925 w 24"/>
                <a:gd name="T31" fmla="*/ 25400 h 20"/>
                <a:gd name="T32" fmla="*/ 28575 w 24"/>
                <a:gd name="T33" fmla="*/ 28575 h 20"/>
                <a:gd name="T34" fmla="*/ 28575 w 24"/>
                <a:gd name="T35" fmla="*/ 22225 h 20"/>
                <a:gd name="T36" fmla="*/ 31750 w 24"/>
                <a:gd name="T37" fmla="*/ 19050 h 20"/>
                <a:gd name="T38" fmla="*/ 34925 w 24"/>
                <a:gd name="T39" fmla="*/ 15875 h 20"/>
                <a:gd name="T40" fmla="*/ 31750 w 24"/>
                <a:gd name="T41" fmla="*/ 9525 h 20"/>
                <a:gd name="T42" fmla="*/ 28575 w 24"/>
                <a:gd name="T43" fmla="*/ 6350 h 20"/>
                <a:gd name="T44" fmla="*/ 25400 w 24"/>
                <a:gd name="T45" fmla="*/ 6350 h 20"/>
                <a:gd name="T46" fmla="*/ 25400 w 24"/>
                <a:gd name="T47" fmla="*/ 9525 h 20"/>
                <a:gd name="T48" fmla="*/ 25400 w 24"/>
                <a:gd name="T49" fmla="*/ 15875 h 20"/>
                <a:gd name="T50" fmla="*/ 22225 w 24"/>
                <a:gd name="T51" fmla="*/ 25400 h 20"/>
                <a:gd name="T52" fmla="*/ 19050 w 24"/>
                <a:gd name="T53" fmla="*/ 28575 h 20"/>
                <a:gd name="T54" fmla="*/ 12700 w 24"/>
                <a:gd name="T55" fmla="*/ 31750 h 20"/>
                <a:gd name="T56" fmla="*/ 6350 w 24"/>
                <a:gd name="T57" fmla="*/ 28575 h 20"/>
                <a:gd name="T58" fmla="*/ 3175 w 24"/>
                <a:gd name="T59" fmla="*/ 25400 h 20"/>
                <a:gd name="T60" fmla="*/ 0 w 24"/>
                <a:gd name="T61" fmla="*/ 15875 h 20"/>
                <a:gd name="T62" fmla="*/ 3175 w 24"/>
                <a:gd name="T63" fmla="*/ 6350 h 20"/>
                <a:gd name="T64" fmla="*/ 12700 w 24"/>
                <a:gd name="T65" fmla="*/ 0 h 2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4" h="20">
                  <a:moveTo>
                    <a:pt x="8" y="0"/>
                  </a:moveTo>
                  <a:lnTo>
                    <a:pt x="8" y="4"/>
                  </a:lnTo>
                  <a:lnTo>
                    <a:pt x="4" y="6"/>
                  </a:lnTo>
                  <a:lnTo>
                    <a:pt x="4" y="10"/>
                  </a:lnTo>
                  <a:lnTo>
                    <a:pt x="6" y="14"/>
                  </a:lnTo>
                  <a:lnTo>
                    <a:pt x="8" y="16"/>
                  </a:lnTo>
                  <a:lnTo>
                    <a:pt x="10" y="14"/>
                  </a:lnTo>
                  <a:lnTo>
                    <a:pt x="10" y="10"/>
                  </a:lnTo>
                  <a:lnTo>
                    <a:pt x="12" y="4"/>
                  </a:lnTo>
                  <a:lnTo>
                    <a:pt x="14" y="2"/>
                  </a:lnTo>
                  <a:lnTo>
                    <a:pt x="18" y="0"/>
                  </a:lnTo>
                  <a:lnTo>
                    <a:pt x="20" y="2"/>
                  </a:lnTo>
                  <a:lnTo>
                    <a:pt x="22" y="4"/>
                  </a:lnTo>
                  <a:lnTo>
                    <a:pt x="24" y="6"/>
                  </a:lnTo>
                  <a:lnTo>
                    <a:pt x="24" y="8"/>
                  </a:lnTo>
                  <a:lnTo>
                    <a:pt x="24" y="14"/>
                  </a:lnTo>
                  <a:lnTo>
                    <a:pt x="22" y="16"/>
                  </a:lnTo>
                  <a:lnTo>
                    <a:pt x="18" y="18"/>
                  </a:lnTo>
                  <a:lnTo>
                    <a:pt x="18" y="14"/>
                  </a:lnTo>
                  <a:lnTo>
                    <a:pt x="20" y="12"/>
                  </a:lnTo>
                  <a:lnTo>
                    <a:pt x="22" y="10"/>
                  </a:lnTo>
                  <a:lnTo>
                    <a:pt x="20" y="6"/>
                  </a:lnTo>
                  <a:lnTo>
                    <a:pt x="18" y="4"/>
                  </a:lnTo>
                  <a:lnTo>
                    <a:pt x="16" y="4"/>
                  </a:lnTo>
                  <a:lnTo>
                    <a:pt x="16" y="6"/>
                  </a:lnTo>
                  <a:lnTo>
                    <a:pt x="16" y="10"/>
                  </a:lnTo>
                  <a:lnTo>
                    <a:pt x="14" y="16"/>
                  </a:lnTo>
                  <a:lnTo>
                    <a:pt x="12" y="18"/>
                  </a:lnTo>
                  <a:lnTo>
                    <a:pt x="8" y="20"/>
                  </a:lnTo>
                  <a:lnTo>
                    <a:pt x="4" y="18"/>
                  </a:lnTo>
                  <a:lnTo>
                    <a:pt x="2" y="16"/>
                  </a:lnTo>
                  <a:lnTo>
                    <a:pt x="0" y="10"/>
                  </a:lnTo>
                  <a:lnTo>
                    <a:pt x="2" y="4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70" name="Freeform 56"/>
            <p:cNvSpPr>
              <a:spLocks/>
            </p:cNvSpPr>
            <p:nvPr/>
          </p:nvSpPr>
          <p:spPr bwMode="auto">
            <a:xfrm>
              <a:off x="8844189" y="3273425"/>
              <a:ext cx="38100" cy="31750"/>
            </a:xfrm>
            <a:custGeom>
              <a:avLst/>
              <a:gdLst>
                <a:gd name="T0" fmla="*/ 15875 w 24"/>
                <a:gd name="T1" fmla="*/ 25400 h 20"/>
                <a:gd name="T2" fmla="*/ 15875 w 24"/>
                <a:gd name="T3" fmla="*/ 31750 h 20"/>
                <a:gd name="T4" fmla="*/ 15875 w 24"/>
                <a:gd name="T5" fmla="*/ 31750 h 20"/>
                <a:gd name="T6" fmla="*/ 9525 w 24"/>
                <a:gd name="T7" fmla="*/ 31750 h 20"/>
                <a:gd name="T8" fmla="*/ 3175 w 24"/>
                <a:gd name="T9" fmla="*/ 28575 h 20"/>
                <a:gd name="T10" fmla="*/ 3175 w 24"/>
                <a:gd name="T11" fmla="*/ 28575 h 20"/>
                <a:gd name="T12" fmla="*/ 0 w 24"/>
                <a:gd name="T13" fmla="*/ 22225 h 20"/>
                <a:gd name="T14" fmla="*/ 0 w 24"/>
                <a:gd name="T15" fmla="*/ 19050 h 20"/>
                <a:gd name="T16" fmla="*/ 0 w 24"/>
                <a:gd name="T17" fmla="*/ 19050 h 20"/>
                <a:gd name="T18" fmla="*/ 0 w 24"/>
                <a:gd name="T19" fmla="*/ 12700 h 20"/>
                <a:gd name="T20" fmla="*/ 3175 w 24"/>
                <a:gd name="T21" fmla="*/ 6350 h 20"/>
                <a:gd name="T22" fmla="*/ 3175 w 24"/>
                <a:gd name="T23" fmla="*/ 6350 h 20"/>
                <a:gd name="T24" fmla="*/ 9525 w 24"/>
                <a:gd name="T25" fmla="*/ 3175 h 20"/>
                <a:gd name="T26" fmla="*/ 19050 w 24"/>
                <a:gd name="T27" fmla="*/ 0 h 20"/>
                <a:gd name="T28" fmla="*/ 19050 w 24"/>
                <a:gd name="T29" fmla="*/ 0 h 20"/>
                <a:gd name="T30" fmla="*/ 28575 w 24"/>
                <a:gd name="T31" fmla="*/ 3175 h 20"/>
                <a:gd name="T32" fmla="*/ 28575 w 24"/>
                <a:gd name="T33" fmla="*/ 3175 h 20"/>
                <a:gd name="T34" fmla="*/ 34925 w 24"/>
                <a:gd name="T35" fmla="*/ 6350 h 20"/>
                <a:gd name="T36" fmla="*/ 34925 w 24"/>
                <a:gd name="T37" fmla="*/ 6350 h 20"/>
                <a:gd name="T38" fmla="*/ 38100 w 24"/>
                <a:gd name="T39" fmla="*/ 15875 h 20"/>
                <a:gd name="T40" fmla="*/ 38100 w 24"/>
                <a:gd name="T41" fmla="*/ 15875 h 20"/>
                <a:gd name="T42" fmla="*/ 34925 w 24"/>
                <a:gd name="T43" fmla="*/ 25400 h 20"/>
                <a:gd name="T44" fmla="*/ 34925 w 24"/>
                <a:gd name="T45" fmla="*/ 25400 h 20"/>
                <a:gd name="T46" fmla="*/ 28575 w 24"/>
                <a:gd name="T47" fmla="*/ 31750 h 20"/>
                <a:gd name="T48" fmla="*/ 25400 w 24"/>
                <a:gd name="T49" fmla="*/ 25400 h 20"/>
                <a:gd name="T50" fmla="*/ 25400 w 24"/>
                <a:gd name="T51" fmla="*/ 25400 h 20"/>
                <a:gd name="T52" fmla="*/ 31750 w 24"/>
                <a:gd name="T53" fmla="*/ 22225 h 20"/>
                <a:gd name="T54" fmla="*/ 31750 w 24"/>
                <a:gd name="T55" fmla="*/ 22225 h 20"/>
                <a:gd name="T56" fmla="*/ 31750 w 24"/>
                <a:gd name="T57" fmla="*/ 15875 h 20"/>
                <a:gd name="T58" fmla="*/ 31750 w 24"/>
                <a:gd name="T59" fmla="*/ 15875 h 20"/>
                <a:gd name="T60" fmla="*/ 28575 w 24"/>
                <a:gd name="T61" fmla="*/ 9525 h 20"/>
                <a:gd name="T62" fmla="*/ 28575 w 24"/>
                <a:gd name="T63" fmla="*/ 9525 h 20"/>
                <a:gd name="T64" fmla="*/ 19050 w 24"/>
                <a:gd name="T65" fmla="*/ 6350 h 20"/>
                <a:gd name="T66" fmla="*/ 19050 w 24"/>
                <a:gd name="T67" fmla="*/ 6350 h 20"/>
                <a:gd name="T68" fmla="*/ 9525 w 24"/>
                <a:gd name="T69" fmla="*/ 9525 h 20"/>
                <a:gd name="T70" fmla="*/ 9525 w 24"/>
                <a:gd name="T71" fmla="*/ 9525 h 20"/>
                <a:gd name="T72" fmla="*/ 6350 w 24"/>
                <a:gd name="T73" fmla="*/ 19050 h 20"/>
                <a:gd name="T74" fmla="*/ 6350 w 24"/>
                <a:gd name="T75" fmla="*/ 19050 h 20"/>
                <a:gd name="T76" fmla="*/ 6350 w 24"/>
                <a:gd name="T77" fmla="*/ 25400 h 20"/>
                <a:gd name="T78" fmla="*/ 6350 w 24"/>
                <a:gd name="T79" fmla="*/ 25400 h 20"/>
                <a:gd name="T80" fmla="*/ 15875 w 24"/>
                <a:gd name="T81" fmla="*/ 25400 h 20"/>
                <a:gd name="T82" fmla="*/ 15875 w 24"/>
                <a:gd name="T83" fmla="*/ 25400 h 2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4" h="20">
                  <a:moveTo>
                    <a:pt x="10" y="16"/>
                  </a:moveTo>
                  <a:lnTo>
                    <a:pt x="10" y="20"/>
                  </a:lnTo>
                  <a:lnTo>
                    <a:pt x="6" y="20"/>
                  </a:lnTo>
                  <a:lnTo>
                    <a:pt x="2" y="18"/>
                  </a:lnTo>
                  <a:lnTo>
                    <a:pt x="0" y="14"/>
                  </a:lnTo>
                  <a:lnTo>
                    <a:pt x="0" y="12"/>
                  </a:lnTo>
                  <a:lnTo>
                    <a:pt x="0" y="8"/>
                  </a:lnTo>
                  <a:lnTo>
                    <a:pt x="2" y="4"/>
                  </a:lnTo>
                  <a:lnTo>
                    <a:pt x="6" y="2"/>
                  </a:lnTo>
                  <a:lnTo>
                    <a:pt x="12" y="0"/>
                  </a:lnTo>
                  <a:lnTo>
                    <a:pt x="18" y="2"/>
                  </a:lnTo>
                  <a:lnTo>
                    <a:pt x="22" y="4"/>
                  </a:lnTo>
                  <a:lnTo>
                    <a:pt x="24" y="10"/>
                  </a:lnTo>
                  <a:lnTo>
                    <a:pt x="22" y="16"/>
                  </a:lnTo>
                  <a:lnTo>
                    <a:pt x="18" y="20"/>
                  </a:lnTo>
                  <a:lnTo>
                    <a:pt x="16" y="16"/>
                  </a:lnTo>
                  <a:lnTo>
                    <a:pt x="20" y="14"/>
                  </a:lnTo>
                  <a:lnTo>
                    <a:pt x="20" y="10"/>
                  </a:lnTo>
                  <a:lnTo>
                    <a:pt x="18" y="6"/>
                  </a:lnTo>
                  <a:lnTo>
                    <a:pt x="12" y="4"/>
                  </a:lnTo>
                  <a:lnTo>
                    <a:pt x="6" y="6"/>
                  </a:lnTo>
                  <a:lnTo>
                    <a:pt x="4" y="12"/>
                  </a:lnTo>
                  <a:lnTo>
                    <a:pt x="4" y="16"/>
                  </a:lnTo>
                  <a:lnTo>
                    <a:pt x="10" y="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71" name="Freeform 57"/>
            <p:cNvSpPr>
              <a:spLocks noEditPoints="1"/>
            </p:cNvSpPr>
            <p:nvPr/>
          </p:nvSpPr>
          <p:spPr bwMode="auto">
            <a:xfrm>
              <a:off x="8847364" y="3308350"/>
              <a:ext cx="38100" cy="34925"/>
            </a:xfrm>
            <a:custGeom>
              <a:avLst/>
              <a:gdLst>
                <a:gd name="T0" fmla="*/ 15875 w 24"/>
                <a:gd name="T1" fmla="*/ 0 h 22"/>
                <a:gd name="T2" fmla="*/ 15875 w 24"/>
                <a:gd name="T3" fmla="*/ 0 h 22"/>
                <a:gd name="T4" fmla="*/ 25400 w 24"/>
                <a:gd name="T5" fmla="*/ 0 h 22"/>
                <a:gd name="T6" fmla="*/ 31750 w 24"/>
                <a:gd name="T7" fmla="*/ 6350 h 22"/>
                <a:gd name="T8" fmla="*/ 31750 w 24"/>
                <a:gd name="T9" fmla="*/ 6350 h 22"/>
                <a:gd name="T10" fmla="*/ 34925 w 24"/>
                <a:gd name="T11" fmla="*/ 9525 h 22"/>
                <a:gd name="T12" fmla="*/ 38100 w 24"/>
                <a:gd name="T13" fmla="*/ 15875 h 22"/>
                <a:gd name="T14" fmla="*/ 38100 w 24"/>
                <a:gd name="T15" fmla="*/ 15875 h 22"/>
                <a:gd name="T16" fmla="*/ 34925 w 24"/>
                <a:gd name="T17" fmla="*/ 22225 h 22"/>
                <a:gd name="T18" fmla="*/ 31750 w 24"/>
                <a:gd name="T19" fmla="*/ 28575 h 22"/>
                <a:gd name="T20" fmla="*/ 31750 w 24"/>
                <a:gd name="T21" fmla="*/ 28575 h 22"/>
                <a:gd name="T22" fmla="*/ 25400 w 24"/>
                <a:gd name="T23" fmla="*/ 31750 h 22"/>
                <a:gd name="T24" fmla="*/ 19050 w 24"/>
                <a:gd name="T25" fmla="*/ 34925 h 22"/>
                <a:gd name="T26" fmla="*/ 19050 w 24"/>
                <a:gd name="T27" fmla="*/ 34925 h 22"/>
                <a:gd name="T28" fmla="*/ 9525 w 24"/>
                <a:gd name="T29" fmla="*/ 31750 h 22"/>
                <a:gd name="T30" fmla="*/ 9525 w 24"/>
                <a:gd name="T31" fmla="*/ 31750 h 22"/>
                <a:gd name="T32" fmla="*/ 3175 w 24"/>
                <a:gd name="T33" fmla="*/ 25400 h 22"/>
                <a:gd name="T34" fmla="*/ 3175 w 24"/>
                <a:gd name="T35" fmla="*/ 25400 h 22"/>
                <a:gd name="T36" fmla="*/ 0 w 24"/>
                <a:gd name="T37" fmla="*/ 19050 h 22"/>
                <a:gd name="T38" fmla="*/ 0 w 24"/>
                <a:gd name="T39" fmla="*/ 19050 h 22"/>
                <a:gd name="T40" fmla="*/ 0 w 24"/>
                <a:gd name="T41" fmla="*/ 12700 h 22"/>
                <a:gd name="T42" fmla="*/ 3175 w 24"/>
                <a:gd name="T43" fmla="*/ 6350 h 22"/>
                <a:gd name="T44" fmla="*/ 3175 w 24"/>
                <a:gd name="T45" fmla="*/ 6350 h 22"/>
                <a:gd name="T46" fmla="*/ 9525 w 24"/>
                <a:gd name="T47" fmla="*/ 3175 h 22"/>
                <a:gd name="T48" fmla="*/ 15875 w 24"/>
                <a:gd name="T49" fmla="*/ 0 h 22"/>
                <a:gd name="T50" fmla="*/ 15875 w 24"/>
                <a:gd name="T51" fmla="*/ 0 h 22"/>
                <a:gd name="T52" fmla="*/ 15875 w 24"/>
                <a:gd name="T53" fmla="*/ 6350 h 22"/>
                <a:gd name="T54" fmla="*/ 15875 w 24"/>
                <a:gd name="T55" fmla="*/ 6350 h 22"/>
                <a:gd name="T56" fmla="*/ 12700 w 24"/>
                <a:gd name="T57" fmla="*/ 6350 h 22"/>
                <a:gd name="T58" fmla="*/ 6350 w 24"/>
                <a:gd name="T59" fmla="*/ 9525 h 22"/>
                <a:gd name="T60" fmla="*/ 6350 w 24"/>
                <a:gd name="T61" fmla="*/ 9525 h 22"/>
                <a:gd name="T62" fmla="*/ 3175 w 24"/>
                <a:gd name="T63" fmla="*/ 19050 h 22"/>
                <a:gd name="T64" fmla="*/ 3175 w 24"/>
                <a:gd name="T65" fmla="*/ 19050 h 22"/>
                <a:gd name="T66" fmla="*/ 9525 w 24"/>
                <a:gd name="T67" fmla="*/ 25400 h 22"/>
                <a:gd name="T68" fmla="*/ 9525 w 24"/>
                <a:gd name="T69" fmla="*/ 25400 h 22"/>
                <a:gd name="T70" fmla="*/ 12700 w 24"/>
                <a:gd name="T71" fmla="*/ 28575 h 22"/>
                <a:gd name="T72" fmla="*/ 19050 w 24"/>
                <a:gd name="T73" fmla="*/ 28575 h 22"/>
                <a:gd name="T74" fmla="*/ 19050 w 24"/>
                <a:gd name="T75" fmla="*/ 28575 h 22"/>
                <a:gd name="T76" fmla="*/ 25400 w 24"/>
                <a:gd name="T77" fmla="*/ 25400 h 22"/>
                <a:gd name="T78" fmla="*/ 28575 w 24"/>
                <a:gd name="T79" fmla="*/ 25400 h 22"/>
                <a:gd name="T80" fmla="*/ 28575 w 24"/>
                <a:gd name="T81" fmla="*/ 25400 h 22"/>
                <a:gd name="T82" fmla="*/ 31750 w 24"/>
                <a:gd name="T83" fmla="*/ 15875 h 22"/>
                <a:gd name="T84" fmla="*/ 31750 w 24"/>
                <a:gd name="T85" fmla="*/ 15875 h 22"/>
                <a:gd name="T86" fmla="*/ 28575 w 24"/>
                <a:gd name="T87" fmla="*/ 9525 h 22"/>
                <a:gd name="T88" fmla="*/ 28575 w 24"/>
                <a:gd name="T89" fmla="*/ 9525 h 22"/>
                <a:gd name="T90" fmla="*/ 22225 w 24"/>
                <a:gd name="T91" fmla="*/ 6350 h 22"/>
                <a:gd name="T92" fmla="*/ 15875 w 24"/>
                <a:gd name="T93" fmla="*/ 6350 h 22"/>
                <a:gd name="T94" fmla="*/ 15875 w 24"/>
                <a:gd name="T95" fmla="*/ 6350 h 22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24" h="22">
                  <a:moveTo>
                    <a:pt x="10" y="0"/>
                  </a:moveTo>
                  <a:lnTo>
                    <a:pt x="10" y="0"/>
                  </a:lnTo>
                  <a:lnTo>
                    <a:pt x="16" y="0"/>
                  </a:lnTo>
                  <a:lnTo>
                    <a:pt x="20" y="4"/>
                  </a:lnTo>
                  <a:lnTo>
                    <a:pt x="22" y="6"/>
                  </a:lnTo>
                  <a:lnTo>
                    <a:pt x="24" y="10"/>
                  </a:lnTo>
                  <a:lnTo>
                    <a:pt x="22" y="14"/>
                  </a:lnTo>
                  <a:lnTo>
                    <a:pt x="20" y="18"/>
                  </a:lnTo>
                  <a:lnTo>
                    <a:pt x="16" y="20"/>
                  </a:lnTo>
                  <a:lnTo>
                    <a:pt x="12" y="22"/>
                  </a:lnTo>
                  <a:lnTo>
                    <a:pt x="6" y="20"/>
                  </a:lnTo>
                  <a:lnTo>
                    <a:pt x="2" y="16"/>
                  </a:lnTo>
                  <a:lnTo>
                    <a:pt x="0" y="12"/>
                  </a:lnTo>
                  <a:lnTo>
                    <a:pt x="0" y="8"/>
                  </a:lnTo>
                  <a:lnTo>
                    <a:pt x="2" y="4"/>
                  </a:lnTo>
                  <a:lnTo>
                    <a:pt x="6" y="2"/>
                  </a:lnTo>
                  <a:lnTo>
                    <a:pt x="10" y="0"/>
                  </a:lnTo>
                  <a:close/>
                  <a:moveTo>
                    <a:pt x="10" y="4"/>
                  </a:moveTo>
                  <a:lnTo>
                    <a:pt x="10" y="4"/>
                  </a:lnTo>
                  <a:lnTo>
                    <a:pt x="8" y="4"/>
                  </a:lnTo>
                  <a:lnTo>
                    <a:pt x="4" y="6"/>
                  </a:lnTo>
                  <a:lnTo>
                    <a:pt x="2" y="12"/>
                  </a:lnTo>
                  <a:lnTo>
                    <a:pt x="6" y="16"/>
                  </a:lnTo>
                  <a:lnTo>
                    <a:pt x="8" y="18"/>
                  </a:lnTo>
                  <a:lnTo>
                    <a:pt x="12" y="18"/>
                  </a:lnTo>
                  <a:lnTo>
                    <a:pt x="16" y="16"/>
                  </a:lnTo>
                  <a:lnTo>
                    <a:pt x="18" y="16"/>
                  </a:lnTo>
                  <a:lnTo>
                    <a:pt x="20" y="10"/>
                  </a:lnTo>
                  <a:lnTo>
                    <a:pt x="18" y="6"/>
                  </a:lnTo>
                  <a:lnTo>
                    <a:pt x="14" y="4"/>
                  </a:lnTo>
                  <a:lnTo>
                    <a:pt x="10" y="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72" name="Freeform 58"/>
            <p:cNvSpPr>
              <a:spLocks/>
            </p:cNvSpPr>
            <p:nvPr/>
          </p:nvSpPr>
          <p:spPr bwMode="auto">
            <a:xfrm>
              <a:off x="8847364" y="3349625"/>
              <a:ext cx="38100" cy="28575"/>
            </a:xfrm>
            <a:custGeom>
              <a:avLst/>
              <a:gdLst>
                <a:gd name="T0" fmla="*/ 3175 w 24"/>
                <a:gd name="T1" fmla="*/ 25400 h 18"/>
                <a:gd name="T2" fmla="*/ 9525 w 24"/>
                <a:gd name="T3" fmla="*/ 25400 h 18"/>
                <a:gd name="T4" fmla="*/ 9525 w 24"/>
                <a:gd name="T5" fmla="*/ 25400 h 18"/>
                <a:gd name="T6" fmla="*/ 3175 w 24"/>
                <a:gd name="T7" fmla="*/ 19050 h 18"/>
                <a:gd name="T8" fmla="*/ 0 w 24"/>
                <a:gd name="T9" fmla="*/ 12700 h 18"/>
                <a:gd name="T10" fmla="*/ 0 w 24"/>
                <a:gd name="T11" fmla="*/ 12700 h 18"/>
                <a:gd name="T12" fmla="*/ 3175 w 24"/>
                <a:gd name="T13" fmla="*/ 6350 h 18"/>
                <a:gd name="T14" fmla="*/ 3175 w 24"/>
                <a:gd name="T15" fmla="*/ 6350 h 18"/>
                <a:gd name="T16" fmla="*/ 6350 w 24"/>
                <a:gd name="T17" fmla="*/ 3175 h 18"/>
                <a:gd name="T18" fmla="*/ 6350 w 24"/>
                <a:gd name="T19" fmla="*/ 3175 h 18"/>
                <a:gd name="T20" fmla="*/ 9525 w 24"/>
                <a:gd name="T21" fmla="*/ 0 h 18"/>
                <a:gd name="T22" fmla="*/ 9525 w 24"/>
                <a:gd name="T23" fmla="*/ 0 h 18"/>
                <a:gd name="T24" fmla="*/ 15875 w 24"/>
                <a:gd name="T25" fmla="*/ 0 h 18"/>
                <a:gd name="T26" fmla="*/ 38100 w 24"/>
                <a:gd name="T27" fmla="*/ 0 h 18"/>
                <a:gd name="T28" fmla="*/ 38100 w 24"/>
                <a:gd name="T29" fmla="*/ 3175 h 18"/>
                <a:gd name="T30" fmla="*/ 19050 w 24"/>
                <a:gd name="T31" fmla="*/ 6350 h 18"/>
                <a:gd name="T32" fmla="*/ 19050 w 24"/>
                <a:gd name="T33" fmla="*/ 6350 h 18"/>
                <a:gd name="T34" fmla="*/ 12700 w 24"/>
                <a:gd name="T35" fmla="*/ 6350 h 18"/>
                <a:gd name="T36" fmla="*/ 12700 w 24"/>
                <a:gd name="T37" fmla="*/ 6350 h 18"/>
                <a:gd name="T38" fmla="*/ 6350 w 24"/>
                <a:gd name="T39" fmla="*/ 9525 h 18"/>
                <a:gd name="T40" fmla="*/ 6350 w 24"/>
                <a:gd name="T41" fmla="*/ 9525 h 18"/>
                <a:gd name="T42" fmla="*/ 6350 w 24"/>
                <a:gd name="T43" fmla="*/ 12700 h 18"/>
                <a:gd name="T44" fmla="*/ 6350 w 24"/>
                <a:gd name="T45" fmla="*/ 12700 h 18"/>
                <a:gd name="T46" fmla="*/ 9525 w 24"/>
                <a:gd name="T47" fmla="*/ 19050 h 18"/>
                <a:gd name="T48" fmla="*/ 9525 w 24"/>
                <a:gd name="T49" fmla="*/ 19050 h 18"/>
                <a:gd name="T50" fmla="*/ 12700 w 24"/>
                <a:gd name="T51" fmla="*/ 22225 h 18"/>
                <a:gd name="T52" fmla="*/ 12700 w 24"/>
                <a:gd name="T53" fmla="*/ 22225 h 18"/>
                <a:gd name="T54" fmla="*/ 19050 w 24"/>
                <a:gd name="T55" fmla="*/ 22225 h 18"/>
                <a:gd name="T56" fmla="*/ 38100 w 24"/>
                <a:gd name="T57" fmla="*/ 22225 h 18"/>
                <a:gd name="T58" fmla="*/ 38100 w 24"/>
                <a:gd name="T59" fmla="*/ 28575 h 18"/>
                <a:gd name="T60" fmla="*/ 3175 w 24"/>
                <a:gd name="T61" fmla="*/ 28575 h 18"/>
                <a:gd name="T62" fmla="*/ 3175 w 24"/>
                <a:gd name="T63" fmla="*/ 25400 h 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24" h="18">
                  <a:moveTo>
                    <a:pt x="2" y="16"/>
                  </a:moveTo>
                  <a:lnTo>
                    <a:pt x="6" y="16"/>
                  </a:lnTo>
                  <a:lnTo>
                    <a:pt x="2" y="12"/>
                  </a:lnTo>
                  <a:lnTo>
                    <a:pt x="0" y="8"/>
                  </a:lnTo>
                  <a:lnTo>
                    <a:pt x="2" y="4"/>
                  </a:lnTo>
                  <a:lnTo>
                    <a:pt x="4" y="2"/>
                  </a:lnTo>
                  <a:lnTo>
                    <a:pt x="6" y="0"/>
                  </a:lnTo>
                  <a:lnTo>
                    <a:pt x="10" y="0"/>
                  </a:lnTo>
                  <a:lnTo>
                    <a:pt x="24" y="0"/>
                  </a:lnTo>
                  <a:lnTo>
                    <a:pt x="24" y="2"/>
                  </a:lnTo>
                  <a:lnTo>
                    <a:pt x="12" y="4"/>
                  </a:lnTo>
                  <a:lnTo>
                    <a:pt x="8" y="4"/>
                  </a:lnTo>
                  <a:lnTo>
                    <a:pt x="4" y="6"/>
                  </a:lnTo>
                  <a:lnTo>
                    <a:pt x="4" y="8"/>
                  </a:lnTo>
                  <a:lnTo>
                    <a:pt x="6" y="12"/>
                  </a:lnTo>
                  <a:lnTo>
                    <a:pt x="8" y="14"/>
                  </a:lnTo>
                  <a:lnTo>
                    <a:pt x="12" y="14"/>
                  </a:lnTo>
                  <a:lnTo>
                    <a:pt x="24" y="14"/>
                  </a:lnTo>
                  <a:lnTo>
                    <a:pt x="24" y="18"/>
                  </a:lnTo>
                  <a:lnTo>
                    <a:pt x="2" y="18"/>
                  </a:lnTo>
                  <a:lnTo>
                    <a:pt x="2" y="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73" name="Freeform 59"/>
            <p:cNvSpPr>
              <a:spLocks/>
            </p:cNvSpPr>
            <p:nvPr/>
          </p:nvSpPr>
          <p:spPr bwMode="auto">
            <a:xfrm>
              <a:off x="8850539" y="3387725"/>
              <a:ext cx="38100" cy="31750"/>
            </a:xfrm>
            <a:custGeom>
              <a:avLst/>
              <a:gdLst>
                <a:gd name="T0" fmla="*/ 0 w 24"/>
                <a:gd name="T1" fmla="*/ 0 h 20"/>
                <a:gd name="T2" fmla="*/ 34925 w 24"/>
                <a:gd name="T3" fmla="*/ 0 h 20"/>
                <a:gd name="T4" fmla="*/ 38100 w 24"/>
                <a:gd name="T5" fmla="*/ 3175 h 20"/>
                <a:gd name="T6" fmla="*/ 31750 w 24"/>
                <a:gd name="T7" fmla="*/ 6350 h 20"/>
                <a:gd name="T8" fmla="*/ 31750 w 24"/>
                <a:gd name="T9" fmla="*/ 6350 h 20"/>
                <a:gd name="T10" fmla="*/ 34925 w 24"/>
                <a:gd name="T11" fmla="*/ 9525 h 20"/>
                <a:gd name="T12" fmla="*/ 38100 w 24"/>
                <a:gd name="T13" fmla="*/ 15875 h 20"/>
                <a:gd name="T14" fmla="*/ 38100 w 24"/>
                <a:gd name="T15" fmla="*/ 15875 h 20"/>
                <a:gd name="T16" fmla="*/ 38100 w 24"/>
                <a:gd name="T17" fmla="*/ 22225 h 20"/>
                <a:gd name="T18" fmla="*/ 38100 w 24"/>
                <a:gd name="T19" fmla="*/ 22225 h 20"/>
                <a:gd name="T20" fmla="*/ 34925 w 24"/>
                <a:gd name="T21" fmla="*/ 25400 h 20"/>
                <a:gd name="T22" fmla="*/ 34925 w 24"/>
                <a:gd name="T23" fmla="*/ 25400 h 20"/>
                <a:gd name="T24" fmla="*/ 28575 w 24"/>
                <a:gd name="T25" fmla="*/ 28575 h 20"/>
                <a:gd name="T26" fmla="*/ 28575 w 24"/>
                <a:gd name="T27" fmla="*/ 28575 h 20"/>
                <a:gd name="T28" fmla="*/ 25400 w 24"/>
                <a:gd name="T29" fmla="*/ 28575 h 20"/>
                <a:gd name="T30" fmla="*/ 3175 w 24"/>
                <a:gd name="T31" fmla="*/ 31750 h 20"/>
                <a:gd name="T32" fmla="*/ 3175 w 24"/>
                <a:gd name="T33" fmla="*/ 25400 h 20"/>
                <a:gd name="T34" fmla="*/ 22225 w 24"/>
                <a:gd name="T35" fmla="*/ 22225 h 20"/>
                <a:gd name="T36" fmla="*/ 22225 w 24"/>
                <a:gd name="T37" fmla="*/ 22225 h 20"/>
                <a:gd name="T38" fmla="*/ 28575 w 24"/>
                <a:gd name="T39" fmla="*/ 22225 h 20"/>
                <a:gd name="T40" fmla="*/ 28575 w 24"/>
                <a:gd name="T41" fmla="*/ 22225 h 20"/>
                <a:gd name="T42" fmla="*/ 31750 w 24"/>
                <a:gd name="T43" fmla="*/ 19050 h 20"/>
                <a:gd name="T44" fmla="*/ 31750 w 24"/>
                <a:gd name="T45" fmla="*/ 19050 h 20"/>
                <a:gd name="T46" fmla="*/ 31750 w 24"/>
                <a:gd name="T47" fmla="*/ 15875 h 20"/>
                <a:gd name="T48" fmla="*/ 31750 w 24"/>
                <a:gd name="T49" fmla="*/ 15875 h 20"/>
                <a:gd name="T50" fmla="*/ 28575 w 24"/>
                <a:gd name="T51" fmla="*/ 9525 h 20"/>
                <a:gd name="T52" fmla="*/ 28575 w 24"/>
                <a:gd name="T53" fmla="*/ 9525 h 20"/>
                <a:gd name="T54" fmla="*/ 25400 w 24"/>
                <a:gd name="T55" fmla="*/ 6350 h 20"/>
                <a:gd name="T56" fmla="*/ 19050 w 24"/>
                <a:gd name="T57" fmla="*/ 6350 h 20"/>
                <a:gd name="T58" fmla="*/ 0 w 24"/>
                <a:gd name="T59" fmla="*/ 6350 h 20"/>
                <a:gd name="T60" fmla="*/ 0 w 24"/>
                <a:gd name="T61" fmla="*/ 0 h 20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24" h="20">
                  <a:moveTo>
                    <a:pt x="0" y="0"/>
                  </a:moveTo>
                  <a:lnTo>
                    <a:pt x="22" y="0"/>
                  </a:lnTo>
                  <a:lnTo>
                    <a:pt x="24" y="2"/>
                  </a:lnTo>
                  <a:lnTo>
                    <a:pt x="20" y="4"/>
                  </a:lnTo>
                  <a:lnTo>
                    <a:pt x="22" y="6"/>
                  </a:lnTo>
                  <a:lnTo>
                    <a:pt x="24" y="10"/>
                  </a:lnTo>
                  <a:lnTo>
                    <a:pt x="24" y="14"/>
                  </a:lnTo>
                  <a:lnTo>
                    <a:pt x="22" y="16"/>
                  </a:lnTo>
                  <a:lnTo>
                    <a:pt x="18" y="18"/>
                  </a:lnTo>
                  <a:lnTo>
                    <a:pt x="16" y="18"/>
                  </a:lnTo>
                  <a:lnTo>
                    <a:pt x="2" y="20"/>
                  </a:lnTo>
                  <a:lnTo>
                    <a:pt x="2" y="16"/>
                  </a:lnTo>
                  <a:lnTo>
                    <a:pt x="14" y="14"/>
                  </a:lnTo>
                  <a:lnTo>
                    <a:pt x="18" y="14"/>
                  </a:lnTo>
                  <a:lnTo>
                    <a:pt x="20" y="12"/>
                  </a:lnTo>
                  <a:lnTo>
                    <a:pt x="20" y="10"/>
                  </a:lnTo>
                  <a:lnTo>
                    <a:pt x="18" y="6"/>
                  </a:lnTo>
                  <a:lnTo>
                    <a:pt x="16" y="4"/>
                  </a:lnTo>
                  <a:lnTo>
                    <a:pt x="12" y="4"/>
                  </a:lnTo>
                  <a:lnTo>
                    <a:pt x="0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74" name="Freeform 60"/>
            <p:cNvSpPr>
              <a:spLocks/>
            </p:cNvSpPr>
            <p:nvPr/>
          </p:nvSpPr>
          <p:spPr bwMode="auto">
            <a:xfrm>
              <a:off x="8853714" y="3422650"/>
              <a:ext cx="47625" cy="19050"/>
            </a:xfrm>
            <a:custGeom>
              <a:avLst/>
              <a:gdLst>
                <a:gd name="T0" fmla="*/ 6350 w 30"/>
                <a:gd name="T1" fmla="*/ 19050 h 12"/>
                <a:gd name="T2" fmla="*/ 0 w 30"/>
                <a:gd name="T3" fmla="*/ 19050 h 12"/>
                <a:gd name="T4" fmla="*/ 0 w 30"/>
                <a:gd name="T5" fmla="*/ 19050 h 12"/>
                <a:gd name="T6" fmla="*/ 0 w 30"/>
                <a:gd name="T7" fmla="*/ 15875 h 12"/>
                <a:gd name="T8" fmla="*/ 0 w 30"/>
                <a:gd name="T9" fmla="*/ 15875 h 12"/>
                <a:gd name="T10" fmla="*/ 0 w 30"/>
                <a:gd name="T11" fmla="*/ 9525 h 12"/>
                <a:gd name="T12" fmla="*/ 0 w 30"/>
                <a:gd name="T13" fmla="*/ 9525 h 12"/>
                <a:gd name="T14" fmla="*/ 3175 w 30"/>
                <a:gd name="T15" fmla="*/ 6350 h 12"/>
                <a:gd name="T16" fmla="*/ 3175 w 30"/>
                <a:gd name="T17" fmla="*/ 6350 h 12"/>
                <a:gd name="T18" fmla="*/ 9525 w 30"/>
                <a:gd name="T19" fmla="*/ 6350 h 12"/>
                <a:gd name="T20" fmla="*/ 31750 w 30"/>
                <a:gd name="T21" fmla="*/ 3175 h 12"/>
                <a:gd name="T22" fmla="*/ 31750 w 30"/>
                <a:gd name="T23" fmla="*/ 0 h 12"/>
                <a:gd name="T24" fmla="*/ 34925 w 30"/>
                <a:gd name="T25" fmla="*/ 0 h 12"/>
                <a:gd name="T26" fmla="*/ 34925 w 30"/>
                <a:gd name="T27" fmla="*/ 3175 h 12"/>
                <a:gd name="T28" fmla="*/ 44450 w 30"/>
                <a:gd name="T29" fmla="*/ 3175 h 12"/>
                <a:gd name="T30" fmla="*/ 47625 w 30"/>
                <a:gd name="T31" fmla="*/ 9525 h 12"/>
                <a:gd name="T32" fmla="*/ 34925 w 30"/>
                <a:gd name="T33" fmla="*/ 9525 h 12"/>
                <a:gd name="T34" fmla="*/ 34925 w 30"/>
                <a:gd name="T35" fmla="*/ 15875 h 12"/>
                <a:gd name="T36" fmla="*/ 31750 w 30"/>
                <a:gd name="T37" fmla="*/ 15875 h 12"/>
                <a:gd name="T38" fmla="*/ 31750 w 30"/>
                <a:gd name="T39" fmla="*/ 9525 h 12"/>
                <a:gd name="T40" fmla="*/ 9525 w 30"/>
                <a:gd name="T41" fmla="*/ 12700 h 12"/>
                <a:gd name="T42" fmla="*/ 9525 w 30"/>
                <a:gd name="T43" fmla="*/ 12700 h 12"/>
                <a:gd name="T44" fmla="*/ 6350 w 30"/>
                <a:gd name="T45" fmla="*/ 12700 h 12"/>
                <a:gd name="T46" fmla="*/ 6350 w 30"/>
                <a:gd name="T47" fmla="*/ 12700 h 12"/>
                <a:gd name="T48" fmla="*/ 6350 w 30"/>
                <a:gd name="T49" fmla="*/ 12700 h 12"/>
                <a:gd name="T50" fmla="*/ 6350 w 30"/>
                <a:gd name="T51" fmla="*/ 12700 h 12"/>
                <a:gd name="T52" fmla="*/ 6350 w 30"/>
                <a:gd name="T53" fmla="*/ 15875 h 12"/>
                <a:gd name="T54" fmla="*/ 6350 w 30"/>
                <a:gd name="T55" fmla="*/ 15875 h 12"/>
                <a:gd name="T56" fmla="*/ 6350 w 30"/>
                <a:gd name="T57" fmla="*/ 19050 h 12"/>
                <a:gd name="T58" fmla="*/ 6350 w 30"/>
                <a:gd name="T59" fmla="*/ 19050 h 12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30" h="12">
                  <a:moveTo>
                    <a:pt x="4" y="12"/>
                  </a:moveTo>
                  <a:lnTo>
                    <a:pt x="0" y="12"/>
                  </a:lnTo>
                  <a:lnTo>
                    <a:pt x="0" y="10"/>
                  </a:lnTo>
                  <a:lnTo>
                    <a:pt x="0" y="6"/>
                  </a:lnTo>
                  <a:lnTo>
                    <a:pt x="2" y="4"/>
                  </a:lnTo>
                  <a:lnTo>
                    <a:pt x="6" y="4"/>
                  </a:lnTo>
                  <a:lnTo>
                    <a:pt x="20" y="2"/>
                  </a:lnTo>
                  <a:lnTo>
                    <a:pt x="20" y="0"/>
                  </a:lnTo>
                  <a:lnTo>
                    <a:pt x="22" y="0"/>
                  </a:lnTo>
                  <a:lnTo>
                    <a:pt x="22" y="2"/>
                  </a:lnTo>
                  <a:lnTo>
                    <a:pt x="28" y="2"/>
                  </a:lnTo>
                  <a:lnTo>
                    <a:pt x="30" y="6"/>
                  </a:lnTo>
                  <a:lnTo>
                    <a:pt x="22" y="6"/>
                  </a:lnTo>
                  <a:lnTo>
                    <a:pt x="22" y="10"/>
                  </a:lnTo>
                  <a:lnTo>
                    <a:pt x="20" y="10"/>
                  </a:lnTo>
                  <a:lnTo>
                    <a:pt x="20" y="6"/>
                  </a:lnTo>
                  <a:lnTo>
                    <a:pt x="6" y="8"/>
                  </a:lnTo>
                  <a:lnTo>
                    <a:pt x="4" y="8"/>
                  </a:lnTo>
                  <a:lnTo>
                    <a:pt x="4" y="10"/>
                  </a:lnTo>
                  <a:lnTo>
                    <a:pt x="4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sp>
          <p:nvSpPr>
            <p:cNvPr id="75" name="Freeform 61"/>
            <p:cNvSpPr>
              <a:spLocks/>
            </p:cNvSpPr>
            <p:nvPr/>
          </p:nvSpPr>
          <p:spPr bwMode="auto">
            <a:xfrm>
              <a:off x="8685439" y="3486150"/>
              <a:ext cx="200025" cy="631825"/>
            </a:xfrm>
            <a:custGeom>
              <a:avLst/>
              <a:gdLst>
                <a:gd name="T0" fmla="*/ 6350 w 126"/>
                <a:gd name="T1" fmla="*/ 92075 h 398"/>
                <a:gd name="T2" fmla="*/ 6350 w 126"/>
                <a:gd name="T3" fmla="*/ 92075 h 398"/>
                <a:gd name="T4" fmla="*/ 0 w 126"/>
                <a:gd name="T5" fmla="*/ 111125 h 398"/>
                <a:gd name="T6" fmla="*/ 0 w 126"/>
                <a:gd name="T7" fmla="*/ 142875 h 398"/>
                <a:gd name="T8" fmla="*/ 0 w 126"/>
                <a:gd name="T9" fmla="*/ 234950 h 398"/>
                <a:gd name="T10" fmla="*/ 9525 w 126"/>
                <a:gd name="T11" fmla="*/ 346075 h 398"/>
                <a:gd name="T12" fmla="*/ 22225 w 126"/>
                <a:gd name="T13" fmla="*/ 450850 h 398"/>
                <a:gd name="T14" fmla="*/ 22225 w 126"/>
                <a:gd name="T15" fmla="*/ 450850 h 398"/>
                <a:gd name="T16" fmla="*/ 28575 w 126"/>
                <a:gd name="T17" fmla="*/ 492125 h 398"/>
                <a:gd name="T18" fmla="*/ 38100 w 126"/>
                <a:gd name="T19" fmla="*/ 523875 h 398"/>
                <a:gd name="T20" fmla="*/ 50800 w 126"/>
                <a:gd name="T21" fmla="*/ 558800 h 398"/>
                <a:gd name="T22" fmla="*/ 50800 w 126"/>
                <a:gd name="T23" fmla="*/ 558800 h 398"/>
                <a:gd name="T24" fmla="*/ 73025 w 126"/>
                <a:gd name="T25" fmla="*/ 584200 h 398"/>
                <a:gd name="T26" fmla="*/ 95250 w 126"/>
                <a:gd name="T27" fmla="*/ 603250 h 398"/>
                <a:gd name="T28" fmla="*/ 114300 w 126"/>
                <a:gd name="T29" fmla="*/ 619125 h 398"/>
                <a:gd name="T30" fmla="*/ 130175 w 126"/>
                <a:gd name="T31" fmla="*/ 628650 h 398"/>
                <a:gd name="T32" fmla="*/ 146050 w 126"/>
                <a:gd name="T33" fmla="*/ 631825 h 398"/>
                <a:gd name="T34" fmla="*/ 158750 w 126"/>
                <a:gd name="T35" fmla="*/ 631825 h 398"/>
                <a:gd name="T36" fmla="*/ 168275 w 126"/>
                <a:gd name="T37" fmla="*/ 628650 h 398"/>
                <a:gd name="T38" fmla="*/ 177800 w 126"/>
                <a:gd name="T39" fmla="*/ 622300 h 398"/>
                <a:gd name="T40" fmla="*/ 184150 w 126"/>
                <a:gd name="T41" fmla="*/ 609600 h 398"/>
                <a:gd name="T42" fmla="*/ 190500 w 126"/>
                <a:gd name="T43" fmla="*/ 596900 h 398"/>
                <a:gd name="T44" fmla="*/ 196850 w 126"/>
                <a:gd name="T45" fmla="*/ 561975 h 398"/>
                <a:gd name="T46" fmla="*/ 200025 w 126"/>
                <a:gd name="T47" fmla="*/ 517525 h 398"/>
                <a:gd name="T48" fmla="*/ 200025 w 126"/>
                <a:gd name="T49" fmla="*/ 466725 h 398"/>
                <a:gd name="T50" fmla="*/ 196850 w 126"/>
                <a:gd name="T51" fmla="*/ 412750 h 398"/>
                <a:gd name="T52" fmla="*/ 190500 w 126"/>
                <a:gd name="T53" fmla="*/ 358775 h 398"/>
                <a:gd name="T54" fmla="*/ 174625 w 126"/>
                <a:gd name="T55" fmla="*/ 254000 h 398"/>
                <a:gd name="T56" fmla="*/ 152400 w 126"/>
                <a:gd name="T57" fmla="*/ 142875 h 398"/>
                <a:gd name="T58" fmla="*/ 152400 w 126"/>
                <a:gd name="T59" fmla="*/ 142875 h 398"/>
                <a:gd name="T60" fmla="*/ 152400 w 126"/>
                <a:gd name="T61" fmla="*/ 120650 h 398"/>
                <a:gd name="T62" fmla="*/ 149225 w 126"/>
                <a:gd name="T63" fmla="*/ 98425 h 398"/>
                <a:gd name="T64" fmla="*/ 142875 w 126"/>
                <a:gd name="T65" fmla="*/ 79375 h 398"/>
                <a:gd name="T66" fmla="*/ 133350 w 126"/>
                <a:gd name="T67" fmla="*/ 60325 h 398"/>
                <a:gd name="T68" fmla="*/ 123825 w 126"/>
                <a:gd name="T69" fmla="*/ 41275 h 398"/>
                <a:gd name="T70" fmla="*/ 111125 w 126"/>
                <a:gd name="T71" fmla="*/ 28575 h 398"/>
                <a:gd name="T72" fmla="*/ 101600 w 126"/>
                <a:gd name="T73" fmla="*/ 15875 h 398"/>
                <a:gd name="T74" fmla="*/ 85725 w 126"/>
                <a:gd name="T75" fmla="*/ 6350 h 398"/>
                <a:gd name="T76" fmla="*/ 73025 w 126"/>
                <a:gd name="T77" fmla="*/ 3175 h 398"/>
                <a:gd name="T78" fmla="*/ 60325 w 126"/>
                <a:gd name="T79" fmla="*/ 0 h 398"/>
                <a:gd name="T80" fmla="*/ 47625 w 126"/>
                <a:gd name="T81" fmla="*/ 3175 h 398"/>
                <a:gd name="T82" fmla="*/ 34925 w 126"/>
                <a:gd name="T83" fmla="*/ 9525 h 398"/>
                <a:gd name="T84" fmla="*/ 25400 w 126"/>
                <a:gd name="T85" fmla="*/ 22225 h 398"/>
                <a:gd name="T86" fmla="*/ 15875 w 126"/>
                <a:gd name="T87" fmla="*/ 41275 h 398"/>
                <a:gd name="T88" fmla="*/ 9525 w 126"/>
                <a:gd name="T89" fmla="*/ 63500 h 398"/>
                <a:gd name="T90" fmla="*/ 6350 w 126"/>
                <a:gd name="T91" fmla="*/ 92075 h 398"/>
                <a:gd name="T92" fmla="*/ 6350 w 126"/>
                <a:gd name="T93" fmla="*/ 92075 h 398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26" h="398">
                  <a:moveTo>
                    <a:pt x="4" y="58"/>
                  </a:moveTo>
                  <a:lnTo>
                    <a:pt x="4" y="58"/>
                  </a:lnTo>
                  <a:lnTo>
                    <a:pt x="0" y="70"/>
                  </a:lnTo>
                  <a:lnTo>
                    <a:pt x="0" y="90"/>
                  </a:lnTo>
                  <a:lnTo>
                    <a:pt x="0" y="148"/>
                  </a:lnTo>
                  <a:lnTo>
                    <a:pt x="6" y="218"/>
                  </a:lnTo>
                  <a:lnTo>
                    <a:pt x="14" y="284"/>
                  </a:lnTo>
                  <a:lnTo>
                    <a:pt x="18" y="310"/>
                  </a:lnTo>
                  <a:lnTo>
                    <a:pt x="24" y="330"/>
                  </a:lnTo>
                  <a:lnTo>
                    <a:pt x="32" y="352"/>
                  </a:lnTo>
                  <a:lnTo>
                    <a:pt x="46" y="368"/>
                  </a:lnTo>
                  <a:lnTo>
                    <a:pt x="60" y="380"/>
                  </a:lnTo>
                  <a:lnTo>
                    <a:pt x="72" y="390"/>
                  </a:lnTo>
                  <a:lnTo>
                    <a:pt x="82" y="396"/>
                  </a:lnTo>
                  <a:lnTo>
                    <a:pt x="92" y="398"/>
                  </a:lnTo>
                  <a:lnTo>
                    <a:pt x="100" y="398"/>
                  </a:lnTo>
                  <a:lnTo>
                    <a:pt x="106" y="396"/>
                  </a:lnTo>
                  <a:lnTo>
                    <a:pt x="112" y="392"/>
                  </a:lnTo>
                  <a:lnTo>
                    <a:pt x="116" y="384"/>
                  </a:lnTo>
                  <a:lnTo>
                    <a:pt x="120" y="376"/>
                  </a:lnTo>
                  <a:lnTo>
                    <a:pt x="124" y="354"/>
                  </a:lnTo>
                  <a:lnTo>
                    <a:pt x="126" y="326"/>
                  </a:lnTo>
                  <a:lnTo>
                    <a:pt x="126" y="294"/>
                  </a:lnTo>
                  <a:lnTo>
                    <a:pt x="124" y="260"/>
                  </a:lnTo>
                  <a:lnTo>
                    <a:pt x="120" y="226"/>
                  </a:lnTo>
                  <a:lnTo>
                    <a:pt x="110" y="160"/>
                  </a:lnTo>
                  <a:lnTo>
                    <a:pt x="96" y="90"/>
                  </a:lnTo>
                  <a:lnTo>
                    <a:pt x="96" y="76"/>
                  </a:lnTo>
                  <a:lnTo>
                    <a:pt x="94" y="62"/>
                  </a:lnTo>
                  <a:lnTo>
                    <a:pt x="90" y="50"/>
                  </a:lnTo>
                  <a:lnTo>
                    <a:pt x="84" y="38"/>
                  </a:lnTo>
                  <a:lnTo>
                    <a:pt x="78" y="26"/>
                  </a:lnTo>
                  <a:lnTo>
                    <a:pt x="70" y="18"/>
                  </a:lnTo>
                  <a:lnTo>
                    <a:pt x="64" y="10"/>
                  </a:lnTo>
                  <a:lnTo>
                    <a:pt x="54" y="4"/>
                  </a:lnTo>
                  <a:lnTo>
                    <a:pt x="46" y="2"/>
                  </a:lnTo>
                  <a:lnTo>
                    <a:pt x="38" y="0"/>
                  </a:lnTo>
                  <a:lnTo>
                    <a:pt x="30" y="2"/>
                  </a:lnTo>
                  <a:lnTo>
                    <a:pt x="22" y="6"/>
                  </a:lnTo>
                  <a:lnTo>
                    <a:pt x="16" y="14"/>
                  </a:lnTo>
                  <a:lnTo>
                    <a:pt x="10" y="26"/>
                  </a:lnTo>
                  <a:lnTo>
                    <a:pt x="6" y="40"/>
                  </a:lnTo>
                  <a:lnTo>
                    <a:pt x="4" y="58"/>
                  </a:lnTo>
                  <a:close/>
                </a:path>
              </a:pathLst>
            </a:custGeom>
            <a:solidFill>
              <a:srgbClr val="F5CA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prstClr val="black"/>
                </a:solidFill>
                <a:latin typeface="Montserrat Light" pitchFamily="50" charset="0"/>
              </a:endParaRPr>
            </a:p>
          </p:txBody>
        </p:sp>
        <p:grpSp>
          <p:nvGrpSpPr>
            <p:cNvPr id="76" name="Group 91"/>
            <p:cNvGrpSpPr>
              <a:grpSpLocks/>
            </p:cNvGrpSpPr>
            <p:nvPr/>
          </p:nvGrpSpPr>
          <p:grpSpPr bwMode="auto">
            <a:xfrm>
              <a:off x="6258878" y="4599054"/>
              <a:ext cx="1054137" cy="1419490"/>
              <a:chOff x="6114689" y="3761394"/>
              <a:chExt cx="807701" cy="1087642"/>
            </a:xfrm>
          </p:grpSpPr>
          <p:sp>
            <p:nvSpPr>
              <p:cNvPr id="104" name="Freeform 25"/>
              <p:cNvSpPr>
                <a:spLocks/>
              </p:cNvSpPr>
              <p:nvPr/>
            </p:nvSpPr>
            <p:spPr bwMode="auto">
              <a:xfrm>
                <a:off x="6114689" y="4002327"/>
                <a:ext cx="807701" cy="846709"/>
              </a:xfrm>
              <a:custGeom>
                <a:avLst/>
                <a:gdLst>
                  <a:gd name="T0" fmla="*/ 305182 w 704"/>
                  <a:gd name="T1" fmla="*/ 0 h 738"/>
                  <a:gd name="T2" fmla="*/ 263880 w 704"/>
                  <a:gd name="T3" fmla="*/ 25241 h 738"/>
                  <a:gd name="T4" fmla="*/ 188158 w 704"/>
                  <a:gd name="T5" fmla="*/ 87195 h 738"/>
                  <a:gd name="T6" fmla="*/ 123909 w 704"/>
                  <a:gd name="T7" fmla="*/ 160622 h 738"/>
                  <a:gd name="T8" fmla="*/ 73427 w 704"/>
                  <a:gd name="T9" fmla="*/ 245523 h 738"/>
                  <a:gd name="T10" fmla="*/ 34419 w 704"/>
                  <a:gd name="T11" fmla="*/ 335012 h 738"/>
                  <a:gd name="T12" fmla="*/ 11473 w 704"/>
                  <a:gd name="T13" fmla="*/ 431386 h 738"/>
                  <a:gd name="T14" fmla="*/ 0 w 704"/>
                  <a:gd name="T15" fmla="*/ 527759 h 738"/>
                  <a:gd name="T16" fmla="*/ 4589 w 704"/>
                  <a:gd name="T17" fmla="*/ 624132 h 738"/>
                  <a:gd name="T18" fmla="*/ 13768 w 704"/>
                  <a:gd name="T19" fmla="*/ 672319 h 738"/>
                  <a:gd name="T20" fmla="*/ 22946 w 704"/>
                  <a:gd name="T21" fmla="*/ 704444 h 738"/>
                  <a:gd name="T22" fmla="*/ 39008 w 704"/>
                  <a:gd name="T23" fmla="*/ 729684 h 738"/>
                  <a:gd name="T24" fmla="*/ 61954 w 704"/>
                  <a:gd name="T25" fmla="*/ 757219 h 738"/>
                  <a:gd name="T26" fmla="*/ 100963 w 704"/>
                  <a:gd name="T27" fmla="*/ 784755 h 738"/>
                  <a:gd name="T28" fmla="*/ 156033 w 704"/>
                  <a:gd name="T29" fmla="*/ 807701 h 738"/>
                  <a:gd name="T30" fmla="*/ 234050 w 704"/>
                  <a:gd name="T31" fmla="*/ 828352 h 738"/>
                  <a:gd name="T32" fmla="*/ 332718 w 704"/>
                  <a:gd name="T33" fmla="*/ 842120 h 738"/>
                  <a:gd name="T34" fmla="*/ 392377 w 704"/>
                  <a:gd name="T35" fmla="*/ 844414 h 738"/>
                  <a:gd name="T36" fmla="*/ 504813 w 704"/>
                  <a:gd name="T37" fmla="*/ 844414 h 738"/>
                  <a:gd name="T38" fmla="*/ 594303 w 704"/>
                  <a:gd name="T39" fmla="*/ 835236 h 738"/>
                  <a:gd name="T40" fmla="*/ 660846 w 704"/>
                  <a:gd name="T41" fmla="*/ 816879 h 738"/>
                  <a:gd name="T42" fmla="*/ 709033 w 704"/>
                  <a:gd name="T43" fmla="*/ 796228 h 738"/>
                  <a:gd name="T44" fmla="*/ 743452 w 704"/>
                  <a:gd name="T45" fmla="*/ 770987 h 738"/>
                  <a:gd name="T46" fmla="*/ 764104 w 704"/>
                  <a:gd name="T47" fmla="*/ 745746 h 738"/>
                  <a:gd name="T48" fmla="*/ 775577 w 704"/>
                  <a:gd name="T49" fmla="*/ 720506 h 738"/>
                  <a:gd name="T50" fmla="*/ 782460 w 704"/>
                  <a:gd name="T51" fmla="*/ 702149 h 738"/>
                  <a:gd name="T52" fmla="*/ 803112 w 704"/>
                  <a:gd name="T53" fmla="*/ 608070 h 738"/>
                  <a:gd name="T54" fmla="*/ 807701 w 704"/>
                  <a:gd name="T55" fmla="*/ 509402 h 738"/>
                  <a:gd name="T56" fmla="*/ 798523 w 704"/>
                  <a:gd name="T57" fmla="*/ 413029 h 738"/>
                  <a:gd name="T58" fmla="*/ 775577 w 704"/>
                  <a:gd name="T59" fmla="*/ 316655 h 738"/>
                  <a:gd name="T60" fmla="*/ 736568 w 704"/>
                  <a:gd name="T61" fmla="*/ 227166 h 738"/>
                  <a:gd name="T62" fmla="*/ 686087 w 704"/>
                  <a:gd name="T63" fmla="*/ 144560 h 738"/>
                  <a:gd name="T64" fmla="*/ 621838 w 704"/>
                  <a:gd name="T65" fmla="*/ 68838 h 738"/>
                  <a:gd name="T66" fmla="*/ 543821 w 704"/>
                  <a:gd name="T67" fmla="*/ 9178 h 738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0" t="0" r="r" b="b"/>
                <a:pathLst>
                  <a:path w="704" h="738">
                    <a:moveTo>
                      <a:pt x="370" y="4"/>
                    </a:moveTo>
                    <a:lnTo>
                      <a:pt x="266" y="0"/>
                    </a:lnTo>
                    <a:lnTo>
                      <a:pt x="230" y="22"/>
                    </a:lnTo>
                    <a:lnTo>
                      <a:pt x="196" y="48"/>
                    </a:lnTo>
                    <a:lnTo>
                      <a:pt x="164" y="76"/>
                    </a:lnTo>
                    <a:lnTo>
                      <a:pt x="134" y="108"/>
                    </a:lnTo>
                    <a:lnTo>
                      <a:pt x="108" y="140"/>
                    </a:lnTo>
                    <a:lnTo>
                      <a:pt x="84" y="176"/>
                    </a:lnTo>
                    <a:lnTo>
                      <a:pt x="64" y="214"/>
                    </a:lnTo>
                    <a:lnTo>
                      <a:pt x="46" y="252"/>
                    </a:lnTo>
                    <a:lnTo>
                      <a:pt x="30" y="292"/>
                    </a:lnTo>
                    <a:lnTo>
                      <a:pt x="18" y="334"/>
                    </a:lnTo>
                    <a:lnTo>
                      <a:pt x="10" y="376"/>
                    </a:lnTo>
                    <a:lnTo>
                      <a:pt x="4" y="418"/>
                    </a:lnTo>
                    <a:lnTo>
                      <a:pt x="0" y="460"/>
                    </a:lnTo>
                    <a:lnTo>
                      <a:pt x="2" y="502"/>
                    </a:lnTo>
                    <a:lnTo>
                      <a:pt x="4" y="544"/>
                    </a:lnTo>
                    <a:lnTo>
                      <a:pt x="12" y="586"/>
                    </a:lnTo>
                    <a:lnTo>
                      <a:pt x="16" y="604"/>
                    </a:lnTo>
                    <a:lnTo>
                      <a:pt x="20" y="614"/>
                    </a:lnTo>
                    <a:lnTo>
                      <a:pt x="26" y="624"/>
                    </a:lnTo>
                    <a:lnTo>
                      <a:pt x="34" y="636"/>
                    </a:lnTo>
                    <a:lnTo>
                      <a:pt x="42" y="648"/>
                    </a:lnTo>
                    <a:lnTo>
                      <a:pt x="54" y="660"/>
                    </a:lnTo>
                    <a:lnTo>
                      <a:pt x="70" y="672"/>
                    </a:lnTo>
                    <a:lnTo>
                      <a:pt x="88" y="684"/>
                    </a:lnTo>
                    <a:lnTo>
                      <a:pt x="110" y="694"/>
                    </a:lnTo>
                    <a:lnTo>
                      <a:pt x="136" y="704"/>
                    </a:lnTo>
                    <a:lnTo>
                      <a:pt x="168" y="714"/>
                    </a:lnTo>
                    <a:lnTo>
                      <a:pt x="204" y="722"/>
                    </a:lnTo>
                    <a:lnTo>
                      <a:pt x="244" y="728"/>
                    </a:lnTo>
                    <a:lnTo>
                      <a:pt x="290" y="734"/>
                    </a:lnTo>
                    <a:lnTo>
                      <a:pt x="342" y="736"/>
                    </a:lnTo>
                    <a:lnTo>
                      <a:pt x="394" y="738"/>
                    </a:lnTo>
                    <a:lnTo>
                      <a:pt x="440" y="736"/>
                    </a:lnTo>
                    <a:lnTo>
                      <a:pt x="482" y="732"/>
                    </a:lnTo>
                    <a:lnTo>
                      <a:pt x="518" y="728"/>
                    </a:lnTo>
                    <a:lnTo>
                      <a:pt x="548" y="720"/>
                    </a:lnTo>
                    <a:lnTo>
                      <a:pt x="576" y="712"/>
                    </a:lnTo>
                    <a:lnTo>
                      <a:pt x="598" y="704"/>
                    </a:lnTo>
                    <a:lnTo>
                      <a:pt x="618" y="694"/>
                    </a:lnTo>
                    <a:lnTo>
                      <a:pt x="634" y="684"/>
                    </a:lnTo>
                    <a:lnTo>
                      <a:pt x="648" y="672"/>
                    </a:lnTo>
                    <a:lnTo>
                      <a:pt x="658" y="660"/>
                    </a:lnTo>
                    <a:lnTo>
                      <a:pt x="666" y="650"/>
                    </a:lnTo>
                    <a:lnTo>
                      <a:pt x="672" y="640"/>
                    </a:lnTo>
                    <a:lnTo>
                      <a:pt x="676" y="628"/>
                    </a:lnTo>
                    <a:lnTo>
                      <a:pt x="682" y="612"/>
                    </a:lnTo>
                    <a:lnTo>
                      <a:pt x="694" y="570"/>
                    </a:lnTo>
                    <a:lnTo>
                      <a:pt x="700" y="530"/>
                    </a:lnTo>
                    <a:lnTo>
                      <a:pt x="704" y="488"/>
                    </a:lnTo>
                    <a:lnTo>
                      <a:pt x="704" y="444"/>
                    </a:lnTo>
                    <a:lnTo>
                      <a:pt x="702" y="402"/>
                    </a:lnTo>
                    <a:lnTo>
                      <a:pt x="696" y="360"/>
                    </a:lnTo>
                    <a:lnTo>
                      <a:pt x="688" y="318"/>
                    </a:lnTo>
                    <a:lnTo>
                      <a:pt x="676" y="276"/>
                    </a:lnTo>
                    <a:lnTo>
                      <a:pt x="660" y="236"/>
                    </a:lnTo>
                    <a:lnTo>
                      <a:pt x="642" y="198"/>
                    </a:lnTo>
                    <a:lnTo>
                      <a:pt x="622" y="160"/>
                    </a:lnTo>
                    <a:lnTo>
                      <a:pt x="598" y="126"/>
                    </a:lnTo>
                    <a:lnTo>
                      <a:pt x="572" y="92"/>
                    </a:lnTo>
                    <a:lnTo>
                      <a:pt x="542" y="60"/>
                    </a:lnTo>
                    <a:lnTo>
                      <a:pt x="510" y="32"/>
                    </a:lnTo>
                    <a:lnTo>
                      <a:pt x="474" y="8"/>
                    </a:lnTo>
                    <a:lnTo>
                      <a:pt x="370" y="4"/>
                    </a:lnTo>
                    <a:close/>
                  </a:path>
                </a:pathLst>
              </a:custGeom>
              <a:solidFill>
                <a:srgbClr val="E2B6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mtClean="0">
                  <a:solidFill>
                    <a:prstClr val="black"/>
                  </a:solidFill>
                  <a:latin typeface="Montserrat Light" pitchFamily="50" charset="0"/>
                </a:endParaRPr>
              </a:p>
            </p:txBody>
          </p:sp>
          <p:sp>
            <p:nvSpPr>
              <p:cNvPr id="105" name="Freeform 26"/>
              <p:cNvSpPr>
                <a:spLocks noEditPoints="1"/>
              </p:cNvSpPr>
              <p:nvPr/>
            </p:nvSpPr>
            <p:spPr bwMode="auto">
              <a:xfrm>
                <a:off x="6387747" y="4169833"/>
                <a:ext cx="256996" cy="470394"/>
              </a:xfrm>
              <a:custGeom>
                <a:avLst/>
                <a:gdLst>
                  <a:gd name="T0" fmla="*/ 112436 w 224"/>
                  <a:gd name="T1" fmla="*/ 247817 h 410"/>
                  <a:gd name="T2" fmla="*/ 89490 w 224"/>
                  <a:gd name="T3" fmla="*/ 238639 h 410"/>
                  <a:gd name="T4" fmla="*/ 52776 w 224"/>
                  <a:gd name="T5" fmla="*/ 215693 h 410"/>
                  <a:gd name="T6" fmla="*/ 39008 w 224"/>
                  <a:gd name="T7" fmla="*/ 201925 h 410"/>
                  <a:gd name="T8" fmla="*/ 22946 w 224"/>
                  <a:gd name="T9" fmla="*/ 167506 h 410"/>
                  <a:gd name="T10" fmla="*/ 18357 w 224"/>
                  <a:gd name="T11" fmla="*/ 128498 h 410"/>
                  <a:gd name="T12" fmla="*/ 20651 w 224"/>
                  <a:gd name="T13" fmla="*/ 107846 h 410"/>
                  <a:gd name="T14" fmla="*/ 34419 w 224"/>
                  <a:gd name="T15" fmla="*/ 71133 h 410"/>
                  <a:gd name="T16" fmla="*/ 48187 w 224"/>
                  <a:gd name="T17" fmla="*/ 57365 h 410"/>
                  <a:gd name="T18" fmla="*/ 80311 w 224"/>
                  <a:gd name="T19" fmla="*/ 34419 h 410"/>
                  <a:gd name="T20" fmla="*/ 121614 w 224"/>
                  <a:gd name="T21" fmla="*/ 25241 h 410"/>
                  <a:gd name="T22" fmla="*/ 160623 w 224"/>
                  <a:gd name="T23" fmla="*/ 0 h 410"/>
                  <a:gd name="T24" fmla="*/ 158328 w 224"/>
                  <a:gd name="T25" fmla="*/ 27535 h 410"/>
                  <a:gd name="T26" fmla="*/ 197336 w 224"/>
                  <a:gd name="T27" fmla="*/ 39008 h 410"/>
                  <a:gd name="T28" fmla="*/ 224871 w 224"/>
                  <a:gd name="T29" fmla="*/ 57365 h 410"/>
                  <a:gd name="T30" fmla="*/ 236345 w 224"/>
                  <a:gd name="T31" fmla="*/ 71133 h 410"/>
                  <a:gd name="T32" fmla="*/ 250112 w 224"/>
                  <a:gd name="T33" fmla="*/ 103257 h 410"/>
                  <a:gd name="T34" fmla="*/ 185863 w 224"/>
                  <a:gd name="T35" fmla="*/ 128498 h 410"/>
                  <a:gd name="T36" fmla="*/ 183569 w 224"/>
                  <a:gd name="T37" fmla="*/ 114730 h 410"/>
                  <a:gd name="T38" fmla="*/ 167506 w 224"/>
                  <a:gd name="T39" fmla="*/ 91784 h 410"/>
                  <a:gd name="T40" fmla="*/ 153739 w 224"/>
                  <a:gd name="T41" fmla="*/ 188158 h 410"/>
                  <a:gd name="T42" fmla="*/ 181274 w 224"/>
                  <a:gd name="T43" fmla="*/ 197336 h 410"/>
                  <a:gd name="T44" fmla="*/ 224871 w 224"/>
                  <a:gd name="T45" fmla="*/ 222577 h 410"/>
                  <a:gd name="T46" fmla="*/ 236345 w 224"/>
                  <a:gd name="T47" fmla="*/ 236344 h 410"/>
                  <a:gd name="T48" fmla="*/ 252407 w 224"/>
                  <a:gd name="T49" fmla="*/ 266174 h 410"/>
                  <a:gd name="T50" fmla="*/ 256996 w 224"/>
                  <a:gd name="T51" fmla="*/ 305182 h 410"/>
                  <a:gd name="T52" fmla="*/ 254701 w 224"/>
                  <a:gd name="T53" fmla="*/ 328128 h 410"/>
                  <a:gd name="T54" fmla="*/ 238639 w 224"/>
                  <a:gd name="T55" fmla="*/ 367137 h 410"/>
                  <a:gd name="T56" fmla="*/ 224871 w 224"/>
                  <a:gd name="T57" fmla="*/ 385494 h 410"/>
                  <a:gd name="T58" fmla="*/ 190452 w 224"/>
                  <a:gd name="T59" fmla="*/ 410734 h 410"/>
                  <a:gd name="T60" fmla="*/ 144560 w 224"/>
                  <a:gd name="T61" fmla="*/ 422207 h 410"/>
                  <a:gd name="T62" fmla="*/ 103257 w 224"/>
                  <a:gd name="T63" fmla="*/ 470394 h 410"/>
                  <a:gd name="T64" fmla="*/ 105552 w 224"/>
                  <a:gd name="T65" fmla="*/ 422207 h 410"/>
                  <a:gd name="T66" fmla="*/ 64249 w 224"/>
                  <a:gd name="T67" fmla="*/ 408440 h 410"/>
                  <a:gd name="T68" fmla="*/ 32124 w 224"/>
                  <a:gd name="T69" fmla="*/ 385494 h 410"/>
                  <a:gd name="T70" fmla="*/ 20651 w 224"/>
                  <a:gd name="T71" fmla="*/ 369431 h 410"/>
                  <a:gd name="T72" fmla="*/ 4589 w 224"/>
                  <a:gd name="T73" fmla="*/ 328128 h 410"/>
                  <a:gd name="T74" fmla="*/ 68838 w 224"/>
                  <a:gd name="T75" fmla="*/ 298299 h 410"/>
                  <a:gd name="T76" fmla="*/ 73427 w 224"/>
                  <a:gd name="T77" fmla="*/ 318950 h 410"/>
                  <a:gd name="T78" fmla="*/ 82606 w 224"/>
                  <a:gd name="T79" fmla="*/ 335012 h 410"/>
                  <a:gd name="T80" fmla="*/ 107847 w 224"/>
                  <a:gd name="T81" fmla="*/ 357958 h 410"/>
                  <a:gd name="T82" fmla="*/ 119320 w 224"/>
                  <a:gd name="T83" fmla="*/ 82606 h 410"/>
                  <a:gd name="T84" fmla="*/ 119320 w 224"/>
                  <a:gd name="T85" fmla="*/ 82606 h 410"/>
                  <a:gd name="T86" fmla="*/ 94079 w 224"/>
                  <a:gd name="T87" fmla="*/ 98668 h 410"/>
                  <a:gd name="T88" fmla="*/ 87195 w 224"/>
                  <a:gd name="T89" fmla="*/ 112436 h 410"/>
                  <a:gd name="T90" fmla="*/ 82606 w 224"/>
                  <a:gd name="T91" fmla="*/ 126203 h 410"/>
                  <a:gd name="T92" fmla="*/ 89490 w 224"/>
                  <a:gd name="T93" fmla="*/ 153739 h 410"/>
                  <a:gd name="T94" fmla="*/ 100963 w 224"/>
                  <a:gd name="T95" fmla="*/ 165212 h 410"/>
                  <a:gd name="T96" fmla="*/ 119320 w 224"/>
                  <a:gd name="T97" fmla="*/ 82606 h 410"/>
                  <a:gd name="T98" fmla="*/ 146855 w 224"/>
                  <a:gd name="T99" fmla="*/ 364842 h 410"/>
                  <a:gd name="T100" fmla="*/ 156033 w 224"/>
                  <a:gd name="T101" fmla="*/ 362548 h 410"/>
                  <a:gd name="T102" fmla="*/ 172096 w 224"/>
                  <a:gd name="T103" fmla="*/ 353369 h 410"/>
                  <a:gd name="T104" fmla="*/ 178979 w 224"/>
                  <a:gd name="T105" fmla="*/ 346485 h 410"/>
                  <a:gd name="T106" fmla="*/ 188158 w 224"/>
                  <a:gd name="T107" fmla="*/ 330423 h 410"/>
                  <a:gd name="T108" fmla="*/ 192747 w 224"/>
                  <a:gd name="T109" fmla="*/ 312066 h 410"/>
                  <a:gd name="T110" fmla="*/ 192747 w 224"/>
                  <a:gd name="T111" fmla="*/ 305182 h 410"/>
                  <a:gd name="T112" fmla="*/ 188158 w 224"/>
                  <a:gd name="T113" fmla="*/ 289120 h 410"/>
                  <a:gd name="T114" fmla="*/ 183569 w 224"/>
                  <a:gd name="T115" fmla="*/ 282236 h 410"/>
                  <a:gd name="T116" fmla="*/ 169801 w 224"/>
                  <a:gd name="T117" fmla="*/ 270763 h 410"/>
                  <a:gd name="T118" fmla="*/ 146855 w 224"/>
                  <a:gd name="T119" fmla="*/ 364842 h 410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0" t="0" r="r" b="b"/>
                <a:pathLst>
                  <a:path w="224" h="410">
                    <a:moveTo>
                      <a:pt x="94" y="312"/>
                    </a:moveTo>
                    <a:lnTo>
                      <a:pt x="98" y="216"/>
                    </a:lnTo>
                    <a:lnTo>
                      <a:pt x="78" y="208"/>
                    </a:lnTo>
                    <a:lnTo>
                      <a:pt x="60" y="198"/>
                    </a:lnTo>
                    <a:lnTo>
                      <a:pt x="46" y="188"/>
                    </a:lnTo>
                    <a:lnTo>
                      <a:pt x="34" y="176"/>
                    </a:lnTo>
                    <a:lnTo>
                      <a:pt x="26" y="162"/>
                    </a:lnTo>
                    <a:lnTo>
                      <a:pt x="20" y="146"/>
                    </a:lnTo>
                    <a:lnTo>
                      <a:pt x="16" y="130"/>
                    </a:lnTo>
                    <a:lnTo>
                      <a:pt x="16" y="112"/>
                    </a:lnTo>
                    <a:lnTo>
                      <a:pt x="18" y="94"/>
                    </a:lnTo>
                    <a:lnTo>
                      <a:pt x="22" y="76"/>
                    </a:lnTo>
                    <a:lnTo>
                      <a:pt x="30" y="62"/>
                    </a:lnTo>
                    <a:lnTo>
                      <a:pt x="42" y="50"/>
                    </a:lnTo>
                    <a:lnTo>
                      <a:pt x="54" y="38"/>
                    </a:lnTo>
                    <a:lnTo>
                      <a:pt x="70" y="30"/>
                    </a:lnTo>
                    <a:lnTo>
                      <a:pt x="86" y="24"/>
                    </a:lnTo>
                    <a:lnTo>
                      <a:pt x="106" y="22"/>
                    </a:lnTo>
                    <a:lnTo>
                      <a:pt x="106" y="0"/>
                    </a:lnTo>
                    <a:lnTo>
                      <a:pt x="140" y="0"/>
                    </a:lnTo>
                    <a:lnTo>
                      <a:pt x="138" y="24"/>
                    </a:lnTo>
                    <a:lnTo>
                      <a:pt x="156" y="28"/>
                    </a:lnTo>
                    <a:lnTo>
                      <a:pt x="172" y="34"/>
                    </a:lnTo>
                    <a:lnTo>
                      <a:pt x="184" y="40"/>
                    </a:lnTo>
                    <a:lnTo>
                      <a:pt x="196" y="50"/>
                    </a:lnTo>
                    <a:lnTo>
                      <a:pt x="206" y="62"/>
                    </a:lnTo>
                    <a:lnTo>
                      <a:pt x="212" y="76"/>
                    </a:lnTo>
                    <a:lnTo>
                      <a:pt x="218" y="90"/>
                    </a:lnTo>
                    <a:lnTo>
                      <a:pt x="222" y="106"/>
                    </a:lnTo>
                    <a:lnTo>
                      <a:pt x="162" y="112"/>
                    </a:lnTo>
                    <a:lnTo>
                      <a:pt x="160" y="100"/>
                    </a:lnTo>
                    <a:lnTo>
                      <a:pt x="154" y="88"/>
                    </a:lnTo>
                    <a:lnTo>
                      <a:pt x="146" y="80"/>
                    </a:lnTo>
                    <a:lnTo>
                      <a:pt x="136" y="74"/>
                    </a:lnTo>
                    <a:lnTo>
                      <a:pt x="134" y="164"/>
                    </a:lnTo>
                    <a:lnTo>
                      <a:pt x="158" y="172"/>
                    </a:lnTo>
                    <a:lnTo>
                      <a:pt x="178" y="182"/>
                    </a:lnTo>
                    <a:lnTo>
                      <a:pt x="196" y="194"/>
                    </a:lnTo>
                    <a:lnTo>
                      <a:pt x="206" y="206"/>
                    </a:lnTo>
                    <a:lnTo>
                      <a:pt x="216" y="218"/>
                    </a:lnTo>
                    <a:lnTo>
                      <a:pt x="220" y="232"/>
                    </a:lnTo>
                    <a:lnTo>
                      <a:pt x="224" y="248"/>
                    </a:lnTo>
                    <a:lnTo>
                      <a:pt x="224" y="266"/>
                    </a:lnTo>
                    <a:lnTo>
                      <a:pt x="222" y="286"/>
                    </a:lnTo>
                    <a:lnTo>
                      <a:pt x="216" y="304"/>
                    </a:lnTo>
                    <a:lnTo>
                      <a:pt x="208" y="320"/>
                    </a:lnTo>
                    <a:lnTo>
                      <a:pt x="196" y="336"/>
                    </a:lnTo>
                    <a:lnTo>
                      <a:pt x="182" y="348"/>
                    </a:lnTo>
                    <a:lnTo>
                      <a:pt x="166" y="358"/>
                    </a:lnTo>
                    <a:lnTo>
                      <a:pt x="146" y="364"/>
                    </a:lnTo>
                    <a:lnTo>
                      <a:pt x="126" y="368"/>
                    </a:lnTo>
                    <a:lnTo>
                      <a:pt x="124" y="410"/>
                    </a:lnTo>
                    <a:lnTo>
                      <a:pt x="90" y="410"/>
                    </a:lnTo>
                    <a:lnTo>
                      <a:pt x="92" y="368"/>
                    </a:lnTo>
                    <a:lnTo>
                      <a:pt x="74" y="362"/>
                    </a:lnTo>
                    <a:lnTo>
                      <a:pt x="56" y="356"/>
                    </a:lnTo>
                    <a:lnTo>
                      <a:pt x="42" y="348"/>
                    </a:lnTo>
                    <a:lnTo>
                      <a:pt x="28" y="336"/>
                    </a:lnTo>
                    <a:lnTo>
                      <a:pt x="18" y="322"/>
                    </a:lnTo>
                    <a:lnTo>
                      <a:pt x="10" y="306"/>
                    </a:lnTo>
                    <a:lnTo>
                      <a:pt x="4" y="286"/>
                    </a:lnTo>
                    <a:lnTo>
                      <a:pt x="0" y="264"/>
                    </a:lnTo>
                    <a:lnTo>
                      <a:pt x="60" y="260"/>
                    </a:lnTo>
                    <a:lnTo>
                      <a:pt x="64" y="278"/>
                    </a:lnTo>
                    <a:lnTo>
                      <a:pt x="72" y="292"/>
                    </a:lnTo>
                    <a:lnTo>
                      <a:pt x="82" y="304"/>
                    </a:lnTo>
                    <a:lnTo>
                      <a:pt x="94" y="312"/>
                    </a:lnTo>
                    <a:close/>
                    <a:moveTo>
                      <a:pt x="104" y="72"/>
                    </a:moveTo>
                    <a:lnTo>
                      <a:pt x="104" y="72"/>
                    </a:lnTo>
                    <a:lnTo>
                      <a:pt x="92" y="78"/>
                    </a:lnTo>
                    <a:lnTo>
                      <a:pt x="82" y="86"/>
                    </a:lnTo>
                    <a:lnTo>
                      <a:pt x="76" y="98"/>
                    </a:lnTo>
                    <a:lnTo>
                      <a:pt x="72" y="110"/>
                    </a:lnTo>
                    <a:lnTo>
                      <a:pt x="74" y="122"/>
                    </a:lnTo>
                    <a:lnTo>
                      <a:pt x="78" y="134"/>
                    </a:lnTo>
                    <a:lnTo>
                      <a:pt x="88" y="144"/>
                    </a:lnTo>
                    <a:lnTo>
                      <a:pt x="100" y="152"/>
                    </a:lnTo>
                    <a:lnTo>
                      <a:pt x="104" y="72"/>
                    </a:lnTo>
                    <a:close/>
                    <a:moveTo>
                      <a:pt x="128" y="318"/>
                    </a:moveTo>
                    <a:lnTo>
                      <a:pt x="128" y="318"/>
                    </a:lnTo>
                    <a:lnTo>
                      <a:pt x="136" y="316"/>
                    </a:lnTo>
                    <a:lnTo>
                      <a:pt x="144" y="312"/>
                    </a:lnTo>
                    <a:lnTo>
                      <a:pt x="150" y="308"/>
                    </a:lnTo>
                    <a:lnTo>
                      <a:pt x="156" y="302"/>
                    </a:lnTo>
                    <a:lnTo>
                      <a:pt x="160" y="296"/>
                    </a:lnTo>
                    <a:lnTo>
                      <a:pt x="164" y="288"/>
                    </a:lnTo>
                    <a:lnTo>
                      <a:pt x="166" y="280"/>
                    </a:lnTo>
                    <a:lnTo>
                      <a:pt x="168" y="272"/>
                    </a:lnTo>
                    <a:lnTo>
                      <a:pt x="168" y="266"/>
                    </a:lnTo>
                    <a:lnTo>
                      <a:pt x="166" y="258"/>
                    </a:lnTo>
                    <a:lnTo>
                      <a:pt x="164" y="252"/>
                    </a:lnTo>
                    <a:lnTo>
                      <a:pt x="160" y="246"/>
                    </a:lnTo>
                    <a:lnTo>
                      <a:pt x="154" y="240"/>
                    </a:lnTo>
                    <a:lnTo>
                      <a:pt x="148" y="236"/>
                    </a:lnTo>
                    <a:lnTo>
                      <a:pt x="130" y="228"/>
                    </a:lnTo>
                    <a:lnTo>
                      <a:pt x="128" y="318"/>
                    </a:lnTo>
                    <a:close/>
                  </a:path>
                </a:pathLst>
              </a:custGeom>
              <a:solidFill>
                <a:srgbClr val="8057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mtClean="0">
                  <a:solidFill>
                    <a:prstClr val="black"/>
                  </a:solidFill>
                  <a:latin typeface="Montserrat Light" pitchFamily="50" charset="0"/>
                </a:endParaRPr>
              </a:p>
            </p:txBody>
          </p:sp>
          <p:sp>
            <p:nvSpPr>
              <p:cNvPr id="106" name="Freeform 27"/>
              <p:cNvSpPr>
                <a:spLocks/>
              </p:cNvSpPr>
              <p:nvPr/>
            </p:nvSpPr>
            <p:spPr bwMode="auto">
              <a:xfrm>
                <a:off x="6298257" y="3761394"/>
                <a:ext cx="240934" cy="224871"/>
              </a:xfrm>
              <a:custGeom>
                <a:avLst/>
                <a:gdLst>
                  <a:gd name="T0" fmla="*/ 240934 w 210"/>
                  <a:gd name="T1" fmla="*/ 224871 h 196"/>
                  <a:gd name="T2" fmla="*/ 185863 w 210"/>
                  <a:gd name="T3" fmla="*/ 0 h 196"/>
                  <a:gd name="T4" fmla="*/ 185863 w 210"/>
                  <a:gd name="T5" fmla="*/ 0 h 196"/>
                  <a:gd name="T6" fmla="*/ 146855 w 210"/>
                  <a:gd name="T7" fmla="*/ 9178 h 196"/>
                  <a:gd name="T8" fmla="*/ 107847 w 210"/>
                  <a:gd name="T9" fmla="*/ 22946 h 196"/>
                  <a:gd name="T10" fmla="*/ 71133 w 210"/>
                  <a:gd name="T11" fmla="*/ 39008 h 196"/>
                  <a:gd name="T12" fmla="*/ 71133 w 210"/>
                  <a:gd name="T13" fmla="*/ 39008 h 196"/>
                  <a:gd name="T14" fmla="*/ 39008 w 210"/>
                  <a:gd name="T15" fmla="*/ 55070 h 196"/>
                  <a:gd name="T16" fmla="*/ 16062 w 210"/>
                  <a:gd name="T17" fmla="*/ 68838 h 196"/>
                  <a:gd name="T18" fmla="*/ 0 w 210"/>
                  <a:gd name="T19" fmla="*/ 80311 h 196"/>
                  <a:gd name="T20" fmla="*/ 126204 w 210"/>
                  <a:gd name="T21" fmla="*/ 217987 h 196"/>
                  <a:gd name="T22" fmla="*/ 174390 w 210"/>
                  <a:gd name="T23" fmla="*/ 220282 h 196"/>
                  <a:gd name="T24" fmla="*/ 240934 w 210"/>
                  <a:gd name="T25" fmla="*/ 224871 h 19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10" h="196">
                    <a:moveTo>
                      <a:pt x="210" y="196"/>
                    </a:moveTo>
                    <a:lnTo>
                      <a:pt x="162" y="0"/>
                    </a:lnTo>
                    <a:lnTo>
                      <a:pt x="128" y="8"/>
                    </a:lnTo>
                    <a:lnTo>
                      <a:pt x="94" y="20"/>
                    </a:lnTo>
                    <a:lnTo>
                      <a:pt x="62" y="34"/>
                    </a:lnTo>
                    <a:lnTo>
                      <a:pt x="34" y="48"/>
                    </a:lnTo>
                    <a:lnTo>
                      <a:pt x="14" y="60"/>
                    </a:lnTo>
                    <a:lnTo>
                      <a:pt x="0" y="70"/>
                    </a:lnTo>
                    <a:lnTo>
                      <a:pt x="110" y="190"/>
                    </a:lnTo>
                    <a:lnTo>
                      <a:pt x="152" y="192"/>
                    </a:lnTo>
                    <a:lnTo>
                      <a:pt x="210" y="196"/>
                    </a:lnTo>
                    <a:close/>
                  </a:path>
                </a:pathLst>
              </a:custGeom>
              <a:solidFill>
                <a:srgbClr val="FECF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mtClean="0">
                  <a:solidFill>
                    <a:prstClr val="black"/>
                  </a:solidFill>
                  <a:latin typeface="Montserrat Light" pitchFamily="50" charset="0"/>
                </a:endParaRPr>
              </a:p>
            </p:txBody>
          </p:sp>
          <p:sp>
            <p:nvSpPr>
              <p:cNvPr id="107" name="Freeform 28"/>
              <p:cNvSpPr>
                <a:spLocks/>
              </p:cNvSpPr>
              <p:nvPr/>
            </p:nvSpPr>
            <p:spPr bwMode="auto">
              <a:xfrm>
                <a:off x="6435934" y="3761394"/>
                <a:ext cx="59660" cy="91784"/>
              </a:xfrm>
              <a:custGeom>
                <a:avLst/>
                <a:gdLst>
                  <a:gd name="T0" fmla="*/ 59660 w 52"/>
                  <a:gd name="T1" fmla="*/ 52776 h 80"/>
                  <a:gd name="T2" fmla="*/ 59660 w 52"/>
                  <a:gd name="T3" fmla="*/ 52776 h 80"/>
                  <a:gd name="T4" fmla="*/ 59660 w 52"/>
                  <a:gd name="T5" fmla="*/ 43597 h 80"/>
                  <a:gd name="T6" fmla="*/ 55071 w 52"/>
                  <a:gd name="T7" fmla="*/ 25241 h 80"/>
                  <a:gd name="T8" fmla="*/ 48187 w 52"/>
                  <a:gd name="T9" fmla="*/ 0 h 80"/>
                  <a:gd name="T10" fmla="*/ 0 w 52"/>
                  <a:gd name="T11" fmla="*/ 43597 h 80"/>
                  <a:gd name="T12" fmla="*/ 11473 w 52"/>
                  <a:gd name="T13" fmla="*/ 91784 h 80"/>
                  <a:gd name="T14" fmla="*/ 59660 w 52"/>
                  <a:gd name="T15" fmla="*/ 52776 h 8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52" h="80">
                    <a:moveTo>
                      <a:pt x="52" y="46"/>
                    </a:moveTo>
                    <a:lnTo>
                      <a:pt x="52" y="46"/>
                    </a:lnTo>
                    <a:lnTo>
                      <a:pt x="52" y="38"/>
                    </a:lnTo>
                    <a:lnTo>
                      <a:pt x="48" y="22"/>
                    </a:lnTo>
                    <a:lnTo>
                      <a:pt x="42" y="0"/>
                    </a:lnTo>
                    <a:lnTo>
                      <a:pt x="0" y="38"/>
                    </a:lnTo>
                    <a:lnTo>
                      <a:pt x="10" y="80"/>
                    </a:lnTo>
                    <a:lnTo>
                      <a:pt x="52" y="46"/>
                    </a:lnTo>
                    <a:close/>
                  </a:path>
                </a:pathLst>
              </a:custGeom>
              <a:solidFill>
                <a:srgbClr val="B995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mtClean="0">
                  <a:solidFill>
                    <a:prstClr val="black"/>
                  </a:solidFill>
                  <a:latin typeface="Montserrat Light" pitchFamily="50" charset="0"/>
                </a:endParaRPr>
              </a:p>
            </p:txBody>
          </p:sp>
          <p:sp>
            <p:nvSpPr>
              <p:cNvPr id="108" name="Freeform 29"/>
              <p:cNvSpPr>
                <a:spLocks/>
              </p:cNvSpPr>
              <p:nvPr/>
            </p:nvSpPr>
            <p:spPr bwMode="auto">
              <a:xfrm>
                <a:off x="6435934" y="3768278"/>
                <a:ext cx="165212" cy="236344"/>
              </a:xfrm>
              <a:custGeom>
                <a:avLst/>
                <a:gdLst>
                  <a:gd name="T0" fmla="*/ 0 w 144"/>
                  <a:gd name="T1" fmla="*/ 36714 h 206"/>
                  <a:gd name="T2" fmla="*/ 0 w 144"/>
                  <a:gd name="T3" fmla="*/ 36714 h 206"/>
                  <a:gd name="T4" fmla="*/ 0 w 144"/>
                  <a:gd name="T5" fmla="*/ 34419 h 206"/>
                  <a:gd name="T6" fmla="*/ 6884 w 144"/>
                  <a:gd name="T7" fmla="*/ 32124 h 206"/>
                  <a:gd name="T8" fmla="*/ 25241 w 144"/>
                  <a:gd name="T9" fmla="*/ 25241 h 206"/>
                  <a:gd name="T10" fmla="*/ 82606 w 144"/>
                  <a:gd name="T11" fmla="*/ 11473 h 206"/>
                  <a:gd name="T12" fmla="*/ 139971 w 144"/>
                  <a:gd name="T13" fmla="*/ 2295 h 206"/>
                  <a:gd name="T14" fmla="*/ 158328 w 144"/>
                  <a:gd name="T15" fmla="*/ 0 h 206"/>
                  <a:gd name="T16" fmla="*/ 162917 w 144"/>
                  <a:gd name="T17" fmla="*/ 0 h 206"/>
                  <a:gd name="T18" fmla="*/ 165212 w 144"/>
                  <a:gd name="T19" fmla="*/ 2295 h 206"/>
                  <a:gd name="T20" fmla="*/ 165212 w 144"/>
                  <a:gd name="T21" fmla="*/ 2295 h 206"/>
                  <a:gd name="T22" fmla="*/ 160623 w 144"/>
                  <a:gd name="T23" fmla="*/ 117025 h 206"/>
                  <a:gd name="T24" fmla="*/ 156034 w 144"/>
                  <a:gd name="T25" fmla="*/ 190452 h 206"/>
                  <a:gd name="T26" fmla="*/ 153739 w 144"/>
                  <a:gd name="T27" fmla="*/ 215693 h 206"/>
                  <a:gd name="T28" fmla="*/ 151444 w 144"/>
                  <a:gd name="T29" fmla="*/ 224871 h 206"/>
                  <a:gd name="T30" fmla="*/ 151444 w 144"/>
                  <a:gd name="T31" fmla="*/ 224871 h 206"/>
                  <a:gd name="T32" fmla="*/ 130793 w 144"/>
                  <a:gd name="T33" fmla="*/ 227166 h 206"/>
                  <a:gd name="T34" fmla="*/ 94079 w 144"/>
                  <a:gd name="T35" fmla="*/ 231755 h 206"/>
                  <a:gd name="T36" fmla="*/ 59660 w 144"/>
                  <a:gd name="T37" fmla="*/ 236344 h 206"/>
                  <a:gd name="T38" fmla="*/ 48187 w 144"/>
                  <a:gd name="T39" fmla="*/ 236344 h 206"/>
                  <a:gd name="T40" fmla="*/ 45892 w 144"/>
                  <a:gd name="T41" fmla="*/ 236344 h 206"/>
                  <a:gd name="T42" fmla="*/ 43598 w 144"/>
                  <a:gd name="T43" fmla="*/ 236344 h 206"/>
                  <a:gd name="T44" fmla="*/ 43598 w 144"/>
                  <a:gd name="T45" fmla="*/ 236344 h 206"/>
                  <a:gd name="T46" fmla="*/ 43598 w 144"/>
                  <a:gd name="T47" fmla="*/ 224871 h 206"/>
                  <a:gd name="T48" fmla="*/ 39008 w 144"/>
                  <a:gd name="T49" fmla="*/ 201925 h 206"/>
                  <a:gd name="T50" fmla="*/ 22946 w 144"/>
                  <a:gd name="T51" fmla="*/ 133087 h 206"/>
                  <a:gd name="T52" fmla="*/ 0 w 144"/>
                  <a:gd name="T53" fmla="*/ 36714 h 206"/>
                  <a:gd name="T54" fmla="*/ 0 w 144"/>
                  <a:gd name="T55" fmla="*/ 36714 h 20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144" h="206">
                    <a:moveTo>
                      <a:pt x="0" y="32"/>
                    </a:moveTo>
                    <a:lnTo>
                      <a:pt x="0" y="32"/>
                    </a:lnTo>
                    <a:lnTo>
                      <a:pt x="0" y="30"/>
                    </a:lnTo>
                    <a:lnTo>
                      <a:pt x="6" y="28"/>
                    </a:lnTo>
                    <a:lnTo>
                      <a:pt x="22" y="22"/>
                    </a:lnTo>
                    <a:lnTo>
                      <a:pt x="72" y="10"/>
                    </a:lnTo>
                    <a:lnTo>
                      <a:pt x="122" y="2"/>
                    </a:lnTo>
                    <a:lnTo>
                      <a:pt x="138" y="0"/>
                    </a:lnTo>
                    <a:lnTo>
                      <a:pt x="142" y="0"/>
                    </a:lnTo>
                    <a:lnTo>
                      <a:pt x="144" y="2"/>
                    </a:lnTo>
                    <a:lnTo>
                      <a:pt x="140" y="102"/>
                    </a:lnTo>
                    <a:lnTo>
                      <a:pt x="136" y="166"/>
                    </a:lnTo>
                    <a:lnTo>
                      <a:pt x="134" y="188"/>
                    </a:lnTo>
                    <a:lnTo>
                      <a:pt x="132" y="196"/>
                    </a:lnTo>
                    <a:lnTo>
                      <a:pt x="114" y="198"/>
                    </a:lnTo>
                    <a:lnTo>
                      <a:pt x="82" y="202"/>
                    </a:lnTo>
                    <a:lnTo>
                      <a:pt x="52" y="206"/>
                    </a:lnTo>
                    <a:lnTo>
                      <a:pt x="42" y="206"/>
                    </a:lnTo>
                    <a:lnTo>
                      <a:pt x="40" y="206"/>
                    </a:lnTo>
                    <a:lnTo>
                      <a:pt x="38" y="206"/>
                    </a:lnTo>
                    <a:lnTo>
                      <a:pt x="38" y="196"/>
                    </a:lnTo>
                    <a:lnTo>
                      <a:pt x="34" y="176"/>
                    </a:lnTo>
                    <a:lnTo>
                      <a:pt x="20" y="116"/>
                    </a:ln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E2B6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mtClean="0">
                  <a:solidFill>
                    <a:prstClr val="black"/>
                  </a:solidFill>
                  <a:latin typeface="Montserrat Light" pitchFamily="50" charset="0"/>
                </a:endParaRPr>
              </a:p>
            </p:txBody>
          </p:sp>
          <p:sp>
            <p:nvSpPr>
              <p:cNvPr id="109" name="Freeform 30"/>
              <p:cNvSpPr>
                <a:spLocks/>
              </p:cNvSpPr>
              <p:nvPr/>
            </p:nvSpPr>
            <p:spPr bwMode="auto">
              <a:xfrm>
                <a:off x="6552959" y="3770572"/>
                <a:ext cx="48187" cy="89490"/>
              </a:xfrm>
              <a:custGeom>
                <a:avLst/>
                <a:gdLst>
                  <a:gd name="T0" fmla="*/ 0 w 42"/>
                  <a:gd name="T1" fmla="*/ 89490 h 78"/>
                  <a:gd name="T2" fmla="*/ 2295 w 42"/>
                  <a:gd name="T3" fmla="*/ 13768 h 78"/>
                  <a:gd name="T4" fmla="*/ 48187 w 42"/>
                  <a:gd name="T5" fmla="*/ 0 h 78"/>
                  <a:gd name="T6" fmla="*/ 45892 w 42"/>
                  <a:gd name="T7" fmla="*/ 55071 h 78"/>
                  <a:gd name="T8" fmla="*/ 0 w 42"/>
                  <a:gd name="T9" fmla="*/ 89490 h 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2" h="78">
                    <a:moveTo>
                      <a:pt x="0" y="78"/>
                    </a:moveTo>
                    <a:lnTo>
                      <a:pt x="2" y="12"/>
                    </a:lnTo>
                    <a:lnTo>
                      <a:pt x="42" y="0"/>
                    </a:lnTo>
                    <a:lnTo>
                      <a:pt x="40" y="48"/>
                    </a:lnTo>
                    <a:lnTo>
                      <a:pt x="0" y="78"/>
                    </a:lnTo>
                    <a:close/>
                  </a:path>
                </a:pathLst>
              </a:custGeom>
              <a:solidFill>
                <a:srgbClr val="B995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mtClean="0">
                  <a:solidFill>
                    <a:prstClr val="black"/>
                  </a:solidFill>
                  <a:latin typeface="Montserrat Light" pitchFamily="50" charset="0"/>
                </a:endParaRPr>
              </a:p>
            </p:txBody>
          </p:sp>
          <p:sp>
            <p:nvSpPr>
              <p:cNvPr id="110" name="Freeform 31"/>
              <p:cNvSpPr>
                <a:spLocks/>
              </p:cNvSpPr>
              <p:nvPr/>
            </p:nvSpPr>
            <p:spPr bwMode="auto">
              <a:xfrm>
                <a:off x="6550664" y="3784340"/>
                <a:ext cx="213398" cy="215693"/>
              </a:xfrm>
              <a:custGeom>
                <a:avLst/>
                <a:gdLst>
                  <a:gd name="T0" fmla="*/ 4589 w 186"/>
                  <a:gd name="T1" fmla="*/ 0 h 188"/>
                  <a:gd name="T2" fmla="*/ 4589 w 186"/>
                  <a:gd name="T3" fmla="*/ 0 h 188"/>
                  <a:gd name="T4" fmla="*/ 45892 w 186"/>
                  <a:gd name="T5" fmla="*/ 4589 h 188"/>
                  <a:gd name="T6" fmla="*/ 119319 w 186"/>
                  <a:gd name="T7" fmla="*/ 16062 h 188"/>
                  <a:gd name="T8" fmla="*/ 185863 w 186"/>
                  <a:gd name="T9" fmla="*/ 25241 h 188"/>
                  <a:gd name="T10" fmla="*/ 206514 w 186"/>
                  <a:gd name="T11" fmla="*/ 29830 h 188"/>
                  <a:gd name="T12" fmla="*/ 213398 w 186"/>
                  <a:gd name="T13" fmla="*/ 32124 h 188"/>
                  <a:gd name="T14" fmla="*/ 213398 w 186"/>
                  <a:gd name="T15" fmla="*/ 32124 h 188"/>
                  <a:gd name="T16" fmla="*/ 206514 w 186"/>
                  <a:gd name="T17" fmla="*/ 41303 h 188"/>
                  <a:gd name="T18" fmla="*/ 192747 w 186"/>
                  <a:gd name="T19" fmla="*/ 59660 h 188"/>
                  <a:gd name="T20" fmla="*/ 151444 w 186"/>
                  <a:gd name="T21" fmla="*/ 119320 h 188"/>
                  <a:gd name="T22" fmla="*/ 112436 w 186"/>
                  <a:gd name="T23" fmla="*/ 181274 h 188"/>
                  <a:gd name="T24" fmla="*/ 98668 w 186"/>
                  <a:gd name="T25" fmla="*/ 201925 h 188"/>
                  <a:gd name="T26" fmla="*/ 94079 w 186"/>
                  <a:gd name="T27" fmla="*/ 213398 h 188"/>
                  <a:gd name="T28" fmla="*/ 94079 w 186"/>
                  <a:gd name="T29" fmla="*/ 213398 h 188"/>
                  <a:gd name="T30" fmla="*/ 94079 w 186"/>
                  <a:gd name="T31" fmla="*/ 215693 h 188"/>
                  <a:gd name="T32" fmla="*/ 89489 w 186"/>
                  <a:gd name="T33" fmla="*/ 215693 h 188"/>
                  <a:gd name="T34" fmla="*/ 80311 w 186"/>
                  <a:gd name="T35" fmla="*/ 215693 h 188"/>
                  <a:gd name="T36" fmla="*/ 45892 w 186"/>
                  <a:gd name="T37" fmla="*/ 211104 h 188"/>
                  <a:gd name="T38" fmla="*/ 0 w 186"/>
                  <a:gd name="T39" fmla="*/ 199631 h 188"/>
                  <a:gd name="T40" fmla="*/ 4589 w 186"/>
                  <a:gd name="T41" fmla="*/ 0 h 188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86" h="188">
                    <a:moveTo>
                      <a:pt x="4" y="0"/>
                    </a:moveTo>
                    <a:lnTo>
                      <a:pt x="4" y="0"/>
                    </a:lnTo>
                    <a:lnTo>
                      <a:pt x="40" y="4"/>
                    </a:lnTo>
                    <a:lnTo>
                      <a:pt x="104" y="14"/>
                    </a:lnTo>
                    <a:lnTo>
                      <a:pt x="162" y="22"/>
                    </a:lnTo>
                    <a:lnTo>
                      <a:pt x="180" y="26"/>
                    </a:lnTo>
                    <a:lnTo>
                      <a:pt x="186" y="28"/>
                    </a:lnTo>
                    <a:lnTo>
                      <a:pt x="180" y="36"/>
                    </a:lnTo>
                    <a:lnTo>
                      <a:pt x="168" y="52"/>
                    </a:lnTo>
                    <a:lnTo>
                      <a:pt x="132" y="104"/>
                    </a:lnTo>
                    <a:lnTo>
                      <a:pt x="98" y="158"/>
                    </a:lnTo>
                    <a:lnTo>
                      <a:pt x="86" y="176"/>
                    </a:lnTo>
                    <a:lnTo>
                      <a:pt x="82" y="186"/>
                    </a:lnTo>
                    <a:lnTo>
                      <a:pt x="82" y="188"/>
                    </a:lnTo>
                    <a:lnTo>
                      <a:pt x="78" y="188"/>
                    </a:lnTo>
                    <a:lnTo>
                      <a:pt x="70" y="188"/>
                    </a:lnTo>
                    <a:lnTo>
                      <a:pt x="40" y="184"/>
                    </a:lnTo>
                    <a:lnTo>
                      <a:pt x="0" y="174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FECF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mtClean="0">
                  <a:solidFill>
                    <a:prstClr val="black"/>
                  </a:solidFill>
                  <a:latin typeface="Montserrat Light" pitchFamily="50" charset="0"/>
                </a:endParaRPr>
              </a:p>
            </p:txBody>
          </p:sp>
          <p:sp>
            <p:nvSpPr>
              <p:cNvPr id="111" name="Freeform 32"/>
              <p:cNvSpPr>
                <a:spLocks/>
              </p:cNvSpPr>
              <p:nvPr/>
            </p:nvSpPr>
            <p:spPr bwMode="auto">
              <a:xfrm>
                <a:off x="6394631" y="3954141"/>
                <a:ext cx="275353" cy="61954"/>
              </a:xfrm>
              <a:custGeom>
                <a:avLst/>
                <a:gdLst>
                  <a:gd name="T0" fmla="*/ 0 w 240"/>
                  <a:gd name="T1" fmla="*/ 50481 h 54"/>
                  <a:gd name="T2" fmla="*/ 273058 w 240"/>
                  <a:gd name="T3" fmla="*/ 61954 h 54"/>
                  <a:gd name="T4" fmla="*/ 275353 w 240"/>
                  <a:gd name="T5" fmla="*/ 11473 h 54"/>
                  <a:gd name="T6" fmla="*/ 2295 w 240"/>
                  <a:gd name="T7" fmla="*/ 0 h 54"/>
                  <a:gd name="T8" fmla="*/ 0 w 240"/>
                  <a:gd name="T9" fmla="*/ 50481 h 5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40" h="54">
                    <a:moveTo>
                      <a:pt x="0" y="44"/>
                    </a:moveTo>
                    <a:lnTo>
                      <a:pt x="238" y="54"/>
                    </a:lnTo>
                    <a:lnTo>
                      <a:pt x="240" y="10"/>
                    </a:lnTo>
                    <a:lnTo>
                      <a:pt x="2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9D4C3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mtClean="0">
                  <a:solidFill>
                    <a:prstClr val="black"/>
                  </a:solidFill>
                  <a:latin typeface="Montserrat Light" pitchFamily="50" charset="0"/>
                </a:endParaRPr>
              </a:p>
            </p:txBody>
          </p:sp>
        </p:grpSp>
        <p:grpSp>
          <p:nvGrpSpPr>
            <p:cNvPr id="77" name="Group 82"/>
            <p:cNvGrpSpPr>
              <a:grpSpLocks/>
            </p:cNvGrpSpPr>
            <p:nvPr/>
          </p:nvGrpSpPr>
          <p:grpSpPr bwMode="auto">
            <a:xfrm>
              <a:off x="6596561" y="4897310"/>
              <a:ext cx="1054137" cy="1419490"/>
              <a:chOff x="6114689" y="3761394"/>
              <a:chExt cx="807701" cy="1087642"/>
            </a:xfrm>
          </p:grpSpPr>
          <p:sp>
            <p:nvSpPr>
              <p:cNvPr id="96" name="Freeform 25"/>
              <p:cNvSpPr>
                <a:spLocks/>
              </p:cNvSpPr>
              <p:nvPr/>
            </p:nvSpPr>
            <p:spPr bwMode="auto">
              <a:xfrm>
                <a:off x="6114689" y="4002327"/>
                <a:ext cx="807701" cy="846709"/>
              </a:xfrm>
              <a:custGeom>
                <a:avLst/>
                <a:gdLst>
                  <a:gd name="T0" fmla="*/ 305182 w 704"/>
                  <a:gd name="T1" fmla="*/ 0 h 738"/>
                  <a:gd name="T2" fmla="*/ 263880 w 704"/>
                  <a:gd name="T3" fmla="*/ 25241 h 738"/>
                  <a:gd name="T4" fmla="*/ 188158 w 704"/>
                  <a:gd name="T5" fmla="*/ 87195 h 738"/>
                  <a:gd name="T6" fmla="*/ 123909 w 704"/>
                  <a:gd name="T7" fmla="*/ 160622 h 738"/>
                  <a:gd name="T8" fmla="*/ 73427 w 704"/>
                  <a:gd name="T9" fmla="*/ 245523 h 738"/>
                  <a:gd name="T10" fmla="*/ 34419 w 704"/>
                  <a:gd name="T11" fmla="*/ 335012 h 738"/>
                  <a:gd name="T12" fmla="*/ 11473 w 704"/>
                  <a:gd name="T13" fmla="*/ 431386 h 738"/>
                  <a:gd name="T14" fmla="*/ 0 w 704"/>
                  <a:gd name="T15" fmla="*/ 527759 h 738"/>
                  <a:gd name="T16" fmla="*/ 4589 w 704"/>
                  <a:gd name="T17" fmla="*/ 624132 h 738"/>
                  <a:gd name="T18" fmla="*/ 13768 w 704"/>
                  <a:gd name="T19" fmla="*/ 672319 h 738"/>
                  <a:gd name="T20" fmla="*/ 22946 w 704"/>
                  <a:gd name="T21" fmla="*/ 704444 h 738"/>
                  <a:gd name="T22" fmla="*/ 39008 w 704"/>
                  <a:gd name="T23" fmla="*/ 729684 h 738"/>
                  <a:gd name="T24" fmla="*/ 61954 w 704"/>
                  <a:gd name="T25" fmla="*/ 757219 h 738"/>
                  <a:gd name="T26" fmla="*/ 100963 w 704"/>
                  <a:gd name="T27" fmla="*/ 784755 h 738"/>
                  <a:gd name="T28" fmla="*/ 156033 w 704"/>
                  <a:gd name="T29" fmla="*/ 807701 h 738"/>
                  <a:gd name="T30" fmla="*/ 234050 w 704"/>
                  <a:gd name="T31" fmla="*/ 828352 h 738"/>
                  <a:gd name="T32" fmla="*/ 332718 w 704"/>
                  <a:gd name="T33" fmla="*/ 842120 h 738"/>
                  <a:gd name="T34" fmla="*/ 392377 w 704"/>
                  <a:gd name="T35" fmla="*/ 844414 h 738"/>
                  <a:gd name="T36" fmla="*/ 504813 w 704"/>
                  <a:gd name="T37" fmla="*/ 844414 h 738"/>
                  <a:gd name="T38" fmla="*/ 594303 w 704"/>
                  <a:gd name="T39" fmla="*/ 835236 h 738"/>
                  <a:gd name="T40" fmla="*/ 660846 w 704"/>
                  <a:gd name="T41" fmla="*/ 816879 h 738"/>
                  <a:gd name="T42" fmla="*/ 709033 w 704"/>
                  <a:gd name="T43" fmla="*/ 796228 h 738"/>
                  <a:gd name="T44" fmla="*/ 743452 w 704"/>
                  <a:gd name="T45" fmla="*/ 770987 h 738"/>
                  <a:gd name="T46" fmla="*/ 764104 w 704"/>
                  <a:gd name="T47" fmla="*/ 745746 h 738"/>
                  <a:gd name="T48" fmla="*/ 775577 w 704"/>
                  <a:gd name="T49" fmla="*/ 720506 h 738"/>
                  <a:gd name="T50" fmla="*/ 782460 w 704"/>
                  <a:gd name="T51" fmla="*/ 702149 h 738"/>
                  <a:gd name="T52" fmla="*/ 803112 w 704"/>
                  <a:gd name="T53" fmla="*/ 608070 h 738"/>
                  <a:gd name="T54" fmla="*/ 807701 w 704"/>
                  <a:gd name="T55" fmla="*/ 509402 h 738"/>
                  <a:gd name="T56" fmla="*/ 798523 w 704"/>
                  <a:gd name="T57" fmla="*/ 413029 h 738"/>
                  <a:gd name="T58" fmla="*/ 775577 w 704"/>
                  <a:gd name="T59" fmla="*/ 316655 h 738"/>
                  <a:gd name="T60" fmla="*/ 736568 w 704"/>
                  <a:gd name="T61" fmla="*/ 227166 h 738"/>
                  <a:gd name="T62" fmla="*/ 686087 w 704"/>
                  <a:gd name="T63" fmla="*/ 144560 h 738"/>
                  <a:gd name="T64" fmla="*/ 621838 w 704"/>
                  <a:gd name="T65" fmla="*/ 68838 h 738"/>
                  <a:gd name="T66" fmla="*/ 543821 w 704"/>
                  <a:gd name="T67" fmla="*/ 9178 h 738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0" t="0" r="r" b="b"/>
                <a:pathLst>
                  <a:path w="704" h="738">
                    <a:moveTo>
                      <a:pt x="370" y="4"/>
                    </a:moveTo>
                    <a:lnTo>
                      <a:pt x="266" y="0"/>
                    </a:lnTo>
                    <a:lnTo>
                      <a:pt x="230" y="22"/>
                    </a:lnTo>
                    <a:lnTo>
                      <a:pt x="196" y="48"/>
                    </a:lnTo>
                    <a:lnTo>
                      <a:pt x="164" y="76"/>
                    </a:lnTo>
                    <a:lnTo>
                      <a:pt x="134" y="108"/>
                    </a:lnTo>
                    <a:lnTo>
                      <a:pt x="108" y="140"/>
                    </a:lnTo>
                    <a:lnTo>
                      <a:pt x="84" y="176"/>
                    </a:lnTo>
                    <a:lnTo>
                      <a:pt x="64" y="214"/>
                    </a:lnTo>
                    <a:lnTo>
                      <a:pt x="46" y="252"/>
                    </a:lnTo>
                    <a:lnTo>
                      <a:pt x="30" y="292"/>
                    </a:lnTo>
                    <a:lnTo>
                      <a:pt x="18" y="334"/>
                    </a:lnTo>
                    <a:lnTo>
                      <a:pt x="10" y="376"/>
                    </a:lnTo>
                    <a:lnTo>
                      <a:pt x="4" y="418"/>
                    </a:lnTo>
                    <a:lnTo>
                      <a:pt x="0" y="460"/>
                    </a:lnTo>
                    <a:lnTo>
                      <a:pt x="2" y="502"/>
                    </a:lnTo>
                    <a:lnTo>
                      <a:pt x="4" y="544"/>
                    </a:lnTo>
                    <a:lnTo>
                      <a:pt x="12" y="586"/>
                    </a:lnTo>
                    <a:lnTo>
                      <a:pt x="16" y="604"/>
                    </a:lnTo>
                    <a:lnTo>
                      <a:pt x="20" y="614"/>
                    </a:lnTo>
                    <a:lnTo>
                      <a:pt x="26" y="624"/>
                    </a:lnTo>
                    <a:lnTo>
                      <a:pt x="34" y="636"/>
                    </a:lnTo>
                    <a:lnTo>
                      <a:pt x="42" y="648"/>
                    </a:lnTo>
                    <a:lnTo>
                      <a:pt x="54" y="660"/>
                    </a:lnTo>
                    <a:lnTo>
                      <a:pt x="70" y="672"/>
                    </a:lnTo>
                    <a:lnTo>
                      <a:pt x="88" y="684"/>
                    </a:lnTo>
                    <a:lnTo>
                      <a:pt x="110" y="694"/>
                    </a:lnTo>
                    <a:lnTo>
                      <a:pt x="136" y="704"/>
                    </a:lnTo>
                    <a:lnTo>
                      <a:pt x="168" y="714"/>
                    </a:lnTo>
                    <a:lnTo>
                      <a:pt x="204" y="722"/>
                    </a:lnTo>
                    <a:lnTo>
                      <a:pt x="244" y="728"/>
                    </a:lnTo>
                    <a:lnTo>
                      <a:pt x="290" y="734"/>
                    </a:lnTo>
                    <a:lnTo>
                      <a:pt x="342" y="736"/>
                    </a:lnTo>
                    <a:lnTo>
                      <a:pt x="394" y="738"/>
                    </a:lnTo>
                    <a:lnTo>
                      <a:pt x="440" y="736"/>
                    </a:lnTo>
                    <a:lnTo>
                      <a:pt x="482" y="732"/>
                    </a:lnTo>
                    <a:lnTo>
                      <a:pt x="518" y="728"/>
                    </a:lnTo>
                    <a:lnTo>
                      <a:pt x="548" y="720"/>
                    </a:lnTo>
                    <a:lnTo>
                      <a:pt x="576" y="712"/>
                    </a:lnTo>
                    <a:lnTo>
                      <a:pt x="598" y="704"/>
                    </a:lnTo>
                    <a:lnTo>
                      <a:pt x="618" y="694"/>
                    </a:lnTo>
                    <a:lnTo>
                      <a:pt x="634" y="684"/>
                    </a:lnTo>
                    <a:lnTo>
                      <a:pt x="648" y="672"/>
                    </a:lnTo>
                    <a:lnTo>
                      <a:pt x="658" y="660"/>
                    </a:lnTo>
                    <a:lnTo>
                      <a:pt x="666" y="650"/>
                    </a:lnTo>
                    <a:lnTo>
                      <a:pt x="672" y="640"/>
                    </a:lnTo>
                    <a:lnTo>
                      <a:pt x="676" y="628"/>
                    </a:lnTo>
                    <a:lnTo>
                      <a:pt x="682" y="612"/>
                    </a:lnTo>
                    <a:lnTo>
                      <a:pt x="694" y="570"/>
                    </a:lnTo>
                    <a:lnTo>
                      <a:pt x="700" y="530"/>
                    </a:lnTo>
                    <a:lnTo>
                      <a:pt x="704" y="488"/>
                    </a:lnTo>
                    <a:lnTo>
                      <a:pt x="704" y="444"/>
                    </a:lnTo>
                    <a:lnTo>
                      <a:pt x="702" y="402"/>
                    </a:lnTo>
                    <a:lnTo>
                      <a:pt x="696" y="360"/>
                    </a:lnTo>
                    <a:lnTo>
                      <a:pt x="688" y="318"/>
                    </a:lnTo>
                    <a:lnTo>
                      <a:pt x="676" y="276"/>
                    </a:lnTo>
                    <a:lnTo>
                      <a:pt x="660" y="236"/>
                    </a:lnTo>
                    <a:lnTo>
                      <a:pt x="642" y="198"/>
                    </a:lnTo>
                    <a:lnTo>
                      <a:pt x="622" y="160"/>
                    </a:lnTo>
                    <a:lnTo>
                      <a:pt x="598" y="126"/>
                    </a:lnTo>
                    <a:lnTo>
                      <a:pt x="572" y="92"/>
                    </a:lnTo>
                    <a:lnTo>
                      <a:pt x="542" y="60"/>
                    </a:lnTo>
                    <a:lnTo>
                      <a:pt x="510" y="32"/>
                    </a:lnTo>
                    <a:lnTo>
                      <a:pt x="474" y="8"/>
                    </a:lnTo>
                    <a:lnTo>
                      <a:pt x="370" y="4"/>
                    </a:lnTo>
                    <a:close/>
                  </a:path>
                </a:pathLst>
              </a:custGeom>
              <a:solidFill>
                <a:srgbClr val="E2B6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mtClean="0">
                  <a:solidFill>
                    <a:prstClr val="black"/>
                  </a:solidFill>
                  <a:latin typeface="Montserrat Light" pitchFamily="50" charset="0"/>
                </a:endParaRPr>
              </a:p>
            </p:txBody>
          </p:sp>
          <p:sp>
            <p:nvSpPr>
              <p:cNvPr id="97" name="Freeform 26"/>
              <p:cNvSpPr>
                <a:spLocks noEditPoints="1"/>
              </p:cNvSpPr>
              <p:nvPr/>
            </p:nvSpPr>
            <p:spPr bwMode="auto">
              <a:xfrm>
                <a:off x="6387747" y="4169833"/>
                <a:ext cx="256996" cy="470394"/>
              </a:xfrm>
              <a:custGeom>
                <a:avLst/>
                <a:gdLst>
                  <a:gd name="T0" fmla="*/ 112436 w 224"/>
                  <a:gd name="T1" fmla="*/ 247817 h 410"/>
                  <a:gd name="T2" fmla="*/ 89490 w 224"/>
                  <a:gd name="T3" fmla="*/ 238639 h 410"/>
                  <a:gd name="T4" fmla="*/ 52776 w 224"/>
                  <a:gd name="T5" fmla="*/ 215693 h 410"/>
                  <a:gd name="T6" fmla="*/ 39008 w 224"/>
                  <a:gd name="T7" fmla="*/ 201925 h 410"/>
                  <a:gd name="T8" fmla="*/ 22946 w 224"/>
                  <a:gd name="T9" fmla="*/ 167506 h 410"/>
                  <a:gd name="T10" fmla="*/ 18357 w 224"/>
                  <a:gd name="T11" fmla="*/ 128498 h 410"/>
                  <a:gd name="T12" fmla="*/ 20651 w 224"/>
                  <a:gd name="T13" fmla="*/ 107846 h 410"/>
                  <a:gd name="T14" fmla="*/ 34419 w 224"/>
                  <a:gd name="T15" fmla="*/ 71133 h 410"/>
                  <a:gd name="T16" fmla="*/ 48187 w 224"/>
                  <a:gd name="T17" fmla="*/ 57365 h 410"/>
                  <a:gd name="T18" fmla="*/ 80311 w 224"/>
                  <a:gd name="T19" fmla="*/ 34419 h 410"/>
                  <a:gd name="T20" fmla="*/ 121614 w 224"/>
                  <a:gd name="T21" fmla="*/ 25241 h 410"/>
                  <a:gd name="T22" fmla="*/ 160623 w 224"/>
                  <a:gd name="T23" fmla="*/ 0 h 410"/>
                  <a:gd name="T24" fmla="*/ 158328 w 224"/>
                  <a:gd name="T25" fmla="*/ 27535 h 410"/>
                  <a:gd name="T26" fmla="*/ 197336 w 224"/>
                  <a:gd name="T27" fmla="*/ 39008 h 410"/>
                  <a:gd name="T28" fmla="*/ 224871 w 224"/>
                  <a:gd name="T29" fmla="*/ 57365 h 410"/>
                  <a:gd name="T30" fmla="*/ 236345 w 224"/>
                  <a:gd name="T31" fmla="*/ 71133 h 410"/>
                  <a:gd name="T32" fmla="*/ 250112 w 224"/>
                  <a:gd name="T33" fmla="*/ 103257 h 410"/>
                  <a:gd name="T34" fmla="*/ 185863 w 224"/>
                  <a:gd name="T35" fmla="*/ 128498 h 410"/>
                  <a:gd name="T36" fmla="*/ 183569 w 224"/>
                  <a:gd name="T37" fmla="*/ 114730 h 410"/>
                  <a:gd name="T38" fmla="*/ 167506 w 224"/>
                  <a:gd name="T39" fmla="*/ 91784 h 410"/>
                  <a:gd name="T40" fmla="*/ 153739 w 224"/>
                  <a:gd name="T41" fmla="*/ 188158 h 410"/>
                  <a:gd name="T42" fmla="*/ 181274 w 224"/>
                  <a:gd name="T43" fmla="*/ 197336 h 410"/>
                  <a:gd name="T44" fmla="*/ 224871 w 224"/>
                  <a:gd name="T45" fmla="*/ 222577 h 410"/>
                  <a:gd name="T46" fmla="*/ 236345 w 224"/>
                  <a:gd name="T47" fmla="*/ 236344 h 410"/>
                  <a:gd name="T48" fmla="*/ 252407 w 224"/>
                  <a:gd name="T49" fmla="*/ 266174 h 410"/>
                  <a:gd name="T50" fmla="*/ 256996 w 224"/>
                  <a:gd name="T51" fmla="*/ 305182 h 410"/>
                  <a:gd name="T52" fmla="*/ 254701 w 224"/>
                  <a:gd name="T53" fmla="*/ 328128 h 410"/>
                  <a:gd name="T54" fmla="*/ 238639 w 224"/>
                  <a:gd name="T55" fmla="*/ 367137 h 410"/>
                  <a:gd name="T56" fmla="*/ 224871 w 224"/>
                  <a:gd name="T57" fmla="*/ 385494 h 410"/>
                  <a:gd name="T58" fmla="*/ 190452 w 224"/>
                  <a:gd name="T59" fmla="*/ 410734 h 410"/>
                  <a:gd name="T60" fmla="*/ 144560 w 224"/>
                  <a:gd name="T61" fmla="*/ 422207 h 410"/>
                  <a:gd name="T62" fmla="*/ 103257 w 224"/>
                  <a:gd name="T63" fmla="*/ 470394 h 410"/>
                  <a:gd name="T64" fmla="*/ 105552 w 224"/>
                  <a:gd name="T65" fmla="*/ 422207 h 410"/>
                  <a:gd name="T66" fmla="*/ 64249 w 224"/>
                  <a:gd name="T67" fmla="*/ 408440 h 410"/>
                  <a:gd name="T68" fmla="*/ 32124 w 224"/>
                  <a:gd name="T69" fmla="*/ 385494 h 410"/>
                  <a:gd name="T70" fmla="*/ 20651 w 224"/>
                  <a:gd name="T71" fmla="*/ 369431 h 410"/>
                  <a:gd name="T72" fmla="*/ 4589 w 224"/>
                  <a:gd name="T73" fmla="*/ 328128 h 410"/>
                  <a:gd name="T74" fmla="*/ 68838 w 224"/>
                  <a:gd name="T75" fmla="*/ 298299 h 410"/>
                  <a:gd name="T76" fmla="*/ 73427 w 224"/>
                  <a:gd name="T77" fmla="*/ 318950 h 410"/>
                  <a:gd name="T78" fmla="*/ 82606 w 224"/>
                  <a:gd name="T79" fmla="*/ 335012 h 410"/>
                  <a:gd name="T80" fmla="*/ 107847 w 224"/>
                  <a:gd name="T81" fmla="*/ 357958 h 410"/>
                  <a:gd name="T82" fmla="*/ 119320 w 224"/>
                  <a:gd name="T83" fmla="*/ 82606 h 410"/>
                  <a:gd name="T84" fmla="*/ 119320 w 224"/>
                  <a:gd name="T85" fmla="*/ 82606 h 410"/>
                  <a:gd name="T86" fmla="*/ 94079 w 224"/>
                  <a:gd name="T87" fmla="*/ 98668 h 410"/>
                  <a:gd name="T88" fmla="*/ 87195 w 224"/>
                  <a:gd name="T89" fmla="*/ 112436 h 410"/>
                  <a:gd name="T90" fmla="*/ 82606 w 224"/>
                  <a:gd name="T91" fmla="*/ 126203 h 410"/>
                  <a:gd name="T92" fmla="*/ 89490 w 224"/>
                  <a:gd name="T93" fmla="*/ 153739 h 410"/>
                  <a:gd name="T94" fmla="*/ 100963 w 224"/>
                  <a:gd name="T95" fmla="*/ 165212 h 410"/>
                  <a:gd name="T96" fmla="*/ 119320 w 224"/>
                  <a:gd name="T97" fmla="*/ 82606 h 410"/>
                  <a:gd name="T98" fmla="*/ 146855 w 224"/>
                  <a:gd name="T99" fmla="*/ 364842 h 410"/>
                  <a:gd name="T100" fmla="*/ 156033 w 224"/>
                  <a:gd name="T101" fmla="*/ 362548 h 410"/>
                  <a:gd name="T102" fmla="*/ 172096 w 224"/>
                  <a:gd name="T103" fmla="*/ 353369 h 410"/>
                  <a:gd name="T104" fmla="*/ 178979 w 224"/>
                  <a:gd name="T105" fmla="*/ 346485 h 410"/>
                  <a:gd name="T106" fmla="*/ 188158 w 224"/>
                  <a:gd name="T107" fmla="*/ 330423 h 410"/>
                  <a:gd name="T108" fmla="*/ 192747 w 224"/>
                  <a:gd name="T109" fmla="*/ 312066 h 410"/>
                  <a:gd name="T110" fmla="*/ 192747 w 224"/>
                  <a:gd name="T111" fmla="*/ 305182 h 410"/>
                  <a:gd name="T112" fmla="*/ 188158 w 224"/>
                  <a:gd name="T113" fmla="*/ 289120 h 410"/>
                  <a:gd name="T114" fmla="*/ 183569 w 224"/>
                  <a:gd name="T115" fmla="*/ 282236 h 410"/>
                  <a:gd name="T116" fmla="*/ 169801 w 224"/>
                  <a:gd name="T117" fmla="*/ 270763 h 410"/>
                  <a:gd name="T118" fmla="*/ 146855 w 224"/>
                  <a:gd name="T119" fmla="*/ 364842 h 410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0" t="0" r="r" b="b"/>
                <a:pathLst>
                  <a:path w="224" h="410">
                    <a:moveTo>
                      <a:pt x="94" y="312"/>
                    </a:moveTo>
                    <a:lnTo>
                      <a:pt x="98" y="216"/>
                    </a:lnTo>
                    <a:lnTo>
                      <a:pt x="78" y="208"/>
                    </a:lnTo>
                    <a:lnTo>
                      <a:pt x="60" y="198"/>
                    </a:lnTo>
                    <a:lnTo>
                      <a:pt x="46" y="188"/>
                    </a:lnTo>
                    <a:lnTo>
                      <a:pt x="34" y="176"/>
                    </a:lnTo>
                    <a:lnTo>
                      <a:pt x="26" y="162"/>
                    </a:lnTo>
                    <a:lnTo>
                      <a:pt x="20" y="146"/>
                    </a:lnTo>
                    <a:lnTo>
                      <a:pt x="16" y="130"/>
                    </a:lnTo>
                    <a:lnTo>
                      <a:pt x="16" y="112"/>
                    </a:lnTo>
                    <a:lnTo>
                      <a:pt x="18" y="94"/>
                    </a:lnTo>
                    <a:lnTo>
                      <a:pt x="22" y="76"/>
                    </a:lnTo>
                    <a:lnTo>
                      <a:pt x="30" y="62"/>
                    </a:lnTo>
                    <a:lnTo>
                      <a:pt x="42" y="50"/>
                    </a:lnTo>
                    <a:lnTo>
                      <a:pt x="54" y="38"/>
                    </a:lnTo>
                    <a:lnTo>
                      <a:pt x="70" y="30"/>
                    </a:lnTo>
                    <a:lnTo>
                      <a:pt x="86" y="24"/>
                    </a:lnTo>
                    <a:lnTo>
                      <a:pt x="106" y="22"/>
                    </a:lnTo>
                    <a:lnTo>
                      <a:pt x="106" y="0"/>
                    </a:lnTo>
                    <a:lnTo>
                      <a:pt x="140" y="0"/>
                    </a:lnTo>
                    <a:lnTo>
                      <a:pt x="138" y="24"/>
                    </a:lnTo>
                    <a:lnTo>
                      <a:pt x="156" y="28"/>
                    </a:lnTo>
                    <a:lnTo>
                      <a:pt x="172" y="34"/>
                    </a:lnTo>
                    <a:lnTo>
                      <a:pt x="184" y="40"/>
                    </a:lnTo>
                    <a:lnTo>
                      <a:pt x="196" y="50"/>
                    </a:lnTo>
                    <a:lnTo>
                      <a:pt x="206" y="62"/>
                    </a:lnTo>
                    <a:lnTo>
                      <a:pt x="212" y="76"/>
                    </a:lnTo>
                    <a:lnTo>
                      <a:pt x="218" y="90"/>
                    </a:lnTo>
                    <a:lnTo>
                      <a:pt x="222" y="106"/>
                    </a:lnTo>
                    <a:lnTo>
                      <a:pt x="162" y="112"/>
                    </a:lnTo>
                    <a:lnTo>
                      <a:pt x="160" y="100"/>
                    </a:lnTo>
                    <a:lnTo>
                      <a:pt x="154" y="88"/>
                    </a:lnTo>
                    <a:lnTo>
                      <a:pt x="146" y="80"/>
                    </a:lnTo>
                    <a:lnTo>
                      <a:pt x="136" y="74"/>
                    </a:lnTo>
                    <a:lnTo>
                      <a:pt x="134" y="164"/>
                    </a:lnTo>
                    <a:lnTo>
                      <a:pt x="158" y="172"/>
                    </a:lnTo>
                    <a:lnTo>
                      <a:pt x="178" y="182"/>
                    </a:lnTo>
                    <a:lnTo>
                      <a:pt x="196" y="194"/>
                    </a:lnTo>
                    <a:lnTo>
                      <a:pt x="206" y="206"/>
                    </a:lnTo>
                    <a:lnTo>
                      <a:pt x="216" y="218"/>
                    </a:lnTo>
                    <a:lnTo>
                      <a:pt x="220" y="232"/>
                    </a:lnTo>
                    <a:lnTo>
                      <a:pt x="224" y="248"/>
                    </a:lnTo>
                    <a:lnTo>
                      <a:pt x="224" y="266"/>
                    </a:lnTo>
                    <a:lnTo>
                      <a:pt x="222" y="286"/>
                    </a:lnTo>
                    <a:lnTo>
                      <a:pt x="216" y="304"/>
                    </a:lnTo>
                    <a:lnTo>
                      <a:pt x="208" y="320"/>
                    </a:lnTo>
                    <a:lnTo>
                      <a:pt x="196" y="336"/>
                    </a:lnTo>
                    <a:lnTo>
                      <a:pt x="182" y="348"/>
                    </a:lnTo>
                    <a:lnTo>
                      <a:pt x="166" y="358"/>
                    </a:lnTo>
                    <a:lnTo>
                      <a:pt x="146" y="364"/>
                    </a:lnTo>
                    <a:lnTo>
                      <a:pt x="126" y="368"/>
                    </a:lnTo>
                    <a:lnTo>
                      <a:pt x="124" y="410"/>
                    </a:lnTo>
                    <a:lnTo>
                      <a:pt x="90" y="410"/>
                    </a:lnTo>
                    <a:lnTo>
                      <a:pt x="92" y="368"/>
                    </a:lnTo>
                    <a:lnTo>
                      <a:pt x="74" y="362"/>
                    </a:lnTo>
                    <a:lnTo>
                      <a:pt x="56" y="356"/>
                    </a:lnTo>
                    <a:lnTo>
                      <a:pt x="42" y="348"/>
                    </a:lnTo>
                    <a:lnTo>
                      <a:pt x="28" y="336"/>
                    </a:lnTo>
                    <a:lnTo>
                      <a:pt x="18" y="322"/>
                    </a:lnTo>
                    <a:lnTo>
                      <a:pt x="10" y="306"/>
                    </a:lnTo>
                    <a:lnTo>
                      <a:pt x="4" y="286"/>
                    </a:lnTo>
                    <a:lnTo>
                      <a:pt x="0" y="264"/>
                    </a:lnTo>
                    <a:lnTo>
                      <a:pt x="60" y="260"/>
                    </a:lnTo>
                    <a:lnTo>
                      <a:pt x="64" y="278"/>
                    </a:lnTo>
                    <a:lnTo>
                      <a:pt x="72" y="292"/>
                    </a:lnTo>
                    <a:lnTo>
                      <a:pt x="82" y="304"/>
                    </a:lnTo>
                    <a:lnTo>
                      <a:pt x="94" y="312"/>
                    </a:lnTo>
                    <a:close/>
                    <a:moveTo>
                      <a:pt x="104" y="72"/>
                    </a:moveTo>
                    <a:lnTo>
                      <a:pt x="104" y="72"/>
                    </a:lnTo>
                    <a:lnTo>
                      <a:pt x="92" y="78"/>
                    </a:lnTo>
                    <a:lnTo>
                      <a:pt x="82" y="86"/>
                    </a:lnTo>
                    <a:lnTo>
                      <a:pt x="76" y="98"/>
                    </a:lnTo>
                    <a:lnTo>
                      <a:pt x="72" y="110"/>
                    </a:lnTo>
                    <a:lnTo>
                      <a:pt x="74" y="122"/>
                    </a:lnTo>
                    <a:lnTo>
                      <a:pt x="78" y="134"/>
                    </a:lnTo>
                    <a:lnTo>
                      <a:pt x="88" y="144"/>
                    </a:lnTo>
                    <a:lnTo>
                      <a:pt x="100" y="152"/>
                    </a:lnTo>
                    <a:lnTo>
                      <a:pt x="104" y="72"/>
                    </a:lnTo>
                    <a:close/>
                    <a:moveTo>
                      <a:pt x="128" y="318"/>
                    </a:moveTo>
                    <a:lnTo>
                      <a:pt x="128" y="318"/>
                    </a:lnTo>
                    <a:lnTo>
                      <a:pt x="136" y="316"/>
                    </a:lnTo>
                    <a:lnTo>
                      <a:pt x="144" y="312"/>
                    </a:lnTo>
                    <a:lnTo>
                      <a:pt x="150" y="308"/>
                    </a:lnTo>
                    <a:lnTo>
                      <a:pt x="156" y="302"/>
                    </a:lnTo>
                    <a:lnTo>
                      <a:pt x="160" y="296"/>
                    </a:lnTo>
                    <a:lnTo>
                      <a:pt x="164" y="288"/>
                    </a:lnTo>
                    <a:lnTo>
                      <a:pt x="166" y="280"/>
                    </a:lnTo>
                    <a:lnTo>
                      <a:pt x="168" y="272"/>
                    </a:lnTo>
                    <a:lnTo>
                      <a:pt x="168" y="266"/>
                    </a:lnTo>
                    <a:lnTo>
                      <a:pt x="166" y="258"/>
                    </a:lnTo>
                    <a:lnTo>
                      <a:pt x="164" y="252"/>
                    </a:lnTo>
                    <a:lnTo>
                      <a:pt x="160" y="246"/>
                    </a:lnTo>
                    <a:lnTo>
                      <a:pt x="154" y="240"/>
                    </a:lnTo>
                    <a:lnTo>
                      <a:pt x="148" y="236"/>
                    </a:lnTo>
                    <a:lnTo>
                      <a:pt x="130" y="228"/>
                    </a:lnTo>
                    <a:lnTo>
                      <a:pt x="128" y="318"/>
                    </a:lnTo>
                    <a:close/>
                  </a:path>
                </a:pathLst>
              </a:custGeom>
              <a:solidFill>
                <a:srgbClr val="8057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mtClean="0">
                  <a:solidFill>
                    <a:prstClr val="black"/>
                  </a:solidFill>
                  <a:latin typeface="Montserrat Light" pitchFamily="50" charset="0"/>
                </a:endParaRPr>
              </a:p>
            </p:txBody>
          </p:sp>
          <p:sp>
            <p:nvSpPr>
              <p:cNvPr id="98" name="Freeform 27"/>
              <p:cNvSpPr>
                <a:spLocks/>
              </p:cNvSpPr>
              <p:nvPr/>
            </p:nvSpPr>
            <p:spPr bwMode="auto">
              <a:xfrm>
                <a:off x="6298257" y="3761394"/>
                <a:ext cx="240934" cy="224871"/>
              </a:xfrm>
              <a:custGeom>
                <a:avLst/>
                <a:gdLst>
                  <a:gd name="T0" fmla="*/ 240934 w 210"/>
                  <a:gd name="T1" fmla="*/ 224871 h 196"/>
                  <a:gd name="T2" fmla="*/ 185863 w 210"/>
                  <a:gd name="T3" fmla="*/ 0 h 196"/>
                  <a:gd name="T4" fmla="*/ 185863 w 210"/>
                  <a:gd name="T5" fmla="*/ 0 h 196"/>
                  <a:gd name="T6" fmla="*/ 146855 w 210"/>
                  <a:gd name="T7" fmla="*/ 9178 h 196"/>
                  <a:gd name="T8" fmla="*/ 107847 w 210"/>
                  <a:gd name="T9" fmla="*/ 22946 h 196"/>
                  <a:gd name="T10" fmla="*/ 71133 w 210"/>
                  <a:gd name="T11" fmla="*/ 39008 h 196"/>
                  <a:gd name="T12" fmla="*/ 71133 w 210"/>
                  <a:gd name="T13" fmla="*/ 39008 h 196"/>
                  <a:gd name="T14" fmla="*/ 39008 w 210"/>
                  <a:gd name="T15" fmla="*/ 55070 h 196"/>
                  <a:gd name="T16" fmla="*/ 16062 w 210"/>
                  <a:gd name="T17" fmla="*/ 68838 h 196"/>
                  <a:gd name="T18" fmla="*/ 0 w 210"/>
                  <a:gd name="T19" fmla="*/ 80311 h 196"/>
                  <a:gd name="T20" fmla="*/ 126204 w 210"/>
                  <a:gd name="T21" fmla="*/ 217987 h 196"/>
                  <a:gd name="T22" fmla="*/ 174390 w 210"/>
                  <a:gd name="T23" fmla="*/ 220282 h 196"/>
                  <a:gd name="T24" fmla="*/ 240934 w 210"/>
                  <a:gd name="T25" fmla="*/ 224871 h 19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10" h="196">
                    <a:moveTo>
                      <a:pt x="210" y="196"/>
                    </a:moveTo>
                    <a:lnTo>
                      <a:pt x="162" y="0"/>
                    </a:lnTo>
                    <a:lnTo>
                      <a:pt x="128" y="8"/>
                    </a:lnTo>
                    <a:lnTo>
                      <a:pt x="94" y="20"/>
                    </a:lnTo>
                    <a:lnTo>
                      <a:pt x="62" y="34"/>
                    </a:lnTo>
                    <a:lnTo>
                      <a:pt x="34" y="48"/>
                    </a:lnTo>
                    <a:lnTo>
                      <a:pt x="14" y="60"/>
                    </a:lnTo>
                    <a:lnTo>
                      <a:pt x="0" y="70"/>
                    </a:lnTo>
                    <a:lnTo>
                      <a:pt x="110" y="190"/>
                    </a:lnTo>
                    <a:lnTo>
                      <a:pt x="152" y="192"/>
                    </a:lnTo>
                    <a:lnTo>
                      <a:pt x="210" y="196"/>
                    </a:lnTo>
                    <a:close/>
                  </a:path>
                </a:pathLst>
              </a:custGeom>
              <a:solidFill>
                <a:srgbClr val="FECF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mtClean="0">
                  <a:solidFill>
                    <a:prstClr val="black"/>
                  </a:solidFill>
                  <a:latin typeface="Montserrat Light" pitchFamily="50" charset="0"/>
                </a:endParaRPr>
              </a:p>
            </p:txBody>
          </p:sp>
          <p:sp>
            <p:nvSpPr>
              <p:cNvPr id="99" name="Freeform 28"/>
              <p:cNvSpPr>
                <a:spLocks/>
              </p:cNvSpPr>
              <p:nvPr/>
            </p:nvSpPr>
            <p:spPr bwMode="auto">
              <a:xfrm>
                <a:off x="6435934" y="3761394"/>
                <a:ext cx="59660" cy="91784"/>
              </a:xfrm>
              <a:custGeom>
                <a:avLst/>
                <a:gdLst>
                  <a:gd name="T0" fmla="*/ 59660 w 52"/>
                  <a:gd name="T1" fmla="*/ 52776 h 80"/>
                  <a:gd name="T2" fmla="*/ 59660 w 52"/>
                  <a:gd name="T3" fmla="*/ 52776 h 80"/>
                  <a:gd name="T4" fmla="*/ 59660 w 52"/>
                  <a:gd name="T5" fmla="*/ 43597 h 80"/>
                  <a:gd name="T6" fmla="*/ 55071 w 52"/>
                  <a:gd name="T7" fmla="*/ 25241 h 80"/>
                  <a:gd name="T8" fmla="*/ 48187 w 52"/>
                  <a:gd name="T9" fmla="*/ 0 h 80"/>
                  <a:gd name="T10" fmla="*/ 0 w 52"/>
                  <a:gd name="T11" fmla="*/ 43597 h 80"/>
                  <a:gd name="T12" fmla="*/ 11473 w 52"/>
                  <a:gd name="T13" fmla="*/ 91784 h 80"/>
                  <a:gd name="T14" fmla="*/ 59660 w 52"/>
                  <a:gd name="T15" fmla="*/ 52776 h 8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52" h="80">
                    <a:moveTo>
                      <a:pt x="52" y="46"/>
                    </a:moveTo>
                    <a:lnTo>
                      <a:pt x="52" y="46"/>
                    </a:lnTo>
                    <a:lnTo>
                      <a:pt x="52" y="38"/>
                    </a:lnTo>
                    <a:lnTo>
                      <a:pt x="48" y="22"/>
                    </a:lnTo>
                    <a:lnTo>
                      <a:pt x="42" y="0"/>
                    </a:lnTo>
                    <a:lnTo>
                      <a:pt x="0" y="38"/>
                    </a:lnTo>
                    <a:lnTo>
                      <a:pt x="10" y="80"/>
                    </a:lnTo>
                    <a:lnTo>
                      <a:pt x="52" y="46"/>
                    </a:lnTo>
                    <a:close/>
                  </a:path>
                </a:pathLst>
              </a:custGeom>
              <a:solidFill>
                <a:srgbClr val="B995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mtClean="0">
                  <a:solidFill>
                    <a:prstClr val="black"/>
                  </a:solidFill>
                  <a:latin typeface="Montserrat Light" pitchFamily="50" charset="0"/>
                </a:endParaRPr>
              </a:p>
            </p:txBody>
          </p:sp>
          <p:sp>
            <p:nvSpPr>
              <p:cNvPr id="100" name="Freeform 29"/>
              <p:cNvSpPr>
                <a:spLocks/>
              </p:cNvSpPr>
              <p:nvPr/>
            </p:nvSpPr>
            <p:spPr bwMode="auto">
              <a:xfrm>
                <a:off x="6435934" y="3768278"/>
                <a:ext cx="165212" cy="236344"/>
              </a:xfrm>
              <a:custGeom>
                <a:avLst/>
                <a:gdLst>
                  <a:gd name="T0" fmla="*/ 0 w 144"/>
                  <a:gd name="T1" fmla="*/ 36714 h 206"/>
                  <a:gd name="T2" fmla="*/ 0 w 144"/>
                  <a:gd name="T3" fmla="*/ 36714 h 206"/>
                  <a:gd name="T4" fmla="*/ 0 w 144"/>
                  <a:gd name="T5" fmla="*/ 34419 h 206"/>
                  <a:gd name="T6" fmla="*/ 6884 w 144"/>
                  <a:gd name="T7" fmla="*/ 32124 h 206"/>
                  <a:gd name="T8" fmla="*/ 25241 w 144"/>
                  <a:gd name="T9" fmla="*/ 25241 h 206"/>
                  <a:gd name="T10" fmla="*/ 82606 w 144"/>
                  <a:gd name="T11" fmla="*/ 11473 h 206"/>
                  <a:gd name="T12" fmla="*/ 139971 w 144"/>
                  <a:gd name="T13" fmla="*/ 2295 h 206"/>
                  <a:gd name="T14" fmla="*/ 158328 w 144"/>
                  <a:gd name="T15" fmla="*/ 0 h 206"/>
                  <a:gd name="T16" fmla="*/ 162917 w 144"/>
                  <a:gd name="T17" fmla="*/ 0 h 206"/>
                  <a:gd name="T18" fmla="*/ 165212 w 144"/>
                  <a:gd name="T19" fmla="*/ 2295 h 206"/>
                  <a:gd name="T20" fmla="*/ 165212 w 144"/>
                  <a:gd name="T21" fmla="*/ 2295 h 206"/>
                  <a:gd name="T22" fmla="*/ 160623 w 144"/>
                  <a:gd name="T23" fmla="*/ 117025 h 206"/>
                  <a:gd name="T24" fmla="*/ 156034 w 144"/>
                  <a:gd name="T25" fmla="*/ 190452 h 206"/>
                  <a:gd name="T26" fmla="*/ 153739 w 144"/>
                  <a:gd name="T27" fmla="*/ 215693 h 206"/>
                  <a:gd name="T28" fmla="*/ 151444 w 144"/>
                  <a:gd name="T29" fmla="*/ 224871 h 206"/>
                  <a:gd name="T30" fmla="*/ 151444 w 144"/>
                  <a:gd name="T31" fmla="*/ 224871 h 206"/>
                  <a:gd name="T32" fmla="*/ 130793 w 144"/>
                  <a:gd name="T33" fmla="*/ 227166 h 206"/>
                  <a:gd name="T34" fmla="*/ 94079 w 144"/>
                  <a:gd name="T35" fmla="*/ 231755 h 206"/>
                  <a:gd name="T36" fmla="*/ 59660 w 144"/>
                  <a:gd name="T37" fmla="*/ 236344 h 206"/>
                  <a:gd name="T38" fmla="*/ 48187 w 144"/>
                  <a:gd name="T39" fmla="*/ 236344 h 206"/>
                  <a:gd name="T40" fmla="*/ 45892 w 144"/>
                  <a:gd name="T41" fmla="*/ 236344 h 206"/>
                  <a:gd name="T42" fmla="*/ 43598 w 144"/>
                  <a:gd name="T43" fmla="*/ 236344 h 206"/>
                  <a:gd name="T44" fmla="*/ 43598 w 144"/>
                  <a:gd name="T45" fmla="*/ 236344 h 206"/>
                  <a:gd name="T46" fmla="*/ 43598 w 144"/>
                  <a:gd name="T47" fmla="*/ 224871 h 206"/>
                  <a:gd name="T48" fmla="*/ 39008 w 144"/>
                  <a:gd name="T49" fmla="*/ 201925 h 206"/>
                  <a:gd name="T50" fmla="*/ 22946 w 144"/>
                  <a:gd name="T51" fmla="*/ 133087 h 206"/>
                  <a:gd name="T52" fmla="*/ 0 w 144"/>
                  <a:gd name="T53" fmla="*/ 36714 h 206"/>
                  <a:gd name="T54" fmla="*/ 0 w 144"/>
                  <a:gd name="T55" fmla="*/ 36714 h 20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144" h="206">
                    <a:moveTo>
                      <a:pt x="0" y="32"/>
                    </a:moveTo>
                    <a:lnTo>
                      <a:pt x="0" y="32"/>
                    </a:lnTo>
                    <a:lnTo>
                      <a:pt x="0" y="30"/>
                    </a:lnTo>
                    <a:lnTo>
                      <a:pt x="6" y="28"/>
                    </a:lnTo>
                    <a:lnTo>
                      <a:pt x="22" y="22"/>
                    </a:lnTo>
                    <a:lnTo>
                      <a:pt x="72" y="10"/>
                    </a:lnTo>
                    <a:lnTo>
                      <a:pt x="122" y="2"/>
                    </a:lnTo>
                    <a:lnTo>
                      <a:pt x="138" y="0"/>
                    </a:lnTo>
                    <a:lnTo>
                      <a:pt x="142" y="0"/>
                    </a:lnTo>
                    <a:lnTo>
                      <a:pt x="144" y="2"/>
                    </a:lnTo>
                    <a:lnTo>
                      <a:pt x="140" y="102"/>
                    </a:lnTo>
                    <a:lnTo>
                      <a:pt x="136" y="166"/>
                    </a:lnTo>
                    <a:lnTo>
                      <a:pt x="134" y="188"/>
                    </a:lnTo>
                    <a:lnTo>
                      <a:pt x="132" y="196"/>
                    </a:lnTo>
                    <a:lnTo>
                      <a:pt x="114" y="198"/>
                    </a:lnTo>
                    <a:lnTo>
                      <a:pt x="82" y="202"/>
                    </a:lnTo>
                    <a:lnTo>
                      <a:pt x="52" y="206"/>
                    </a:lnTo>
                    <a:lnTo>
                      <a:pt x="42" y="206"/>
                    </a:lnTo>
                    <a:lnTo>
                      <a:pt x="40" y="206"/>
                    </a:lnTo>
                    <a:lnTo>
                      <a:pt x="38" y="206"/>
                    </a:lnTo>
                    <a:lnTo>
                      <a:pt x="38" y="196"/>
                    </a:lnTo>
                    <a:lnTo>
                      <a:pt x="34" y="176"/>
                    </a:lnTo>
                    <a:lnTo>
                      <a:pt x="20" y="116"/>
                    </a:ln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E2B6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mtClean="0">
                  <a:solidFill>
                    <a:prstClr val="black"/>
                  </a:solidFill>
                  <a:latin typeface="Montserrat Light" pitchFamily="50" charset="0"/>
                </a:endParaRPr>
              </a:p>
            </p:txBody>
          </p:sp>
          <p:sp>
            <p:nvSpPr>
              <p:cNvPr id="101" name="Freeform 30"/>
              <p:cNvSpPr>
                <a:spLocks/>
              </p:cNvSpPr>
              <p:nvPr/>
            </p:nvSpPr>
            <p:spPr bwMode="auto">
              <a:xfrm>
                <a:off x="6552959" y="3770572"/>
                <a:ext cx="48187" cy="89490"/>
              </a:xfrm>
              <a:custGeom>
                <a:avLst/>
                <a:gdLst>
                  <a:gd name="T0" fmla="*/ 0 w 42"/>
                  <a:gd name="T1" fmla="*/ 89490 h 78"/>
                  <a:gd name="T2" fmla="*/ 2295 w 42"/>
                  <a:gd name="T3" fmla="*/ 13768 h 78"/>
                  <a:gd name="T4" fmla="*/ 48187 w 42"/>
                  <a:gd name="T5" fmla="*/ 0 h 78"/>
                  <a:gd name="T6" fmla="*/ 45892 w 42"/>
                  <a:gd name="T7" fmla="*/ 55071 h 78"/>
                  <a:gd name="T8" fmla="*/ 0 w 42"/>
                  <a:gd name="T9" fmla="*/ 89490 h 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2" h="78">
                    <a:moveTo>
                      <a:pt x="0" y="78"/>
                    </a:moveTo>
                    <a:lnTo>
                      <a:pt x="2" y="12"/>
                    </a:lnTo>
                    <a:lnTo>
                      <a:pt x="42" y="0"/>
                    </a:lnTo>
                    <a:lnTo>
                      <a:pt x="40" y="48"/>
                    </a:lnTo>
                    <a:lnTo>
                      <a:pt x="0" y="78"/>
                    </a:lnTo>
                    <a:close/>
                  </a:path>
                </a:pathLst>
              </a:custGeom>
              <a:solidFill>
                <a:srgbClr val="B995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mtClean="0">
                  <a:solidFill>
                    <a:prstClr val="black"/>
                  </a:solidFill>
                  <a:latin typeface="Montserrat Light" pitchFamily="50" charset="0"/>
                </a:endParaRPr>
              </a:p>
            </p:txBody>
          </p:sp>
          <p:sp>
            <p:nvSpPr>
              <p:cNvPr id="102" name="Freeform 31"/>
              <p:cNvSpPr>
                <a:spLocks/>
              </p:cNvSpPr>
              <p:nvPr/>
            </p:nvSpPr>
            <p:spPr bwMode="auto">
              <a:xfrm>
                <a:off x="6550664" y="3784340"/>
                <a:ext cx="213398" cy="215693"/>
              </a:xfrm>
              <a:custGeom>
                <a:avLst/>
                <a:gdLst>
                  <a:gd name="T0" fmla="*/ 4589 w 186"/>
                  <a:gd name="T1" fmla="*/ 0 h 188"/>
                  <a:gd name="T2" fmla="*/ 4589 w 186"/>
                  <a:gd name="T3" fmla="*/ 0 h 188"/>
                  <a:gd name="T4" fmla="*/ 45892 w 186"/>
                  <a:gd name="T5" fmla="*/ 4589 h 188"/>
                  <a:gd name="T6" fmla="*/ 119319 w 186"/>
                  <a:gd name="T7" fmla="*/ 16062 h 188"/>
                  <a:gd name="T8" fmla="*/ 185863 w 186"/>
                  <a:gd name="T9" fmla="*/ 25241 h 188"/>
                  <a:gd name="T10" fmla="*/ 206514 w 186"/>
                  <a:gd name="T11" fmla="*/ 29830 h 188"/>
                  <a:gd name="T12" fmla="*/ 213398 w 186"/>
                  <a:gd name="T13" fmla="*/ 32124 h 188"/>
                  <a:gd name="T14" fmla="*/ 213398 w 186"/>
                  <a:gd name="T15" fmla="*/ 32124 h 188"/>
                  <a:gd name="T16" fmla="*/ 206514 w 186"/>
                  <a:gd name="T17" fmla="*/ 41303 h 188"/>
                  <a:gd name="T18" fmla="*/ 192747 w 186"/>
                  <a:gd name="T19" fmla="*/ 59660 h 188"/>
                  <a:gd name="T20" fmla="*/ 151444 w 186"/>
                  <a:gd name="T21" fmla="*/ 119320 h 188"/>
                  <a:gd name="T22" fmla="*/ 112436 w 186"/>
                  <a:gd name="T23" fmla="*/ 181274 h 188"/>
                  <a:gd name="T24" fmla="*/ 98668 w 186"/>
                  <a:gd name="T25" fmla="*/ 201925 h 188"/>
                  <a:gd name="T26" fmla="*/ 94079 w 186"/>
                  <a:gd name="T27" fmla="*/ 213398 h 188"/>
                  <a:gd name="T28" fmla="*/ 94079 w 186"/>
                  <a:gd name="T29" fmla="*/ 213398 h 188"/>
                  <a:gd name="T30" fmla="*/ 94079 w 186"/>
                  <a:gd name="T31" fmla="*/ 215693 h 188"/>
                  <a:gd name="T32" fmla="*/ 89489 w 186"/>
                  <a:gd name="T33" fmla="*/ 215693 h 188"/>
                  <a:gd name="T34" fmla="*/ 80311 w 186"/>
                  <a:gd name="T35" fmla="*/ 215693 h 188"/>
                  <a:gd name="T36" fmla="*/ 45892 w 186"/>
                  <a:gd name="T37" fmla="*/ 211104 h 188"/>
                  <a:gd name="T38" fmla="*/ 0 w 186"/>
                  <a:gd name="T39" fmla="*/ 199631 h 188"/>
                  <a:gd name="T40" fmla="*/ 4589 w 186"/>
                  <a:gd name="T41" fmla="*/ 0 h 188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86" h="188">
                    <a:moveTo>
                      <a:pt x="4" y="0"/>
                    </a:moveTo>
                    <a:lnTo>
                      <a:pt x="4" y="0"/>
                    </a:lnTo>
                    <a:lnTo>
                      <a:pt x="40" y="4"/>
                    </a:lnTo>
                    <a:lnTo>
                      <a:pt x="104" y="14"/>
                    </a:lnTo>
                    <a:lnTo>
                      <a:pt x="162" y="22"/>
                    </a:lnTo>
                    <a:lnTo>
                      <a:pt x="180" y="26"/>
                    </a:lnTo>
                    <a:lnTo>
                      <a:pt x="186" y="28"/>
                    </a:lnTo>
                    <a:lnTo>
                      <a:pt x="180" y="36"/>
                    </a:lnTo>
                    <a:lnTo>
                      <a:pt x="168" y="52"/>
                    </a:lnTo>
                    <a:lnTo>
                      <a:pt x="132" y="104"/>
                    </a:lnTo>
                    <a:lnTo>
                      <a:pt x="98" y="158"/>
                    </a:lnTo>
                    <a:lnTo>
                      <a:pt x="86" y="176"/>
                    </a:lnTo>
                    <a:lnTo>
                      <a:pt x="82" y="186"/>
                    </a:lnTo>
                    <a:lnTo>
                      <a:pt x="82" y="188"/>
                    </a:lnTo>
                    <a:lnTo>
                      <a:pt x="78" y="188"/>
                    </a:lnTo>
                    <a:lnTo>
                      <a:pt x="70" y="188"/>
                    </a:lnTo>
                    <a:lnTo>
                      <a:pt x="40" y="184"/>
                    </a:lnTo>
                    <a:lnTo>
                      <a:pt x="0" y="174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FECF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mtClean="0">
                  <a:solidFill>
                    <a:prstClr val="black"/>
                  </a:solidFill>
                  <a:latin typeface="Montserrat Light" pitchFamily="50" charset="0"/>
                </a:endParaRPr>
              </a:p>
            </p:txBody>
          </p:sp>
          <p:sp>
            <p:nvSpPr>
              <p:cNvPr id="103" name="Freeform 32"/>
              <p:cNvSpPr>
                <a:spLocks/>
              </p:cNvSpPr>
              <p:nvPr/>
            </p:nvSpPr>
            <p:spPr bwMode="auto">
              <a:xfrm>
                <a:off x="6394631" y="3954141"/>
                <a:ext cx="275353" cy="61954"/>
              </a:xfrm>
              <a:custGeom>
                <a:avLst/>
                <a:gdLst>
                  <a:gd name="T0" fmla="*/ 0 w 240"/>
                  <a:gd name="T1" fmla="*/ 50481 h 54"/>
                  <a:gd name="T2" fmla="*/ 273058 w 240"/>
                  <a:gd name="T3" fmla="*/ 61954 h 54"/>
                  <a:gd name="T4" fmla="*/ 275353 w 240"/>
                  <a:gd name="T5" fmla="*/ 11473 h 54"/>
                  <a:gd name="T6" fmla="*/ 2295 w 240"/>
                  <a:gd name="T7" fmla="*/ 0 h 54"/>
                  <a:gd name="T8" fmla="*/ 0 w 240"/>
                  <a:gd name="T9" fmla="*/ 50481 h 5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40" h="54">
                    <a:moveTo>
                      <a:pt x="0" y="44"/>
                    </a:moveTo>
                    <a:lnTo>
                      <a:pt x="238" y="54"/>
                    </a:lnTo>
                    <a:lnTo>
                      <a:pt x="240" y="10"/>
                    </a:lnTo>
                    <a:lnTo>
                      <a:pt x="2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9D4C3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mtClean="0">
                  <a:solidFill>
                    <a:prstClr val="black"/>
                  </a:solidFill>
                  <a:latin typeface="Montserrat Light" pitchFamily="50" charset="0"/>
                </a:endParaRPr>
              </a:p>
            </p:txBody>
          </p:sp>
        </p:grpSp>
        <p:grpSp>
          <p:nvGrpSpPr>
            <p:cNvPr id="78" name="Group 73"/>
            <p:cNvGrpSpPr>
              <a:grpSpLocks/>
            </p:cNvGrpSpPr>
            <p:nvPr/>
          </p:nvGrpSpPr>
          <p:grpSpPr bwMode="auto">
            <a:xfrm>
              <a:off x="5056747" y="4803510"/>
              <a:ext cx="1054137" cy="1419490"/>
              <a:chOff x="6114689" y="3761394"/>
              <a:chExt cx="807701" cy="1087642"/>
            </a:xfrm>
          </p:grpSpPr>
          <p:sp>
            <p:nvSpPr>
              <p:cNvPr id="88" name="Freeform 25"/>
              <p:cNvSpPr>
                <a:spLocks/>
              </p:cNvSpPr>
              <p:nvPr/>
            </p:nvSpPr>
            <p:spPr bwMode="auto">
              <a:xfrm>
                <a:off x="6114689" y="4002327"/>
                <a:ext cx="807701" cy="846709"/>
              </a:xfrm>
              <a:custGeom>
                <a:avLst/>
                <a:gdLst>
                  <a:gd name="T0" fmla="*/ 305182 w 704"/>
                  <a:gd name="T1" fmla="*/ 0 h 738"/>
                  <a:gd name="T2" fmla="*/ 263880 w 704"/>
                  <a:gd name="T3" fmla="*/ 25241 h 738"/>
                  <a:gd name="T4" fmla="*/ 188158 w 704"/>
                  <a:gd name="T5" fmla="*/ 87195 h 738"/>
                  <a:gd name="T6" fmla="*/ 123909 w 704"/>
                  <a:gd name="T7" fmla="*/ 160622 h 738"/>
                  <a:gd name="T8" fmla="*/ 73427 w 704"/>
                  <a:gd name="T9" fmla="*/ 245523 h 738"/>
                  <a:gd name="T10" fmla="*/ 34419 w 704"/>
                  <a:gd name="T11" fmla="*/ 335012 h 738"/>
                  <a:gd name="T12" fmla="*/ 11473 w 704"/>
                  <a:gd name="T13" fmla="*/ 431386 h 738"/>
                  <a:gd name="T14" fmla="*/ 0 w 704"/>
                  <a:gd name="T15" fmla="*/ 527759 h 738"/>
                  <a:gd name="T16" fmla="*/ 4589 w 704"/>
                  <a:gd name="T17" fmla="*/ 624132 h 738"/>
                  <a:gd name="T18" fmla="*/ 13768 w 704"/>
                  <a:gd name="T19" fmla="*/ 672319 h 738"/>
                  <a:gd name="T20" fmla="*/ 22946 w 704"/>
                  <a:gd name="T21" fmla="*/ 704444 h 738"/>
                  <a:gd name="T22" fmla="*/ 39008 w 704"/>
                  <a:gd name="T23" fmla="*/ 729684 h 738"/>
                  <a:gd name="T24" fmla="*/ 61954 w 704"/>
                  <a:gd name="T25" fmla="*/ 757219 h 738"/>
                  <a:gd name="T26" fmla="*/ 100963 w 704"/>
                  <a:gd name="T27" fmla="*/ 784755 h 738"/>
                  <a:gd name="T28" fmla="*/ 156033 w 704"/>
                  <a:gd name="T29" fmla="*/ 807701 h 738"/>
                  <a:gd name="T30" fmla="*/ 234050 w 704"/>
                  <a:gd name="T31" fmla="*/ 828352 h 738"/>
                  <a:gd name="T32" fmla="*/ 332718 w 704"/>
                  <a:gd name="T33" fmla="*/ 842120 h 738"/>
                  <a:gd name="T34" fmla="*/ 392377 w 704"/>
                  <a:gd name="T35" fmla="*/ 844414 h 738"/>
                  <a:gd name="T36" fmla="*/ 504813 w 704"/>
                  <a:gd name="T37" fmla="*/ 844414 h 738"/>
                  <a:gd name="T38" fmla="*/ 594303 w 704"/>
                  <a:gd name="T39" fmla="*/ 835236 h 738"/>
                  <a:gd name="T40" fmla="*/ 660846 w 704"/>
                  <a:gd name="T41" fmla="*/ 816879 h 738"/>
                  <a:gd name="T42" fmla="*/ 709033 w 704"/>
                  <a:gd name="T43" fmla="*/ 796228 h 738"/>
                  <a:gd name="T44" fmla="*/ 743452 w 704"/>
                  <a:gd name="T45" fmla="*/ 770987 h 738"/>
                  <a:gd name="T46" fmla="*/ 764104 w 704"/>
                  <a:gd name="T47" fmla="*/ 745746 h 738"/>
                  <a:gd name="T48" fmla="*/ 775577 w 704"/>
                  <a:gd name="T49" fmla="*/ 720506 h 738"/>
                  <a:gd name="T50" fmla="*/ 782460 w 704"/>
                  <a:gd name="T51" fmla="*/ 702149 h 738"/>
                  <a:gd name="T52" fmla="*/ 803112 w 704"/>
                  <a:gd name="T53" fmla="*/ 608070 h 738"/>
                  <a:gd name="T54" fmla="*/ 807701 w 704"/>
                  <a:gd name="T55" fmla="*/ 509402 h 738"/>
                  <a:gd name="T56" fmla="*/ 798523 w 704"/>
                  <a:gd name="T57" fmla="*/ 413029 h 738"/>
                  <a:gd name="T58" fmla="*/ 775577 w 704"/>
                  <a:gd name="T59" fmla="*/ 316655 h 738"/>
                  <a:gd name="T60" fmla="*/ 736568 w 704"/>
                  <a:gd name="T61" fmla="*/ 227166 h 738"/>
                  <a:gd name="T62" fmla="*/ 686087 w 704"/>
                  <a:gd name="T63" fmla="*/ 144560 h 738"/>
                  <a:gd name="T64" fmla="*/ 621838 w 704"/>
                  <a:gd name="T65" fmla="*/ 68838 h 738"/>
                  <a:gd name="T66" fmla="*/ 543821 w 704"/>
                  <a:gd name="T67" fmla="*/ 9178 h 738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0" t="0" r="r" b="b"/>
                <a:pathLst>
                  <a:path w="704" h="738">
                    <a:moveTo>
                      <a:pt x="370" y="4"/>
                    </a:moveTo>
                    <a:lnTo>
                      <a:pt x="266" y="0"/>
                    </a:lnTo>
                    <a:lnTo>
                      <a:pt x="230" y="22"/>
                    </a:lnTo>
                    <a:lnTo>
                      <a:pt x="196" y="48"/>
                    </a:lnTo>
                    <a:lnTo>
                      <a:pt x="164" y="76"/>
                    </a:lnTo>
                    <a:lnTo>
                      <a:pt x="134" y="108"/>
                    </a:lnTo>
                    <a:lnTo>
                      <a:pt x="108" y="140"/>
                    </a:lnTo>
                    <a:lnTo>
                      <a:pt x="84" y="176"/>
                    </a:lnTo>
                    <a:lnTo>
                      <a:pt x="64" y="214"/>
                    </a:lnTo>
                    <a:lnTo>
                      <a:pt x="46" y="252"/>
                    </a:lnTo>
                    <a:lnTo>
                      <a:pt x="30" y="292"/>
                    </a:lnTo>
                    <a:lnTo>
                      <a:pt x="18" y="334"/>
                    </a:lnTo>
                    <a:lnTo>
                      <a:pt x="10" y="376"/>
                    </a:lnTo>
                    <a:lnTo>
                      <a:pt x="4" y="418"/>
                    </a:lnTo>
                    <a:lnTo>
                      <a:pt x="0" y="460"/>
                    </a:lnTo>
                    <a:lnTo>
                      <a:pt x="2" y="502"/>
                    </a:lnTo>
                    <a:lnTo>
                      <a:pt x="4" y="544"/>
                    </a:lnTo>
                    <a:lnTo>
                      <a:pt x="12" y="586"/>
                    </a:lnTo>
                    <a:lnTo>
                      <a:pt x="16" y="604"/>
                    </a:lnTo>
                    <a:lnTo>
                      <a:pt x="20" y="614"/>
                    </a:lnTo>
                    <a:lnTo>
                      <a:pt x="26" y="624"/>
                    </a:lnTo>
                    <a:lnTo>
                      <a:pt x="34" y="636"/>
                    </a:lnTo>
                    <a:lnTo>
                      <a:pt x="42" y="648"/>
                    </a:lnTo>
                    <a:lnTo>
                      <a:pt x="54" y="660"/>
                    </a:lnTo>
                    <a:lnTo>
                      <a:pt x="70" y="672"/>
                    </a:lnTo>
                    <a:lnTo>
                      <a:pt x="88" y="684"/>
                    </a:lnTo>
                    <a:lnTo>
                      <a:pt x="110" y="694"/>
                    </a:lnTo>
                    <a:lnTo>
                      <a:pt x="136" y="704"/>
                    </a:lnTo>
                    <a:lnTo>
                      <a:pt x="168" y="714"/>
                    </a:lnTo>
                    <a:lnTo>
                      <a:pt x="204" y="722"/>
                    </a:lnTo>
                    <a:lnTo>
                      <a:pt x="244" y="728"/>
                    </a:lnTo>
                    <a:lnTo>
                      <a:pt x="290" y="734"/>
                    </a:lnTo>
                    <a:lnTo>
                      <a:pt x="342" y="736"/>
                    </a:lnTo>
                    <a:lnTo>
                      <a:pt x="394" y="738"/>
                    </a:lnTo>
                    <a:lnTo>
                      <a:pt x="440" y="736"/>
                    </a:lnTo>
                    <a:lnTo>
                      <a:pt x="482" y="732"/>
                    </a:lnTo>
                    <a:lnTo>
                      <a:pt x="518" y="728"/>
                    </a:lnTo>
                    <a:lnTo>
                      <a:pt x="548" y="720"/>
                    </a:lnTo>
                    <a:lnTo>
                      <a:pt x="576" y="712"/>
                    </a:lnTo>
                    <a:lnTo>
                      <a:pt x="598" y="704"/>
                    </a:lnTo>
                    <a:lnTo>
                      <a:pt x="618" y="694"/>
                    </a:lnTo>
                    <a:lnTo>
                      <a:pt x="634" y="684"/>
                    </a:lnTo>
                    <a:lnTo>
                      <a:pt x="648" y="672"/>
                    </a:lnTo>
                    <a:lnTo>
                      <a:pt x="658" y="660"/>
                    </a:lnTo>
                    <a:lnTo>
                      <a:pt x="666" y="650"/>
                    </a:lnTo>
                    <a:lnTo>
                      <a:pt x="672" y="640"/>
                    </a:lnTo>
                    <a:lnTo>
                      <a:pt x="676" y="628"/>
                    </a:lnTo>
                    <a:lnTo>
                      <a:pt x="682" y="612"/>
                    </a:lnTo>
                    <a:lnTo>
                      <a:pt x="694" y="570"/>
                    </a:lnTo>
                    <a:lnTo>
                      <a:pt x="700" y="530"/>
                    </a:lnTo>
                    <a:lnTo>
                      <a:pt x="704" y="488"/>
                    </a:lnTo>
                    <a:lnTo>
                      <a:pt x="704" y="444"/>
                    </a:lnTo>
                    <a:lnTo>
                      <a:pt x="702" y="402"/>
                    </a:lnTo>
                    <a:lnTo>
                      <a:pt x="696" y="360"/>
                    </a:lnTo>
                    <a:lnTo>
                      <a:pt x="688" y="318"/>
                    </a:lnTo>
                    <a:lnTo>
                      <a:pt x="676" y="276"/>
                    </a:lnTo>
                    <a:lnTo>
                      <a:pt x="660" y="236"/>
                    </a:lnTo>
                    <a:lnTo>
                      <a:pt x="642" y="198"/>
                    </a:lnTo>
                    <a:lnTo>
                      <a:pt x="622" y="160"/>
                    </a:lnTo>
                    <a:lnTo>
                      <a:pt x="598" y="126"/>
                    </a:lnTo>
                    <a:lnTo>
                      <a:pt x="572" y="92"/>
                    </a:lnTo>
                    <a:lnTo>
                      <a:pt x="542" y="60"/>
                    </a:lnTo>
                    <a:lnTo>
                      <a:pt x="510" y="32"/>
                    </a:lnTo>
                    <a:lnTo>
                      <a:pt x="474" y="8"/>
                    </a:lnTo>
                    <a:lnTo>
                      <a:pt x="370" y="4"/>
                    </a:lnTo>
                    <a:close/>
                  </a:path>
                </a:pathLst>
              </a:custGeom>
              <a:solidFill>
                <a:srgbClr val="E2B6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mtClean="0">
                  <a:solidFill>
                    <a:prstClr val="black"/>
                  </a:solidFill>
                  <a:latin typeface="Montserrat Light" pitchFamily="50" charset="0"/>
                </a:endParaRPr>
              </a:p>
            </p:txBody>
          </p:sp>
          <p:sp>
            <p:nvSpPr>
              <p:cNvPr id="89" name="Freeform 26"/>
              <p:cNvSpPr>
                <a:spLocks noEditPoints="1"/>
              </p:cNvSpPr>
              <p:nvPr/>
            </p:nvSpPr>
            <p:spPr bwMode="auto">
              <a:xfrm>
                <a:off x="6387747" y="4169833"/>
                <a:ext cx="256996" cy="470394"/>
              </a:xfrm>
              <a:custGeom>
                <a:avLst/>
                <a:gdLst>
                  <a:gd name="T0" fmla="*/ 112436 w 224"/>
                  <a:gd name="T1" fmla="*/ 247817 h 410"/>
                  <a:gd name="T2" fmla="*/ 89490 w 224"/>
                  <a:gd name="T3" fmla="*/ 238639 h 410"/>
                  <a:gd name="T4" fmla="*/ 52776 w 224"/>
                  <a:gd name="T5" fmla="*/ 215693 h 410"/>
                  <a:gd name="T6" fmla="*/ 39008 w 224"/>
                  <a:gd name="T7" fmla="*/ 201925 h 410"/>
                  <a:gd name="T8" fmla="*/ 22946 w 224"/>
                  <a:gd name="T9" fmla="*/ 167506 h 410"/>
                  <a:gd name="T10" fmla="*/ 18357 w 224"/>
                  <a:gd name="T11" fmla="*/ 128498 h 410"/>
                  <a:gd name="T12" fmla="*/ 20651 w 224"/>
                  <a:gd name="T13" fmla="*/ 107846 h 410"/>
                  <a:gd name="T14" fmla="*/ 34419 w 224"/>
                  <a:gd name="T15" fmla="*/ 71133 h 410"/>
                  <a:gd name="T16" fmla="*/ 48187 w 224"/>
                  <a:gd name="T17" fmla="*/ 57365 h 410"/>
                  <a:gd name="T18" fmla="*/ 80311 w 224"/>
                  <a:gd name="T19" fmla="*/ 34419 h 410"/>
                  <a:gd name="T20" fmla="*/ 121614 w 224"/>
                  <a:gd name="T21" fmla="*/ 25241 h 410"/>
                  <a:gd name="T22" fmla="*/ 160623 w 224"/>
                  <a:gd name="T23" fmla="*/ 0 h 410"/>
                  <a:gd name="T24" fmla="*/ 158328 w 224"/>
                  <a:gd name="T25" fmla="*/ 27535 h 410"/>
                  <a:gd name="T26" fmla="*/ 197336 w 224"/>
                  <a:gd name="T27" fmla="*/ 39008 h 410"/>
                  <a:gd name="T28" fmla="*/ 224871 w 224"/>
                  <a:gd name="T29" fmla="*/ 57365 h 410"/>
                  <a:gd name="T30" fmla="*/ 236345 w 224"/>
                  <a:gd name="T31" fmla="*/ 71133 h 410"/>
                  <a:gd name="T32" fmla="*/ 250112 w 224"/>
                  <a:gd name="T33" fmla="*/ 103257 h 410"/>
                  <a:gd name="T34" fmla="*/ 185863 w 224"/>
                  <a:gd name="T35" fmla="*/ 128498 h 410"/>
                  <a:gd name="T36" fmla="*/ 183569 w 224"/>
                  <a:gd name="T37" fmla="*/ 114730 h 410"/>
                  <a:gd name="T38" fmla="*/ 167506 w 224"/>
                  <a:gd name="T39" fmla="*/ 91784 h 410"/>
                  <a:gd name="T40" fmla="*/ 153739 w 224"/>
                  <a:gd name="T41" fmla="*/ 188158 h 410"/>
                  <a:gd name="T42" fmla="*/ 181274 w 224"/>
                  <a:gd name="T43" fmla="*/ 197336 h 410"/>
                  <a:gd name="T44" fmla="*/ 224871 w 224"/>
                  <a:gd name="T45" fmla="*/ 222577 h 410"/>
                  <a:gd name="T46" fmla="*/ 236345 w 224"/>
                  <a:gd name="T47" fmla="*/ 236344 h 410"/>
                  <a:gd name="T48" fmla="*/ 252407 w 224"/>
                  <a:gd name="T49" fmla="*/ 266174 h 410"/>
                  <a:gd name="T50" fmla="*/ 256996 w 224"/>
                  <a:gd name="T51" fmla="*/ 305182 h 410"/>
                  <a:gd name="T52" fmla="*/ 254701 w 224"/>
                  <a:gd name="T53" fmla="*/ 328128 h 410"/>
                  <a:gd name="T54" fmla="*/ 238639 w 224"/>
                  <a:gd name="T55" fmla="*/ 367137 h 410"/>
                  <a:gd name="T56" fmla="*/ 224871 w 224"/>
                  <a:gd name="T57" fmla="*/ 385494 h 410"/>
                  <a:gd name="T58" fmla="*/ 190452 w 224"/>
                  <a:gd name="T59" fmla="*/ 410734 h 410"/>
                  <a:gd name="T60" fmla="*/ 144560 w 224"/>
                  <a:gd name="T61" fmla="*/ 422207 h 410"/>
                  <a:gd name="T62" fmla="*/ 103257 w 224"/>
                  <a:gd name="T63" fmla="*/ 470394 h 410"/>
                  <a:gd name="T64" fmla="*/ 105552 w 224"/>
                  <a:gd name="T65" fmla="*/ 422207 h 410"/>
                  <a:gd name="T66" fmla="*/ 64249 w 224"/>
                  <a:gd name="T67" fmla="*/ 408440 h 410"/>
                  <a:gd name="T68" fmla="*/ 32124 w 224"/>
                  <a:gd name="T69" fmla="*/ 385494 h 410"/>
                  <a:gd name="T70" fmla="*/ 20651 w 224"/>
                  <a:gd name="T71" fmla="*/ 369431 h 410"/>
                  <a:gd name="T72" fmla="*/ 4589 w 224"/>
                  <a:gd name="T73" fmla="*/ 328128 h 410"/>
                  <a:gd name="T74" fmla="*/ 68838 w 224"/>
                  <a:gd name="T75" fmla="*/ 298299 h 410"/>
                  <a:gd name="T76" fmla="*/ 73427 w 224"/>
                  <a:gd name="T77" fmla="*/ 318950 h 410"/>
                  <a:gd name="T78" fmla="*/ 82606 w 224"/>
                  <a:gd name="T79" fmla="*/ 335012 h 410"/>
                  <a:gd name="T80" fmla="*/ 107847 w 224"/>
                  <a:gd name="T81" fmla="*/ 357958 h 410"/>
                  <a:gd name="T82" fmla="*/ 119320 w 224"/>
                  <a:gd name="T83" fmla="*/ 82606 h 410"/>
                  <a:gd name="T84" fmla="*/ 119320 w 224"/>
                  <a:gd name="T85" fmla="*/ 82606 h 410"/>
                  <a:gd name="T86" fmla="*/ 94079 w 224"/>
                  <a:gd name="T87" fmla="*/ 98668 h 410"/>
                  <a:gd name="T88" fmla="*/ 87195 w 224"/>
                  <a:gd name="T89" fmla="*/ 112436 h 410"/>
                  <a:gd name="T90" fmla="*/ 82606 w 224"/>
                  <a:gd name="T91" fmla="*/ 126203 h 410"/>
                  <a:gd name="T92" fmla="*/ 89490 w 224"/>
                  <a:gd name="T93" fmla="*/ 153739 h 410"/>
                  <a:gd name="T94" fmla="*/ 100963 w 224"/>
                  <a:gd name="T95" fmla="*/ 165212 h 410"/>
                  <a:gd name="T96" fmla="*/ 119320 w 224"/>
                  <a:gd name="T97" fmla="*/ 82606 h 410"/>
                  <a:gd name="T98" fmla="*/ 146855 w 224"/>
                  <a:gd name="T99" fmla="*/ 364842 h 410"/>
                  <a:gd name="T100" fmla="*/ 156033 w 224"/>
                  <a:gd name="T101" fmla="*/ 362548 h 410"/>
                  <a:gd name="T102" fmla="*/ 172096 w 224"/>
                  <a:gd name="T103" fmla="*/ 353369 h 410"/>
                  <a:gd name="T104" fmla="*/ 178979 w 224"/>
                  <a:gd name="T105" fmla="*/ 346485 h 410"/>
                  <a:gd name="T106" fmla="*/ 188158 w 224"/>
                  <a:gd name="T107" fmla="*/ 330423 h 410"/>
                  <a:gd name="T108" fmla="*/ 192747 w 224"/>
                  <a:gd name="T109" fmla="*/ 312066 h 410"/>
                  <a:gd name="T110" fmla="*/ 192747 w 224"/>
                  <a:gd name="T111" fmla="*/ 305182 h 410"/>
                  <a:gd name="T112" fmla="*/ 188158 w 224"/>
                  <a:gd name="T113" fmla="*/ 289120 h 410"/>
                  <a:gd name="T114" fmla="*/ 183569 w 224"/>
                  <a:gd name="T115" fmla="*/ 282236 h 410"/>
                  <a:gd name="T116" fmla="*/ 169801 w 224"/>
                  <a:gd name="T117" fmla="*/ 270763 h 410"/>
                  <a:gd name="T118" fmla="*/ 146855 w 224"/>
                  <a:gd name="T119" fmla="*/ 364842 h 410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0" t="0" r="r" b="b"/>
                <a:pathLst>
                  <a:path w="224" h="410">
                    <a:moveTo>
                      <a:pt x="94" y="312"/>
                    </a:moveTo>
                    <a:lnTo>
                      <a:pt x="98" y="216"/>
                    </a:lnTo>
                    <a:lnTo>
                      <a:pt x="78" y="208"/>
                    </a:lnTo>
                    <a:lnTo>
                      <a:pt x="60" y="198"/>
                    </a:lnTo>
                    <a:lnTo>
                      <a:pt x="46" y="188"/>
                    </a:lnTo>
                    <a:lnTo>
                      <a:pt x="34" y="176"/>
                    </a:lnTo>
                    <a:lnTo>
                      <a:pt x="26" y="162"/>
                    </a:lnTo>
                    <a:lnTo>
                      <a:pt x="20" y="146"/>
                    </a:lnTo>
                    <a:lnTo>
                      <a:pt x="16" y="130"/>
                    </a:lnTo>
                    <a:lnTo>
                      <a:pt x="16" y="112"/>
                    </a:lnTo>
                    <a:lnTo>
                      <a:pt x="18" y="94"/>
                    </a:lnTo>
                    <a:lnTo>
                      <a:pt x="22" y="76"/>
                    </a:lnTo>
                    <a:lnTo>
                      <a:pt x="30" y="62"/>
                    </a:lnTo>
                    <a:lnTo>
                      <a:pt x="42" y="50"/>
                    </a:lnTo>
                    <a:lnTo>
                      <a:pt x="54" y="38"/>
                    </a:lnTo>
                    <a:lnTo>
                      <a:pt x="70" y="30"/>
                    </a:lnTo>
                    <a:lnTo>
                      <a:pt x="86" y="24"/>
                    </a:lnTo>
                    <a:lnTo>
                      <a:pt x="106" y="22"/>
                    </a:lnTo>
                    <a:lnTo>
                      <a:pt x="106" y="0"/>
                    </a:lnTo>
                    <a:lnTo>
                      <a:pt x="140" y="0"/>
                    </a:lnTo>
                    <a:lnTo>
                      <a:pt x="138" y="24"/>
                    </a:lnTo>
                    <a:lnTo>
                      <a:pt x="156" y="28"/>
                    </a:lnTo>
                    <a:lnTo>
                      <a:pt x="172" y="34"/>
                    </a:lnTo>
                    <a:lnTo>
                      <a:pt x="184" y="40"/>
                    </a:lnTo>
                    <a:lnTo>
                      <a:pt x="196" y="50"/>
                    </a:lnTo>
                    <a:lnTo>
                      <a:pt x="206" y="62"/>
                    </a:lnTo>
                    <a:lnTo>
                      <a:pt x="212" y="76"/>
                    </a:lnTo>
                    <a:lnTo>
                      <a:pt x="218" y="90"/>
                    </a:lnTo>
                    <a:lnTo>
                      <a:pt x="222" y="106"/>
                    </a:lnTo>
                    <a:lnTo>
                      <a:pt x="162" y="112"/>
                    </a:lnTo>
                    <a:lnTo>
                      <a:pt x="160" y="100"/>
                    </a:lnTo>
                    <a:lnTo>
                      <a:pt x="154" y="88"/>
                    </a:lnTo>
                    <a:lnTo>
                      <a:pt x="146" y="80"/>
                    </a:lnTo>
                    <a:lnTo>
                      <a:pt x="136" y="74"/>
                    </a:lnTo>
                    <a:lnTo>
                      <a:pt x="134" y="164"/>
                    </a:lnTo>
                    <a:lnTo>
                      <a:pt x="158" y="172"/>
                    </a:lnTo>
                    <a:lnTo>
                      <a:pt x="178" y="182"/>
                    </a:lnTo>
                    <a:lnTo>
                      <a:pt x="196" y="194"/>
                    </a:lnTo>
                    <a:lnTo>
                      <a:pt x="206" y="206"/>
                    </a:lnTo>
                    <a:lnTo>
                      <a:pt x="216" y="218"/>
                    </a:lnTo>
                    <a:lnTo>
                      <a:pt x="220" y="232"/>
                    </a:lnTo>
                    <a:lnTo>
                      <a:pt x="224" y="248"/>
                    </a:lnTo>
                    <a:lnTo>
                      <a:pt x="224" y="266"/>
                    </a:lnTo>
                    <a:lnTo>
                      <a:pt x="222" y="286"/>
                    </a:lnTo>
                    <a:lnTo>
                      <a:pt x="216" y="304"/>
                    </a:lnTo>
                    <a:lnTo>
                      <a:pt x="208" y="320"/>
                    </a:lnTo>
                    <a:lnTo>
                      <a:pt x="196" y="336"/>
                    </a:lnTo>
                    <a:lnTo>
                      <a:pt x="182" y="348"/>
                    </a:lnTo>
                    <a:lnTo>
                      <a:pt x="166" y="358"/>
                    </a:lnTo>
                    <a:lnTo>
                      <a:pt x="146" y="364"/>
                    </a:lnTo>
                    <a:lnTo>
                      <a:pt x="126" y="368"/>
                    </a:lnTo>
                    <a:lnTo>
                      <a:pt x="124" y="410"/>
                    </a:lnTo>
                    <a:lnTo>
                      <a:pt x="90" y="410"/>
                    </a:lnTo>
                    <a:lnTo>
                      <a:pt x="92" y="368"/>
                    </a:lnTo>
                    <a:lnTo>
                      <a:pt x="74" y="362"/>
                    </a:lnTo>
                    <a:lnTo>
                      <a:pt x="56" y="356"/>
                    </a:lnTo>
                    <a:lnTo>
                      <a:pt x="42" y="348"/>
                    </a:lnTo>
                    <a:lnTo>
                      <a:pt x="28" y="336"/>
                    </a:lnTo>
                    <a:lnTo>
                      <a:pt x="18" y="322"/>
                    </a:lnTo>
                    <a:lnTo>
                      <a:pt x="10" y="306"/>
                    </a:lnTo>
                    <a:lnTo>
                      <a:pt x="4" y="286"/>
                    </a:lnTo>
                    <a:lnTo>
                      <a:pt x="0" y="264"/>
                    </a:lnTo>
                    <a:lnTo>
                      <a:pt x="60" y="260"/>
                    </a:lnTo>
                    <a:lnTo>
                      <a:pt x="64" y="278"/>
                    </a:lnTo>
                    <a:lnTo>
                      <a:pt x="72" y="292"/>
                    </a:lnTo>
                    <a:lnTo>
                      <a:pt x="82" y="304"/>
                    </a:lnTo>
                    <a:lnTo>
                      <a:pt x="94" y="312"/>
                    </a:lnTo>
                    <a:close/>
                    <a:moveTo>
                      <a:pt x="104" y="72"/>
                    </a:moveTo>
                    <a:lnTo>
                      <a:pt x="104" y="72"/>
                    </a:lnTo>
                    <a:lnTo>
                      <a:pt x="92" y="78"/>
                    </a:lnTo>
                    <a:lnTo>
                      <a:pt x="82" y="86"/>
                    </a:lnTo>
                    <a:lnTo>
                      <a:pt x="76" y="98"/>
                    </a:lnTo>
                    <a:lnTo>
                      <a:pt x="72" y="110"/>
                    </a:lnTo>
                    <a:lnTo>
                      <a:pt x="74" y="122"/>
                    </a:lnTo>
                    <a:lnTo>
                      <a:pt x="78" y="134"/>
                    </a:lnTo>
                    <a:lnTo>
                      <a:pt x="88" y="144"/>
                    </a:lnTo>
                    <a:lnTo>
                      <a:pt x="100" y="152"/>
                    </a:lnTo>
                    <a:lnTo>
                      <a:pt x="104" y="72"/>
                    </a:lnTo>
                    <a:close/>
                    <a:moveTo>
                      <a:pt x="128" y="318"/>
                    </a:moveTo>
                    <a:lnTo>
                      <a:pt x="128" y="318"/>
                    </a:lnTo>
                    <a:lnTo>
                      <a:pt x="136" y="316"/>
                    </a:lnTo>
                    <a:lnTo>
                      <a:pt x="144" y="312"/>
                    </a:lnTo>
                    <a:lnTo>
                      <a:pt x="150" y="308"/>
                    </a:lnTo>
                    <a:lnTo>
                      <a:pt x="156" y="302"/>
                    </a:lnTo>
                    <a:lnTo>
                      <a:pt x="160" y="296"/>
                    </a:lnTo>
                    <a:lnTo>
                      <a:pt x="164" y="288"/>
                    </a:lnTo>
                    <a:lnTo>
                      <a:pt x="166" y="280"/>
                    </a:lnTo>
                    <a:lnTo>
                      <a:pt x="168" y="272"/>
                    </a:lnTo>
                    <a:lnTo>
                      <a:pt x="168" y="266"/>
                    </a:lnTo>
                    <a:lnTo>
                      <a:pt x="166" y="258"/>
                    </a:lnTo>
                    <a:lnTo>
                      <a:pt x="164" y="252"/>
                    </a:lnTo>
                    <a:lnTo>
                      <a:pt x="160" y="246"/>
                    </a:lnTo>
                    <a:lnTo>
                      <a:pt x="154" y="240"/>
                    </a:lnTo>
                    <a:lnTo>
                      <a:pt x="148" y="236"/>
                    </a:lnTo>
                    <a:lnTo>
                      <a:pt x="130" y="228"/>
                    </a:lnTo>
                    <a:lnTo>
                      <a:pt x="128" y="318"/>
                    </a:lnTo>
                    <a:close/>
                  </a:path>
                </a:pathLst>
              </a:custGeom>
              <a:solidFill>
                <a:srgbClr val="8057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mtClean="0">
                  <a:solidFill>
                    <a:prstClr val="black"/>
                  </a:solidFill>
                  <a:latin typeface="Montserrat Light" pitchFamily="50" charset="0"/>
                </a:endParaRPr>
              </a:p>
            </p:txBody>
          </p:sp>
          <p:sp>
            <p:nvSpPr>
              <p:cNvPr id="90" name="Freeform 27"/>
              <p:cNvSpPr>
                <a:spLocks/>
              </p:cNvSpPr>
              <p:nvPr/>
            </p:nvSpPr>
            <p:spPr bwMode="auto">
              <a:xfrm>
                <a:off x="6298257" y="3761394"/>
                <a:ext cx="240934" cy="224871"/>
              </a:xfrm>
              <a:custGeom>
                <a:avLst/>
                <a:gdLst>
                  <a:gd name="T0" fmla="*/ 240934 w 210"/>
                  <a:gd name="T1" fmla="*/ 224871 h 196"/>
                  <a:gd name="T2" fmla="*/ 185863 w 210"/>
                  <a:gd name="T3" fmla="*/ 0 h 196"/>
                  <a:gd name="T4" fmla="*/ 185863 w 210"/>
                  <a:gd name="T5" fmla="*/ 0 h 196"/>
                  <a:gd name="T6" fmla="*/ 146855 w 210"/>
                  <a:gd name="T7" fmla="*/ 9178 h 196"/>
                  <a:gd name="T8" fmla="*/ 107847 w 210"/>
                  <a:gd name="T9" fmla="*/ 22946 h 196"/>
                  <a:gd name="T10" fmla="*/ 71133 w 210"/>
                  <a:gd name="T11" fmla="*/ 39008 h 196"/>
                  <a:gd name="T12" fmla="*/ 71133 w 210"/>
                  <a:gd name="T13" fmla="*/ 39008 h 196"/>
                  <a:gd name="T14" fmla="*/ 39008 w 210"/>
                  <a:gd name="T15" fmla="*/ 55070 h 196"/>
                  <a:gd name="T16" fmla="*/ 16062 w 210"/>
                  <a:gd name="T17" fmla="*/ 68838 h 196"/>
                  <a:gd name="T18" fmla="*/ 0 w 210"/>
                  <a:gd name="T19" fmla="*/ 80311 h 196"/>
                  <a:gd name="T20" fmla="*/ 126204 w 210"/>
                  <a:gd name="T21" fmla="*/ 217987 h 196"/>
                  <a:gd name="T22" fmla="*/ 174390 w 210"/>
                  <a:gd name="T23" fmla="*/ 220282 h 196"/>
                  <a:gd name="T24" fmla="*/ 240934 w 210"/>
                  <a:gd name="T25" fmla="*/ 224871 h 19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10" h="196">
                    <a:moveTo>
                      <a:pt x="210" y="196"/>
                    </a:moveTo>
                    <a:lnTo>
                      <a:pt x="162" y="0"/>
                    </a:lnTo>
                    <a:lnTo>
                      <a:pt x="128" y="8"/>
                    </a:lnTo>
                    <a:lnTo>
                      <a:pt x="94" y="20"/>
                    </a:lnTo>
                    <a:lnTo>
                      <a:pt x="62" y="34"/>
                    </a:lnTo>
                    <a:lnTo>
                      <a:pt x="34" y="48"/>
                    </a:lnTo>
                    <a:lnTo>
                      <a:pt x="14" y="60"/>
                    </a:lnTo>
                    <a:lnTo>
                      <a:pt x="0" y="70"/>
                    </a:lnTo>
                    <a:lnTo>
                      <a:pt x="110" y="190"/>
                    </a:lnTo>
                    <a:lnTo>
                      <a:pt x="152" y="192"/>
                    </a:lnTo>
                    <a:lnTo>
                      <a:pt x="210" y="196"/>
                    </a:lnTo>
                    <a:close/>
                  </a:path>
                </a:pathLst>
              </a:custGeom>
              <a:solidFill>
                <a:srgbClr val="FECF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mtClean="0">
                  <a:solidFill>
                    <a:prstClr val="black"/>
                  </a:solidFill>
                  <a:latin typeface="Montserrat Light" pitchFamily="50" charset="0"/>
                </a:endParaRPr>
              </a:p>
            </p:txBody>
          </p:sp>
          <p:sp>
            <p:nvSpPr>
              <p:cNvPr id="91" name="Freeform 28"/>
              <p:cNvSpPr>
                <a:spLocks/>
              </p:cNvSpPr>
              <p:nvPr/>
            </p:nvSpPr>
            <p:spPr bwMode="auto">
              <a:xfrm>
                <a:off x="6435934" y="3761394"/>
                <a:ext cx="59660" cy="91784"/>
              </a:xfrm>
              <a:custGeom>
                <a:avLst/>
                <a:gdLst>
                  <a:gd name="T0" fmla="*/ 59660 w 52"/>
                  <a:gd name="T1" fmla="*/ 52776 h 80"/>
                  <a:gd name="T2" fmla="*/ 59660 w 52"/>
                  <a:gd name="T3" fmla="*/ 52776 h 80"/>
                  <a:gd name="T4" fmla="*/ 59660 w 52"/>
                  <a:gd name="T5" fmla="*/ 43597 h 80"/>
                  <a:gd name="T6" fmla="*/ 55071 w 52"/>
                  <a:gd name="T7" fmla="*/ 25241 h 80"/>
                  <a:gd name="T8" fmla="*/ 48187 w 52"/>
                  <a:gd name="T9" fmla="*/ 0 h 80"/>
                  <a:gd name="T10" fmla="*/ 0 w 52"/>
                  <a:gd name="T11" fmla="*/ 43597 h 80"/>
                  <a:gd name="T12" fmla="*/ 11473 w 52"/>
                  <a:gd name="T13" fmla="*/ 91784 h 80"/>
                  <a:gd name="T14" fmla="*/ 59660 w 52"/>
                  <a:gd name="T15" fmla="*/ 52776 h 8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52" h="80">
                    <a:moveTo>
                      <a:pt x="52" y="46"/>
                    </a:moveTo>
                    <a:lnTo>
                      <a:pt x="52" y="46"/>
                    </a:lnTo>
                    <a:lnTo>
                      <a:pt x="52" y="38"/>
                    </a:lnTo>
                    <a:lnTo>
                      <a:pt x="48" y="22"/>
                    </a:lnTo>
                    <a:lnTo>
                      <a:pt x="42" y="0"/>
                    </a:lnTo>
                    <a:lnTo>
                      <a:pt x="0" y="38"/>
                    </a:lnTo>
                    <a:lnTo>
                      <a:pt x="10" y="80"/>
                    </a:lnTo>
                    <a:lnTo>
                      <a:pt x="52" y="46"/>
                    </a:lnTo>
                    <a:close/>
                  </a:path>
                </a:pathLst>
              </a:custGeom>
              <a:solidFill>
                <a:srgbClr val="B995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mtClean="0">
                  <a:solidFill>
                    <a:prstClr val="black"/>
                  </a:solidFill>
                  <a:latin typeface="Montserrat Light" pitchFamily="50" charset="0"/>
                </a:endParaRPr>
              </a:p>
            </p:txBody>
          </p:sp>
          <p:sp>
            <p:nvSpPr>
              <p:cNvPr id="92" name="Freeform 29"/>
              <p:cNvSpPr>
                <a:spLocks/>
              </p:cNvSpPr>
              <p:nvPr/>
            </p:nvSpPr>
            <p:spPr bwMode="auto">
              <a:xfrm>
                <a:off x="6435934" y="3768278"/>
                <a:ext cx="165212" cy="236344"/>
              </a:xfrm>
              <a:custGeom>
                <a:avLst/>
                <a:gdLst>
                  <a:gd name="T0" fmla="*/ 0 w 144"/>
                  <a:gd name="T1" fmla="*/ 36714 h 206"/>
                  <a:gd name="T2" fmla="*/ 0 w 144"/>
                  <a:gd name="T3" fmla="*/ 36714 h 206"/>
                  <a:gd name="T4" fmla="*/ 0 w 144"/>
                  <a:gd name="T5" fmla="*/ 34419 h 206"/>
                  <a:gd name="T6" fmla="*/ 6884 w 144"/>
                  <a:gd name="T7" fmla="*/ 32124 h 206"/>
                  <a:gd name="T8" fmla="*/ 25241 w 144"/>
                  <a:gd name="T9" fmla="*/ 25241 h 206"/>
                  <a:gd name="T10" fmla="*/ 82606 w 144"/>
                  <a:gd name="T11" fmla="*/ 11473 h 206"/>
                  <a:gd name="T12" fmla="*/ 139971 w 144"/>
                  <a:gd name="T13" fmla="*/ 2295 h 206"/>
                  <a:gd name="T14" fmla="*/ 158328 w 144"/>
                  <a:gd name="T15" fmla="*/ 0 h 206"/>
                  <a:gd name="T16" fmla="*/ 162917 w 144"/>
                  <a:gd name="T17" fmla="*/ 0 h 206"/>
                  <a:gd name="T18" fmla="*/ 165212 w 144"/>
                  <a:gd name="T19" fmla="*/ 2295 h 206"/>
                  <a:gd name="T20" fmla="*/ 165212 w 144"/>
                  <a:gd name="T21" fmla="*/ 2295 h 206"/>
                  <a:gd name="T22" fmla="*/ 160623 w 144"/>
                  <a:gd name="T23" fmla="*/ 117025 h 206"/>
                  <a:gd name="T24" fmla="*/ 156034 w 144"/>
                  <a:gd name="T25" fmla="*/ 190452 h 206"/>
                  <a:gd name="T26" fmla="*/ 153739 w 144"/>
                  <a:gd name="T27" fmla="*/ 215693 h 206"/>
                  <a:gd name="T28" fmla="*/ 151444 w 144"/>
                  <a:gd name="T29" fmla="*/ 224871 h 206"/>
                  <a:gd name="T30" fmla="*/ 151444 w 144"/>
                  <a:gd name="T31" fmla="*/ 224871 h 206"/>
                  <a:gd name="T32" fmla="*/ 130793 w 144"/>
                  <a:gd name="T33" fmla="*/ 227166 h 206"/>
                  <a:gd name="T34" fmla="*/ 94079 w 144"/>
                  <a:gd name="T35" fmla="*/ 231755 h 206"/>
                  <a:gd name="T36" fmla="*/ 59660 w 144"/>
                  <a:gd name="T37" fmla="*/ 236344 h 206"/>
                  <a:gd name="T38" fmla="*/ 48187 w 144"/>
                  <a:gd name="T39" fmla="*/ 236344 h 206"/>
                  <a:gd name="T40" fmla="*/ 45892 w 144"/>
                  <a:gd name="T41" fmla="*/ 236344 h 206"/>
                  <a:gd name="T42" fmla="*/ 43598 w 144"/>
                  <a:gd name="T43" fmla="*/ 236344 h 206"/>
                  <a:gd name="T44" fmla="*/ 43598 w 144"/>
                  <a:gd name="T45" fmla="*/ 236344 h 206"/>
                  <a:gd name="T46" fmla="*/ 43598 w 144"/>
                  <a:gd name="T47" fmla="*/ 224871 h 206"/>
                  <a:gd name="T48" fmla="*/ 39008 w 144"/>
                  <a:gd name="T49" fmla="*/ 201925 h 206"/>
                  <a:gd name="T50" fmla="*/ 22946 w 144"/>
                  <a:gd name="T51" fmla="*/ 133087 h 206"/>
                  <a:gd name="T52" fmla="*/ 0 w 144"/>
                  <a:gd name="T53" fmla="*/ 36714 h 206"/>
                  <a:gd name="T54" fmla="*/ 0 w 144"/>
                  <a:gd name="T55" fmla="*/ 36714 h 20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144" h="206">
                    <a:moveTo>
                      <a:pt x="0" y="32"/>
                    </a:moveTo>
                    <a:lnTo>
                      <a:pt x="0" y="32"/>
                    </a:lnTo>
                    <a:lnTo>
                      <a:pt x="0" y="30"/>
                    </a:lnTo>
                    <a:lnTo>
                      <a:pt x="6" y="28"/>
                    </a:lnTo>
                    <a:lnTo>
                      <a:pt x="22" y="22"/>
                    </a:lnTo>
                    <a:lnTo>
                      <a:pt x="72" y="10"/>
                    </a:lnTo>
                    <a:lnTo>
                      <a:pt x="122" y="2"/>
                    </a:lnTo>
                    <a:lnTo>
                      <a:pt x="138" y="0"/>
                    </a:lnTo>
                    <a:lnTo>
                      <a:pt x="142" y="0"/>
                    </a:lnTo>
                    <a:lnTo>
                      <a:pt x="144" y="2"/>
                    </a:lnTo>
                    <a:lnTo>
                      <a:pt x="140" y="102"/>
                    </a:lnTo>
                    <a:lnTo>
                      <a:pt x="136" y="166"/>
                    </a:lnTo>
                    <a:lnTo>
                      <a:pt x="134" y="188"/>
                    </a:lnTo>
                    <a:lnTo>
                      <a:pt x="132" y="196"/>
                    </a:lnTo>
                    <a:lnTo>
                      <a:pt x="114" y="198"/>
                    </a:lnTo>
                    <a:lnTo>
                      <a:pt x="82" y="202"/>
                    </a:lnTo>
                    <a:lnTo>
                      <a:pt x="52" y="206"/>
                    </a:lnTo>
                    <a:lnTo>
                      <a:pt x="42" y="206"/>
                    </a:lnTo>
                    <a:lnTo>
                      <a:pt x="40" y="206"/>
                    </a:lnTo>
                    <a:lnTo>
                      <a:pt x="38" y="206"/>
                    </a:lnTo>
                    <a:lnTo>
                      <a:pt x="38" y="196"/>
                    </a:lnTo>
                    <a:lnTo>
                      <a:pt x="34" y="176"/>
                    </a:lnTo>
                    <a:lnTo>
                      <a:pt x="20" y="116"/>
                    </a:ln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E2B6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mtClean="0">
                  <a:solidFill>
                    <a:prstClr val="black"/>
                  </a:solidFill>
                  <a:latin typeface="Montserrat Light" pitchFamily="50" charset="0"/>
                </a:endParaRPr>
              </a:p>
            </p:txBody>
          </p:sp>
          <p:sp>
            <p:nvSpPr>
              <p:cNvPr id="93" name="Freeform 30"/>
              <p:cNvSpPr>
                <a:spLocks/>
              </p:cNvSpPr>
              <p:nvPr/>
            </p:nvSpPr>
            <p:spPr bwMode="auto">
              <a:xfrm>
                <a:off x="6552959" y="3770572"/>
                <a:ext cx="48187" cy="89490"/>
              </a:xfrm>
              <a:custGeom>
                <a:avLst/>
                <a:gdLst>
                  <a:gd name="T0" fmla="*/ 0 w 42"/>
                  <a:gd name="T1" fmla="*/ 89490 h 78"/>
                  <a:gd name="T2" fmla="*/ 2295 w 42"/>
                  <a:gd name="T3" fmla="*/ 13768 h 78"/>
                  <a:gd name="T4" fmla="*/ 48187 w 42"/>
                  <a:gd name="T5" fmla="*/ 0 h 78"/>
                  <a:gd name="T6" fmla="*/ 45892 w 42"/>
                  <a:gd name="T7" fmla="*/ 55071 h 78"/>
                  <a:gd name="T8" fmla="*/ 0 w 42"/>
                  <a:gd name="T9" fmla="*/ 89490 h 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2" h="78">
                    <a:moveTo>
                      <a:pt x="0" y="78"/>
                    </a:moveTo>
                    <a:lnTo>
                      <a:pt x="2" y="12"/>
                    </a:lnTo>
                    <a:lnTo>
                      <a:pt x="42" y="0"/>
                    </a:lnTo>
                    <a:lnTo>
                      <a:pt x="40" y="48"/>
                    </a:lnTo>
                    <a:lnTo>
                      <a:pt x="0" y="78"/>
                    </a:lnTo>
                    <a:close/>
                  </a:path>
                </a:pathLst>
              </a:custGeom>
              <a:solidFill>
                <a:srgbClr val="B995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mtClean="0">
                  <a:solidFill>
                    <a:prstClr val="black"/>
                  </a:solidFill>
                  <a:latin typeface="Montserrat Light" pitchFamily="50" charset="0"/>
                </a:endParaRPr>
              </a:p>
            </p:txBody>
          </p:sp>
          <p:sp>
            <p:nvSpPr>
              <p:cNvPr id="94" name="Freeform 31"/>
              <p:cNvSpPr>
                <a:spLocks/>
              </p:cNvSpPr>
              <p:nvPr/>
            </p:nvSpPr>
            <p:spPr bwMode="auto">
              <a:xfrm>
                <a:off x="6550664" y="3784340"/>
                <a:ext cx="213398" cy="215693"/>
              </a:xfrm>
              <a:custGeom>
                <a:avLst/>
                <a:gdLst>
                  <a:gd name="T0" fmla="*/ 4589 w 186"/>
                  <a:gd name="T1" fmla="*/ 0 h 188"/>
                  <a:gd name="T2" fmla="*/ 4589 w 186"/>
                  <a:gd name="T3" fmla="*/ 0 h 188"/>
                  <a:gd name="T4" fmla="*/ 45892 w 186"/>
                  <a:gd name="T5" fmla="*/ 4589 h 188"/>
                  <a:gd name="T6" fmla="*/ 119319 w 186"/>
                  <a:gd name="T7" fmla="*/ 16062 h 188"/>
                  <a:gd name="T8" fmla="*/ 185863 w 186"/>
                  <a:gd name="T9" fmla="*/ 25241 h 188"/>
                  <a:gd name="T10" fmla="*/ 206514 w 186"/>
                  <a:gd name="T11" fmla="*/ 29830 h 188"/>
                  <a:gd name="T12" fmla="*/ 213398 w 186"/>
                  <a:gd name="T13" fmla="*/ 32124 h 188"/>
                  <a:gd name="T14" fmla="*/ 213398 w 186"/>
                  <a:gd name="T15" fmla="*/ 32124 h 188"/>
                  <a:gd name="T16" fmla="*/ 206514 w 186"/>
                  <a:gd name="T17" fmla="*/ 41303 h 188"/>
                  <a:gd name="T18" fmla="*/ 192747 w 186"/>
                  <a:gd name="T19" fmla="*/ 59660 h 188"/>
                  <a:gd name="T20" fmla="*/ 151444 w 186"/>
                  <a:gd name="T21" fmla="*/ 119320 h 188"/>
                  <a:gd name="T22" fmla="*/ 112436 w 186"/>
                  <a:gd name="T23" fmla="*/ 181274 h 188"/>
                  <a:gd name="T24" fmla="*/ 98668 w 186"/>
                  <a:gd name="T25" fmla="*/ 201925 h 188"/>
                  <a:gd name="T26" fmla="*/ 94079 w 186"/>
                  <a:gd name="T27" fmla="*/ 213398 h 188"/>
                  <a:gd name="T28" fmla="*/ 94079 w 186"/>
                  <a:gd name="T29" fmla="*/ 213398 h 188"/>
                  <a:gd name="T30" fmla="*/ 94079 w 186"/>
                  <a:gd name="T31" fmla="*/ 215693 h 188"/>
                  <a:gd name="T32" fmla="*/ 89489 w 186"/>
                  <a:gd name="T33" fmla="*/ 215693 h 188"/>
                  <a:gd name="T34" fmla="*/ 80311 w 186"/>
                  <a:gd name="T35" fmla="*/ 215693 h 188"/>
                  <a:gd name="T36" fmla="*/ 45892 w 186"/>
                  <a:gd name="T37" fmla="*/ 211104 h 188"/>
                  <a:gd name="T38" fmla="*/ 0 w 186"/>
                  <a:gd name="T39" fmla="*/ 199631 h 188"/>
                  <a:gd name="T40" fmla="*/ 4589 w 186"/>
                  <a:gd name="T41" fmla="*/ 0 h 188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86" h="188">
                    <a:moveTo>
                      <a:pt x="4" y="0"/>
                    </a:moveTo>
                    <a:lnTo>
                      <a:pt x="4" y="0"/>
                    </a:lnTo>
                    <a:lnTo>
                      <a:pt x="40" y="4"/>
                    </a:lnTo>
                    <a:lnTo>
                      <a:pt x="104" y="14"/>
                    </a:lnTo>
                    <a:lnTo>
                      <a:pt x="162" y="22"/>
                    </a:lnTo>
                    <a:lnTo>
                      <a:pt x="180" y="26"/>
                    </a:lnTo>
                    <a:lnTo>
                      <a:pt x="186" y="28"/>
                    </a:lnTo>
                    <a:lnTo>
                      <a:pt x="180" y="36"/>
                    </a:lnTo>
                    <a:lnTo>
                      <a:pt x="168" y="52"/>
                    </a:lnTo>
                    <a:lnTo>
                      <a:pt x="132" y="104"/>
                    </a:lnTo>
                    <a:lnTo>
                      <a:pt x="98" y="158"/>
                    </a:lnTo>
                    <a:lnTo>
                      <a:pt x="86" y="176"/>
                    </a:lnTo>
                    <a:lnTo>
                      <a:pt x="82" y="186"/>
                    </a:lnTo>
                    <a:lnTo>
                      <a:pt x="82" y="188"/>
                    </a:lnTo>
                    <a:lnTo>
                      <a:pt x="78" y="188"/>
                    </a:lnTo>
                    <a:lnTo>
                      <a:pt x="70" y="188"/>
                    </a:lnTo>
                    <a:lnTo>
                      <a:pt x="40" y="184"/>
                    </a:lnTo>
                    <a:lnTo>
                      <a:pt x="0" y="174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FECF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mtClean="0">
                  <a:solidFill>
                    <a:prstClr val="black"/>
                  </a:solidFill>
                  <a:latin typeface="Montserrat Light" pitchFamily="50" charset="0"/>
                </a:endParaRPr>
              </a:p>
            </p:txBody>
          </p:sp>
          <p:sp>
            <p:nvSpPr>
              <p:cNvPr id="95" name="Freeform 32"/>
              <p:cNvSpPr>
                <a:spLocks/>
              </p:cNvSpPr>
              <p:nvPr/>
            </p:nvSpPr>
            <p:spPr bwMode="auto">
              <a:xfrm>
                <a:off x="6394631" y="3954141"/>
                <a:ext cx="275353" cy="61954"/>
              </a:xfrm>
              <a:custGeom>
                <a:avLst/>
                <a:gdLst>
                  <a:gd name="T0" fmla="*/ 0 w 240"/>
                  <a:gd name="T1" fmla="*/ 50481 h 54"/>
                  <a:gd name="T2" fmla="*/ 273058 w 240"/>
                  <a:gd name="T3" fmla="*/ 61954 h 54"/>
                  <a:gd name="T4" fmla="*/ 275353 w 240"/>
                  <a:gd name="T5" fmla="*/ 11473 h 54"/>
                  <a:gd name="T6" fmla="*/ 2295 w 240"/>
                  <a:gd name="T7" fmla="*/ 0 h 54"/>
                  <a:gd name="T8" fmla="*/ 0 w 240"/>
                  <a:gd name="T9" fmla="*/ 50481 h 5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40" h="54">
                    <a:moveTo>
                      <a:pt x="0" y="44"/>
                    </a:moveTo>
                    <a:lnTo>
                      <a:pt x="238" y="54"/>
                    </a:lnTo>
                    <a:lnTo>
                      <a:pt x="240" y="10"/>
                    </a:lnTo>
                    <a:lnTo>
                      <a:pt x="2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9D4C3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mtClean="0">
                  <a:solidFill>
                    <a:prstClr val="black"/>
                  </a:solidFill>
                  <a:latin typeface="Montserrat Light" pitchFamily="50" charset="0"/>
                </a:endParaRPr>
              </a:p>
            </p:txBody>
          </p:sp>
        </p:grpSp>
        <p:grpSp>
          <p:nvGrpSpPr>
            <p:cNvPr id="79" name="Group 3"/>
            <p:cNvGrpSpPr>
              <a:grpSpLocks/>
            </p:cNvGrpSpPr>
            <p:nvPr/>
          </p:nvGrpSpPr>
          <p:grpSpPr bwMode="auto">
            <a:xfrm>
              <a:off x="5497693" y="4599054"/>
              <a:ext cx="1415050" cy="1905492"/>
              <a:chOff x="6114689" y="3761394"/>
              <a:chExt cx="807701" cy="1087642"/>
            </a:xfrm>
          </p:grpSpPr>
          <p:sp>
            <p:nvSpPr>
              <p:cNvPr id="80" name="Freeform 25"/>
              <p:cNvSpPr>
                <a:spLocks/>
              </p:cNvSpPr>
              <p:nvPr/>
            </p:nvSpPr>
            <p:spPr bwMode="auto">
              <a:xfrm>
                <a:off x="6114689" y="4002327"/>
                <a:ext cx="807701" cy="846709"/>
              </a:xfrm>
              <a:custGeom>
                <a:avLst/>
                <a:gdLst>
                  <a:gd name="T0" fmla="*/ 305182 w 704"/>
                  <a:gd name="T1" fmla="*/ 0 h 738"/>
                  <a:gd name="T2" fmla="*/ 263880 w 704"/>
                  <a:gd name="T3" fmla="*/ 25241 h 738"/>
                  <a:gd name="T4" fmla="*/ 188158 w 704"/>
                  <a:gd name="T5" fmla="*/ 87195 h 738"/>
                  <a:gd name="T6" fmla="*/ 123909 w 704"/>
                  <a:gd name="T7" fmla="*/ 160622 h 738"/>
                  <a:gd name="T8" fmla="*/ 73427 w 704"/>
                  <a:gd name="T9" fmla="*/ 245523 h 738"/>
                  <a:gd name="T10" fmla="*/ 34419 w 704"/>
                  <a:gd name="T11" fmla="*/ 335012 h 738"/>
                  <a:gd name="T12" fmla="*/ 11473 w 704"/>
                  <a:gd name="T13" fmla="*/ 431386 h 738"/>
                  <a:gd name="T14" fmla="*/ 0 w 704"/>
                  <a:gd name="T15" fmla="*/ 527759 h 738"/>
                  <a:gd name="T16" fmla="*/ 4589 w 704"/>
                  <a:gd name="T17" fmla="*/ 624132 h 738"/>
                  <a:gd name="T18" fmla="*/ 13768 w 704"/>
                  <a:gd name="T19" fmla="*/ 672319 h 738"/>
                  <a:gd name="T20" fmla="*/ 22946 w 704"/>
                  <a:gd name="T21" fmla="*/ 704444 h 738"/>
                  <a:gd name="T22" fmla="*/ 39008 w 704"/>
                  <a:gd name="T23" fmla="*/ 729684 h 738"/>
                  <a:gd name="T24" fmla="*/ 61954 w 704"/>
                  <a:gd name="T25" fmla="*/ 757219 h 738"/>
                  <a:gd name="T26" fmla="*/ 100963 w 704"/>
                  <a:gd name="T27" fmla="*/ 784755 h 738"/>
                  <a:gd name="T28" fmla="*/ 156033 w 704"/>
                  <a:gd name="T29" fmla="*/ 807701 h 738"/>
                  <a:gd name="T30" fmla="*/ 234050 w 704"/>
                  <a:gd name="T31" fmla="*/ 828352 h 738"/>
                  <a:gd name="T32" fmla="*/ 332718 w 704"/>
                  <a:gd name="T33" fmla="*/ 842120 h 738"/>
                  <a:gd name="T34" fmla="*/ 392377 w 704"/>
                  <a:gd name="T35" fmla="*/ 844414 h 738"/>
                  <a:gd name="T36" fmla="*/ 504813 w 704"/>
                  <a:gd name="T37" fmla="*/ 844414 h 738"/>
                  <a:gd name="T38" fmla="*/ 594303 w 704"/>
                  <a:gd name="T39" fmla="*/ 835236 h 738"/>
                  <a:gd name="T40" fmla="*/ 660846 w 704"/>
                  <a:gd name="T41" fmla="*/ 816879 h 738"/>
                  <a:gd name="T42" fmla="*/ 709033 w 704"/>
                  <a:gd name="T43" fmla="*/ 796228 h 738"/>
                  <a:gd name="T44" fmla="*/ 743452 w 704"/>
                  <a:gd name="T45" fmla="*/ 770987 h 738"/>
                  <a:gd name="T46" fmla="*/ 764104 w 704"/>
                  <a:gd name="T47" fmla="*/ 745746 h 738"/>
                  <a:gd name="T48" fmla="*/ 775577 w 704"/>
                  <a:gd name="T49" fmla="*/ 720506 h 738"/>
                  <a:gd name="T50" fmla="*/ 782460 w 704"/>
                  <a:gd name="T51" fmla="*/ 702149 h 738"/>
                  <a:gd name="T52" fmla="*/ 803112 w 704"/>
                  <a:gd name="T53" fmla="*/ 608070 h 738"/>
                  <a:gd name="T54" fmla="*/ 807701 w 704"/>
                  <a:gd name="T55" fmla="*/ 509402 h 738"/>
                  <a:gd name="T56" fmla="*/ 798523 w 704"/>
                  <a:gd name="T57" fmla="*/ 413029 h 738"/>
                  <a:gd name="T58" fmla="*/ 775577 w 704"/>
                  <a:gd name="T59" fmla="*/ 316655 h 738"/>
                  <a:gd name="T60" fmla="*/ 736568 w 704"/>
                  <a:gd name="T61" fmla="*/ 227166 h 738"/>
                  <a:gd name="T62" fmla="*/ 686087 w 704"/>
                  <a:gd name="T63" fmla="*/ 144560 h 738"/>
                  <a:gd name="T64" fmla="*/ 621838 w 704"/>
                  <a:gd name="T65" fmla="*/ 68838 h 738"/>
                  <a:gd name="T66" fmla="*/ 543821 w 704"/>
                  <a:gd name="T67" fmla="*/ 9178 h 738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0" t="0" r="r" b="b"/>
                <a:pathLst>
                  <a:path w="704" h="738">
                    <a:moveTo>
                      <a:pt x="370" y="4"/>
                    </a:moveTo>
                    <a:lnTo>
                      <a:pt x="266" y="0"/>
                    </a:lnTo>
                    <a:lnTo>
                      <a:pt x="230" y="22"/>
                    </a:lnTo>
                    <a:lnTo>
                      <a:pt x="196" y="48"/>
                    </a:lnTo>
                    <a:lnTo>
                      <a:pt x="164" y="76"/>
                    </a:lnTo>
                    <a:lnTo>
                      <a:pt x="134" y="108"/>
                    </a:lnTo>
                    <a:lnTo>
                      <a:pt x="108" y="140"/>
                    </a:lnTo>
                    <a:lnTo>
                      <a:pt x="84" y="176"/>
                    </a:lnTo>
                    <a:lnTo>
                      <a:pt x="64" y="214"/>
                    </a:lnTo>
                    <a:lnTo>
                      <a:pt x="46" y="252"/>
                    </a:lnTo>
                    <a:lnTo>
                      <a:pt x="30" y="292"/>
                    </a:lnTo>
                    <a:lnTo>
                      <a:pt x="18" y="334"/>
                    </a:lnTo>
                    <a:lnTo>
                      <a:pt x="10" y="376"/>
                    </a:lnTo>
                    <a:lnTo>
                      <a:pt x="4" y="418"/>
                    </a:lnTo>
                    <a:lnTo>
                      <a:pt x="0" y="460"/>
                    </a:lnTo>
                    <a:lnTo>
                      <a:pt x="2" y="502"/>
                    </a:lnTo>
                    <a:lnTo>
                      <a:pt x="4" y="544"/>
                    </a:lnTo>
                    <a:lnTo>
                      <a:pt x="12" y="586"/>
                    </a:lnTo>
                    <a:lnTo>
                      <a:pt x="16" y="604"/>
                    </a:lnTo>
                    <a:lnTo>
                      <a:pt x="20" y="614"/>
                    </a:lnTo>
                    <a:lnTo>
                      <a:pt x="26" y="624"/>
                    </a:lnTo>
                    <a:lnTo>
                      <a:pt x="34" y="636"/>
                    </a:lnTo>
                    <a:lnTo>
                      <a:pt x="42" y="648"/>
                    </a:lnTo>
                    <a:lnTo>
                      <a:pt x="54" y="660"/>
                    </a:lnTo>
                    <a:lnTo>
                      <a:pt x="70" y="672"/>
                    </a:lnTo>
                    <a:lnTo>
                      <a:pt x="88" y="684"/>
                    </a:lnTo>
                    <a:lnTo>
                      <a:pt x="110" y="694"/>
                    </a:lnTo>
                    <a:lnTo>
                      <a:pt x="136" y="704"/>
                    </a:lnTo>
                    <a:lnTo>
                      <a:pt x="168" y="714"/>
                    </a:lnTo>
                    <a:lnTo>
                      <a:pt x="204" y="722"/>
                    </a:lnTo>
                    <a:lnTo>
                      <a:pt x="244" y="728"/>
                    </a:lnTo>
                    <a:lnTo>
                      <a:pt x="290" y="734"/>
                    </a:lnTo>
                    <a:lnTo>
                      <a:pt x="342" y="736"/>
                    </a:lnTo>
                    <a:lnTo>
                      <a:pt x="394" y="738"/>
                    </a:lnTo>
                    <a:lnTo>
                      <a:pt x="440" y="736"/>
                    </a:lnTo>
                    <a:lnTo>
                      <a:pt x="482" y="732"/>
                    </a:lnTo>
                    <a:lnTo>
                      <a:pt x="518" y="728"/>
                    </a:lnTo>
                    <a:lnTo>
                      <a:pt x="548" y="720"/>
                    </a:lnTo>
                    <a:lnTo>
                      <a:pt x="576" y="712"/>
                    </a:lnTo>
                    <a:lnTo>
                      <a:pt x="598" y="704"/>
                    </a:lnTo>
                    <a:lnTo>
                      <a:pt x="618" y="694"/>
                    </a:lnTo>
                    <a:lnTo>
                      <a:pt x="634" y="684"/>
                    </a:lnTo>
                    <a:lnTo>
                      <a:pt x="648" y="672"/>
                    </a:lnTo>
                    <a:lnTo>
                      <a:pt x="658" y="660"/>
                    </a:lnTo>
                    <a:lnTo>
                      <a:pt x="666" y="650"/>
                    </a:lnTo>
                    <a:lnTo>
                      <a:pt x="672" y="640"/>
                    </a:lnTo>
                    <a:lnTo>
                      <a:pt x="676" y="628"/>
                    </a:lnTo>
                    <a:lnTo>
                      <a:pt x="682" y="612"/>
                    </a:lnTo>
                    <a:lnTo>
                      <a:pt x="694" y="570"/>
                    </a:lnTo>
                    <a:lnTo>
                      <a:pt x="700" y="530"/>
                    </a:lnTo>
                    <a:lnTo>
                      <a:pt x="704" y="488"/>
                    </a:lnTo>
                    <a:lnTo>
                      <a:pt x="704" y="444"/>
                    </a:lnTo>
                    <a:lnTo>
                      <a:pt x="702" y="402"/>
                    </a:lnTo>
                    <a:lnTo>
                      <a:pt x="696" y="360"/>
                    </a:lnTo>
                    <a:lnTo>
                      <a:pt x="688" y="318"/>
                    </a:lnTo>
                    <a:lnTo>
                      <a:pt x="676" y="276"/>
                    </a:lnTo>
                    <a:lnTo>
                      <a:pt x="660" y="236"/>
                    </a:lnTo>
                    <a:lnTo>
                      <a:pt x="642" y="198"/>
                    </a:lnTo>
                    <a:lnTo>
                      <a:pt x="622" y="160"/>
                    </a:lnTo>
                    <a:lnTo>
                      <a:pt x="598" y="126"/>
                    </a:lnTo>
                    <a:lnTo>
                      <a:pt x="572" y="92"/>
                    </a:lnTo>
                    <a:lnTo>
                      <a:pt x="542" y="60"/>
                    </a:lnTo>
                    <a:lnTo>
                      <a:pt x="510" y="32"/>
                    </a:lnTo>
                    <a:lnTo>
                      <a:pt x="474" y="8"/>
                    </a:lnTo>
                    <a:lnTo>
                      <a:pt x="370" y="4"/>
                    </a:lnTo>
                    <a:close/>
                  </a:path>
                </a:pathLst>
              </a:custGeom>
              <a:solidFill>
                <a:srgbClr val="FECF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mtClean="0">
                  <a:solidFill>
                    <a:prstClr val="black"/>
                  </a:solidFill>
                  <a:latin typeface="Montserrat Light" pitchFamily="50" charset="0"/>
                </a:endParaRPr>
              </a:p>
            </p:txBody>
          </p:sp>
          <p:sp>
            <p:nvSpPr>
              <p:cNvPr id="81" name="Freeform 26"/>
              <p:cNvSpPr>
                <a:spLocks noEditPoints="1"/>
              </p:cNvSpPr>
              <p:nvPr/>
            </p:nvSpPr>
            <p:spPr bwMode="auto">
              <a:xfrm>
                <a:off x="6387747" y="4169833"/>
                <a:ext cx="256996" cy="470394"/>
              </a:xfrm>
              <a:custGeom>
                <a:avLst/>
                <a:gdLst>
                  <a:gd name="T0" fmla="*/ 112436 w 224"/>
                  <a:gd name="T1" fmla="*/ 247817 h 410"/>
                  <a:gd name="T2" fmla="*/ 89490 w 224"/>
                  <a:gd name="T3" fmla="*/ 238639 h 410"/>
                  <a:gd name="T4" fmla="*/ 52776 w 224"/>
                  <a:gd name="T5" fmla="*/ 215693 h 410"/>
                  <a:gd name="T6" fmla="*/ 39008 w 224"/>
                  <a:gd name="T7" fmla="*/ 201925 h 410"/>
                  <a:gd name="T8" fmla="*/ 22946 w 224"/>
                  <a:gd name="T9" fmla="*/ 167506 h 410"/>
                  <a:gd name="T10" fmla="*/ 18357 w 224"/>
                  <a:gd name="T11" fmla="*/ 128498 h 410"/>
                  <a:gd name="T12" fmla="*/ 20651 w 224"/>
                  <a:gd name="T13" fmla="*/ 107846 h 410"/>
                  <a:gd name="T14" fmla="*/ 34419 w 224"/>
                  <a:gd name="T15" fmla="*/ 71133 h 410"/>
                  <a:gd name="T16" fmla="*/ 48187 w 224"/>
                  <a:gd name="T17" fmla="*/ 57365 h 410"/>
                  <a:gd name="T18" fmla="*/ 80311 w 224"/>
                  <a:gd name="T19" fmla="*/ 34419 h 410"/>
                  <a:gd name="T20" fmla="*/ 121614 w 224"/>
                  <a:gd name="T21" fmla="*/ 25241 h 410"/>
                  <a:gd name="T22" fmla="*/ 160623 w 224"/>
                  <a:gd name="T23" fmla="*/ 0 h 410"/>
                  <a:gd name="T24" fmla="*/ 158328 w 224"/>
                  <a:gd name="T25" fmla="*/ 27535 h 410"/>
                  <a:gd name="T26" fmla="*/ 197336 w 224"/>
                  <a:gd name="T27" fmla="*/ 39008 h 410"/>
                  <a:gd name="T28" fmla="*/ 224871 w 224"/>
                  <a:gd name="T29" fmla="*/ 57365 h 410"/>
                  <a:gd name="T30" fmla="*/ 236345 w 224"/>
                  <a:gd name="T31" fmla="*/ 71133 h 410"/>
                  <a:gd name="T32" fmla="*/ 250112 w 224"/>
                  <a:gd name="T33" fmla="*/ 103257 h 410"/>
                  <a:gd name="T34" fmla="*/ 185863 w 224"/>
                  <a:gd name="T35" fmla="*/ 128498 h 410"/>
                  <a:gd name="T36" fmla="*/ 183569 w 224"/>
                  <a:gd name="T37" fmla="*/ 114730 h 410"/>
                  <a:gd name="T38" fmla="*/ 167506 w 224"/>
                  <a:gd name="T39" fmla="*/ 91784 h 410"/>
                  <a:gd name="T40" fmla="*/ 153739 w 224"/>
                  <a:gd name="T41" fmla="*/ 188158 h 410"/>
                  <a:gd name="T42" fmla="*/ 181274 w 224"/>
                  <a:gd name="T43" fmla="*/ 197336 h 410"/>
                  <a:gd name="T44" fmla="*/ 224871 w 224"/>
                  <a:gd name="T45" fmla="*/ 222577 h 410"/>
                  <a:gd name="T46" fmla="*/ 236345 w 224"/>
                  <a:gd name="T47" fmla="*/ 236344 h 410"/>
                  <a:gd name="T48" fmla="*/ 252407 w 224"/>
                  <a:gd name="T49" fmla="*/ 266174 h 410"/>
                  <a:gd name="T50" fmla="*/ 256996 w 224"/>
                  <a:gd name="T51" fmla="*/ 305182 h 410"/>
                  <a:gd name="T52" fmla="*/ 254701 w 224"/>
                  <a:gd name="T53" fmla="*/ 328128 h 410"/>
                  <a:gd name="T54" fmla="*/ 238639 w 224"/>
                  <a:gd name="T55" fmla="*/ 367137 h 410"/>
                  <a:gd name="T56" fmla="*/ 224871 w 224"/>
                  <a:gd name="T57" fmla="*/ 385494 h 410"/>
                  <a:gd name="T58" fmla="*/ 190452 w 224"/>
                  <a:gd name="T59" fmla="*/ 410734 h 410"/>
                  <a:gd name="T60" fmla="*/ 144560 w 224"/>
                  <a:gd name="T61" fmla="*/ 422207 h 410"/>
                  <a:gd name="T62" fmla="*/ 103257 w 224"/>
                  <a:gd name="T63" fmla="*/ 470394 h 410"/>
                  <a:gd name="T64" fmla="*/ 105552 w 224"/>
                  <a:gd name="T65" fmla="*/ 422207 h 410"/>
                  <a:gd name="T66" fmla="*/ 64249 w 224"/>
                  <a:gd name="T67" fmla="*/ 408440 h 410"/>
                  <a:gd name="T68" fmla="*/ 32124 w 224"/>
                  <a:gd name="T69" fmla="*/ 385494 h 410"/>
                  <a:gd name="T70" fmla="*/ 20651 w 224"/>
                  <a:gd name="T71" fmla="*/ 369431 h 410"/>
                  <a:gd name="T72" fmla="*/ 4589 w 224"/>
                  <a:gd name="T73" fmla="*/ 328128 h 410"/>
                  <a:gd name="T74" fmla="*/ 68838 w 224"/>
                  <a:gd name="T75" fmla="*/ 298299 h 410"/>
                  <a:gd name="T76" fmla="*/ 73427 w 224"/>
                  <a:gd name="T77" fmla="*/ 318950 h 410"/>
                  <a:gd name="T78" fmla="*/ 82606 w 224"/>
                  <a:gd name="T79" fmla="*/ 335012 h 410"/>
                  <a:gd name="T80" fmla="*/ 107847 w 224"/>
                  <a:gd name="T81" fmla="*/ 357958 h 410"/>
                  <a:gd name="T82" fmla="*/ 119320 w 224"/>
                  <a:gd name="T83" fmla="*/ 82606 h 410"/>
                  <a:gd name="T84" fmla="*/ 119320 w 224"/>
                  <a:gd name="T85" fmla="*/ 82606 h 410"/>
                  <a:gd name="T86" fmla="*/ 94079 w 224"/>
                  <a:gd name="T87" fmla="*/ 98668 h 410"/>
                  <a:gd name="T88" fmla="*/ 87195 w 224"/>
                  <a:gd name="T89" fmla="*/ 112436 h 410"/>
                  <a:gd name="T90" fmla="*/ 82606 w 224"/>
                  <a:gd name="T91" fmla="*/ 126203 h 410"/>
                  <a:gd name="T92" fmla="*/ 89490 w 224"/>
                  <a:gd name="T93" fmla="*/ 153739 h 410"/>
                  <a:gd name="T94" fmla="*/ 100963 w 224"/>
                  <a:gd name="T95" fmla="*/ 165212 h 410"/>
                  <a:gd name="T96" fmla="*/ 119320 w 224"/>
                  <a:gd name="T97" fmla="*/ 82606 h 410"/>
                  <a:gd name="T98" fmla="*/ 146855 w 224"/>
                  <a:gd name="T99" fmla="*/ 364842 h 410"/>
                  <a:gd name="T100" fmla="*/ 156033 w 224"/>
                  <a:gd name="T101" fmla="*/ 362548 h 410"/>
                  <a:gd name="T102" fmla="*/ 172096 w 224"/>
                  <a:gd name="T103" fmla="*/ 353369 h 410"/>
                  <a:gd name="T104" fmla="*/ 178979 w 224"/>
                  <a:gd name="T105" fmla="*/ 346485 h 410"/>
                  <a:gd name="T106" fmla="*/ 188158 w 224"/>
                  <a:gd name="T107" fmla="*/ 330423 h 410"/>
                  <a:gd name="T108" fmla="*/ 192747 w 224"/>
                  <a:gd name="T109" fmla="*/ 312066 h 410"/>
                  <a:gd name="T110" fmla="*/ 192747 w 224"/>
                  <a:gd name="T111" fmla="*/ 305182 h 410"/>
                  <a:gd name="T112" fmla="*/ 188158 w 224"/>
                  <a:gd name="T113" fmla="*/ 289120 h 410"/>
                  <a:gd name="T114" fmla="*/ 183569 w 224"/>
                  <a:gd name="T115" fmla="*/ 282236 h 410"/>
                  <a:gd name="T116" fmla="*/ 169801 w 224"/>
                  <a:gd name="T117" fmla="*/ 270763 h 410"/>
                  <a:gd name="T118" fmla="*/ 146855 w 224"/>
                  <a:gd name="T119" fmla="*/ 364842 h 410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0" t="0" r="r" b="b"/>
                <a:pathLst>
                  <a:path w="224" h="410">
                    <a:moveTo>
                      <a:pt x="94" y="312"/>
                    </a:moveTo>
                    <a:lnTo>
                      <a:pt x="98" y="216"/>
                    </a:lnTo>
                    <a:lnTo>
                      <a:pt x="78" y="208"/>
                    </a:lnTo>
                    <a:lnTo>
                      <a:pt x="60" y="198"/>
                    </a:lnTo>
                    <a:lnTo>
                      <a:pt x="46" y="188"/>
                    </a:lnTo>
                    <a:lnTo>
                      <a:pt x="34" y="176"/>
                    </a:lnTo>
                    <a:lnTo>
                      <a:pt x="26" y="162"/>
                    </a:lnTo>
                    <a:lnTo>
                      <a:pt x="20" y="146"/>
                    </a:lnTo>
                    <a:lnTo>
                      <a:pt x="16" y="130"/>
                    </a:lnTo>
                    <a:lnTo>
                      <a:pt x="16" y="112"/>
                    </a:lnTo>
                    <a:lnTo>
                      <a:pt x="18" y="94"/>
                    </a:lnTo>
                    <a:lnTo>
                      <a:pt x="22" y="76"/>
                    </a:lnTo>
                    <a:lnTo>
                      <a:pt x="30" y="62"/>
                    </a:lnTo>
                    <a:lnTo>
                      <a:pt x="42" y="50"/>
                    </a:lnTo>
                    <a:lnTo>
                      <a:pt x="54" y="38"/>
                    </a:lnTo>
                    <a:lnTo>
                      <a:pt x="70" y="30"/>
                    </a:lnTo>
                    <a:lnTo>
                      <a:pt x="86" y="24"/>
                    </a:lnTo>
                    <a:lnTo>
                      <a:pt x="106" y="22"/>
                    </a:lnTo>
                    <a:lnTo>
                      <a:pt x="106" y="0"/>
                    </a:lnTo>
                    <a:lnTo>
                      <a:pt x="140" y="0"/>
                    </a:lnTo>
                    <a:lnTo>
                      <a:pt x="138" y="24"/>
                    </a:lnTo>
                    <a:lnTo>
                      <a:pt x="156" y="28"/>
                    </a:lnTo>
                    <a:lnTo>
                      <a:pt x="172" y="34"/>
                    </a:lnTo>
                    <a:lnTo>
                      <a:pt x="184" y="40"/>
                    </a:lnTo>
                    <a:lnTo>
                      <a:pt x="196" y="50"/>
                    </a:lnTo>
                    <a:lnTo>
                      <a:pt x="206" y="62"/>
                    </a:lnTo>
                    <a:lnTo>
                      <a:pt x="212" y="76"/>
                    </a:lnTo>
                    <a:lnTo>
                      <a:pt x="218" y="90"/>
                    </a:lnTo>
                    <a:lnTo>
                      <a:pt x="222" y="106"/>
                    </a:lnTo>
                    <a:lnTo>
                      <a:pt x="162" y="112"/>
                    </a:lnTo>
                    <a:lnTo>
                      <a:pt x="160" y="100"/>
                    </a:lnTo>
                    <a:lnTo>
                      <a:pt x="154" y="88"/>
                    </a:lnTo>
                    <a:lnTo>
                      <a:pt x="146" y="80"/>
                    </a:lnTo>
                    <a:lnTo>
                      <a:pt x="136" y="74"/>
                    </a:lnTo>
                    <a:lnTo>
                      <a:pt x="134" y="164"/>
                    </a:lnTo>
                    <a:lnTo>
                      <a:pt x="158" y="172"/>
                    </a:lnTo>
                    <a:lnTo>
                      <a:pt x="178" y="182"/>
                    </a:lnTo>
                    <a:lnTo>
                      <a:pt x="196" y="194"/>
                    </a:lnTo>
                    <a:lnTo>
                      <a:pt x="206" y="206"/>
                    </a:lnTo>
                    <a:lnTo>
                      <a:pt x="216" y="218"/>
                    </a:lnTo>
                    <a:lnTo>
                      <a:pt x="220" y="232"/>
                    </a:lnTo>
                    <a:lnTo>
                      <a:pt x="224" y="248"/>
                    </a:lnTo>
                    <a:lnTo>
                      <a:pt x="224" y="266"/>
                    </a:lnTo>
                    <a:lnTo>
                      <a:pt x="222" y="286"/>
                    </a:lnTo>
                    <a:lnTo>
                      <a:pt x="216" y="304"/>
                    </a:lnTo>
                    <a:lnTo>
                      <a:pt x="208" y="320"/>
                    </a:lnTo>
                    <a:lnTo>
                      <a:pt x="196" y="336"/>
                    </a:lnTo>
                    <a:lnTo>
                      <a:pt x="182" y="348"/>
                    </a:lnTo>
                    <a:lnTo>
                      <a:pt x="166" y="358"/>
                    </a:lnTo>
                    <a:lnTo>
                      <a:pt x="146" y="364"/>
                    </a:lnTo>
                    <a:lnTo>
                      <a:pt x="126" y="368"/>
                    </a:lnTo>
                    <a:lnTo>
                      <a:pt x="124" y="410"/>
                    </a:lnTo>
                    <a:lnTo>
                      <a:pt x="90" y="410"/>
                    </a:lnTo>
                    <a:lnTo>
                      <a:pt x="92" y="368"/>
                    </a:lnTo>
                    <a:lnTo>
                      <a:pt x="74" y="362"/>
                    </a:lnTo>
                    <a:lnTo>
                      <a:pt x="56" y="356"/>
                    </a:lnTo>
                    <a:lnTo>
                      <a:pt x="42" y="348"/>
                    </a:lnTo>
                    <a:lnTo>
                      <a:pt x="28" y="336"/>
                    </a:lnTo>
                    <a:lnTo>
                      <a:pt x="18" y="322"/>
                    </a:lnTo>
                    <a:lnTo>
                      <a:pt x="10" y="306"/>
                    </a:lnTo>
                    <a:lnTo>
                      <a:pt x="4" y="286"/>
                    </a:lnTo>
                    <a:lnTo>
                      <a:pt x="0" y="264"/>
                    </a:lnTo>
                    <a:lnTo>
                      <a:pt x="60" y="260"/>
                    </a:lnTo>
                    <a:lnTo>
                      <a:pt x="64" y="278"/>
                    </a:lnTo>
                    <a:lnTo>
                      <a:pt x="72" y="292"/>
                    </a:lnTo>
                    <a:lnTo>
                      <a:pt x="82" y="304"/>
                    </a:lnTo>
                    <a:lnTo>
                      <a:pt x="94" y="312"/>
                    </a:lnTo>
                    <a:close/>
                    <a:moveTo>
                      <a:pt x="104" y="72"/>
                    </a:moveTo>
                    <a:lnTo>
                      <a:pt x="104" y="72"/>
                    </a:lnTo>
                    <a:lnTo>
                      <a:pt x="92" y="78"/>
                    </a:lnTo>
                    <a:lnTo>
                      <a:pt x="82" y="86"/>
                    </a:lnTo>
                    <a:lnTo>
                      <a:pt x="76" y="98"/>
                    </a:lnTo>
                    <a:lnTo>
                      <a:pt x="72" y="110"/>
                    </a:lnTo>
                    <a:lnTo>
                      <a:pt x="74" y="122"/>
                    </a:lnTo>
                    <a:lnTo>
                      <a:pt x="78" y="134"/>
                    </a:lnTo>
                    <a:lnTo>
                      <a:pt x="88" y="144"/>
                    </a:lnTo>
                    <a:lnTo>
                      <a:pt x="100" y="152"/>
                    </a:lnTo>
                    <a:lnTo>
                      <a:pt x="104" y="72"/>
                    </a:lnTo>
                    <a:close/>
                    <a:moveTo>
                      <a:pt x="128" y="318"/>
                    </a:moveTo>
                    <a:lnTo>
                      <a:pt x="128" y="318"/>
                    </a:lnTo>
                    <a:lnTo>
                      <a:pt x="136" y="316"/>
                    </a:lnTo>
                    <a:lnTo>
                      <a:pt x="144" y="312"/>
                    </a:lnTo>
                    <a:lnTo>
                      <a:pt x="150" y="308"/>
                    </a:lnTo>
                    <a:lnTo>
                      <a:pt x="156" y="302"/>
                    </a:lnTo>
                    <a:lnTo>
                      <a:pt x="160" y="296"/>
                    </a:lnTo>
                    <a:lnTo>
                      <a:pt x="164" y="288"/>
                    </a:lnTo>
                    <a:lnTo>
                      <a:pt x="166" y="280"/>
                    </a:lnTo>
                    <a:lnTo>
                      <a:pt x="168" y="272"/>
                    </a:lnTo>
                    <a:lnTo>
                      <a:pt x="168" y="266"/>
                    </a:lnTo>
                    <a:lnTo>
                      <a:pt x="166" y="258"/>
                    </a:lnTo>
                    <a:lnTo>
                      <a:pt x="164" y="252"/>
                    </a:lnTo>
                    <a:lnTo>
                      <a:pt x="160" y="246"/>
                    </a:lnTo>
                    <a:lnTo>
                      <a:pt x="154" y="240"/>
                    </a:lnTo>
                    <a:lnTo>
                      <a:pt x="148" y="236"/>
                    </a:lnTo>
                    <a:lnTo>
                      <a:pt x="130" y="228"/>
                    </a:lnTo>
                    <a:lnTo>
                      <a:pt x="128" y="318"/>
                    </a:lnTo>
                    <a:close/>
                  </a:path>
                </a:pathLst>
              </a:custGeom>
              <a:solidFill>
                <a:srgbClr val="8057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mtClean="0">
                  <a:solidFill>
                    <a:prstClr val="black"/>
                  </a:solidFill>
                  <a:latin typeface="Montserrat Light" pitchFamily="50" charset="0"/>
                </a:endParaRPr>
              </a:p>
            </p:txBody>
          </p:sp>
          <p:sp>
            <p:nvSpPr>
              <p:cNvPr id="82" name="Freeform 27"/>
              <p:cNvSpPr>
                <a:spLocks/>
              </p:cNvSpPr>
              <p:nvPr/>
            </p:nvSpPr>
            <p:spPr bwMode="auto">
              <a:xfrm>
                <a:off x="6298257" y="3761394"/>
                <a:ext cx="240934" cy="224871"/>
              </a:xfrm>
              <a:custGeom>
                <a:avLst/>
                <a:gdLst>
                  <a:gd name="T0" fmla="*/ 240934 w 210"/>
                  <a:gd name="T1" fmla="*/ 224871 h 196"/>
                  <a:gd name="T2" fmla="*/ 185863 w 210"/>
                  <a:gd name="T3" fmla="*/ 0 h 196"/>
                  <a:gd name="T4" fmla="*/ 185863 w 210"/>
                  <a:gd name="T5" fmla="*/ 0 h 196"/>
                  <a:gd name="T6" fmla="*/ 146855 w 210"/>
                  <a:gd name="T7" fmla="*/ 9178 h 196"/>
                  <a:gd name="T8" fmla="*/ 107847 w 210"/>
                  <a:gd name="T9" fmla="*/ 22946 h 196"/>
                  <a:gd name="T10" fmla="*/ 71133 w 210"/>
                  <a:gd name="T11" fmla="*/ 39008 h 196"/>
                  <a:gd name="T12" fmla="*/ 71133 w 210"/>
                  <a:gd name="T13" fmla="*/ 39008 h 196"/>
                  <a:gd name="T14" fmla="*/ 39008 w 210"/>
                  <a:gd name="T15" fmla="*/ 55070 h 196"/>
                  <a:gd name="T16" fmla="*/ 16062 w 210"/>
                  <a:gd name="T17" fmla="*/ 68838 h 196"/>
                  <a:gd name="T18" fmla="*/ 0 w 210"/>
                  <a:gd name="T19" fmla="*/ 80311 h 196"/>
                  <a:gd name="T20" fmla="*/ 126204 w 210"/>
                  <a:gd name="T21" fmla="*/ 217987 h 196"/>
                  <a:gd name="T22" fmla="*/ 174390 w 210"/>
                  <a:gd name="T23" fmla="*/ 220282 h 196"/>
                  <a:gd name="T24" fmla="*/ 240934 w 210"/>
                  <a:gd name="T25" fmla="*/ 224871 h 19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10" h="196">
                    <a:moveTo>
                      <a:pt x="210" y="196"/>
                    </a:moveTo>
                    <a:lnTo>
                      <a:pt x="162" y="0"/>
                    </a:lnTo>
                    <a:lnTo>
                      <a:pt x="128" y="8"/>
                    </a:lnTo>
                    <a:lnTo>
                      <a:pt x="94" y="20"/>
                    </a:lnTo>
                    <a:lnTo>
                      <a:pt x="62" y="34"/>
                    </a:lnTo>
                    <a:lnTo>
                      <a:pt x="34" y="48"/>
                    </a:lnTo>
                    <a:lnTo>
                      <a:pt x="14" y="60"/>
                    </a:lnTo>
                    <a:lnTo>
                      <a:pt x="0" y="70"/>
                    </a:lnTo>
                    <a:lnTo>
                      <a:pt x="110" y="190"/>
                    </a:lnTo>
                    <a:lnTo>
                      <a:pt x="152" y="192"/>
                    </a:lnTo>
                    <a:lnTo>
                      <a:pt x="210" y="196"/>
                    </a:lnTo>
                    <a:close/>
                  </a:path>
                </a:pathLst>
              </a:custGeom>
              <a:solidFill>
                <a:srgbClr val="FECF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mtClean="0">
                  <a:solidFill>
                    <a:prstClr val="black"/>
                  </a:solidFill>
                  <a:latin typeface="Montserrat Light" pitchFamily="50" charset="0"/>
                </a:endParaRPr>
              </a:p>
            </p:txBody>
          </p:sp>
          <p:sp>
            <p:nvSpPr>
              <p:cNvPr id="83" name="Freeform 28"/>
              <p:cNvSpPr>
                <a:spLocks/>
              </p:cNvSpPr>
              <p:nvPr/>
            </p:nvSpPr>
            <p:spPr bwMode="auto">
              <a:xfrm>
                <a:off x="6435934" y="3761394"/>
                <a:ext cx="59660" cy="91784"/>
              </a:xfrm>
              <a:custGeom>
                <a:avLst/>
                <a:gdLst>
                  <a:gd name="T0" fmla="*/ 59660 w 52"/>
                  <a:gd name="T1" fmla="*/ 52776 h 80"/>
                  <a:gd name="T2" fmla="*/ 59660 w 52"/>
                  <a:gd name="T3" fmla="*/ 52776 h 80"/>
                  <a:gd name="T4" fmla="*/ 59660 w 52"/>
                  <a:gd name="T5" fmla="*/ 43597 h 80"/>
                  <a:gd name="T6" fmla="*/ 55071 w 52"/>
                  <a:gd name="T7" fmla="*/ 25241 h 80"/>
                  <a:gd name="T8" fmla="*/ 48187 w 52"/>
                  <a:gd name="T9" fmla="*/ 0 h 80"/>
                  <a:gd name="T10" fmla="*/ 0 w 52"/>
                  <a:gd name="T11" fmla="*/ 43597 h 80"/>
                  <a:gd name="T12" fmla="*/ 11473 w 52"/>
                  <a:gd name="T13" fmla="*/ 91784 h 80"/>
                  <a:gd name="T14" fmla="*/ 59660 w 52"/>
                  <a:gd name="T15" fmla="*/ 52776 h 8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52" h="80">
                    <a:moveTo>
                      <a:pt x="52" y="46"/>
                    </a:moveTo>
                    <a:lnTo>
                      <a:pt x="52" y="46"/>
                    </a:lnTo>
                    <a:lnTo>
                      <a:pt x="52" y="38"/>
                    </a:lnTo>
                    <a:lnTo>
                      <a:pt x="48" y="22"/>
                    </a:lnTo>
                    <a:lnTo>
                      <a:pt x="42" y="0"/>
                    </a:lnTo>
                    <a:lnTo>
                      <a:pt x="0" y="38"/>
                    </a:lnTo>
                    <a:lnTo>
                      <a:pt x="10" y="80"/>
                    </a:lnTo>
                    <a:lnTo>
                      <a:pt x="52" y="46"/>
                    </a:lnTo>
                    <a:close/>
                  </a:path>
                </a:pathLst>
              </a:custGeom>
              <a:solidFill>
                <a:srgbClr val="B995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mtClean="0">
                  <a:solidFill>
                    <a:prstClr val="black"/>
                  </a:solidFill>
                  <a:latin typeface="Montserrat Light" pitchFamily="50" charset="0"/>
                </a:endParaRPr>
              </a:p>
            </p:txBody>
          </p:sp>
          <p:sp>
            <p:nvSpPr>
              <p:cNvPr id="84" name="Freeform 29"/>
              <p:cNvSpPr>
                <a:spLocks/>
              </p:cNvSpPr>
              <p:nvPr/>
            </p:nvSpPr>
            <p:spPr bwMode="auto">
              <a:xfrm>
                <a:off x="6435934" y="3768278"/>
                <a:ext cx="165212" cy="236344"/>
              </a:xfrm>
              <a:custGeom>
                <a:avLst/>
                <a:gdLst>
                  <a:gd name="T0" fmla="*/ 0 w 144"/>
                  <a:gd name="T1" fmla="*/ 36714 h 206"/>
                  <a:gd name="T2" fmla="*/ 0 w 144"/>
                  <a:gd name="T3" fmla="*/ 36714 h 206"/>
                  <a:gd name="T4" fmla="*/ 0 w 144"/>
                  <a:gd name="T5" fmla="*/ 34419 h 206"/>
                  <a:gd name="T6" fmla="*/ 6884 w 144"/>
                  <a:gd name="T7" fmla="*/ 32124 h 206"/>
                  <a:gd name="T8" fmla="*/ 25241 w 144"/>
                  <a:gd name="T9" fmla="*/ 25241 h 206"/>
                  <a:gd name="T10" fmla="*/ 82606 w 144"/>
                  <a:gd name="T11" fmla="*/ 11473 h 206"/>
                  <a:gd name="T12" fmla="*/ 139971 w 144"/>
                  <a:gd name="T13" fmla="*/ 2295 h 206"/>
                  <a:gd name="T14" fmla="*/ 158328 w 144"/>
                  <a:gd name="T15" fmla="*/ 0 h 206"/>
                  <a:gd name="T16" fmla="*/ 162917 w 144"/>
                  <a:gd name="T17" fmla="*/ 0 h 206"/>
                  <a:gd name="T18" fmla="*/ 165212 w 144"/>
                  <a:gd name="T19" fmla="*/ 2295 h 206"/>
                  <a:gd name="T20" fmla="*/ 165212 w 144"/>
                  <a:gd name="T21" fmla="*/ 2295 h 206"/>
                  <a:gd name="T22" fmla="*/ 160623 w 144"/>
                  <a:gd name="T23" fmla="*/ 117025 h 206"/>
                  <a:gd name="T24" fmla="*/ 156034 w 144"/>
                  <a:gd name="T25" fmla="*/ 190452 h 206"/>
                  <a:gd name="T26" fmla="*/ 153739 w 144"/>
                  <a:gd name="T27" fmla="*/ 215693 h 206"/>
                  <a:gd name="T28" fmla="*/ 151444 w 144"/>
                  <a:gd name="T29" fmla="*/ 224871 h 206"/>
                  <a:gd name="T30" fmla="*/ 151444 w 144"/>
                  <a:gd name="T31" fmla="*/ 224871 h 206"/>
                  <a:gd name="T32" fmla="*/ 130793 w 144"/>
                  <a:gd name="T33" fmla="*/ 227166 h 206"/>
                  <a:gd name="T34" fmla="*/ 94079 w 144"/>
                  <a:gd name="T35" fmla="*/ 231755 h 206"/>
                  <a:gd name="T36" fmla="*/ 59660 w 144"/>
                  <a:gd name="T37" fmla="*/ 236344 h 206"/>
                  <a:gd name="T38" fmla="*/ 48187 w 144"/>
                  <a:gd name="T39" fmla="*/ 236344 h 206"/>
                  <a:gd name="T40" fmla="*/ 45892 w 144"/>
                  <a:gd name="T41" fmla="*/ 236344 h 206"/>
                  <a:gd name="T42" fmla="*/ 43598 w 144"/>
                  <a:gd name="T43" fmla="*/ 236344 h 206"/>
                  <a:gd name="T44" fmla="*/ 43598 w 144"/>
                  <a:gd name="T45" fmla="*/ 236344 h 206"/>
                  <a:gd name="T46" fmla="*/ 43598 w 144"/>
                  <a:gd name="T47" fmla="*/ 224871 h 206"/>
                  <a:gd name="T48" fmla="*/ 39008 w 144"/>
                  <a:gd name="T49" fmla="*/ 201925 h 206"/>
                  <a:gd name="T50" fmla="*/ 22946 w 144"/>
                  <a:gd name="T51" fmla="*/ 133087 h 206"/>
                  <a:gd name="T52" fmla="*/ 0 w 144"/>
                  <a:gd name="T53" fmla="*/ 36714 h 206"/>
                  <a:gd name="T54" fmla="*/ 0 w 144"/>
                  <a:gd name="T55" fmla="*/ 36714 h 20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144" h="206">
                    <a:moveTo>
                      <a:pt x="0" y="32"/>
                    </a:moveTo>
                    <a:lnTo>
                      <a:pt x="0" y="32"/>
                    </a:lnTo>
                    <a:lnTo>
                      <a:pt x="0" y="30"/>
                    </a:lnTo>
                    <a:lnTo>
                      <a:pt x="6" y="28"/>
                    </a:lnTo>
                    <a:lnTo>
                      <a:pt x="22" y="22"/>
                    </a:lnTo>
                    <a:lnTo>
                      <a:pt x="72" y="10"/>
                    </a:lnTo>
                    <a:lnTo>
                      <a:pt x="122" y="2"/>
                    </a:lnTo>
                    <a:lnTo>
                      <a:pt x="138" y="0"/>
                    </a:lnTo>
                    <a:lnTo>
                      <a:pt x="142" y="0"/>
                    </a:lnTo>
                    <a:lnTo>
                      <a:pt x="144" y="2"/>
                    </a:lnTo>
                    <a:lnTo>
                      <a:pt x="140" y="102"/>
                    </a:lnTo>
                    <a:lnTo>
                      <a:pt x="136" y="166"/>
                    </a:lnTo>
                    <a:lnTo>
                      <a:pt x="134" y="188"/>
                    </a:lnTo>
                    <a:lnTo>
                      <a:pt x="132" y="196"/>
                    </a:lnTo>
                    <a:lnTo>
                      <a:pt x="114" y="198"/>
                    </a:lnTo>
                    <a:lnTo>
                      <a:pt x="82" y="202"/>
                    </a:lnTo>
                    <a:lnTo>
                      <a:pt x="52" y="206"/>
                    </a:lnTo>
                    <a:lnTo>
                      <a:pt x="42" y="206"/>
                    </a:lnTo>
                    <a:lnTo>
                      <a:pt x="40" y="206"/>
                    </a:lnTo>
                    <a:lnTo>
                      <a:pt x="38" y="206"/>
                    </a:lnTo>
                    <a:lnTo>
                      <a:pt x="38" y="196"/>
                    </a:lnTo>
                    <a:lnTo>
                      <a:pt x="34" y="176"/>
                    </a:lnTo>
                    <a:lnTo>
                      <a:pt x="20" y="116"/>
                    </a:ln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E2B6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mtClean="0">
                  <a:solidFill>
                    <a:prstClr val="black"/>
                  </a:solidFill>
                  <a:latin typeface="Montserrat Light" pitchFamily="50" charset="0"/>
                </a:endParaRPr>
              </a:p>
            </p:txBody>
          </p:sp>
          <p:sp>
            <p:nvSpPr>
              <p:cNvPr id="85" name="Freeform 30"/>
              <p:cNvSpPr>
                <a:spLocks/>
              </p:cNvSpPr>
              <p:nvPr/>
            </p:nvSpPr>
            <p:spPr bwMode="auto">
              <a:xfrm>
                <a:off x="6552959" y="3770572"/>
                <a:ext cx="48187" cy="89490"/>
              </a:xfrm>
              <a:custGeom>
                <a:avLst/>
                <a:gdLst>
                  <a:gd name="T0" fmla="*/ 0 w 42"/>
                  <a:gd name="T1" fmla="*/ 89490 h 78"/>
                  <a:gd name="T2" fmla="*/ 2295 w 42"/>
                  <a:gd name="T3" fmla="*/ 13768 h 78"/>
                  <a:gd name="T4" fmla="*/ 48187 w 42"/>
                  <a:gd name="T5" fmla="*/ 0 h 78"/>
                  <a:gd name="T6" fmla="*/ 45892 w 42"/>
                  <a:gd name="T7" fmla="*/ 55071 h 78"/>
                  <a:gd name="T8" fmla="*/ 0 w 42"/>
                  <a:gd name="T9" fmla="*/ 89490 h 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2" h="78">
                    <a:moveTo>
                      <a:pt x="0" y="78"/>
                    </a:moveTo>
                    <a:lnTo>
                      <a:pt x="2" y="12"/>
                    </a:lnTo>
                    <a:lnTo>
                      <a:pt x="42" y="0"/>
                    </a:lnTo>
                    <a:lnTo>
                      <a:pt x="40" y="48"/>
                    </a:lnTo>
                    <a:lnTo>
                      <a:pt x="0" y="78"/>
                    </a:lnTo>
                    <a:close/>
                  </a:path>
                </a:pathLst>
              </a:custGeom>
              <a:solidFill>
                <a:srgbClr val="B995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mtClean="0">
                  <a:solidFill>
                    <a:prstClr val="black"/>
                  </a:solidFill>
                  <a:latin typeface="Montserrat Light" pitchFamily="50" charset="0"/>
                </a:endParaRPr>
              </a:p>
            </p:txBody>
          </p:sp>
          <p:sp>
            <p:nvSpPr>
              <p:cNvPr id="86" name="Freeform 31"/>
              <p:cNvSpPr>
                <a:spLocks/>
              </p:cNvSpPr>
              <p:nvPr/>
            </p:nvSpPr>
            <p:spPr bwMode="auto">
              <a:xfrm>
                <a:off x="6550664" y="3784340"/>
                <a:ext cx="213398" cy="215693"/>
              </a:xfrm>
              <a:custGeom>
                <a:avLst/>
                <a:gdLst>
                  <a:gd name="T0" fmla="*/ 4589 w 186"/>
                  <a:gd name="T1" fmla="*/ 0 h 188"/>
                  <a:gd name="T2" fmla="*/ 4589 w 186"/>
                  <a:gd name="T3" fmla="*/ 0 h 188"/>
                  <a:gd name="T4" fmla="*/ 45892 w 186"/>
                  <a:gd name="T5" fmla="*/ 4589 h 188"/>
                  <a:gd name="T6" fmla="*/ 119319 w 186"/>
                  <a:gd name="T7" fmla="*/ 16062 h 188"/>
                  <a:gd name="T8" fmla="*/ 185863 w 186"/>
                  <a:gd name="T9" fmla="*/ 25241 h 188"/>
                  <a:gd name="T10" fmla="*/ 206514 w 186"/>
                  <a:gd name="T11" fmla="*/ 29830 h 188"/>
                  <a:gd name="T12" fmla="*/ 213398 w 186"/>
                  <a:gd name="T13" fmla="*/ 32124 h 188"/>
                  <a:gd name="T14" fmla="*/ 213398 w 186"/>
                  <a:gd name="T15" fmla="*/ 32124 h 188"/>
                  <a:gd name="T16" fmla="*/ 206514 w 186"/>
                  <a:gd name="T17" fmla="*/ 41303 h 188"/>
                  <a:gd name="T18" fmla="*/ 192747 w 186"/>
                  <a:gd name="T19" fmla="*/ 59660 h 188"/>
                  <a:gd name="T20" fmla="*/ 151444 w 186"/>
                  <a:gd name="T21" fmla="*/ 119320 h 188"/>
                  <a:gd name="T22" fmla="*/ 112436 w 186"/>
                  <a:gd name="T23" fmla="*/ 181274 h 188"/>
                  <a:gd name="T24" fmla="*/ 98668 w 186"/>
                  <a:gd name="T25" fmla="*/ 201925 h 188"/>
                  <a:gd name="T26" fmla="*/ 94079 w 186"/>
                  <a:gd name="T27" fmla="*/ 213398 h 188"/>
                  <a:gd name="T28" fmla="*/ 94079 w 186"/>
                  <a:gd name="T29" fmla="*/ 213398 h 188"/>
                  <a:gd name="T30" fmla="*/ 94079 w 186"/>
                  <a:gd name="T31" fmla="*/ 215693 h 188"/>
                  <a:gd name="T32" fmla="*/ 89489 w 186"/>
                  <a:gd name="T33" fmla="*/ 215693 h 188"/>
                  <a:gd name="T34" fmla="*/ 80311 w 186"/>
                  <a:gd name="T35" fmla="*/ 215693 h 188"/>
                  <a:gd name="T36" fmla="*/ 45892 w 186"/>
                  <a:gd name="T37" fmla="*/ 211104 h 188"/>
                  <a:gd name="T38" fmla="*/ 0 w 186"/>
                  <a:gd name="T39" fmla="*/ 199631 h 188"/>
                  <a:gd name="T40" fmla="*/ 4589 w 186"/>
                  <a:gd name="T41" fmla="*/ 0 h 188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86" h="188">
                    <a:moveTo>
                      <a:pt x="4" y="0"/>
                    </a:moveTo>
                    <a:lnTo>
                      <a:pt x="4" y="0"/>
                    </a:lnTo>
                    <a:lnTo>
                      <a:pt x="40" y="4"/>
                    </a:lnTo>
                    <a:lnTo>
                      <a:pt x="104" y="14"/>
                    </a:lnTo>
                    <a:lnTo>
                      <a:pt x="162" y="22"/>
                    </a:lnTo>
                    <a:lnTo>
                      <a:pt x="180" y="26"/>
                    </a:lnTo>
                    <a:lnTo>
                      <a:pt x="186" y="28"/>
                    </a:lnTo>
                    <a:lnTo>
                      <a:pt x="180" y="36"/>
                    </a:lnTo>
                    <a:lnTo>
                      <a:pt x="168" y="52"/>
                    </a:lnTo>
                    <a:lnTo>
                      <a:pt x="132" y="104"/>
                    </a:lnTo>
                    <a:lnTo>
                      <a:pt x="98" y="158"/>
                    </a:lnTo>
                    <a:lnTo>
                      <a:pt x="86" y="176"/>
                    </a:lnTo>
                    <a:lnTo>
                      <a:pt x="82" y="186"/>
                    </a:lnTo>
                    <a:lnTo>
                      <a:pt x="82" y="188"/>
                    </a:lnTo>
                    <a:lnTo>
                      <a:pt x="78" y="188"/>
                    </a:lnTo>
                    <a:lnTo>
                      <a:pt x="70" y="188"/>
                    </a:lnTo>
                    <a:lnTo>
                      <a:pt x="40" y="184"/>
                    </a:lnTo>
                    <a:lnTo>
                      <a:pt x="0" y="174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FECF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mtClean="0">
                  <a:solidFill>
                    <a:prstClr val="black"/>
                  </a:solidFill>
                  <a:latin typeface="Montserrat Light" pitchFamily="50" charset="0"/>
                </a:endParaRPr>
              </a:p>
            </p:txBody>
          </p:sp>
          <p:sp>
            <p:nvSpPr>
              <p:cNvPr id="87" name="Freeform 32"/>
              <p:cNvSpPr>
                <a:spLocks/>
              </p:cNvSpPr>
              <p:nvPr/>
            </p:nvSpPr>
            <p:spPr bwMode="auto">
              <a:xfrm>
                <a:off x="6394631" y="3954141"/>
                <a:ext cx="275353" cy="61954"/>
              </a:xfrm>
              <a:custGeom>
                <a:avLst/>
                <a:gdLst>
                  <a:gd name="T0" fmla="*/ 0 w 240"/>
                  <a:gd name="T1" fmla="*/ 50481 h 54"/>
                  <a:gd name="T2" fmla="*/ 273058 w 240"/>
                  <a:gd name="T3" fmla="*/ 61954 h 54"/>
                  <a:gd name="T4" fmla="*/ 275353 w 240"/>
                  <a:gd name="T5" fmla="*/ 11473 h 54"/>
                  <a:gd name="T6" fmla="*/ 2295 w 240"/>
                  <a:gd name="T7" fmla="*/ 0 h 54"/>
                  <a:gd name="T8" fmla="*/ 0 w 240"/>
                  <a:gd name="T9" fmla="*/ 50481 h 5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40" h="54">
                    <a:moveTo>
                      <a:pt x="0" y="44"/>
                    </a:moveTo>
                    <a:lnTo>
                      <a:pt x="238" y="54"/>
                    </a:lnTo>
                    <a:lnTo>
                      <a:pt x="240" y="10"/>
                    </a:lnTo>
                    <a:lnTo>
                      <a:pt x="2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9D4C3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mtClean="0">
                  <a:solidFill>
                    <a:prstClr val="black"/>
                  </a:solidFill>
                  <a:latin typeface="Montserrat Light" pitchFamily="50" charset="0"/>
                </a:endParaRPr>
              </a:p>
            </p:txBody>
          </p:sp>
        </p:grpSp>
      </p:grpSp>
      <p:grpSp>
        <p:nvGrpSpPr>
          <p:cNvPr id="112" name="Group 111"/>
          <p:cNvGrpSpPr>
            <a:grpSpLocks/>
          </p:cNvGrpSpPr>
          <p:nvPr/>
        </p:nvGrpSpPr>
        <p:grpSpPr bwMode="auto">
          <a:xfrm rot="3752106">
            <a:off x="1679122" y="4391892"/>
            <a:ext cx="1050925" cy="449262"/>
            <a:chOff x="2946987" y="1674788"/>
            <a:chExt cx="3925888" cy="2093913"/>
          </a:xfrm>
        </p:grpSpPr>
        <p:sp>
          <p:nvSpPr>
            <p:cNvPr id="113" name="Freeform 5"/>
            <p:cNvSpPr>
              <a:spLocks/>
            </p:cNvSpPr>
            <p:nvPr/>
          </p:nvSpPr>
          <p:spPr bwMode="auto">
            <a:xfrm>
              <a:off x="2959687" y="1682726"/>
              <a:ext cx="3897313" cy="2078038"/>
            </a:xfrm>
            <a:custGeom>
              <a:avLst/>
              <a:gdLst/>
              <a:ahLst/>
              <a:cxnLst/>
              <a:rect l="0" t="0" r="r" b="b"/>
              <a:pathLst>
                <a:path w="10000" h="10000">
                  <a:moveTo>
                    <a:pt x="7043" y="10000"/>
                  </a:moveTo>
                  <a:lnTo>
                    <a:pt x="7043" y="10000"/>
                  </a:lnTo>
                  <a:lnTo>
                    <a:pt x="7084" y="10000"/>
                  </a:lnTo>
                  <a:lnTo>
                    <a:pt x="7112" y="10000"/>
                  </a:lnTo>
                  <a:cubicBezTo>
                    <a:pt x="7123" y="9992"/>
                    <a:pt x="7134" y="9985"/>
                    <a:pt x="7145" y="9977"/>
                  </a:cubicBezTo>
                  <a:cubicBezTo>
                    <a:pt x="7158" y="9959"/>
                    <a:pt x="7172" y="9942"/>
                    <a:pt x="7185" y="9924"/>
                  </a:cubicBezTo>
                  <a:lnTo>
                    <a:pt x="7515" y="9282"/>
                  </a:lnTo>
                  <a:lnTo>
                    <a:pt x="7866" y="8640"/>
                  </a:lnTo>
                  <a:lnTo>
                    <a:pt x="8570" y="7395"/>
                  </a:lnTo>
                  <a:lnTo>
                    <a:pt x="9275" y="6150"/>
                  </a:lnTo>
                  <a:lnTo>
                    <a:pt x="9629" y="5523"/>
                  </a:lnTo>
                  <a:lnTo>
                    <a:pt x="9959" y="4866"/>
                  </a:lnTo>
                  <a:cubicBezTo>
                    <a:pt x="9970" y="4848"/>
                    <a:pt x="9981" y="4831"/>
                    <a:pt x="9992" y="4813"/>
                  </a:cubicBezTo>
                  <a:cubicBezTo>
                    <a:pt x="9995" y="4793"/>
                    <a:pt x="9997" y="4772"/>
                    <a:pt x="10000" y="4752"/>
                  </a:cubicBezTo>
                  <a:lnTo>
                    <a:pt x="10000" y="4698"/>
                  </a:lnTo>
                  <a:cubicBezTo>
                    <a:pt x="9997" y="4678"/>
                    <a:pt x="9995" y="4657"/>
                    <a:pt x="9992" y="4637"/>
                  </a:cubicBezTo>
                  <a:cubicBezTo>
                    <a:pt x="9988" y="4619"/>
                    <a:pt x="9984" y="4602"/>
                    <a:pt x="9980" y="4584"/>
                  </a:cubicBezTo>
                  <a:lnTo>
                    <a:pt x="9959" y="4530"/>
                  </a:lnTo>
                  <a:cubicBezTo>
                    <a:pt x="9893" y="4415"/>
                    <a:pt x="9826" y="4301"/>
                    <a:pt x="9760" y="4186"/>
                  </a:cubicBezTo>
                  <a:lnTo>
                    <a:pt x="9556" y="3850"/>
                  </a:lnTo>
                  <a:cubicBezTo>
                    <a:pt x="9487" y="3748"/>
                    <a:pt x="9417" y="3647"/>
                    <a:pt x="9348" y="3545"/>
                  </a:cubicBezTo>
                  <a:cubicBezTo>
                    <a:pt x="9273" y="3446"/>
                    <a:pt x="9199" y="3346"/>
                    <a:pt x="9124" y="3247"/>
                  </a:cubicBezTo>
                  <a:lnTo>
                    <a:pt x="8684" y="2643"/>
                  </a:lnTo>
                  <a:lnTo>
                    <a:pt x="8240" y="2078"/>
                  </a:lnTo>
                  <a:lnTo>
                    <a:pt x="7466" y="1039"/>
                  </a:lnTo>
                  <a:lnTo>
                    <a:pt x="7084" y="527"/>
                  </a:lnTo>
                  <a:lnTo>
                    <a:pt x="6688" y="38"/>
                  </a:lnTo>
                  <a:cubicBezTo>
                    <a:pt x="6679" y="30"/>
                    <a:pt x="6669" y="23"/>
                    <a:pt x="6660" y="15"/>
                  </a:cubicBezTo>
                  <a:cubicBezTo>
                    <a:pt x="6650" y="10"/>
                    <a:pt x="6641" y="5"/>
                    <a:pt x="6631" y="0"/>
                  </a:cubicBezTo>
                  <a:lnTo>
                    <a:pt x="6599" y="0"/>
                  </a:lnTo>
                  <a:lnTo>
                    <a:pt x="6578" y="15"/>
                  </a:lnTo>
                  <a:cubicBezTo>
                    <a:pt x="6562" y="28"/>
                    <a:pt x="6546" y="40"/>
                    <a:pt x="6530" y="53"/>
                  </a:cubicBezTo>
                  <a:cubicBezTo>
                    <a:pt x="6514" y="74"/>
                    <a:pt x="6497" y="94"/>
                    <a:pt x="6481" y="115"/>
                  </a:cubicBezTo>
                  <a:cubicBezTo>
                    <a:pt x="6477" y="128"/>
                    <a:pt x="6472" y="140"/>
                    <a:pt x="6468" y="153"/>
                  </a:cubicBezTo>
                  <a:cubicBezTo>
                    <a:pt x="6465" y="171"/>
                    <a:pt x="6463" y="188"/>
                    <a:pt x="6460" y="206"/>
                  </a:cubicBezTo>
                  <a:lnTo>
                    <a:pt x="6460" y="267"/>
                  </a:lnTo>
                  <a:lnTo>
                    <a:pt x="6460" y="321"/>
                  </a:lnTo>
                  <a:cubicBezTo>
                    <a:pt x="6470" y="415"/>
                    <a:pt x="6479" y="510"/>
                    <a:pt x="6489" y="604"/>
                  </a:cubicBezTo>
                  <a:lnTo>
                    <a:pt x="6501" y="901"/>
                  </a:lnTo>
                  <a:lnTo>
                    <a:pt x="6501" y="1207"/>
                  </a:lnTo>
                  <a:lnTo>
                    <a:pt x="6501" y="1490"/>
                  </a:lnTo>
                  <a:cubicBezTo>
                    <a:pt x="6494" y="1691"/>
                    <a:pt x="6488" y="1892"/>
                    <a:pt x="6481" y="2093"/>
                  </a:cubicBezTo>
                  <a:cubicBezTo>
                    <a:pt x="6477" y="2294"/>
                    <a:pt x="6472" y="2496"/>
                    <a:pt x="6468" y="2697"/>
                  </a:cubicBezTo>
                  <a:lnTo>
                    <a:pt x="5682" y="2773"/>
                  </a:lnTo>
                  <a:lnTo>
                    <a:pt x="4888" y="2888"/>
                  </a:lnTo>
                  <a:lnTo>
                    <a:pt x="4106" y="3002"/>
                  </a:lnTo>
                  <a:lnTo>
                    <a:pt x="3320" y="3094"/>
                  </a:lnTo>
                  <a:cubicBezTo>
                    <a:pt x="2801" y="3181"/>
                    <a:pt x="2779" y="3190"/>
                    <a:pt x="1771" y="3308"/>
                  </a:cubicBezTo>
                  <a:cubicBezTo>
                    <a:pt x="1035" y="3231"/>
                    <a:pt x="827" y="3127"/>
                    <a:pt x="562" y="3071"/>
                  </a:cubicBezTo>
                  <a:lnTo>
                    <a:pt x="171" y="3018"/>
                  </a:lnTo>
                  <a:cubicBezTo>
                    <a:pt x="160" y="3013"/>
                    <a:pt x="149" y="3007"/>
                    <a:pt x="138" y="3002"/>
                  </a:cubicBezTo>
                  <a:lnTo>
                    <a:pt x="110" y="3002"/>
                  </a:lnTo>
                  <a:cubicBezTo>
                    <a:pt x="100" y="3007"/>
                    <a:pt x="91" y="3013"/>
                    <a:pt x="81" y="3018"/>
                  </a:cubicBezTo>
                  <a:cubicBezTo>
                    <a:pt x="74" y="3031"/>
                    <a:pt x="68" y="3043"/>
                    <a:pt x="61" y="3056"/>
                  </a:cubicBezTo>
                  <a:lnTo>
                    <a:pt x="29" y="3094"/>
                  </a:lnTo>
                  <a:cubicBezTo>
                    <a:pt x="26" y="3107"/>
                    <a:pt x="23" y="3119"/>
                    <a:pt x="20" y="3132"/>
                  </a:cubicBezTo>
                  <a:lnTo>
                    <a:pt x="8" y="3186"/>
                  </a:lnTo>
                  <a:cubicBezTo>
                    <a:pt x="5" y="3206"/>
                    <a:pt x="3" y="3227"/>
                    <a:pt x="0" y="3247"/>
                  </a:cubicBezTo>
                  <a:lnTo>
                    <a:pt x="0" y="3323"/>
                  </a:lnTo>
                  <a:cubicBezTo>
                    <a:pt x="3" y="3341"/>
                    <a:pt x="5" y="3359"/>
                    <a:pt x="8" y="3377"/>
                  </a:cubicBezTo>
                  <a:cubicBezTo>
                    <a:pt x="15" y="3390"/>
                    <a:pt x="22" y="3402"/>
                    <a:pt x="29" y="3415"/>
                  </a:cubicBezTo>
                  <a:lnTo>
                    <a:pt x="61" y="3453"/>
                  </a:lnTo>
                  <a:cubicBezTo>
                    <a:pt x="98" y="3534"/>
                    <a:pt x="134" y="3616"/>
                    <a:pt x="171" y="3697"/>
                  </a:cubicBezTo>
                  <a:lnTo>
                    <a:pt x="273" y="3942"/>
                  </a:lnTo>
                  <a:cubicBezTo>
                    <a:pt x="303" y="4036"/>
                    <a:pt x="333" y="4131"/>
                    <a:pt x="363" y="4225"/>
                  </a:cubicBezTo>
                  <a:lnTo>
                    <a:pt x="444" y="4507"/>
                  </a:lnTo>
                  <a:cubicBezTo>
                    <a:pt x="467" y="4601"/>
                    <a:pt x="490" y="4696"/>
                    <a:pt x="513" y="4790"/>
                  </a:cubicBezTo>
                  <a:cubicBezTo>
                    <a:pt x="533" y="4897"/>
                    <a:pt x="554" y="5004"/>
                    <a:pt x="574" y="5111"/>
                  </a:cubicBezTo>
                  <a:cubicBezTo>
                    <a:pt x="588" y="5213"/>
                    <a:pt x="601" y="5314"/>
                    <a:pt x="615" y="5416"/>
                  </a:cubicBezTo>
                  <a:cubicBezTo>
                    <a:pt x="627" y="5528"/>
                    <a:pt x="640" y="5640"/>
                    <a:pt x="652" y="5752"/>
                  </a:cubicBezTo>
                  <a:cubicBezTo>
                    <a:pt x="663" y="5859"/>
                    <a:pt x="673" y="5966"/>
                    <a:pt x="684" y="6073"/>
                  </a:cubicBezTo>
                  <a:lnTo>
                    <a:pt x="705" y="6394"/>
                  </a:lnTo>
                  <a:cubicBezTo>
                    <a:pt x="708" y="6506"/>
                    <a:pt x="710" y="6618"/>
                    <a:pt x="713" y="6730"/>
                  </a:cubicBezTo>
                  <a:lnTo>
                    <a:pt x="713" y="7051"/>
                  </a:lnTo>
                  <a:cubicBezTo>
                    <a:pt x="710" y="7158"/>
                    <a:pt x="708" y="7265"/>
                    <a:pt x="705" y="7372"/>
                  </a:cubicBezTo>
                  <a:lnTo>
                    <a:pt x="684" y="7693"/>
                  </a:lnTo>
                  <a:cubicBezTo>
                    <a:pt x="677" y="7800"/>
                    <a:pt x="671" y="7907"/>
                    <a:pt x="664" y="8014"/>
                  </a:cubicBezTo>
                  <a:cubicBezTo>
                    <a:pt x="653" y="8116"/>
                    <a:pt x="642" y="8217"/>
                    <a:pt x="631" y="8319"/>
                  </a:cubicBezTo>
                  <a:cubicBezTo>
                    <a:pt x="628" y="8337"/>
                    <a:pt x="626" y="8355"/>
                    <a:pt x="623" y="8373"/>
                  </a:cubicBezTo>
                  <a:cubicBezTo>
                    <a:pt x="626" y="8393"/>
                    <a:pt x="628" y="8414"/>
                    <a:pt x="631" y="8434"/>
                  </a:cubicBezTo>
                  <a:cubicBezTo>
                    <a:pt x="635" y="8452"/>
                    <a:pt x="640" y="8469"/>
                    <a:pt x="644" y="8487"/>
                  </a:cubicBezTo>
                  <a:cubicBezTo>
                    <a:pt x="647" y="8500"/>
                    <a:pt x="649" y="8513"/>
                    <a:pt x="652" y="8526"/>
                  </a:cubicBezTo>
                  <a:cubicBezTo>
                    <a:pt x="659" y="8539"/>
                    <a:pt x="665" y="8551"/>
                    <a:pt x="672" y="8564"/>
                  </a:cubicBezTo>
                  <a:cubicBezTo>
                    <a:pt x="679" y="8577"/>
                    <a:pt x="685" y="8589"/>
                    <a:pt x="692" y="8602"/>
                  </a:cubicBezTo>
                  <a:lnTo>
                    <a:pt x="725" y="8617"/>
                  </a:lnTo>
                  <a:lnTo>
                    <a:pt x="766" y="8617"/>
                  </a:lnTo>
                  <a:lnTo>
                    <a:pt x="1519" y="8541"/>
                  </a:lnTo>
                  <a:lnTo>
                    <a:pt x="2273" y="8434"/>
                  </a:lnTo>
                  <a:lnTo>
                    <a:pt x="3039" y="8296"/>
                  </a:lnTo>
                  <a:lnTo>
                    <a:pt x="3792" y="8151"/>
                  </a:lnTo>
                  <a:lnTo>
                    <a:pt x="4546" y="8014"/>
                  </a:lnTo>
                  <a:lnTo>
                    <a:pt x="5312" y="7884"/>
                  </a:lnTo>
                  <a:lnTo>
                    <a:pt x="6065" y="7769"/>
                  </a:lnTo>
                  <a:lnTo>
                    <a:pt x="6823" y="7678"/>
                  </a:lnTo>
                  <a:cubicBezTo>
                    <a:pt x="6839" y="8381"/>
                    <a:pt x="6856" y="9083"/>
                    <a:pt x="6872" y="9786"/>
                  </a:cubicBezTo>
                  <a:lnTo>
                    <a:pt x="6872" y="9847"/>
                  </a:lnTo>
                  <a:cubicBezTo>
                    <a:pt x="6879" y="9865"/>
                    <a:pt x="6885" y="9883"/>
                    <a:pt x="6892" y="9901"/>
                  </a:cubicBezTo>
                  <a:cubicBezTo>
                    <a:pt x="6899" y="9914"/>
                    <a:pt x="6905" y="9926"/>
                    <a:pt x="6912" y="9939"/>
                  </a:cubicBezTo>
                  <a:cubicBezTo>
                    <a:pt x="6919" y="9952"/>
                    <a:pt x="6926" y="9964"/>
                    <a:pt x="6933" y="9977"/>
                  </a:cubicBezTo>
                  <a:cubicBezTo>
                    <a:pt x="6942" y="9985"/>
                    <a:pt x="6952" y="9992"/>
                    <a:pt x="6961" y="10000"/>
                  </a:cubicBezTo>
                  <a:lnTo>
                    <a:pt x="6994" y="10000"/>
                  </a:lnTo>
                  <a:lnTo>
                    <a:pt x="7043" y="10000"/>
                  </a:ln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" name="Freeform 6"/>
            <p:cNvSpPr>
              <a:spLocks/>
            </p:cNvSpPr>
            <p:nvPr/>
          </p:nvSpPr>
          <p:spPr bwMode="auto">
            <a:xfrm>
              <a:off x="2946987" y="1674788"/>
              <a:ext cx="3925888" cy="2093913"/>
            </a:xfrm>
            <a:custGeom>
              <a:avLst/>
              <a:gdLst>
                <a:gd name="T0" fmla="*/ 2805113 w 2473"/>
                <a:gd name="T1" fmla="*/ 2085975 h 1319"/>
                <a:gd name="T2" fmla="*/ 2917825 w 2473"/>
                <a:gd name="T3" fmla="*/ 1982788 h 1319"/>
                <a:gd name="T4" fmla="*/ 3432175 w 2473"/>
                <a:gd name="T5" fmla="*/ 1485900 h 1319"/>
                <a:gd name="T6" fmla="*/ 3851275 w 2473"/>
                <a:gd name="T7" fmla="*/ 1081088 h 1319"/>
                <a:gd name="T8" fmla="*/ 3925888 w 2473"/>
                <a:gd name="T9" fmla="*/ 971550 h 1319"/>
                <a:gd name="T10" fmla="*/ 3717925 w 2473"/>
                <a:gd name="T11" fmla="*/ 776288 h 1319"/>
                <a:gd name="T12" fmla="*/ 3263900 w 2473"/>
                <a:gd name="T13" fmla="*/ 446088 h 1319"/>
                <a:gd name="T14" fmla="*/ 2663825 w 2473"/>
                <a:gd name="T15" fmla="*/ 19050 h 1319"/>
                <a:gd name="T16" fmla="*/ 2576513 w 2473"/>
                <a:gd name="T17" fmla="*/ 3175 h 1319"/>
                <a:gd name="T18" fmla="*/ 2517775 w 2473"/>
                <a:gd name="T19" fmla="*/ 42863 h 1319"/>
                <a:gd name="T20" fmla="*/ 2530475 w 2473"/>
                <a:gd name="T21" fmla="*/ 200025 h 1319"/>
                <a:gd name="T22" fmla="*/ 2517775 w 2473"/>
                <a:gd name="T23" fmla="*/ 571500 h 1319"/>
                <a:gd name="T24" fmla="*/ 2157413 w 2473"/>
                <a:gd name="T25" fmla="*/ 584200 h 1319"/>
                <a:gd name="T26" fmla="*/ 1004888 w 2473"/>
                <a:gd name="T27" fmla="*/ 658813 h 1319"/>
                <a:gd name="T28" fmla="*/ 212725 w 2473"/>
                <a:gd name="T29" fmla="*/ 638175 h 1319"/>
                <a:gd name="T30" fmla="*/ 52388 w 2473"/>
                <a:gd name="T31" fmla="*/ 627063 h 1319"/>
                <a:gd name="T32" fmla="*/ 0 w 2473"/>
                <a:gd name="T33" fmla="*/ 674688 h 1319"/>
                <a:gd name="T34" fmla="*/ 63500 w 2473"/>
                <a:gd name="T35" fmla="*/ 779463 h 1319"/>
                <a:gd name="T36" fmla="*/ 204788 w 2473"/>
                <a:gd name="T37" fmla="*/ 1035050 h 1319"/>
                <a:gd name="T38" fmla="*/ 266700 w 2473"/>
                <a:gd name="T39" fmla="*/ 1317625 h 1319"/>
                <a:gd name="T40" fmla="*/ 263525 w 2473"/>
                <a:gd name="T41" fmla="*/ 1611313 h 1319"/>
                <a:gd name="T42" fmla="*/ 252413 w 2473"/>
                <a:gd name="T43" fmla="*/ 1782763 h 1319"/>
                <a:gd name="T44" fmla="*/ 306388 w 2473"/>
                <a:gd name="T45" fmla="*/ 1806575 h 1319"/>
                <a:gd name="T46" fmla="*/ 581025 w 2473"/>
                <a:gd name="T47" fmla="*/ 1790700 h 1319"/>
                <a:gd name="T48" fmla="*/ 1746250 w 2473"/>
                <a:gd name="T49" fmla="*/ 1681163 h 1319"/>
                <a:gd name="T50" fmla="*/ 2573338 w 2473"/>
                <a:gd name="T51" fmla="*/ 1614488 h 1319"/>
                <a:gd name="T52" fmla="*/ 2655888 w 2473"/>
                <a:gd name="T53" fmla="*/ 1627188 h 1319"/>
                <a:gd name="T54" fmla="*/ 2671763 w 2473"/>
                <a:gd name="T55" fmla="*/ 1952625 h 1319"/>
                <a:gd name="T56" fmla="*/ 2690813 w 2473"/>
                <a:gd name="T57" fmla="*/ 2073275 h 1319"/>
                <a:gd name="T58" fmla="*/ 2757488 w 2473"/>
                <a:gd name="T59" fmla="*/ 2089150 h 1319"/>
                <a:gd name="T60" fmla="*/ 2760663 w 2473"/>
                <a:gd name="T61" fmla="*/ 2078038 h 1319"/>
                <a:gd name="T62" fmla="*/ 2709863 w 2473"/>
                <a:gd name="T63" fmla="*/ 2041525 h 1319"/>
                <a:gd name="T64" fmla="*/ 2698750 w 2473"/>
                <a:gd name="T65" fmla="*/ 1849438 h 1319"/>
                <a:gd name="T66" fmla="*/ 2679700 w 2473"/>
                <a:gd name="T67" fmla="*/ 1598613 h 1319"/>
                <a:gd name="T68" fmla="*/ 1146175 w 2473"/>
                <a:gd name="T69" fmla="*/ 1731963 h 1319"/>
                <a:gd name="T70" fmla="*/ 377825 w 2473"/>
                <a:gd name="T71" fmla="*/ 1787525 h 1319"/>
                <a:gd name="T72" fmla="*/ 282575 w 2473"/>
                <a:gd name="T73" fmla="*/ 1771650 h 1319"/>
                <a:gd name="T74" fmla="*/ 287338 w 2473"/>
                <a:gd name="T75" fmla="*/ 1670050 h 1319"/>
                <a:gd name="T76" fmla="*/ 306388 w 2473"/>
                <a:gd name="T77" fmla="*/ 1485900 h 1319"/>
                <a:gd name="T78" fmla="*/ 282575 w 2473"/>
                <a:gd name="T79" fmla="*/ 1200150 h 1319"/>
                <a:gd name="T80" fmla="*/ 169863 w 2473"/>
                <a:gd name="T81" fmla="*/ 882650 h 1319"/>
                <a:gd name="T82" fmla="*/ 47625 w 2473"/>
                <a:gd name="T83" fmla="*/ 720725 h 1319"/>
                <a:gd name="T84" fmla="*/ 39688 w 2473"/>
                <a:gd name="T85" fmla="*/ 646113 h 1319"/>
                <a:gd name="T86" fmla="*/ 252413 w 2473"/>
                <a:gd name="T87" fmla="*/ 658813 h 1319"/>
                <a:gd name="T88" fmla="*/ 839788 w 2473"/>
                <a:gd name="T89" fmla="*/ 674688 h 1319"/>
                <a:gd name="T90" fmla="*/ 2157413 w 2473"/>
                <a:gd name="T91" fmla="*/ 595313 h 1319"/>
                <a:gd name="T92" fmla="*/ 2546350 w 2473"/>
                <a:gd name="T93" fmla="*/ 568325 h 1319"/>
                <a:gd name="T94" fmla="*/ 2560638 w 2473"/>
                <a:gd name="T95" fmla="*/ 254000 h 1319"/>
                <a:gd name="T96" fmla="*/ 2549525 w 2473"/>
                <a:gd name="T97" fmla="*/ 98425 h 1319"/>
                <a:gd name="T98" fmla="*/ 2568575 w 2473"/>
                <a:gd name="T99" fmla="*/ 42863 h 1319"/>
                <a:gd name="T100" fmla="*/ 2733675 w 2473"/>
                <a:gd name="T101" fmla="*/ 106363 h 1319"/>
                <a:gd name="T102" fmla="*/ 3506788 w 2473"/>
                <a:gd name="T103" fmla="*/ 646113 h 1319"/>
                <a:gd name="T104" fmla="*/ 3840163 w 2473"/>
                <a:gd name="T105" fmla="*/ 917575 h 1319"/>
                <a:gd name="T106" fmla="*/ 3894138 w 2473"/>
                <a:gd name="T107" fmla="*/ 992188 h 1319"/>
                <a:gd name="T108" fmla="*/ 3851275 w 2473"/>
                <a:gd name="T109" fmla="*/ 1058863 h 1319"/>
                <a:gd name="T110" fmla="*/ 3467100 w 2473"/>
                <a:gd name="T111" fmla="*/ 1427163 h 1319"/>
                <a:gd name="T112" fmla="*/ 2878138 w 2473"/>
                <a:gd name="T113" fmla="*/ 1987550 h 1319"/>
                <a:gd name="T114" fmla="*/ 2773363 w 2473"/>
                <a:gd name="T115" fmla="*/ 2078038 h 1319"/>
                <a:gd name="T116" fmla="*/ 2746375 w 2473"/>
                <a:gd name="T117" fmla="*/ 2089150 h 1319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2473" h="1319">
                  <a:moveTo>
                    <a:pt x="1730" y="1316"/>
                  </a:moveTo>
                  <a:lnTo>
                    <a:pt x="1730" y="1316"/>
                  </a:lnTo>
                  <a:lnTo>
                    <a:pt x="1744" y="1319"/>
                  </a:lnTo>
                  <a:lnTo>
                    <a:pt x="1754" y="1316"/>
                  </a:lnTo>
                  <a:lnTo>
                    <a:pt x="1767" y="1314"/>
                  </a:lnTo>
                  <a:lnTo>
                    <a:pt x="1779" y="1306"/>
                  </a:lnTo>
                  <a:lnTo>
                    <a:pt x="1794" y="1294"/>
                  </a:lnTo>
                  <a:lnTo>
                    <a:pt x="1809" y="1279"/>
                  </a:lnTo>
                  <a:lnTo>
                    <a:pt x="1838" y="1249"/>
                  </a:lnTo>
                  <a:lnTo>
                    <a:pt x="1865" y="1217"/>
                  </a:lnTo>
                  <a:lnTo>
                    <a:pt x="1895" y="1188"/>
                  </a:lnTo>
                  <a:lnTo>
                    <a:pt x="2026" y="1059"/>
                  </a:lnTo>
                  <a:lnTo>
                    <a:pt x="2162" y="936"/>
                  </a:lnTo>
                  <a:lnTo>
                    <a:pt x="2295" y="810"/>
                  </a:lnTo>
                  <a:lnTo>
                    <a:pt x="2359" y="746"/>
                  </a:lnTo>
                  <a:lnTo>
                    <a:pt x="2426" y="681"/>
                  </a:lnTo>
                  <a:lnTo>
                    <a:pt x="2441" y="667"/>
                  </a:lnTo>
                  <a:lnTo>
                    <a:pt x="2461" y="647"/>
                  </a:lnTo>
                  <a:lnTo>
                    <a:pt x="2468" y="635"/>
                  </a:lnTo>
                  <a:lnTo>
                    <a:pt x="2473" y="625"/>
                  </a:lnTo>
                  <a:lnTo>
                    <a:pt x="2473" y="612"/>
                  </a:lnTo>
                  <a:lnTo>
                    <a:pt x="2468" y="600"/>
                  </a:lnTo>
                  <a:lnTo>
                    <a:pt x="2438" y="570"/>
                  </a:lnTo>
                  <a:lnTo>
                    <a:pt x="2409" y="541"/>
                  </a:lnTo>
                  <a:lnTo>
                    <a:pt x="2342" y="489"/>
                  </a:lnTo>
                  <a:lnTo>
                    <a:pt x="2273" y="435"/>
                  </a:lnTo>
                  <a:lnTo>
                    <a:pt x="2201" y="383"/>
                  </a:lnTo>
                  <a:lnTo>
                    <a:pt x="2056" y="281"/>
                  </a:lnTo>
                  <a:lnTo>
                    <a:pt x="1897" y="170"/>
                  </a:lnTo>
                  <a:lnTo>
                    <a:pt x="1739" y="62"/>
                  </a:lnTo>
                  <a:lnTo>
                    <a:pt x="1690" y="22"/>
                  </a:lnTo>
                  <a:lnTo>
                    <a:pt x="1678" y="12"/>
                  </a:lnTo>
                  <a:lnTo>
                    <a:pt x="1663" y="5"/>
                  </a:lnTo>
                  <a:lnTo>
                    <a:pt x="1648" y="2"/>
                  </a:lnTo>
                  <a:lnTo>
                    <a:pt x="1638" y="0"/>
                  </a:lnTo>
                  <a:lnTo>
                    <a:pt x="1623" y="2"/>
                  </a:lnTo>
                  <a:lnTo>
                    <a:pt x="1608" y="7"/>
                  </a:lnTo>
                  <a:lnTo>
                    <a:pt x="1596" y="15"/>
                  </a:lnTo>
                  <a:lnTo>
                    <a:pt x="1591" y="20"/>
                  </a:lnTo>
                  <a:lnTo>
                    <a:pt x="1586" y="27"/>
                  </a:lnTo>
                  <a:lnTo>
                    <a:pt x="1584" y="40"/>
                  </a:lnTo>
                  <a:lnTo>
                    <a:pt x="1584" y="54"/>
                  </a:lnTo>
                  <a:lnTo>
                    <a:pt x="1591" y="84"/>
                  </a:lnTo>
                  <a:lnTo>
                    <a:pt x="1594" y="126"/>
                  </a:lnTo>
                  <a:lnTo>
                    <a:pt x="1596" y="168"/>
                  </a:lnTo>
                  <a:lnTo>
                    <a:pt x="1594" y="217"/>
                  </a:lnTo>
                  <a:lnTo>
                    <a:pt x="1591" y="264"/>
                  </a:lnTo>
                  <a:lnTo>
                    <a:pt x="1586" y="360"/>
                  </a:lnTo>
                  <a:lnTo>
                    <a:pt x="1599" y="353"/>
                  </a:lnTo>
                  <a:lnTo>
                    <a:pt x="1478" y="360"/>
                  </a:lnTo>
                  <a:lnTo>
                    <a:pt x="1359" y="368"/>
                  </a:lnTo>
                  <a:lnTo>
                    <a:pt x="1117" y="385"/>
                  </a:lnTo>
                  <a:lnTo>
                    <a:pt x="875" y="402"/>
                  </a:lnTo>
                  <a:lnTo>
                    <a:pt x="754" y="410"/>
                  </a:lnTo>
                  <a:lnTo>
                    <a:pt x="633" y="415"/>
                  </a:lnTo>
                  <a:lnTo>
                    <a:pt x="509" y="417"/>
                  </a:lnTo>
                  <a:lnTo>
                    <a:pt x="383" y="417"/>
                  </a:lnTo>
                  <a:lnTo>
                    <a:pt x="257" y="412"/>
                  </a:lnTo>
                  <a:lnTo>
                    <a:pt x="134" y="402"/>
                  </a:lnTo>
                  <a:lnTo>
                    <a:pt x="107" y="398"/>
                  </a:lnTo>
                  <a:lnTo>
                    <a:pt x="75" y="393"/>
                  </a:lnTo>
                  <a:lnTo>
                    <a:pt x="60" y="393"/>
                  </a:lnTo>
                  <a:lnTo>
                    <a:pt x="45" y="393"/>
                  </a:lnTo>
                  <a:lnTo>
                    <a:pt x="33" y="395"/>
                  </a:lnTo>
                  <a:lnTo>
                    <a:pt x="20" y="400"/>
                  </a:lnTo>
                  <a:lnTo>
                    <a:pt x="5" y="412"/>
                  </a:lnTo>
                  <a:lnTo>
                    <a:pt x="3" y="417"/>
                  </a:lnTo>
                  <a:lnTo>
                    <a:pt x="0" y="425"/>
                  </a:lnTo>
                  <a:lnTo>
                    <a:pt x="0" y="435"/>
                  </a:lnTo>
                  <a:lnTo>
                    <a:pt x="3" y="447"/>
                  </a:lnTo>
                  <a:lnTo>
                    <a:pt x="13" y="459"/>
                  </a:lnTo>
                  <a:lnTo>
                    <a:pt x="20" y="469"/>
                  </a:lnTo>
                  <a:lnTo>
                    <a:pt x="40" y="491"/>
                  </a:lnTo>
                  <a:lnTo>
                    <a:pt x="70" y="528"/>
                  </a:lnTo>
                  <a:lnTo>
                    <a:pt x="92" y="568"/>
                  </a:lnTo>
                  <a:lnTo>
                    <a:pt x="114" y="607"/>
                  </a:lnTo>
                  <a:lnTo>
                    <a:pt x="129" y="652"/>
                  </a:lnTo>
                  <a:lnTo>
                    <a:pt x="144" y="696"/>
                  </a:lnTo>
                  <a:lnTo>
                    <a:pt x="156" y="741"/>
                  </a:lnTo>
                  <a:lnTo>
                    <a:pt x="163" y="785"/>
                  </a:lnTo>
                  <a:lnTo>
                    <a:pt x="168" y="830"/>
                  </a:lnTo>
                  <a:lnTo>
                    <a:pt x="173" y="877"/>
                  </a:lnTo>
                  <a:lnTo>
                    <a:pt x="173" y="923"/>
                  </a:lnTo>
                  <a:lnTo>
                    <a:pt x="171" y="968"/>
                  </a:lnTo>
                  <a:lnTo>
                    <a:pt x="166" y="1015"/>
                  </a:lnTo>
                  <a:lnTo>
                    <a:pt x="161" y="1044"/>
                  </a:lnTo>
                  <a:lnTo>
                    <a:pt x="154" y="1081"/>
                  </a:lnTo>
                  <a:lnTo>
                    <a:pt x="154" y="1099"/>
                  </a:lnTo>
                  <a:lnTo>
                    <a:pt x="156" y="1116"/>
                  </a:lnTo>
                  <a:lnTo>
                    <a:pt x="159" y="1123"/>
                  </a:lnTo>
                  <a:lnTo>
                    <a:pt x="163" y="1128"/>
                  </a:lnTo>
                  <a:lnTo>
                    <a:pt x="168" y="1133"/>
                  </a:lnTo>
                  <a:lnTo>
                    <a:pt x="176" y="1136"/>
                  </a:lnTo>
                  <a:lnTo>
                    <a:pt x="193" y="1138"/>
                  </a:lnTo>
                  <a:lnTo>
                    <a:pt x="213" y="1138"/>
                  </a:lnTo>
                  <a:lnTo>
                    <a:pt x="247" y="1133"/>
                  </a:lnTo>
                  <a:lnTo>
                    <a:pt x="366" y="1128"/>
                  </a:lnTo>
                  <a:lnTo>
                    <a:pt x="490" y="1119"/>
                  </a:lnTo>
                  <a:lnTo>
                    <a:pt x="616" y="1109"/>
                  </a:lnTo>
                  <a:lnTo>
                    <a:pt x="858" y="1084"/>
                  </a:lnTo>
                  <a:lnTo>
                    <a:pt x="1100" y="1059"/>
                  </a:lnTo>
                  <a:lnTo>
                    <a:pt x="1359" y="1037"/>
                  </a:lnTo>
                  <a:lnTo>
                    <a:pt x="1490" y="1027"/>
                  </a:lnTo>
                  <a:lnTo>
                    <a:pt x="1621" y="1017"/>
                  </a:lnTo>
                  <a:lnTo>
                    <a:pt x="1636" y="1017"/>
                  </a:lnTo>
                  <a:lnTo>
                    <a:pt x="1653" y="1015"/>
                  </a:lnTo>
                  <a:lnTo>
                    <a:pt x="1660" y="1017"/>
                  </a:lnTo>
                  <a:lnTo>
                    <a:pt x="1668" y="1020"/>
                  </a:lnTo>
                  <a:lnTo>
                    <a:pt x="1673" y="1025"/>
                  </a:lnTo>
                  <a:lnTo>
                    <a:pt x="1675" y="1032"/>
                  </a:lnTo>
                  <a:lnTo>
                    <a:pt x="1678" y="1091"/>
                  </a:lnTo>
                  <a:lnTo>
                    <a:pt x="1683" y="1230"/>
                  </a:lnTo>
                  <a:lnTo>
                    <a:pt x="1683" y="1262"/>
                  </a:lnTo>
                  <a:lnTo>
                    <a:pt x="1685" y="1279"/>
                  </a:lnTo>
                  <a:lnTo>
                    <a:pt x="1688" y="1294"/>
                  </a:lnTo>
                  <a:lnTo>
                    <a:pt x="1695" y="1306"/>
                  </a:lnTo>
                  <a:lnTo>
                    <a:pt x="1702" y="1314"/>
                  </a:lnTo>
                  <a:lnTo>
                    <a:pt x="1710" y="1316"/>
                  </a:lnTo>
                  <a:lnTo>
                    <a:pt x="1717" y="1319"/>
                  </a:lnTo>
                  <a:lnTo>
                    <a:pt x="1737" y="1316"/>
                  </a:lnTo>
                  <a:lnTo>
                    <a:pt x="1742" y="1314"/>
                  </a:lnTo>
                  <a:lnTo>
                    <a:pt x="1747" y="1311"/>
                  </a:lnTo>
                  <a:lnTo>
                    <a:pt x="1747" y="1309"/>
                  </a:lnTo>
                  <a:lnTo>
                    <a:pt x="1739" y="1309"/>
                  </a:lnTo>
                  <a:lnTo>
                    <a:pt x="1730" y="1309"/>
                  </a:lnTo>
                  <a:lnTo>
                    <a:pt x="1722" y="1306"/>
                  </a:lnTo>
                  <a:lnTo>
                    <a:pt x="1715" y="1301"/>
                  </a:lnTo>
                  <a:lnTo>
                    <a:pt x="1710" y="1296"/>
                  </a:lnTo>
                  <a:lnTo>
                    <a:pt x="1707" y="1286"/>
                  </a:lnTo>
                  <a:lnTo>
                    <a:pt x="1702" y="1277"/>
                  </a:lnTo>
                  <a:lnTo>
                    <a:pt x="1700" y="1252"/>
                  </a:lnTo>
                  <a:lnTo>
                    <a:pt x="1697" y="1227"/>
                  </a:lnTo>
                  <a:lnTo>
                    <a:pt x="1697" y="1200"/>
                  </a:lnTo>
                  <a:lnTo>
                    <a:pt x="1700" y="1165"/>
                  </a:lnTo>
                  <a:lnTo>
                    <a:pt x="1692" y="1007"/>
                  </a:lnTo>
                  <a:lnTo>
                    <a:pt x="1690" y="1007"/>
                  </a:lnTo>
                  <a:lnTo>
                    <a:pt x="1688" y="1007"/>
                  </a:lnTo>
                  <a:lnTo>
                    <a:pt x="1566" y="1012"/>
                  </a:lnTo>
                  <a:lnTo>
                    <a:pt x="1445" y="1022"/>
                  </a:lnTo>
                  <a:lnTo>
                    <a:pt x="1203" y="1042"/>
                  </a:lnTo>
                  <a:lnTo>
                    <a:pt x="722" y="1091"/>
                  </a:lnTo>
                  <a:lnTo>
                    <a:pt x="480" y="1111"/>
                  </a:lnTo>
                  <a:lnTo>
                    <a:pt x="359" y="1121"/>
                  </a:lnTo>
                  <a:lnTo>
                    <a:pt x="238" y="1126"/>
                  </a:lnTo>
                  <a:lnTo>
                    <a:pt x="218" y="1128"/>
                  </a:lnTo>
                  <a:lnTo>
                    <a:pt x="201" y="1128"/>
                  </a:lnTo>
                  <a:lnTo>
                    <a:pt x="191" y="1126"/>
                  </a:lnTo>
                  <a:lnTo>
                    <a:pt x="183" y="1121"/>
                  </a:lnTo>
                  <a:lnTo>
                    <a:pt x="178" y="1116"/>
                  </a:lnTo>
                  <a:lnTo>
                    <a:pt x="171" y="1106"/>
                  </a:lnTo>
                  <a:lnTo>
                    <a:pt x="171" y="1096"/>
                  </a:lnTo>
                  <a:lnTo>
                    <a:pt x="173" y="1081"/>
                  </a:lnTo>
                  <a:lnTo>
                    <a:pt x="181" y="1052"/>
                  </a:lnTo>
                  <a:lnTo>
                    <a:pt x="186" y="1017"/>
                  </a:lnTo>
                  <a:lnTo>
                    <a:pt x="188" y="983"/>
                  </a:lnTo>
                  <a:lnTo>
                    <a:pt x="193" y="936"/>
                  </a:lnTo>
                  <a:lnTo>
                    <a:pt x="193" y="889"/>
                  </a:lnTo>
                  <a:lnTo>
                    <a:pt x="191" y="844"/>
                  </a:lnTo>
                  <a:lnTo>
                    <a:pt x="186" y="798"/>
                  </a:lnTo>
                  <a:lnTo>
                    <a:pt x="178" y="756"/>
                  </a:lnTo>
                  <a:lnTo>
                    <a:pt x="168" y="714"/>
                  </a:lnTo>
                  <a:lnTo>
                    <a:pt x="159" y="672"/>
                  </a:lnTo>
                  <a:lnTo>
                    <a:pt x="144" y="632"/>
                  </a:lnTo>
                  <a:lnTo>
                    <a:pt x="126" y="593"/>
                  </a:lnTo>
                  <a:lnTo>
                    <a:pt x="107" y="556"/>
                  </a:lnTo>
                  <a:lnTo>
                    <a:pt x="84" y="519"/>
                  </a:lnTo>
                  <a:lnTo>
                    <a:pt x="60" y="484"/>
                  </a:lnTo>
                  <a:lnTo>
                    <a:pt x="30" y="454"/>
                  </a:lnTo>
                  <a:lnTo>
                    <a:pt x="23" y="440"/>
                  </a:lnTo>
                  <a:lnTo>
                    <a:pt x="20" y="432"/>
                  </a:lnTo>
                  <a:lnTo>
                    <a:pt x="18" y="422"/>
                  </a:lnTo>
                  <a:lnTo>
                    <a:pt x="20" y="412"/>
                  </a:lnTo>
                  <a:lnTo>
                    <a:pt x="25" y="407"/>
                  </a:lnTo>
                  <a:lnTo>
                    <a:pt x="33" y="402"/>
                  </a:lnTo>
                  <a:lnTo>
                    <a:pt x="45" y="402"/>
                  </a:lnTo>
                  <a:lnTo>
                    <a:pt x="102" y="410"/>
                  </a:lnTo>
                  <a:lnTo>
                    <a:pt x="159" y="415"/>
                  </a:lnTo>
                  <a:lnTo>
                    <a:pt x="285" y="422"/>
                  </a:lnTo>
                  <a:lnTo>
                    <a:pt x="411" y="425"/>
                  </a:lnTo>
                  <a:lnTo>
                    <a:pt x="529" y="425"/>
                  </a:lnTo>
                  <a:lnTo>
                    <a:pt x="648" y="422"/>
                  </a:lnTo>
                  <a:lnTo>
                    <a:pt x="766" y="417"/>
                  </a:lnTo>
                  <a:lnTo>
                    <a:pt x="885" y="410"/>
                  </a:lnTo>
                  <a:lnTo>
                    <a:pt x="1122" y="393"/>
                  </a:lnTo>
                  <a:lnTo>
                    <a:pt x="1359" y="375"/>
                  </a:lnTo>
                  <a:lnTo>
                    <a:pt x="1591" y="360"/>
                  </a:lnTo>
                  <a:lnTo>
                    <a:pt x="1599" y="360"/>
                  </a:lnTo>
                  <a:lnTo>
                    <a:pt x="1604" y="358"/>
                  </a:lnTo>
                  <a:lnTo>
                    <a:pt x="1606" y="356"/>
                  </a:lnTo>
                  <a:lnTo>
                    <a:pt x="1608" y="289"/>
                  </a:lnTo>
                  <a:lnTo>
                    <a:pt x="1611" y="225"/>
                  </a:lnTo>
                  <a:lnTo>
                    <a:pt x="1613" y="160"/>
                  </a:lnTo>
                  <a:lnTo>
                    <a:pt x="1613" y="128"/>
                  </a:lnTo>
                  <a:lnTo>
                    <a:pt x="1611" y="94"/>
                  </a:lnTo>
                  <a:lnTo>
                    <a:pt x="1606" y="62"/>
                  </a:lnTo>
                  <a:lnTo>
                    <a:pt x="1604" y="52"/>
                  </a:lnTo>
                  <a:lnTo>
                    <a:pt x="1604" y="44"/>
                  </a:lnTo>
                  <a:lnTo>
                    <a:pt x="1606" y="37"/>
                  </a:lnTo>
                  <a:lnTo>
                    <a:pt x="1611" y="32"/>
                  </a:lnTo>
                  <a:lnTo>
                    <a:pt x="1618" y="27"/>
                  </a:lnTo>
                  <a:lnTo>
                    <a:pt x="1628" y="25"/>
                  </a:lnTo>
                  <a:lnTo>
                    <a:pt x="1641" y="25"/>
                  </a:lnTo>
                  <a:lnTo>
                    <a:pt x="1658" y="25"/>
                  </a:lnTo>
                  <a:lnTo>
                    <a:pt x="1722" y="67"/>
                  </a:lnTo>
                  <a:lnTo>
                    <a:pt x="1848" y="156"/>
                  </a:lnTo>
                  <a:lnTo>
                    <a:pt x="2090" y="323"/>
                  </a:lnTo>
                  <a:lnTo>
                    <a:pt x="2209" y="407"/>
                  </a:lnTo>
                  <a:lnTo>
                    <a:pt x="2325" y="496"/>
                  </a:lnTo>
                  <a:lnTo>
                    <a:pt x="2372" y="536"/>
                  </a:lnTo>
                  <a:lnTo>
                    <a:pt x="2419" y="578"/>
                  </a:lnTo>
                  <a:lnTo>
                    <a:pt x="2431" y="588"/>
                  </a:lnTo>
                  <a:lnTo>
                    <a:pt x="2443" y="600"/>
                  </a:lnTo>
                  <a:lnTo>
                    <a:pt x="2448" y="607"/>
                  </a:lnTo>
                  <a:lnTo>
                    <a:pt x="2451" y="615"/>
                  </a:lnTo>
                  <a:lnTo>
                    <a:pt x="2453" y="625"/>
                  </a:lnTo>
                  <a:lnTo>
                    <a:pt x="2451" y="635"/>
                  </a:lnTo>
                  <a:lnTo>
                    <a:pt x="2448" y="642"/>
                  </a:lnTo>
                  <a:lnTo>
                    <a:pt x="2443" y="649"/>
                  </a:lnTo>
                  <a:lnTo>
                    <a:pt x="2426" y="667"/>
                  </a:lnTo>
                  <a:lnTo>
                    <a:pt x="2394" y="696"/>
                  </a:lnTo>
                  <a:lnTo>
                    <a:pt x="2290" y="798"/>
                  </a:lnTo>
                  <a:lnTo>
                    <a:pt x="2184" y="899"/>
                  </a:lnTo>
                  <a:lnTo>
                    <a:pt x="1969" y="1099"/>
                  </a:lnTo>
                  <a:lnTo>
                    <a:pt x="1865" y="1200"/>
                  </a:lnTo>
                  <a:lnTo>
                    <a:pt x="1813" y="1252"/>
                  </a:lnTo>
                  <a:lnTo>
                    <a:pt x="1781" y="1286"/>
                  </a:lnTo>
                  <a:lnTo>
                    <a:pt x="1762" y="1304"/>
                  </a:lnTo>
                  <a:lnTo>
                    <a:pt x="1754" y="1309"/>
                  </a:lnTo>
                  <a:lnTo>
                    <a:pt x="1747" y="1309"/>
                  </a:lnTo>
                  <a:lnTo>
                    <a:pt x="1739" y="1309"/>
                  </a:lnTo>
                  <a:lnTo>
                    <a:pt x="1734" y="1311"/>
                  </a:lnTo>
                  <a:lnTo>
                    <a:pt x="1730" y="13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5" name="Freeform 7"/>
            <p:cNvSpPr>
              <a:spLocks/>
            </p:cNvSpPr>
            <p:nvPr/>
          </p:nvSpPr>
          <p:spPr bwMode="auto">
            <a:xfrm>
              <a:off x="3285125" y="2341538"/>
              <a:ext cx="608013" cy="1073150"/>
            </a:xfrm>
            <a:custGeom>
              <a:avLst/>
              <a:gdLst>
                <a:gd name="T0" fmla="*/ 0 w 383"/>
                <a:gd name="T1" fmla="*/ 1073150 h 676"/>
                <a:gd name="T2" fmla="*/ 608013 w 383"/>
                <a:gd name="T3" fmla="*/ 0 h 676"/>
                <a:gd name="T4" fmla="*/ 0 w 383"/>
                <a:gd name="T5" fmla="*/ 1073150 h 67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83" h="676">
                  <a:moveTo>
                    <a:pt x="0" y="676"/>
                  </a:moveTo>
                  <a:lnTo>
                    <a:pt x="383" y="0"/>
                  </a:lnTo>
                  <a:lnTo>
                    <a:pt x="0" y="676"/>
                  </a:ln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6" name="Line 8"/>
            <p:cNvSpPr>
              <a:spLocks noChangeShapeType="1"/>
            </p:cNvSpPr>
            <p:nvPr/>
          </p:nvSpPr>
          <p:spPr bwMode="auto">
            <a:xfrm flipV="1">
              <a:off x="3285125" y="2341538"/>
              <a:ext cx="608013" cy="107315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7" name="Freeform 9"/>
            <p:cNvSpPr>
              <a:spLocks/>
            </p:cNvSpPr>
            <p:nvPr/>
          </p:nvSpPr>
          <p:spPr bwMode="auto">
            <a:xfrm>
              <a:off x="3269250" y="2333601"/>
              <a:ext cx="639763" cy="1093788"/>
            </a:xfrm>
            <a:custGeom>
              <a:avLst/>
              <a:gdLst>
                <a:gd name="T0" fmla="*/ 26988 w 403"/>
                <a:gd name="T1" fmla="*/ 1085850 h 689"/>
                <a:gd name="T2" fmla="*/ 26988 w 403"/>
                <a:gd name="T3" fmla="*/ 1085850 h 689"/>
                <a:gd name="T4" fmla="*/ 639763 w 403"/>
                <a:gd name="T5" fmla="*/ 7938 h 689"/>
                <a:gd name="T6" fmla="*/ 639763 w 403"/>
                <a:gd name="T7" fmla="*/ 7938 h 689"/>
                <a:gd name="T8" fmla="*/ 639763 w 403"/>
                <a:gd name="T9" fmla="*/ 3175 h 689"/>
                <a:gd name="T10" fmla="*/ 639763 w 403"/>
                <a:gd name="T11" fmla="*/ 0 h 689"/>
                <a:gd name="T12" fmla="*/ 631825 w 403"/>
                <a:gd name="T13" fmla="*/ 0 h 689"/>
                <a:gd name="T14" fmla="*/ 619125 w 403"/>
                <a:gd name="T15" fmla="*/ 0 h 689"/>
                <a:gd name="T16" fmla="*/ 611188 w 403"/>
                <a:gd name="T17" fmla="*/ 7938 h 689"/>
                <a:gd name="T18" fmla="*/ 611188 w 403"/>
                <a:gd name="T19" fmla="*/ 7938 h 689"/>
                <a:gd name="T20" fmla="*/ 0 w 403"/>
                <a:gd name="T21" fmla="*/ 1081088 h 689"/>
                <a:gd name="T22" fmla="*/ 0 w 403"/>
                <a:gd name="T23" fmla="*/ 1081088 h 689"/>
                <a:gd name="T24" fmla="*/ 0 w 403"/>
                <a:gd name="T25" fmla="*/ 1085850 h 689"/>
                <a:gd name="T26" fmla="*/ 0 w 403"/>
                <a:gd name="T27" fmla="*/ 1089025 h 689"/>
                <a:gd name="T28" fmla="*/ 7938 w 403"/>
                <a:gd name="T29" fmla="*/ 1093788 h 689"/>
                <a:gd name="T30" fmla="*/ 19050 w 403"/>
                <a:gd name="T31" fmla="*/ 1089025 h 689"/>
                <a:gd name="T32" fmla="*/ 26988 w 403"/>
                <a:gd name="T33" fmla="*/ 1085850 h 689"/>
                <a:gd name="T34" fmla="*/ 26988 w 403"/>
                <a:gd name="T35" fmla="*/ 1085850 h 689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403" h="689">
                  <a:moveTo>
                    <a:pt x="17" y="684"/>
                  </a:moveTo>
                  <a:lnTo>
                    <a:pt x="17" y="684"/>
                  </a:lnTo>
                  <a:lnTo>
                    <a:pt x="403" y="5"/>
                  </a:lnTo>
                  <a:lnTo>
                    <a:pt x="403" y="2"/>
                  </a:lnTo>
                  <a:lnTo>
                    <a:pt x="403" y="0"/>
                  </a:lnTo>
                  <a:lnTo>
                    <a:pt x="398" y="0"/>
                  </a:lnTo>
                  <a:lnTo>
                    <a:pt x="390" y="0"/>
                  </a:lnTo>
                  <a:lnTo>
                    <a:pt x="385" y="5"/>
                  </a:lnTo>
                  <a:lnTo>
                    <a:pt x="0" y="681"/>
                  </a:lnTo>
                  <a:lnTo>
                    <a:pt x="0" y="684"/>
                  </a:lnTo>
                  <a:lnTo>
                    <a:pt x="0" y="686"/>
                  </a:lnTo>
                  <a:lnTo>
                    <a:pt x="5" y="689"/>
                  </a:lnTo>
                  <a:lnTo>
                    <a:pt x="12" y="686"/>
                  </a:lnTo>
                  <a:lnTo>
                    <a:pt x="17" y="68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8" name="Freeform 10"/>
            <p:cNvSpPr>
              <a:spLocks/>
            </p:cNvSpPr>
            <p:nvPr/>
          </p:nvSpPr>
          <p:spPr bwMode="auto">
            <a:xfrm>
              <a:off x="3445462" y="2341538"/>
              <a:ext cx="611188" cy="1073150"/>
            </a:xfrm>
            <a:custGeom>
              <a:avLst/>
              <a:gdLst>
                <a:gd name="T0" fmla="*/ 0 w 385"/>
                <a:gd name="T1" fmla="*/ 1073150 h 676"/>
                <a:gd name="T2" fmla="*/ 611188 w 385"/>
                <a:gd name="T3" fmla="*/ 0 h 676"/>
                <a:gd name="T4" fmla="*/ 0 w 385"/>
                <a:gd name="T5" fmla="*/ 1073150 h 67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85" h="676">
                  <a:moveTo>
                    <a:pt x="0" y="676"/>
                  </a:moveTo>
                  <a:lnTo>
                    <a:pt x="385" y="0"/>
                  </a:lnTo>
                  <a:lnTo>
                    <a:pt x="0" y="676"/>
                  </a:ln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9" name="Line 11"/>
            <p:cNvSpPr>
              <a:spLocks noChangeShapeType="1"/>
            </p:cNvSpPr>
            <p:nvPr/>
          </p:nvSpPr>
          <p:spPr bwMode="auto">
            <a:xfrm flipV="1">
              <a:off x="3445462" y="2341538"/>
              <a:ext cx="611188" cy="107315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0" name="Freeform 12"/>
            <p:cNvSpPr>
              <a:spLocks/>
            </p:cNvSpPr>
            <p:nvPr/>
          </p:nvSpPr>
          <p:spPr bwMode="auto">
            <a:xfrm>
              <a:off x="3429587" y="2336776"/>
              <a:ext cx="639763" cy="1085850"/>
            </a:xfrm>
            <a:custGeom>
              <a:avLst/>
              <a:gdLst>
                <a:gd name="T0" fmla="*/ 31750 w 403"/>
                <a:gd name="T1" fmla="*/ 1077913 h 684"/>
                <a:gd name="T2" fmla="*/ 31750 w 403"/>
                <a:gd name="T3" fmla="*/ 1077913 h 684"/>
                <a:gd name="T4" fmla="*/ 639763 w 403"/>
                <a:gd name="T5" fmla="*/ 0 h 684"/>
                <a:gd name="T6" fmla="*/ 639763 w 403"/>
                <a:gd name="T7" fmla="*/ 0 h 684"/>
                <a:gd name="T8" fmla="*/ 639763 w 403"/>
                <a:gd name="T9" fmla="*/ 0 h 684"/>
                <a:gd name="T10" fmla="*/ 639763 w 403"/>
                <a:gd name="T11" fmla="*/ 0 h 684"/>
                <a:gd name="T12" fmla="*/ 627063 w 403"/>
                <a:gd name="T13" fmla="*/ 0 h 684"/>
                <a:gd name="T14" fmla="*/ 620713 w 403"/>
                <a:gd name="T15" fmla="*/ 0 h 684"/>
                <a:gd name="T16" fmla="*/ 612775 w 403"/>
                <a:gd name="T17" fmla="*/ 7938 h 684"/>
                <a:gd name="T18" fmla="*/ 612775 w 403"/>
                <a:gd name="T19" fmla="*/ 7938 h 684"/>
                <a:gd name="T20" fmla="*/ 0 w 403"/>
                <a:gd name="T21" fmla="*/ 1082675 h 684"/>
                <a:gd name="T22" fmla="*/ 0 w 403"/>
                <a:gd name="T23" fmla="*/ 1082675 h 684"/>
                <a:gd name="T24" fmla="*/ 0 w 403"/>
                <a:gd name="T25" fmla="*/ 1085850 h 684"/>
                <a:gd name="T26" fmla="*/ 4763 w 403"/>
                <a:gd name="T27" fmla="*/ 1085850 h 684"/>
                <a:gd name="T28" fmla="*/ 12700 w 403"/>
                <a:gd name="T29" fmla="*/ 1085850 h 684"/>
                <a:gd name="T30" fmla="*/ 23813 w 403"/>
                <a:gd name="T31" fmla="*/ 1082675 h 684"/>
                <a:gd name="T32" fmla="*/ 31750 w 403"/>
                <a:gd name="T33" fmla="*/ 1077913 h 684"/>
                <a:gd name="T34" fmla="*/ 31750 w 403"/>
                <a:gd name="T35" fmla="*/ 1077913 h 68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403" h="684">
                  <a:moveTo>
                    <a:pt x="20" y="679"/>
                  </a:moveTo>
                  <a:lnTo>
                    <a:pt x="20" y="679"/>
                  </a:lnTo>
                  <a:lnTo>
                    <a:pt x="403" y="0"/>
                  </a:lnTo>
                  <a:lnTo>
                    <a:pt x="395" y="0"/>
                  </a:lnTo>
                  <a:lnTo>
                    <a:pt x="391" y="0"/>
                  </a:lnTo>
                  <a:lnTo>
                    <a:pt x="386" y="5"/>
                  </a:lnTo>
                  <a:lnTo>
                    <a:pt x="0" y="682"/>
                  </a:lnTo>
                  <a:lnTo>
                    <a:pt x="0" y="684"/>
                  </a:lnTo>
                  <a:lnTo>
                    <a:pt x="3" y="684"/>
                  </a:lnTo>
                  <a:lnTo>
                    <a:pt x="8" y="684"/>
                  </a:lnTo>
                  <a:lnTo>
                    <a:pt x="15" y="682"/>
                  </a:lnTo>
                  <a:lnTo>
                    <a:pt x="20" y="67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1" name="Line 13"/>
            <p:cNvSpPr>
              <a:spLocks noChangeShapeType="1"/>
            </p:cNvSpPr>
            <p:nvPr/>
          </p:nvSpPr>
          <p:spPr bwMode="auto">
            <a:xfrm>
              <a:off x="3685175" y="3427388"/>
              <a:ext cx="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2" name="Line 14"/>
            <p:cNvSpPr>
              <a:spLocks noChangeShapeType="1"/>
            </p:cNvSpPr>
            <p:nvPr/>
          </p:nvSpPr>
          <p:spPr bwMode="auto">
            <a:xfrm>
              <a:off x="3685175" y="3427388"/>
              <a:ext cx="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" name="Freeform 15"/>
            <p:cNvSpPr>
              <a:spLocks/>
            </p:cNvSpPr>
            <p:nvPr/>
          </p:nvSpPr>
          <p:spPr bwMode="auto">
            <a:xfrm>
              <a:off x="3672475" y="3419451"/>
              <a:ext cx="28575" cy="11113"/>
            </a:xfrm>
            <a:custGeom>
              <a:avLst/>
              <a:gdLst>
                <a:gd name="T0" fmla="*/ 7938 w 18"/>
                <a:gd name="T1" fmla="*/ 11113 h 7"/>
                <a:gd name="T2" fmla="*/ 7938 w 18"/>
                <a:gd name="T3" fmla="*/ 11113 h 7"/>
                <a:gd name="T4" fmla="*/ 15875 w 18"/>
                <a:gd name="T5" fmla="*/ 11113 h 7"/>
                <a:gd name="T6" fmla="*/ 23813 w 18"/>
                <a:gd name="T7" fmla="*/ 7938 h 7"/>
                <a:gd name="T8" fmla="*/ 28575 w 18"/>
                <a:gd name="T9" fmla="*/ 0 h 7"/>
                <a:gd name="T10" fmla="*/ 20638 w 18"/>
                <a:gd name="T11" fmla="*/ 0 h 7"/>
                <a:gd name="T12" fmla="*/ 20638 w 18"/>
                <a:gd name="T13" fmla="*/ 0 h 7"/>
                <a:gd name="T14" fmla="*/ 12700 w 18"/>
                <a:gd name="T15" fmla="*/ 0 h 7"/>
                <a:gd name="T16" fmla="*/ 0 w 18"/>
                <a:gd name="T17" fmla="*/ 7938 h 7"/>
                <a:gd name="T18" fmla="*/ 0 w 18"/>
                <a:gd name="T19" fmla="*/ 11113 h 7"/>
                <a:gd name="T20" fmla="*/ 7938 w 18"/>
                <a:gd name="T21" fmla="*/ 11113 h 7"/>
                <a:gd name="T22" fmla="*/ 7938 w 18"/>
                <a:gd name="T23" fmla="*/ 11113 h 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8" h="7">
                  <a:moveTo>
                    <a:pt x="5" y="7"/>
                  </a:moveTo>
                  <a:lnTo>
                    <a:pt x="5" y="7"/>
                  </a:lnTo>
                  <a:lnTo>
                    <a:pt x="10" y="7"/>
                  </a:lnTo>
                  <a:lnTo>
                    <a:pt x="15" y="5"/>
                  </a:lnTo>
                  <a:lnTo>
                    <a:pt x="18" y="0"/>
                  </a:lnTo>
                  <a:lnTo>
                    <a:pt x="13" y="0"/>
                  </a:lnTo>
                  <a:lnTo>
                    <a:pt x="8" y="0"/>
                  </a:lnTo>
                  <a:lnTo>
                    <a:pt x="0" y="5"/>
                  </a:lnTo>
                  <a:lnTo>
                    <a:pt x="0" y="7"/>
                  </a:lnTo>
                  <a:lnTo>
                    <a:pt x="5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" name="Line 16"/>
            <p:cNvSpPr>
              <a:spLocks noChangeShapeType="1"/>
            </p:cNvSpPr>
            <p:nvPr/>
          </p:nvSpPr>
          <p:spPr bwMode="auto">
            <a:xfrm>
              <a:off x="4234450" y="2360588"/>
              <a:ext cx="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5" name="Line 17"/>
            <p:cNvSpPr>
              <a:spLocks noChangeShapeType="1"/>
            </p:cNvSpPr>
            <p:nvPr/>
          </p:nvSpPr>
          <p:spPr bwMode="auto">
            <a:xfrm>
              <a:off x="4234450" y="2360588"/>
              <a:ext cx="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6" name="Freeform 18"/>
            <p:cNvSpPr>
              <a:spLocks/>
            </p:cNvSpPr>
            <p:nvPr/>
          </p:nvSpPr>
          <p:spPr bwMode="auto">
            <a:xfrm>
              <a:off x="4218575" y="2352651"/>
              <a:ext cx="26988" cy="15875"/>
            </a:xfrm>
            <a:custGeom>
              <a:avLst/>
              <a:gdLst>
                <a:gd name="T0" fmla="*/ 7938 w 17"/>
                <a:gd name="T1" fmla="*/ 15875 h 10"/>
                <a:gd name="T2" fmla="*/ 7938 w 17"/>
                <a:gd name="T3" fmla="*/ 15875 h 10"/>
                <a:gd name="T4" fmla="*/ 15875 w 17"/>
                <a:gd name="T5" fmla="*/ 12700 h 10"/>
                <a:gd name="T6" fmla="*/ 23813 w 17"/>
                <a:gd name="T7" fmla="*/ 7938 h 10"/>
                <a:gd name="T8" fmla="*/ 26988 w 17"/>
                <a:gd name="T9" fmla="*/ 0 h 10"/>
                <a:gd name="T10" fmla="*/ 19050 w 17"/>
                <a:gd name="T11" fmla="*/ 0 h 10"/>
                <a:gd name="T12" fmla="*/ 19050 w 17"/>
                <a:gd name="T13" fmla="*/ 0 h 10"/>
                <a:gd name="T14" fmla="*/ 11113 w 17"/>
                <a:gd name="T15" fmla="*/ 0 h 10"/>
                <a:gd name="T16" fmla="*/ 3175 w 17"/>
                <a:gd name="T17" fmla="*/ 7938 h 10"/>
                <a:gd name="T18" fmla="*/ 0 w 17"/>
                <a:gd name="T19" fmla="*/ 12700 h 10"/>
                <a:gd name="T20" fmla="*/ 7938 w 17"/>
                <a:gd name="T21" fmla="*/ 15875 h 10"/>
                <a:gd name="T22" fmla="*/ 7938 w 17"/>
                <a:gd name="T23" fmla="*/ 15875 h 1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7" h="10">
                  <a:moveTo>
                    <a:pt x="5" y="10"/>
                  </a:moveTo>
                  <a:lnTo>
                    <a:pt x="5" y="10"/>
                  </a:lnTo>
                  <a:lnTo>
                    <a:pt x="10" y="8"/>
                  </a:lnTo>
                  <a:lnTo>
                    <a:pt x="15" y="5"/>
                  </a:lnTo>
                  <a:lnTo>
                    <a:pt x="17" y="0"/>
                  </a:lnTo>
                  <a:lnTo>
                    <a:pt x="12" y="0"/>
                  </a:lnTo>
                  <a:lnTo>
                    <a:pt x="7" y="0"/>
                  </a:lnTo>
                  <a:lnTo>
                    <a:pt x="2" y="5"/>
                  </a:lnTo>
                  <a:lnTo>
                    <a:pt x="0" y="8"/>
                  </a:lnTo>
                  <a:lnTo>
                    <a:pt x="5" y="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7" name="Freeform 19"/>
            <p:cNvSpPr>
              <a:spLocks/>
            </p:cNvSpPr>
            <p:nvPr/>
          </p:nvSpPr>
          <p:spPr bwMode="auto">
            <a:xfrm>
              <a:off x="3735975" y="2360588"/>
              <a:ext cx="482600" cy="1046163"/>
            </a:xfrm>
            <a:custGeom>
              <a:avLst/>
              <a:gdLst>
                <a:gd name="T0" fmla="*/ 482600 w 304"/>
                <a:gd name="T1" fmla="*/ 0 h 659"/>
                <a:gd name="T2" fmla="*/ 482600 w 304"/>
                <a:gd name="T3" fmla="*/ 0 h 659"/>
                <a:gd name="T4" fmla="*/ 439738 w 304"/>
                <a:gd name="T5" fmla="*/ 82550 h 659"/>
                <a:gd name="T6" fmla="*/ 400050 w 304"/>
                <a:gd name="T7" fmla="*/ 168275 h 659"/>
                <a:gd name="T8" fmla="*/ 325438 w 304"/>
                <a:gd name="T9" fmla="*/ 344488 h 659"/>
                <a:gd name="T10" fmla="*/ 255588 w 304"/>
                <a:gd name="T11" fmla="*/ 522288 h 659"/>
                <a:gd name="T12" fmla="*/ 219075 w 304"/>
                <a:gd name="T13" fmla="*/ 608013 h 659"/>
                <a:gd name="T14" fmla="*/ 180975 w 304"/>
                <a:gd name="T15" fmla="*/ 698500 h 659"/>
                <a:gd name="T16" fmla="*/ 180975 w 304"/>
                <a:gd name="T17" fmla="*/ 698500 h 659"/>
                <a:gd name="T18" fmla="*/ 133350 w 304"/>
                <a:gd name="T19" fmla="*/ 784225 h 659"/>
                <a:gd name="T20" fmla="*/ 85725 w 304"/>
                <a:gd name="T21" fmla="*/ 869950 h 659"/>
                <a:gd name="T22" fmla="*/ 39688 w 304"/>
                <a:gd name="T23" fmla="*/ 957263 h 659"/>
                <a:gd name="T24" fmla="*/ 15875 w 304"/>
                <a:gd name="T25" fmla="*/ 1003300 h 659"/>
                <a:gd name="T26" fmla="*/ 0 w 304"/>
                <a:gd name="T27" fmla="*/ 1046163 h 659"/>
                <a:gd name="T28" fmla="*/ 482600 w 304"/>
                <a:gd name="T29" fmla="*/ 0 h 65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304" h="659">
                  <a:moveTo>
                    <a:pt x="304" y="0"/>
                  </a:moveTo>
                  <a:lnTo>
                    <a:pt x="304" y="0"/>
                  </a:lnTo>
                  <a:lnTo>
                    <a:pt x="277" y="52"/>
                  </a:lnTo>
                  <a:lnTo>
                    <a:pt x="252" y="106"/>
                  </a:lnTo>
                  <a:lnTo>
                    <a:pt x="205" y="217"/>
                  </a:lnTo>
                  <a:lnTo>
                    <a:pt x="161" y="329"/>
                  </a:lnTo>
                  <a:lnTo>
                    <a:pt x="138" y="383"/>
                  </a:lnTo>
                  <a:lnTo>
                    <a:pt x="114" y="440"/>
                  </a:lnTo>
                  <a:lnTo>
                    <a:pt x="84" y="494"/>
                  </a:lnTo>
                  <a:lnTo>
                    <a:pt x="54" y="548"/>
                  </a:lnTo>
                  <a:lnTo>
                    <a:pt x="25" y="603"/>
                  </a:lnTo>
                  <a:lnTo>
                    <a:pt x="10" y="632"/>
                  </a:lnTo>
                  <a:lnTo>
                    <a:pt x="0" y="659"/>
                  </a:lnTo>
                  <a:lnTo>
                    <a:pt x="304" y="0"/>
                  </a:ln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8" name="Freeform 20"/>
            <p:cNvSpPr>
              <a:spLocks/>
            </p:cNvSpPr>
            <p:nvPr/>
          </p:nvSpPr>
          <p:spPr bwMode="auto">
            <a:xfrm>
              <a:off x="3735975" y="2360588"/>
              <a:ext cx="482600" cy="1046163"/>
            </a:xfrm>
            <a:custGeom>
              <a:avLst/>
              <a:gdLst>
                <a:gd name="T0" fmla="*/ 482600 w 304"/>
                <a:gd name="T1" fmla="*/ 0 h 659"/>
                <a:gd name="T2" fmla="*/ 482600 w 304"/>
                <a:gd name="T3" fmla="*/ 0 h 659"/>
                <a:gd name="T4" fmla="*/ 439738 w 304"/>
                <a:gd name="T5" fmla="*/ 82550 h 659"/>
                <a:gd name="T6" fmla="*/ 400050 w 304"/>
                <a:gd name="T7" fmla="*/ 168275 h 659"/>
                <a:gd name="T8" fmla="*/ 325438 w 304"/>
                <a:gd name="T9" fmla="*/ 344488 h 659"/>
                <a:gd name="T10" fmla="*/ 255588 w 304"/>
                <a:gd name="T11" fmla="*/ 522288 h 659"/>
                <a:gd name="T12" fmla="*/ 219075 w 304"/>
                <a:gd name="T13" fmla="*/ 608013 h 659"/>
                <a:gd name="T14" fmla="*/ 180975 w 304"/>
                <a:gd name="T15" fmla="*/ 698500 h 659"/>
                <a:gd name="T16" fmla="*/ 180975 w 304"/>
                <a:gd name="T17" fmla="*/ 698500 h 659"/>
                <a:gd name="T18" fmla="*/ 133350 w 304"/>
                <a:gd name="T19" fmla="*/ 784225 h 659"/>
                <a:gd name="T20" fmla="*/ 85725 w 304"/>
                <a:gd name="T21" fmla="*/ 869950 h 659"/>
                <a:gd name="T22" fmla="*/ 39688 w 304"/>
                <a:gd name="T23" fmla="*/ 957263 h 659"/>
                <a:gd name="T24" fmla="*/ 15875 w 304"/>
                <a:gd name="T25" fmla="*/ 1003300 h 659"/>
                <a:gd name="T26" fmla="*/ 0 w 304"/>
                <a:gd name="T27" fmla="*/ 1046163 h 659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304" h="659">
                  <a:moveTo>
                    <a:pt x="304" y="0"/>
                  </a:moveTo>
                  <a:lnTo>
                    <a:pt x="304" y="0"/>
                  </a:lnTo>
                  <a:lnTo>
                    <a:pt x="277" y="52"/>
                  </a:lnTo>
                  <a:lnTo>
                    <a:pt x="252" y="106"/>
                  </a:lnTo>
                  <a:lnTo>
                    <a:pt x="205" y="217"/>
                  </a:lnTo>
                  <a:lnTo>
                    <a:pt x="161" y="329"/>
                  </a:lnTo>
                  <a:lnTo>
                    <a:pt x="138" y="383"/>
                  </a:lnTo>
                  <a:lnTo>
                    <a:pt x="114" y="440"/>
                  </a:lnTo>
                  <a:lnTo>
                    <a:pt x="84" y="494"/>
                  </a:lnTo>
                  <a:lnTo>
                    <a:pt x="54" y="548"/>
                  </a:lnTo>
                  <a:lnTo>
                    <a:pt x="25" y="603"/>
                  </a:lnTo>
                  <a:lnTo>
                    <a:pt x="10" y="632"/>
                  </a:lnTo>
                  <a:lnTo>
                    <a:pt x="0" y="65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9" name="Freeform 21"/>
            <p:cNvSpPr>
              <a:spLocks/>
            </p:cNvSpPr>
            <p:nvPr/>
          </p:nvSpPr>
          <p:spPr bwMode="auto">
            <a:xfrm>
              <a:off x="3720100" y="2352651"/>
              <a:ext cx="514350" cy="1062038"/>
            </a:xfrm>
            <a:custGeom>
              <a:avLst/>
              <a:gdLst>
                <a:gd name="T0" fmla="*/ 482600 w 324"/>
                <a:gd name="T1" fmla="*/ 7938 h 669"/>
                <a:gd name="T2" fmla="*/ 482600 w 324"/>
                <a:gd name="T3" fmla="*/ 7938 h 669"/>
                <a:gd name="T4" fmla="*/ 450850 w 324"/>
                <a:gd name="T5" fmla="*/ 74613 h 669"/>
                <a:gd name="T6" fmla="*/ 415925 w 324"/>
                <a:gd name="T7" fmla="*/ 141288 h 669"/>
                <a:gd name="T8" fmla="*/ 357188 w 324"/>
                <a:gd name="T9" fmla="*/ 277813 h 669"/>
                <a:gd name="T10" fmla="*/ 247650 w 324"/>
                <a:gd name="T11" fmla="*/ 552450 h 669"/>
                <a:gd name="T12" fmla="*/ 247650 w 324"/>
                <a:gd name="T13" fmla="*/ 552450 h 669"/>
                <a:gd name="T14" fmla="*/ 219075 w 324"/>
                <a:gd name="T15" fmla="*/ 615950 h 669"/>
                <a:gd name="T16" fmla="*/ 188913 w 324"/>
                <a:gd name="T17" fmla="*/ 677863 h 669"/>
                <a:gd name="T18" fmla="*/ 122238 w 324"/>
                <a:gd name="T19" fmla="*/ 803275 h 669"/>
                <a:gd name="T20" fmla="*/ 55563 w 324"/>
                <a:gd name="T21" fmla="*/ 928688 h 669"/>
                <a:gd name="T22" fmla="*/ 26988 w 324"/>
                <a:gd name="T23" fmla="*/ 992188 h 669"/>
                <a:gd name="T24" fmla="*/ 0 w 324"/>
                <a:gd name="T25" fmla="*/ 1058863 h 669"/>
                <a:gd name="T26" fmla="*/ 0 w 324"/>
                <a:gd name="T27" fmla="*/ 1058863 h 669"/>
                <a:gd name="T28" fmla="*/ 0 w 324"/>
                <a:gd name="T29" fmla="*/ 1062038 h 669"/>
                <a:gd name="T30" fmla="*/ 4763 w 324"/>
                <a:gd name="T31" fmla="*/ 1062038 h 669"/>
                <a:gd name="T32" fmla="*/ 11113 w 324"/>
                <a:gd name="T33" fmla="*/ 1062038 h 669"/>
                <a:gd name="T34" fmla="*/ 23813 w 324"/>
                <a:gd name="T35" fmla="*/ 1058863 h 669"/>
                <a:gd name="T36" fmla="*/ 26988 w 324"/>
                <a:gd name="T37" fmla="*/ 1054100 h 669"/>
                <a:gd name="T38" fmla="*/ 26988 w 324"/>
                <a:gd name="T39" fmla="*/ 1054100 h 669"/>
                <a:gd name="T40" fmla="*/ 55563 w 324"/>
                <a:gd name="T41" fmla="*/ 987425 h 669"/>
                <a:gd name="T42" fmla="*/ 85725 w 324"/>
                <a:gd name="T43" fmla="*/ 925513 h 669"/>
                <a:gd name="T44" fmla="*/ 152400 w 324"/>
                <a:gd name="T45" fmla="*/ 800100 h 669"/>
                <a:gd name="T46" fmla="*/ 219075 w 324"/>
                <a:gd name="T47" fmla="*/ 674688 h 669"/>
                <a:gd name="T48" fmla="*/ 247650 w 324"/>
                <a:gd name="T49" fmla="*/ 611188 h 669"/>
                <a:gd name="T50" fmla="*/ 277813 w 324"/>
                <a:gd name="T51" fmla="*/ 544513 h 669"/>
                <a:gd name="T52" fmla="*/ 277813 w 324"/>
                <a:gd name="T53" fmla="*/ 544513 h 669"/>
                <a:gd name="T54" fmla="*/ 388938 w 324"/>
                <a:gd name="T55" fmla="*/ 271463 h 669"/>
                <a:gd name="T56" fmla="*/ 447675 w 324"/>
                <a:gd name="T57" fmla="*/ 138113 h 669"/>
                <a:gd name="T58" fmla="*/ 477838 w 324"/>
                <a:gd name="T59" fmla="*/ 71438 h 669"/>
                <a:gd name="T60" fmla="*/ 514350 w 324"/>
                <a:gd name="T61" fmla="*/ 4763 h 669"/>
                <a:gd name="T62" fmla="*/ 514350 w 324"/>
                <a:gd name="T63" fmla="*/ 4763 h 669"/>
                <a:gd name="T64" fmla="*/ 514350 w 324"/>
                <a:gd name="T65" fmla="*/ 4763 h 669"/>
                <a:gd name="T66" fmla="*/ 509588 w 324"/>
                <a:gd name="T67" fmla="*/ 0 h 669"/>
                <a:gd name="T68" fmla="*/ 501650 w 324"/>
                <a:gd name="T69" fmla="*/ 0 h 669"/>
                <a:gd name="T70" fmla="*/ 490538 w 324"/>
                <a:gd name="T71" fmla="*/ 4763 h 669"/>
                <a:gd name="T72" fmla="*/ 482600 w 324"/>
                <a:gd name="T73" fmla="*/ 7938 h 669"/>
                <a:gd name="T74" fmla="*/ 482600 w 324"/>
                <a:gd name="T75" fmla="*/ 7938 h 669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324" h="669">
                  <a:moveTo>
                    <a:pt x="304" y="5"/>
                  </a:moveTo>
                  <a:lnTo>
                    <a:pt x="304" y="5"/>
                  </a:lnTo>
                  <a:lnTo>
                    <a:pt x="284" y="47"/>
                  </a:lnTo>
                  <a:lnTo>
                    <a:pt x="262" y="89"/>
                  </a:lnTo>
                  <a:lnTo>
                    <a:pt x="225" y="175"/>
                  </a:lnTo>
                  <a:lnTo>
                    <a:pt x="156" y="348"/>
                  </a:lnTo>
                  <a:lnTo>
                    <a:pt x="138" y="388"/>
                  </a:lnTo>
                  <a:lnTo>
                    <a:pt x="119" y="427"/>
                  </a:lnTo>
                  <a:lnTo>
                    <a:pt x="77" y="506"/>
                  </a:lnTo>
                  <a:lnTo>
                    <a:pt x="35" y="585"/>
                  </a:lnTo>
                  <a:lnTo>
                    <a:pt x="17" y="625"/>
                  </a:lnTo>
                  <a:lnTo>
                    <a:pt x="0" y="667"/>
                  </a:lnTo>
                  <a:lnTo>
                    <a:pt x="0" y="669"/>
                  </a:lnTo>
                  <a:lnTo>
                    <a:pt x="3" y="669"/>
                  </a:lnTo>
                  <a:lnTo>
                    <a:pt x="7" y="669"/>
                  </a:lnTo>
                  <a:lnTo>
                    <a:pt x="15" y="667"/>
                  </a:lnTo>
                  <a:lnTo>
                    <a:pt x="17" y="664"/>
                  </a:lnTo>
                  <a:lnTo>
                    <a:pt x="35" y="622"/>
                  </a:lnTo>
                  <a:lnTo>
                    <a:pt x="54" y="583"/>
                  </a:lnTo>
                  <a:lnTo>
                    <a:pt x="96" y="504"/>
                  </a:lnTo>
                  <a:lnTo>
                    <a:pt x="138" y="425"/>
                  </a:lnTo>
                  <a:lnTo>
                    <a:pt x="156" y="385"/>
                  </a:lnTo>
                  <a:lnTo>
                    <a:pt x="175" y="343"/>
                  </a:lnTo>
                  <a:lnTo>
                    <a:pt x="245" y="171"/>
                  </a:lnTo>
                  <a:lnTo>
                    <a:pt x="282" y="87"/>
                  </a:lnTo>
                  <a:lnTo>
                    <a:pt x="301" y="45"/>
                  </a:lnTo>
                  <a:lnTo>
                    <a:pt x="324" y="3"/>
                  </a:lnTo>
                  <a:lnTo>
                    <a:pt x="321" y="0"/>
                  </a:lnTo>
                  <a:lnTo>
                    <a:pt x="316" y="0"/>
                  </a:lnTo>
                  <a:lnTo>
                    <a:pt x="309" y="3"/>
                  </a:lnTo>
                  <a:lnTo>
                    <a:pt x="304" y="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0" name="Freeform 22"/>
            <p:cNvSpPr>
              <a:spLocks/>
            </p:cNvSpPr>
            <p:nvPr/>
          </p:nvSpPr>
          <p:spPr bwMode="auto">
            <a:xfrm>
              <a:off x="4056650" y="2333601"/>
              <a:ext cx="412750" cy="984250"/>
            </a:xfrm>
            <a:custGeom>
              <a:avLst/>
              <a:gdLst>
                <a:gd name="T0" fmla="*/ 412750 w 260"/>
                <a:gd name="T1" fmla="*/ 0 h 620"/>
                <a:gd name="T2" fmla="*/ 412750 w 260"/>
                <a:gd name="T3" fmla="*/ 0 h 620"/>
                <a:gd name="T4" fmla="*/ 369888 w 260"/>
                <a:gd name="T5" fmla="*/ 104775 h 620"/>
                <a:gd name="T6" fmla="*/ 327025 w 260"/>
                <a:gd name="T7" fmla="*/ 211138 h 620"/>
                <a:gd name="T8" fmla="*/ 239713 w 260"/>
                <a:gd name="T9" fmla="*/ 427038 h 620"/>
                <a:gd name="T10" fmla="*/ 157163 w 260"/>
                <a:gd name="T11" fmla="*/ 638175 h 620"/>
                <a:gd name="T12" fmla="*/ 111125 w 260"/>
                <a:gd name="T13" fmla="*/ 744538 h 620"/>
                <a:gd name="T14" fmla="*/ 63500 w 260"/>
                <a:gd name="T15" fmla="*/ 846138 h 620"/>
                <a:gd name="T16" fmla="*/ 63500 w 260"/>
                <a:gd name="T17" fmla="*/ 846138 h 620"/>
                <a:gd name="T18" fmla="*/ 28575 w 260"/>
                <a:gd name="T19" fmla="*/ 912813 h 620"/>
                <a:gd name="T20" fmla="*/ 12700 w 260"/>
                <a:gd name="T21" fmla="*/ 947738 h 620"/>
                <a:gd name="T22" fmla="*/ 0 w 260"/>
                <a:gd name="T23" fmla="*/ 984250 h 620"/>
                <a:gd name="T24" fmla="*/ 412750 w 260"/>
                <a:gd name="T25" fmla="*/ 0 h 62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260" h="620">
                  <a:moveTo>
                    <a:pt x="260" y="0"/>
                  </a:moveTo>
                  <a:lnTo>
                    <a:pt x="260" y="0"/>
                  </a:lnTo>
                  <a:lnTo>
                    <a:pt x="233" y="66"/>
                  </a:lnTo>
                  <a:lnTo>
                    <a:pt x="206" y="133"/>
                  </a:lnTo>
                  <a:lnTo>
                    <a:pt x="151" y="269"/>
                  </a:lnTo>
                  <a:lnTo>
                    <a:pt x="99" y="402"/>
                  </a:lnTo>
                  <a:lnTo>
                    <a:pt x="70" y="469"/>
                  </a:lnTo>
                  <a:lnTo>
                    <a:pt x="40" y="533"/>
                  </a:lnTo>
                  <a:lnTo>
                    <a:pt x="18" y="575"/>
                  </a:lnTo>
                  <a:lnTo>
                    <a:pt x="8" y="597"/>
                  </a:lnTo>
                  <a:lnTo>
                    <a:pt x="0" y="620"/>
                  </a:lnTo>
                  <a:lnTo>
                    <a:pt x="260" y="0"/>
                  </a:ln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1" name="Freeform 23"/>
            <p:cNvSpPr>
              <a:spLocks/>
            </p:cNvSpPr>
            <p:nvPr/>
          </p:nvSpPr>
          <p:spPr bwMode="auto">
            <a:xfrm>
              <a:off x="4056650" y="2333601"/>
              <a:ext cx="412750" cy="984250"/>
            </a:xfrm>
            <a:custGeom>
              <a:avLst/>
              <a:gdLst>
                <a:gd name="T0" fmla="*/ 412750 w 260"/>
                <a:gd name="T1" fmla="*/ 0 h 620"/>
                <a:gd name="T2" fmla="*/ 412750 w 260"/>
                <a:gd name="T3" fmla="*/ 0 h 620"/>
                <a:gd name="T4" fmla="*/ 369888 w 260"/>
                <a:gd name="T5" fmla="*/ 104775 h 620"/>
                <a:gd name="T6" fmla="*/ 327025 w 260"/>
                <a:gd name="T7" fmla="*/ 211138 h 620"/>
                <a:gd name="T8" fmla="*/ 239713 w 260"/>
                <a:gd name="T9" fmla="*/ 427038 h 620"/>
                <a:gd name="T10" fmla="*/ 157163 w 260"/>
                <a:gd name="T11" fmla="*/ 638175 h 620"/>
                <a:gd name="T12" fmla="*/ 111125 w 260"/>
                <a:gd name="T13" fmla="*/ 744538 h 620"/>
                <a:gd name="T14" fmla="*/ 63500 w 260"/>
                <a:gd name="T15" fmla="*/ 846138 h 620"/>
                <a:gd name="T16" fmla="*/ 63500 w 260"/>
                <a:gd name="T17" fmla="*/ 846138 h 620"/>
                <a:gd name="T18" fmla="*/ 28575 w 260"/>
                <a:gd name="T19" fmla="*/ 912813 h 620"/>
                <a:gd name="T20" fmla="*/ 12700 w 260"/>
                <a:gd name="T21" fmla="*/ 947738 h 620"/>
                <a:gd name="T22" fmla="*/ 0 w 260"/>
                <a:gd name="T23" fmla="*/ 984250 h 62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60" h="620">
                  <a:moveTo>
                    <a:pt x="260" y="0"/>
                  </a:moveTo>
                  <a:lnTo>
                    <a:pt x="260" y="0"/>
                  </a:lnTo>
                  <a:lnTo>
                    <a:pt x="233" y="66"/>
                  </a:lnTo>
                  <a:lnTo>
                    <a:pt x="206" y="133"/>
                  </a:lnTo>
                  <a:lnTo>
                    <a:pt x="151" y="269"/>
                  </a:lnTo>
                  <a:lnTo>
                    <a:pt x="99" y="402"/>
                  </a:lnTo>
                  <a:lnTo>
                    <a:pt x="70" y="469"/>
                  </a:lnTo>
                  <a:lnTo>
                    <a:pt x="40" y="533"/>
                  </a:lnTo>
                  <a:lnTo>
                    <a:pt x="18" y="575"/>
                  </a:lnTo>
                  <a:lnTo>
                    <a:pt x="8" y="597"/>
                  </a:lnTo>
                  <a:lnTo>
                    <a:pt x="0" y="62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2" name="Freeform 24"/>
            <p:cNvSpPr>
              <a:spLocks/>
            </p:cNvSpPr>
            <p:nvPr/>
          </p:nvSpPr>
          <p:spPr bwMode="auto">
            <a:xfrm>
              <a:off x="4042362" y="2328838"/>
              <a:ext cx="442913" cy="996950"/>
            </a:xfrm>
            <a:custGeom>
              <a:avLst/>
              <a:gdLst>
                <a:gd name="T0" fmla="*/ 414338 w 279"/>
                <a:gd name="T1" fmla="*/ 7938 h 628"/>
                <a:gd name="T2" fmla="*/ 414338 w 279"/>
                <a:gd name="T3" fmla="*/ 7938 h 628"/>
                <a:gd name="T4" fmla="*/ 360363 w 279"/>
                <a:gd name="T5" fmla="*/ 133350 h 628"/>
                <a:gd name="T6" fmla="*/ 309563 w 279"/>
                <a:gd name="T7" fmla="*/ 258763 h 628"/>
                <a:gd name="T8" fmla="*/ 211138 w 279"/>
                <a:gd name="T9" fmla="*/ 514350 h 628"/>
                <a:gd name="T10" fmla="*/ 211138 w 279"/>
                <a:gd name="T11" fmla="*/ 514350 h 628"/>
                <a:gd name="T12" fmla="*/ 163513 w 279"/>
                <a:gd name="T13" fmla="*/ 631825 h 628"/>
                <a:gd name="T14" fmla="*/ 112713 w 279"/>
                <a:gd name="T15" fmla="*/ 749300 h 628"/>
                <a:gd name="T16" fmla="*/ 112713 w 279"/>
                <a:gd name="T17" fmla="*/ 749300 h 628"/>
                <a:gd name="T18" fmla="*/ 80963 w 279"/>
                <a:gd name="T19" fmla="*/ 811213 h 628"/>
                <a:gd name="T20" fmla="*/ 50800 w 279"/>
                <a:gd name="T21" fmla="*/ 871538 h 628"/>
                <a:gd name="T22" fmla="*/ 22225 w 279"/>
                <a:gd name="T23" fmla="*/ 930275 h 628"/>
                <a:gd name="T24" fmla="*/ 11113 w 279"/>
                <a:gd name="T25" fmla="*/ 960438 h 628"/>
                <a:gd name="T26" fmla="*/ 0 w 279"/>
                <a:gd name="T27" fmla="*/ 992188 h 628"/>
                <a:gd name="T28" fmla="*/ 0 w 279"/>
                <a:gd name="T29" fmla="*/ 992188 h 628"/>
                <a:gd name="T30" fmla="*/ 3175 w 279"/>
                <a:gd name="T31" fmla="*/ 996950 h 628"/>
                <a:gd name="T32" fmla="*/ 14288 w 279"/>
                <a:gd name="T33" fmla="*/ 996950 h 628"/>
                <a:gd name="T34" fmla="*/ 22225 w 279"/>
                <a:gd name="T35" fmla="*/ 992188 h 628"/>
                <a:gd name="T36" fmla="*/ 30163 w 279"/>
                <a:gd name="T37" fmla="*/ 989013 h 628"/>
                <a:gd name="T38" fmla="*/ 30163 w 279"/>
                <a:gd name="T39" fmla="*/ 989013 h 628"/>
                <a:gd name="T40" fmla="*/ 50800 w 279"/>
                <a:gd name="T41" fmla="*/ 930275 h 628"/>
                <a:gd name="T42" fmla="*/ 74613 w 279"/>
                <a:gd name="T43" fmla="*/ 877888 h 628"/>
                <a:gd name="T44" fmla="*/ 128588 w 279"/>
                <a:gd name="T45" fmla="*/ 773113 h 628"/>
                <a:gd name="T46" fmla="*/ 128588 w 279"/>
                <a:gd name="T47" fmla="*/ 773113 h 628"/>
                <a:gd name="T48" fmla="*/ 187325 w 279"/>
                <a:gd name="T49" fmla="*/ 639763 h 628"/>
                <a:gd name="T50" fmla="*/ 238125 w 279"/>
                <a:gd name="T51" fmla="*/ 506413 h 628"/>
                <a:gd name="T52" fmla="*/ 238125 w 279"/>
                <a:gd name="T53" fmla="*/ 506413 h 628"/>
                <a:gd name="T54" fmla="*/ 336550 w 279"/>
                <a:gd name="T55" fmla="*/ 255588 h 628"/>
                <a:gd name="T56" fmla="*/ 387350 w 279"/>
                <a:gd name="T57" fmla="*/ 125413 h 628"/>
                <a:gd name="T58" fmla="*/ 442913 w 279"/>
                <a:gd name="T59" fmla="*/ 0 h 628"/>
                <a:gd name="T60" fmla="*/ 442913 w 279"/>
                <a:gd name="T61" fmla="*/ 0 h 628"/>
                <a:gd name="T62" fmla="*/ 438150 w 279"/>
                <a:gd name="T63" fmla="*/ 0 h 628"/>
                <a:gd name="T64" fmla="*/ 430213 w 279"/>
                <a:gd name="T65" fmla="*/ 0 h 628"/>
                <a:gd name="T66" fmla="*/ 419100 w 279"/>
                <a:gd name="T67" fmla="*/ 4763 h 628"/>
                <a:gd name="T68" fmla="*/ 414338 w 279"/>
                <a:gd name="T69" fmla="*/ 7938 h 628"/>
                <a:gd name="T70" fmla="*/ 414338 w 279"/>
                <a:gd name="T71" fmla="*/ 7938 h 628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279" h="628">
                  <a:moveTo>
                    <a:pt x="261" y="5"/>
                  </a:moveTo>
                  <a:lnTo>
                    <a:pt x="261" y="5"/>
                  </a:lnTo>
                  <a:lnTo>
                    <a:pt x="227" y="84"/>
                  </a:lnTo>
                  <a:lnTo>
                    <a:pt x="195" y="163"/>
                  </a:lnTo>
                  <a:lnTo>
                    <a:pt x="133" y="324"/>
                  </a:lnTo>
                  <a:lnTo>
                    <a:pt x="103" y="398"/>
                  </a:lnTo>
                  <a:lnTo>
                    <a:pt x="71" y="472"/>
                  </a:lnTo>
                  <a:lnTo>
                    <a:pt x="51" y="511"/>
                  </a:lnTo>
                  <a:lnTo>
                    <a:pt x="32" y="549"/>
                  </a:lnTo>
                  <a:lnTo>
                    <a:pt x="14" y="586"/>
                  </a:lnTo>
                  <a:lnTo>
                    <a:pt x="7" y="605"/>
                  </a:lnTo>
                  <a:lnTo>
                    <a:pt x="0" y="625"/>
                  </a:lnTo>
                  <a:lnTo>
                    <a:pt x="2" y="628"/>
                  </a:lnTo>
                  <a:lnTo>
                    <a:pt x="9" y="628"/>
                  </a:lnTo>
                  <a:lnTo>
                    <a:pt x="14" y="625"/>
                  </a:lnTo>
                  <a:lnTo>
                    <a:pt x="19" y="623"/>
                  </a:lnTo>
                  <a:lnTo>
                    <a:pt x="32" y="586"/>
                  </a:lnTo>
                  <a:lnTo>
                    <a:pt x="47" y="553"/>
                  </a:lnTo>
                  <a:lnTo>
                    <a:pt x="81" y="487"/>
                  </a:lnTo>
                  <a:lnTo>
                    <a:pt x="118" y="403"/>
                  </a:lnTo>
                  <a:lnTo>
                    <a:pt x="150" y="319"/>
                  </a:lnTo>
                  <a:lnTo>
                    <a:pt x="212" y="161"/>
                  </a:lnTo>
                  <a:lnTo>
                    <a:pt x="244" y="79"/>
                  </a:lnTo>
                  <a:lnTo>
                    <a:pt x="279" y="0"/>
                  </a:lnTo>
                  <a:lnTo>
                    <a:pt x="276" y="0"/>
                  </a:lnTo>
                  <a:lnTo>
                    <a:pt x="271" y="0"/>
                  </a:lnTo>
                  <a:lnTo>
                    <a:pt x="264" y="3"/>
                  </a:lnTo>
                  <a:lnTo>
                    <a:pt x="261" y="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" name="Freeform 25"/>
            <p:cNvSpPr>
              <a:spLocks/>
            </p:cNvSpPr>
            <p:nvPr/>
          </p:nvSpPr>
          <p:spPr bwMode="auto">
            <a:xfrm>
              <a:off x="4213812" y="2379638"/>
              <a:ext cx="420688" cy="973138"/>
            </a:xfrm>
            <a:custGeom>
              <a:avLst/>
              <a:gdLst>
                <a:gd name="T0" fmla="*/ 420688 w 265"/>
                <a:gd name="T1" fmla="*/ 0 h 613"/>
                <a:gd name="T2" fmla="*/ 420688 w 265"/>
                <a:gd name="T3" fmla="*/ 0 h 613"/>
                <a:gd name="T4" fmla="*/ 354013 w 265"/>
                <a:gd name="T5" fmla="*/ 141288 h 613"/>
                <a:gd name="T6" fmla="*/ 295275 w 265"/>
                <a:gd name="T7" fmla="*/ 287338 h 613"/>
                <a:gd name="T8" fmla="*/ 236538 w 265"/>
                <a:gd name="T9" fmla="*/ 428625 h 613"/>
                <a:gd name="T10" fmla="*/ 173038 w 265"/>
                <a:gd name="T11" fmla="*/ 568325 h 613"/>
                <a:gd name="T12" fmla="*/ 173038 w 265"/>
                <a:gd name="T13" fmla="*/ 568325 h 613"/>
                <a:gd name="T14" fmla="*/ 109538 w 265"/>
                <a:gd name="T15" fmla="*/ 690563 h 613"/>
                <a:gd name="T16" fmla="*/ 82550 w 265"/>
                <a:gd name="T17" fmla="*/ 749300 h 613"/>
                <a:gd name="T18" fmla="*/ 55563 w 265"/>
                <a:gd name="T19" fmla="*/ 808038 h 613"/>
                <a:gd name="T20" fmla="*/ 55563 w 265"/>
                <a:gd name="T21" fmla="*/ 808038 h 613"/>
                <a:gd name="T22" fmla="*/ 28575 w 265"/>
                <a:gd name="T23" fmla="*/ 890588 h 613"/>
                <a:gd name="T24" fmla="*/ 12700 w 265"/>
                <a:gd name="T25" fmla="*/ 930275 h 613"/>
                <a:gd name="T26" fmla="*/ 0 w 265"/>
                <a:gd name="T27" fmla="*/ 973138 h 613"/>
                <a:gd name="T28" fmla="*/ 420688 w 265"/>
                <a:gd name="T29" fmla="*/ 0 h 613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265" h="613">
                  <a:moveTo>
                    <a:pt x="265" y="0"/>
                  </a:moveTo>
                  <a:lnTo>
                    <a:pt x="265" y="0"/>
                  </a:lnTo>
                  <a:lnTo>
                    <a:pt x="223" y="89"/>
                  </a:lnTo>
                  <a:lnTo>
                    <a:pt x="186" y="181"/>
                  </a:lnTo>
                  <a:lnTo>
                    <a:pt x="149" y="270"/>
                  </a:lnTo>
                  <a:lnTo>
                    <a:pt x="109" y="358"/>
                  </a:lnTo>
                  <a:lnTo>
                    <a:pt x="69" y="435"/>
                  </a:lnTo>
                  <a:lnTo>
                    <a:pt x="52" y="472"/>
                  </a:lnTo>
                  <a:lnTo>
                    <a:pt x="35" y="509"/>
                  </a:lnTo>
                  <a:lnTo>
                    <a:pt x="18" y="561"/>
                  </a:lnTo>
                  <a:lnTo>
                    <a:pt x="8" y="586"/>
                  </a:lnTo>
                  <a:lnTo>
                    <a:pt x="0" y="613"/>
                  </a:lnTo>
                  <a:lnTo>
                    <a:pt x="265" y="0"/>
                  </a:ln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" name="Freeform 26"/>
            <p:cNvSpPr>
              <a:spLocks/>
            </p:cNvSpPr>
            <p:nvPr/>
          </p:nvSpPr>
          <p:spPr bwMode="auto">
            <a:xfrm>
              <a:off x="4213812" y="2379638"/>
              <a:ext cx="420688" cy="973138"/>
            </a:xfrm>
            <a:custGeom>
              <a:avLst/>
              <a:gdLst>
                <a:gd name="T0" fmla="*/ 420688 w 265"/>
                <a:gd name="T1" fmla="*/ 0 h 613"/>
                <a:gd name="T2" fmla="*/ 420688 w 265"/>
                <a:gd name="T3" fmla="*/ 0 h 613"/>
                <a:gd name="T4" fmla="*/ 354013 w 265"/>
                <a:gd name="T5" fmla="*/ 141288 h 613"/>
                <a:gd name="T6" fmla="*/ 295275 w 265"/>
                <a:gd name="T7" fmla="*/ 287338 h 613"/>
                <a:gd name="T8" fmla="*/ 236538 w 265"/>
                <a:gd name="T9" fmla="*/ 428625 h 613"/>
                <a:gd name="T10" fmla="*/ 173038 w 265"/>
                <a:gd name="T11" fmla="*/ 568325 h 613"/>
                <a:gd name="T12" fmla="*/ 173038 w 265"/>
                <a:gd name="T13" fmla="*/ 568325 h 613"/>
                <a:gd name="T14" fmla="*/ 109538 w 265"/>
                <a:gd name="T15" fmla="*/ 690563 h 613"/>
                <a:gd name="T16" fmla="*/ 82550 w 265"/>
                <a:gd name="T17" fmla="*/ 749300 h 613"/>
                <a:gd name="T18" fmla="*/ 55563 w 265"/>
                <a:gd name="T19" fmla="*/ 808038 h 613"/>
                <a:gd name="T20" fmla="*/ 55563 w 265"/>
                <a:gd name="T21" fmla="*/ 808038 h 613"/>
                <a:gd name="T22" fmla="*/ 28575 w 265"/>
                <a:gd name="T23" fmla="*/ 890588 h 613"/>
                <a:gd name="T24" fmla="*/ 12700 w 265"/>
                <a:gd name="T25" fmla="*/ 930275 h 613"/>
                <a:gd name="T26" fmla="*/ 0 w 265"/>
                <a:gd name="T27" fmla="*/ 973138 h 61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65" h="613">
                  <a:moveTo>
                    <a:pt x="265" y="0"/>
                  </a:moveTo>
                  <a:lnTo>
                    <a:pt x="265" y="0"/>
                  </a:lnTo>
                  <a:lnTo>
                    <a:pt x="223" y="89"/>
                  </a:lnTo>
                  <a:lnTo>
                    <a:pt x="186" y="181"/>
                  </a:lnTo>
                  <a:lnTo>
                    <a:pt x="149" y="270"/>
                  </a:lnTo>
                  <a:lnTo>
                    <a:pt x="109" y="358"/>
                  </a:lnTo>
                  <a:lnTo>
                    <a:pt x="69" y="435"/>
                  </a:lnTo>
                  <a:lnTo>
                    <a:pt x="52" y="472"/>
                  </a:lnTo>
                  <a:lnTo>
                    <a:pt x="35" y="509"/>
                  </a:lnTo>
                  <a:lnTo>
                    <a:pt x="18" y="561"/>
                  </a:lnTo>
                  <a:lnTo>
                    <a:pt x="8" y="586"/>
                  </a:lnTo>
                  <a:lnTo>
                    <a:pt x="0" y="61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5" name="Freeform 27"/>
            <p:cNvSpPr>
              <a:spLocks/>
            </p:cNvSpPr>
            <p:nvPr/>
          </p:nvSpPr>
          <p:spPr bwMode="auto">
            <a:xfrm>
              <a:off x="4197937" y="2373288"/>
              <a:ext cx="450850" cy="987425"/>
            </a:xfrm>
            <a:custGeom>
              <a:avLst/>
              <a:gdLst>
                <a:gd name="T0" fmla="*/ 420688 w 284"/>
                <a:gd name="T1" fmla="*/ 6350 h 622"/>
                <a:gd name="T2" fmla="*/ 420688 w 284"/>
                <a:gd name="T3" fmla="*/ 6350 h 622"/>
                <a:gd name="T4" fmla="*/ 361950 w 284"/>
                <a:gd name="T5" fmla="*/ 131763 h 622"/>
                <a:gd name="T6" fmla="*/ 306388 w 284"/>
                <a:gd name="T7" fmla="*/ 261938 h 622"/>
                <a:gd name="T8" fmla="*/ 255588 w 284"/>
                <a:gd name="T9" fmla="*/ 390525 h 622"/>
                <a:gd name="T10" fmla="*/ 200025 w 284"/>
                <a:gd name="T11" fmla="*/ 520700 h 622"/>
                <a:gd name="T12" fmla="*/ 200025 w 284"/>
                <a:gd name="T13" fmla="*/ 520700 h 622"/>
                <a:gd name="T14" fmla="*/ 146050 w 284"/>
                <a:gd name="T15" fmla="*/ 635000 h 622"/>
                <a:gd name="T16" fmla="*/ 90488 w 284"/>
                <a:gd name="T17" fmla="*/ 747713 h 622"/>
                <a:gd name="T18" fmla="*/ 44450 w 284"/>
                <a:gd name="T19" fmla="*/ 862013 h 622"/>
                <a:gd name="T20" fmla="*/ 20638 w 284"/>
                <a:gd name="T21" fmla="*/ 920750 h 622"/>
                <a:gd name="T22" fmla="*/ 0 w 284"/>
                <a:gd name="T23" fmla="*/ 979488 h 622"/>
                <a:gd name="T24" fmla="*/ 0 w 284"/>
                <a:gd name="T25" fmla="*/ 979488 h 622"/>
                <a:gd name="T26" fmla="*/ 0 w 284"/>
                <a:gd name="T27" fmla="*/ 982663 h 622"/>
                <a:gd name="T28" fmla="*/ 4763 w 284"/>
                <a:gd name="T29" fmla="*/ 987425 h 622"/>
                <a:gd name="T30" fmla="*/ 15875 w 284"/>
                <a:gd name="T31" fmla="*/ 987425 h 622"/>
                <a:gd name="T32" fmla="*/ 28575 w 284"/>
                <a:gd name="T33" fmla="*/ 982663 h 622"/>
                <a:gd name="T34" fmla="*/ 31750 w 284"/>
                <a:gd name="T35" fmla="*/ 974725 h 622"/>
                <a:gd name="T36" fmla="*/ 31750 w 284"/>
                <a:gd name="T37" fmla="*/ 974725 h 622"/>
                <a:gd name="T38" fmla="*/ 52388 w 284"/>
                <a:gd name="T39" fmla="*/ 912813 h 622"/>
                <a:gd name="T40" fmla="*/ 74613 w 284"/>
                <a:gd name="T41" fmla="*/ 854075 h 622"/>
                <a:gd name="T42" fmla="*/ 98425 w 284"/>
                <a:gd name="T43" fmla="*/ 790575 h 622"/>
                <a:gd name="T44" fmla="*/ 125413 w 284"/>
                <a:gd name="T45" fmla="*/ 731838 h 622"/>
                <a:gd name="T46" fmla="*/ 185738 w 284"/>
                <a:gd name="T47" fmla="*/ 614363 h 622"/>
                <a:gd name="T48" fmla="*/ 239713 w 284"/>
                <a:gd name="T49" fmla="*/ 496888 h 622"/>
                <a:gd name="T50" fmla="*/ 239713 w 284"/>
                <a:gd name="T51" fmla="*/ 496888 h 622"/>
                <a:gd name="T52" fmla="*/ 290513 w 284"/>
                <a:gd name="T53" fmla="*/ 376238 h 622"/>
                <a:gd name="T54" fmla="*/ 341313 w 284"/>
                <a:gd name="T55" fmla="*/ 254000 h 622"/>
                <a:gd name="T56" fmla="*/ 392113 w 284"/>
                <a:gd name="T57" fmla="*/ 131763 h 622"/>
                <a:gd name="T58" fmla="*/ 447675 w 284"/>
                <a:gd name="T59" fmla="*/ 11113 h 622"/>
                <a:gd name="T60" fmla="*/ 447675 w 284"/>
                <a:gd name="T61" fmla="*/ 11113 h 622"/>
                <a:gd name="T62" fmla="*/ 450850 w 284"/>
                <a:gd name="T63" fmla="*/ 6350 h 622"/>
                <a:gd name="T64" fmla="*/ 447675 w 284"/>
                <a:gd name="T65" fmla="*/ 3175 h 622"/>
                <a:gd name="T66" fmla="*/ 439738 w 284"/>
                <a:gd name="T67" fmla="*/ 0 h 622"/>
                <a:gd name="T68" fmla="*/ 428625 w 284"/>
                <a:gd name="T69" fmla="*/ 0 h 622"/>
                <a:gd name="T70" fmla="*/ 420688 w 284"/>
                <a:gd name="T71" fmla="*/ 6350 h 622"/>
                <a:gd name="T72" fmla="*/ 420688 w 284"/>
                <a:gd name="T73" fmla="*/ 6350 h 62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84" h="622">
                  <a:moveTo>
                    <a:pt x="265" y="4"/>
                  </a:moveTo>
                  <a:lnTo>
                    <a:pt x="265" y="4"/>
                  </a:lnTo>
                  <a:lnTo>
                    <a:pt x="228" y="83"/>
                  </a:lnTo>
                  <a:lnTo>
                    <a:pt x="193" y="165"/>
                  </a:lnTo>
                  <a:lnTo>
                    <a:pt x="161" y="246"/>
                  </a:lnTo>
                  <a:lnTo>
                    <a:pt x="126" y="328"/>
                  </a:lnTo>
                  <a:lnTo>
                    <a:pt x="92" y="400"/>
                  </a:lnTo>
                  <a:lnTo>
                    <a:pt x="57" y="471"/>
                  </a:lnTo>
                  <a:lnTo>
                    <a:pt x="28" y="543"/>
                  </a:lnTo>
                  <a:lnTo>
                    <a:pt x="13" y="580"/>
                  </a:lnTo>
                  <a:lnTo>
                    <a:pt x="0" y="617"/>
                  </a:lnTo>
                  <a:lnTo>
                    <a:pt x="0" y="619"/>
                  </a:lnTo>
                  <a:lnTo>
                    <a:pt x="3" y="622"/>
                  </a:lnTo>
                  <a:lnTo>
                    <a:pt x="10" y="622"/>
                  </a:lnTo>
                  <a:lnTo>
                    <a:pt x="18" y="619"/>
                  </a:lnTo>
                  <a:lnTo>
                    <a:pt x="20" y="614"/>
                  </a:lnTo>
                  <a:lnTo>
                    <a:pt x="33" y="575"/>
                  </a:lnTo>
                  <a:lnTo>
                    <a:pt x="47" y="538"/>
                  </a:lnTo>
                  <a:lnTo>
                    <a:pt x="62" y="498"/>
                  </a:lnTo>
                  <a:lnTo>
                    <a:pt x="79" y="461"/>
                  </a:lnTo>
                  <a:lnTo>
                    <a:pt x="117" y="387"/>
                  </a:lnTo>
                  <a:lnTo>
                    <a:pt x="151" y="313"/>
                  </a:lnTo>
                  <a:lnTo>
                    <a:pt x="183" y="237"/>
                  </a:lnTo>
                  <a:lnTo>
                    <a:pt x="215" y="160"/>
                  </a:lnTo>
                  <a:lnTo>
                    <a:pt x="247" y="83"/>
                  </a:lnTo>
                  <a:lnTo>
                    <a:pt x="282" y="7"/>
                  </a:lnTo>
                  <a:lnTo>
                    <a:pt x="284" y="4"/>
                  </a:lnTo>
                  <a:lnTo>
                    <a:pt x="282" y="2"/>
                  </a:lnTo>
                  <a:lnTo>
                    <a:pt x="277" y="0"/>
                  </a:lnTo>
                  <a:lnTo>
                    <a:pt x="270" y="0"/>
                  </a:lnTo>
                  <a:lnTo>
                    <a:pt x="265" y="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6" name="Freeform 28"/>
            <p:cNvSpPr>
              <a:spLocks/>
            </p:cNvSpPr>
            <p:nvPr/>
          </p:nvSpPr>
          <p:spPr bwMode="auto">
            <a:xfrm>
              <a:off x="4563062" y="2517751"/>
              <a:ext cx="293688" cy="835025"/>
            </a:xfrm>
            <a:custGeom>
              <a:avLst/>
              <a:gdLst>
                <a:gd name="T0" fmla="*/ 293688 w 185"/>
                <a:gd name="T1" fmla="*/ 0 h 526"/>
                <a:gd name="T2" fmla="*/ 293688 w 185"/>
                <a:gd name="T3" fmla="*/ 0 h 526"/>
                <a:gd name="T4" fmla="*/ 239713 w 185"/>
                <a:gd name="T5" fmla="*/ 173038 h 526"/>
                <a:gd name="T6" fmla="*/ 184150 w 185"/>
                <a:gd name="T7" fmla="*/ 344488 h 526"/>
                <a:gd name="T8" fmla="*/ 125413 w 185"/>
                <a:gd name="T9" fmla="*/ 517525 h 526"/>
                <a:gd name="T10" fmla="*/ 58738 w 185"/>
                <a:gd name="T11" fmla="*/ 688975 h 526"/>
                <a:gd name="T12" fmla="*/ 58738 w 185"/>
                <a:gd name="T13" fmla="*/ 688975 h 526"/>
                <a:gd name="T14" fmla="*/ 31750 w 185"/>
                <a:gd name="T15" fmla="*/ 763588 h 526"/>
                <a:gd name="T16" fmla="*/ 15875 w 185"/>
                <a:gd name="T17" fmla="*/ 803275 h 526"/>
                <a:gd name="T18" fmla="*/ 0 w 185"/>
                <a:gd name="T19" fmla="*/ 835025 h 526"/>
                <a:gd name="T20" fmla="*/ 0 w 185"/>
                <a:gd name="T21" fmla="*/ 835025 h 526"/>
                <a:gd name="T22" fmla="*/ 0 w 185"/>
                <a:gd name="T23" fmla="*/ 822325 h 526"/>
                <a:gd name="T24" fmla="*/ 0 w 185"/>
                <a:gd name="T25" fmla="*/ 811213 h 526"/>
                <a:gd name="T26" fmla="*/ 293688 w 185"/>
                <a:gd name="T27" fmla="*/ 0 h 52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85" h="526">
                  <a:moveTo>
                    <a:pt x="185" y="0"/>
                  </a:moveTo>
                  <a:lnTo>
                    <a:pt x="185" y="0"/>
                  </a:lnTo>
                  <a:lnTo>
                    <a:pt x="151" y="109"/>
                  </a:lnTo>
                  <a:lnTo>
                    <a:pt x="116" y="217"/>
                  </a:lnTo>
                  <a:lnTo>
                    <a:pt x="79" y="326"/>
                  </a:lnTo>
                  <a:lnTo>
                    <a:pt x="37" y="434"/>
                  </a:lnTo>
                  <a:lnTo>
                    <a:pt x="20" y="481"/>
                  </a:lnTo>
                  <a:lnTo>
                    <a:pt x="10" y="506"/>
                  </a:lnTo>
                  <a:lnTo>
                    <a:pt x="0" y="526"/>
                  </a:lnTo>
                  <a:lnTo>
                    <a:pt x="0" y="518"/>
                  </a:lnTo>
                  <a:lnTo>
                    <a:pt x="0" y="511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7" name="Freeform 29"/>
            <p:cNvSpPr>
              <a:spLocks/>
            </p:cNvSpPr>
            <p:nvPr/>
          </p:nvSpPr>
          <p:spPr bwMode="auto">
            <a:xfrm>
              <a:off x="4563062" y="2517751"/>
              <a:ext cx="293688" cy="835025"/>
            </a:xfrm>
            <a:custGeom>
              <a:avLst/>
              <a:gdLst>
                <a:gd name="T0" fmla="*/ 293688 w 185"/>
                <a:gd name="T1" fmla="*/ 0 h 526"/>
                <a:gd name="T2" fmla="*/ 293688 w 185"/>
                <a:gd name="T3" fmla="*/ 0 h 526"/>
                <a:gd name="T4" fmla="*/ 239713 w 185"/>
                <a:gd name="T5" fmla="*/ 173038 h 526"/>
                <a:gd name="T6" fmla="*/ 184150 w 185"/>
                <a:gd name="T7" fmla="*/ 344488 h 526"/>
                <a:gd name="T8" fmla="*/ 125413 w 185"/>
                <a:gd name="T9" fmla="*/ 517525 h 526"/>
                <a:gd name="T10" fmla="*/ 58738 w 185"/>
                <a:gd name="T11" fmla="*/ 688975 h 526"/>
                <a:gd name="T12" fmla="*/ 58738 w 185"/>
                <a:gd name="T13" fmla="*/ 688975 h 526"/>
                <a:gd name="T14" fmla="*/ 31750 w 185"/>
                <a:gd name="T15" fmla="*/ 763588 h 526"/>
                <a:gd name="T16" fmla="*/ 15875 w 185"/>
                <a:gd name="T17" fmla="*/ 803275 h 526"/>
                <a:gd name="T18" fmla="*/ 0 w 185"/>
                <a:gd name="T19" fmla="*/ 835025 h 526"/>
                <a:gd name="T20" fmla="*/ 0 w 185"/>
                <a:gd name="T21" fmla="*/ 835025 h 526"/>
                <a:gd name="T22" fmla="*/ 0 w 185"/>
                <a:gd name="T23" fmla="*/ 822325 h 526"/>
                <a:gd name="T24" fmla="*/ 0 w 185"/>
                <a:gd name="T25" fmla="*/ 811213 h 5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85" h="526">
                  <a:moveTo>
                    <a:pt x="185" y="0"/>
                  </a:moveTo>
                  <a:lnTo>
                    <a:pt x="185" y="0"/>
                  </a:lnTo>
                  <a:lnTo>
                    <a:pt x="151" y="109"/>
                  </a:lnTo>
                  <a:lnTo>
                    <a:pt x="116" y="217"/>
                  </a:lnTo>
                  <a:lnTo>
                    <a:pt x="79" y="326"/>
                  </a:lnTo>
                  <a:lnTo>
                    <a:pt x="37" y="434"/>
                  </a:lnTo>
                  <a:lnTo>
                    <a:pt x="20" y="481"/>
                  </a:lnTo>
                  <a:lnTo>
                    <a:pt x="10" y="506"/>
                  </a:lnTo>
                  <a:lnTo>
                    <a:pt x="0" y="526"/>
                  </a:lnTo>
                  <a:lnTo>
                    <a:pt x="0" y="518"/>
                  </a:lnTo>
                  <a:lnTo>
                    <a:pt x="0" y="51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8" name="Freeform 30"/>
            <p:cNvSpPr>
              <a:spLocks/>
            </p:cNvSpPr>
            <p:nvPr/>
          </p:nvSpPr>
          <p:spPr bwMode="auto">
            <a:xfrm>
              <a:off x="4547187" y="2509813"/>
              <a:ext cx="322263" cy="854075"/>
            </a:xfrm>
            <a:custGeom>
              <a:avLst/>
              <a:gdLst>
                <a:gd name="T0" fmla="*/ 295275 w 203"/>
                <a:gd name="T1" fmla="*/ 7938 h 538"/>
                <a:gd name="T2" fmla="*/ 295275 w 203"/>
                <a:gd name="T3" fmla="*/ 7938 h 538"/>
                <a:gd name="T4" fmla="*/ 228600 w 203"/>
                <a:gd name="T5" fmla="*/ 227013 h 538"/>
                <a:gd name="T6" fmla="*/ 157163 w 203"/>
                <a:gd name="T7" fmla="*/ 442913 h 538"/>
                <a:gd name="T8" fmla="*/ 157163 w 203"/>
                <a:gd name="T9" fmla="*/ 442913 h 538"/>
                <a:gd name="T10" fmla="*/ 87313 w 203"/>
                <a:gd name="T11" fmla="*/ 646113 h 538"/>
                <a:gd name="T12" fmla="*/ 47625 w 203"/>
                <a:gd name="T13" fmla="*/ 749300 h 538"/>
                <a:gd name="T14" fmla="*/ 23813 w 203"/>
                <a:gd name="T15" fmla="*/ 795338 h 538"/>
                <a:gd name="T16" fmla="*/ 0 w 203"/>
                <a:gd name="T17" fmla="*/ 842963 h 538"/>
                <a:gd name="T18" fmla="*/ 0 w 203"/>
                <a:gd name="T19" fmla="*/ 842963 h 538"/>
                <a:gd name="T20" fmla="*/ 28575 w 203"/>
                <a:gd name="T21" fmla="*/ 842963 h 538"/>
                <a:gd name="T22" fmla="*/ 28575 w 203"/>
                <a:gd name="T23" fmla="*/ 842963 h 538"/>
                <a:gd name="T24" fmla="*/ 31750 w 203"/>
                <a:gd name="T25" fmla="*/ 815975 h 538"/>
                <a:gd name="T26" fmla="*/ 31750 w 203"/>
                <a:gd name="T27" fmla="*/ 815975 h 538"/>
                <a:gd name="T28" fmla="*/ 31750 w 203"/>
                <a:gd name="T29" fmla="*/ 811213 h 538"/>
                <a:gd name="T30" fmla="*/ 28575 w 203"/>
                <a:gd name="T31" fmla="*/ 811213 h 538"/>
                <a:gd name="T32" fmla="*/ 20638 w 203"/>
                <a:gd name="T33" fmla="*/ 808038 h 538"/>
                <a:gd name="T34" fmla="*/ 7938 w 203"/>
                <a:gd name="T35" fmla="*/ 811213 h 538"/>
                <a:gd name="T36" fmla="*/ 0 w 203"/>
                <a:gd name="T37" fmla="*/ 819150 h 538"/>
                <a:gd name="T38" fmla="*/ 0 w 203"/>
                <a:gd name="T39" fmla="*/ 819150 h 538"/>
                <a:gd name="T40" fmla="*/ 0 w 203"/>
                <a:gd name="T41" fmla="*/ 846138 h 538"/>
                <a:gd name="T42" fmla="*/ 0 w 203"/>
                <a:gd name="T43" fmla="*/ 846138 h 538"/>
                <a:gd name="T44" fmla="*/ 0 w 203"/>
                <a:gd name="T45" fmla="*/ 850900 h 538"/>
                <a:gd name="T46" fmla="*/ 0 w 203"/>
                <a:gd name="T47" fmla="*/ 854075 h 538"/>
                <a:gd name="T48" fmla="*/ 12700 w 203"/>
                <a:gd name="T49" fmla="*/ 854075 h 538"/>
                <a:gd name="T50" fmla="*/ 20638 w 203"/>
                <a:gd name="T51" fmla="*/ 850900 h 538"/>
                <a:gd name="T52" fmla="*/ 28575 w 203"/>
                <a:gd name="T53" fmla="*/ 846138 h 538"/>
                <a:gd name="T54" fmla="*/ 28575 w 203"/>
                <a:gd name="T55" fmla="*/ 846138 h 538"/>
                <a:gd name="T56" fmla="*/ 50800 w 203"/>
                <a:gd name="T57" fmla="*/ 800100 h 538"/>
                <a:gd name="T58" fmla="*/ 71438 w 203"/>
                <a:gd name="T59" fmla="*/ 755650 h 538"/>
                <a:gd name="T60" fmla="*/ 109538 w 203"/>
                <a:gd name="T61" fmla="*/ 658813 h 538"/>
                <a:gd name="T62" fmla="*/ 176213 w 203"/>
                <a:gd name="T63" fmla="*/ 466725 h 538"/>
                <a:gd name="T64" fmla="*/ 176213 w 203"/>
                <a:gd name="T65" fmla="*/ 466725 h 538"/>
                <a:gd name="T66" fmla="*/ 250825 w 203"/>
                <a:gd name="T67" fmla="*/ 239713 h 538"/>
                <a:gd name="T68" fmla="*/ 322263 w 203"/>
                <a:gd name="T69" fmla="*/ 7938 h 538"/>
                <a:gd name="T70" fmla="*/ 322263 w 203"/>
                <a:gd name="T71" fmla="*/ 7938 h 538"/>
                <a:gd name="T72" fmla="*/ 322263 w 203"/>
                <a:gd name="T73" fmla="*/ 3175 h 538"/>
                <a:gd name="T74" fmla="*/ 322263 w 203"/>
                <a:gd name="T75" fmla="*/ 0 h 538"/>
                <a:gd name="T76" fmla="*/ 309563 w 203"/>
                <a:gd name="T77" fmla="*/ 0 h 538"/>
                <a:gd name="T78" fmla="*/ 298450 w 203"/>
                <a:gd name="T79" fmla="*/ 3175 h 538"/>
                <a:gd name="T80" fmla="*/ 295275 w 203"/>
                <a:gd name="T81" fmla="*/ 7938 h 538"/>
                <a:gd name="T82" fmla="*/ 295275 w 203"/>
                <a:gd name="T83" fmla="*/ 7938 h 53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03" h="538">
                  <a:moveTo>
                    <a:pt x="186" y="5"/>
                  </a:moveTo>
                  <a:lnTo>
                    <a:pt x="186" y="5"/>
                  </a:lnTo>
                  <a:lnTo>
                    <a:pt x="144" y="143"/>
                  </a:lnTo>
                  <a:lnTo>
                    <a:pt x="99" y="279"/>
                  </a:lnTo>
                  <a:lnTo>
                    <a:pt x="55" y="407"/>
                  </a:lnTo>
                  <a:lnTo>
                    <a:pt x="30" y="472"/>
                  </a:lnTo>
                  <a:lnTo>
                    <a:pt x="15" y="501"/>
                  </a:lnTo>
                  <a:lnTo>
                    <a:pt x="0" y="531"/>
                  </a:lnTo>
                  <a:lnTo>
                    <a:pt x="18" y="531"/>
                  </a:lnTo>
                  <a:lnTo>
                    <a:pt x="20" y="514"/>
                  </a:lnTo>
                  <a:lnTo>
                    <a:pt x="20" y="511"/>
                  </a:lnTo>
                  <a:lnTo>
                    <a:pt x="18" y="511"/>
                  </a:lnTo>
                  <a:lnTo>
                    <a:pt x="13" y="509"/>
                  </a:lnTo>
                  <a:lnTo>
                    <a:pt x="5" y="511"/>
                  </a:lnTo>
                  <a:lnTo>
                    <a:pt x="0" y="516"/>
                  </a:lnTo>
                  <a:lnTo>
                    <a:pt x="0" y="533"/>
                  </a:lnTo>
                  <a:lnTo>
                    <a:pt x="0" y="536"/>
                  </a:lnTo>
                  <a:lnTo>
                    <a:pt x="0" y="538"/>
                  </a:lnTo>
                  <a:lnTo>
                    <a:pt x="8" y="538"/>
                  </a:lnTo>
                  <a:lnTo>
                    <a:pt x="13" y="536"/>
                  </a:lnTo>
                  <a:lnTo>
                    <a:pt x="18" y="533"/>
                  </a:lnTo>
                  <a:lnTo>
                    <a:pt x="32" y="504"/>
                  </a:lnTo>
                  <a:lnTo>
                    <a:pt x="45" y="476"/>
                  </a:lnTo>
                  <a:lnTo>
                    <a:pt x="69" y="415"/>
                  </a:lnTo>
                  <a:lnTo>
                    <a:pt x="111" y="294"/>
                  </a:lnTo>
                  <a:lnTo>
                    <a:pt x="158" y="151"/>
                  </a:lnTo>
                  <a:lnTo>
                    <a:pt x="203" y="5"/>
                  </a:lnTo>
                  <a:lnTo>
                    <a:pt x="203" y="2"/>
                  </a:lnTo>
                  <a:lnTo>
                    <a:pt x="203" y="0"/>
                  </a:lnTo>
                  <a:lnTo>
                    <a:pt x="195" y="0"/>
                  </a:lnTo>
                  <a:lnTo>
                    <a:pt x="188" y="2"/>
                  </a:lnTo>
                  <a:lnTo>
                    <a:pt x="186" y="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9" name="Freeform 31"/>
            <p:cNvSpPr>
              <a:spLocks/>
            </p:cNvSpPr>
            <p:nvPr/>
          </p:nvSpPr>
          <p:spPr bwMode="auto">
            <a:xfrm>
              <a:off x="4798012" y="2290738"/>
              <a:ext cx="298450" cy="1108075"/>
            </a:xfrm>
            <a:custGeom>
              <a:avLst/>
              <a:gdLst>
                <a:gd name="T0" fmla="*/ 298450 w 188"/>
                <a:gd name="T1" fmla="*/ 0 h 698"/>
                <a:gd name="T2" fmla="*/ 298450 w 188"/>
                <a:gd name="T3" fmla="*/ 0 h 698"/>
                <a:gd name="T4" fmla="*/ 271463 w 188"/>
                <a:gd name="T5" fmla="*/ 85725 h 698"/>
                <a:gd name="T6" fmla="*/ 242888 w 188"/>
                <a:gd name="T7" fmla="*/ 176213 h 698"/>
                <a:gd name="T8" fmla="*/ 192088 w 188"/>
                <a:gd name="T9" fmla="*/ 360363 h 698"/>
                <a:gd name="T10" fmla="*/ 149225 w 188"/>
                <a:gd name="T11" fmla="*/ 544513 h 698"/>
                <a:gd name="T12" fmla="*/ 98425 w 188"/>
                <a:gd name="T13" fmla="*/ 728663 h 698"/>
                <a:gd name="T14" fmla="*/ 98425 w 188"/>
                <a:gd name="T15" fmla="*/ 728663 h 698"/>
                <a:gd name="T16" fmla="*/ 39688 w 188"/>
                <a:gd name="T17" fmla="*/ 915988 h 698"/>
                <a:gd name="T18" fmla="*/ 15875 w 188"/>
                <a:gd name="T19" fmla="*/ 1011238 h 698"/>
                <a:gd name="T20" fmla="*/ 4763 w 188"/>
                <a:gd name="T21" fmla="*/ 1062038 h 698"/>
                <a:gd name="T22" fmla="*/ 0 w 188"/>
                <a:gd name="T23" fmla="*/ 1108075 h 698"/>
                <a:gd name="T24" fmla="*/ 298450 w 188"/>
                <a:gd name="T25" fmla="*/ 0 h 69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88" h="698">
                  <a:moveTo>
                    <a:pt x="188" y="0"/>
                  </a:moveTo>
                  <a:lnTo>
                    <a:pt x="188" y="0"/>
                  </a:lnTo>
                  <a:lnTo>
                    <a:pt x="171" y="54"/>
                  </a:lnTo>
                  <a:lnTo>
                    <a:pt x="153" y="111"/>
                  </a:lnTo>
                  <a:lnTo>
                    <a:pt x="121" y="227"/>
                  </a:lnTo>
                  <a:lnTo>
                    <a:pt x="94" y="343"/>
                  </a:lnTo>
                  <a:lnTo>
                    <a:pt x="62" y="459"/>
                  </a:lnTo>
                  <a:lnTo>
                    <a:pt x="25" y="577"/>
                  </a:lnTo>
                  <a:lnTo>
                    <a:pt x="10" y="637"/>
                  </a:lnTo>
                  <a:lnTo>
                    <a:pt x="3" y="669"/>
                  </a:lnTo>
                  <a:lnTo>
                    <a:pt x="0" y="698"/>
                  </a:lnTo>
                  <a:lnTo>
                    <a:pt x="188" y="0"/>
                  </a:ln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0" name="Freeform 32"/>
            <p:cNvSpPr>
              <a:spLocks/>
            </p:cNvSpPr>
            <p:nvPr/>
          </p:nvSpPr>
          <p:spPr bwMode="auto">
            <a:xfrm>
              <a:off x="4798012" y="2290738"/>
              <a:ext cx="298450" cy="1108075"/>
            </a:xfrm>
            <a:custGeom>
              <a:avLst/>
              <a:gdLst>
                <a:gd name="T0" fmla="*/ 298450 w 188"/>
                <a:gd name="T1" fmla="*/ 0 h 698"/>
                <a:gd name="T2" fmla="*/ 298450 w 188"/>
                <a:gd name="T3" fmla="*/ 0 h 698"/>
                <a:gd name="T4" fmla="*/ 271463 w 188"/>
                <a:gd name="T5" fmla="*/ 85725 h 698"/>
                <a:gd name="T6" fmla="*/ 242888 w 188"/>
                <a:gd name="T7" fmla="*/ 176213 h 698"/>
                <a:gd name="T8" fmla="*/ 192088 w 188"/>
                <a:gd name="T9" fmla="*/ 360363 h 698"/>
                <a:gd name="T10" fmla="*/ 149225 w 188"/>
                <a:gd name="T11" fmla="*/ 544513 h 698"/>
                <a:gd name="T12" fmla="*/ 98425 w 188"/>
                <a:gd name="T13" fmla="*/ 728663 h 698"/>
                <a:gd name="T14" fmla="*/ 98425 w 188"/>
                <a:gd name="T15" fmla="*/ 728663 h 698"/>
                <a:gd name="T16" fmla="*/ 39688 w 188"/>
                <a:gd name="T17" fmla="*/ 915988 h 698"/>
                <a:gd name="T18" fmla="*/ 15875 w 188"/>
                <a:gd name="T19" fmla="*/ 1011238 h 698"/>
                <a:gd name="T20" fmla="*/ 4763 w 188"/>
                <a:gd name="T21" fmla="*/ 1062038 h 698"/>
                <a:gd name="T22" fmla="*/ 0 w 188"/>
                <a:gd name="T23" fmla="*/ 1108075 h 69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88" h="698">
                  <a:moveTo>
                    <a:pt x="188" y="0"/>
                  </a:moveTo>
                  <a:lnTo>
                    <a:pt x="188" y="0"/>
                  </a:lnTo>
                  <a:lnTo>
                    <a:pt x="171" y="54"/>
                  </a:lnTo>
                  <a:lnTo>
                    <a:pt x="153" y="111"/>
                  </a:lnTo>
                  <a:lnTo>
                    <a:pt x="121" y="227"/>
                  </a:lnTo>
                  <a:lnTo>
                    <a:pt x="94" y="343"/>
                  </a:lnTo>
                  <a:lnTo>
                    <a:pt x="62" y="459"/>
                  </a:lnTo>
                  <a:lnTo>
                    <a:pt x="25" y="577"/>
                  </a:lnTo>
                  <a:lnTo>
                    <a:pt x="10" y="637"/>
                  </a:lnTo>
                  <a:lnTo>
                    <a:pt x="3" y="669"/>
                  </a:lnTo>
                  <a:lnTo>
                    <a:pt x="0" y="69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1" name="Freeform 33"/>
            <p:cNvSpPr>
              <a:spLocks/>
            </p:cNvSpPr>
            <p:nvPr/>
          </p:nvSpPr>
          <p:spPr bwMode="auto">
            <a:xfrm>
              <a:off x="4782137" y="2278038"/>
              <a:ext cx="330200" cy="1133475"/>
            </a:xfrm>
            <a:custGeom>
              <a:avLst/>
              <a:gdLst>
                <a:gd name="T0" fmla="*/ 298450 w 208"/>
                <a:gd name="T1" fmla="*/ 12700 h 714"/>
                <a:gd name="T2" fmla="*/ 298450 w 208"/>
                <a:gd name="T3" fmla="*/ 12700 h 714"/>
                <a:gd name="T4" fmla="*/ 255588 w 208"/>
                <a:gd name="T5" fmla="*/ 149225 h 714"/>
                <a:gd name="T6" fmla="*/ 215900 w 208"/>
                <a:gd name="T7" fmla="*/ 290513 h 714"/>
                <a:gd name="T8" fmla="*/ 146050 w 208"/>
                <a:gd name="T9" fmla="*/ 573088 h 714"/>
                <a:gd name="T10" fmla="*/ 146050 w 208"/>
                <a:gd name="T11" fmla="*/ 573088 h 714"/>
                <a:gd name="T12" fmla="*/ 106363 w 208"/>
                <a:gd name="T13" fmla="*/ 709613 h 714"/>
                <a:gd name="T14" fmla="*/ 63500 w 208"/>
                <a:gd name="T15" fmla="*/ 847725 h 714"/>
                <a:gd name="T16" fmla="*/ 44450 w 208"/>
                <a:gd name="T17" fmla="*/ 914400 h 714"/>
                <a:gd name="T18" fmla="*/ 23813 w 208"/>
                <a:gd name="T19" fmla="*/ 984250 h 714"/>
                <a:gd name="T20" fmla="*/ 12700 w 208"/>
                <a:gd name="T21" fmla="*/ 1054100 h 714"/>
                <a:gd name="T22" fmla="*/ 0 w 208"/>
                <a:gd name="T23" fmla="*/ 1120775 h 714"/>
                <a:gd name="T24" fmla="*/ 0 w 208"/>
                <a:gd name="T25" fmla="*/ 1120775 h 714"/>
                <a:gd name="T26" fmla="*/ 0 w 208"/>
                <a:gd name="T27" fmla="*/ 1125538 h 714"/>
                <a:gd name="T28" fmla="*/ 4763 w 208"/>
                <a:gd name="T29" fmla="*/ 1128713 h 714"/>
                <a:gd name="T30" fmla="*/ 12700 w 208"/>
                <a:gd name="T31" fmla="*/ 1133475 h 714"/>
                <a:gd name="T32" fmla="*/ 23813 w 208"/>
                <a:gd name="T33" fmla="*/ 1128713 h 714"/>
                <a:gd name="T34" fmla="*/ 31750 w 208"/>
                <a:gd name="T35" fmla="*/ 1120775 h 714"/>
                <a:gd name="T36" fmla="*/ 31750 w 208"/>
                <a:gd name="T37" fmla="*/ 1120775 h 714"/>
                <a:gd name="T38" fmla="*/ 39688 w 208"/>
                <a:gd name="T39" fmla="*/ 1050925 h 714"/>
                <a:gd name="T40" fmla="*/ 55563 w 208"/>
                <a:gd name="T41" fmla="*/ 981075 h 714"/>
                <a:gd name="T42" fmla="*/ 74613 w 208"/>
                <a:gd name="T43" fmla="*/ 909638 h 714"/>
                <a:gd name="T44" fmla="*/ 95250 w 208"/>
                <a:gd name="T45" fmla="*/ 842963 h 714"/>
                <a:gd name="T46" fmla="*/ 138113 w 208"/>
                <a:gd name="T47" fmla="*/ 706438 h 714"/>
                <a:gd name="T48" fmla="*/ 173038 w 208"/>
                <a:gd name="T49" fmla="*/ 568325 h 714"/>
                <a:gd name="T50" fmla="*/ 173038 w 208"/>
                <a:gd name="T51" fmla="*/ 568325 h 714"/>
                <a:gd name="T52" fmla="*/ 247650 w 208"/>
                <a:gd name="T53" fmla="*/ 285750 h 714"/>
                <a:gd name="T54" fmla="*/ 287338 w 208"/>
                <a:gd name="T55" fmla="*/ 149225 h 714"/>
                <a:gd name="T56" fmla="*/ 330200 w 208"/>
                <a:gd name="T57" fmla="*/ 7938 h 714"/>
                <a:gd name="T58" fmla="*/ 330200 w 208"/>
                <a:gd name="T59" fmla="*/ 7938 h 714"/>
                <a:gd name="T60" fmla="*/ 330200 w 208"/>
                <a:gd name="T61" fmla="*/ 4763 h 714"/>
                <a:gd name="T62" fmla="*/ 330200 w 208"/>
                <a:gd name="T63" fmla="*/ 4763 h 714"/>
                <a:gd name="T64" fmla="*/ 319088 w 208"/>
                <a:gd name="T65" fmla="*/ 0 h 714"/>
                <a:gd name="T66" fmla="*/ 306388 w 208"/>
                <a:gd name="T67" fmla="*/ 4763 h 714"/>
                <a:gd name="T68" fmla="*/ 298450 w 208"/>
                <a:gd name="T69" fmla="*/ 12700 h 714"/>
                <a:gd name="T70" fmla="*/ 298450 w 208"/>
                <a:gd name="T71" fmla="*/ 12700 h 71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208" h="714">
                  <a:moveTo>
                    <a:pt x="188" y="8"/>
                  </a:moveTo>
                  <a:lnTo>
                    <a:pt x="188" y="8"/>
                  </a:lnTo>
                  <a:lnTo>
                    <a:pt x="161" y="94"/>
                  </a:lnTo>
                  <a:lnTo>
                    <a:pt x="136" y="183"/>
                  </a:lnTo>
                  <a:lnTo>
                    <a:pt x="92" y="361"/>
                  </a:lnTo>
                  <a:lnTo>
                    <a:pt x="67" y="447"/>
                  </a:lnTo>
                  <a:lnTo>
                    <a:pt x="40" y="534"/>
                  </a:lnTo>
                  <a:lnTo>
                    <a:pt x="28" y="576"/>
                  </a:lnTo>
                  <a:lnTo>
                    <a:pt x="15" y="620"/>
                  </a:lnTo>
                  <a:lnTo>
                    <a:pt x="8" y="664"/>
                  </a:lnTo>
                  <a:lnTo>
                    <a:pt x="0" y="706"/>
                  </a:lnTo>
                  <a:lnTo>
                    <a:pt x="0" y="709"/>
                  </a:lnTo>
                  <a:lnTo>
                    <a:pt x="3" y="711"/>
                  </a:lnTo>
                  <a:lnTo>
                    <a:pt x="8" y="714"/>
                  </a:lnTo>
                  <a:lnTo>
                    <a:pt x="15" y="711"/>
                  </a:lnTo>
                  <a:lnTo>
                    <a:pt x="20" y="706"/>
                  </a:lnTo>
                  <a:lnTo>
                    <a:pt x="25" y="662"/>
                  </a:lnTo>
                  <a:lnTo>
                    <a:pt x="35" y="618"/>
                  </a:lnTo>
                  <a:lnTo>
                    <a:pt x="47" y="573"/>
                  </a:lnTo>
                  <a:lnTo>
                    <a:pt x="60" y="531"/>
                  </a:lnTo>
                  <a:lnTo>
                    <a:pt x="87" y="445"/>
                  </a:lnTo>
                  <a:lnTo>
                    <a:pt x="109" y="358"/>
                  </a:lnTo>
                  <a:lnTo>
                    <a:pt x="156" y="180"/>
                  </a:lnTo>
                  <a:lnTo>
                    <a:pt x="181" y="94"/>
                  </a:lnTo>
                  <a:lnTo>
                    <a:pt x="208" y="5"/>
                  </a:lnTo>
                  <a:lnTo>
                    <a:pt x="208" y="3"/>
                  </a:lnTo>
                  <a:lnTo>
                    <a:pt x="201" y="0"/>
                  </a:lnTo>
                  <a:lnTo>
                    <a:pt x="193" y="3"/>
                  </a:lnTo>
                  <a:lnTo>
                    <a:pt x="188" y="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2" name="Freeform 34"/>
            <p:cNvSpPr>
              <a:spLocks/>
            </p:cNvSpPr>
            <p:nvPr/>
          </p:nvSpPr>
          <p:spPr bwMode="auto">
            <a:xfrm>
              <a:off x="4998037" y="2301851"/>
              <a:ext cx="298450" cy="1058863"/>
            </a:xfrm>
            <a:custGeom>
              <a:avLst/>
              <a:gdLst>
                <a:gd name="T0" fmla="*/ 298450 w 188"/>
                <a:gd name="T1" fmla="*/ 0 h 667"/>
                <a:gd name="T2" fmla="*/ 298450 w 188"/>
                <a:gd name="T3" fmla="*/ 0 h 667"/>
                <a:gd name="T4" fmla="*/ 247650 w 188"/>
                <a:gd name="T5" fmla="*/ 176213 h 667"/>
                <a:gd name="T6" fmla="*/ 200025 w 188"/>
                <a:gd name="T7" fmla="*/ 357188 h 667"/>
                <a:gd name="T8" fmla="*/ 153988 w 188"/>
                <a:gd name="T9" fmla="*/ 536575 h 667"/>
                <a:gd name="T10" fmla="*/ 98425 w 188"/>
                <a:gd name="T11" fmla="*/ 712788 h 667"/>
                <a:gd name="T12" fmla="*/ 98425 w 188"/>
                <a:gd name="T13" fmla="*/ 712788 h 667"/>
                <a:gd name="T14" fmla="*/ 47625 w 188"/>
                <a:gd name="T15" fmla="*/ 885825 h 667"/>
                <a:gd name="T16" fmla="*/ 20638 w 188"/>
                <a:gd name="T17" fmla="*/ 971550 h 667"/>
                <a:gd name="T18" fmla="*/ 0 w 188"/>
                <a:gd name="T19" fmla="*/ 1058863 h 667"/>
                <a:gd name="T20" fmla="*/ 298450 w 188"/>
                <a:gd name="T21" fmla="*/ 0 h 66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88" h="667">
                  <a:moveTo>
                    <a:pt x="188" y="0"/>
                  </a:moveTo>
                  <a:lnTo>
                    <a:pt x="188" y="0"/>
                  </a:lnTo>
                  <a:lnTo>
                    <a:pt x="156" y="111"/>
                  </a:lnTo>
                  <a:lnTo>
                    <a:pt x="126" y="225"/>
                  </a:lnTo>
                  <a:lnTo>
                    <a:pt x="97" y="338"/>
                  </a:lnTo>
                  <a:lnTo>
                    <a:pt x="62" y="449"/>
                  </a:lnTo>
                  <a:lnTo>
                    <a:pt x="30" y="558"/>
                  </a:lnTo>
                  <a:lnTo>
                    <a:pt x="13" y="612"/>
                  </a:lnTo>
                  <a:lnTo>
                    <a:pt x="0" y="667"/>
                  </a:lnTo>
                  <a:lnTo>
                    <a:pt x="188" y="0"/>
                  </a:ln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" name="Freeform 35"/>
            <p:cNvSpPr>
              <a:spLocks/>
            </p:cNvSpPr>
            <p:nvPr/>
          </p:nvSpPr>
          <p:spPr bwMode="auto">
            <a:xfrm>
              <a:off x="4998037" y="2301851"/>
              <a:ext cx="298450" cy="1058863"/>
            </a:xfrm>
            <a:custGeom>
              <a:avLst/>
              <a:gdLst>
                <a:gd name="T0" fmla="*/ 298450 w 188"/>
                <a:gd name="T1" fmla="*/ 0 h 667"/>
                <a:gd name="T2" fmla="*/ 298450 w 188"/>
                <a:gd name="T3" fmla="*/ 0 h 667"/>
                <a:gd name="T4" fmla="*/ 247650 w 188"/>
                <a:gd name="T5" fmla="*/ 176213 h 667"/>
                <a:gd name="T6" fmla="*/ 200025 w 188"/>
                <a:gd name="T7" fmla="*/ 357188 h 667"/>
                <a:gd name="T8" fmla="*/ 153988 w 188"/>
                <a:gd name="T9" fmla="*/ 536575 h 667"/>
                <a:gd name="T10" fmla="*/ 98425 w 188"/>
                <a:gd name="T11" fmla="*/ 712788 h 667"/>
                <a:gd name="T12" fmla="*/ 98425 w 188"/>
                <a:gd name="T13" fmla="*/ 712788 h 667"/>
                <a:gd name="T14" fmla="*/ 47625 w 188"/>
                <a:gd name="T15" fmla="*/ 885825 h 667"/>
                <a:gd name="T16" fmla="*/ 20638 w 188"/>
                <a:gd name="T17" fmla="*/ 971550 h 667"/>
                <a:gd name="T18" fmla="*/ 0 w 188"/>
                <a:gd name="T19" fmla="*/ 1058863 h 667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88" h="667">
                  <a:moveTo>
                    <a:pt x="188" y="0"/>
                  </a:moveTo>
                  <a:lnTo>
                    <a:pt x="188" y="0"/>
                  </a:lnTo>
                  <a:lnTo>
                    <a:pt x="156" y="111"/>
                  </a:lnTo>
                  <a:lnTo>
                    <a:pt x="126" y="225"/>
                  </a:lnTo>
                  <a:lnTo>
                    <a:pt x="97" y="338"/>
                  </a:lnTo>
                  <a:lnTo>
                    <a:pt x="62" y="449"/>
                  </a:lnTo>
                  <a:lnTo>
                    <a:pt x="30" y="558"/>
                  </a:lnTo>
                  <a:lnTo>
                    <a:pt x="13" y="612"/>
                  </a:lnTo>
                  <a:lnTo>
                    <a:pt x="0" y="66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" name="Freeform 36"/>
            <p:cNvSpPr>
              <a:spLocks/>
            </p:cNvSpPr>
            <p:nvPr/>
          </p:nvSpPr>
          <p:spPr bwMode="auto">
            <a:xfrm>
              <a:off x="4982162" y="2290738"/>
              <a:ext cx="330200" cy="1081088"/>
            </a:xfrm>
            <a:custGeom>
              <a:avLst/>
              <a:gdLst>
                <a:gd name="T0" fmla="*/ 298450 w 208"/>
                <a:gd name="T1" fmla="*/ 11113 h 681"/>
                <a:gd name="T2" fmla="*/ 298450 w 208"/>
                <a:gd name="T3" fmla="*/ 11113 h 681"/>
                <a:gd name="T4" fmla="*/ 228600 w 208"/>
                <a:gd name="T5" fmla="*/ 269875 h 681"/>
                <a:gd name="T6" fmla="*/ 157163 w 208"/>
                <a:gd name="T7" fmla="*/ 525463 h 681"/>
                <a:gd name="T8" fmla="*/ 157163 w 208"/>
                <a:gd name="T9" fmla="*/ 525463 h 681"/>
                <a:gd name="T10" fmla="*/ 119063 w 208"/>
                <a:gd name="T11" fmla="*/ 661988 h 681"/>
                <a:gd name="T12" fmla="*/ 74613 w 208"/>
                <a:gd name="T13" fmla="*/ 798513 h 681"/>
                <a:gd name="T14" fmla="*/ 36513 w 208"/>
                <a:gd name="T15" fmla="*/ 931863 h 681"/>
                <a:gd name="T16" fmla="*/ 0 w 208"/>
                <a:gd name="T17" fmla="*/ 1069975 h 681"/>
                <a:gd name="T18" fmla="*/ 0 w 208"/>
                <a:gd name="T19" fmla="*/ 1069975 h 681"/>
                <a:gd name="T20" fmla="*/ 0 w 208"/>
                <a:gd name="T21" fmla="*/ 1077913 h 681"/>
                <a:gd name="T22" fmla="*/ 4763 w 208"/>
                <a:gd name="T23" fmla="*/ 1077913 h 681"/>
                <a:gd name="T24" fmla="*/ 12700 w 208"/>
                <a:gd name="T25" fmla="*/ 1081088 h 681"/>
                <a:gd name="T26" fmla="*/ 23813 w 208"/>
                <a:gd name="T27" fmla="*/ 1077913 h 681"/>
                <a:gd name="T28" fmla="*/ 31750 w 208"/>
                <a:gd name="T29" fmla="*/ 1069975 h 681"/>
                <a:gd name="T30" fmla="*/ 31750 w 208"/>
                <a:gd name="T31" fmla="*/ 1069975 h 681"/>
                <a:gd name="T32" fmla="*/ 63500 w 208"/>
                <a:gd name="T33" fmla="*/ 939800 h 681"/>
                <a:gd name="T34" fmla="*/ 103188 w 208"/>
                <a:gd name="T35" fmla="*/ 811213 h 681"/>
                <a:gd name="T36" fmla="*/ 141288 w 208"/>
                <a:gd name="T37" fmla="*/ 681038 h 681"/>
                <a:gd name="T38" fmla="*/ 180975 w 208"/>
                <a:gd name="T39" fmla="*/ 552450 h 681"/>
                <a:gd name="T40" fmla="*/ 180975 w 208"/>
                <a:gd name="T41" fmla="*/ 552450 h 681"/>
                <a:gd name="T42" fmla="*/ 255588 w 208"/>
                <a:gd name="T43" fmla="*/ 280988 h 681"/>
                <a:gd name="T44" fmla="*/ 290513 w 208"/>
                <a:gd name="T45" fmla="*/ 144463 h 681"/>
                <a:gd name="T46" fmla="*/ 330200 w 208"/>
                <a:gd name="T47" fmla="*/ 11113 h 681"/>
                <a:gd name="T48" fmla="*/ 330200 w 208"/>
                <a:gd name="T49" fmla="*/ 11113 h 681"/>
                <a:gd name="T50" fmla="*/ 330200 w 208"/>
                <a:gd name="T51" fmla="*/ 3175 h 681"/>
                <a:gd name="T52" fmla="*/ 330200 w 208"/>
                <a:gd name="T53" fmla="*/ 3175 h 681"/>
                <a:gd name="T54" fmla="*/ 319088 w 208"/>
                <a:gd name="T55" fmla="*/ 0 h 681"/>
                <a:gd name="T56" fmla="*/ 306388 w 208"/>
                <a:gd name="T57" fmla="*/ 3175 h 681"/>
                <a:gd name="T58" fmla="*/ 298450 w 208"/>
                <a:gd name="T59" fmla="*/ 11113 h 681"/>
                <a:gd name="T60" fmla="*/ 298450 w 208"/>
                <a:gd name="T61" fmla="*/ 11113 h 681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208" h="681">
                  <a:moveTo>
                    <a:pt x="188" y="7"/>
                  </a:moveTo>
                  <a:lnTo>
                    <a:pt x="188" y="7"/>
                  </a:lnTo>
                  <a:lnTo>
                    <a:pt x="144" y="170"/>
                  </a:lnTo>
                  <a:lnTo>
                    <a:pt x="99" y="331"/>
                  </a:lnTo>
                  <a:lnTo>
                    <a:pt x="75" y="417"/>
                  </a:lnTo>
                  <a:lnTo>
                    <a:pt x="47" y="503"/>
                  </a:lnTo>
                  <a:lnTo>
                    <a:pt x="23" y="587"/>
                  </a:lnTo>
                  <a:lnTo>
                    <a:pt x="0" y="674"/>
                  </a:lnTo>
                  <a:lnTo>
                    <a:pt x="0" y="679"/>
                  </a:lnTo>
                  <a:lnTo>
                    <a:pt x="3" y="679"/>
                  </a:lnTo>
                  <a:lnTo>
                    <a:pt x="8" y="681"/>
                  </a:lnTo>
                  <a:lnTo>
                    <a:pt x="15" y="679"/>
                  </a:lnTo>
                  <a:lnTo>
                    <a:pt x="20" y="674"/>
                  </a:lnTo>
                  <a:lnTo>
                    <a:pt x="40" y="592"/>
                  </a:lnTo>
                  <a:lnTo>
                    <a:pt x="65" y="511"/>
                  </a:lnTo>
                  <a:lnTo>
                    <a:pt x="89" y="429"/>
                  </a:lnTo>
                  <a:lnTo>
                    <a:pt x="114" y="348"/>
                  </a:lnTo>
                  <a:lnTo>
                    <a:pt x="161" y="177"/>
                  </a:lnTo>
                  <a:lnTo>
                    <a:pt x="183" y="91"/>
                  </a:lnTo>
                  <a:lnTo>
                    <a:pt x="208" y="7"/>
                  </a:lnTo>
                  <a:lnTo>
                    <a:pt x="208" y="2"/>
                  </a:lnTo>
                  <a:lnTo>
                    <a:pt x="201" y="0"/>
                  </a:lnTo>
                  <a:lnTo>
                    <a:pt x="193" y="2"/>
                  </a:lnTo>
                  <a:lnTo>
                    <a:pt x="188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" name="Freeform 37"/>
            <p:cNvSpPr>
              <a:spLocks/>
            </p:cNvSpPr>
            <p:nvPr/>
          </p:nvSpPr>
          <p:spPr bwMode="auto">
            <a:xfrm>
              <a:off x="5264737" y="2251051"/>
              <a:ext cx="176213" cy="1019175"/>
            </a:xfrm>
            <a:custGeom>
              <a:avLst/>
              <a:gdLst>
                <a:gd name="T0" fmla="*/ 176213 w 111"/>
                <a:gd name="T1" fmla="*/ 0 h 642"/>
                <a:gd name="T2" fmla="*/ 176213 w 111"/>
                <a:gd name="T3" fmla="*/ 0 h 642"/>
                <a:gd name="T4" fmla="*/ 168275 w 111"/>
                <a:gd name="T5" fmla="*/ 66675 h 642"/>
                <a:gd name="T6" fmla="*/ 157163 w 111"/>
                <a:gd name="T7" fmla="*/ 133350 h 642"/>
                <a:gd name="T8" fmla="*/ 133350 w 111"/>
                <a:gd name="T9" fmla="*/ 261938 h 642"/>
                <a:gd name="T10" fmla="*/ 101600 w 111"/>
                <a:gd name="T11" fmla="*/ 392113 h 642"/>
                <a:gd name="T12" fmla="*/ 79375 w 111"/>
                <a:gd name="T13" fmla="*/ 525463 h 642"/>
                <a:gd name="T14" fmla="*/ 79375 w 111"/>
                <a:gd name="T15" fmla="*/ 525463 h 642"/>
                <a:gd name="T16" fmla="*/ 23813 w 111"/>
                <a:gd name="T17" fmla="*/ 858838 h 642"/>
                <a:gd name="T18" fmla="*/ 23813 w 111"/>
                <a:gd name="T19" fmla="*/ 858838 h 642"/>
                <a:gd name="T20" fmla="*/ 12700 w 111"/>
                <a:gd name="T21" fmla="*/ 936625 h 642"/>
                <a:gd name="T22" fmla="*/ 0 w 111"/>
                <a:gd name="T23" fmla="*/ 1019175 h 642"/>
                <a:gd name="T24" fmla="*/ 176213 w 111"/>
                <a:gd name="T25" fmla="*/ 0 h 64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11" h="642">
                  <a:moveTo>
                    <a:pt x="111" y="0"/>
                  </a:moveTo>
                  <a:lnTo>
                    <a:pt x="111" y="0"/>
                  </a:lnTo>
                  <a:lnTo>
                    <a:pt x="106" y="42"/>
                  </a:lnTo>
                  <a:lnTo>
                    <a:pt x="99" y="84"/>
                  </a:lnTo>
                  <a:lnTo>
                    <a:pt x="84" y="165"/>
                  </a:lnTo>
                  <a:lnTo>
                    <a:pt x="64" y="247"/>
                  </a:lnTo>
                  <a:lnTo>
                    <a:pt x="50" y="331"/>
                  </a:lnTo>
                  <a:lnTo>
                    <a:pt x="15" y="541"/>
                  </a:lnTo>
                  <a:lnTo>
                    <a:pt x="8" y="590"/>
                  </a:lnTo>
                  <a:lnTo>
                    <a:pt x="0" y="642"/>
                  </a:lnTo>
                  <a:lnTo>
                    <a:pt x="111" y="0"/>
                  </a:ln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6" name="Freeform 38"/>
            <p:cNvSpPr>
              <a:spLocks/>
            </p:cNvSpPr>
            <p:nvPr/>
          </p:nvSpPr>
          <p:spPr bwMode="auto">
            <a:xfrm>
              <a:off x="5264737" y="2251051"/>
              <a:ext cx="176213" cy="1019175"/>
            </a:xfrm>
            <a:custGeom>
              <a:avLst/>
              <a:gdLst>
                <a:gd name="T0" fmla="*/ 176213 w 111"/>
                <a:gd name="T1" fmla="*/ 0 h 642"/>
                <a:gd name="T2" fmla="*/ 176213 w 111"/>
                <a:gd name="T3" fmla="*/ 0 h 642"/>
                <a:gd name="T4" fmla="*/ 168275 w 111"/>
                <a:gd name="T5" fmla="*/ 66675 h 642"/>
                <a:gd name="T6" fmla="*/ 157163 w 111"/>
                <a:gd name="T7" fmla="*/ 133350 h 642"/>
                <a:gd name="T8" fmla="*/ 133350 w 111"/>
                <a:gd name="T9" fmla="*/ 261938 h 642"/>
                <a:gd name="T10" fmla="*/ 101600 w 111"/>
                <a:gd name="T11" fmla="*/ 392113 h 642"/>
                <a:gd name="T12" fmla="*/ 79375 w 111"/>
                <a:gd name="T13" fmla="*/ 525463 h 642"/>
                <a:gd name="T14" fmla="*/ 79375 w 111"/>
                <a:gd name="T15" fmla="*/ 525463 h 642"/>
                <a:gd name="T16" fmla="*/ 23813 w 111"/>
                <a:gd name="T17" fmla="*/ 858838 h 642"/>
                <a:gd name="T18" fmla="*/ 23813 w 111"/>
                <a:gd name="T19" fmla="*/ 858838 h 642"/>
                <a:gd name="T20" fmla="*/ 12700 w 111"/>
                <a:gd name="T21" fmla="*/ 936625 h 642"/>
                <a:gd name="T22" fmla="*/ 0 w 111"/>
                <a:gd name="T23" fmla="*/ 1019175 h 64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11" h="642">
                  <a:moveTo>
                    <a:pt x="111" y="0"/>
                  </a:moveTo>
                  <a:lnTo>
                    <a:pt x="111" y="0"/>
                  </a:lnTo>
                  <a:lnTo>
                    <a:pt x="106" y="42"/>
                  </a:lnTo>
                  <a:lnTo>
                    <a:pt x="99" y="84"/>
                  </a:lnTo>
                  <a:lnTo>
                    <a:pt x="84" y="165"/>
                  </a:lnTo>
                  <a:lnTo>
                    <a:pt x="64" y="247"/>
                  </a:lnTo>
                  <a:lnTo>
                    <a:pt x="50" y="331"/>
                  </a:lnTo>
                  <a:lnTo>
                    <a:pt x="15" y="541"/>
                  </a:lnTo>
                  <a:lnTo>
                    <a:pt x="8" y="590"/>
                  </a:lnTo>
                  <a:lnTo>
                    <a:pt x="0" y="64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7" name="Freeform 39"/>
            <p:cNvSpPr>
              <a:spLocks/>
            </p:cNvSpPr>
            <p:nvPr/>
          </p:nvSpPr>
          <p:spPr bwMode="auto">
            <a:xfrm>
              <a:off x="5248862" y="2246288"/>
              <a:ext cx="207963" cy="1027113"/>
            </a:xfrm>
            <a:custGeom>
              <a:avLst/>
              <a:gdLst>
                <a:gd name="T0" fmla="*/ 180975 w 131"/>
                <a:gd name="T1" fmla="*/ 12700 h 647"/>
                <a:gd name="T2" fmla="*/ 180975 w 131"/>
                <a:gd name="T3" fmla="*/ 12700 h 647"/>
                <a:gd name="T4" fmla="*/ 161925 w 131"/>
                <a:gd name="T5" fmla="*/ 133350 h 647"/>
                <a:gd name="T6" fmla="*/ 133350 w 131"/>
                <a:gd name="T7" fmla="*/ 258763 h 647"/>
                <a:gd name="T8" fmla="*/ 106363 w 131"/>
                <a:gd name="T9" fmla="*/ 381000 h 647"/>
                <a:gd name="T10" fmla="*/ 82550 w 131"/>
                <a:gd name="T11" fmla="*/ 503238 h 647"/>
                <a:gd name="T12" fmla="*/ 82550 w 131"/>
                <a:gd name="T13" fmla="*/ 503238 h 647"/>
                <a:gd name="T14" fmla="*/ 39688 w 131"/>
                <a:gd name="T15" fmla="*/ 765175 h 647"/>
                <a:gd name="T16" fmla="*/ 20638 w 131"/>
                <a:gd name="T17" fmla="*/ 898525 h 647"/>
                <a:gd name="T18" fmla="*/ 0 w 131"/>
                <a:gd name="T19" fmla="*/ 1027113 h 647"/>
                <a:gd name="T20" fmla="*/ 0 w 131"/>
                <a:gd name="T21" fmla="*/ 1027113 h 647"/>
                <a:gd name="T22" fmla="*/ 4763 w 131"/>
                <a:gd name="T23" fmla="*/ 1027113 h 647"/>
                <a:gd name="T24" fmla="*/ 15875 w 131"/>
                <a:gd name="T25" fmla="*/ 1027113 h 647"/>
                <a:gd name="T26" fmla="*/ 28575 w 131"/>
                <a:gd name="T27" fmla="*/ 1023938 h 647"/>
                <a:gd name="T28" fmla="*/ 31750 w 131"/>
                <a:gd name="T29" fmla="*/ 1019175 h 647"/>
                <a:gd name="T30" fmla="*/ 31750 w 131"/>
                <a:gd name="T31" fmla="*/ 1019175 h 647"/>
                <a:gd name="T32" fmla="*/ 47625 w 131"/>
                <a:gd name="T33" fmla="*/ 893763 h 647"/>
                <a:gd name="T34" fmla="*/ 66675 w 131"/>
                <a:gd name="T35" fmla="*/ 773113 h 647"/>
                <a:gd name="T36" fmla="*/ 111125 w 131"/>
                <a:gd name="T37" fmla="*/ 525463 h 647"/>
                <a:gd name="T38" fmla="*/ 111125 w 131"/>
                <a:gd name="T39" fmla="*/ 525463 h 647"/>
                <a:gd name="T40" fmla="*/ 133350 w 131"/>
                <a:gd name="T41" fmla="*/ 396875 h 647"/>
                <a:gd name="T42" fmla="*/ 161925 w 131"/>
                <a:gd name="T43" fmla="*/ 263525 h 647"/>
                <a:gd name="T44" fmla="*/ 188913 w 131"/>
                <a:gd name="T45" fmla="*/ 133350 h 647"/>
                <a:gd name="T46" fmla="*/ 207963 w 131"/>
                <a:gd name="T47" fmla="*/ 0 h 647"/>
                <a:gd name="T48" fmla="*/ 207963 w 131"/>
                <a:gd name="T49" fmla="*/ 0 h 647"/>
                <a:gd name="T50" fmla="*/ 204788 w 131"/>
                <a:gd name="T51" fmla="*/ 0 h 647"/>
                <a:gd name="T52" fmla="*/ 196850 w 131"/>
                <a:gd name="T53" fmla="*/ 0 h 647"/>
                <a:gd name="T54" fmla="*/ 184150 w 131"/>
                <a:gd name="T55" fmla="*/ 4763 h 647"/>
                <a:gd name="T56" fmla="*/ 180975 w 131"/>
                <a:gd name="T57" fmla="*/ 12700 h 647"/>
                <a:gd name="T58" fmla="*/ 180975 w 131"/>
                <a:gd name="T59" fmla="*/ 12700 h 647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131" h="647">
                  <a:moveTo>
                    <a:pt x="114" y="8"/>
                  </a:moveTo>
                  <a:lnTo>
                    <a:pt x="114" y="8"/>
                  </a:lnTo>
                  <a:lnTo>
                    <a:pt x="102" y="84"/>
                  </a:lnTo>
                  <a:lnTo>
                    <a:pt x="84" y="163"/>
                  </a:lnTo>
                  <a:lnTo>
                    <a:pt x="67" y="240"/>
                  </a:lnTo>
                  <a:lnTo>
                    <a:pt x="52" y="317"/>
                  </a:lnTo>
                  <a:lnTo>
                    <a:pt x="25" y="482"/>
                  </a:lnTo>
                  <a:lnTo>
                    <a:pt x="13" y="566"/>
                  </a:lnTo>
                  <a:lnTo>
                    <a:pt x="0" y="647"/>
                  </a:lnTo>
                  <a:lnTo>
                    <a:pt x="3" y="647"/>
                  </a:lnTo>
                  <a:lnTo>
                    <a:pt x="10" y="647"/>
                  </a:lnTo>
                  <a:lnTo>
                    <a:pt x="18" y="645"/>
                  </a:lnTo>
                  <a:lnTo>
                    <a:pt x="20" y="642"/>
                  </a:lnTo>
                  <a:lnTo>
                    <a:pt x="30" y="563"/>
                  </a:lnTo>
                  <a:lnTo>
                    <a:pt x="42" y="487"/>
                  </a:lnTo>
                  <a:lnTo>
                    <a:pt x="70" y="331"/>
                  </a:lnTo>
                  <a:lnTo>
                    <a:pt x="84" y="250"/>
                  </a:lnTo>
                  <a:lnTo>
                    <a:pt x="102" y="166"/>
                  </a:lnTo>
                  <a:lnTo>
                    <a:pt x="119" y="84"/>
                  </a:lnTo>
                  <a:lnTo>
                    <a:pt x="131" y="0"/>
                  </a:lnTo>
                  <a:lnTo>
                    <a:pt x="129" y="0"/>
                  </a:lnTo>
                  <a:lnTo>
                    <a:pt x="124" y="0"/>
                  </a:lnTo>
                  <a:lnTo>
                    <a:pt x="116" y="3"/>
                  </a:lnTo>
                  <a:lnTo>
                    <a:pt x="114" y="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8" name="Freeform 40"/>
            <p:cNvSpPr>
              <a:spLocks/>
            </p:cNvSpPr>
            <p:nvPr/>
          </p:nvSpPr>
          <p:spPr bwMode="auto">
            <a:xfrm>
              <a:off x="5426662" y="1870051"/>
              <a:ext cx="211138" cy="1403350"/>
            </a:xfrm>
            <a:custGeom>
              <a:avLst/>
              <a:gdLst>
                <a:gd name="T0" fmla="*/ 211138 w 133"/>
                <a:gd name="T1" fmla="*/ 0 h 884"/>
                <a:gd name="T2" fmla="*/ 211138 w 133"/>
                <a:gd name="T3" fmla="*/ 0 h 884"/>
                <a:gd name="T4" fmla="*/ 184150 w 133"/>
                <a:gd name="T5" fmla="*/ 103188 h 884"/>
                <a:gd name="T6" fmla="*/ 160338 w 133"/>
                <a:gd name="T7" fmla="*/ 207963 h 884"/>
                <a:gd name="T8" fmla="*/ 139700 w 133"/>
                <a:gd name="T9" fmla="*/ 314325 h 884"/>
                <a:gd name="T10" fmla="*/ 120650 w 133"/>
                <a:gd name="T11" fmla="*/ 420688 h 884"/>
                <a:gd name="T12" fmla="*/ 104775 w 133"/>
                <a:gd name="T13" fmla="*/ 530225 h 884"/>
                <a:gd name="T14" fmla="*/ 93663 w 133"/>
                <a:gd name="T15" fmla="*/ 635000 h 884"/>
                <a:gd name="T16" fmla="*/ 85725 w 133"/>
                <a:gd name="T17" fmla="*/ 741363 h 884"/>
                <a:gd name="T18" fmla="*/ 77788 w 133"/>
                <a:gd name="T19" fmla="*/ 847725 h 884"/>
                <a:gd name="T20" fmla="*/ 77788 w 133"/>
                <a:gd name="T21" fmla="*/ 847725 h 884"/>
                <a:gd name="T22" fmla="*/ 73025 w 133"/>
                <a:gd name="T23" fmla="*/ 917575 h 884"/>
                <a:gd name="T24" fmla="*/ 66675 w 133"/>
                <a:gd name="T25" fmla="*/ 989013 h 884"/>
                <a:gd name="T26" fmla="*/ 46038 w 133"/>
                <a:gd name="T27" fmla="*/ 1125538 h 884"/>
                <a:gd name="T28" fmla="*/ 19050 w 133"/>
                <a:gd name="T29" fmla="*/ 1266825 h 884"/>
                <a:gd name="T30" fmla="*/ 0 w 133"/>
                <a:gd name="T31" fmla="*/ 1403350 h 884"/>
                <a:gd name="T32" fmla="*/ 211138 w 133"/>
                <a:gd name="T33" fmla="*/ 0 h 884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33" h="884">
                  <a:moveTo>
                    <a:pt x="133" y="0"/>
                  </a:moveTo>
                  <a:lnTo>
                    <a:pt x="133" y="0"/>
                  </a:lnTo>
                  <a:lnTo>
                    <a:pt x="116" y="65"/>
                  </a:lnTo>
                  <a:lnTo>
                    <a:pt x="101" y="131"/>
                  </a:lnTo>
                  <a:lnTo>
                    <a:pt x="88" y="198"/>
                  </a:lnTo>
                  <a:lnTo>
                    <a:pt x="76" y="265"/>
                  </a:lnTo>
                  <a:lnTo>
                    <a:pt x="66" y="334"/>
                  </a:lnTo>
                  <a:lnTo>
                    <a:pt x="59" y="400"/>
                  </a:lnTo>
                  <a:lnTo>
                    <a:pt x="54" y="467"/>
                  </a:lnTo>
                  <a:lnTo>
                    <a:pt x="49" y="534"/>
                  </a:lnTo>
                  <a:lnTo>
                    <a:pt x="46" y="578"/>
                  </a:lnTo>
                  <a:lnTo>
                    <a:pt x="42" y="623"/>
                  </a:lnTo>
                  <a:lnTo>
                    <a:pt x="29" y="709"/>
                  </a:lnTo>
                  <a:lnTo>
                    <a:pt x="12" y="798"/>
                  </a:lnTo>
                  <a:lnTo>
                    <a:pt x="0" y="884"/>
                  </a:lnTo>
                  <a:lnTo>
                    <a:pt x="133" y="0"/>
                  </a:ln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9" name="Freeform 41"/>
            <p:cNvSpPr>
              <a:spLocks/>
            </p:cNvSpPr>
            <p:nvPr/>
          </p:nvSpPr>
          <p:spPr bwMode="auto">
            <a:xfrm>
              <a:off x="5426662" y="1870051"/>
              <a:ext cx="211138" cy="1403350"/>
            </a:xfrm>
            <a:custGeom>
              <a:avLst/>
              <a:gdLst>
                <a:gd name="T0" fmla="*/ 211138 w 133"/>
                <a:gd name="T1" fmla="*/ 0 h 884"/>
                <a:gd name="T2" fmla="*/ 211138 w 133"/>
                <a:gd name="T3" fmla="*/ 0 h 884"/>
                <a:gd name="T4" fmla="*/ 184150 w 133"/>
                <a:gd name="T5" fmla="*/ 103188 h 884"/>
                <a:gd name="T6" fmla="*/ 160338 w 133"/>
                <a:gd name="T7" fmla="*/ 207963 h 884"/>
                <a:gd name="T8" fmla="*/ 139700 w 133"/>
                <a:gd name="T9" fmla="*/ 314325 h 884"/>
                <a:gd name="T10" fmla="*/ 120650 w 133"/>
                <a:gd name="T11" fmla="*/ 420688 h 884"/>
                <a:gd name="T12" fmla="*/ 104775 w 133"/>
                <a:gd name="T13" fmla="*/ 530225 h 884"/>
                <a:gd name="T14" fmla="*/ 93663 w 133"/>
                <a:gd name="T15" fmla="*/ 635000 h 884"/>
                <a:gd name="T16" fmla="*/ 85725 w 133"/>
                <a:gd name="T17" fmla="*/ 741363 h 884"/>
                <a:gd name="T18" fmla="*/ 77788 w 133"/>
                <a:gd name="T19" fmla="*/ 847725 h 884"/>
                <a:gd name="T20" fmla="*/ 77788 w 133"/>
                <a:gd name="T21" fmla="*/ 847725 h 884"/>
                <a:gd name="T22" fmla="*/ 73025 w 133"/>
                <a:gd name="T23" fmla="*/ 917575 h 884"/>
                <a:gd name="T24" fmla="*/ 66675 w 133"/>
                <a:gd name="T25" fmla="*/ 989013 h 884"/>
                <a:gd name="T26" fmla="*/ 46038 w 133"/>
                <a:gd name="T27" fmla="*/ 1125538 h 884"/>
                <a:gd name="T28" fmla="*/ 19050 w 133"/>
                <a:gd name="T29" fmla="*/ 1266825 h 884"/>
                <a:gd name="T30" fmla="*/ 0 w 133"/>
                <a:gd name="T31" fmla="*/ 1403350 h 884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33" h="884">
                  <a:moveTo>
                    <a:pt x="133" y="0"/>
                  </a:moveTo>
                  <a:lnTo>
                    <a:pt x="133" y="0"/>
                  </a:lnTo>
                  <a:lnTo>
                    <a:pt x="116" y="65"/>
                  </a:lnTo>
                  <a:lnTo>
                    <a:pt x="101" y="131"/>
                  </a:lnTo>
                  <a:lnTo>
                    <a:pt x="88" y="198"/>
                  </a:lnTo>
                  <a:lnTo>
                    <a:pt x="76" y="265"/>
                  </a:lnTo>
                  <a:lnTo>
                    <a:pt x="66" y="334"/>
                  </a:lnTo>
                  <a:lnTo>
                    <a:pt x="59" y="400"/>
                  </a:lnTo>
                  <a:lnTo>
                    <a:pt x="54" y="467"/>
                  </a:lnTo>
                  <a:lnTo>
                    <a:pt x="49" y="534"/>
                  </a:lnTo>
                  <a:lnTo>
                    <a:pt x="46" y="578"/>
                  </a:lnTo>
                  <a:lnTo>
                    <a:pt x="42" y="623"/>
                  </a:lnTo>
                  <a:lnTo>
                    <a:pt x="29" y="709"/>
                  </a:lnTo>
                  <a:lnTo>
                    <a:pt x="12" y="798"/>
                  </a:lnTo>
                  <a:lnTo>
                    <a:pt x="0" y="88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0" name="Freeform 42"/>
            <p:cNvSpPr>
              <a:spLocks/>
            </p:cNvSpPr>
            <p:nvPr/>
          </p:nvSpPr>
          <p:spPr bwMode="auto">
            <a:xfrm>
              <a:off x="5410787" y="1863701"/>
              <a:ext cx="242888" cy="1417638"/>
            </a:xfrm>
            <a:custGeom>
              <a:avLst/>
              <a:gdLst>
                <a:gd name="T0" fmla="*/ 211138 w 153"/>
                <a:gd name="T1" fmla="*/ 11113 h 893"/>
                <a:gd name="T2" fmla="*/ 211138 w 153"/>
                <a:gd name="T3" fmla="*/ 11113 h 893"/>
                <a:gd name="T4" fmla="*/ 171450 w 153"/>
                <a:gd name="T5" fmla="*/ 184150 h 893"/>
                <a:gd name="T6" fmla="*/ 136525 w 153"/>
                <a:gd name="T7" fmla="*/ 355600 h 893"/>
                <a:gd name="T8" fmla="*/ 109538 w 153"/>
                <a:gd name="T9" fmla="*/ 531813 h 893"/>
                <a:gd name="T10" fmla="*/ 88900 w 153"/>
                <a:gd name="T11" fmla="*/ 708025 h 893"/>
                <a:gd name="T12" fmla="*/ 88900 w 153"/>
                <a:gd name="T13" fmla="*/ 708025 h 893"/>
                <a:gd name="T14" fmla="*/ 77788 w 153"/>
                <a:gd name="T15" fmla="*/ 885825 h 893"/>
                <a:gd name="T16" fmla="*/ 69850 w 153"/>
                <a:gd name="T17" fmla="*/ 974725 h 893"/>
                <a:gd name="T18" fmla="*/ 58738 w 153"/>
                <a:gd name="T19" fmla="*/ 1062038 h 893"/>
                <a:gd name="T20" fmla="*/ 58738 w 153"/>
                <a:gd name="T21" fmla="*/ 1062038 h 893"/>
                <a:gd name="T22" fmla="*/ 26988 w 153"/>
                <a:gd name="T23" fmla="*/ 1238250 h 893"/>
                <a:gd name="T24" fmla="*/ 0 w 153"/>
                <a:gd name="T25" fmla="*/ 1409700 h 893"/>
                <a:gd name="T26" fmla="*/ 0 w 153"/>
                <a:gd name="T27" fmla="*/ 1409700 h 893"/>
                <a:gd name="T28" fmla="*/ 0 w 153"/>
                <a:gd name="T29" fmla="*/ 1414463 h 893"/>
                <a:gd name="T30" fmla="*/ 3175 w 153"/>
                <a:gd name="T31" fmla="*/ 1417638 h 893"/>
                <a:gd name="T32" fmla="*/ 11113 w 153"/>
                <a:gd name="T33" fmla="*/ 1417638 h 893"/>
                <a:gd name="T34" fmla="*/ 22225 w 153"/>
                <a:gd name="T35" fmla="*/ 1414463 h 893"/>
                <a:gd name="T36" fmla="*/ 26988 w 153"/>
                <a:gd name="T37" fmla="*/ 1406525 h 893"/>
                <a:gd name="T38" fmla="*/ 26988 w 153"/>
                <a:gd name="T39" fmla="*/ 1406525 h 893"/>
                <a:gd name="T40" fmla="*/ 58738 w 153"/>
                <a:gd name="T41" fmla="*/ 1233488 h 893"/>
                <a:gd name="T42" fmla="*/ 88900 w 153"/>
                <a:gd name="T43" fmla="*/ 1057275 h 893"/>
                <a:gd name="T44" fmla="*/ 88900 w 153"/>
                <a:gd name="T45" fmla="*/ 1057275 h 893"/>
                <a:gd name="T46" fmla="*/ 101600 w 153"/>
                <a:gd name="T47" fmla="*/ 971550 h 893"/>
                <a:gd name="T48" fmla="*/ 104775 w 153"/>
                <a:gd name="T49" fmla="*/ 881063 h 893"/>
                <a:gd name="T50" fmla="*/ 117475 w 153"/>
                <a:gd name="T51" fmla="*/ 704850 h 893"/>
                <a:gd name="T52" fmla="*/ 117475 w 153"/>
                <a:gd name="T53" fmla="*/ 704850 h 893"/>
                <a:gd name="T54" fmla="*/ 136525 w 153"/>
                <a:gd name="T55" fmla="*/ 528638 h 893"/>
                <a:gd name="T56" fmla="*/ 163513 w 153"/>
                <a:gd name="T57" fmla="*/ 352425 h 893"/>
                <a:gd name="T58" fmla="*/ 200025 w 153"/>
                <a:gd name="T59" fmla="*/ 179388 h 893"/>
                <a:gd name="T60" fmla="*/ 242888 w 153"/>
                <a:gd name="T61" fmla="*/ 6350 h 893"/>
                <a:gd name="T62" fmla="*/ 242888 w 153"/>
                <a:gd name="T63" fmla="*/ 6350 h 893"/>
                <a:gd name="T64" fmla="*/ 242888 w 153"/>
                <a:gd name="T65" fmla="*/ 3175 h 893"/>
                <a:gd name="T66" fmla="*/ 238125 w 153"/>
                <a:gd name="T67" fmla="*/ 0 h 893"/>
                <a:gd name="T68" fmla="*/ 227013 w 153"/>
                <a:gd name="T69" fmla="*/ 0 h 893"/>
                <a:gd name="T70" fmla="*/ 219075 w 153"/>
                <a:gd name="T71" fmla="*/ 3175 h 893"/>
                <a:gd name="T72" fmla="*/ 211138 w 153"/>
                <a:gd name="T73" fmla="*/ 11113 h 893"/>
                <a:gd name="T74" fmla="*/ 211138 w 153"/>
                <a:gd name="T75" fmla="*/ 11113 h 89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53" h="893">
                  <a:moveTo>
                    <a:pt x="133" y="7"/>
                  </a:moveTo>
                  <a:lnTo>
                    <a:pt x="133" y="7"/>
                  </a:lnTo>
                  <a:lnTo>
                    <a:pt x="108" y="116"/>
                  </a:lnTo>
                  <a:lnTo>
                    <a:pt x="86" y="224"/>
                  </a:lnTo>
                  <a:lnTo>
                    <a:pt x="69" y="335"/>
                  </a:lnTo>
                  <a:lnTo>
                    <a:pt x="56" y="446"/>
                  </a:lnTo>
                  <a:lnTo>
                    <a:pt x="49" y="558"/>
                  </a:lnTo>
                  <a:lnTo>
                    <a:pt x="44" y="614"/>
                  </a:lnTo>
                  <a:lnTo>
                    <a:pt x="37" y="669"/>
                  </a:lnTo>
                  <a:lnTo>
                    <a:pt x="17" y="780"/>
                  </a:lnTo>
                  <a:lnTo>
                    <a:pt x="0" y="888"/>
                  </a:lnTo>
                  <a:lnTo>
                    <a:pt x="0" y="891"/>
                  </a:lnTo>
                  <a:lnTo>
                    <a:pt x="2" y="893"/>
                  </a:lnTo>
                  <a:lnTo>
                    <a:pt x="7" y="893"/>
                  </a:lnTo>
                  <a:lnTo>
                    <a:pt x="14" y="891"/>
                  </a:lnTo>
                  <a:lnTo>
                    <a:pt x="17" y="886"/>
                  </a:lnTo>
                  <a:lnTo>
                    <a:pt x="37" y="777"/>
                  </a:lnTo>
                  <a:lnTo>
                    <a:pt x="56" y="666"/>
                  </a:lnTo>
                  <a:lnTo>
                    <a:pt x="64" y="612"/>
                  </a:lnTo>
                  <a:lnTo>
                    <a:pt x="66" y="555"/>
                  </a:lnTo>
                  <a:lnTo>
                    <a:pt x="74" y="444"/>
                  </a:lnTo>
                  <a:lnTo>
                    <a:pt x="86" y="333"/>
                  </a:lnTo>
                  <a:lnTo>
                    <a:pt x="103" y="222"/>
                  </a:lnTo>
                  <a:lnTo>
                    <a:pt x="126" y="113"/>
                  </a:lnTo>
                  <a:lnTo>
                    <a:pt x="153" y="4"/>
                  </a:lnTo>
                  <a:lnTo>
                    <a:pt x="153" y="2"/>
                  </a:lnTo>
                  <a:lnTo>
                    <a:pt x="150" y="0"/>
                  </a:lnTo>
                  <a:lnTo>
                    <a:pt x="143" y="0"/>
                  </a:lnTo>
                  <a:lnTo>
                    <a:pt x="138" y="2"/>
                  </a:lnTo>
                  <a:lnTo>
                    <a:pt x="133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1" name="Freeform 43"/>
            <p:cNvSpPr>
              <a:spLocks/>
            </p:cNvSpPr>
            <p:nvPr/>
          </p:nvSpPr>
          <p:spPr bwMode="auto">
            <a:xfrm>
              <a:off x="5547312" y="1901801"/>
              <a:ext cx="207963" cy="1349375"/>
            </a:xfrm>
            <a:custGeom>
              <a:avLst/>
              <a:gdLst>
                <a:gd name="T0" fmla="*/ 207963 w 131"/>
                <a:gd name="T1" fmla="*/ 0 h 850"/>
                <a:gd name="T2" fmla="*/ 207963 w 131"/>
                <a:gd name="T3" fmla="*/ 0 h 850"/>
                <a:gd name="T4" fmla="*/ 207963 w 131"/>
                <a:gd name="T5" fmla="*/ 39688 h 850"/>
                <a:gd name="T6" fmla="*/ 204788 w 131"/>
                <a:gd name="T7" fmla="*/ 74613 h 850"/>
                <a:gd name="T8" fmla="*/ 196850 w 131"/>
                <a:gd name="T9" fmla="*/ 149225 h 850"/>
                <a:gd name="T10" fmla="*/ 184150 w 131"/>
                <a:gd name="T11" fmla="*/ 223838 h 850"/>
                <a:gd name="T12" fmla="*/ 173038 w 131"/>
                <a:gd name="T13" fmla="*/ 293688 h 850"/>
                <a:gd name="T14" fmla="*/ 173038 w 131"/>
                <a:gd name="T15" fmla="*/ 293688 h 850"/>
                <a:gd name="T16" fmla="*/ 138113 w 131"/>
                <a:gd name="T17" fmla="*/ 557213 h 850"/>
                <a:gd name="T18" fmla="*/ 117475 w 131"/>
                <a:gd name="T19" fmla="*/ 685800 h 850"/>
                <a:gd name="T20" fmla="*/ 90488 w 131"/>
                <a:gd name="T21" fmla="*/ 815975 h 850"/>
                <a:gd name="T22" fmla="*/ 90488 w 131"/>
                <a:gd name="T23" fmla="*/ 815975 h 850"/>
                <a:gd name="T24" fmla="*/ 58738 w 131"/>
                <a:gd name="T25" fmla="*/ 944563 h 850"/>
                <a:gd name="T26" fmla="*/ 34925 w 131"/>
                <a:gd name="T27" fmla="*/ 1077913 h 850"/>
                <a:gd name="T28" fmla="*/ 15875 w 131"/>
                <a:gd name="T29" fmla="*/ 1216025 h 850"/>
                <a:gd name="T30" fmla="*/ 0 w 131"/>
                <a:gd name="T31" fmla="*/ 1349375 h 850"/>
                <a:gd name="T32" fmla="*/ 207963 w 131"/>
                <a:gd name="T33" fmla="*/ 0 h 85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31" h="850">
                  <a:moveTo>
                    <a:pt x="131" y="0"/>
                  </a:moveTo>
                  <a:lnTo>
                    <a:pt x="131" y="0"/>
                  </a:lnTo>
                  <a:lnTo>
                    <a:pt x="131" y="25"/>
                  </a:lnTo>
                  <a:lnTo>
                    <a:pt x="129" y="47"/>
                  </a:lnTo>
                  <a:lnTo>
                    <a:pt x="124" y="94"/>
                  </a:lnTo>
                  <a:lnTo>
                    <a:pt x="116" y="141"/>
                  </a:lnTo>
                  <a:lnTo>
                    <a:pt x="109" y="185"/>
                  </a:lnTo>
                  <a:lnTo>
                    <a:pt x="87" y="351"/>
                  </a:lnTo>
                  <a:lnTo>
                    <a:pt x="74" y="432"/>
                  </a:lnTo>
                  <a:lnTo>
                    <a:pt x="57" y="514"/>
                  </a:lnTo>
                  <a:lnTo>
                    <a:pt x="37" y="595"/>
                  </a:lnTo>
                  <a:lnTo>
                    <a:pt x="22" y="679"/>
                  </a:lnTo>
                  <a:lnTo>
                    <a:pt x="10" y="766"/>
                  </a:lnTo>
                  <a:lnTo>
                    <a:pt x="0" y="850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2" name="Freeform 44"/>
            <p:cNvSpPr>
              <a:spLocks/>
            </p:cNvSpPr>
            <p:nvPr/>
          </p:nvSpPr>
          <p:spPr bwMode="auto">
            <a:xfrm>
              <a:off x="5547312" y="1901801"/>
              <a:ext cx="207963" cy="1349375"/>
            </a:xfrm>
            <a:custGeom>
              <a:avLst/>
              <a:gdLst>
                <a:gd name="T0" fmla="*/ 207963 w 131"/>
                <a:gd name="T1" fmla="*/ 0 h 850"/>
                <a:gd name="T2" fmla="*/ 207963 w 131"/>
                <a:gd name="T3" fmla="*/ 0 h 850"/>
                <a:gd name="T4" fmla="*/ 207963 w 131"/>
                <a:gd name="T5" fmla="*/ 39688 h 850"/>
                <a:gd name="T6" fmla="*/ 204788 w 131"/>
                <a:gd name="T7" fmla="*/ 74613 h 850"/>
                <a:gd name="T8" fmla="*/ 196850 w 131"/>
                <a:gd name="T9" fmla="*/ 149225 h 850"/>
                <a:gd name="T10" fmla="*/ 184150 w 131"/>
                <a:gd name="T11" fmla="*/ 223838 h 850"/>
                <a:gd name="T12" fmla="*/ 173038 w 131"/>
                <a:gd name="T13" fmla="*/ 293688 h 850"/>
                <a:gd name="T14" fmla="*/ 173038 w 131"/>
                <a:gd name="T15" fmla="*/ 293688 h 850"/>
                <a:gd name="T16" fmla="*/ 138113 w 131"/>
                <a:gd name="T17" fmla="*/ 557213 h 850"/>
                <a:gd name="T18" fmla="*/ 117475 w 131"/>
                <a:gd name="T19" fmla="*/ 685800 h 850"/>
                <a:gd name="T20" fmla="*/ 90488 w 131"/>
                <a:gd name="T21" fmla="*/ 815975 h 850"/>
                <a:gd name="T22" fmla="*/ 90488 w 131"/>
                <a:gd name="T23" fmla="*/ 815975 h 850"/>
                <a:gd name="T24" fmla="*/ 58738 w 131"/>
                <a:gd name="T25" fmla="*/ 944563 h 850"/>
                <a:gd name="T26" fmla="*/ 34925 w 131"/>
                <a:gd name="T27" fmla="*/ 1077913 h 850"/>
                <a:gd name="T28" fmla="*/ 15875 w 131"/>
                <a:gd name="T29" fmla="*/ 1216025 h 850"/>
                <a:gd name="T30" fmla="*/ 0 w 131"/>
                <a:gd name="T31" fmla="*/ 1349375 h 850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31" h="850">
                  <a:moveTo>
                    <a:pt x="131" y="0"/>
                  </a:moveTo>
                  <a:lnTo>
                    <a:pt x="131" y="0"/>
                  </a:lnTo>
                  <a:lnTo>
                    <a:pt x="131" y="25"/>
                  </a:lnTo>
                  <a:lnTo>
                    <a:pt x="129" y="47"/>
                  </a:lnTo>
                  <a:lnTo>
                    <a:pt x="124" y="94"/>
                  </a:lnTo>
                  <a:lnTo>
                    <a:pt x="116" y="141"/>
                  </a:lnTo>
                  <a:lnTo>
                    <a:pt x="109" y="185"/>
                  </a:lnTo>
                  <a:lnTo>
                    <a:pt x="87" y="351"/>
                  </a:lnTo>
                  <a:lnTo>
                    <a:pt x="74" y="432"/>
                  </a:lnTo>
                  <a:lnTo>
                    <a:pt x="57" y="514"/>
                  </a:lnTo>
                  <a:lnTo>
                    <a:pt x="37" y="595"/>
                  </a:lnTo>
                  <a:lnTo>
                    <a:pt x="22" y="679"/>
                  </a:lnTo>
                  <a:lnTo>
                    <a:pt x="10" y="766"/>
                  </a:lnTo>
                  <a:lnTo>
                    <a:pt x="0" y="85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3" name="Freeform 45"/>
            <p:cNvSpPr>
              <a:spLocks/>
            </p:cNvSpPr>
            <p:nvPr/>
          </p:nvSpPr>
          <p:spPr bwMode="auto">
            <a:xfrm>
              <a:off x="5531437" y="1893863"/>
              <a:ext cx="234950" cy="1365250"/>
            </a:xfrm>
            <a:custGeom>
              <a:avLst/>
              <a:gdLst>
                <a:gd name="T0" fmla="*/ 207963 w 148"/>
                <a:gd name="T1" fmla="*/ 12700 h 860"/>
                <a:gd name="T2" fmla="*/ 207963 w 148"/>
                <a:gd name="T3" fmla="*/ 12700 h 860"/>
                <a:gd name="T4" fmla="*/ 204788 w 148"/>
                <a:gd name="T5" fmla="*/ 95250 h 860"/>
                <a:gd name="T6" fmla="*/ 196850 w 148"/>
                <a:gd name="T7" fmla="*/ 173038 h 860"/>
                <a:gd name="T8" fmla="*/ 168275 w 148"/>
                <a:gd name="T9" fmla="*/ 333375 h 860"/>
                <a:gd name="T10" fmla="*/ 168275 w 148"/>
                <a:gd name="T11" fmla="*/ 333375 h 860"/>
                <a:gd name="T12" fmla="*/ 146050 w 148"/>
                <a:gd name="T13" fmla="*/ 509588 h 860"/>
                <a:gd name="T14" fmla="*/ 122238 w 148"/>
                <a:gd name="T15" fmla="*/ 682625 h 860"/>
                <a:gd name="T16" fmla="*/ 122238 w 148"/>
                <a:gd name="T17" fmla="*/ 682625 h 860"/>
                <a:gd name="T18" fmla="*/ 106363 w 148"/>
                <a:gd name="T19" fmla="*/ 765175 h 860"/>
                <a:gd name="T20" fmla="*/ 87313 w 148"/>
                <a:gd name="T21" fmla="*/ 842963 h 860"/>
                <a:gd name="T22" fmla="*/ 66675 w 148"/>
                <a:gd name="T23" fmla="*/ 922338 h 860"/>
                <a:gd name="T24" fmla="*/ 50800 w 148"/>
                <a:gd name="T25" fmla="*/ 1000125 h 860"/>
                <a:gd name="T26" fmla="*/ 50800 w 148"/>
                <a:gd name="T27" fmla="*/ 1000125 h 860"/>
                <a:gd name="T28" fmla="*/ 34925 w 148"/>
                <a:gd name="T29" fmla="*/ 1090613 h 860"/>
                <a:gd name="T30" fmla="*/ 23813 w 148"/>
                <a:gd name="T31" fmla="*/ 1179513 h 860"/>
                <a:gd name="T32" fmla="*/ 0 w 148"/>
                <a:gd name="T33" fmla="*/ 1360488 h 860"/>
                <a:gd name="T34" fmla="*/ 0 w 148"/>
                <a:gd name="T35" fmla="*/ 1360488 h 860"/>
                <a:gd name="T36" fmla="*/ 0 w 148"/>
                <a:gd name="T37" fmla="*/ 1365250 h 860"/>
                <a:gd name="T38" fmla="*/ 4763 w 148"/>
                <a:gd name="T39" fmla="*/ 1365250 h 860"/>
                <a:gd name="T40" fmla="*/ 15875 w 148"/>
                <a:gd name="T41" fmla="*/ 1365250 h 860"/>
                <a:gd name="T42" fmla="*/ 23813 w 148"/>
                <a:gd name="T43" fmla="*/ 1360488 h 860"/>
                <a:gd name="T44" fmla="*/ 31750 w 148"/>
                <a:gd name="T45" fmla="*/ 1357313 h 860"/>
                <a:gd name="T46" fmla="*/ 31750 w 148"/>
                <a:gd name="T47" fmla="*/ 1357313 h 860"/>
                <a:gd name="T48" fmla="*/ 50800 w 148"/>
                <a:gd name="T49" fmla="*/ 1192213 h 860"/>
                <a:gd name="T50" fmla="*/ 79375 w 148"/>
                <a:gd name="T51" fmla="*/ 1027113 h 860"/>
                <a:gd name="T52" fmla="*/ 79375 w 148"/>
                <a:gd name="T53" fmla="*/ 1027113 h 860"/>
                <a:gd name="T54" fmla="*/ 95250 w 148"/>
                <a:gd name="T55" fmla="*/ 936625 h 860"/>
                <a:gd name="T56" fmla="*/ 114300 w 148"/>
                <a:gd name="T57" fmla="*/ 850900 h 860"/>
                <a:gd name="T58" fmla="*/ 133350 w 148"/>
                <a:gd name="T59" fmla="*/ 765175 h 860"/>
                <a:gd name="T60" fmla="*/ 149225 w 148"/>
                <a:gd name="T61" fmla="*/ 677863 h 860"/>
                <a:gd name="T62" fmla="*/ 149225 w 148"/>
                <a:gd name="T63" fmla="*/ 677863 h 860"/>
                <a:gd name="T64" fmla="*/ 176213 w 148"/>
                <a:gd name="T65" fmla="*/ 522288 h 860"/>
                <a:gd name="T66" fmla="*/ 196850 w 148"/>
                <a:gd name="T67" fmla="*/ 360363 h 860"/>
                <a:gd name="T68" fmla="*/ 196850 w 148"/>
                <a:gd name="T69" fmla="*/ 360363 h 860"/>
                <a:gd name="T70" fmla="*/ 223838 w 148"/>
                <a:gd name="T71" fmla="*/ 184150 h 860"/>
                <a:gd name="T72" fmla="*/ 231775 w 148"/>
                <a:gd name="T73" fmla="*/ 98425 h 860"/>
                <a:gd name="T74" fmla="*/ 234950 w 148"/>
                <a:gd name="T75" fmla="*/ 7938 h 860"/>
                <a:gd name="T76" fmla="*/ 234950 w 148"/>
                <a:gd name="T77" fmla="*/ 7938 h 860"/>
                <a:gd name="T78" fmla="*/ 234950 w 148"/>
                <a:gd name="T79" fmla="*/ 4763 h 860"/>
                <a:gd name="T80" fmla="*/ 231775 w 148"/>
                <a:gd name="T81" fmla="*/ 0 h 860"/>
                <a:gd name="T82" fmla="*/ 223838 w 148"/>
                <a:gd name="T83" fmla="*/ 0 h 860"/>
                <a:gd name="T84" fmla="*/ 212725 w 148"/>
                <a:gd name="T85" fmla="*/ 4763 h 860"/>
                <a:gd name="T86" fmla="*/ 207963 w 148"/>
                <a:gd name="T87" fmla="*/ 12700 h 860"/>
                <a:gd name="T88" fmla="*/ 207963 w 148"/>
                <a:gd name="T89" fmla="*/ 12700 h 860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148" h="860">
                  <a:moveTo>
                    <a:pt x="131" y="8"/>
                  </a:moveTo>
                  <a:lnTo>
                    <a:pt x="131" y="8"/>
                  </a:lnTo>
                  <a:lnTo>
                    <a:pt x="129" y="60"/>
                  </a:lnTo>
                  <a:lnTo>
                    <a:pt x="124" y="109"/>
                  </a:lnTo>
                  <a:lnTo>
                    <a:pt x="106" y="210"/>
                  </a:lnTo>
                  <a:lnTo>
                    <a:pt x="92" y="321"/>
                  </a:lnTo>
                  <a:lnTo>
                    <a:pt x="77" y="430"/>
                  </a:lnTo>
                  <a:lnTo>
                    <a:pt x="67" y="482"/>
                  </a:lnTo>
                  <a:lnTo>
                    <a:pt x="55" y="531"/>
                  </a:lnTo>
                  <a:lnTo>
                    <a:pt x="42" y="581"/>
                  </a:lnTo>
                  <a:lnTo>
                    <a:pt x="32" y="630"/>
                  </a:lnTo>
                  <a:lnTo>
                    <a:pt x="22" y="687"/>
                  </a:lnTo>
                  <a:lnTo>
                    <a:pt x="15" y="743"/>
                  </a:lnTo>
                  <a:lnTo>
                    <a:pt x="0" y="857"/>
                  </a:lnTo>
                  <a:lnTo>
                    <a:pt x="0" y="860"/>
                  </a:lnTo>
                  <a:lnTo>
                    <a:pt x="3" y="860"/>
                  </a:lnTo>
                  <a:lnTo>
                    <a:pt x="10" y="860"/>
                  </a:lnTo>
                  <a:lnTo>
                    <a:pt x="15" y="857"/>
                  </a:lnTo>
                  <a:lnTo>
                    <a:pt x="20" y="855"/>
                  </a:lnTo>
                  <a:lnTo>
                    <a:pt x="32" y="751"/>
                  </a:lnTo>
                  <a:lnTo>
                    <a:pt x="50" y="647"/>
                  </a:lnTo>
                  <a:lnTo>
                    <a:pt x="60" y="590"/>
                  </a:lnTo>
                  <a:lnTo>
                    <a:pt x="72" y="536"/>
                  </a:lnTo>
                  <a:lnTo>
                    <a:pt x="84" y="482"/>
                  </a:lnTo>
                  <a:lnTo>
                    <a:pt x="94" y="427"/>
                  </a:lnTo>
                  <a:lnTo>
                    <a:pt x="111" y="329"/>
                  </a:lnTo>
                  <a:lnTo>
                    <a:pt x="124" y="227"/>
                  </a:lnTo>
                  <a:lnTo>
                    <a:pt x="141" y="116"/>
                  </a:lnTo>
                  <a:lnTo>
                    <a:pt x="146" y="62"/>
                  </a:lnTo>
                  <a:lnTo>
                    <a:pt x="148" y="5"/>
                  </a:lnTo>
                  <a:lnTo>
                    <a:pt x="148" y="3"/>
                  </a:lnTo>
                  <a:lnTo>
                    <a:pt x="146" y="0"/>
                  </a:lnTo>
                  <a:lnTo>
                    <a:pt x="141" y="0"/>
                  </a:lnTo>
                  <a:lnTo>
                    <a:pt x="134" y="3"/>
                  </a:lnTo>
                  <a:lnTo>
                    <a:pt x="131" y="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" name="Freeform 46"/>
            <p:cNvSpPr>
              <a:spLocks/>
            </p:cNvSpPr>
            <p:nvPr/>
          </p:nvSpPr>
          <p:spPr bwMode="auto">
            <a:xfrm>
              <a:off x="5653675" y="1989113"/>
              <a:ext cx="254000" cy="1417638"/>
            </a:xfrm>
            <a:custGeom>
              <a:avLst/>
              <a:gdLst>
                <a:gd name="T0" fmla="*/ 254000 w 160"/>
                <a:gd name="T1" fmla="*/ 0 h 893"/>
                <a:gd name="T2" fmla="*/ 254000 w 160"/>
                <a:gd name="T3" fmla="*/ 0 h 893"/>
                <a:gd name="T4" fmla="*/ 242888 w 160"/>
                <a:gd name="T5" fmla="*/ 38100 h 893"/>
                <a:gd name="T6" fmla="*/ 234950 w 160"/>
                <a:gd name="T7" fmla="*/ 80963 h 893"/>
                <a:gd name="T8" fmla="*/ 219075 w 160"/>
                <a:gd name="T9" fmla="*/ 168275 h 893"/>
                <a:gd name="T10" fmla="*/ 219075 w 160"/>
                <a:gd name="T11" fmla="*/ 168275 h 893"/>
                <a:gd name="T12" fmla="*/ 187325 w 160"/>
                <a:gd name="T13" fmla="*/ 379413 h 893"/>
                <a:gd name="T14" fmla="*/ 152400 w 160"/>
                <a:gd name="T15" fmla="*/ 590550 h 893"/>
                <a:gd name="T16" fmla="*/ 152400 w 160"/>
                <a:gd name="T17" fmla="*/ 590550 h 893"/>
                <a:gd name="T18" fmla="*/ 112713 w 160"/>
                <a:gd name="T19" fmla="*/ 841375 h 893"/>
                <a:gd name="T20" fmla="*/ 93663 w 160"/>
                <a:gd name="T21" fmla="*/ 966788 h 893"/>
                <a:gd name="T22" fmla="*/ 69850 w 160"/>
                <a:gd name="T23" fmla="*/ 1092200 h 893"/>
                <a:gd name="T24" fmla="*/ 69850 w 160"/>
                <a:gd name="T25" fmla="*/ 1092200 h 893"/>
                <a:gd name="T26" fmla="*/ 42863 w 160"/>
                <a:gd name="T27" fmla="*/ 1257300 h 893"/>
                <a:gd name="T28" fmla="*/ 23813 w 160"/>
                <a:gd name="T29" fmla="*/ 1339850 h 893"/>
                <a:gd name="T30" fmla="*/ 0 w 160"/>
                <a:gd name="T31" fmla="*/ 1417638 h 893"/>
                <a:gd name="T32" fmla="*/ 254000 w 160"/>
                <a:gd name="T33" fmla="*/ 0 h 8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60" h="893">
                  <a:moveTo>
                    <a:pt x="160" y="0"/>
                  </a:moveTo>
                  <a:lnTo>
                    <a:pt x="160" y="0"/>
                  </a:lnTo>
                  <a:lnTo>
                    <a:pt x="153" y="24"/>
                  </a:lnTo>
                  <a:lnTo>
                    <a:pt x="148" y="51"/>
                  </a:lnTo>
                  <a:lnTo>
                    <a:pt x="138" y="106"/>
                  </a:lnTo>
                  <a:lnTo>
                    <a:pt x="118" y="239"/>
                  </a:lnTo>
                  <a:lnTo>
                    <a:pt x="96" y="372"/>
                  </a:lnTo>
                  <a:lnTo>
                    <a:pt x="71" y="530"/>
                  </a:lnTo>
                  <a:lnTo>
                    <a:pt x="59" y="609"/>
                  </a:lnTo>
                  <a:lnTo>
                    <a:pt x="44" y="688"/>
                  </a:lnTo>
                  <a:lnTo>
                    <a:pt x="27" y="792"/>
                  </a:lnTo>
                  <a:lnTo>
                    <a:pt x="15" y="844"/>
                  </a:lnTo>
                  <a:lnTo>
                    <a:pt x="0" y="893"/>
                  </a:lnTo>
                  <a:lnTo>
                    <a:pt x="160" y="0"/>
                  </a:ln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" name="Freeform 47"/>
            <p:cNvSpPr>
              <a:spLocks/>
            </p:cNvSpPr>
            <p:nvPr/>
          </p:nvSpPr>
          <p:spPr bwMode="auto">
            <a:xfrm>
              <a:off x="5653675" y="1989113"/>
              <a:ext cx="254000" cy="1417638"/>
            </a:xfrm>
            <a:custGeom>
              <a:avLst/>
              <a:gdLst>
                <a:gd name="T0" fmla="*/ 254000 w 160"/>
                <a:gd name="T1" fmla="*/ 0 h 893"/>
                <a:gd name="T2" fmla="*/ 254000 w 160"/>
                <a:gd name="T3" fmla="*/ 0 h 893"/>
                <a:gd name="T4" fmla="*/ 242888 w 160"/>
                <a:gd name="T5" fmla="*/ 38100 h 893"/>
                <a:gd name="T6" fmla="*/ 234950 w 160"/>
                <a:gd name="T7" fmla="*/ 80963 h 893"/>
                <a:gd name="T8" fmla="*/ 219075 w 160"/>
                <a:gd name="T9" fmla="*/ 168275 h 893"/>
                <a:gd name="T10" fmla="*/ 219075 w 160"/>
                <a:gd name="T11" fmla="*/ 168275 h 893"/>
                <a:gd name="T12" fmla="*/ 187325 w 160"/>
                <a:gd name="T13" fmla="*/ 379413 h 893"/>
                <a:gd name="T14" fmla="*/ 152400 w 160"/>
                <a:gd name="T15" fmla="*/ 590550 h 893"/>
                <a:gd name="T16" fmla="*/ 152400 w 160"/>
                <a:gd name="T17" fmla="*/ 590550 h 893"/>
                <a:gd name="T18" fmla="*/ 112713 w 160"/>
                <a:gd name="T19" fmla="*/ 841375 h 893"/>
                <a:gd name="T20" fmla="*/ 93663 w 160"/>
                <a:gd name="T21" fmla="*/ 966788 h 893"/>
                <a:gd name="T22" fmla="*/ 69850 w 160"/>
                <a:gd name="T23" fmla="*/ 1092200 h 893"/>
                <a:gd name="T24" fmla="*/ 69850 w 160"/>
                <a:gd name="T25" fmla="*/ 1092200 h 893"/>
                <a:gd name="T26" fmla="*/ 42863 w 160"/>
                <a:gd name="T27" fmla="*/ 1257300 h 893"/>
                <a:gd name="T28" fmla="*/ 23813 w 160"/>
                <a:gd name="T29" fmla="*/ 1339850 h 893"/>
                <a:gd name="T30" fmla="*/ 0 w 160"/>
                <a:gd name="T31" fmla="*/ 1417638 h 893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60" h="893">
                  <a:moveTo>
                    <a:pt x="160" y="0"/>
                  </a:moveTo>
                  <a:lnTo>
                    <a:pt x="160" y="0"/>
                  </a:lnTo>
                  <a:lnTo>
                    <a:pt x="153" y="24"/>
                  </a:lnTo>
                  <a:lnTo>
                    <a:pt x="148" y="51"/>
                  </a:lnTo>
                  <a:lnTo>
                    <a:pt x="138" y="106"/>
                  </a:lnTo>
                  <a:lnTo>
                    <a:pt x="118" y="239"/>
                  </a:lnTo>
                  <a:lnTo>
                    <a:pt x="96" y="372"/>
                  </a:lnTo>
                  <a:lnTo>
                    <a:pt x="71" y="530"/>
                  </a:lnTo>
                  <a:lnTo>
                    <a:pt x="59" y="609"/>
                  </a:lnTo>
                  <a:lnTo>
                    <a:pt x="44" y="688"/>
                  </a:lnTo>
                  <a:lnTo>
                    <a:pt x="27" y="792"/>
                  </a:lnTo>
                  <a:lnTo>
                    <a:pt x="15" y="844"/>
                  </a:lnTo>
                  <a:lnTo>
                    <a:pt x="0" y="89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6" name="Freeform 48"/>
            <p:cNvSpPr>
              <a:spLocks/>
            </p:cNvSpPr>
            <p:nvPr/>
          </p:nvSpPr>
          <p:spPr bwMode="auto">
            <a:xfrm>
              <a:off x="5637800" y="1981176"/>
              <a:ext cx="285750" cy="1430338"/>
            </a:xfrm>
            <a:custGeom>
              <a:avLst/>
              <a:gdLst>
                <a:gd name="T0" fmla="*/ 254000 w 180"/>
                <a:gd name="T1" fmla="*/ 11113 h 901"/>
                <a:gd name="T2" fmla="*/ 254000 w 180"/>
                <a:gd name="T3" fmla="*/ 11113 h 901"/>
                <a:gd name="T4" fmla="*/ 234950 w 180"/>
                <a:gd name="T5" fmla="*/ 85725 h 901"/>
                <a:gd name="T6" fmla="*/ 219075 w 180"/>
                <a:gd name="T7" fmla="*/ 168275 h 901"/>
                <a:gd name="T8" fmla="*/ 195263 w 180"/>
                <a:gd name="T9" fmla="*/ 328613 h 901"/>
                <a:gd name="T10" fmla="*/ 195263 w 180"/>
                <a:gd name="T11" fmla="*/ 328613 h 901"/>
                <a:gd name="T12" fmla="*/ 133350 w 180"/>
                <a:gd name="T13" fmla="*/ 720725 h 901"/>
                <a:gd name="T14" fmla="*/ 133350 w 180"/>
                <a:gd name="T15" fmla="*/ 720725 h 901"/>
                <a:gd name="T16" fmla="*/ 109538 w 180"/>
                <a:gd name="T17" fmla="*/ 896938 h 901"/>
                <a:gd name="T18" fmla="*/ 82550 w 180"/>
                <a:gd name="T19" fmla="*/ 1077913 h 901"/>
                <a:gd name="T20" fmla="*/ 66675 w 180"/>
                <a:gd name="T21" fmla="*/ 1166813 h 901"/>
                <a:gd name="T22" fmla="*/ 47625 w 180"/>
                <a:gd name="T23" fmla="*/ 1254125 h 901"/>
                <a:gd name="T24" fmla="*/ 26988 w 180"/>
                <a:gd name="T25" fmla="*/ 1339850 h 901"/>
                <a:gd name="T26" fmla="*/ 0 w 180"/>
                <a:gd name="T27" fmla="*/ 1425575 h 901"/>
                <a:gd name="T28" fmla="*/ 0 w 180"/>
                <a:gd name="T29" fmla="*/ 1425575 h 901"/>
                <a:gd name="T30" fmla="*/ 0 w 180"/>
                <a:gd name="T31" fmla="*/ 1430338 h 901"/>
                <a:gd name="T32" fmla="*/ 3175 w 180"/>
                <a:gd name="T33" fmla="*/ 1430338 h 901"/>
                <a:gd name="T34" fmla="*/ 11113 w 180"/>
                <a:gd name="T35" fmla="*/ 1430338 h 901"/>
                <a:gd name="T36" fmla="*/ 23813 w 180"/>
                <a:gd name="T37" fmla="*/ 1425575 h 901"/>
                <a:gd name="T38" fmla="*/ 31750 w 180"/>
                <a:gd name="T39" fmla="*/ 1422400 h 901"/>
                <a:gd name="T40" fmla="*/ 31750 w 180"/>
                <a:gd name="T41" fmla="*/ 1422400 h 901"/>
                <a:gd name="T42" fmla="*/ 55563 w 180"/>
                <a:gd name="T43" fmla="*/ 1336675 h 901"/>
                <a:gd name="T44" fmla="*/ 77788 w 180"/>
                <a:gd name="T45" fmla="*/ 1249363 h 901"/>
                <a:gd name="T46" fmla="*/ 98425 w 180"/>
                <a:gd name="T47" fmla="*/ 1158875 h 901"/>
                <a:gd name="T48" fmla="*/ 114300 w 180"/>
                <a:gd name="T49" fmla="*/ 1073150 h 901"/>
                <a:gd name="T50" fmla="*/ 141288 w 180"/>
                <a:gd name="T51" fmla="*/ 893763 h 901"/>
                <a:gd name="T52" fmla="*/ 165100 w 180"/>
                <a:gd name="T53" fmla="*/ 712788 h 901"/>
                <a:gd name="T54" fmla="*/ 165100 w 180"/>
                <a:gd name="T55" fmla="*/ 712788 h 901"/>
                <a:gd name="T56" fmla="*/ 223838 w 180"/>
                <a:gd name="T57" fmla="*/ 352425 h 901"/>
                <a:gd name="T58" fmla="*/ 223838 w 180"/>
                <a:gd name="T59" fmla="*/ 352425 h 901"/>
                <a:gd name="T60" fmla="*/ 247650 w 180"/>
                <a:gd name="T61" fmla="*/ 179388 h 901"/>
                <a:gd name="T62" fmla="*/ 261938 w 180"/>
                <a:gd name="T63" fmla="*/ 88900 h 901"/>
                <a:gd name="T64" fmla="*/ 274638 w 180"/>
                <a:gd name="T65" fmla="*/ 46038 h 901"/>
                <a:gd name="T66" fmla="*/ 285750 w 180"/>
                <a:gd name="T67" fmla="*/ 3175 h 901"/>
                <a:gd name="T68" fmla="*/ 285750 w 180"/>
                <a:gd name="T69" fmla="*/ 3175 h 901"/>
                <a:gd name="T70" fmla="*/ 285750 w 180"/>
                <a:gd name="T71" fmla="*/ 3175 h 901"/>
                <a:gd name="T72" fmla="*/ 282575 w 180"/>
                <a:gd name="T73" fmla="*/ 0 h 901"/>
                <a:gd name="T74" fmla="*/ 274638 w 180"/>
                <a:gd name="T75" fmla="*/ 0 h 901"/>
                <a:gd name="T76" fmla="*/ 261938 w 180"/>
                <a:gd name="T77" fmla="*/ 3175 h 901"/>
                <a:gd name="T78" fmla="*/ 254000 w 180"/>
                <a:gd name="T79" fmla="*/ 11113 h 901"/>
                <a:gd name="T80" fmla="*/ 254000 w 180"/>
                <a:gd name="T81" fmla="*/ 11113 h 901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80" h="901">
                  <a:moveTo>
                    <a:pt x="160" y="7"/>
                  </a:moveTo>
                  <a:lnTo>
                    <a:pt x="160" y="7"/>
                  </a:lnTo>
                  <a:lnTo>
                    <a:pt x="148" y="54"/>
                  </a:lnTo>
                  <a:lnTo>
                    <a:pt x="138" y="106"/>
                  </a:lnTo>
                  <a:lnTo>
                    <a:pt x="123" y="207"/>
                  </a:lnTo>
                  <a:lnTo>
                    <a:pt x="84" y="454"/>
                  </a:lnTo>
                  <a:lnTo>
                    <a:pt x="69" y="565"/>
                  </a:lnTo>
                  <a:lnTo>
                    <a:pt x="52" y="679"/>
                  </a:lnTo>
                  <a:lnTo>
                    <a:pt x="42" y="735"/>
                  </a:lnTo>
                  <a:lnTo>
                    <a:pt x="30" y="790"/>
                  </a:lnTo>
                  <a:lnTo>
                    <a:pt x="17" y="844"/>
                  </a:lnTo>
                  <a:lnTo>
                    <a:pt x="0" y="898"/>
                  </a:lnTo>
                  <a:lnTo>
                    <a:pt x="0" y="901"/>
                  </a:lnTo>
                  <a:lnTo>
                    <a:pt x="2" y="901"/>
                  </a:lnTo>
                  <a:lnTo>
                    <a:pt x="7" y="901"/>
                  </a:lnTo>
                  <a:lnTo>
                    <a:pt x="15" y="898"/>
                  </a:lnTo>
                  <a:lnTo>
                    <a:pt x="20" y="896"/>
                  </a:lnTo>
                  <a:lnTo>
                    <a:pt x="35" y="842"/>
                  </a:lnTo>
                  <a:lnTo>
                    <a:pt x="49" y="787"/>
                  </a:lnTo>
                  <a:lnTo>
                    <a:pt x="62" y="730"/>
                  </a:lnTo>
                  <a:lnTo>
                    <a:pt x="72" y="676"/>
                  </a:lnTo>
                  <a:lnTo>
                    <a:pt x="89" y="563"/>
                  </a:lnTo>
                  <a:lnTo>
                    <a:pt x="104" y="449"/>
                  </a:lnTo>
                  <a:lnTo>
                    <a:pt x="141" y="222"/>
                  </a:lnTo>
                  <a:lnTo>
                    <a:pt x="156" y="113"/>
                  </a:lnTo>
                  <a:lnTo>
                    <a:pt x="165" y="56"/>
                  </a:lnTo>
                  <a:lnTo>
                    <a:pt x="173" y="29"/>
                  </a:lnTo>
                  <a:lnTo>
                    <a:pt x="180" y="2"/>
                  </a:lnTo>
                  <a:lnTo>
                    <a:pt x="178" y="0"/>
                  </a:lnTo>
                  <a:lnTo>
                    <a:pt x="173" y="0"/>
                  </a:lnTo>
                  <a:lnTo>
                    <a:pt x="165" y="2"/>
                  </a:lnTo>
                  <a:lnTo>
                    <a:pt x="160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7" name="Freeform 49"/>
            <p:cNvSpPr>
              <a:spLocks/>
            </p:cNvSpPr>
            <p:nvPr/>
          </p:nvSpPr>
          <p:spPr bwMode="auto">
            <a:xfrm>
              <a:off x="5723525" y="2074838"/>
              <a:ext cx="279400" cy="1501775"/>
            </a:xfrm>
            <a:custGeom>
              <a:avLst/>
              <a:gdLst>
                <a:gd name="T0" fmla="*/ 279400 w 176"/>
                <a:gd name="T1" fmla="*/ 0 h 946"/>
                <a:gd name="T2" fmla="*/ 279400 w 176"/>
                <a:gd name="T3" fmla="*/ 0 h 946"/>
                <a:gd name="T4" fmla="*/ 279400 w 176"/>
                <a:gd name="T5" fmla="*/ 74613 h 946"/>
                <a:gd name="T6" fmla="*/ 271463 w 176"/>
                <a:gd name="T7" fmla="*/ 152400 h 946"/>
                <a:gd name="T8" fmla="*/ 263525 w 176"/>
                <a:gd name="T9" fmla="*/ 227013 h 946"/>
                <a:gd name="T10" fmla="*/ 255588 w 176"/>
                <a:gd name="T11" fmla="*/ 304800 h 946"/>
                <a:gd name="T12" fmla="*/ 228600 w 176"/>
                <a:gd name="T13" fmla="*/ 454025 h 946"/>
                <a:gd name="T14" fmla="*/ 204788 w 176"/>
                <a:gd name="T15" fmla="*/ 603250 h 946"/>
                <a:gd name="T16" fmla="*/ 204788 w 176"/>
                <a:gd name="T17" fmla="*/ 603250 h 946"/>
                <a:gd name="T18" fmla="*/ 180975 w 176"/>
                <a:gd name="T19" fmla="*/ 747713 h 946"/>
                <a:gd name="T20" fmla="*/ 149225 w 176"/>
                <a:gd name="T21" fmla="*/ 889000 h 946"/>
                <a:gd name="T22" fmla="*/ 117475 w 176"/>
                <a:gd name="T23" fmla="*/ 1030288 h 946"/>
                <a:gd name="T24" fmla="*/ 79375 w 176"/>
                <a:gd name="T25" fmla="*/ 1171575 h 946"/>
                <a:gd name="T26" fmla="*/ 79375 w 176"/>
                <a:gd name="T27" fmla="*/ 1171575 h 946"/>
                <a:gd name="T28" fmla="*/ 55563 w 176"/>
                <a:gd name="T29" fmla="*/ 1250950 h 946"/>
                <a:gd name="T30" fmla="*/ 28575 w 176"/>
                <a:gd name="T31" fmla="*/ 1331913 h 946"/>
                <a:gd name="T32" fmla="*/ 15875 w 176"/>
                <a:gd name="T33" fmla="*/ 1376363 h 946"/>
                <a:gd name="T34" fmla="*/ 7938 w 176"/>
                <a:gd name="T35" fmla="*/ 1419225 h 946"/>
                <a:gd name="T36" fmla="*/ 0 w 176"/>
                <a:gd name="T37" fmla="*/ 1457325 h 946"/>
                <a:gd name="T38" fmla="*/ 0 w 176"/>
                <a:gd name="T39" fmla="*/ 1501775 h 946"/>
                <a:gd name="T40" fmla="*/ 279400 w 176"/>
                <a:gd name="T41" fmla="*/ 0 h 94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176" h="946">
                  <a:moveTo>
                    <a:pt x="176" y="0"/>
                  </a:moveTo>
                  <a:lnTo>
                    <a:pt x="176" y="0"/>
                  </a:lnTo>
                  <a:lnTo>
                    <a:pt x="176" y="47"/>
                  </a:lnTo>
                  <a:lnTo>
                    <a:pt x="171" y="96"/>
                  </a:lnTo>
                  <a:lnTo>
                    <a:pt x="166" y="143"/>
                  </a:lnTo>
                  <a:lnTo>
                    <a:pt x="161" y="192"/>
                  </a:lnTo>
                  <a:lnTo>
                    <a:pt x="144" y="286"/>
                  </a:lnTo>
                  <a:lnTo>
                    <a:pt x="129" y="380"/>
                  </a:lnTo>
                  <a:lnTo>
                    <a:pt x="114" y="471"/>
                  </a:lnTo>
                  <a:lnTo>
                    <a:pt x="94" y="560"/>
                  </a:lnTo>
                  <a:lnTo>
                    <a:pt x="74" y="649"/>
                  </a:lnTo>
                  <a:lnTo>
                    <a:pt x="50" y="738"/>
                  </a:lnTo>
                  <a:lnTo>
                    <a:pt x="35" y="788"/>
                  </a:lnTo>
                  <a:lnTo>
                    <a:pt x="18" y="839"/>
                  </a:lnTo>
                  <a:lnTo>
                    <a:pt x="10" y="867"/>
                  </a:lnTo>
                  <a:lnTo>
                    <a:pt x="5" y="894"/>
                  </a:lnTo>
                  <a:lnTo>
                    <a:pt x="0" y="918"/>
                  </a:lnTo>
                  <a:lnTo>
                    <a:pt x="0" y="946"/>
                  </a:lnTo>
                  <a:lnTo>
                    <a:pt x="176" y="0"/>
                  </a:ln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8" name="Freeform 50"/>
            <p:cNvSpPr>
              <a:spLocks/>
            </p:cNvSpPr>
            <p:nvPr/>
          </p:nvSpPr>
          <p:spPr bwMode="auto">
            <a:xfrm>
              <a:off x="5723525" y="2074838"/>
              <a:ext cx="279400" cy="1501775"/>
            </a:xfrm>
            <a:custGeom>
              <a:avLst/>
              <a:gdLst>
                <a:gd name="T0" fmla="*/ 279400 w 176"/>
                <a:gd name="T1" fmla="*/ 0 h 946"/>
                <a:gd name="T2" fmla="*/ 279400 w 176"/>
                <a:gd name="T3" fmla="*/ 0 h 946"/>
                <a:gd name="T4" fmla="*/ 279400 w 176"/>
                <a:gd name="T5" fmla="*/ 74613 h 946"/>
                <a:gd name="T6" fmla="*/ 271463 w 176"/>
                <a:gd name="T7" fmla="*/ 152400 h 946"/>
                <a:gd name="T8" fmla="*/ 263525 w 176"/>
                <a:gd name="T9" fmla="*/ 227013 h 946"/>
                <a:gd name="T10" fmla="*/ 255588 w 176"/>
                <a:gd name="T11" fmla="*/ 304800 h 946"/>
                <a:gd name="T12" fmla="*/ 228600 w 176"/>
                <a:gd name="T13" fmla="*/ 454025 h 946"/>
                <a:gd name="T14" fmla="*/ 204788 w 176"/>
                <a:gd name="T15" fmla="*/ 603250 h 946"/>
                <a:gd name="T16" fmla="*/ 204788 w 176"/>
                <a:gd name="T17" fmla="*/ 603250 h 946"/>
                <a:gd name="T18" fmla="*/ 180975 w 176"/>
                <a:gd name="T19" fmla="*/ 747713 h 946"/>
                <a:gd name="T20" fmla="*/ 149225 w 176"/>
                <a:gd name="T21" fmla="*/ 889000 h 946"/>
                <a:gd name="T22" fmla="*/ 117475 w 176"/>
                <a:gd name="T23" fmla="*/ 1030288 h 946"/>
                <a:gd name="T24" fmla="*/ 79375 w 176"/>
                <a:gd name="T25" fmla="*/ 1171575 h 946"/>
                <a:gd name="T26" fmla="*/ 79375 w 176"/>
                <a:gd name="T27" fmla="*/ 1171575 h 946"/>
                <a:gd name="T28" fmla="*/ 55563 w 176"/>
                <a:gd name="T29" fmla="*/ 1250950 h 946"/>
                <a:gd name="T30" fmla="*/ 28575 w 176"/>
                <a:gd name="T31" fmla="*/ 1331913 h 946"/>
                <a:gd name="T32" fmla="*/ 15875 w 176"/>
                <a:gd name="T33" fmla="*/ 1376363 h 946"/>
                <a:gd name="T34" fmla="*/ 7938 w 176"/>
                <a:gd name="T35" fmla="*/ 1419225 h 946"/>
                <a:gd name="T36" fmla="*/ 0 w 176"/>
                <a:gd name="T37" fmla="*/ 1457325 h 946"/>
                <a:gd name="T38" fmla="*/ 0 w 176"/>
                <a:gd name="T39" fmla="*/ 1501775 h 94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176" h="946">
                  <a:moveTo>
                    <a:pt x="176" y="0"/>
                  </a:moveTo>
                  <a:lnTo>
                    <a:pt x="176" y="0"/>
                  </a:lnTo>
                  <a:lnTo>
                    <a:pt x="176" y="47"/>
                  </a:lnTo>
                  <a:lnTo>
                    <a:pt x="171" y="96"/>
                  </a:lnTo>
                  <a:lnTo>
                    <a:pt x="166" y="143"/>
                  </a:lnTo>
                  <a:lnTo>
                    <a:pt x="161" y="192"/>
                  </a:lnTo>
                  <a:lnTo>
                    <a:pt x="144" y="286"/>
                  </a:lnTo>
                  <a:lnTo>
                    <a:pt x="129" y="380"/>
                  </a:lnTo>
                  <a:lnTo>
                    <a:pt x="114" y="471"/>
                  </a:lnTo>
                  <a:lnTo>
                    <a:pt x="94" y="560"/>
                  </a:lnTo>
                  <a:lnTo>
                    <a:pt x="74" y="649"/>
                  </a:lnTo>
                  <a:lnTo>
                    <a:pt x="50" y="738"/>
                  </a:lnTo>
                  <a:lnTo>
                    <a:pt x="35" y="788"/>
                  </a:lnTo>
                  <a:lnTo>
                    <a:pt x="18" y="839"/>
                  </a:lnTo>
                  <a:lnTo>
                    <a:pt x="10" y="867"/>
                  </a:lnTo>
                  <a:lnTo>
                    <a:pt x="5" y="894"/>
                  </a:lnTo>
                  <a:lnTo>
                    <a:pt x="0" y="918"/>
                  </a:lnTo>
                  <a:lnTo>
                    <a:pt x="0" y="94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9" name="Freeform 51"/>
            <p:cNvSpPr>
              <a:spLocks/>
            </p:cNvSpPr>
            <p:nvPr/>
          </p:nvSpPr>
          <p:spPr bwMode="auto">
            <a:xfrm>
              <a:off x="5707650" y="2066901"/>
              <a:ext cx="311150" cy="1520825"/>
            </a:xfrm>
            <a:custGeom>
              <a:avLst/>
              <a:gdLst>
                <a:gd name="T0" fmla="*/ 279400 w 196"/>
                <a:gd name="T1" fmla="*/ 11113 h 958"/>
                <a:gd name="T2" fmla="*/ 279400 w 196"/>
                <a:gd name="T3" fmla="*/ 11113 h 958"/>
                <a:gd name="T4" fmla="*/ 279400 w 196"/>
                <a:gd name="T5" fmla="*/ 106363 h 958"/>
                <a:gd name="T6" fmla="*/ 271463 w 196"/>
                <a:gd name="T7" fmla="*/ 200025 h 958"/>
                <a:gd name="T8" fmla="*/ 258763 w 196"/>
                <a:gd name="T9" fmla="*/ 293688 h 958"/>
                <a:gd name="T10" fmla="*/ 247650 w 196"/>
                <a:gd name="T11" fmla="*/ 387350 h 958"/>
                <a:gd name="T12" fmla="*/ 215900 w 196"/>
                <a:gd name="T13" fmla="*/ 576263 h 958"/>
                <a:gd name="T14" fmla="*/ 180975 w 196"/>
                <a:gd name="T15" fmla="*/ 763588 h 958"/>
                <a:gd name="T16" fmla="*/ 180975 w 196"/>
                <a:gd name="T17" fmla="*/ 763588 h 958"/>
                <a:gd name="T18" fmla="*/ 161925 w 196"/>
                <a:gd name="T19" fmla="*/ 862013 h 958"/>
                <a:gd name="T20" fmla="*/ 138113 w 196"/>
                <a:gd name="T21" fmla="*/ 960438 h 958"/>
                <a:gd name="T22" fmla="*/ 87313 w 196"/>
                <a:gd name="T23" fmla="*/ 1152525 h 958"/>
                <a:gd name="T24" fmla="*/ 87313 w 196"/>
                <a:gd name="T25" fmla="*/ 1152525 h 958"/>
                <a:gd name="T26" fmla="*/ 58738 w 196"/>
                <a:gd name="T27" fmla="*/ 1243013 h 958"/>
                <a:gd name="T28" fmla="*/ 31750 w 196"/>
                <a:gd name="T29" fmla="*/ 1328738 h 958"/>
                <a:gd name="T30" fmla="*/ 20638 w 196"/>
                <a:gd name="T31" fmla="*/ 1376363 h 958"/>
                <a:gd name="T32" fmla="*/ 12700 w 196"/>
                <a:gd name="T33" fmla="*/ 1419225 h 958"/>
                <a:gd name="T34" fmla="*/ 4763 w 196"/>
                <a:gd name="T35" fmla="*/ 1465263 h 958"/>
                <a:gd name="T36" fmla="*/ 0 w 196"/>
                <a:gd name="T37" fmla="*/ 1512888 h 958"/>
                <a:gd name="T38" fmla="*/ 0 w 196"/>
                <a:gd name="T39" fmla="*/ 1512888 h 958"/>
                <a:gd name="T40" fmla="*/ 4763 w 196"/>
                <a:gd name="T41" fmla="*/ 1516063 h 958"/>
                <a:gd name="T42" fmla="*/ 4763 w 196"/>
                <a:gd name="T43" fmla="*/ 1516063 h 958"/>
                <a:gd name="T44" fmla="*/ 15875 w 196"/>
                <a:gd name="T45" fmla="*/ 1520825 h 958"/>
                <a:gd name="T46" fmla="*/ 28575 w 196"/>
                <a:gd name="T47" fmla="*/ 1516063 h 958"/>
                <a:gd name="T48" fmla="*/ 31750 w 196"/>
                <a:gd name="T49" fmla="*/ 1509713 h 958"/>
                <a:gd name="T50" fmla="*/ 31750 w 196"/>
                <a:gd name="T51" fmla="*/ 1509713 h 958"/>
                <a:gd name="T52" fmla="*/ 36513 w 196"/>
                <a:gd name="T53" fmla="*/ 1462088 h 958"/>
                <a:gd name="T54" fmla="*/ 39688 w 196"/>
                <a:gd name="T55" fmla="*/ 1414463 h 958"/>
                <a:gd name="T56" fmla="*/ 52388 w 196"/>
                <a:gd name="T57" fmla="*/ 1371600 h 958"/>
                <a:gd name="T58" fmla="*/ 63500 w 196"/>
                <a:gd name="T59" fmla="*/ 1323975 h 958"/>
                <a:gd name="T60" fmla="*/ 117475 w 196"/>
                <a:gd name="T61" fmla="*/ 1147763 h 958"/>
                <a:gd name="T62" fmla="*/ 117475 w 196"/>
                <a:gd name="T63" fmla="*/ 1147763 h 958"/>
                <a:gd name="T64" fmla="*/ 146050 w 196"/>
                <a:gd name="T65" fmla="*/ 1054100 h 958"/>
                <a:gd name="T66" fmla="*/ 169863 w 196"/>
                <a:gd name="T67" fmla="*/ 955675 h 958"/>
                <a:gd name="T68" fmla="*/ 207963 w 196"/>
                <a:gd name="T69" fmla="*/ 760413 h 958"/>
                <a:gd name="T70" fmla="*/ 207963 w 196"/>
                <a:gd name="T71" fmla="*/ 760413 h 958"/>
                <a:gd name="T72" fmla="*/ 247650 w 196"/>
                <a:gd name="T73" fmla="*/ 576263 h 958"/>
                <a:gd name="T74" fmla="*/ 279400 w 196"/>
                <a:gd name="T75" fmla="*/ 384175 h 958"/>
                <a:gd name="T76" fmla="*/ 290513 w 196"/>
                <a:gd name="T77" fmla="*/ 290513 h 958"/>
                <a:gd name="T78" fmla="*/ 303213 w 196"/>
                <a:gd name="T79" fmla="*/ 195263 h 958"/>
                <a:gd name="T80" fmla="*/ 306388 w 196"/>
                <a:gd name="T81" fmla="*/ 101600 h 958"/>
                <a:gd name="T82" fmla="*/ 311150 w 196"/>
                <a:gd name="T83" fmla="*/ 7938 h 958"/>
                <a:gd name="T84" fmla="*/ 311150 w 196"/>
                <a:gd name="T85" fmla="*/ 7938 h 958"/>
                <a:gd name="T86" fmla="*/ 311150 w 196"/>
                <a:gd name="T87" fmla="*/ 3175 h 958"/>
                <a:gd name="T88" fmla="*/ 306388 w 196"/>
                <a:gd name="T89" fmla="*/ 0 h 958"/>
                <a:gd name="T90" fmla="*/ 295275 w 196"/>
                <a:gd name="T91" fmla="*/ 0 h 958"/>
                <a:gd name="T92" fmla="*/ 282575 w 196"/>
                <a:gd name="T93" fmla="*/ 3175 h 958"/>
                <a:gd name="T94" fmla="*/ 279400 w 196"/>
                <a:gd name="T95" fmla="*/ 11113 h 958"/>
                <a:gd name="T96" fmla="*/ 279400 w 196"/>
                <a:gd name="T97" fmla="*/ 11113 h 958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196" h="958">
                  <a:moveTo>
                    <a:pt x="176" y="7"/>
                  </a:moveTo>
                  <a:lnTo>
                    <a:pt x="176" y="7"/>
                  </a:lnTo>
                  <a:lnTo>
                    <a:pt x="176" y="67"/>
                  </a:lnTo>
                  <a:lnTo>
                    <a:pt x="171" y="126"/>
                  </a:lnTo>
                  <a:lnTo>
                    <a:pt x="163" y="185"/>
                  </a:lnTo>
                  <a:lnTo>
                    <a:pt x="156" y="244"/>
                  </a:lnTo>
                  <a:lnTo>
                    <a:pt x="136" y="363"/>
                  </a:lnTo>
                  <a:lnTo>
                    <a:pt x="114" y="481"/>
                  </a:lnTo>
                  <a:lnTo>
                    <a:pt x="102" y="543"/>
                  </a:lnTo>
                  <a:lnTo>
                    <a:pt x="87" y="605"/>
                  </a:lnTo>
                  <a:lnTo>
                    <a:pt x="55" y="726"/>
                  </a:lnTo>
                  <a:lnTo>
                    <a:pt x="37" y="783"/>
                  </a:lnTo>
                  <a:lnTo>
                    <a:pt x="20" y="837"/>
                  </a:lnTo>
                  <a:lnTo>
                    <a:pt x="13" y="867"/>
                  </a:lnTo>
                  <a:lnTo>
                    <a:pt x="8" y="894"/>
                  </a:lnTo>
                  <a:lnTo>
                    <a:pt x="3" y="923"/>
                  </a:lnTo>
                  <a:lnTo>
                    <a:pt x="0" y="953"/>
                  </a:lnTo>
                  <a:lnTo>
                    <a:pt x="3" y="955"/>
                  </a:lnTo>
                  <a:lnTo>
                    <a:pt x="10" y="958"/>
                  </a:lnTo>
                  <a:lnTo>
                    <a:pt x="18" y="955"/>
                  </a:lnTo>
                  <a:lnTo>
                    <a:pt x="20" y="951"/>
                  </a:lnTo>
                  <a:lnTo>
                    <a:pt x="23" y="921"/>
                  </a:lnTo>
                  <a:lnTo>
                    <a:pt x="25" y="891"/>
                  </a:lnTo>
                  <a:lnTo>
                    <a:pt x="33" y="864"/>
                  </a:lnTo>
                  <a:lnTo>
                    <a:pt x="40" y="834"/>
                  </a:lnTo>
                  <a:lnTo>
                    <a:pt x="74" y="723"/>
                  </a:lnTo>
                  <a:lnTo>
                    <a:pt x="92" y="664"/>
                  </a:lnTo>
                  <a:lnTo>
                    <a:pt x="107" y="602"/>
                  </a:lnTo>
                  <a:lnTo>
                    <a:pt x="131" y="479"/>
                  </a:lnTo>
                  <a:lnTo>
                    <a:pt x="156" y="363"/>
                  </a:lnTo>
                  <a:lnTo>
                    <a:pt x="176" y="242"/>
                  </a:lnTo>
                  <a:lnTo>
                    <a:pt x="183" y="183"/>
                  </a:lnTo>
                  <a:lnTo>
                    <a:pt x="191" y="123"/>
                  </a:lnTo>
                  <a:lnTo>
                    <a:pt x="193" y="64"/>
                  </a:lnTo>
                  <a:lnTo>
                    <a:pt x="196" y="5"/>
                  </a:lnTo>
                  <a:lnTo>
                    <a:pt x="196" y="2"/>
                  </a:lnTo>
                  <a:lnTo>
                    <a:pt x="193" y="0"/>
                  </a:lnTo>
                  <a:lnTo>
                    <a:pt x="186" y="0"/>
                  </a:lnTo>
                  <a:lnTo>
                    <a:pt x="178" y="2"/>
                  </a:lnTo>
                  <a:lnTo>
                    <a:pt x="176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0" name="Freeform 52"/>
            <p:cNvSpPr>
              <a:spLocks/>
            </p:cNvSpPr>
            <p:nvPr/>
          </p:nvSpPr>
          <p:spPr bwMode="auto">
            <a:xfrm>
              <a:off x="5877512" y="2181201"/>
              <a:ext cx="266700" cy="1233488"/>
            </a:xfrm>
            <a:custGeom>
              <a:avLst/>
              <a:gdLst>
                <a:gd name="T0" fmla="*/ 266700 w 168"/>
                <a:gd name="T1" fmla="*/ 0 h 777"/>
                <a:gd name="T2" fmla="*/ 266700 w 168"/>
                <a:gd name="T3" fmla="*/ 0 h 777"/>
                <a:gd name="T4" fmla="*/ 234950 w 168"/>
                <a:gd name="T5" fmla="*/ 155575 h 777"/>
                <a:gd name="T6" fmla="*/ 203200 w 168"/>
                <a:gd name="T7" fmla="*/ 309563 h 777"/>
                <a:gd name="T8" fmla="*/ 147638 w 168"/>
                <a:gd name="T9" fmla="*/ 622300 h 777"/>
                <a:gd name="T10" fmla="*/ 117475 w 168"/>
                <a:gd name="T11" fmla="*/ 774700 h 777"/>
                <a:gd name="T12" fmla="*/ 85725 w 168"/>
                <a:gd name="T13" fmla="*/ 931863 h 777"/>
                <a:gd name="T14" fmla="*/ 46038 w 168"/>
                <a:gd name="T15" fmla="*/ 1084263 h 777"/>
                <a:gd name="T16" fmla="*/ 0 w 168"/>
                <a:gd name="T17" fmla="*/ 1233488 h 777"/>
                <a:gd name="T18" fmla="*/ 266700 w 168"/>
                <a:gd name="T19" fmla="*/ 0 h 777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68" h="777">
                  <a:moveTo>
                    <a:pt x="168" y="0"/>
                  </a:moveTo>
                  <a:lnTo>
                    <a:pt x="168" y="0"/>
                  </a:lnTo>
                  <a:lnTo>
                    <a:pt x="148" y="98"/>
                  </a:lnTo>
                  <a:lnTo>
                    <a:pt x="128" y="195"/>
                  </a:lnTo>
                  <a:lnTo>
                    <a:pt x="93" y="392"/>
                  </a:lnTo>
                  <a:lnTo>
                    <a:pt x="74" y="488"/>
                  </a:lnTo>
                  <a:lnTo>
                    <a:pt x="54" y="587"/>
                  </a:lnTo>
                  <a:lnTo>
                    <a:pt x="29" y="683"/>
                  </a:lnTo>
                  <a:lnTo>
                    <a:pt x="0" y="777"/>
                  </a:lnTo>
                  <a:lnTo>
                    <a:pt x="168" y="0"/>
                  </a:ln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1" name="Freeform 53"/>
            <p:cNvSpPr>
              <a:spLocks/>
            </p:cNvSpPr>
            <p:nvPr/>
          </p:nvSpPr>
          <p:spPr bwMode="auto">
            <a:xfrm>
              <a:off x="5877512" y="2181201"/>
              <a:ext cx="266700" cy="1233488"/>
            </a:xfrm>
            <a:custGeom>
              <a:avLst/>
              <a:gdLst>
                <a:gd name="T0" fmla="*/ 266700 w 168"/>
                <a:gd name="T1" fmla="*/ 0 h 777"/>
                <a:gd name="T2" fmla="*/ 266700 w 168"/>
                <a:gd name="T3" fmla="*/ 0 h 777"/>
                <a:gd name="T4" fmla="*/ 234950 w 168"/>
                <a:gd name="T5" fmla="*/ 155575 h 777"/>
                <a:gd name="T6" fmla="*/ 203200 w 168"/>
                <a:gd name="T7" fmla="*/ 309563 h 777"/>
                <a:gd name="T8" fmla="*/ 147638 w 168"/>
                <a:gd name="T9" fmla="*/ 622300 h 777"/>
                <a:gd name="T10" fmla="*/ 117475 w 168"/>
                <a:gd name="T11" fmla="*/ 774700 h 777"/>
                <a:gd name="T12" fmla="*/ 85725 w 168"/>
                <a:gd name="T13" fmla="*/ 931863 h 777"/>
                <a:gd name="T14" fmla="*/ 46038 w 168"/>
                <a:gd name="T15" fmla="*/ 1084263 h 777"/>
                <a:gd name="T16" fmla="*/ 0 w 168"/>
                <a:gd name="T17" fmla="*/ 1233488 h 77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68" h="777">
                  <a:moveTo>
                    <a:pt x="168" y="0"/>
                  </a:moveTo>
                  <a:lnTo>
                    <a:pt x="168" y="0"/>
                  </a:lnTo>
                  <a:lnTo>
                    <a:pt x="148" y="98"/>
                  </a:lnTo>
                  <a:lnTo>
                    <a:pt x="128" y="195"/>
                  </a:lnTo>
                  <a:lnTo>
                    <a:pt x="93" y="392"/>
                  </a:lnTo>
                  <a:lnTo>
                    <a:pt x="74" y="488"/>
                  </a:lnTo>
                  <a:lnTo>
                    <a:pt x="54" y="587"/>
                  </a:lnTo>
                  <a:lnTo>
                    <a:pt x="29" y="683"/>
                  </a:lnTo>
                  <a:lnTo>
                    <a:pt x="0" y="77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2" name="Freeform 54"/>
            <p:cNvSpPr>
              <a:spLocks/>
            </p:cNvSpPr>
            <p:nvPr/>
          </p:nvSpPr>
          <p:spPr bwMode="auto">
            <a:xfrm>
              <a:off x="5861637" y="2173263"/>
              <a:ext cx="296863" cy="1249363"/>
            </a:xfrm>
            <a:custGeom>
              <a:avLst/>
              <a:gdLst>
                <a:gd name="T0" fmla="*/ 266700 w 187"/>
                <a:gd name="T1" fmla="*/ 11113 h 787"/>
                <a:gd name="T2" fmla="*/ 266700 w 187"/>
                <a:gd name="T3" fmla="*/ 11113 h 787"/>
                <a:gd name="T4" fmla="*/ 234950 w 187"/>
                <a:gd name="T5" fmla="*/ 163513 h 787"/>
                <a:gd name="T6" fmla="*/ 207963 w 187"/>
                <a:gd name="T7" fmla="*/ 320675 h 787"/>
                <a:gd name="T8" fmla="*/ 149225 w 187"/>
                <a:gd name="T9" fmla="*/ 630238 h 787"/>
                <a:gd name="T10" fmla="*/ 117475 w 187"/>
                <a:gd name="T11" fmla="*/ 787400 h 787"/>
                <a:gd name="T12" fmla="*/ 85725 w 187"/>
                <a:gd name="T13" fmla="*/ 939800 h 787"/>
                <a:gd name="T14" fmla="*/ 46038 w 187"/>
                <a:gd name="T15" fmla="*/ 1092200 h 787"/>
                <a:gd name="T16" fmla="*/ 0 w 187"/>
                <a:gd name="T17" fmla="*/ 1246188 h 787"/>
                <a:gd name="T18" fmla="*/ 0 w 187"/>
                <a:gd name="T19" fmla="*/ 1246188 h 787"/>
                <a:gd name="T20" fmla="*/ 0 w 187"/>
                <a:gd name="T21" fmla="*/ 1246188 h 787"/>
                <a:gd name="T22" fmla="*/ 3175 w 187"/>
                <a:gd name="T23" fmla="*/ 1249363 h 787"/>
                <a:gd name="T24" fmla="*/ 11113 w 187"/>
                <a:gd name="T25" fmla="*/ 1249363 h 787"/>
                <a:gd name="T26" fmla="*/ 23813 w 187"/>
                <a:gd name="T27" fmla="*/ 1246188 h 787"/>
                <a:gd name="T28" fmla="*/ 30163 w 187"/>
                <a:gd name="T29" fmla="*/ 1241425 h 787"/>
                <a:gd name="T30" fmla="*/ 30163 w 187"/>
                <a:gd name="T31" fmla="*/ 1241425 h 787"/>
                <a:gd name="T32" fmla="*/ 77788 w 187"/>
                <a:gd name="T33" fmla="*/ 1089025 h 787"/>
                <a:gd name="T34" fmla="*/ 117475 w 187"/>
                <a:gd name="T35" fmla="*/ 936625 h 787"/>
                <a:gd name="T36" fmla="*/ 149225 w 187"/>
                <a:gd name="T37" fmla="*/ 782638 h 787"/>
                <a:gd name="T38" fmla="*/ 179388 w 187"/>
                <a:gd name="T39" fmla="*/ 627063 h 787"/>
                <a:gd name="T40" fmla="*/ 234950 w 187"/>
                <a:gd name="T41" fmla="*/ 317500 h 787"/>
                <a:gd name="T42" fmla="*/ 266700 w 187"/>
                <a:gd name="T43" fmla="*/ 160338 h 787"/>
                <a:gd name="T44" fmla="*/ 296863 w 187"/>
                <a:gd name="T45" fmla="*/ 7938 h 787"/>
                <a:gd name="T46" fmla="*/ 296863 w 187"/>
                <a:gd name="T47" fmla="*/ 7938 h 787"/>
                <a:gd name="T48" fmla="*/ 296863 w 187"/>
                <a:gd name="T49" fmla="*/ 3175 h 787"/>
                <a:gd name="T50" fmla="*/ 293688 w 187"/>
                <a:gd name="T51" fmla="*/ 0 h 787"/>
                <a:gd name="T52" fmla="*/ 285750 w 187"/>
                <a:gd name="T53" fmla="*/ 0 h 787"/>
                <a:gd name="T54" fmla="*/ 274638 w 187"/>
                <a:gd name="T55" fmla="*/ 3175 h 787"/>
                <a:gd name="T56" fmla="*/ 266700 w 187"/>
                <a:gd name="T57" fmla="*/ 11113 h 787"/>
                <a:gd name="T58" fmla="*/ 266700 w 187"/>
                <a:gd name="T59" fmla="*/ 11113 h 787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187" h="787">
                  <a:moveTo>
                    <a:pt x="168" y="7"/>
                  </a:moveTo>
                  <a:lnTo>
                    <a:pt x="168" y="7"/>
                  </a:lnTo>
                  <a:lnTo>
                    <a:pt x="148" y="103"/>
                  </a:lnTo>
                  <a:lnTo>
                    <a:pt x="131" y="202"/>
                  </a:lnTo>
                  <a:lnTo>
                    <a:pt x="94" y="397"/>
                  </a:lnTo>
                  <a:lnTo>
                    <a:pt x="74" y="496"/>
                  </a:lnTo>
                  <a:lnTo>
                    <a:pt x="54" y="592"/>
                  </a:lnTo>
                  <a:lnTo>
                    <a:pt x="29" y="688"/>
                  </a:lnTo>
                  <a:lnTo>
                    <a:pt x="0" y="785"/>
                  </a:lnTo>
                  <a:lnTo>
                    <a:pt x="2" y="787"/>
                  </a:lnTo>
                  <a:lnTo>
                    <a:pt x="7" y="787"/>
                  </a:lnTo>
                  <a:lnTo>
                    <a:pt x="15" y="785"/>
                  </a:lnTo>
                  <a:lnTo>
                    <a:pt x="19" y="782"/>
                  </a:lnTo>
                  <a:lnTo>
                    <a:pt x="49" y="686"/>
                  </a:lnTo>
                  <a:lnTo>
                    <a:pt x="74" y="590"/>
                  </a:lnTo>
                  <a:lnTo>
                    <a:pt x="94" y="493"/>
                  </a:lnTo>
                  <a:lnTo>
                    <a:pt x="113" y="395"/>
                  </a:lnTo>
                  <a:lnTo>
                    <a:pt x="148" y="200"/>
                  </a:lnTo>
                  <a:lnTo>
                    <a:pt x="168" y="101"/>
                  </a:lnTo>
                  <a:lnTo>
                    <a:pt x="187" y="5"/>
                  </a:lnTo>
                  <a:lnTo>
                    <a:pt x="187" y="2"/>
                  </a:lnTo>
                  <a:lnTo>
                    <a:pt x="185" y="0"/>
                  </a:lnTo>
                  <a:lnTo>
                    <a:pt x="180" y="0"/>
                  </a:lnTo>
                  <a:lnTo>
                    <a:pt x="173" y="2"/>
                  </a:lnTo>
                  <a:lnTo>
                    <a:pt x="168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3" name="Freeform 55"/>
            <p:cNvSpPr>
              <a:spLocks/>
            </p:cNvSpPr>
            <p:nvPr/>
          </p:nvSpPr>
          <p:spPr bwMode="auto">
            <a:xfrm>
              <a:off x="6072775" y="2266926"/>
              <a:ext cx="211138" cy="1139825"/>
            </a:xfrm>
            <a:custGeom>
              <a:avLst/>
              <a:gdLst>
                <a:gd name="T0" fmla="*/ 211138 w 133"/>
                <a:gd name="T1" fmla="*/ 0 h 718"/>
                <a:gd name="T2" fmla="*/ 211138 w 133"/>
                <a:gd name="T3" fmla="*/ 0 h 718"/>
                <a:gd name="T4" fmla="*/ 211138 w 133"/>
                <a:gd name="T5" fmla="*/ 69850 h 718"/>
                <a:gd name="T6" fmla="*/ 204788 w 133"/>
                <a:gd name="T7" fmla="*/ 144463 h 718"/>
                <a:gd name="T8" fmla="*/ 196850 w 133"/>
                <a:gd name="T9" fmla="*/ 215900 h 718"/>
                <a:gd name="T10" fmla="*/ 188913 w 133"/>
                <a:gd name="T11" fmla="*/ 285750 h 718"/>
                <a:gd name="T12" fmla="*/ 160338 w 133"/>
                <a:gd name="T13" fmla="*/ 430213 h 718"/>
                <a:gd name="T14" fmla="*/ 125413 w 133"/>
                <a:gd name="T15" fmla="*/ 571500 h 718"/>
                <a:gd name="T16" fmla="*/ 55563 w 133"/>
                <a:gd name="T17" fmla="*/ 854075 h 718"/>
                <a:gd name="T18" fmla="*/ 23813 w 133"/>
                <a:gd name="T19" fmla="*/ 995363 h 718"/>
                <a:gd name="T20" fmla="*/ 12700 w 133"/>
                <a:gd name="T21" fmla="*/ 1065213 h 718"/>
                <a:gd name="T22" fmla="*/ 0 w 133"/>
                <a:gd name="T23" fmla="*/ 1139825 h 718"/>
                <a:gd name="T24" fmla="*/ 211138 w 133"/>
                <a:gd name="T25" fmla="*/ 0 h 71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33" h="718">
                  <a:moveTo>
                    <a:pt x="133" y="0"/>
                  </a:moveTo>
                  <a:lnTo>
                    <a:pt x="133" y="0"/>
                  </a:lnTo>
                  <a:lnTo>
                    <a:pt x="133" y="44"/>
                  </a:lnTo>
                  <a:lnTo>
                    <a:pt x="129" y="91"/>
                  </a:lnTo>
                  <a:lnTo>
                    <a:pt x="124" y="136"/>
                  </a:lnTo>
                  <a:lnTo>
                    <a:pt x="119" y="180"/>
                  </a:lnTo>
                  <a:lnTo>
                    <a:pt x="101" y="271"/>
                  </a:lnTo>
                  <a:lnTo>
                    <a:pt x="79" y="360"/>
                  </a:lnTo>
                  <a:lnTo>
                    <a:pt x="35" y="538"/>
                  </a:lnTo>
                  <a:lnTo>
                    <a:pt x="15" y="627"/>
                  </a:lnTo>
                  <a:lnTo>
                    <a:pt x="8" y="671"/>
                  </a:lnTo>
                  <a:lnTo>
                    <a:pt x="0" y="718"/>
                  </a:lnTo>
                  <a:lnTo>
                    <a:pt x="133" y="0"/>
                  </a:ln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4" name="Freeform 56"/>
            <p:cNvSpPr>
              <a:spLocks/>
            </p:cNvSpPr>
            <p:nvPr/>
          </p:nvSpPr>
          <p:spPr bwMode="auto">
            <a:xfrm>
              <a:off x="6072775" y="2266926"/>
              <a:ext cx="211138" cy="1139825"/>
            </a:xfrm>
            <a:custGeom>
              <a:avLst/>
              <a:gdLst>
                <a:gd name="T0" fmla="*/ 211138 w 133"/>
                <a:gd name="T1" fmla="*/ 0 h 718"/>
                <a:gd name="T2" fmla="*/ 211138 w 133"/>
                <a:gd name="T3" fmla="*/ 0 h 718"/>
                <a:gd name="T4" fmla="*/ 211138 w 133"/>
                <a:gd name="T5" fmla="*/ 69850 h 718"/>
                <a:gd name="T6" fmla="*/ 204788 w 133"/>
                <a:gd name="T7" fmla="*/ 144463 h 718"/>
                <a:gd name="T8" fmla="*/ 196850 w 133"/>
                <a:gd name="T9" fmla="*/ 215900 h 718"/>
                <a:gd name="T10" fmla="*/ 188913 w 133"/>
                <a:gd name="T11" fmla="*/ 285750 h 718"/>
                <a:gd name="T12" fmla="*/ 160338 w 133"/>
                <a:gd name="T13" fmla="*/ 430213 h 718"/>
                <a:gd name="T14" fmla="*/ 125413 w 133"/>
                <a:gd name="T15" fmla="*/ 571500 h 718"/>
                <a:gd name="T16" fmla="*/ 55563 w 133"/>
                <a:gd name="T17" fmla="*/ 854075 h 718"/>
                <a:gd name="T18" fmla="*/ 23813 w 133"/>
                <a:gd name="T19" fmla="*/ 995363 h 718"/>
                <a:gd name="T20" fmla="*/ 12700 w 133"/>
                <a:gd name="T21" fmla="*/ 1065213 h 718"/>
                <a:gd name="T22" fmla="*/ 0 w 133"/>
                <a:gd name="T23" fmla="*/ 1139825 h 71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33" h="718">
                  <a:moveTo>
                    <a:pt x="133" y="0"/>
                  </a:moveTo>
                  <a:lnTo>
                    <a:pt x="133" y="0"/>
                  </a:lnTo>
                  <a:lnTo>
                    <a:pt x="133" y="44"/>
                  </a:lnTo>
                  <a:lnTo>
                    <a:pt x="129" y="91"/>
                  </a:lnTo>
                  <a:lnTo>
                    <a:pt x="124" y="136"/>
                  </a:lnTo>
                  <a:lnTo>
                    <a:pt x="119" y="180"/>
                  </a:lnTo>
                  <a:lnTo>
                    <a:pt x="101" y="271"/>
                  </a:lnTo>
                  <a:lnTo>
                    <a:pt x="79" y="360"/>
                  </a:lnTo>
                  <a:lnTo>
                    <a:pt x="35" y="538"/>
                  </a:lnTo>
                  <a:lnTo>
                    <a:pt x="15" y="627"/>
                  </a:lnTo>
                  <a:lnTo>
                    <a:pt x="8" y="671"/>
                  </a:lnTo>
                  <a:lnTo>
                    <a:pt x="0" y="7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5" name="Freeform 57"/>
            <p:cNvSpPr>
              <a:spLocks/>
            </p:cNvSpPr>
            <p:nvPr/>
          </p:nvSpPr>
          <p:spPr bwMode="auto">
            <a:xfrm>
              <a:off x="6056900" y="2258988"/>
              <a:ext cx="242888" cy="1152525"/>
            </a:xfrm>
            <a:custGeom>
              <a:avLst/>
              <a:gdLst>
                <a:gd name="T0" fmla="*/ 212725 w 153"/>
                <a:gd name="T1" fmla="*/ 11113 h 726"/>
                <a:gd name="T2" fmla="*/ 212725 w 153"/>
                <a:gd name="T3" fmla="*/ 11113 h 726"/>
                <a:gd name="T4" fmla="*/ 207963 w 153"/>
                <a:gd name="T5" fmla="*/ 82550 h 726"/>
                <a:gd name="T6" fmla="*/ 204788 w 153"/>
                <a:gd name="T7" fmla="*/ 157163 h 726"/>
                <a:gd name="T8" fmla="*/ 196850 w 153"/>
                <a:gd name="T9" fmla="*/ 227013 h 726"/>
                <a:gd name="T10" fmla="*/ 184150 w 153"/>
                <a:gd name="T11" fmla="*/ 301625 h 726"/>
                <a:gd name="T12" fmla="*/ 157163 w 153"/>
                <a:gd name="T13" fmla="*/ 442913 h 726"/>
                <a:gd name="T14" fmla="*/ 125413 w 153"/>
                <a:gd name="T15" fmla="*/ 584200 h 726"/>
                <a:gd name="T16" fmla="*/ 55563 w 153"/>
                <a:gd name="T17" fmla="*/ 866775 h 726"/>
                <a:gd name="T18" fmla="*/ 23813 w 153"/>
                <a:gd name="T19" fmla="*/ 1006475 h 726"/>
                <a:gd name="T20" fmla="*/ 12700 w 153"/>
                <a:gd name="T21" fmla="*/ 1077913 h 726"/>
                <a:gd name="T22" fmla="*/ 0 w 153"/>
                <a:gd name="T23" fmla="*/ 1152525 h 726"/>
                <a:gd name="T24" fmla="*/ 0 w 153"/>
                <a:gd name="T25" fmla="*/ 1152525 h 726"/>
                <a:gd name="T26" fmla="*/ 4763 w 153"/>
                <a:gd name="T27" fmla="*/ 1152525 h 726"/>
                <a:gd name="T28" fmla="*/ 15875 w 153"/>
                <a:gd name="T29" fmla="*/ 1152525 h 726"/>
                <a:gd name="T30" fmla="*/ 28575 w 153"/>
                <a:gd name="T31" fmla="*/ 1147763 h 726"/>
                <a:gd name="T32" fmla="*/ 31750 w 153"/>
                <a:gd name="T33" fmla="*/ 1144588 h 726"/>
                <a:gd name="T34" fmla="*/ 31750 w 153"/>
                <a:gd name="T35" fmla="*/ 1144588 h 726"/>
                <a:gd name="T36" fmla="*/ 42863 w 153"/>
                <a:gd name="T37" fmla="*/ 1069975 h 726"/>
                <a:gd name="T38" fmla="*/ 55563 w 153"/>
                <a:gd name="T39" fmla="*/ 1000125 h 726"/>
                <a:gd name="T40" fmla="*/ 87313 w 153"/>
                <a:gd name="T41" fmla="*/ 858838 h 726"/>
                <a:gd name="T42" fmla="*/ 157163 w 153"/>
                <a:gd name="T43" fmla="*/ 576263 h 726"/>
                <a:gd name="T44" fmla="*/ 188913 w 153"/>
                <a:gd name="T45" fmla="*/ 434975 h 726"/>
                <a:gd name="T46" fmla="*/ 215900 w 153"/>
                <a:gd name="T47" fmla="*/ 293688 h 726"/>
                <a:gd name="T48" fmla="*/ 227013 w 153"/>
                <a:gd name="T49" fmla="*/ 219075 h 726"/>
                <a:gd name="T50" fmla="*/ 234950 w 153"/>
                <a:gd name="T51" fmla="*/ 149225 h 726"/>
                <a:gd name="T52" fmla="*/ 239713 w 153"/>
                <a:gd name="T53" fmla="*/ 74613 h 726"/>
                <a:gd name="T54" fmla="*/ 242888 w 153"/>
                <a:gd name="T55" fmla="*/ 3175 h 726"/>
                <a:gd name="T56" fmla="*/ 242888 w 153"/>
                <a:gd name="T57" fmla="*/ 3175 h 726"/>
                <a:gd name="T58" fmla="*/ 234950 w 153"/>
                <a:gd name="T59" fmla="*/ 0 h 726"/>
                <a:gd name="T60" fmla="*/ 227013 w 153"/>
                <a:gd name="T61" fmla="*/ 0 h 726"/>
                <a:gd name="T62" fmla="*/ 215900 w 153"/>
                <a:gd name="T63" fmla="*/ 3175 h 726"/>
                <a:gd name="T64" fmla="*/ 212725 w 153"/>
                <a:gd name="T65" fmla="*/ 11113 h 726"/>
                <a:gd name="T66" fmla="*/ 212725 w 153"/>
                <a:gd name="T67" fmla="*/ 11113 h 72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153" h="726">
                  <a:moveTo>
                    <a:pt x="134" y="7"/>
                  </a:moveTo>
                  <a:lnTo>
                    <a:pt x="134" y="7"/>
                  </a:lnTo>
                  <a:lnTo>
                    <a:pt x="131" y="52"/>
                  </a:lnTo>
                  <a:lnTo>
                    <a:pt x="129" y="99"/>
                  </a:lnTo>
                  <a:lnTo>
                    <a:pt x="124" y="143"/>
                  </a:lnTo>
                  <a:lnTo>
                    <a:pt x="116" y="190"/>
                  </a:lnTo>
                  <a:lnTo>
                    <a:pt x="99" y="279"/>
                  </a:lnTo>
                  <a:lnTo>
                    <a:pt x="79" y="368"/>
                  </a:lnTo>
                  <a:lnTo>
                    <a:pt x="35" y="546"/>
                  </a:lnTo>
                  <a:lnTo>
                    <a:pt x="15" y="634"/>
                  </a:lnTo>
                  <a:lnTo>
                    <a:pt x="8" y="679"/>
                  </a:lnTo>
                  <a:lnTo>
                    <a:pt x="0" y="726"/>
                  </a:lnTo>
                  <a:lnTo>
                    <a:pt x="3" y="726"/>
                  </a:lnTo>
                  <a:lnTo>
                    <a:pt x="10" y="726"/>
                  </a:lnTo>
                  <a:lnTo>
                    <a:pt x="18" y="723"/>
                  </a:lnTo>
                  <a:lnTo>
                    <a:pt x="20" y="721"/>
                  </a:lnTo>
                  <a:lnTo>
                    <a:pt x="27" y="674"/>
                  </a:lnTo>
                  <a:lnTo>
                    <a:pt x="35" y="630"/>
                  </a:lnTo>
                  <a:lnTo>
                    <a:pt x="55" y="541"/>
                  </a:lnTo>
                  <a:lnTo>
                    <a:pt x="99" y="363"/>
                  </a:lnTo>
                  <a:lnTo>
                    <a:pt x="119" y="274"/>
                  </a:lnTo>
                  <a:lnTo>
                    <a:pt x="136" y="185"/>
                  </a:lnTo>
                  <a:lnTo>
                    <a:pt x="143" y="138"/>
                  </a:lnTo>
                  <a:lnTo>
                    <a:pt x="148" y="94"/>
                  </a:lnTo>
                  <a:lnTo>
                    <a:pt x="151" y="47"/>
                  </a:lnTo>
                  <a:lnTo>
                    <a:pt x="153" y="2"/>
                  </a:lnTo>
                  <a:lnTo>
                    <a:pt x="148" y="0"/>
                  </a:lnTo>
                  <a:lnTo>
                    <a:pt x="143" y="0"/>
                  </a:lnTo>
                  <a:lnTo>
                    <a:pt x="136" y="2"/>
                  </a:lnTo>
                  <a:lnTo>
                    <a:pt x="134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6" name="Freeform 58"/>
            <p:cNvSpPr>
              <a:spLocks/>
            </p:cNvSpPr>
            <p:nvPr/>
          </p:nvSpPr>
          <p:spPr bwMode="auto">
            <a:xfrm>
              <a:off x="6256925" y="2435201"/>
              <a:ext cx="114300" cy="765175"/>
            </a:xfrm>
            <a:custGeom>
              <a:avLst/>
              <a:gdLst>
                <a:gd name="T0" fmla="*/ 114300 w 72"/>
                <a:gd name="T1" fmla="*/ 0 h 482"/>
                <a:gd name="T2" fmla="*/ 114300 w 72"/>
                <a:gd name="T3" fmla="*/ 0 h 482"/>
                <a:gd name="T4" fmla="*/ 87313 w 72"/>
                <a:gd name="T5" fmla="*/ 192088 h 482"/>
                <a:gd name="T6" fmla="*/ 58738 w 72"/>
                <a:gd name="T7" fmla="*/ 384175 h 482"/>
                <a:gd name="T8" fmla="*/ 26988 w 72"/>
                <a:gd name="T9" fmla="*/ 573088 h 482"/>
                <a:gd name="T10" fmla="*/ 0 w 72"/>
                <a:gd name="T11" fmla="*/ 765175 h 482"/>
                <a:gd name="T12" fmla="*/ 114300 w 72"/>
                <a:gd name="T13" fmla="*/ 0 h 48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72" h="482">
                  <a:moveTo>
                    <a:pt x="72" y="0"/>
                  </a:moveTo>
                  <a:lnTo>
                    <a:pt x="72" y="0"/>
                  </a:lnTo>
                  <a:lnTo>
                    <a:pt x="55" y="121"/>
                  </a:lnTo>
                  <a:lnTo>
                    <a:pt x="37" y="242"/>
                  </a:lnTo>
                  <a:lnTo>
                    <a:pt x="17" y="361"/>
                  </a:lnTo>
                  <a:lnTo>
                    <a:pt x="0" y="482"/>
                  </a:lnTo>
                  <a:lnTo>
                    <a:pt x="72" y="0"/>
                  </a:ln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7" name="Freeform 59"/>
            <p:cNvSpPr>
              <a:spLocks/>
            </p:cNvSpPr>
            <p:nvPr/>
          </p:nvSpPr>
          <p:spPr bwMode="auto">
            <a:xfrm>
              <a:off x="6256925" y="2435201"/>
              <a:ext cx="114300" cy="765175"/>
            </a:xfrm>
            <a:custGeom>
              <a:avLst/>
              <a:gdLst>
                <a:gd name="T0" fmla="*/ 114300 w 72"/>
                <a:gd name="T1" fmla="*/ 0 h 482"/>
                <a:gd name="T2" fmla="*/ 114300 w 72"/>
                <a:gd name="T3" fmla="*/ 0 h 482"/>
                <a:gd name="T4" fmla="*/ 87313 w 72"/>
                <a:gd name="T5" fmla="*/ 192088 h 482"/>
                <a:gd name="T6" fmla="*/ 58738 w 72"/>
                <a:gd name="T7" fmla="*/ 384175 h 482"/>
                <a:gd name="T8" fmla="*/ 26988 w 72"/>
                <a:gd name="T9" fmla="*/ 573088 h 482"/>
                <a:gd name="T10" fmla="*/ 0 w 72"/>
                <a:gd name="T11" fmla="*/ 765175 h 48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2" h="482">
                  <a:moveTo>
                    <a:pt x="72" y="0"/>
                  </a:moveTo>
                  <a:lnTo>
                    <a:pt x="72" y="0"/>
                  </a:lnTo>
                  <a:lnTo>
                    <a:pt x="55" y="121"/>
                  </a:lnTo>
                  <a:lnTo>
                    <a:pt x="37" y="242"/>
                  </a:lnTo>
                  <a:lnTo>
                    <a:pt x="17" y="361"/>
                  </a:lnTo>
                  <a:lnTo>
                    <a:pt x="0" y="48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8" name="Freeform 60"/>
            <p:cNvSpPr>
              <a:spLocks/>
            </p:cNvSpPr>
            <p:nvPr/>
          </p:nvSpPr>
          <p:spPr bwMode="auto">
            <a:xfrm>
              <a:off x="6241050" y="2427263"/>
              <a:ext cx="146050" cy="779463"/>
            </a:xfrm>
            <a:custGeom>
              <a:avLst/>
              <a:gdLst>
                <a:gd name="T0" fmla="*/ 114300 w 92"/>
                <a:gd name="T1" fmla="*/ 11113 h 491"/>
                <a:gd name="T2" fmla="*/ 114300 w 92"/>
                <a:gd name="T3" fmla="*/ 11113 h 491"/>
                <a:gd name="T4" fmla="*/ 90488 w 92"/>
                <a:gd name="T5" fmla="*/ 203200 h 491"/>
                <a:gd name="T6" fmla="*/ 58738 w 92"/>
                <a:gd name="T7" fmla="*/ 392113 h 491"/>
                <a:gd name="T8" fmla="*/ 28575 w 92"/>
                <a:gd name="T9" fmla="*/ 584200 h 491"/>
                <a:gd name="T10" fmla="*/ 0 w 92"/>
                <a:gd name="T11" fmla="*/ 773113 h 491"/>
                <a:gd name="T12" fmla="*/ 0 w 92"/>
                <a:gd name="T13" fmla="*/ 773113 h 491"/>
                <a:gd name="T14" fmla="*/ 0 w 92"/>
                <a:gd name="T15" fmla="*/ 776288 h 491"/>
                <a:gd name="T16" fmla="*/ 4763 w 92"/>
                <a:gd name="T17" fmla="*/ 779463 h 491"/>
                <a:gd name="T18" fmla="*/ 15875 w 92"/>
                <a:gd name="T19" fmla="*/ 779463 h 491"/>
                <a:gd name="T20" fmla="*/ 28575 w 92"/>
                <a:gd name="T21" fmla="*/ 776288 h 491"/>
                <a:gd name="T22" fmla="*/ 31750 w 92"/>
                <a:gd name="T23" fmla="*/ 768350 h 491"/>
                <a:gd name="T24" fmla="*/ 31750 w 92"/>
                <a:gd name="T25" fmla="*/ 768350 h 491"/>
                <a:gd name="T26" fmla="*/ 58738 w 92"/>
                <a:gd name="T27" fmla="*/ 581025 h 491"/>
                <a:gd name="T28" fmla="*/ 90488 w 92"/>
                <a:gd name="T29" fmla="*/ 388938 h 491"/>
                <a:gd name="T30" fmla="*/ 117475 w 92"/>
                <a:gd name="T31" fmla="*/ 200025 h 491"/>
                <a:gd name="T32" fmla="*/ 146050 w 92"/>
                <a:gd name="T33" fmla="*/ 7938 h 491"/>
                <a:gd name="T34" fmla="*/ 146050 w 92"/>
                <a:gd name="T35" fmla="*/ 7938 h 491"/>
                <a:gd name="T36" fmla="*/ 146050 w 92"/>
                <a:gd name="T37" fmla="*/ 4763 h 491"/>
                <a:gd name="T38" fmla="*/ 141288 w 92"/>
                <a:gd name="T39" fmla="*/ 0 h 491"/>
                <a:gd name="T40" fmla="*/ 130175 w 92"/>
                <a:gd name="T41" fmla="*/ 0 h 491"/>
                <a:gd name="T42" fmla="*/ 117475 w 92"/>
                <a:gd name="T43" fmla="*/ 4763 h 491"/>
                <a:gd name="T44" fmla="*/ 114300 w 92"/>
                <a:gd name="T45" fmla="*/ 11113 h 491"/>
                <a:gd name="T46" fmla="*/ 114300 w 92"/>
                <a:gd name="T47" fmla="*/ 11113 h 491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92" h="491">
                  <a:moveTo>
                    <a:pt x="72" y="7"/>
                  </a:moveTo>
                  <a:lnTo>
                    <a:pt x="72" y="7"/>
                  </a:lnTo>
                  <a:lnTo>
                    <a:pt x="57" y="128"/>
                  </a:lnTo>
                  <a:lnTo>
                    <a:pt x="37" y="247"/>
                  </a:lnTo>
                  <a:lnTo>
                    <a:pt x="18" y="368"/>
                  </a:lnTo>
                  <a:lnTo>
                    <a:pt x="0" y="487"/>
                  </a:lnTo>
                  <a:lnTo>
                    <a:pt x="0" y="489"/>
                  </a:lnTo>
                  <a:lnTo>
                    <a:pt x="3" y="491"/>
                  </a:lnTo>
                  <a:lnTo>
                    <a:pt x="10" y="491"/>
                  </a:lnTo>
                  <a:lnTo>
                    <a:pt x="18" y="489"/>
                  </a:lnTo>
                  <a:lnTo>
                    <a:pt x="20" y="484"/>
                  </a:lnTo>
                  <a:lnTo>
                    <a:pt x="37" y="366"/>
                  </a:lnTo>
                  <a:lnTo>
                    <a:pt x="57" y="245"/>
                  </a:lnTo>
                  <a:lnTo>
                    <a:pt x="74" y="126"/>
                  </a:lnTo>
                  <a:lnTo>
                    <a:pt x="92" y="5"/>
                  </a:lnTo>
                  <a:lnTo>
                    <a:pt x="92" y="3"/>
                  </a:lnTo>
                  <a:lnTo>
                    <a:pt x="89" y="0"/>
                  </a:lnTo>
                  <a:lnTo>
                    <a:pt x="82" y="0"/>
                  </a:lnTo>
                  <a:lnTo>
                    <a:pt x="74" y="3"/>
                  </a:lnTo>
                  <a:lnTo>
                    <a:pt x="72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9" name="Freeform 61"/>
            <p:cNvSpPr>
              <a:spLocks/>
            </p:cNvSpPr>
            <p:nvPr/>
          </p:nvSpPr>
          <p:spPr bwMode="auto">
            <a:xfrm>
              <a:off x="6382337" y="2493938"/>
              <a:ext cx="87313" cy="552450"/>
            </a:xfrm>
            <a:custGeom>
              <a:avLst/>
              <a:gdLst>
                <a:gd name="T0" fmla="*/ 87313 w 55"/>
                <a:gd name="T1" fmla="*/ 0 h 348"/>
                <a:gd name="T2" fmla="*/ 87313 w 55"/>
                <a:gd name="T3" fmla="*/ 0 h 348"/>
                <a:gd name="T4" fmla="*/ 63500 w 55"/>
                <a:gd name="T5" fmla="*/ 136525 h 348"/>
                <a:gd name="T6" fmla="*/ 42863 w 55"/>
                <a:gd name="T7" fmla="*/ 277813 h 348"/>
                <a:gd name="T8" fmla="*/ 0 w 55"/>
                <a:gd name="T9" fmla="*/ 552450 h 348"/>
                <a:gd name="T10" fmla="*/ 87313 w 55"/>
                <a:gd name="T11" fmla="*/ 0 h 34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5" h="348">
                  <a:moveTo>
                    <a:pt x="55" y="0"/>
                  </a:moveTo>
                  <a:lnTo>
                    <a:pt x="55" y="0"/>
                  </a:lnTo>
                  <a:lnTo>
                    <a:pt x="40" y="86"/>
                  </a:lnTo>
                  <a:lnTo>
                    <a:pt x="27" y="175"/>
                  </a:lnTo>
                  <a:lnTo>
                    <a:pt x="0" y="348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0" name="Freeform 62"/>
            <p:cNvSpPr>
              <a:spLocks/>
            </p:cNvSpPr>
            <p:nvPr/>
          </p:nvSpPr>
          <p:spPr bwMode="auto">
            <a:xfrm>
              <a:off x="6382337" y="2493938"/>
              <a:ext cx="87313" cy="552450"/>
            </a:xfrm>
            <a:custGeom>
              <a:avLst/>
              <a:gdLst>
                <a:gd name="T0" fmla="*/ 87313 w 55"/>
                <a:gd name="T1" fmla="*/ 0 h 348"/>
                <a:gd name="T2" fmla="*/ 87313 w 55"/>
                <a:gd name="T3" fmla="*/ 0 h 348"/>
                <a:gd name="T4" fmla="*/ 63500 w 55"/>
                <a:gd name="T5" fmla="*/ 136525 h 348"/>
                <a:gd name="T6" fmla="*/ 42863 w 55"/>
                <a:gd name="T7" fmla="*/ 277813 h 348"/>
                <a:gd name="T8" fmla="*/ 0 w 55"/>
                <a:gd name="T9" fmla="*/ 552450 h 3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5" h="348">
                  <a:moveTo>
                    <a:pt x="55" y="0"/>
                  </a:moveTo>
                  <a:lnTo>
                    <a:pt x="55" y="0"/>
                  </a:lnTo>
                  <a:lnTo>
                    <a:pt x="40" y="86"/>
                  </a:lnTo>
                  <a:lnTo>
                    <a:pt x="27" y="175"/>
                  </a:lnTo>
                  <a:lnTo>
                    <a:pt x="0" y="34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1" name="Freeform 63"/>
            <p:cNvSpPr>
              <a:spLocks/>
            </p:cNvSpPr>
            <p:nvPr/>
          </p:nvSpPr>
          <p:spPr bwMode="auto">
            <a:xfrm>
              <a:off x="6366462" y="2490763"/>
              <a:ext cx="114300" cy="563563"/>
            </a:xfrm>
            <a:custGeom>
              <a:avLst/>
              <a:gdLst>
                <a:gd name="T0" fmla="*/ 87313 w 72"/>
                <a:gd name="T1" fmla="*/ 7938 h 355"/>
                <a:gd name="T2" fmla="*/ 87313 w 72"/>
                <a:gd name="T3" fmla="*/ 7938 h 355"/>
                <a:gd name="T4" fmla="*/ 44450 w 72"/>
                <a:gd name="T5" fmla="*/ 280988 h 355"/>
                <a:gd name="T6" fmla="*/ 0 w 72"/>
                <a:gd name="T7" fmla="*/ 560388 h 355"/>
                <a:gd name="T8" fmla="*/ 0 w 72"/>
                <a:gd name="T9" fmla="*/ 560388 h 355"/>
                <a:gd name="T10" fmla="*/ 4763 w 72"/>
                <a:gd name="T11" fmla="*/ 560388 h 355"/>
                <a:gd name="T12" fmla="*/ 4763 w 72"/>
                <a:gd name="T13" fmla="*/ 563563 h 355"/>
                <a:gd name="T14" fmla="*/ 15875 w 72"/>
                <a:gd name="T15" fmla="*/ 563563 h 355"/>
                <a:gd name="T16" fmla="*/ 28575 w 72"/>
                <a:gd name="T17" fmla="*/ 560388 h 355"/>
                <a:gd name="T18" fmla="*/ 31750 w 72"/>
                <a:gd name="T19" fmla="*/ 552450 h 355"/>
                <a:gd name="T20" fmla="*/ 31750 w 72"/>
                <a:gd name="T21" fmla="*/ 552450 h 355"/>
                <a:gd name="T22" fmla="*/ 71438 w 72"/>
                <a:gd name="T23" fmla="*/ 277813 h 355"/>
                <a:gd name="T24" fmla="*/ 114300 w 72"/>
                <a:gd name="T25" fmla="*/ 3175 h 355"/>
                <a:gd name="T26" fmla="*/ 114300 w 72"/>
                <a:gd name="T27" fmla="*/ 3175 h 355"/>
                <a:gd name="T28" fmla="*/ 111125 w 72"/>
                <a:gd name="T29" fmla="*/ 0 h 355"/>
                <a:gd name="T30" fmla="*/ 103188 w 72"/>
                <a:gd name="T31" fmla="*/ 0 h 355"/>
                <a:gd name="T32" fmla="*/ 90488 w 72"/>
                <a:gd name="T33" fmla="*/ 3175 h 355"/>
                <a:gd name="T34" fmla="*/ 87313 w 72"/>
                <a:gd name="T35" fmla="*/ 7938 h 355"/>
                <a:gd name="T36" fmla="*/ 87313 w 72"/>
                <a:gd name="T37" fmla="*/ 7938 h 355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72" h="355">
                  <a:moveTo>
                    <a:pt x="55" y="5"/>
                  </a:moveTo>
                  <a:lnTo>
                    <a:pt x="55" y="5"/>
                  </a:lnTo>
                  <a:lnTo>
                    <a:pt x="28" y="177"/>
                  </a:lnTo>
                  <a:lnTo>
                    <a:pt x="0" y="353"/>
                  </a:lnTo>
                  <a:lnTo>
                    <a:pt x="3" y="353"/>
                  </a:lnTo>
                  <a:lnTo>
                    <a:pt x="3" y="355"/>
                  </a:lnTo>
                  <a:lnTo>
                    <a:pt x="10" y="355"/>
                  </a:lnTo>
                  <a:lnTo>
                    <a:pt x="18" y="353"/>
                  </a:lnTo>
                  <a:lnTo>
                    <a:pt x="20" y="348"/>
                  </a:lnTo>
                  <a:lnTo>
                    <a:pt x="45" y="175"/>
                  </a:lnTo>
                  <a:lnTo>
                    <a:pt x="72" y="2"/>
                  </a:lnTo>
                  <a:lnTo>
                    <a:pt x="70" y="0"/>
                  </a:lnTo>
                  <a:lnTo>
                    <a:pt x="65" y="0"/>
                  </a:lnTo>
                  <a:lnTo>
                    <a:pt x="57" y="2"/>
                  </a:lnTo>
                  <a:lnTo>
                    <a:pt x="55" y="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2" name="Freeform 64"/>
            <p:cNvSpPr>
              <a:spLocks/>
            </p:cNvSpPr>
            <p:nvPr/>
          </p:nvSpPr>
          <p:spPr bwMode="auto">
            <a:xfrm>
              <a:off x="6563312" y="2478063"/>
              <a:ext cx="58738" cy="463550"/>
            </a:xfrm>
            <a:custGeom>
              <a:avLst/>
              <a:gdLst>
                <a:gd name="T0" fmla="*/ 58738 w 37"/>
                <a:gd name="T1" fmla="*/ 0 h 292"/>
                <a:gd name="T2" fmla="*/ 58738 w 37"/>
                <a:gd name="T3" fmla="*/ 0 h 292"/>
                <a:gd name="T4" fmla="*/ 50800 w 37"/>
                <a:gd name="T5" fmla="*/ 114300 h 292"/>
                <a:gd name="T6" fmla="*/ 34925 w 37"/>
                <a:gd name="T7" fmla="*/ 231775 h 292"/>
                <a:gd name="T8" fmla="*/ 19050 w 37"/>
                <a:gd name="T9" fmla="*/ 349250 h 292"/>
                <a:gd name="T10" fmla="*/ 0 w 37"/>
                <a:gd name="T11" fmla="*/ 463550 h 292"/>
                <a:gd name="T12" fmla="*/ 58738 w 37"/>
                <a:gd name="T13" fmla="*/ 0 h 29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7" h="292">
                  <a:moveTo>
                    <a:pt x="37" y="0"/>
                  </a:moveTo>
                  <a:lnTo>
                    <a:pt x="37" y="0"/>
                  </a:lnTo>
                  <a:lnTo>
                    <a:pt x="32" y="72"/>
                  </a:lnTo>
                  <a:lnTo>
                    <a:pt x="22" y="146"/>
                  </a:lnTo>
                  <a:lnTo>
                    <a:pt x="12" y="220"/>
                  </a:lnTo>
                  <a:lnTo>
                    <a:pt x="0" y="292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3" name="Freeform 65"/>
            <p:cNvSpPr>
              <a:spLocks/>
            </p:cNvSpPr>
            <p:nvPr/>
          </p:nvSpPr>
          <p:spPr bwMode="auto">
            <a:xfrm>
              <a:off x="6563312" y="2478063"/>
              <a:ext cx="58738" cy="463550"/>
            </a:xfrm>
            <a:custGeom>
              <a:avLst/>
              <a:gdLst>
                <a:gd name="T0" fmla="*/ 58738 w 37"/>
                <a:gd name="T1" fmla="*/ 0 h 292"/>
                <a:gd name="T2" fmla="*/ 58738 w 37"/>
                <a:gd name="T3" fmla="*/ 0 h 292"/>
                <a:gd name="T4" fmla="*/ 50800 w 37"/>
                <a:gd name="T5" fmla="*/ 114300 h 292"/>
                <a:gd name="T6" fmla="*/ 34925 w 37"/>
                <a:gd name="T7" fmla="*/ 231775 h 292"/>
                <a:gd name="T8" fmla="*/ 19050 w 37"/>
                <a:gd name="T9" fmla="*/ 349250 h 292"/>
                <a:gd name="T10" fmla="*/ 0 w 37"/>
                <a:gd name="T11" fmla="*/ 463550 h 29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7" h="292">
                  <a:moveTo>
                    <a:pt x="37" y="0"/>
                  </a:moveTo>
                  <a:lnTo>
                    <a:pt x="37" y="0"/>
                  </a:lnTo>
                  <a:lnTo>
                    <a:pt x="32" y="72"/>
                  </a:lnTo>
                  <a:lnTo>
                    <a:pt x="22" y="146"/>
                  </a:lnTo>
                  <a:lnTo>
                    <a:pt x="12" y="220"/>
                  </a:lnTo>
                  <a:lnTo>
                    <a:pt x="0" y="29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" name="Freeform 66"/>
            <p:cNvSpPr>
              <a:spLocks/>
            </p:cNvSpPr>
            <p:nvPr/>
          </p:nvSpPr>
          <p:spPr bwMode="auto">
            <a:xfrm>
              <a:off x="6547437" y="2466951"/>
              <a:ext cx="90488" cy="485775"/>
            </a:xfrm>
            <a:custGeom>
              <a:avLst/>
              <a:gdLst>
                <a:gd name="T0" fmla="*/ 58738 w 57"/>
                <a:gd name="T1" fmla="*/ 11113 h 306"/>
                <a:gd name="T2" fmla="*/ 58738 w 57"/>
                <a:gd name="T3" fmla="*/ 11113 h 306"/>
                <a:gd name="T4" fmla="*/ 50800 w 57"/>
                <a:gd name="T5" fmla="*/ 128588 h 306"/>
                <a:gd name="T6" fmla="*/ 34925 w 57"/>
                <a:gd name="T7" fmla="*/ 246063 h 306"/>
                <a:gd name="T8" fmla="*/ 19050 w 57"/>
                <a:gd name="T9" fmla="*/ 360363 h 306"/>
                <a:gd name="T10" fmla="*/ 0 w 57"/>
                <a:gd name="T11" fmla="*/ 474663 h 306"/>
                <a:gd name="T12" fmla="*/ 0 w 57"/>
                <a:gd name="T13" fmla="*/ 474663 h 306"/>
                <a:gd name="T14" fmla="*/ 0 w 57"/>
                <a:gd name="T15" fmla="*/ 477838 h 306"/>
                <a:gd name="T16" fmla="*/ 0 w 57"/>
                <a:gd name="T17" fmla="*/ 481013 h 306"/>
                <a:gd name="T18" fmla="*/ 11113 w 57"/>
                <a:gd name="T19" fmla="*/ 485775 h 306"/>
                <a:gd name="T20" fmla="*/ 23813 w 57"/>
                <a:gd name="T21" fmla="*/ 481013 h 306"/>
                <a:gd name="T22" fmla="*/ 26988 w 57"/>
                <a:gd name="T23" fmla="*/ 474663 h 306"/>
                <a:gd name="T24" fmla="*/ 26988 w 57"/>
                <a:gd name="T25" fmla="*/ 474663 h 306"/>
                <a:gd name="T26" fmla="*/ 50800 w 57"/>
                <a:gd name="T27" fmla="*/ 355600 h 306"/>
                <a:gd name="T28" fmla="*/ 66675 w 57"/>
                <a:gd name="T29" fmla="*/ 242888 h 306"/>
                <a:gd name="T30" fmla="*/ 77788 w 57"/>
                <a:gd name="T31" fmla="*/ 125413 h 306"/>
                <a:gd name="T32" fmla="*/ 90488 w 57"/>
                <a:gd name="T33" fmla="*/ 11113 h 306"/>
                <a:gd name="T34" fmla="*/ 90488 w 57"/>
                <a:gd name="T35" fmla="*/ 11113 h 306"/>
                <a:gd name="T36" fmla="*/ 90488 w 57"/>
                <a:gd name="T37" fmla="*/ 7938 h 306"/>
                <a:gd name="T38" fmla="*/ 85725 w 57"/>
                <a:gd name="T39" fmla="*/ 3175 h 306"/>
                <a:gd name="T40" fmla="*/ 74613 w 57"/>
                <a:gd name="T41" fmla="*/ 0 h 306"/>
                <a:gd name="T42" fmla="*/ 66675 w 57"/>
                <a:gd name="T43" fmla="*/ 3175 h 306"/>
                <a:gd name="T44" fmla="*/ 63500 w 57"/>
                <a:gd name="T45" fmla="*/ 7938 h 306"/>
                <a:gd name="T46" fmla="*/ 58738 w 57"/>
                <a:gd name="T47" fmla="*/ 11113 h 306"/>
                <a:gd name="T48" fmla="*/ 58738 w 57"/>
                <a:gd name="T49" fmla="*/ 11113 h 30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57" h="306">
                  <a:moveTo>
                    <a:pt x="37" y="7"/>
                  </a:moveTo>
                  <a:lnTo>
                    <a:pt x="37" y="7"/>
                  </a:lnTo>
                  <a:lnTo>
                    <a:pt x="32" y="81"/>
                  </a:lnTo>
                  <a:lnTo>
                    <a:pt x="22" y="155"/>
                  </a:lnTo>
                  <a:lnTo>
                    <a:pt x="12" y="227"/>
                  </a:lnTo>
                  <a:lnTo>
                    <a:pt x="0" y="299"/>
                  </a:lnTo>
                  <a:lnTo>
                    <a:pt x="0" y="301"/>
                  </a:lnTo>
                  <a:lnTo>
                    <a:pt x="0" y="303"/>
                  </a:lnTo>
                  <a:lnTo>
                    <a:pt x="7" y="306"/>
                  </a:lnTo>
                  <a:lnTo>
                    <a:pt x="15" y="303"/>
                  </a:lnTo>
                  <a:lnTo>
                    <a:pt x="17" y="299"/>
                  </a:lnTo>
                  <a:lnTo>
                    <a:pt x="32" y="224"/>
                  </a:lnTo>
                  <a:lnTo>
                    <a:pt x="42" y="153"/>
                  </a:lnTo>
                  <a:lnTo>
                    <a:pt x="49" y="79"/>
                  </a:lnTo>
                  <a:lnTo>
                    <a:pt x="57" y="7"/>
                  </a:lnTo>
                  <a:lnTo>
                    <a:pt x="57" y="5"/>
                  </a:lnTo>
                  <a:lnTo>
                    <a:pt x="54" y="2"/>
                  </a:lnTo>
                  <a:lnTo>
                    <a:pt x="47" y="0"/>
                  </a:lnTo>
                  <a:lnTo>
                    <a:pt x="42" y="2"/>
                  </a:lnTo>
                  <a:lnTo>
                    <a:pt x="40" y="5"/>
                  </a:lnTo>
                  <a:lnTo>
                    <a:pt x="37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" name="Freeform 67"/>
            <p:cNvSpPr>
              <a:spLocks/>
            </p:cNvSpPr>
            <p:nvPr/>
          </p:nvSpPr>
          <p:spPr bwMode="auto">
            <a:xfrm>
              <a:off x="6691900" y="2713013"/>
              <a:ext cx="0" cy="176213"/>
            </a:xfrm>
            <a:custGeom>
              <a:avLst/>
              <a:gdLst>
                <a:gd name="T0" fmla="*/ 0 h 111"/>
                <a:gd name="T1" fmla="*/ 0 h 111"/>
                <a:gd name="T2" fmla="*/ 176213 h 111"/>
                <a:gd name="T3" fmla="*/ 0 h 111"/>
                <a:gd name="T4" fmla="*/ 0 60000 65536"/>
                <a:gd name="T5" fmla="*/ 0 60000 65536"/>
                <a:gd name="T6" fmla="*/ 0 60000 65536"/>
                <a:gd name="T7" fmla="*/ 0 60000 65536"/>
              </a:gdLst>
              <a:ahLst/>
              <a:cxnLst>
                <a:cxn ang="T4">
                  <a:pos x="0" y="T0"/>
                </a:cxn>
                <a:cxn ang="T5">
                  <a:pos x="0" y="T1"/>
                </a:cxn>
                <a:cxn ang="T6">
                  <a:pos x="0" y="T2"/>
                </a:cxn>
                <a:cxn ang="T7">
                  <a:pos x="0" y="T3"/>
                </a:cxn>
              </a:cxnLst>
              <a:rect l="0" t="0" r="r" b="b"/>
              <a:pathLst>
                <a:path h="111">
                  <a:moveTo>
                    <a:pt x="0" y="0"/>
                  </a:moveTo>
                  <a:lnTo>
                    <a:pt x="0" y="0"/>
                  </a:lnTo>
                  <a:lnTo>
                    <a:pt x="0" y="1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" name="Freeform 68"/>
            <p:cNvSpPr>
              <a:spLocks/>
            </p:cNvSpPr>
            <p:nvPr/>
          </p:nvSpPr>
          <p:spPr bwMode="auto">
            <a:xfrm>
              <a:off x="6691900" y="2713013"/>
              <a:ext cx="0" cy="176213"/>
            </a:xfrm>
            <a:custGeom>
              <a:avLst/>
              <a:gdLst>
                <a:gd name="T0" fmla="*/ 0 h 111"/>
                <a:gd name="T1" fmla="*/ 0 h 111"/>
                <a:gd name="T2" fmla="*/ 176213 h 111"/>
                <a:gd name="T3" fmla="*/ 0 60000 65536"/>
                <a:gd name="T4" fmla="*/ 0 60000 65536"/>
                <a:gd name="T5" fmla="*/ 0 60000 65536"/>
              </a:gdLst>
              <a:ahLst/>
              <a:cxnLst>
                <a:cxn ang="T3">
                  <a:pos x="0" y="T0"/>
                </a:cxn>
                <a:cxn ang="T4">
                  <a:pos x="0" y="T1"/>
                </a:cxn>
                <a:cxn ang="T5">
                  <a:pos x="0" y="T2"/>
                </a:cxn>
              </a:cxnLst>
              <a:rect l="0" t="0" r="r" b="b"/>
              <a:pathLst>
                <a:path h="111">
                  <a:moveTo>
                    <a:pt x="0" y="0"/>
                  </a:moveTo>
                  <a:lnTo>
                    <a:pt x="0" y="0"/>
                  </a:lnTo>
                  <a:lnTo>
                    <a:pt x="0" y="11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7" name="Freeform 69"/>
            <p:cNvSpPr>
              <a:spLocks/>
            </p:cNvSpPr>
            <p:nvPr/>
          </p:nvSpPr>
          <p:spPr bwMode="auto">
            <a:xfrm>
              <a:off x="6676025" y="2705076"/>
              <a:ext cx="31750" cy="192088"/>
            </a:xfrm>
            <a:custGeom>
              <a:avLst/>
              <a:gdLst>
                <a:gd name="T0" fmla="*/ 0 w 20"/>
                <a:gd name="T1" fmla="*/ 12700 h 121"/>
                <a:gd name="T2" fmla="*/ 0 w 20"/>
                <a:gd name="T3" fmla="*/ 12700 h 121"/>
                <a:gd name="T4" fmla="*/ 0 w 20"/>
                <a:gd name="T5" fmla="*/ 188913 h 121"/>
                <a:gd name="T6" fmla="*/ 0 w 20"/>
                <a:gd name="T7" fmla="*/ 188913 h 121"/>
                <a:gd name="T8" fmla="*/ 4763 w 20"/>
                <a:gd name="T9" fmla="*/ 192088 h 121"/>
                <a:gd name="T10" fmla="*/ 15875 w 20"/>
                <a:gd name="T11" fmla="*/ 188913 h 121"/>
                <a:gd name="T12" fmla="*/ 23813 w 20"/>
                <a:gd name="T13" fmla="*/ 184150 h 121"/>
                <a:gd name="T14" fmla="*/ 28575 w 20"/>
                <a:gd name="T15" fmla="*/ 180975 h 121"/>
                <a:gd name="T16" fmla="*/ 28575 w 20"/>
                <a:gd name="T17" fmla="*/ 180975 h 121"/>
                <a:gd name="T18" fmla="*/ 31750 w 20"/>
                <a:gd name="T19" fmla="*/ 4763 h 121"/>
                <a:gd name="T20" fmla="*/ 31750 w 20"/>
                <a:gd name="T21" fmla="*/ 4763 h 121"/>
                <a:gd name="T22" fmla="*/ 28575 w 20"/>
                <a:gd name="T23" fmla="*/ 0 h 121"/>
                <a:gd name="T24" fmla="*/ 15875 w 20"/>
                <a:gd name="T25" fmla="*/ 4763 h 121"/>
                <a:gd name="T26" fmla="*/ 7938 w 20"/>
                <a:gd name="T27" fmla="*/ 7938 h 121"/>
                <a:gd name="T28" fmla="*/ 0 w 20"/>
                <a:gd name="T29" fmla="*/ 12700 h 121"/>
                <a:gd name="T30" fmla="*/ 0 w 20"/>
                <a:gd name="T31" fmla="*/ 12700 h 121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0" h="121">
                  <a:moveTo>
                    <a:pt x="0" y="8"/>
                  </a:moveTo>
                  <a:lnTo>
                    <a:pt x="0" y="8"/>
                  </a:lnTo>
                  <a:lnTo>
                    <a:pt x="0" y="119"/>
                  </a:lnTo>
                  <a:lnTo>
                    <a:pt x="3" y="121"/>
                  </a:lnTo>
                  <a:lnTo>
                    <a:pt x="10" y="119"/>
                  </a:lnTo>
                  <a:lnTo>
                    <a:pt x="15" y="116"/>
                  </a:lnTo>
                  <a:lnTo>
                    <a:pt x="18" y="114"/>
                  </a:lnTo>
                  <a:lnTo>
                    <a:pt x="20" y="3"/>
                  </a:lnTo>
                  <a:lnTo>
                    <a:pt x="18" y="0"/>
                  </a:lnTo>
                  <a:lnTo>
                    <a:pt x="10" y="3"/>
                  </a:lnTo>
                  <a:lnTo>
                    <a:pt x="5" y="5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8" name="Freeform 70"/>
            <p:cNvSpPr>
              <a:spLocks/>
            </p:cNvSpPr>
            <p:nvPr/>
          </p:nvSpPr>
          <p:spPr bwMode="auto">
            <a:xfrm>
              <a:off x="3301000" y="2446313"/>
              <a:ext cx="266700" cy="623888"/>
            </a:xfrm>
            <a:custGeom>
              <a:avLst/>
              <a:gdLst>
                <a:gd name="T0" fmla="*/ 266700 w 168"/>
                <a:gd name="T1" fmla="*/ 0 h 393"/>
                <a:gd name="T2" fmla="*/ 266700 w 168"/>
                <a:gd name="T3" fmla="*/ 0 h 393"/>
                <a:gd name="T4" fmla="*/ 227013 w 168"/>
                <a:gd name="T5" fmla="*/ 74613 h 393"/>
                <a:gd name="T6" fmla="*/ 187325 w 168"/>
                <a:gd name="T7" fmla="*/ 153988 h 393"/>
                <a:gd name="T8" fmla="*/ 120650 w 168"/>
                <a:gd name="T9" fmla="*/ 309563 h 393"/>
                <a:gd name="T10" fmla="*/ 58738 w 168"/>
                <a:gd name="T11" fmla="*/ 466725 h 393"/>
                <a:gd name="T12" fmla="*/ 0 w 168"/>
                <a:gd name="T13" fmla="*/ 623888 h 393"/>
                <a:gd name="T14" fmla="*/ 266700 w 168"/>
                <a:gd name="T15" fmla="*/ 0 h 39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68" h="393">
                  <a:moveTo>
                    <a:pt x="168" y="0"/>
                  </a:moveTo>
                  <a:lnTo>
                    <a:pt x="168" y="0"/>
                  </a:lnTo>
                  <a:lnTo>
                    <a:pt x="143" y="47"/>
                  </a:lnTo>
                  <a:lnTo>
                    <a:pt x="118" y="97"/>
                  </a:lnTo>
                  <a:lnTo>
                    <a:pt x="76" y="195"/>
                  </a:lnTo>
                  <a:lnTo>
                    <a:pt x="37" y="294"/>
                  </a:lnTo>
                  <a:lnTo>
                    <a:pt x="0" y="393"/>
                  </a:lnTo>
                  <a:lnTo>
                    <a:pt x="168" y="0"/>
                  </a:ln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9" name="Freeform 71"/>
            <p:cNvSpPr>
              <a:spLocks/>
            </p:cNvSpPr>
            <p:nvPr/>
          </p:nvSpPr>
          <p:spPr bwMode="auto">
            <a:xfrm>
              <a:off x="3301000" y="2446313"/>
              <a:ext cx="266700" cy="623888"/>
            </a:xfrm>
            <a:custGeom>
              <a:avLst/>
              <a:gdLst>
                <a:gd name="T0" fmla="*/ 266700 w 168"/>
                <a:gd name="T1" fmla="*/ 0 h 393"/>
                <a:gd name="T2" fmla="*/ 266700 w 168"/>
                <a:gd name="T3" fmla="*/ 0 h 393"/>
                <a:gd name="T4" fmla="*/ 227013 w 168"/>
                <a:gd name="T5" fmla="*/ 74613 h 393"/>
                <a:gd name="T6" fmla="*/ 187325 w 168"/>
                <a:gd name="T7" fmla="*/ 153988 h 393"/>
                <a:gd name="T8" fmla="*/ 120650 w 168"/>
                <a:gd name="T9" fmla="*/ 309563 h 393"/>
                <a:gd name="T10" fmla="*/ 58738 w 168"/>
                <a:gd name="T11" fmla="*/ 466725 h 393"/>
                <a:gd name="T12" fmla="*/ 0 w 168"/>
                <a:gd name="T13" fmla="*/ 623888 h 39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68" h="393">
                  <a:moveTo>
                    <a:pt x="168" y="0"/>
                  </a:moveTo>
                  <a:lnTo>
                    <a:pt x="168" y="0"/>
                  </a:lnTo>
                  <a:lnTo>
                    <a:pt x="143" y="47"/>
                  </a:lnTo>
                  <a:lnTo>
                    <a:pt x="118" y="97"/>
                  </a:lnTo>
                  <a:lnTo>
                    <a:pt x="76" y="195"/>
                  </a:lnTo>
                  <a:lnTo>
                    <a:pt x="37" y="294"/>
                  </a:lnTo>
                  <a:lnTo>
                    <a:pt x="0" y="39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0" name="Freeform 72"/>
            <p:cNvSpPr>
              <a:spLocks/>
            </p:cNvSpPr>
            <p:nvPr/>
          </p:nvSpPr>
          <p:spPr bwMode="auto">
            <a:xfrm>
              <a:off x="3285125" y="2438376"/>
              <a:ext cx="298450" cy="642938"/>
            </a:xfrm>
            <a:custGeom>
              <a:avLst/>
              <a:gdLst>
                <a:gd name="T0" fmla="*/ 266700 w 188"/>
                <a:gd name="T1" fmla="*/ 7938 h 405"/>
                <a:gd name="T2" fmla="*/ 266700 w 188"/>
                <a:gd name="T3" fmla="*/ 7938 h 405"/>
                <a:gd name="T4" fmla="*/ 227013 w 188"/>
                <a:gd name="T5" fmla="*/ 82550 h 405"/>
                <a:gd name="T6" fmla="*/ 192088 w 188"/>
                <a:gd name="T7" fmla="*/ 161925 h 405"/>
                <a:gd name="T8" fmla="*/ 120650 w 188"/>
                <a:gd name="T9" fmla="*/ 314325 h 405"/>
                <a:gd name="T10" fmla="*/ 58738 w 188"/>
                <a:gd name="T11" fmla="*/ 474663 h 405"/>
                <a:gd name="T12" fmla="*/ 0 w 188"/>
                <a:gd name="T13" fmla="*/ 631825 h 405"/>
                <a:gd name="T14" fmla="*/ 0 w 188"/>
                <a:gd name="T15" fmla="*/ 631825 h 405"/>
                <a:gd name="T16" fmla="*/ 0 w 188"/>
                <a:gd name="T17" fmla="*/ 635000 h 405"/>
                <a:gd name="T18" fmla="*/ 0 w 188"/>
                <a:gd name="T19" fmla="*/ 639763 h 405"/>
                <a:gd name="T20" fmla="*/ 11113 w 188"/>
                <a:gd name="T21" fmla="*/ 642938 h 405"/>
                <a:gd name="T22" fmla="*/ 23813 w 188"/>
                <a:gd name="T23" fmla="*/ 639763 h 405"/>
                <a:gd name="T24" fmla="*/ 26988 w 188"/>
                <a:gd name="T25" fmla="*/ 635000 h 405"/>
                <a:gd name="T26" fmla="*/ 26988 w 188"/>
                <a:gd name="T27" fmla="*/ 635000 h 405"/>
                <a:gd name="T28" fmla="*/ 90488 w 188"/>
                <a:gd name="T29" fmla="*/ 474663 h 405"/>
                <a:gd name="T30" fmla="*/ 152400 w 188"/>
                <a:gd name="T31" fmla="*/ 317500 h 405"/>
                <a:gd name="T32" fmla="*/ 219075 w 188"/>
                <a:gd name="T33" fmla="*/ 161925 h 405"/>
                <a:gd name="T34" fmla="*/ 254000 w 188"/>
                <a:gd name="T35" fmla="*/ 87313 h 405"/>
                <a:gd name="T36" fmla="*/ 293688 w 188"/>
                <a:gd name="T37" fmla="*/ 7938 h 405"/>
                <a:gd name="T38" fmla="*/ 293688 w 188"/>
                <a:gd name="T39" fmla="*/ 7938 h 405"/>
                <a:gd name="T40" fmla="*/ 298450 w 188"/>
                <a:gd name="T41" fmla="*/ 4763 h 405"/>
                <a:gd name="T42" fmla="*/ 293688 w 188"/>
                <a:gd name="T43" fmla="*/ 0 h 405"/>
                <a:gd name="T44" fmla="*/ 285750 w 188"/>
                <a:gd name="T45" fmla="*/ 0 h 405"/>
                <a:gd name="T46" fmla="*/ 274638 w 188"/>
                <a:gd name="T47" fmla="*/ 0 h 405"/>
                <a:gd name="T48" fmla="*/ 266700 w 188"/>
                <a:gd name="T49" fmla="*/ 7938 h 405"/>
                <a:gd name="T50" fmla="*/ 266700 w 188"/>
                <a:gd name="T51" fmla="*/ 7938 h 40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88" h="405">
                  <a:moveTo>
                    <a:pt x="168" y="5"/>
                  </a:moveTo>
                  <a:lnTo>
                    <a:pt x="168" y="5"/>
                  </a:lnTo>
                  <a:lnTo>
                    <a:pt x="143" y="52"/>
                  </a:lnTo>
                  <a:lnTo>
                    <a:pt x="121" y="102"/>
                  </a:lnTo>
                  <a:lnTo>
                    <a:pt x="76" y="198"/>
                  </a:lnTo>
                  <a:lnTo>
                    <a:pt x="37" y="299"/>
                  </a:lnTo>
                  <a:lnTo>
                    <a:pt x="0" y="398"/>
                  </a:lnTo>
                  <a:lnTo>
                    <a:pt x="0" y="400"/>
                  </a:lnTo>
                  <a:lnTo>
                    <a:pt x="0" y="403"/>
                  </a:lnTo>
                  <a:lnTo>
                    <a:pt x="7" y="405"/>
                  </a:lnTo>
                  <a:lnTo>
                    <a:pt x="15" y="403"/>
                  </a:lnTo>
                  <a:lnTo>
                    <a:pt x="17" y="400"/>
                  </a:lnTo>
                  <a:lnTo>
                    <a:pt x="57" y="299"/>
                  </a:lnTo>
                  <a:lnTo>
                    <a:pt x="96" y="200"/>
                  </a:lnTo>
                  <a:lnTo>
                    <a:pt x="138" y="102"/>
                  </a:lnTo>
                  <a:lnTo>
                    <a:pt x="160" y="55"/>
                  </a:lnTo>
                  <a:lnTo>
                    <a:pt x="185" y="5"/>
                  </a:lnTo>
                  <a:lnTo>
                    <a:pt x="188" y="3"/>
                  </a:lnTo>
                  <a:lnTo>
                    <a:pt x="185" y="0"/>
                  </a:lnTo>
                  <a:lnTo>
                    <a:pt x="180" y="0"/>
                  </a:lnTo>
                  <a:lnTo>
                    <a:pt x="173" y="0"/>
                  </a:lnTo>
                  <a:lnTo>
                    <a:pt x="168" y="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1" name="Freeform 73"/>
            <p:cNvSpPr>
              <a:spLocks/>
            </p:cNvSpPr>
            <p:nvPr/>
          </p:nvSpPr>
          <p:spPr bwMode="auto">
            <a:xfrm>
              <a:off x="3266075" y="2435201"/>
              <a:ext cx="93663" cy="509588"/>
            </a:xfrm>
            <a:custGeom>
              <a:avLst/>
              <a:gdLst>
                <a:gd name="T0" fmla="*/ 93663 w 59"/>
                <a:gd name="T1" fmla="*/ 0 h 321"/>
                <a:gd name="T2" fmla="*/ 93663 w 59"/>
                <a:gd name="T3" fmla="*/ 0 h 321"/>
                <a:gd name="T4" fmla="*/ 69850 w 59"/>
                <a:gd name="T5" fmla="*/ 58738 h 321"/>
                <a:gd name="T6" fmla="*/ 53975 w 59"/>
                <a:gd name="T7" fmla="*/ 122238 h 321"/>
                <a:gd name="T8" fmla="*/ 42863 w 59"/>
                <a:gd name="T9" fmla="*/ 184150 h 321"/>
                <a:gd name="T10" fmla="*/ 30163 w 59"/>
                <a:gd name="T11" fmla="*/ 250825 h 321"/>
                <a:gd name="T12" fmla="*/ 14288 w 59"/>
                <a:gd name="T13" fmla="*/ 381000 h 321"/>
                <a:gd name="T14" fmla="*/ 0 w 59"/>
                <a:gd name="T15" fmla="*/ 509588 h 321"/>
                <a:gd name="T16" fmla="*/ 93663 w 59"/>
                <a:gd name="T17" fmla="*/ 0 h 32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59" h="321">
                  <a:moveTo>
                    <a:pt x="59" y="0"/>
                  </a:moveTo>
                  <a:lnTo>
                    <a:pt x="59" y="0"/>
                  </a:lnTo>
                  <a:lnTo>
                    <a:pt x="44" y="37"/>
                  </a:lnTo>
                  <a:lnTo>
                    <a:pt x="34" y="77"/>
                  </a:lnTo>
                  <a:lnTo>
                    <a:pt x="27" y="116"/>
                  </a:lnTo>
                  <a:lnTo>
                    <a:pt x="19" y="158"/>
                  </a:lnTo>
                  <a:lnTo>
                    <a:pt x="9" y="240"/>
                  </a:lnTo>
                  <a:lnTo>
                    <a:pt x="0" y="321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2" name="Freeform 74"/>
            <p:cNvSpPr>
              <a:spLocks/>
            </p:cNvSpPr>
            <p:nvPr/>
          </p:nvSpPr>
          <p:spPr bwMode="auto">
            <a:xfrm>
              <a:off x="3266075" y="2435201"/>
              <a:ext cx="93663" cy="509588"/>
            </a:xfrm>
            <a:custGeom>
              <a:avLst/>
              <a:gdLst>
                <a:gd name="T0" fmla="*/ 93663 w 59"/>
                <a:gd name="T1" fmla="*/ 0 h 321"/>
                <a:gd name="T2" fmla="*/ 93663 w 59"/>
                <a:gd name="T3" fmla="*/ 0 h 321"/>
                <a:gd name="T4" fmla="*/ 69850 w 59"/>
                <a:gd name="T5" fmla="*/ 58738 h 321"/>
                <a:gd name="T6" fmla="*/ 53975 w 59"/>
                <a:gd name="T7" fmla="*/ 122238 h 321"/>
                <a:gd name="T8" fmla="*/ 42863 w 59"/>
                <a:gd name="T9" fmla="*/ 184150 h 321"/>
                <a:gd name="T10" fmla="*/ 30163 w 59"/>
                <a:gd name="T11" fmla="*/ 250825 h 321"/>
                <a:gd name="T12" fmla="*/ 14288 w 59"/>
                <a:gd name="T13" fmla="*/ 381000 h 321"/>
                <a:gd name="T14" fmla="*/ 0 w 59"/>
                <a:gd name="T15" fmla="*/ 509588 h 32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9" h="321">
                  <a:moveTo>
                    <a:pt x="59" y="0"/>
                  </a:moveTo>
                  <a:lnTo>
                    <a:pt x="59" y="0"/>
                  </a:lnTo>
                  <a:lnTo>
                    <a:pt x="44" y="37"/>
                  </a:lnTo>
                  <a:lnTo>
                    <a:pt x="34" y="77"/>
                  </a:lnTo>
                  <a:lnTo>
                    <a:pt x="27" y="116"/>
                  </a:lnTo>
                  <a:lnTo>
                    <a:pt x="19" y="158"/>
                  </a:lnTo>
                  <a:lnTo>
                    <a:pt x="9" y="240"/>
                  </a:lnTo>
                  <a:lnTo>
                    <a:pt x="0" y="32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3" name="Freeform 75"/>
            <p:cNvSpPr>
              <a:spLocks/>
            </p:cNvSpPr>
            <p:nvPr/>
          </p:nvSpPr>
          <p:spPr bwMode="auto">
            <a:xfrm>
              <a:off x="3250200" y="2427263"/>
              <a:ext cx="125413" cy="525463"/>
            </a:xfrm>
            <a:custGeom>
              <a:avLst/>
              <a:gdLst>
                <a:gd name="T0" fmla="*/ 93663 w 79"/>
                <a:gd name="T1" fmla="*/ 7938 h 331"/>
                <a:gd name="T2" fmla="*/ 93663 w 79"/>
                <a:gd name="T3" fmla="*/ 7938 h 331"/>
                <a:gd name="T4" fmla="*/ 74613 w 79"/>
                <a:gd name="T5" fmla="*/ 71438 h 331"/>
                <a:gd name="T6" fmla="*/ 53975 w 79"/>
                <a:gd name="T7" fmla="*/ 133350 h 331"/>
                <a:gd name="T8" fmla="*/ 42863 w 79"/>
                <a:gd name="T9" fmla="*/ 196850 h 331"/>
                <a:gd name="T10" fmla="*/ 30163 w 79"/>
                <a:gd name="T11" fmla="*/ 258763 h 331"/>
                <a:gd name="T12" fmla="*/ 15875 w 79"/>
                <a:gd name="T13" fmla="*/ 388938 h 331"/>
                <a:gd name="T14" fmla="*/ 0 w 79"/>
                <a:gd name="T15" fmla="*/ 517525 h 331"/>
                <a:gd name="T16" fmla="*/ 0 w 79"/>
                <a:gd name="T17" fmla="*/ 517525 h 331"/>
                <a:gd name="T18" fmla="*/ 0 w 79"/>
                <a:gd name="T19" fmla="*/ 520700 h 331"/>
                <a:gd name="T20" fmla="*/ 3175 w 79"/>
                <a:gd name="T21" fmla="*/ 525463 h 331"/>
                <a:gd name="T22" fmla="*/ 15875 w 79"/>
                <a:gd name="T23" fmla="*/ 525463 h 331"/>
                <a:gd name="T24" fmla="*/ 22225 w 79"/>
                <a:gd name="T25" fmla="*/ 520700 h 331"/>
                <a:gd name="T26" fmla="*/ 30163 w 79"/>
                <a:gd name="T27" fmla="*/ 514350 h 331"/>
                <a:gd name="T28" fmla="*/ 30163 w 79"/>
                <a:gd name="T29" fmla="*/ 514350 h 331"/>
                <a:gd name="T30" fmla="*/ 46038 w 79"/>
                <a:gd name="T31" fmla="*/ 384175 h 331"/>
                <a:gd name="T32" fmla="*/ 61913 w 79"/>
                <a:gd name="T33" fmla="*/ 255588 h 331"/>
                <a:gd name="T34" fmla="*/ 74613 w 79"/>
                <a:gd name="T35" fmla="*/ 192088 h 331"/>
                <a:gd name="T36" fmla="*/ 85725 w 79"/>
                <a:gd name="T37" fmla="*/ 130175 h 331"/>
                <a:gd name="T38" fmla="*/ 104775 w 79"/>
                <a:gd name="T39" fmla="*/ 66675 h 331"/>
                <a:gd name="T40" fmla="*/ 125413 w 79"/>
                <a:gd name="T41" fmla="*/ 4763 h 331"/>
                <a:gd name="T42" fmla="*/ 125413 w 79"/>
                <a:gd name="T43" fmla="*/ 4763 h 331"/>
                <a:gd name="T44" fmla="*/ 125413 w 79"/>
                <a:gd name="T45" fmla="*/ 4763 h 331"/>
                <a:gd name="T46" fmla="*/ 120650 w 79"/>
                <a:gd name="T47" fmla="*/ 0 h 331"/>
                <a:gd name="T48" fmla="*/ 112713 w 79"/>
                <a:gd name="T49" fmla="*/ 0 h 331"/>
                <a:gd name="T50" fmla="*/ 101600 w 79"/>
                <a:gd name="T51" fmla="*/ 4763 h 331"/>
                <a:gd name="T52" fmla="*/ 93663 w 79"/>
                <a:gd name="T53" fmla="*/ 7938 h 331"/>
                <a:gd name="T54" fmla="*/ 93663 w 79"/>
                <a:gd name="T55" fmla="*/ 7938 h 331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79" h="331">
                  <a:moveTo>
                    <a:pt x="59" y="5"/>
                  </a:moveTo>
                  <a:lnTo>
                    <a:pt x="59" y="5"/>
                  </a:lnTo>
                  <a:lnTo>
                    <a:pt x="47" y="45"/>
                  </a:lnTo>
                  <a:lnTo>
                    <a:pt x="34" y="84"/>
                  </a:lnTo>
                  <a:lnTo>
                    <a:pt x="27" y="124"/>
                  </a:lnTo>
                  <a:lnTo>
                    <a:pt x="19" y="163"/>
                  </a:lnTo>
                  <a:lnTo>
                    <a:pt x="10" y="245"/>
                  </a:lnTo>
                  <a:lnTo>
                    <a:pt x="0" y="326"/>
                  </a:lnTo>
                  <a:lnTo>
                    <a:pt x="0" y="328"/>
                  </a:lnTo>
                  <a:lnTo>
                    <a:pt x="2" y="331"/>
                  </a:lnTo>
                  <a:lnTo>
                    <a:pt x="10" y="331"/>
                  </a:lnTo>
                  <a:lnTo>
                    <a:pt x="14" y="328"/>
                  </a:lnTo>
                  <a:lnTo>
                    <a:pt x="19" y="324"/>
                  </a:lnTo>
                  <a:lnTo>
                    <a:pt x="29" y="242"/>
                  </a:lnTo>
                  <a:lnTo>
                    <a:pt x="39" y="161"/>
                  </a:lnTo>
                  <a:lnTo>
                    <a:pt x="47" y="121"/>
                  </a:lnTo>
                  <a:lnTo>
                    <a:pt x="54" y="82"/>
                  </a:lnTo>
                  <a:lnTo>
                    <a:pt x="66" y="42"/>
                  </a:lnTo>
                  <a:lnTo>
                    <a:pt x="79" y="3"/>
                  </a:lnTo>
                  <a:lnTo>
                    <a:pt x="76" y="0"/>
                  </a:lnTo>
                  <a:lnTo>
                    <a:pt x="71" y="0"/>
                  </a:lnTo>
                  <a:lnTo>
                    <a:pt x="64" y="3"/>
                  </a:lnTo>
                  <a:lnTo>
                    <a:pt x="59" y="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4" name="Freeform 76"/>
            <p:cNvSpPr>
              <a:spLocks/>
            </p:cNvSpPr>
            <p:nvPr/>
          </p:nvSpPr>
          <p:spPr bwMode="auto">
            <a:xfrm>
              <a:off x="3104150" y="2403451"/>
              <a:ext cx="90488" cy="455613"/>
            </a:xfrm>
            <a:custGeom>
              <a:avLst/>
              <a:gdLst>
                <a:gd name="T0" fmla="*/ 90488 w 57"/>
                <a:gd name="T1" fmla="*/ 0 h 287"/>
                <a:gd name="T2" fmla="*/ 90488 w 57"/>
                <a:gd name="T3" fmla="*/ 0 h 287"/>
                <a:gd name="T4" fmla="*/ 79375 w 57"/>
                <a:gd name="T5" fmla="*/ 55563 h 287"/>
                <a:gd name="T6" fmla="*/ 66675 w 57"/>
                <a:gd name="T7" fmla="*/ 114300 h 287"/>
                <a:gd name="T8" fmla="*/ 50800 w 57"/>
                <a:gd name="T9" fmla="*/ 227013 h 287"/>
                <a:gd name="T10" fmla="*/ 42863 w 57"/>
                <a:gd name="T11" fmla="*/ 287338 h 287"/>
                <a:gd name="T12" fmla="*/ 36513 w 57"/>
                <a:gd name="T13" fmla="*/ 341313 h 287"/>
                <a:gd name="T14" fmla="*/ 20638 w 57"/>
                <a:gd name="T15" fmla="*/ 400050 h 287"/>
                <a:gd name="T16" fmla="*/ 0 w 57"/>
                <a:gd name="T17" fmla="*/ 455613 h 287"/>
                <a:gd name="T18" fmla="*/ 90488 w 57"/>
                <a:gd name="T19" fmla="*/ 0 h 287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57" h="287">
                  <a:moveTo>
                    <a:pt x="57" y="0"/>
                  </a:moveTo>
                  <a:lnTo>
                    <a:pt x="57" y="0"/>
                  </a:lnTo>
                  <a:lnTo>
                    <a:pt x="50" y="35"/>
                  </a:lnTo>
                  <a:lnTo>
                    <a:pt x="42" y="72"/>
                  </a:lnTo>
                  <a:lnTo>
                    <a:pt x="32" y="143"/>
                  </a:lnTo>
                  <a:lnTo>
                    <a:pt x="27" y="181"/>
                  </a:lnTo>
                  <a:lnTo>
                    <a:pt x="23" y="215"/>
                  </a:lnTo>
                  <a:lnTo>
                    <a:pt x="13" y="252"/>
                  </a:lnTo>
                  <a:lnTo>
                    <a:pt x="0" y="287"/>
                  </a:lnTo>
                  <a:lnTo>
                    <a:pt x="57" y="0"/>
                  </a:ln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" name="Freeform 77"/>
            <p:cNvSpPr>
              <a:spLocks/>
            </p:cNvSpPr>
            <p:nvPr/>
          </p:nvSpPr>
          <p:spPr bwMode="auto">
            <a:xfrm>
              <a:off x="3104150" y="2403451"/>
              <a:ext cx="90488" cy="455613"/>
            </a:xfrm>
            <a:custGeom>
              <a:avLst/>
              <a:gdLst>
                <a:gd name="T0" fmla="*/ 90488 w 57"/>
                <a:gd name="T1" fmla="*/ 0 h 287"/>
                <a:gd name="T2" fmla="*/ 90488 w 57"/>
                <a:gd name="T3" fmla="*/ 0 h 287"/>
                <a:gd name="T4" fmla="*/ 79375 w 57"/>
                <a:gd name="T5" fmla="*/ 55563 h 287"/>
                <a:gd name="T6" fmla="*/ 66675 w 57"/>
                <a:gd name="T7" fmla="*/ 114300 h 287"/>
                <a:gd name="T8" fmla="*/ 50800 w 57"/>
                <a:gd name="T9" fmla="*/ 227013 h 287"/>
                <a:gd name="T10" fmla="*/ 42863 w 57"/>
                <a:gd name="T11" fmla="*/ 287338 h 287"/>
                <a:gd name="T12" fmla="*/ 36513 w 57"/>
                <a:gd name="T13" fmla="*/ 341313 h 287"/>
                <a:gd name="T14" fmla="*/ 20638 w 57"/>
                <a:gd name="T15" fmla="*/ 400050 h 287"/>
                <a:gd name="T16" fmla="*/ 0 w 57"/>
                <a:gd name="T17" fmla="*/ 455613 h 28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57" h="287">
                  <a:moveTo>
                    <a:pt x="57" y="0"/>
                  </a:moveTo>
                  <a:lnTo>
                    <a:pt x="57" y="0"/>
                  </a:lnTo>
                  <a:lnTo>
                    <a:pt x="50" y="35"/>
                  </a:lnTo>
                  <a:lnTo>
                    <a:pt x="42" y="72"/>
                  </a:lnTo>
                  <a:lnTo>
                    <a:pt x="32" y="143"/>
                  </a:lnTo>
                  <a:lnTo>
                    <a:pt x="27" y="181"/>
                  </a:lnTo>
                  <a:lnTo>
                    <a:pt x="23" y="215"/>
                  </a:lnTo>
                  <a:lnTo>
                    <a:pt x="13" y="252"/>
                  </a:lnTo>
                  <a:lnTo>
                    <a:pt x="0" y="28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6" name="Freeform 78"/>
            <p:cNvSpPr>
              <a:spLocks/>
            </p:cNvSpPr>
            <p:nvPr/>
          </p:nvSpPr>
          <p:spPr bwMode="auto">
            <a:xfrm>
              <a:off x="3088275" y="2400276"/>
              <a:ext cx="122238" cy="461963"/>
            </a:xfrm>
            <a:custGeom>
              <a:avLst/>
              <a:gdLst>
                <a:gd name="T0" fmla="*/ 90488 w 77"/>
                <a:gd name="T1" fmla="*/ 7938 h 291"/>
                <a:gd name="T2" fmla="*/ 90488 w 77"/>
                <a:gd name="T3" fmla="*/ 7938 h 291"/>
                <a:gd name="T4" fmla="*/ 79375 w 77"/>
                <a:gd name="T5" fmla="*/ 61913 h 291"/>
                <a:gd name="T6" fmla="*/ 71438 w 77"/>
                <a:gd name="T7" fmla="*/ 120650 h 291"/>
                <a:gd name="T8" fmla="*/ 55563 w 77"/>
                <a:gd name="T9" fmla="*/ 234950 h 291"/>
                <a:gd name="T10" fmla="*/ 44450 w 77"/>
                <a:gd name="T11" fmla="*/ 293688 h 291"/>
                <a:gd name="T12" fmla="*/ 36513 w 77"/>
                <a:gd name="T13" fmla="*/ 349250 h 291"/>
                <a:gd name="T14" fmla="*/ 20638 w 77"/>
                <a:gd name="T15" fmla="*/ 403225 h 291"/>
                <a:gd name="T16" fmla="*/ 0 w 77"/>
                <a:gd name="T17" fmla="*/ 458788 h 291"/>
                <a:gd name="T18" fmla="*/ 0 w 77"/>
                <a:gd name="T19" fmla="*/ 458788 h 291"/>
                <a:gd name="T20" fmla="*/ 4763 w 77"/>
                <a:gd name="T21" fmla="*/ 461963 h 291"/>
                <a:gd name="T22" fmla="*/ 15875 w 77"/>
                <a:gd name="T23" fmla="*/ 461963 h 291"/>
                <a:gd name="T24" fmla="*/ 23813 w 77"/>
                <a:gd name="T25" fmla="*/ 458788 h 291"/>
                <a:gd name="T26" fmla="*/ 31750 w 77"/>
                <a:gd name="T27" fmla="*/ 454025 h 291"/>
                <a:gd name="T28" fmla="*/ 31750 w 77"/>
                <a:gd name="T29" fmla="*/ 454025 h 291"/>
                <a:gd name="T30" fmla="*/ 52388 w 77"/>
                <a:gd name="T31" fmla="*/ 400050 h 291"/>
                <a:gd name="T32" fmla="*/ 63500 w 77"/>
                <a:gd name="T33" fmla="*/ 344488 h 291"/>
                <a:gd name="T34" fmla="*/ 74613 w 77"/>
                <a:gd name="T35" fmla="*/ 285750 h 291"/>
                <a:gd name="T36" fmla="*/ 82550 w 77"/>
                <a:gd name="T37" fmla="*/ 230188 h 291"/>
                <a:gd name="T38" fmla="*/ 98425 w 77"/>
                <a:gd name="T39" fmla="*/ 112713 h 291"/>
                <a:gd name="T40" fmla="*/ 111125 w 77"/>
                <a:gd name="T41" fmla="*/ 58738 h 291"/>
                <a:gd name="T42" fmla="*/ 122238 w 77"/>
                <a:gd name="T43" fmla="*/ 3175 h 291"/>
                <a:gd name="T44" fmla="*/ 122238 w 77"/>
                <a:gd name="T45" fmla="*/ 3175 h 291"/>
                <a:gd name="T46" fmla="*/ 117475 w 77"/>
                <a:gd name="T47" fmla="*/ 0 h 291"/>
                <a:gd name="T48" fmla="*/ 111125 w 77"/>
                <a:gd name="T49" fmla="*/ 0 h 291"/>
                <a:gd name="T50" fmla="*/ 98425 w 77"/>
                <a:gd name="T51" fmla="*/ 3175 h 291"/>
                <a:gd name="T52" fmla="*/ 90488 w 77"/>
                <a:gd name="T53" fmla="*/ 7938 h 291"/>
                <a:gd name="T54" fmla="*/ 90488 w 77"/>
                <a:gd name="T55" fmla="*/ 7938 h 291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77" h="291">
                  <a:moveTo>
                    <a:pt x="57" y="5"/>
                  </a:moveTo>
                  <a:lnTo>
                    <a:pt x="57" y="5"/>
                  </a:lnTo>
                  <a:lnTo>
                    <a:pt x="50" y="39"/>
                  </a:lnTo>
                  <a:lnTo>
                    <a:pt x="45" y="76"/>
                  </a:lnTo>
                  <a:lnTo>
                    <a:pt x="35" y="148"/>
                  </a:lnTo>
                  <a:lnTo>
                    <a:pt x="28" y="185"/>
                  </a:lnTo>
                  <a:lnTo>
                    <a:pt x="23" y="220"/>
                  </a:lnTo>
                  <a:lnTo>
                    <a:pt x="13" y="254"/>
                  </a:lnTo>
                  <a:lnTo>
                    <a:pt x="0" y="289"/>
                  </a:lnTo>
                  <a:lnTo>
                    <a:pt x="3" y="291"/>
                  </a:lnTo>
                  <a:lnTo>
                    <a:pt x="10" y="291"/>
                  </a:lnTo>
                  <a:lnTo>
                    <a:pt x="15" y="289"/>
                  </a:lnTo>
                  <a:lnTo>
                    <a:pt x="20" y="286"/>
                  </a:lnTo>
                  <a:lnTo>
                    <a:pt x="33" y="252"/>
                  </a:lnTo>
                  <a:lnTo>
                    <a:pt x="40" y="217"/>
                  </a:lnTo>
                  <a:lnTo>
                    <a:pt x="47" y="180"/>
                  </a:lnTo>
                  <a:lnTo>
                    <a:pt x="52" y="145"/>
                  </a:lnTo>
                  <a:lnTo>
                    <a:pt x="62" y="71"/>
                  </a:lnTo>
                  <a:lnTo>
                    <a:pt x="70" y="37"/>
                  </a:lnTo>
                  <a:lnTo>
                    <a:pt x="77" y="2"/>
                  </a:lnTo>
                  <a:lnTo>
                    <a:pt x="74" y="0"/>
                  </a:lnTo>
                  <a:lnTo>
                    <a:pt x="70" y="0"/>
                  </a:lnTo>
                  <a:lnTo>
                    <a:pt x="62" y="2"/>
                  </a:lnTo>
                  <a:lnTo>
                    <a:pt x="57" y="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" name="Rectangle 4"/>
          <p:cNvSpPr/>
          <p:nvPr/>
        </p:nvSpPr>
        <p:spPr>
          <a:xfrm>
            <a:off x="926386" y="1980157"/>
            <a:ext cx="258917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sz="4000" b="1" u="sng" dirty="0" err="1" smtClean="0">
                <a:ln/>
                <a:solidFill>
                  <a:srgbClr val="7030A0"/>
                </a:solidFill>
              </a:rPr>
              <a:t>Rp</a:t>
            </a:r>
            <a:r>
              <a:rPr lang="en-US" sz="4000" b="1" u="sng" dirty="0" smtClean="0">
                <a:ln/>
                <a:solidFill>
                  <a:srgbClr val="7030A0"/>
                </a:solidFill>
              </a:rPr>
              <a:t> 23.000,-</a:t>
            </a:r>
            <a:endParaRPr lang="en-US" sz="4000" b="1" u="sng" cap="none" spc="0" dirty="0">
              <a:ln/>
              <a:solidFill>
                <a:srgbClr val="7030A0"/>
              </a:solidFill>
              <a:effectLst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83096" y="5218518"/>
            <a:ext cx="2569028" cy="646331"/>
          </a:xfrm>
          <a:prstGeom prst="rect">
            <a:avLst/>
          </a:prstGeom>
          <a:noFill/>
          <a:ln w="28575">
            <a:solidFill>
              <a:srgbClr val="7030A0"/>
            </a:solidFill>
            <a:prstDash val="sysDot"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Diberlakukan</a:t>
            </a:r>
            <a:r>
              <a:rPr lang="en-US" dirty="0" smtClean="0"/>
              <a:t> </a:t>
            </a:r>
            <a:r>
              <a:rPr lang="en-US" dirty="0" err="1" smtClean="0"/>
              <a:t>sejak</a:t>
            </a:r>
            <a:r>
              <a:rPr lang="en-US" dirty="0" smtClean="0"/>
              <a:t> </a:t>
            </a:r>
            <a:r>
              <a:rPr lang="en-US" dirty="0" err="1" smtClean="0"/>
              <a:t>tanggal</a:t>
            </a:r>
            <a:r>
              <a:rPr lang="en-US" dirty="0" smtClean="0"/>
              <a:t> 1 </a:t>
            </a:r>
            <a:r>
              <a:rPr lang="en-US" dirty="0" err="1" smtClean="0"/>
              <a:t>Januari</a:t>
            </a:r>
            <a:r>
              <a:rPr lang="en-US" dirty="0" smtClean="0"/>
              <a:t> 2016</a:t>
            </a:r>
            <a:endParaRPr lang="en-US" dirty="0"/>
          </a:p>
        </p:txBody>
      </p:sp>
      <p:sp>
        <p:nvSpPr>
          <p:cNvPr id="188" name="Oval 187"/>
          <p:cNvSpPr/>
          <p:nvPr/>
        </p:nvSpPr>
        <p:spPr>
          <a:xfrm>
            <a:off x="4894367" y="2385961"/>
            <a:ext cx="3662362" cy="3683000"/>
          </a:xfrm>
          <a:prstGeom prst="ellipse">
            <a:avLst/>
          </a:prstGeom>
          <a:noFill/>
          <a:ln w="53975" cap="flat" cmpd="dbl" algn="ctr">
            <a:solidFill>
              <a:srgbClr val="44546A">
                <a:lumMod val="75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grpSp>
        <p:nvGrpSpPr>
          <p:cNvPr id="189" name="Group 188"/>
          <p:cNvGrpSpPr/>
          <p:nvPr/>
        </p:nvGrpSpPr>
        <p:grpSpPr>
          <a:xfrm>
            <a:off x="5929099" y="3034050"/>
            <a:ext cx="3714512" cy="3991807"/>
            <a:chOff x="5325745" y="2652277"/>
            <a:chExt cx="3862876" cy="4931229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190" name="Freeform 189"/>
            <p:cNvSpPr>
              <a:spLocks/>
            </p:cNvSpPr>
            <p:nvPr/>
          </p:nvSpPr>
          <p:spPr bwMode="auto">
            <a:xfrm rot="21158453">
              <a:off x="5390250" y="4166083"/>
              <a:ext cx="592244" cy="986681"/>
            </a:xfrm>
            <a:custGeom>
              <a:avLst/>
              <a:gdLst>
                <a:gd name="T0" fmla="*/ 39 w 40"/>
                <a:gd name="T1" fmla="*/ 0 h 99"/>
                <a:gd name="T2" fmla="*/ 1 w 40"/>
                <a:gd name="T3" fmla="*/ 67 h 99"/>
                <a:gd name="T4" fmla="*/ 0 w 40"/>
                <a:gd name="T5" fmla="*/ 99 h 99"/>
                <a:gd name="T6" fmla="*/ 31 w 40"/>
                <a:gd name="T7" fmla="*/ 99 h 99"/>
                <a:gd name="T8" fmla="*/ 29 w 40"/>
                <a:gd name="T9" fmla="*/ 67 h 99"/>
                <a:gd name="T10" fmla="*/ 40 w 40"/>
                <a:gd name="T11" fmla="*/ 25 h 99"/>
                <a:gd name="T12" fmla="*/ 39 w 40"/>
                <a:gd name="T13" fmla="*/ 0 h 99"/>
                <a:gd name="connsiteX0" fmla="*/ 12246 w 12248"/>
                <a:gd name="connsiteY0" fmla="*/ 0 h 10099"/>
                <a:gd name="connsiteX1" fmla="*/ 250 w 12248"/>
                <a:gd name="connsiteY1" fmla="*/ 6867 h 10099"/>
                <a:gd name="connsiteX2" fmla="*/ 0 w 12248"/>
                <a:gd name="connsiteY2" fmla="*/ 10099 h 10099"/>
                <a:gd name="connsiteX3" fmla="*/ 7750 w 12248"/>
                <a:gd name="connsiteY3" fmla="*/ 10099 h 10099"/>
                <a:gd name="connsiteX4" fmla="*/ 7250 w 12248"/>
                <a:gd name="connsiteY4" fmla="*/ 6867 h 10099"/>
                <a:gd name="connsiteX5" fmla="*/ 10000 w 12248"/>
                <a:gd name="connsiteY5" fmla="*/ 2624 h 10099"/>
                <a:gd name="connsiteX6" fmla="*/ 12246 w 12248"/>
                <a:gd name="connsiteY6" fmla="*/ 0 h 10099"/>
                <a:gd name="connsiteX0" fmla="*/ 12246 w 12251"/>
                <a:gd name="connsiteY0" fmla="*/ 0 h 10099"/>
                <a:gd name="connsiteX1" fmla="*/ 250 w 12251"/>
                <a:gd name="connsiteY1" fmla="*/ 6867 h 10099"/>
                <a:gd name="connsiteX2" fmla="*/ 0 w 12251"/>
                <a:gd name="connsiteY2" fmla="*/ 10099 h 10099"/>
                <a:gd name="connsiteX3" fmla="*/ 7750 w 12251"/>
                <a:gd name="connsiteY3" fmla="*/ 10099 h 10099"/>
                <a:gd name="connsiteX4" fmla="*/ 7250 w 12251"/>
                <a:gd name="connsiteY4" fmla="*/ 6867 h 10099"/>
                <a:gd name="connsiteX5" fmla="*/ 11579 w 12251"/>
                <a:gd name="connsiteY5" fmla="*/ 2608 h 10099"/>
                <a:gd name="connsiteX6" fmla="*/ 12246 w 12251"/>
                <a:gd name="connsiteY6" fmla="*/ 0 h 10099"/>
                <a:gd name="connsiteX0" fmla="*/ 12246 w 12266"/>
                <a:gd name="connsiteY0" fmla="*/ 0 h 10099"/>
                <a:gd name="connsiteX1" fmla="*/ 250 w 12266"/>
                <a:gd name="connsiteY1" fmla="*/ 6867 h 10099"/>
                <a:gd name="connsiteX2" fmla="*/ 0 w 12266"/>
                <a:gd name="connsiteY2" fmla="*/ 10099 h 10099"/>
                <a:gd name="connsiteX3" fmla="*/ 7750 w 12266"/>
                <a:gd name="connsiteY3" fmla="*/ 10099 h 10099"/>
                <a:gd name="connsiteX4" fmla="*/ 7250 w 12266"/>
                <a:gd name="connsiteY4" fmla="*/ 6867 h 10099"/>
                <a:gd name="connsiteX5" fmla="*/ 12214 w 12266"/>
                <a:gd name="connsiteY5" fmla="*/ 2830 h 10099"/>
                <a:gd name="connsiteX6" fmla="*/ 12246 w 12266"/>
                <a:gd name="connsiteY6" fmla="*/ 0 h 10099"/>
                <a:gd name="connsiteX0" fmla="*/ 14756 w 14757"/>
                <a:gd name="connsiteY0" fmla="*/ 0 h 9306"/>
                <a:gd name="connsiteX1" fmla="*/ 250 w 14757"/>
                <a:gd name="connsiteY1" fmla="*/ 6074 h 9306"/>
                <a:gd name="connsiteX2" fmla="*/ 0 w 14757"/>
                <a:gd name="connsiteY2" fmla="*/ 9306 h 9306"/>
                <a:gd name="connsiteX3" fmla="*/ 7750 w 14757"/>
                <a:gd name="connsiteY3" fmla="*/ 9306 h 9306"/>
                <a:gd name="connsiteX4" fmla="*/ 7250 w 14757"/>
                <a:gd name="connsiteY4" fmla="*/ 6074 h 9306"/>
                <a:gd name="connsiteX5" fmla="*/ 12214 w 14757"/>
                <a:gd name="connsiteY5" fmla="*/ 2037 h 9306"/>
                <a:gd name="connsiteX6" fmla="*/ 14756 w 14757"/>
                <a:gd name="connsiteY6" fmla="*/ 0 h 9306"/>
                <a:gd name="connsiteX0" fmla="*/ 9999 w 10000"/>
                <a:gd name="connsiteY0" fmla="*/ 132 h 10132"/>
                <a:gd name="connsiteX1" fmla="*/ 169 w 10000"/>
                <a:gd name="connsiteY1" fmla="*/ 6659 h 10132"/>
                <a:gd name="connsiteX2" fmla="*/ 0 w 10000"/>
                <a:gd name="connsiteY2" fmla="*/ 10132 h 10132"/>
                <a:gd name="connsiteX3" fmla="*/ 5252 w 10000"/>
                <a:gd name="connsiteY3" fmla="*/ 10132 h 10132"/>
                <a:gd name="connsiteX4" fmla="*/ 4913 w 10000"/>
                <a:gd name="connsiteY4" fmla="*/ 6659 h 10132"/>
                <a:gd name="connsiteX5" fmla="*/ 8277 w 10000"/>
                <a:gd name="connsiteY5" fmla="*/ 2321 h 10132"/>
                <a:gd name="connsiteX6" fmla="*/ 9999 w 10000"/>
                <a:gd name="connsiteY6" fmla="*/ 132 h 10132"/>
                <a:gd name="connsiteX0" fmla="*/ 9999 w 10000"/>
                <a:gd name="connsiteY0" fmla="*/ 132 h 10132"/>
                <a:gd name="connsiteX1" fmla="*/ 169 w 10000"/>
                <a:gd name="connsiteY1" fmla="*/ 6659 h 10132"/>
                <a:gd name="connsiteX2" fmla="*/ 0 w 10000"/>
                <a:gd name="connsiteY2" fmla="*/ 10132 h 10132"/>
                <a:gd name="connsiteX3" fmla="*/ 5252 w 10000"/>
                <a:gd name="connsiteY3" fmla="*/ 10132 h 10132"/>
                <a:gd name="connsiteX4" fmla="*/ 4913 w 10000"/>
                <a:gd name="connsiteY4" fmla="*/ 6659 h 10132"/>
                <a:gd name="connsiteX5" fmla="*/ 8714 w 10000"/>
                <a:gd name="connsiteY5" fmla="*/ 2527 h 10132"/>
                <a:gd name="connsiteX6" fmla="*/ 9999 w 10000"/>
                <a:gd name="connsiteY6" fmla="*/ 132 h 10132"/>
                <a:gd name="connsiteX0" fmla="*/ 9999 w 10001"/>
                <a:gd name="connsiteY0" fmla="*/ 132 h 10132"/>
                <a:gd name="connsiteX1" fmla="*/ 169 w 10001"/>
                <a:gd name="connsiteY1" fmla="*/ 6659 h 10132"/>
                <a:gd name="connsiteX2" fmla="*/ 0 w 10001"/>
                <a:gd name="connsiteY2" fmla="*/ 10132 h 10132"/>
                <a:gd name="connsiteX3" fmla="*/ 5252 w 10001"/>
                <a:gd name="connsiteY3" fmla="*/ 10132 h 10132"/>
                <a:gd name="connsiteX4" fmla="*/ 4913 w 10001"/>
                <a:gd name="connsiteY4" fmla="*/ 6659 h 10132"/>
                <a:gd name="connsiteX5" fmla="*/ 8714 w 10001"/>
                <a:gd name="connsiteY5" fmla="*/ 2527 h 10132"/>
                <a:gd name="connsiteX6" fmla="*/ 9999 w 10001"/>
                <a:gd name="connsiteY6" fmla="*/ 132 h 10132"/>
                <a:gd name="connsiteX0" fmla="*/ 9830 w 9832"/>
                <a:gd name="connsiteY0" fmla="*/ 132 h 10456"/>
                <a:gd name="connsiteX1" fmla="*/ 0 w 9832"/>
                <a:gd name="connsiteY1" fmla="*/ 6659 h 10456"/>
                <a:gd name="connsiteX2" fmla="*/ 104 w 9832"/>
                <a:gd name="connsiteY2" fmla="*/ 10358 h 10456"/>
                <a:gd name="connsiteX3" fmla="*/ 5083 w 9832"/>
                <a:gd name="connsiteY3" fmla="*/ 10132 h 10456"/>
                <a:gd name="connsiteX4" fmla="*/ 4744 w 9832"/>
                <a:gd name="connsiteY4" fmla="*/ 6659 h 10456"/>
                <a:gd name="connsiteX5" fmla="*/ 8545 w 9832"/>
                <a:gd name="connsiteY5" fmla="*/ 2527 h 10456"/>
                <a:gd name="connsiteX6" fmla="*/ 9830 w 9832"/>
                <a:gd name="connsiteY6" fmla="*/ 132 h 104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832" h="10456">
                  <a:moveTo>
                    <a:pt x="9830" y="132"/>
                  </a:moveTo>
                  <a:cubicBezTo>
                    <a:pt x="3838" y="-879"/>
                    <a:pt x="170" y="4162"/>
                    <a:pt x="0" y="6659"/>
                  </a:cubicBezTo>
                  <a:cubicBezTo>
                    <a:pt x="0" y="7636"/>
                    <a:pt x="104" y="10358"/>
                    <a:pt x="104" y="10358"/>
                  </a:cubicBezTo>
                  <a:cubicBezTo>
                    <a:pt x="1764" y="10283"/>
                    <a:pt x="4310" y="10749"/>
                    <a:pt x="5083" y="10132"/>
                  </a:cubicBezTo>
                  <a:cubicBezTo>
                    <a:pt x="5856" y="9516"/>
                    <a:pt x="4913" y="8721"/>
                    <a:pt x="4744" y="6659"/>
                  </a:cubicBezTo>
                  <a:cubicBezTo>
                    <a:pt x="4236" y="906"/>
                    <a:pt x="8545" y="2527"/>
                    <a:pt x="8545" y="2527"/>
                  </a:cubicBezTo>
                  <a:cubicBezTo>
                    <a:pt x="9116" y="1674"/>
                    <a:pt x="9887" y="1037"/>
                    <a:pt x="9830" y="132"/>
                  </a:cubicBezTo>
                  <a:close/>
                </a:path>
              </a:pathLst>
            </a:custGeom>
            <a:grpFill/>
            <a:ln>
              <a:noFill/>
            </a:ln>
            <a:scene3d>
              <a:camera prst="orthographicFront"/>
              <a:lightRig rig="threePt" dir="t"/>
            </a:scene3d>
            <a:sp3d/>
            <a:extLst/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</a:endParaRPr>
            </a:p>
          </p:txBody>
        </p:sp>
        <p:grpSp>
          <p:nvGrpSpPr>
            <p:cNvPr id="191" name="Group 190"/>
            <p:cNvGrpSpPr/>
            <p:nvPr/>
          </p:nvGrpSpPr>
          <p:grpSpPr>
            <a:xfrm flipH="1">
              <a:off x="5325745" y="2652277"/>
              <a:ext cx="3862876" cy="4931229"/>
              <a:chOff x="5123454" y="1084219"/>
              <a:chExt cx="3862876" cy="4931229"/>
            </a:xfrm>
            <a:grpFill/>
          </p:grpSpPr>
          <p:grpSp>
            <p:nvGrpSpPr>
              <p:cNvPr id="203" name="Group 202"/>
              <p:cNvGrpSpPr/>
              <p:nvPr/>
            </p:nvGrpSpPr>
            <p:grpSpPr>
              <a:xfrm>
                <a:off x="7249819" y="1084219"/>
                <a:ext cx="1736511" cy="4931229"/>
                <a:chOff x="3210929" y="1262742"/>
                <a:chExt cx="1736511" cy="4931229"/>
              </a:xfrm>
              <a:grpFill/>
            </p:grpSpPr>
            <p:sp>
              <p:nvSpPr>
                <p:cNvPr id="205" name="Freeform 19"/>
                <p:cNvSpPr>
                  <a:spLocks/>
                </p:cNvSpPr>
                <p:nvPr/>
              </p:nvSpPr>
              <p:spPr bwMode="auto">
                <a:xfrm>
                  <a:off x="4204535" y="1603144"/>
                  <a:ext cx="174801" cy="471503"/>
                </a:xfrm>
                <a:custGeom>
                  <a:avLst/>
                  <a:gdLst>
                    <a:gd name="T0" fmla="*/ 80 w 152"/>
                    <a:gd name="T1" fmla="*/ 2 h 410"/>
                    <a:gd name="T2" fmla="*/ 80 w 152"/>
                    <a:gd name="T3" fmla="*/ 2 h 410"/>
                    <a:gd name="T4" fmla="*/ 84 w 152"/>
                    <a:gd name="T5" fmla="*/ 10 h 410"/>
                    <a:gd name="T6" fmla="*/ 100 w 152"/>
                    <a:gd name="T7" fmla="*/ 32 h 410"/>
                    <a:gd name="T8" fmla="*/ 118 w 152"/>
                    <a:gd name="T9" fmla="*/ 66 h 410"/>
                    <a:gd name="T10" fmla="*/ 128 w 152"/>
                    <a:gd name="T11" fmla="*/ 88 h 410"/>
                    <a:gd name="T12" fmla="*/ 136 w 152"/>
                    <a:gd name="T13" fmla="*/ 112 h 410"/>
                    <a:gd name="T14" fmla="*/ 144 w 152"/>
                    <a:gd name="T15" fmla="*/ 138 h 410"/>
                    <a:gd name="T16" fmla="*/ 150 w 152"/>
                    <a:gd name="T17" fmla="*/ 168 h 410"/>
                    <a:gd name="T18" fmla="*/ 152 w 152"/>
                    <a:gd name="T19" fmla="*/ 198 h 410"/>
                    <a:gd name="T20" fmla="*/ 152 w 152"/>
                    <a:gd name="T21" fmla="*/ 230 h 410"/>
                    <a:gd name="T22" fmla="*/ 148 w 152"/>
                    <a:gd name="T23" fmla="*/ 264 h 410"/>
                    <a:gd name="T24" fmla="*/ 138 w 152"/>
                    <a:gd name="T25" fmla="*/ 298 h 410"/>
                    <a:gd name="T26" fmla="*/ 124 w 152"/>
                    <a:gd name="T27" fmla="*/ 334 h 410"/>
                    <a:gd name="T28" fmla="*/ 116 w 152"/>
                    <a:gd name="T29" fmla="*/ 352 h 410"/>
                    <a:gd name="T30" fmla="*/ 106 w 152"/>
                    <a:gd name="T31" fmla="*/ 370 h 410"/>
                    <a:gd name="T32" fmla="*/ 106 w 152"/>
                    <a:gd name="T33" fmla="*/ 370 h 410"/>
                    <a:gd name="T34" fmla="*/ 96 w 152"/>
                    <a:gd name="T35" fmla="*/ 386 h 410"/>
                    <a:gd name="T36" fmla="*/ 84 w 152"/>
                    <a:gd name="T37" fmla="*/ 398 h 410"/>
                    <a:gd name="T38" fmla="*/ 74 w 152"/>
                    <a:gd name="T39" fmla="*/ 406 h 410"/>
                    <a:gd name="T40" fmla="*/ 66 w 152"/>
                    <a:gd name="T41" fmla="*/ 408 h 410"/>
                    <a:gd name="T42" fmla="*/ 56 w 152"/>
                    <a:gd name="T43" fmla="*/ 410 h 410"/>
                    <a:gd name="T44" fmla="*/ 48 w 152"/>
                    <a:gd name="T45" fmla="*/ 406 h 410"/>
                    <a:gd name="T46" fmla="*/ 42 w 152"/>
                    <a:gd name="T47" fmla="*/ 400 h 410"/>
                    <a:gd name="T48" fmla="*/ 34 w 152"/>
                    <a:gd name="T49" fmla="*/ 390 h 410"/>
                    <a:gd name="T50" fmla="*/ 28 w 152"/>
                    <a:gd name="T51" fmla="*/ 380 h 410"/>
                    <a:gd name="T52" fmla="*/ 22 w 152"/>
                    <a:gd name="T53" fmla="*/ 366 h 410"/>
                    <a:gd name="T54" fmla="*/ 12 w 152"/>
                    <a:gd name="T55" fmla="*/ 332 h 410"/>
                    <a:gd name="T56" fmla="*/ 6 w 152"/>
                    <a:gd name="T57" fmla="*/ 292 h 410"/>
                    <a:gd name="T58" fmla="*/ 0 w 152"/>
                    <a:gd name="T59" fmla="*/ 250 h 410"/>
                    <a:gd name="T60" fmla="*/ 0 w 152"/>
                    <a:gd name="T61" fmla="*/ 204 h 410"/>
                    <a:gd name="T62" fmla="*/ 0 w 152"/>
                    <a:gd name="T63" fmla="*/ 158 h 410"/>
                    <a:gd name="T64" fmla="*/ 6 w 152"/>
                    <a:gd name="T65" fmla="*/ 114 h 410"/>
                    <a:gd name="T66" fmla="*/ 14 w 152"/>
                    <a:gd name="T67" fmla="*/ 76 h 410"/>
                    <a:gd name="T68" fmla="*/ 18 w 152"/>
                    <a:gd name="T69" fmla="*/ 58 h 410"/>
                    <a:gd name="T70" fmla="*/ 24 w 152"/>
                    <a:gd name="T71" fmla="*/ 42 h 410"/>
                    <a:gd name="T72" fmla="*/ 32 w 152"/>
                    <a:gd name="T73" fmla="*/ 30 h 410"/>
                    <a:gd name="T74" fmla="*/ 38 w 152"/>
                    <a:gd name="T75" fmla="*/ 18 h 410"/>
                    <a:gd name="T76" fmla="*/ 48 w 152"/>
                    <a:gd name="T77" fmla="*/ 10 h 410"/>
                    <a:gd name="T78" fmla="*/ 58 w 152"/>
                    <a:gd name="T79" fmla="*/ 4 h 410"/>
                    <a:gd name="T80" fmla="*/ 68 w 152"/>
                    <a:gd name="T81" fmla="*/ 0 h 410"/>
                    <a:gd name="T82" fmla="*/ 80 w 152"/>
                    <a:gd name="T83" fmla="*/ 2 h 4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152" h="410">
                      <a:moveTo>
                        <a:pt x="80" y="2"/>
                      </a:moveTo>
                      <a:lnTo>
                        <a:pt x="80" y="2"/>
                      </a:lnTo>
                      <a:lnTo>
                        <a:pt x="84" y="10"/>
                      </a:lnTo>
                      <a:lnTo>
                        <a:pt x="100" y="32"/>
                      </a:lnTo>
                      <a:lnTo>
                        <a:pt x="118" y="66"/>
                      </a:lnTo>
                      <a:lnTo>
                        <a:pt x="128" y="88"/>
                      </a:lnTo>
                      <a:lnTo>
                        <a:pt x="136" y="112"/>
                      </a:lnTo>
                      <a:lnTo>
                        <a:pt x="144" y="138"/>
                      </a:lnTo>
                      <a:lnTo>
                        <a:pt x="150" y="168"/>
                      </a:lnTo>
                      <a:lnTo>
                        <a:pt x="152" y="198"/>
                      </a:lnTo>
                      <a:lnTo>
                        <a:pt x="152" y="230"/>
                      </a:lnTo>
                      <a:lnTo>
                        <a:pt x="148" y="264"/>
                      </a:lnTo>
                      <a:lnTo>
                        <a:pt x="138" y="298"/>
                      </a:lnTo>
                      <a:lnTo>
                        <a:pt x="124" y="334"/>
                      </a:lnTo>
                      <a:lnTo>
                        <a:pt x="116" y="352"/>
                      </a:lnTo>
                      <a:lnTo>
                        <a:pt x="106" y="370"/>
                      </a:lnTo>
                      <a:lnTo>
                        <a:pt x="106" y="370"/>
                      </a:lnTo>
                      <a:lnTo>
                        <a:pt x="96" y="386"/>
                      </a:lnTo>
                      <a:lnTo>
                        <a:pt x="84" y="398"/>
                      </a:lnTo>
                      <a:lnTo>
                        <a:pt x="74" y="406"/>
                      </a:lnTo>
                      <a:lnTo>
                        <a:pt x="66" y="408"/>
                      </a:lnTo>
                      <a:lnTo>
                        <a:pt x="56" y="410"/>
                      </a:lnTo>
                      <a:lnTo>
                        <a:pt x="48" y="406"/>
                      </a:lnTo>
                      <a:lnTo>
                        <a:pt x="42" y="400"/>
                      </a:lnTo>
                      <a:lnTo>
                        <a:pt x="34" y="390"/>
                      </a:lnTo>
                      <a:lnTo>
                        <a:pt x="28" y="380"/>
                      </a:lnTo>
                      <a:lnTo>
                        <a:pt x="22" y="366"/>
                      </a:lnTo>
                      <a:lnTo>
                        <a:pt x="12" y="332"/>
                      </a:lnTo>
                      <a:lnTo>
                        <a:pt x="6" y="292"/>
                      </a:lnTo>
                      <a:lnTo>
                        <a:pt x="0" y="250"/>
                      </a:lnTo>
                      <a:lnTo>
                        <a:pt x="0" y="204"/>
                      </a:lnTo>
                      <a:lnTo>
                        <a:pt x="0" y="158"/>
                      </a:lnTo>
                      <a:lnTo>
                        <a:pt x="6" y="114"/>
                      </a:lnTo>
                      <a:lnTo>
                        <a:pt x="14" y="76"/>
                      </a:lnTo>
                      <a:lnTo>
                        <a:pt x="18" y="58"/>
                      </a:lnTo>
                      <a:lnTo>
                        <a:pt x="24" y="42"/>
                      </a:lnTo>
                      <a:lnTo>
                        <a:pt x="32" y="30"/>
                      </a:lnTo>
                      <a:lnTo>
                        <a:pt x="38" y="18"/>
                      </a:lnTo>
                      <a:lnTo>
                        <a:pt x="48" y="10"/>
                      </a:lnTo>
                      <a:lnTo>
                        <a:pt x="58" y="4"/>
                      </a:lnTo>
                      <a:lnTo>
                        <a:pt x="68" y="0"/>
                      </a:lnTo>
                      <a:lnTo>
                        <a:pt x="80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scene3d>
                  <a:camera prst="orthographicFront"/>
                  <a:lightRig rig="threePt" dir="t"/>
                </a:scene3d>
                <a:sp3d/>
                <a:extLst/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AU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Montserrat Light"/>
                  </a:endParaRPr>
                </a:p>
              </p:txBody>
            </p:sp>
            <p:sp>
              <p:nvSpPr>
                <p:cNvPr id="206" name="Freeform 20"/>
                <p:cNvSpPr>
                  <a:spLocks/>
                </p:cNvSpPr>
                <p:nvPr/>
              </p:nvSpPr>
              <p:spPr bwMode="auto">
                <a:xfrm>
                  <a:off x="4204535" y="1603144"/>
                  <a:ext cx="174801" cy="471503"/>
                </a:xfrm>
                <a:custGeom>
                  <a:avLst/>
                  <a:gdLst>
                    <a:gd name="T0" fmla="*/ 80 w 152"/>
                    <a:gd name="T1" fmla="*/ 2 h 410"/>
                    <a:gd name="T2" fmla="*/ 80 w 152"/>
                    <a:gd name="T3" fmla="*/ 2 h 410"/>
                    <a:gd name="T4" fmla="*/ 84 w 152"/>
                    <a:gd name="T5" fmla="*/ 10 h 410"/>
                    <a:gd name="T6" fmla="*/ 100 w 152"/>
                    <a:gd name="T7" fmla="*/ 32 h 410"/>
                    <a:gd name="T8" fmla="*/ 118 w 152"/>
                    <a:gd name="T9" fmla="*/ 66 h 410"/>
                    <a:gd name="T10" fmla="*/ 128 w 152"/>
                    <a:gd name="T11" fmla="*/ 88 h 410"/>
                    <a:gd name="T12" fmla="*/ 136 w 152"/>
                    <a:gd name="T13" fmla="*/ 112 h 410"/>
                    <a:gd name="T14" fmla="*/ 144 w 152"/>
                    <a:gd name="T15" fmla="*/ 138 h 410"/>
                    <a:gd name="T16" fmla="*/ 150 w 152"/>
                    <a:gd name="T17" fmla="*/ 168 h 410"/>
                    <a:gd name="T18" fmla="*/ 152 w 152"/>
                    <a:gd name="T19" fmla="*/ 198 h 410"/>
                    <a:gd name="T20" fmla="*/ 152 w 152"/>
                    <a:gd name="T21" fmla="*/ 230 h 410"/>
                    <a:gd name="T22" fmla="*/ 148 w 152"/>
                    <a:gd name="T23" fmla="*/ 264 h 410"/>
                    <a:gd name="T24" fmla="*/ 138 w 152"/>
                    <a:gd name="T25" fmla="*/ 298 h 410"/>
                    <a:gd name="T26" fmla="*/ 124 w 152"/>
                    <a:gd name="T27" fmla="*/ 334 h 410"/>
                    <a:gd name="T28" fmla="*/ 116 w 152"/>
                    <a:gd name="T29" fmla="*/ 352 h 410"/>
                    <a:gd name="T30" fmla="*/ 106 w 152"/>
                    <a:gd name="T31" fmla="*/ 370 h 410"/>
                    <a:gd name="T32" fmla="*/ 106 w 152"/>
                    <a:gd name="T33" fmla="*/ 370 h 410"/>
                    <a:gd name="T34" fmla="*/ 96 w 152"/>
                    <a:gd name="T35" fmla="*/ 386 h 410"/>
                    <a:gd name="T36" fmla="*/ 84 w 152"/>
                    <a:gd name="T37" fmla="*/ 398 h 410"/>
                    <a:gd name="T38" fmla="*/ 74 w 152"/>
                    <a:gd name="T39" fmla="*/ 406 h 410"/>
                    <a:gd name="T40" fmla="*/ 66 w 152"/>
                    <a:gd name="T41" fmla="*/ 408 h 410"/>
                    <a:gd name="T42" fmla="*/ 56 w 152"/>
                    <a:gd name="T43" fmla="*/ 410 h 410"/>
                    <a:gd name="T44" fmla="*/ 48 w 152"/>
                    <a:gd name="T45" fmla="*/ 406 h 410"/>
                    <a:gd name="T46" fmla="*/ 42 w 152"/>
                    <a:gd name="T47" fmla="*/ 400 h 410"/>
                    <a:gd name="T48" fmla="*/ 34 w 152"/>
                    <a:gd name="T49" fmla="*/ 390 h 410"/>
                    <a:gd name="T50" fmla="*/ 28 w 152"/>
                    <a:gd name="T51" fmla="*/ 380 h 410"/>
                    <a:gd name="T52" fmla="*/ 22 w 152"/>
                    <a:gd name="T53" fmla="*/ 366 h 410"/>
                    <a:gd name="T54" fmla="*/ 12 w 152"/>
                    <a:gd name="T55" fmla="*/ 332 h 410"/>
                    <a:gd name="T56" fmla="*/ 6 w 152"/>
                    <a:gd name="T57" fmla="*/ 292 h 410"/>
                    <a:gd name="T58" fmla="*/ 0 w 152"/>
                    <a:gd name="T59" fmla="*/ 250 h 410"/>
                    <a:gd name="T60" fmla="*/ 0 w 152"/>
                    <a:gd name="T61" fmla="*/ 204 h 410"/>
                    <a:gd name="T62" fmla="*/ 0 w 152"/>
                    <a:gd name="T63" fmla="*/ 158 h 410"/>
                    <a:gd name="T64" fmla="*/ 6 w 152"/>
                    <a:gd name="T65" fmla="*/ 114 h 410"/>
                    <a:gd name="T66" fmla="*/ 14 w 152"/>
                    <a:gd name="T67" fmla="*/ 76 h 410"/>
                    <a:gd name="T68" fmla="*/ 18 w 152"/>
                    <a:gd name="T69" fmla="*/ 58 h 410"/>
                    <a:gd name="T70" fmla="*/ 24 w 152"/>
                    <a:gd name="T71" fmla="*/ 42 h 410"/>
                    <a:gd name="T72" fmla="*/ 32 w 152"/>
                    <a:gd name="T73" fmla="*/ 30 h 410"/>
                    <a:gd name="T74" fmla="*/ 38 w 152"/>
                    <a:gd name="T75" fmla="*/ 18 h 410"/>
                    <a:gd name="T76" fmla="*/ 48 w 152"/>
                    <a:gd name="T77" fmla="*/ 10 h 410"/>
                    <a:gd name="T78" fmla="*/ 58 w 152"/>
                    <a:gd name="T79" fmla="*/ 4 h 410"/>
                    <a:gd name="T80" fmla="*/ 68 w 152"/>
                    <a:gd name="T81" fmla="*/ 0 h 410"/>
                    <a:gd name="T82" fmla="*/ 80 w 152"/>
                    <a:gd name="T83" fmla="*/ 2 h 4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152" h="410">
                      <a:moveTo>
                        <a:pt x="80" y="2"/>
                      </a:moveTo>
                      <a:lnTo>
                        <a:pt x="80" y="2"/>
                      </a:lnTo>
                      <a:lnTo>
                        <a:pt x="84" y="10"/>
                      </a:lnTo>
                      <a:lnTo>
                        <a:pt x="100" y="32"/>
                      </a:lnTo>
                      <a:lnTo>
                        <a:pt x="118" y="66"/>
                      </a:lnTo>
                      <a:lnTo>
                        <a:pt x="128" y="88"/>
                      </a:lnTo>
                      <a:lnTo>
                        <a:pt x="136" y="112"/>
                      </a:lnTo>
                      <a:lnTo>
                        <a:pt x="144" y="138"/>
                      </a:lnTo>
                      <a:lnTo>
                        <a:pt x="150" y="168"/>
                      </a:lnTo>
                      <a:lnTo>
                        <a:pt x="152" y="198"/>
                      </a:lnTo>
                      <a:lnTo>
                        <a:pt x="152" y="230"/>
                      </a:lnTo>
                      <a:lnTo>
                        <a:pt x="148" y="264"/>
                      </a:lnTo>
                      <a:lnTo>
                        <a:pt x="138" y="298"/>
                      </a:lnTo>
                      <a:lnTo>
                        <a:pt x="124" y="334"/>
                      </a:lnTo>
                      <a:lnTo>
                        <a:pt x="116" y="352"/>
                      </a:lnTo>
                      <a:lnTo>
                        <a:pt x="106" y="370"/>
                      </a:lnTo>
                      <a:lnTo>
                        <a:pt x="106" y="370"/>
                      </a:lnTo>
                      <a:lnTo>
                        <a:pt x="96" y="386"/>
                      </a:lnTo>
                      <a:lnTo>
                        <a:pt x="84" y="398"/>
                      </a:lnTo>
                      <a:lnTo>
                        <a:pt x="74" y="406"/>
                      </a:lnTo>
                      <a:lnTo>
                        <a:pt x="66" y="408"/>
                      </a:lnTo>
                      <a:lnTo>
                        <a:pt x="56" y="410"/>
                      </a:lnTo>
                      <a:lnTo>
                        <a:pt x="48" y="406"/>
                      </a:lnTo>
                      <a:lnTo>
                        <a:pt x="42" y="400"/>
                      </a:lnTo>
                      <a:lnTo>
                        <a:pt x="34" y="390"/>
                      </a:lnTo>
                      <a:lnTo>
                        <a:pt x="28" y="380"/>
                      </a:lnTo>
                      <a:lnTo>
                        <a:pt x="22" y="366"/>
                      </a:lnTo>
                      <a:lnTo>
                        <a:pt x="12" y="332"/>
                      </a:lnTo>
                      <a:lnTo>
                        <a:pt x="6" y="292"/>
                      </a:lnTo>
                      <a:lnTo>
                        <a:pt x="0" y="250"/>
                      </a:lnTo>
                      <a:lnTo>
                        <a:pt x="0" y="204"/>
                      </a:lnTo>
                      <a:lnTo>
                        <a:pt x="0" y="158"/>
                      </a:lnTo>
                      <a:lnTo>
                        <a:pt x="6" y="114"/>
                      </a:lnTo>
                      <a:lnTo>
                        <a:pt x="14" y="76"/>
                      </a:lnTo>
                      <a:lnTo>
                        <a:pt x="18" y="58"/>
                      </a:lnTo>
                      <a:lnTo>
                        <a:pt x="24" y="42"/>
                      </a:lnTo>
                      <a:lnTo>
                        <a:pt x="32" y="30"/>
                      </a:lnTo>
                      <a:lnTo>
                        <a:pt x="38" y="18"/>
                      </a:lnTo>
                      <a:lnTo>
                        <a:pt x="48" y="10"/>
                      </a:lnTo>
                      <a:lnTo>
                        <a:pt x="58" y="4"/>
                      </a:lnTo>
                      <a:lnTo>
                        <a:pt x="68" y="0"/>
                      </a:lnTo>
                      <a:lnTo>
                        <a:pt x="80" y="2"/>
                      </a:lnTo>
                    </a:path>
                  </a:pathLst>
                </a:custGeom>
                <a:grpFill/>
                <a:ln>
                  <a:noFill/>
                </a:ln>
                <a:scene3d>
                  <a:camera prst="orthographicFront"/>
                  <a:lightRig rig="threePt" dir="t"/>
                </a:scene3d>
                <a:sp3d/>
                <a:extLst/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AU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Montserrat Light"/>
                  </a:endParaRPr>
                </a:p>
              </p:txBody>
            </p:sp>
            <p:sp>
              <p:nvSpPr>
                <p:cNvPr id="207" name="Freeform 21"/>
                <p:cNvSpPr>
                  <a:spLocks/>
                </p:cNvSpPr>
                <p:nvPr/>
              </p:nvSpPr>
              <p:spPr bwMode="auto">
                <a:xfrm>
                  <a:off x="3629532" y="1545644"/>
                  <a:ext cx="775105" cy="1076406"/>
                </a:xfrm>
                <a:custGeom>
                  <a:avLst/>
                  <a:gdLst>
                    <a:gd name="T0" fmla="*/ 556 w 674"/>
                    <a:gd name="T1" fmla="*/ 106 h 936"/>
                    <a:gd name="T2" fmla="*/ 598 w 674"/>
                    <a:gd name="T3" fmla="*/ 256 h 936"/>
                    <a:gd name="T4" fmla="*/ 646 w 674"/>
                    <a:gd name="T5" fmla="*/ 458 h 936"/>
                    <a:gd name="T6" fmla="*/ 664 w 674"/>
                    <a:gd name="T7" fmla="*/ 564 h 936"/>
                    <a:gd name="T8" fmla="*/ 674 w 674"/>
                    <a:gd name="T9" fmla="*/ 664 h 936"/>
                    <a:gd name="T10" fmla="*/ 672 w 674"/>
                    <a:gd name="T11" fmla="*/ 750 h 936"/>
                    <a:gd name="T12" fmla="*/ 670 w 674"/>
                    <a:gd name="T13" fmla="*/ 768 h 936"/>
                    <a:gd name="T14" fmla="*/ 656 w 674"/>
                    <a:gd name="T15" fmla="*/ 802 h 936"/>
                    <a:gd name="T16" fmla="*/ 638 w 674"/>
                    <a:gd name="T17" fmla="*/ 832 h 936"/>
                    <a:gd name="T18" fmla="*/ 612 w 674"/>
                    <a:gd name="T19" fmla="*/ 858 h 936"/>
                    <a:gd name="T20" fmla="*/ 580 w 674"/>
                    <a:gd name="T21" fmla="*/ 880 h 936"/>
                    <a:gd name="T22" fmla="*/ 526 w 674"/>
                    <a:gd name="T23" fmla="*/ 906 h 936"/>
                    <a:gd name="T24" fmla="*/ 444 w 674"/>
                    <a:gd name="T25" fmla="*/ 928 h 936"/>
                    <a:gd name="T26" fmla="*/ 360 w 674"/>
                    <a:gd name="T27" fmla="*/ 936 h 936"/>
                    <a:gd name="T28" fmla="*/ 280 w 674"/>
                    <a:gd name="T29" fmla="*/ 934 h 936"/>
                    <a:gd name="T30" fmla="*/ 214 w 674"/>
                    <a:gd name="T31" fmla="*/ 920 h 936"/>
                    <a:gd name="T32" fmla="*/ 178 w 674"/>
                    <a:gd name="T33" fmla="*/ 904 h 936"/>
                    <a:gd name="T34" fmla="*/ 170 w 674"/>
                    <a:gd name="T35" fmla="*/ 896 h 936"/>
                    <a:gd name="T36" fmla="*/ 138 w 674"/>
                    <a:gd name="T37" fmla="*/ 860 h 936"/>
                    <a:gd name="T38" fmla="*/ 110 w 674"/>
                    <a:gd name="T39" fmla="*/ 810 h 936"/>
                    <a:gd name="T40" fmla="*/ 84 w 674"/>
                    <a:gd name="T41" fmla="*/ 750 h 936"/>
                    <a:gd name="T42" fmla="*/ 46 w 674"/>
                    <a:gd name="T43" fmla="*/ 632 h 936"/>
                    <a:gd name="T44" fmla="*/ 22 w 674"/>
                    <a:gd name="T45" fmla="*/ 540 h 936"/>
                    <a:gd name="T46" fmla="*/ 12 w 674"/>
                    <a:gd name="T47" fmla="*/ 482 h 936"/>
                    <a:gd name="T48" fmla="*/ 0 w 674"/>
                    <a:gd name="T49" fmla="*/ 348 h 936"/>
                    <a:gd name="T50" fmla="*/ 0 w 674"/>
                    <a:gd name="T51" fmla="*/ 272 h 936"/>
                    <a:gd name="T52" fmla="*/ 8 w 674"/>
                    <a:gd name="T53" fmla="*/ 198 h 936"/>
                    <a:gd name="T54" fmla="*/ 28 w 674"/>
                    <a:gd name="T55" fmla="*/ 134 h 936"/>
                    <a:gd name="T56" fmla="*/ 42 w 674"/>
                    <a:gd name="T57" fmla="*/ 110 h 936"/>
                    <a:gd name="T58" fmla="*/ 60 w 674"/>
                    <a:gd name="T59" fmla="*/ 90 h 936"/>
                    <a:gd name="T60" fmla="*/ 82 w 674"/>
                    <a:gd name="T61" fmla="*/ 72 h 936"/>
                    <a:gd name="T62" fmla="*/ 140 w 674"/>
                    <a:gd name="T63" fmla="*/ 42 h 936"/>
                    <a:gd name="T64" fmla="*/ 208 w 674"/>
                    <a:gd name="T65" fmla="*/ 20 h 936"/>
                    <a:gd name="T66" fmla="*/ 282 w 674"/>
                    <a:gd name="T67" fmla="*/ 4 h 936"/>
                    <a:gd name="T68" fmla="*/ 356 w 674"/>
                    <a:gd name="T69" fmla="*/ 0 h 936"/>
                    <a:gd name="T70" fmla="*/ 428 w 674"/>
                    <a:gd name="T71" fmla="*/ 10 h 936"/>
                    <a:gd name="T72" fmla="*/ 476 w 674"/>
                    <a:gd name="T73" fmla="*/ 26 h 936"/>
                    <a:gd name="T74" fmla="*/ 504 w 674"/>
                    <a:gd name="T75" fmla="*/ 42 h 936"/>
                    <a:gd name="T76" fmla="*/ 528 w 674"/>
                    <a:gd name="T77" fmla="*/ 64 h 936"/>
                    <a:gd name="T78" fmla="*/ 548 w 674"/>
                    <a:gd name="T79" fmla="*/ 90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</a:cxnLst>
                  <a:rect l="0" t="0" r="r" b="b"/>
                  <a:pathLst>
                    <a:path w="674" h="936">
                      <a:moveTo>
                        <a:pt x="556" y="106"/>
                      </a:moveTo>
                      <a:lnTo>
                        <a:pt x="556" y="106"/>
                      </a:lnTo>
                      <a:lnTo>
                        <a:pt x="578" y="178"/>
                      </a:lnTo>
                      <a:lnTo>
                        <a:pt x="598" y="256"/>
                      </a:lnTo>
                      <a:lnTo>
                        <a:pt x="622" y="352"/>
                      </a:lnTo>
                      <a:lnTo>
                        <a:pt x="646" y="458"/>
                      </a:lnTo>
                      <a:lnTo>
                        <a:pt x="656" y="510"/>
                      </a:lnTo>
                      <a:lnTo>
                        <a:pt x="664" y="564"/>
                      </a:lnTo>
                      <a:lnTo>
                        <a:pt x="670" y="616"/>
                      </a:lnTo>
                      <a:lnTo>
                        <a:pt x="674" y="664"/>
                      </a:lnTo>
                      <a:lnTo>
                        <a:pt x="674" y="710"/>
                      </a:lnTo>
                      <a:lnTo>
                        <a:pt x="672" y="750"/>
                      </a:lnTo>
                      <a:lnTo>
                        <a:pt x="672" y="750"/>
                      </a:lnTo>
                      <a:lnTo>
                        <a:pt x="670" y="768"/>
                      </a:lnTo>
                      <a:lnTo>
                        <a:pt x="664" y="786"/>
                      </a:lnTo>
                      <a:lnTo>
                        <a:pt x="656" y="802"/>
                      </a:lnTo>
                      <a:lnTo>
                        <a:pt x="648" y="818"/>
                      </a:lnTo>
                      <a:lnTo>
                        <a:pt x="638" y="832"/>
                      </a:lnTo>
                      <a:lnTo>
                        <a:pt x="624" y="846"/>
                      </a:lnTo>
                      <a:lnTo>
                        <a:pt x="612" y="858"/>
                      </a:lnTo>
                      <a:lnTo>
                        <a:pt x="596" y="870"/>
                      </a:lnTo>
                      <a:lnTo>
                        <a:pt x="580" y="880"/>
                      </a:lnTo>
                      <a:lnTo>
                        <a:pt x="562" y="890"/>
                      </a:lnTo>
                      <a:lnTo>
                        <a:pt x="526" y="906"/>
                      </a:lnTo>
                      <a:lnTo>
                        <a:pt x="486" y="918"/>
                      </a:lnTo>
                      <a:lnTo>
                        <a:pt x="444" y="928"/>
                      </a:lnTo>
                      <a:lnTo>
                        <a:pt x="402" y="934"/>
                      </a:lnTo>
                      <a:lnTo>
                        <a:pt x="360" y="936"/>
                      </a:lnTo>
                      <a:lnTo>
                        <a:pt x="320" y="936"/>
                      </a:lnTo>
                      <a:lnTo>
                        <a:pt x="280" y="934"/>
                      </a:lnTo>
                      <a:lnTo>
                        <a:pt x="246" y="928"/>
                      </a:lnTo>
                      <a:lnTo>
                        <a:pt x="214" y="920"/>
                      </a:lnTo>
                      <a:lnTo>
                        <a:pt x="188" y="910"/>
                      </a:lnTo>
                      <a:lnTo>
                        <a:pt x="178" y="904"/>
                      </a:lnTo>
                      <a:lnTo>
                        <a:pt x="170" y="896"/>
                      </a:lnTo>
                      <a:lnTo>
                        <a:pt x="170" y="896"/>
                      </a:lnTo>
                      <a:lnTo>
                        <a:pt x="154" y="880"/>
                      </a:lnTo>
                      <a:lnTo>
                        <a:pt x="138" y="860"/>
                      </a:lnTo>
                      <a:lnTo>
                        <a:pt x="124" y="836"/>
                      </a:lnTo>
                      <a:lnTo>
                        <a:pt x="110" y="810"/>
                      </a:lnTo>
                      <a:lnTo>
                        <a:pt x="96" y="780"/>
                      </a:lnTo>
                      <a:lnTo>
                        <a:pt x="84" y="750"/>
                      </a:lnTo>
                      <a:lnTo>
                        <a:pt x="64" y="690"/>
                      </a:lnTo>
                      <a:lnTo>
                        <a:pt x="46" y="632"/>
                      </a:lnTo>
                      <a:lnTo>
                        <a:pt x="34" y="586"/>
                      </a:lnTo>
                      <a:lnTo>
                        <a:pt x="22" y="540"/>
                      </a:lnTo>
                      <a:lnTo>
                        <a:pt x="22" y="540"/>
                      </a:lnTo>
                      <a:lnTo>
                        <a:pt x="12" y="482"/>
                      </a:lnTo>
                      <a:lnTo>
                        <a:pt x="6" y="422"/>
                      </a:lnTo>
                      <a:lnTo>
                        <a:pt x="0" y="348"/>
                      </a:lnTo>
                      <a:lnTo>
                        <a:pt x="0" y="310"/>
                      </a:lnTo>
                      <a:lnTo>
                        <a:pt x="0" y="272"/>
                      </a:lnTo>
                      <a:lnTo>
                        <a:pt x="4" y="234"/>
                      </a:lnTo>
                      <a:lnTo>
                        <a:pt x="8" y="198"/>
                      </a:lnTo>
                      <a:lnTo>
                        <a:pt x="16" y="164"/>
                      </a:lnTo>
                      <a:lnTo>
                        <a:pt x="28" y="134"/>
                      </a:lnTo>
                      <a:lnTo>
                        <a:pt x="34" y="122"/>
                      </a:lnTo>
                      <a:lnTo>
                        <a:pt x="42" y="110"/>
                      </a:lnTo>
                      <a:lnTo>
                        <a:pt x="50" y="98"/>
                      </a:lnTo>
                      <a:lnTo>
                        <a:pt x="60" y="90"/>
                      </a:lnTo>
                      <a:lnTo>
                        <a:pt x="60" y="90"/>
                      </a:lnTo>
                      <a:lnTo>
                        <a:pt x="82" y="72"/>
                      </a:lnTo>
                      <a:lnTo>
                        <a:pt x="110" y="58"/>
                      </a:lnTo>
                      <a:lnTo>
                        <a:pt x="140" y="42"/>
                      </a:lnTo>
                      <a:lnTo>
                        <a:pt x="172" y="30"/>
                      </a:lnTo>
                      <a:lnTo>
                        <a:pt x="208" y="20"/>
                      </a:lnTo>
                      <a:lnTo>
                        <a:pt x="244" y="10"/>
                      </a:lnTo>
                      <a:lnTo>
                        <a:pt x="282" y="4"/>
                      </a:lnTo>
                      <a:lnTo>
                        <a:pt x="320" y="0"/>
                      </a:lnTo>
                      <a:lnTo>
                        <a:pt x="356" y="0"/>
                      </a:lnTo>
                      <a:lnTo>
                        <a:pt x="394" y="2"/>
                      </a:lnTo>
                      <a:lnTo>
                        <a:pt x="428" y="10"/>
                      </a:lnTo>
                      <a:lnTo>
                        <a:pt x="460" y="20"/>
                      </a:lnTo>
                      <a:lnTo>
                        <a:pt x="476" y="26"/>
                      </a:lnTo>
                      <a:lnTo>
                        <a:pt x="490" y="34"/>
                      </a:lnTo>
                      <a:lnTo>
                        <a:pt x="504" y="42"/>
                      </a:lnTo>
                      <a:lnTo>
                        <a:pt x="516" y="54"/>
                      </a:lnTo>
                      <a:lnTo>
                        <a:pt x="528" y="64"/>
                      </a:lnTo>
                      <a:lnTo>
                        <a:pt x="538" y="76"/>
                      </a:lnTo>
                      <a:lnTo>
                        <a:pt x="548" y="90"/>
                      </a:lnTo>
                      <a:lnTo>
                        <a:pt x="556" y="10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scene3d>
                  <a:camera prst="orthographicFront"/>
                  <a:lightRig rig="threePt" dir="t"/>
                </a:scene3d>
                <a:sp3d/>
                <a:extLst/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AU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Montserrat Light"/>
                  </a:endParaRPr>
                </a:p>
              </p:txBody>
            </p:sp>
            <p:sp>
              <p:nvSpPr>
                <p:cNvPr id="208" name="Freeform 22"/>
                <p:cNvSpPr>
                  <a:spLocks/>
                </p:cNvSpPr>
                <p:nvPr/>
              </p:nvSpPr>
              <p:spPr bwMode="auto">
                <a:xfrm>
                  <a:off x="3629532" y="1545644"/>
                  <a:ext cx="775105" cy="1076406"/>
                </a:xfrm>
                <a:custGeom>
                  <a:avLst/>
                  <a:gdLst>
                    <a:gd name="T0" fmla="*/ 556 w 674"/>
                    <a:gd name="T1" fmla="*/ 106 h 936"/>
                    <a:gd name="T2" fmla="*/ 598 w 674"/>
                    <a:gd name="T3" fmla="*/ 256 h 936"/>
                    <a:gd name="T4" fmla="*/ 646 w 674"/>
                    <a:gd name="T5" fmla="*/ 458 h 936"/>
                    <a:gd name="T6" fmla="*/ 664 w 674"/>
                    <a:gd name="T7" fmla="*/ 564 h 936"/>
                    <a:gd name="T8" fmla="*/ 674 w 674"/>
                    <a:gd name="T9" fmla="*/ 664 h 936"/>
                    <a:gd name="T10" fmla="*/ 672 w 674"/>
                    <a:gd name="T11" fmla="*/ 750 h 936"/>
                    <a:gd name="T12" fmla="*/ 670 w 674"/>
                    <a:gd name="T13" fmla="*/ 768 h 936"/>
                    <a:gd name="T14" fmla="*/ 656 w 674"/>
                    <a:gd name="T15" fmla="*/ 802 h 936"/>
                    <a:gd name="T16" fmla="*/ 638 w 674"/>
                    <a:gd name="T17" fmla="*/ 832 h 936"/>
                    <a:gd name="T18" fmla="*/ 612 w 674"/>
                    <a:gd name="T19" fmla="*/ 858 h 936"/>
                    <a:gd name="T20" fmla="*/ 580 w 674"/>
                    <a:gd name="T21" fmla="*/ 880 h 936"/>
                    <a:gd name="T22" fmla="*/ 526 w 674"/>
                    <a:gd name="T23" fmla="*/ 906 h 936"/>
                    <a:gd name="T24" fmla="*/ 444 w 674"/>
                    <a:gd name="T25" fmla="*/ 928 h 936"/>
                    <a:gd name="T26" fmla="*/ 360 w 674"/>
                    <a:gd name="T27" fmla="*/ 936 h 936"/>
                    <a:gd name="T28" fmla="*/ 280 w 674"/>
                    <a:gd name="T29" fmla="*/ 934 h 936"/>
                    <a:gd name="T30" fmla="*/ 214 w 674"/>
                    <a:gd name="T31" fmla="*/ 920 h 936"/>
                    <a:gd name="T32" fmla="*/ 178 w 674"/>
                    <a:gd name="T33" fmla="*/ 904 h 936"/>
                    <a:gd name="T34" fmla="*/ 170 w 674"/>
                    <a:gd name="T35" fmla="*/ 896 h 936"/>
                    <a:gd name="T36" fmla="*/ 138 w 674"/>
                    <a:gd name="T37" fmla="*/ 860 h 936"/>
                    <a:gd name="T38" fmla="*/ 110 w 674"/>
                    <a:gd name="T39" fmla="*/ 810 h 936"/>
                    <a:gd name="T40" fmla="*/ 84 w 674"/>
                    <a:gd name="T41" fmla="*/ 750 h 936"/>
                    <a:gd name="T42" fmla="*/ 46 w 674"/>
                    <a:gd name="T43" fmla="*/ 632 h 936"/>
                    <a:gd name="T44" fmla="*/ 22 w 674"/>
                    <a:gd name="T45" fmla="*/ 540 h 936"/>
                    <a:gd name="T46" fmla="*/ 12 w 674"/>
                    <a:gd name="T47" fmla="*/ 482 h 936"/>
                    <a:gd name="T48" fmla="*/ 0 w 674"/>
                    <a:gd name="T49" fmla="*/ 348 h 936"/>
                    <a:gd name="T50" fmla="*/ 0 w 674"/>
                    <a:gd name="T51" fmla="*/ 272 h 936"/>
                    <a:gd name="T52" fmla="*/ 8 w 674"/>
                    <a:gd name="T53" fmla="*/ 198 h 936"/>
                    <a:gd name="T54" fmla="*/ 28 w 674"/>
                    <a:gd name="T55" fmla="*/ 134 h 936"/>
                    <a:gd name="T56" fmla="*/ 42 w 674"/>
                    <a:gd name="T57" fmla="*/ 110 h 936"/>
                    <a:gd name="T58" fmla="*/ 60 w 674"/>
                    <a:gd name="T59" fmla="*/ 90 h 936"/>
                    <a:gd name="T60" fmla="*/ 82 w 674"/>
                    <a:gd name="T61" fmla="*/ 72 h 936"/>
                    <a:gd name="T62" fmla="*/ 140 w 674"/>
                    <a:gd name="T63" fmla="*/ 42 h 936"/>
                    <a:gd name="T64" fmla="*/ 208 w 674"/>
                    <a:gd name="T65" fmla="*/ 20 h 936"/>
                    <a:gd name="T66" fmla="*/ 282 w 674"/>
                    <a:gd name="T67" fmla="*/ 4 h 936"/>
                    <a:gd name="T68" fmla="*/ 356 w 674"/>
                    <a:gd name="T69" fmla="*/ 0 h 936"/>
                    <a:gd name="T70" fmla="*/ 428 w 674"/>
                    <a:gd name="T71" fmla="*/ 10 h 936"/>
                    <a:gd name="T72" fmla="*/ 476 w 674"/>
                    <a:gd name="T73" fmla="*/ 26 h 936"/>
                    <a:gd name="T74" fmla="*/ 504 w 674"/>
                    <a:gd name="T75" fmla="*/ 42 h 936"/>
                    <a:gd name="T76" fmla="*/ 528 w 674"/>
                    <a:gd name="T77" fmla="*/ 64 h 936"/>
                    <a:gd name="T78" fmla="*/ 548 w 674"/>
                    <a:gd name="T79" fmla="*/ 90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</a:cxnLst>
                  <a:rect l="0" t="0" r="r" b="b"/>
                  <a:pathLst>
                    <a:path w="674" h="936">
                      <a:moveTo>
                        <a:pt x="556" y="106"/>
                      </a:moveTo>
                      <a:lnTo>
                        <a:pt x="556" y="106"/>
                      </a:lnTo>
                      <a:lnTo>
                        <a:pt x="578" y="178"/>
                      </a:lnTo>
                      <a:lnTo>
                        <a:pt x="598" y="256"/>
                      </a:lnTo>
                      <a:lnTo>
                        <a:pt x="622" y="352"/>
                      </a:lnTo>
                      <a:lnTo>
                        <a:pt x="646" y="458"/>
                      </a:lnTo>
                      <a:lnTo>
                        <a:pt x="656" y="510"/>
                      </a:lnTo>
                      <a:lnTo>
                        <a:pt x="664" y="564"/>
                      </a:lnTo>
                      <a:lnTo>
                        <a:pt x="670" y="616"/>
                      </a:lnTo>
                      <a:lnTo>
                        <a:pt x="674" y="664"/>
                      </a:lnTo>
                      <a:lnTo>
                        <a:pt x="674" y="710"/>
                      </a:lnTo>
                      <a:lnTo>
                        <a:pt x="672" y="750"/>
                      </a:lnTo>
                      <a:lnTo>
                        <a:pt x="672" y="750"/>
                      </a:lnTo>
                      <a:lnTo>
                        <a:pt x="670" y="768"/>
                      </a:lnTo>
                      <a:lnTo>
                        <a:pt x="664" y="786"/>
                      </a:lnTo>
                      <a:lnTo>
                        <a:pt x="656" y="802"/>
                      </a:lnTo>
                      <a:lnTo>
                        <a:pt x="648" y="818"/>
                      </a:lnTo>
                      <a:lnTo>
                        <a:pt x="638" y="832"/>
                      </a:lnTo>
                      <a:lnTo>
                        <a:pt x="624" y="846"/>
                      </a:lnTo>
                      <a:lnTo>
                        <a:pt x="612" y="858"/>
                      </a:lnTo>
                      <a:lnTo>
                        <a:pt x="596" y="870"/>
                      </a:lnTo>
                      <a:lnTo>
                        <a:pt x="580" y="880"/>
                      </a:lnTo>
                      <a:lnTo>
                        <a:pt x="562" y="890"/>
                      </a:lnTo>
                      <a:lnTo>
                        <a:pt x="526" y="906"/>
                      </a:lnTo>
                      <a:lnTo>
                        <a:pt x="486" y="918"/>
                      </a:lnTo>
                      <a:lnTo>
                        <a:pt x="444" y="928"/>
                      </a:lnTo>
                      <a:lnTo>
                        <a:pt x="402" y="934"/>
                      </a:lnTo>
                      <a:lnTo>
                        <a:pt x="360" y="936"/>
                      </a:lnTo>
                      <a:lnTo>
                        <a:pt x="320" y="936"/>
                      </a:lnTo>
                      <a:lnTo>
                        <a:pt x="280" y="934"/>
                      </a:lnTo>
                      <a:lnTo>
                        <a:pt x="246" y="928"/>
                      </a:lnTo>
                      <a:lnTo>
                        <a:pt x="214" y="920"/>
                      </a:lnTo>
                      <a:lnTo>
                        <a:pt x="188" y="910"/>
                      </a:lnTo>
                      <a:lnTo>
                        <a:pt x="178" y="904"/>
                      </a:lnTo>
                      <a:lnTo>
                        <a:pt x="170" y="896"/>
                      </a:lnTo>
                      <a:lnTo>
                        <a:pt x="170" y="896"/>
                      </a:lnTo>
                      <a:lnTo>
                        <a:pt x="154" y="880"/>
                      </a:lnTo>
                      <a:lnTo>
                        <a:pt x="138" y="860"/>
                      </a:lnTo>
                      <a:lnTo>
                        <a:pt x="124" y="836"/>
                      </a:lnTo>
                      <a:lnTo>
                        <a:pt x="110" y="810"/>
                      </a:lnTo>
                      <a:lnTo>
                        <a:pt x="96" y="780"/>
                      </a:lnTo>
                      <a:lnTo>
                        <a:pt x="84" y="750"/>
                      </a:lnTo>
                      <a:lnTo>
                        <a:pt x="64" y="690"/>
                      </a:lnTo>
                      <a:lnTo>
                        <a:pt x="46" y="632"/>
                      </a:lnTo>
                      <a:lnTo>
                        <a:pt x="34" y="586"/>
                      </a:lnTo>
                      <a:lnTo>
                        <a:pt x="22" y="540"/>
                      </a:lnTo>
                      <a:lnTo>
                        <a:pt x="22" y="540"/>
                      </a:lnTo>
                      <a:lnTo>
                        <a:pt x="12" y="482"/>
                      </a:lnTo>
                      <a:lnTo>
                        <a:pt x="6" y="422"/>
                      </a:lnTo>
                      <a:lnTo>
                        <a:pt x="0" y="348"/>
                      </a:lnTo>
                      <a:lnTo>
                        <a:pt x="0" y="310"/>
                      </a:lnTo>
                      <a:lnTo>
                        <a:pt x="0" y="272"/>
                      </a:lnTo>
                      <a:lnTo>
                        <a:pt x="4" y="234"/>
                      </a:lnTo>
                      <a:lnTo>
                        <a:pt x="8" y="198"/>
                      </a:lnTo>
                      <a:lnTo>
                        <a:pt x="16" y="164"/>
                      </a:lnTo>
                      <a:lnTo>
                        <a:pt x="28" y="134"/>
                      </a:lnTo>
                      <a:lnTo>
                        <a:pt x="34" y="122"/>
                      </a:lnTo>
                      <a:lnTo>
                        <a:pt x="42" y="110"/>
                      </a:lnTo>
                      <a:lnTo>
                        <a:pt x="50" y="98"/>
                      </a:lnTo>
                      <a:lnTo>
                        <a:pt x="60" y="90"/>
                      </a:lnTo>
                      <a:lnTo>
                        <a:pt x="60" y="90"/>
                      </a:lnTo>
                      <a:lnTo>
                        <a:pt x="82" y="72"/>
                      </a:lnTo>
                      <a:lnTo>
                        <a:pt x="110" y="58"/>
                      </a:lnTo>
                      <a:lnTo>
                        <a:pt x="140" y="42"/>
                      </a:lnTo>
                      <a:lnTo>
                        <a:pt x="172" y="30"/>
                      </a:lnTo>
                      <a:lnTo>
                        <a:pt x="208" y="20"/>
                      </a:lnTo>
                      <a:lnTo>
                        <a:pt x="244" y="10"/>
                      </a:lnTo>
                      <a:lnTo>
                        <a:pt x="282" y="4"/>
                      </a:lnTo>
                      <a:lnTo>
                        <a:pt x="320" y="0"/>
                      </a:lnTo>
                      <a:lnTo>
                        <a:pt x="356" y="0"/>
                      </a:lnTo>
                      <a:lnTo>
                        <a:pt x="394" y="2"/>
                      </a:lnTo>
                      <a:lnTo>
                        <a:pt x="428" y="10"/>
                      </a:lnTo>
                      <a:lnTo>
                        <a:pt x="460" y="20"/>
                      </a:lnTo>
                      <a:lnTo>
                        <a:pt x="476" y="26"/>
                      </a:lnTo>
                      <a:lnTo>
                        <a:pt x="490" y="34"/>
                      </a:lnTo>
                      <a:lnTo>
                        <a:pt x="504" y="42"/>
                      </a:lnTo>
                      <a:lnTo>
                        <a:pt x="516" y="54"/>
                      </a:lnTo>
                      <a:lnTo>
                        <a:pt x="528" y="64"/>
                      </a:lnTo>
                      <a:lnTo>
                        <a:pt x="538" y="76"/>
                      </a:lnTo>
                      <a:lnTo>
                        <a:pt x="548" y="90"/>
                      </a:lnTo>
                      <a:lnTo>
                        <a:pt x="556" y="106"/>
                      </a:lnTo>
                    </a:path>
                  </a:pathLst>
                </a:custGeom>
                <a:grpFill/>
                <a:ln>
                  <a:noFill/>
                </a:ln>
                <a:scene3d>
                  <a:camera prst="orthographicFront"/>
                  <a:lightRig rig="threePt" dir="t"/>
                </a:scene3d>
                <a:sp3d/>
                <a:extLst/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AU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Montserrat Light"/>
                  </a:endParaRPr>
                </a:p>
              </p:txBody>
            </p:sp>
            <p:sp>
              <p:nvSpPr>
                <p:cNvPr id="209" name="Freeform 23"/>
                <p:cNvSpPr>
                  <a:spLocks/>
                </p:cNvSpPr>
                <p:nvPr/>
              </p:nvSpPr>
              <p:spPr bwMode="auto">
                <a:xfrm>
                  <a:off x="3210929" y="1262742"/>
                  <a:ext cx="1239707" cy="1041906"/>
                </a:xfrm>
                <a:custGeom>
                  <a:avLst/>
                  <a:gdLst>
                    <a:gd name="T0" fmla="*/ 462 w 1078"/>
                    <a:gd name="T1" fmla="*/ 800 h 906"/>
                    <a:gd name="T2" fmla="*/ 458 w 1078"/>
                    <a:gd name="T3" fmla="*/ 578 h 906"/>
                    <a:gd name="T4" fmla="*/ 428 w 1078"/>
                    <a:gd name="T5" fmla="*/ 474 h 906"/>
                    <a:gd name="T6" fmla="*/ 430 w 1078"/>
                    <a:gd name="T7" fmla="*/ 466 h 906"/>
                    <a:gd name="T8" fmla="*/ 520 w 1078"/>
                    <a:gd name="T9" fmla="*/ 488 h 906"/>
                    <a:gd name="T10" fmla="*/ 538 w 1078"/>
                    <a:gd name="T11" fmla="*/ 482 h 906"/>
                    <a:gd name="T12" fmla="*/ 538 w 1078"/>
                    <a:gd name="T13" fmla="*/ 458 h 906"/>
                    <a:gd name="T14" fmla="*/ 514 w 1078"/>
                    <a:gd name="T15" fmla="*/ 418 h 906"/>
                    <a:gd name="T16" fmla="*/ 668 w 1078"/>
                    <a:gd name="T17" fmla="*/ 454 h 906"/>
                    <a:gd name="T18" fmla="*/ 714 w 1078"/>
                    <a:gd name="T19" fmla="*/ 452 h 906"/>
                    <a:gd name="T20" fmla="*/ 722 w 1078"/>
                    <a:gd name="T21" fmla="*/ 432 h 906"/>
                    <a:gd name="T22" fmla="*/ 684 w 1078"/>
                    <a:gd name="T23" fmla="*/ 388 h 906"/>
                    <a:gd name="T24" fmla="*/ 760 w 1078"/>
                    <a:gd name="T25" fmla="*/ 400 h 906"/>
                    <a:gd name="T26" fmla="*/ 934 w 1078"/>
                    <a:gd name="T27" fmla="*/ 422 h 906"/>
                    <a:gd name="T28" fmla="*/ 970 w 1078"/>
                    <a:gd name="T29" fmla="*/ 410 h 906"/>
                    <a:gd name="T30" fmla="*/ 974 w 1078"/>
                    <a:gd name="T31" fmla="*/ 390 h 906"/>
                    <a:gd name="T32" fmla="*/ 942 w 1078"/>
                    <a:gd name="T33" fmla="*/ 360 h 906"/>
                    <a:gd name="T34" fmla="*/ 934 w 1078"/>
                    <a:gd name="T35" fmla="*/ 344 h 906"/>
                    <a:gd name="T36" fmla="*/ 1030 w 1078"/>
                    <a:gd name="T37" fmla="*/ 276 h 906"/>
                    <a:gd name="T38" fmla="*/ 1070 w 1078"/>
                    <a:gd name="T39" fmla="*/ 218 h 906"/>
                    <a:gd name="T40" fmla="*/ 1076 w 1078"/>
                    <a:gd name="T41" fmla="*/ 164 h 906"/>
                    <a:gd name="T42" fmla="*/ 1050 w 1078"/>
                    <a:gd name="T43" fmla="*/ 102 h 906"/>
                    <a:gd name="T44" fmla="*/ 976 w 1078"/>
                    <a:gd name="T45" fmla="*/ 36 h 906"/>
                    <a:gd name="T46" fmla="*/ 932 w 1078"/>
                    <a:gd name="T47" fmla="*/ 22 h 906"/>
                    <a:gd name="T48" fmla="*/ 874 w 1078"/>
                    <a:gd name="T49" fmla="*/ 76 h 906"/>
                    <a:gd name="T50" fmla="*/ 820 w 1078"/>
                    <a:gd name="T51" fmla="*/ 82 h 906"/>
                    <a:gd name="T52" fmla="*/ 676 w 1078"/>
                    <a:gd name="T53" fmla="*/ 16 h 906"/>
                    <a:gd name="T54" fmla="*/ 588 w 1078"/>
                    <a:gd name="T55" fmla="*/ 2 h 906"/>
                    <a:gd name="T56" fmla="*/ 562 w 1078"/>
                    <a:gd name="T57" fmla="*/ 20 h 906"/>
                    <a:gd name="T58" fmla="*/ 552 w 1078"/>
                    <a:gd name="T59" fmla="*/ 58 h 906"/>
                    <a:gd name="T60" fmla="*/ 572 w 1078"/>
                    <a:gd name="T61" fmla="*/ 106 h 906"/>
                    <a:gd name="T62" fmla="*/ 612 w 1078"/>
                    <a:gd name="T63" fmla="*/ 140 h 906"/>
                    <a:gd name="T64" fmla="*/ 502 w 1078"/>
                    <a:gd name="T65" fmla="*/ 142 h 906"/>
                    <a:gd name="T66" fmla="*/ 364 w 1078"/>
                    <a:gd name="T67" fmla="*/ 174 h 906"/>
                    <a:gd name="T68" fmla="*/ 266 w 1078"/>
                    <a:gd name="T69" fmla="*/ 228 h 906"/>
                    <a:gd name="T70" fmla="*/ 214 w 1078"/>
                    <a:gd name="T71" fmla="*/ 288 h 906"/>
                    <a:gd name="T72" fmla="*/ 192 w 1078"/>
                    <a:gd name="T73" fmla="*/ 308 h 906"/>
                    <a:gd name="T74" fmla="*/ 164 w 1078"/>
                    <a:gd name="T75" fmla="*/ 208 h 906"/>
                    <a:gd name="T76" fmla="*/ 146 w 1078"/>
                    <a:gd name="T77" fmla="*/ 210 h 906"/>
                    <a:gd name="T78" fmla="*/ 110 w 1078"/>
                    <a:gd name="T79" fmla="*/ 250 h 906"/>
                    <a:gd name="T80" fmla="*/ 102 w 1078"/>
                    <a:gd name="T81" fmla="*/ 306 h 906"/>
                    <a:gd name="T82" fmla="*/ 92 w 1078"/>
                    <a:gd name="T83" fmla="*/ 338 h 906"/>
                    <a:gd name="T84" fmla="*/ 34 w 1078"/>
                    <a:gd name="T85" fmla="*/ 336 h 906"/>
                    <a:gd name="T86" fmla="*/ 4 w 1078"/>
                    <a:gd name="T87" fmla="*/ 362 h 906"/>
                    <a:gd name="T88" fmla="*/ 0 w 1078"/>
                    <a:gd name="T89" fmla="*/ 404 h 906"/>
                    <a:gd name="T90" fmla="*/ 16 w 1078"/>
                    <a:gd name="T91" fmla="*/ 448 h 906"/>
                    <a:gd name="T92" fmla="*/ 62 w 1078"/>
                    <a:gd name="T93" fmla="*/ 478 h 906"/>
                    <a:gd name="T94" fmla="*/ 76 w 1078"/>
                    <a:gd name="T95" fmla="*/ 534 h 906"/>
                    <a:gd name="T96" fmla="*/ 98 w 1078"/>
                    <a:gd name="T97" fmla="*/ 658 h 906"/>
                    <a:gd name="T98" fmla="*/ 156 w 1078"/>
                    <a:gd name="T99" fmla="*/ 782 h 906"/>
                    <a:gd name="T100" fmla="*/ 216 w 1078"/>
                    <a:gd name="T101" fmla="*/ 846 h 906"/>
                    <a:gd name="T102" fmla="*/ 298 w 1078"/>
                    <a:gd name="T103" fmla="*/ 896 h 9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1078" h="906">
                      <a:moveTo>
                        <a:pt x="416" y="876"/>
                      </a:moveTo>
                      <a:lnTo>
                        <a:pt x="458" y="854"/>
                      </a:lnTo>
                      <a:lnTo>
                        <a:pt x="458" y="854"/>
                      </a:lnTo>
                      <a:lnTo>
                        <a:pt x="462" y="800"/>
                      </a:lnTo>
                      <a:lnTo>
                        <a:pt x="464" y="744"/>
                      </a:lnTo>
                      <a:lnTo>
                        <a:pt x="464" y="678"/>
                      </a:lnTo>
                      <a:lnTo>
                        <a:pt x="460" y="610"/>
                      </a:lnTo>
                      <a:lnTo>
                        <a:pt x="458" y="578"/>
                      </a:lnTo>
                      <a:lnTo>
                        <a:pt x="454" y="546"/>
                      </a:lnTo>
                      <a:lnTo>
                        <a:pt x="446" y="518"/>
                      </a:lnTo>
                      <a:lnTo>
                        <a:pt x="438" y="494"/>
                      </a:lnTo>
                      <a:lnTo>
                        <a:pt x="428" y="474"/>
                      </a:lnTo>
                      <a:lnTo>
                        <a:pt x="422" y="466"/>
                      </a:lnTo>
                      <a:lnTo>
                        <a:pt x="416" y="460"/>
                      </a:lnTo>
                      <a:lnTo>
                        <a:pt x="416" y="460"/>
                      </a:lnTo>
                      <a:lnTo>
                        <a:pt x="430" y="466"/>
                      </a:lnTo>
                      <a:lnTo>
                        <a:pt x="464" y="478"/>
                      </a:lnTo>
                      <a:lnTo>
                        <a:pt x="484" y="484"/>
                      </a:lnTo>
                      <a:lnTo>
                        <a:pt x="504" y="488"/>
                      </a:lnTo>
                      <a:lnTo>
                        <a:pt x="520" y="488"/>
                      </a:lnTo>
                      <a:lnTo>
                        <a:pt x="528" y="488"/>
                      </a:lnTo>
                      <a:lnTo>
                        <a:pt x="532" y="486"/>
                      </a:lnTo>
                      <a:lnTo>
                        <a:pt x="532" y="486"/>
                      </a:lnTo>
                      <a:lnTo>
                        <a:pt x="538" y="482"/>
                      </a:lnTo>
                      <a:lnTo>
                        <a:pt x="540" y="478"/>
                      </a:lnTo>
                      <a:lnTo>
                        <a:pt x="540" y="474"/>
                      </a:lnTo>
                      <a:lnTo>
                        <a:pt x="542" y="468"/>
                      </a:lnTo>
                      <a:lnTo>
                        <a:pt x="538" y="458"/>
                      </a:lnTo>
                      <a:lnTo>
                        <a:pt x="534" y="446"/>
                      </a:lnTo>
                      <a:lnTo>
                        <a:pt x="520" y="426"/>
                      </a:lnTo>
                      <a:lnTo>
                        <a:pt x="514" y="418"/>
                      </a:lnTo>
                      <a:lnTo>
                        <a:pt x="514" y="418"/>
                      </a:lnTo>
                      <a:lnTo>
                        <a:pt x="540" y="426"/>
                      </a:lnTo>
                      <a:lnTo>
                        <a:pt x="600" y="442"/>
                      </a:lnTo>
                      <a:lnTo>
                        <a:pt x="636" y="450"/>
                      </a:lnTo>
                      <a:lnTo>
                        <a:pt x="668" y="454"/>
                      </a:lnTo>
                      <a:lnTo>
                        <a:pt x="694" y="456"/>
                      </a:lnTo>
                      <a:lnTo>
                        <a:pt x="706" y="454"/>
                      </a:lnTo>
                      <a:lnTo>
                        <a:pt x="714" y="452"/>
                      </a:lnTo>
                      <a:lnTo>
                        <a:pt x="714" y="452"/>
                      </a:lnTo>
                      <a:lnTo>
                        <a:pt x="718" y="448"/>
                      </a:lnTo>
                      <a:lnTo>
                        <a:pt x="722" y="444"/>
                      </a:lnTo>
                      <a:lnTo>
                        <a:pt x="722" y="438"/>
                      </a:lnTo>
                      <a:lnTo>
                        <a:pt x="722" y="432"/>
                      </a:lnTo>
                      <a:lnTo>
                        <a:pt x="714" y="420"/>
                      </a:lnTo>
                      <a:lnTo>
                        <a:pt x="706" y="408"/>
                      </a:lnTo>
                      <a:lnTo>
                        <a:pt x="694" y="398"/>
                      </a:lnTo>
                      <a:lnTo>
                        <a:pt x="684" y="388"/>
                      </a:lnTo>
                      <a:lnTo>
                        <a:pt x="672" y="380"/>
                      </a:lnTo>
                      <a:lnTo>
                        <a:pt x="672" y="380"/>
                      </a:lnTo>
                      <a:lnTo>
                        <a:pt x="716" y="390"/>
                      </a:lnTo>
                      <a:lnTo>
                        <a:pt x="760" y="400"/>
                      </a:lnTo>
                      <a:lnTo>
                        <a:pt x="812" y="410"/>
                      </a:lnTo>
                      <a:lnTo>
                        <a:pt x="866" y="418"/>
                      </a:lnTo>
                      <a:lnTo>
                        <a:pt x="914" y="424"/>
                      </a:lnTo>
                      <a:lnTo>
                        <a:pt x="934" y="422"/>
                      </a:lnTo>
                      <a:lnTo>
                        <a:pt x="950" y="420"/>
                      </a:lnTo>
                      <a:lnTo>
                        <a:pt x="962" y="416"/>
                      </a:lnTo>
                      <a:lnTo>
                        <a:pt x="968" y="414"/>
                      </a:lnTo>
                      <a:lnTo>
                        <a:pt x="970" y="410"/>
                      </a:lnTo>
                      <a:lnTo>
                        <a:pt x="970" y="410"/>
                      </a:lnTo>
                      <a:lnTo>
                        <a:pt x="974" y="402"/>
                      </a:lnTo>
                      <a:lnTo>
                        <a:pt x="974" y="396"/>
                      </a:lnTo>
                      <a:lnTo>
                        <a:pt x="974" y="390"/>
                      </a:lnTo>
                      <a:lnTo>
                        <a:pt x="972" y="384"/>
                      </a:lnTo>
                      <a:lnTo>
                        <a:pt x="964" y="374"/>
                      </a:lnTo>
                      <a:lnTo>
                        <a:pt x="954" y="366"/>
                      </a:lnTo>
                      <a:lnTo>
                        <a:pt x="942" y="360"/>
                      </a:lnTo>
                      <a:lnTo>
                        <a:pt x="930" y="354"/>
                      </a:lnTo>
                      <a:lnTo>
                        <a:pt x="920" y="352"/>
                      </a:lnTo>
                      <a:lnTo>
                        <a:pt x="920" y="352"/>
                      </a:lnTo>
                      <a:lnTo>
                        <a:pt x="934" y="344"/>
                      </a:lnTo>
                      <a:lnTo>
                        <a:pt x="968" y="326"/>
                      </a:lnTo>
                      <a:lnTo>
                        <a:pt x="988" y="312"/>
                      </a:lnTo>
                      <a:lnTo>
                        <a:pt x="1010" y="296"/>
                      </a:lnTo>
                      <a:lnTo>
                        <a:pt x="1030" y="276"/>
                      </a:lnTo>
                      <a:lnTo>
                        <a:pt x="1048" y="254"/>
                      </a:lnTo>
                      <a:lnTo>
                        <a:pt x="1058" y="244"/>
                      </a:lnTo>
                      <a:lnTo>
                        <a:pt x="1064" y="232"/>
                      </a:lnTo>
                      <a:lnTo>
                        <a:pt x="1070" y="218"/>
                      </a:lnTo>
                      <a:lnTo>
                        <a:pt x="1074" y="206"/>
                      </a:lnTo>
                      <a:lnTo>
                        <a:pt x="1076" y="192"/>
                      </a:lnTo>
                      <a:lnTo>
                        <a:pt x="1078" y="178"/>
                      </a:lnTo>
                      <a:lnTo>
                        <a:pt x="1076" y="164"/>
                      </a:lnTo>
                      <a:lnTo>
                        <a:pt x="1074" y="150"/>
                      </a:lnTo>
                      <a:lnTo>
                        <a:pt x="1068" y="134"/>
                      </a:lnTo>
                      <a:lnTo>
                        <a:pt x="1060" y="118"/>
                      </a:lnTo>
                      <a:lnTo>
                        <a:pt x="1050" y="102"/>
                      </a:lnTo>
                      <a:lnTo>
                        <a:pt x="1036" y="86"/>
                      </a:lnTo>
                      <a:lnTo>
                        <a:pt x="1020" y="70"/>
                      </a:lnTo>
                      <a:lnTo>
                        <a:pt x="1000" y="54"/>
                      </a:lnTo>
                      <a:lnTo>
                        <a:pt x="976" y="36"/>
                      </a:lnTo>
                      <a:lnTo>
                        <a:pt x="950" y="20"/>
                      </a:lnTo>
                      <a:lnTo>
                        <a:pt x="950" y="20"/>
                      </a:lnTo>
                      <a:lnTo>
                        <a:pt x="942" y="20"/>
                      </a:lnTo>
                      <a:lnTo>
                        <a:pt x="932" y="22"/>
                      </a:lnTo>
                      <a:lnTo>
                        <a:pt x="918" y="28"/>
                      </a:lnTo>
                      <a:lnTo>
                        <a:pt x="904" y="38"/>
                      </a:lnTo>
                      <a:lnTo>
                        <a:pt x="890" y="52"/>
                      </a:lnTo>
                      <a:lnTo>
                        <a:pt x="874" y="76"/>
                      </a:lnTo>
                      <a:lnTo>
                        <a:pt x="866" y="90"/>
                      </a:lnTo>
                      <a:lnTo>
                        <a:pt x="860" y="106"/>
                      </a:lnTo>
                      <a:lnTo>
                        <a:pt x="860" y="106"/>
                      </a:lnTo>
                      <a:lnTo>
                        <a:pt x="820" y="82"/>
                      </a:lnTo>
                      <a:lnTo>
                        <a:pt x="776" y="60"/>
                      </a:lnTo>
                      <a:lnTo>
                        <a:pt x="726" y="36"/>
                      </a:lnTo>
                      <a:lnTo>
                        <a:pt x="700" y="26"/>
                      </a:lnTo>
                      <a:lnTo>
                        <a:pt x="676" y="16"/>
                      </a:lnTo>
                      <a:lnTo>
                        <a:pt x="650" y="8"/>
                      </a:lnTo>
                      <a:lnTo>
                        <a:pt x="626" y="2"/>
                      </a:lnTo>
                      <a:lnTo>
                        <a:pt x="606" y="0"/>
                      </a:lnTo>
                      <a:lnTo>
                        <a:pt x="588" y="2"/>
                      </a:lnTo>
                      <a:lnTo>
                        <a:pt x="580" y="6"/>
                      </a:lnTo>
                      <a:lnTo>
                        <a:pt x="574" y="8"/>
                      </a:lnTo>
                      <a:lnTo>
                        <a:pt x="568" y="14"/>
                      </a:lnTo>
                      <a:lnTo>
                        <a:pt x="562" y="20"/>
                      </a:lnTo>
                      <a:lnTo>
                        <a:pt x="562" y="20"/>
                      </a:lnTo>
                      <a:lnTo>
                        <a:pt x="556" y="32"/>
                      </a:lnTo>
                      <a:lnTo>
                        <a:pt x="554" y="46"/>
                      </a:lnTo>
                      <a:lnTo>
                        <a:pt x="552" y="58"/>
                      </a:lnTo>
                      <a:lnTo>
                        <a:pt x="554" y="68"/>
                      </a:lnTo>
                      <a:lnTo>
                        <a:pt x="556" y="80"/>
                      </a:lnTo>
                      <a:lnTo>
                        <a:pt x="560" y="90"/>
                      </a:lnTo>
                      <a:lnTo>
                        <a:pt x="572" y="106"/>
                      </a:lnTo>
                      <a:lnTo>
                        <a:pt x="586" y="120"/>
                      </a:lnTo>
                      <a:lnTo>
                        <a:pt x="598" y="132"/>
                      </a:lnTo>
                      <a:lnTo>
                        <a:pt x="612" y="140"/>
                      </a:lnTo>
                      <a:lnTo>
                        <a:pt x="612" y="140"/>
                      </a:lnTo>
                      <a:lnTo>
                        <a:pt x="598" y="140"/>
                      </a:lnTo>
                      <a:lnTo>
                        <a:pt x="558" y="140"/>
                      </a:lnTo>
                      <a:lnTo>
                        <a:pt x="532" y="140"/>
                      </a:lnTo>
                      <a:lnTo>
                        <a:pt x="502" y="142"/>
                      </a:lnTo>
                      <a:lnTo>
                        <a:pt x="470" y="146"/>
                      </a:lnTo>
                      <a:lnTo>
                        <a:pt x="436" y="154"/>
                      </a:lnTo>
                      <a:lnTo>
                        <a:pt x="400" y="162"/>
                      </a:lnTo>
                      <a:lnTo>
                        <a:pt x="364" y="174"/>
                      </a:lnTo>
                      <a:lnTo>
                        <a:pt x="330" y="188"/>
                      </a:lnTo>
                      <a:lnTo>
                        <a:pt x="296" y="206"/>
                      </a:lnTo>
                      <a:lnTo>
                        <a:pt x="280" y="218"/>
                      </a:lnTo>
                      <a:lnTo>
                        <a:pt x="266" y="228"/>
                      </a:lnTo>
                      <a:lnTo>
                        <a:pt x="252" y="242"/>
                      </a:lnTo>
                      <a:lnTo>
                        <a:pt x="238" y="256"/>
                      </a:lnTo>
                      <a:lnTo>
                        <a:pt x="226" y="270"/>
                      </a:lnTo>
                      <a:lnTo>
                        <a:pt x="214" y="288"/>
                      </a:lnTo>
                      <a:lnTo>
                        <a:pt x="204" y="304"/>
                      </a:lnTo>
                      <a:lnTo>
                        <a:pt x="194" y="324"/>
                      </a:lnTo>
                      <a:lnTo>
                        <a:pt x="194" y="324"/>
                      </a:lnTo>
                      <a:lnTo>
                        <a:pt x="192" y="308"/>
                      </a:lnTo>
                      <a:lnTo>
                        <a:pt x="186" y="270"/>
                      </a:lnTo>
                      <a:lnTo>
                        <a:pt x="176" y="230"/>
                      </a:lnTo>
                      <a:lnTo>
                        <a:pt x="170" y="216"/>
                      </a:lnTo>
                      <a:lnTo>
                        <a:pt x="164" y="208"/>
                      </a:lnTo>
                      <a:lnTo>
                        <a:pt x="164" y="208"/>
                      </a:lnTo>
                      <a:lnTo>
                        <a:pt x="162" y="206"/>
                      </a:lnTo>
                      <a:lnTo>
                        <a:pt x="158" y="206"/>
                      </a:lnTo>
                      <a:lnTo>
                        <a:pt x="146" y="210"/>
                      </a:lnTo>
                      <a:lnTo>
                        <a:pt x="134" y="218"/>
                      </a:lnTo>
                      <a:lnTo>
                        <a:pt x="122" y="232"/>
                      </a:lnTo>
                      <a:lnTo>
                        <a:pt x="116" y="240"/>
                      </a:lnTo>
                      <a:lnTo>
                        <a:pt x="110" y="250"/>
                      </a:lnTo>
                      <a:lnTo>
                        <a:pt x="106" y="262"/>
                      </a:lnTo>
                      <a:lnTo>
                        <a:pt x="104" y="276"/>
                      </a:lnTo>
                      <a:lnTo>
                        <a:pt x="102" y="290"/>
                      </a:lnTo>
                      <a:lnTo>
                        <a:pt x="102" y="306"/>
                      </a:lnTo>
                      <a:lnTo>
                        <a:pt x="104" y="324"/>
                      </a:lnTo>
                      <a:lnTo>
                        <a:pt x="108" y="342"/>
                      </a:lnTo>
                      <a:lnTo>
                        <a:pt x="108" y="342"/>
                      </a:lnTo>
                      <a:lnTo>
                        <a:pt x="92" y="338"/>
                      </a:lnTo>
                      <a:lnTo>
                        <a:pt x="74" y="334"/>
                      </a:lnTo>
                      <a:lnTo>
                        <a:pt x="54" y="332"/>
                      </a:lnTo>
                      <a:lnTo>
                        <a:pt x="44" y="334"/>
                      </a:lnTo>
                      <a:lnTo>
                        <a:pt x="34" y="336"/>
                      </a:lnTo>
                      <a:lnTo>
                        <a:pt x="24" y="340"/>
                      </a:lnTo>
                      <a:lnTo>
                        <a:pt x="16" y="344"/>
                      </a:lnTo>
                      <a:lnTo>
                        <a:pt x="10" y="352"/>
                      </a:lnTo>
                      <a:lnTo>
                        <a:pt x="4" y="362"/>
                      </a:lnTo>
                      <a:lnTo>
                        <a:pt x="0" y="374"/>
                      </a:lnTo>
                      <a:lnTo>
                        <a:pt x="0" y="388"/>
                      </a:lnTo>
                      <a:lnTo>
                        <a:pt x="0" y="388"/>
                      </a:lnTo>
                      <a:lnTo>
                        <a:pt x="0" y="404"/>
                      </a:lnTo>
                      <a:lnTo>
                        <a:pt x="2" y="416"/>
                      </a:lnTo>
                      <a:lnTo>
                        <a:pt x="6" y="428"/>
                      </a:lnTo>
                      <a:lnTo>
                        <a:pt x="12" y="438"/>
                      </a:lnTo>
                      <a:lnTo>
                        <a:pt x="16" y="448"/>
                      </a:lnTo>
                      <a:lnTo>
                        <a:pt x="24" y="454"/>
                      </a:lnTo>
                      <a:lnTo>
                        <a:pt x="38" y="466"/>
                      </a:lnTo>
                      <a:lnTo>
                        <a:pt x="50" y="474"/>
                      </a:lnTo>
                      <a:lnTo>
                        <a:pt x="62" y="478"/>
                      </a:lnTo>
                      <a:lnTo>
                        <a:pt x="74" y="480"/>
                      </a:lnTo>
                      <a:lnTo>
                        <a:pt x="74" y="480"/>
                      </a:lnTo>
                      <a:lnTo>
                        <a:pt x="74" y="494"/>
                      </a:lnTo>
                      <a:lnTo>
                        <a:pt x="76" y="534"/>
                      </a:lnTo>
                      <a:lnTo>
                        <a:pt x="78" y="560"/>
                      </a:lnTo>
                      <a:lnTo>
                        <a:pt x="82" y="590"/>
                      </a:lnTo>
                      <a:lnTo>
                        <a:pt x="88" y="622"/>
                      </a:lnTo>
                      <a:lnTo>
                        <a:pt x="98" y="658"/>
                      </a:lnTo>
                      <a:lnTo>
                        <a:pt x="110" y="694"/>
                      </a:lnTo>
                      <a:lnTo>
                        <a:pt x="126" y="730"/>
                      </a:lnTo>
                      <a:lnTo>
                        <a:pt x="146" y="766"/>
                      </a:lnTo>
                      <a:lnTo>
                        <a:pt x="156" y="782"/>
                      </a:lnTo>
                      <a:lnTo>
                        <a:pt x="170" y="800"/>
                      </a:lnTo>
                      <a:lnTo>
                        <a:pt x="184" y="816"/>
                      </a:lnTo>
                      <a:lnTo>
                        <a:pt x="200" y="832"/>
                      </a:lnTo>
                      <a:lnTo>
                        <a:pt x="216" y="846"/>
                      </a:lnTo>
                      <a:lnTo>
                        <a:pt x="234" y="860"/>
                      </a:lnTo>
                      <a:lnTo>
                        <a:pt x="254" y="874"/>
                      </a:lnTo>
                      <a:lnTo>
                        <a:pt x="276" y="886"/>
                      </a:lnTo>
                      <a:lnTo>
                        <a:pt x="298" y="896"/>
                      </a:lnTo>
                      <a:lnTo>
                        <a:pt x="322" y="906"/>
                      </a:lnTo>
                      <a:lnTo>
                        <a:pt x="416" y="87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scene3d>
                  <a:camera prst="orthographicFront"/>
                  <a:lightRig rig="threePt" dir="t"/>
                </a:scene3d>
                <a:sp3d/>
                <a:extLst/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AU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Montserrat Light"/>
                  </a:endParaRPr>
                </a:p>
              </p:txBody>
            </p:sp>
            <p:sp>
              <p:nvSpPr>
                <p:cNvPr id="210" name="Freeform 24"/>
                <p:cNvSpPr>
                  <a:spLocks/>
                </p:cNvSpPr>
                <p:nvPr/>
              </p:nvSpPr>
              <p:spPr bwMode="auto">
                <a:xfrm>
                  <a:off x="3509931" y="2203448"/>
                  <a:ext cx="264502" cy="276002"/>
                </a:xfrm>
                <a:custGeom>
                  <a:avLst/>
                  <a:gdLst>
                    <a:gd name="T0" fmla="*/ 172 w 230"/>
                    <a:gd name="T1" fmla="*/ 50 h 240"/>
                    <a:gd name="T2" fmla="*/ 172 w 230"/>
                    <a:gd name="T3" fmla="*/ 50 h 240"/>
                    <a:gd name="T4" fmla="*/ 160 w 230"/>
                    <a:gd name="T5" fmla="*/ 38 h 240"/>
                    <a:gd name="T6" fmla="*/ 144 w 230"/>
                    <a:gd name="T7" fmla="*/ 28 h 240"/>
                    <a:gd name="T8" fmla="*/ 126 w 230"/>
                    <a:gd name="T9" fmla="*/ 16 h 240"/>
                    <a:gd name="T10" fmla="*/ 102 w 230"/>
                    <a:gd name="T11" fmla="*/ 6 h 240"/>
                    <a:gd name="T12" fmla="*/ 90 w 230"/>
                    <a:gd name="T13" fmla="*/ 4 h 240"/>
                    <a:gd name="T14" fmla="*/ 78 w 230"/>
                    <a:gd name="T15" fmla="*/ 2 h 240"/>
                    <a:gd name="T16" fmla="*/ 66 w 230"/>
                    <a:gd name="T17" fmla="*/ 0 h 240"/>
                    <a:gd name="T18" fmla="*/ 52 w 230"/>
                    <a:gd name="T19" fmla="*/ 2 h 240"/>
                    <a:gd name="T20" fmla="*/ 38 w 230"/>
                    <a:gd name="T21" fmla="*/ 6 h 240"/>
                    <a:gd name="T22" fmla="*/ 26 w 230"/>
                    <a:gd name="T23" fmla="*/ 12 h 240"/>
                    <a:gd name="T24" fmla="*/ 26 w 230"/>
                    <a:gd name="T25" fmla="*/ 12 h 240"/>
                    <a:gd name="T26" fmla="*/ 18 w 230"/>
                    <a:gd name="T27" fmla="*/ 18 h 240"/>
                    <a:gd name="T28" fmla="*/ 14 w 230"/>
                    <a:gd name="T29" fmla="*/ 24 h 240"/>
                    <a:gd name="T30" fmla="*/ 10 w 230"/>
                    <a:gd name="T31" fmla="*/ 30 h 240"/>
                    <a:gd name="T32" fmla="*/ 6 w 230"/>
                    <a:gd name="T33" fmla="*/ 38 h 240"/>
                    <a:gd name="T34" fmla="*/ 2 w 230"/>
                    <a:gd name="T35" fmla="*/ 56 h 240"/>
                    <a:gd name="T36" fmla="*/ 0 w 230"/>
                    <a:gd name="T37" fmla="*/ 76 h 240"/>
                    <a:gd name="T38" fmla="*/ 4 w 230"/>
                    <a:gd name="T39" fmla="*/ 98 h 240"/>
                    <a:gd name="T40" fmla="*/ 10 w 230"/>
                    <a:gd name="T41" fmla="*/ 122 h 240"/>
                    <a:gd name="T42" fmla="*/ 18 w 230"/>
                    <a:gd name="T43" fmla="*/ 144 h 240"/>
                    <a:gd name="T44" fmla="*/ 30 w 230"/>
                    <a:gd name="T45" fmla="*/ 166 h 240"/>
                    <a:gd name="T46" fmla="*/ 44 w 230"/>
                    <a:gd name="T47" fmla="*/ 188 h 240"/>
                    <a:gd name="T48" fmla="*/ 60 w 230"/>
                    <a:gd name="T49" fmla="*/ 206 h 240"/>
                    <a:gd name="T50" fmla="*/ 80 w 230"/>
                    <a:gd name="T51" fmla="*/ 222 h 240"/>
                    <a:gd name="T52" fmla="*/ 90 w 230"/>
                    <a:gd name="T53" fmla="*/ 228 h 240"/>
                    <a:gd name="T54" fmla="*/ 100 w 230"/>
                    <a:gd name="T55" fmla="*/ 234 h 240"/>
                    <a:gd name="T56" fmla="*/ 112 w 230"/>
                    <a:gd name="T57" fmla="*/ 236 h 240"/>
                    <a:gd name="T58" fmla="*/ 124 w 230"/>
                    <a:gd name="T59" fmla="*/ 240 h 240"/>
                    <a:gd name="T60" fmla="*/ 136 w 230"/>
                    <a:gd name="T61" fmla="*/ 240 h 240"/>
                    <a:gd name="T62" fmla="*/ 150 w 230"/>
                    <a:gd name="T63" fmla="*/ 240 h 240"/>
                    <a:gd name="T64" fmla="*/ 164 w 230"/>
                    <a:gd name="T65" fmla="*/ 238 h 240"/>
                    <a:gd name="T66" fmla="*/ 178 w 230"/>
                    <a:gd name="T67" fmla="*/ 234 h 240"/>
                    <a:gd name="T68" fmla="*/ 192 w 230"/>
                    <a:gd name="T69" fmla="*/ 228 h 240"/>
                    <a:gd name="T70" fmla="*/ 206 w 230"/>
                    <a:gd name="T71" fmla="*/ 220 h 240"/>
                    <a:gd name="T72" fmla="*/ 206 w 230"/>
                    <a:gd name="T73" fmla="*/ 220 h 240"/>
                    <a:gd name="T74" fmla="*/ 216 w 230"/>
                    <a:gd name="T75" fmla="*/ 212 h 240"/>
                    <a:gd name="T76" fmla="*/ 224 w 230"/>
                    <a:gd name="T77" fmla="*/ 202 h 240"/>
                    <a:gd name="T78" fmla="*/ 228 w 230"/>
                    <a:gd name="T79" fmla="*/ 190 h 240"/>
                    <a:gd name="T80" fmla="*/ 230 w 230"/>
                    <a:gd name="T81" fmla="*/ 178 h 240"/>
                    <a:gd name="T82" fmla="*/ 228 w 230"/>
                    <a:gd name="T83" fmla="*/ 164 h 240"/>
                    <a:gd name="T84" fmla="*/ 224 w 230"/>
                    <a:gd name="T85" fmla="*/ 150 h 240"/>
                    <a:gd name="T86" fmla="*/ 220 w 230"/>
                    <a:gd name="T87" fmla="*/ 134 h 240"/>
                    <a:gd name="T88" fmla="*/ 214 w 230"/>
                    <a:gd name="T89" fmla="*/ 120 h 240"/>
                    <a:gd name="T90" fmla="*/ 200 w 230"/>
                    <a:gd name="T91" fmla="*/ 94 h 240"/>
                    <a:gd name="T92" fmla="*/ 186 w 230"/>
                    <a:gd name="T93" fmla="*/ 70 h 240"/>
                    <a:gd name="T94" fmla="*/ 172 w 230"/>
                    <a:gd name="T95" fmla="*/ 50 h 2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230" h="240">
                      <a:moveTo>
                        <a:pt x="172" y="50"/>
                      </a:moveTo>
                      <a:lnTo>
                        <a:pt x="172" y="50"/>
                      </a:lnTo>
                      <a:lnTo>
                        <a:pt x="160" y="38"/>
                      </a:lnTo>
                      <a:lnTo>
                        <a:pt x="144" y="28"/>
                      </a:lnTo>
                      <a:lnTo>
                        <a:pt x="126" y="16"/>
                      </a:lnTo>
                      <a:lnTo>
                        <a:pt x="102" y="6"/>
                      </a:lnTo>
                      <a:lnTo>
                        <a:pt x="90" y="4"/>
                      </a:lnTo>
                      <a:lnTo>
                        <a:pt x="78" y="2"/>
                      </a:lnTo>
                      <a:lnTo>
                        <a:pt x="66" y="0"/>
                      </a:lnTo>
                      <a:lnTo>
                        <a:pt x="52" y="2"/>
                      </a:lnTo>
                      <a:lnTo>
                        <a:pt x="38" y="6"/>
                      </a:lnTo>
                      <a:lnTo>
                        <a:pt x="26" y="12"/>
                      </a:lnTo>
                      <a:lnTo>
                        <a:pt x="26" y="12"/>
                      </a:lnTo>
                      <a:lnTo>
                        <a:pt x="18" y="18"/>
                      </a:lnTo>
                      <a:lnTo>
                        <a:pt x="14" y="24"/>
                      </a:lnTo>
                      <a:lnTo>
                        <a:pt x="10" y="30"/>
                      </a:lnTo>
                      <a:lnTo>
                        <a:pt x="6" y="38"/>
                      </a:lnTo>
                      <a:lnTo>
                        <a:pt x="2" y="56"/>
                      </a:lnTo>
                      <a:lnTo>
                        <a:pt x="0" y="76"/>
                      </a:lnTo>
                      <a:lnTo>
                        <a:pt x="4" y="98"/>
                      </a:lnTo>
                      <a:lnTo>
                        <a:pt x="10" y="122"/>
                      </a:lnTo>
                      <a:lnTo>
                        <a:pt x="18" y="144"/>
                      </a:lnTo>
                      <a:lnTo>
                        <a:pt x="30" y="166"/>
                      </a:lnTo>
                      <a:lnTo>
                        <a:pt x="44" y="188"/>
                      </a:lnTo>
                      <a:lnTo>
                        <a:pt x="60" y="206"/>
                      </a:lnTo>
                      <a:lnTo>
                        <a:pt x="80" y="222"/>
                      </a:lnTo>
                      <a:lnTo>
                        <a:pt x="90" y="228"/>
                      </a:lnTo>
                      <a:lnTo>
                        <a:pt x="100" y="234"/>
                      </a:lnTo>
                      <a:lnTo>
                        <a:pt x="112" y="236"/>
                      </a:lnTo>
                      <a:lnTo>
                        <a:pt x="124" y="240"/>
                      </a:lnTo>
                      <a:lnTo>
                        <a:pt x="136" y="240"/>
                      </a:lnTo>
                      <a:lnTo>
                        <a:pt x="150" y="240"/>
                      </a:lnTo>
                      <a:lnTo>
                        <a:pt x="164" y="238"/>
                      </a:lnTo>
                      <a:lnTo>
                        <a:pt x="178" y="234"/>
                      </a:lnTo>
                      <a:lnTo>
                        <a:pt x="192" y="228"/>
                      </a:lnTo>
                      <a:lnTo>
                        <a:pt x="206" y="220"/>
                      </a:lnTo>
                      <a:lnTo>
                        <a:pt x="206" y="220"/>
                      </a:lnTo>
                      <a:lnTo>
                        <a:pt x="216" y="212"/>
                      </a:lnTo>
                      <a:lnTo>
                        <a:pt x="224" y="202"/>
                      </a:lnTo>
                      <a:lnTo>
                        <a:pt x="228" y="190"/>
                      </a:lnTo>
                      <a:lnTo>
                        <a:pt x="230" y="178"/>
                      </a:lnTo>
                      <a:lnTo>
                        <a:pt x="228" y="164"/>
                      </a:lnTo>
                      <a:lnTo>
                        <a:pt x="224" y="150"/>
                      </a:lnTo>
                      <a:lnTo>
                        <a:pt x="220" y="134"/>
                      </a:lnTo>
                      <a:lnTo>
                        <a:pt x="214" y="120"/>
                      </a:lnTo>
                      <a:lnTo>
                        <a:pt x="200" y="94"/>
                      </a:lnTo>
                      <a:lnTo>
                        <a:pt x="186" y="70"/>
                      </a:lnTo>
                      <a:lnTo>
                        <a:pt x="172" y="5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scene3d>
                  <a:camera prst="orthographicFront"/>
                  <a:lightRig rig="threePt" dir="t"/>
                </a:scene3d>
                <a:sp3d/>
                <a:extLst/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AU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Montserrat Light"/>
                  </a:endParaRPr>
                </a:p>
              </p:txBody>
            </p:sp>
            <p:sp>
              <p:nvSpPr>
                <p:cNvPr id="211" name="Freeform 25"/>
                <p:cNvSpPr>
                  <a:spLocks/>
                </p:cNvSpPr>
                <p:nvPr/>
              </p:nvSpPr>
              <p:spPr bwMode="auto">
                <a:xfrm>
                  <a:off x="3509931" y="2203448"/>
                  <a:ext cx="264502" cy="276002"/>
                </a:xfrm>
                <a:custGeom>
                  <a:avLst/>
                  <a:gdLst>
                    <a:gd name="T0" fmla="*/ 172 w 230"/>
                    <a:gd name="T1" fmla="*/ 50 h 240"/>
                    <a:gd name="T2" fmla="*/ 172 w 230"/>
                    <a:gd name="T3" fmla="*/ 50 h 240"/>
                    <a:gd name="T4" fmla="*/ 160 w 230"/>
                    <a:gd name="T5" fmla="*/ 38 h 240"/>
                    <a:gd name="T6" fmla="*/ 144 w 230"/>
                    <a:gd name="T7" fmla="*/ 28 h 240"/>
                    <a:gd name="T8" fmla="*/ 126 w 230"/>
                    <a:gd name="T9" fmla="*/ 16 h 240"/>
                    <a:gd name="T10" fmla="*/ 102 w 230"/>
                    <a:gd name="T11" fmla="*/ 6 h 240"/>
                    <a:gd name="T12" fmla="*/ 90 w 230"/>
                    <a:gd name="T13" fmla="*/ 4 h 240"/>
                    <a:gd name="T14" fmla="*/ 78 w 230"/>
                    <a:gd name="T15" fmla="*/ 2 h 240"/>
                    <a:gd name="T16" fmla="*/ 66 w 230"/>
                    <a:gd name="T17" fmla="*/ 0 h 240"/>
                    <a:gd name="T18" fmla="*/ 52 w 230"/>
                    <a:gd name="T19" fmla="*/ 2 h 240"/>
                    <a:gd name="T20" fmla="*/ 38 w 230"/>
                    <a:gd name="T21" fmla="*/ 6 h 240"/>
                    <a:gd name="T22" fmla="*/ 26 w 230"/>
                    <a:gd name="T23" fmla="*/ 12 h 240"/>
                    <a:gd name="T24" fmla="*/ 26 w 230"/>
                    <a:gd name="T25" fmla="*/ 12 h 240"/>
                    <a:gd name="T26" fmla="*/ 18 w 230"/>
                    <a:gd name="T27" fmla="*/ 18 h 240"/>
                    <a:gd name="T28" fmla="*/ 14 w 230"/>
                    <a:gd name="T29" fmla="*/ 24 h 240"/>
                    <a:gd name="T30" fmla="*/ 10 w 230"/>
                    <a:gd name="T31" fmla="*/ 30 h 240"/>
                    <a:gd name="T32" fmla="*/ 6 w 230"/>
                    <a:gd name="T33" fmla="*/ 38 h 240"/>
                    <a:gd name="T34" fmla="*/ 2 w 230"/>
                    <a:gd name="T35" fmla="*/ 56 h 240"/>
                    <a:gd name="T36" fmla="*/ 0 w 230"/>
                    <a:gd name="T37" fmla="*/ 76 h 240"/>
                    <a:gd name="T38" fmla="*/ 4 w 230"/>
                    <a:gd name="T39" fmla="*/ 98 h 240"/>
                    <a:gd name="T40" fmla="*/ 10 w 230"/>
                    <a:gd name="T41" fmla="*/ 122 h 240"/>
                    <a:gd name="T42" fmla="*/ 18 w 230"/>
                    <a:gd name="T43" fmla="*/ 144 h 240"/>
                    <a:gd name="T44" fmla="*/ 30 w 230"/>
                    <a:gd name="T45" fmla="*/ 166 h 240"/>
                    <a:gd name="T46" fmla="*/ 44 w 230"/>
                    <a:gd name="T47" fmla="*/ 188 h 240"/>
                    <a:gd name="T48" fmla="*/ 60 w 230"/>
                    <a:gd name="T49" fmla="*/ 206 h 240"/>
                    <a:gd name="T50" fmla="*/ 80 w 230"/>
                    <a:gd name="T51" fmla="*/ 222 h 240"/>
                    <a:gd name="T52" fmla="*/ 90 w 230"/>
                    <a:gd name="T53" fmla="*/ 228 h 240"/>
                    <a:gd name="T54" fmla="*/ 100 w 230"/>
                    <a:gd name="T55" fmla="*/ 234 h 240"/>
                    <a:gd name="T56" fmla="*/ 112 w 230"/>
                    <a:gd name="T57" fmla="*/ 236 h 240"/>
                    <a:gd name="T58" fmla="*/ 124 w 230"/>
                    <a:gd name="T59" fmla="*/ 240 h 240"/>
                    <a:gd name="T60" fmla="*/ 136 w 230"/>
                    <a:gd name="T61" fmla="*/ 240 h 240"/>
                    <a:gd name="T62" fmla="*/ 150 w 230"/>
                    <a:gd name="T63" fmla="*/ 240 h 240"/>
                    <a:gd name="T64" fmla="*/ 164 w 230"/>
                    <a:gd name="T65" fmla="*/ 238 h 240"/>
                    <a:gd name="T66" fmla="*/ 178 w 230"/>
                    <a:gd name="T67" fmla="*/ 234 h 240"/>
                    <a:gd name="T68" fmla="*/ 192 w 230"/>
                    <a:gd name="T69" fmla="*/ 228 h 240"/>
                    <a:gd name="T70" fmla="*/ 206 w 230"/>
                    <a:gd name="T71" fmla="*/ 220 h 240"/>
                    <a:gd name="T72" fmla="*/ 206 w 230"/>
                    <a:gd name="T73" fmla="*/ 220 h 240"/>
                    <a:gd name="T74" fmla="*/ 216 w 230"/>
                    <a:gd name="T75" fmla="*/ 212 h 240"/>
                    <a:gd name="T76" fmla="*/ 224 w 230"/>
                    <a:gd name="T77" fmla="*/ 202 h 240"/>
                    <a:gd name="T78" fmla="*/ 228 w 230"/>
                    <a:gd name="T79" fmla="*/ 190 h 240"/>
                    <a:gd name="T80" fmla="*/ 230 w 230"/>
                    <a:gd name="T81" fmla="*/ 178 h 240"/>
                    <a:gd name="T82" fmla="*/ 228 w 230"/>
                    <a:gd name="T83" fmla="*/ 164 h 240"/>
                    <a:gd name="T84" fmla="*/ 224 w 230"/>
                    <a:gd name="T85" fmla="*/ 150 h 240"/>
                    <a:gd name="T86" fmla="*/ 220 w 230"/>
                    <a:gd name="T87" fmla="*/ 134 h 240"/>
                    <a:gd name="T88" fmla="*/ 214 w 230"/>
                    <a:gd name="T89" fmla="*/ 120 h 240"/>
                    <a:gd name="T90" fmla="*/ 200 w 230"/>
                    <a:gd name="T91" fmla="*/ 94 h 240"/>
                    <a:gd name="T92" fmla="*/ 186 w 230"/>
                    <a:gd name="T93" fmla="*/ 70 h 240"/>
                    <a:gd name="T94" fmla="*/ 172 w 230"/>
                    <a:gd name="T95" fmla="*/ 50 h 2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230" h="240">
                      <a:moveTo>
                        <a:pt x="172" y="50"/>
                      </a:moveTo>
                      <a:lnTo>
                        <a:pt x="172" y="50"/>
                      </a:lnTo>
                      <a:lnTo>
                        <a:pt x="160" y="38"/>
                      </a:lnTo>
                      <a:lnTo>
                        <a:pt x="144" y="28"/>
                      </a:lnTo>
                      <a:lnTo>
                        <a:pt x="126" y="16"/>
                      </a:lnTo>
                      <a:lnTo>
                        <a:pt x="102" y="6"/>
                      </a:lnTo>
                      <a:lnTo>
                        <a:pt x="90" y="4"/>
                      </a:lnTo>
                      <a:lnTo>
                        <a:pt x="78" y="2"/>
                      </a:lnTo>
                      <a:lnTo>
                        <a:pt x="66" y="0"/>
                      </a:lnTo>
                      <a:lnTo>
                        <a:pt x="52" y="2"/>
                      </a:lnTo>
                      <a:lnTo>
                        <a:pt x="38" y="6"/>
                      </a:lnTo>
                      <a:lnTo>
                        <a:pt x="26" y="12"/>
                      </a:lnTo>
                      <a:lnTo>
                        <a:pt x="26" y="12"/>
                      </a:lnTo>
                      <a:lnTo>
                        <a:pt x="18" y="18"/>
                      </a:lnTo>
                      <a:lnTo>
                        <a:pt x="14" y="24"/>
                      </a:lnTo>
                      <a:lnTo>
                        <a:pt x="10" y="30"/>
                      </a:lnTo>
                      <a:lnTo>
                        <a:pt x="6" y="38"/>
                      </a:lnTo>
                      <a:lnTo>
                        <a:pt x="2" y="56"/>
                      </a:lnTo>
                      <a:lnTo>
                        <a:pt x="0" y="76"/>
                      </a:lnTo>
                      <a:lnTo>
                        <a:pt x="4" y="98"/>
                      </a:lnTo>
                      <a:lnTo>
                        <a:pt x="10" y="122"/>
                      </a:lnTo>
                      <a:lnTo>
                        <a:pt x="18" y="144"/>
                      </a:lnTo>
                      <a:lnTo>
                        <a:pt x="30" y="166"/>
                      </a:lnTo>
                      <a:lnTo>
                        <a:pt x="44" y="188"/>
                      </a:lnTo>
                      <a:lnTo>
                        <a:pt x="60" y="206"/>
                      </a:lnTo>
                      <a:lnTo>
                        <a:pt x="80" y="222"/>
                      </a:lnTo>
                      <a:lnTo>
                        <a:pt x="90" y="228"/>
                      </a:lnTo>
                      <a:lnTo>
                        <a:pt x="100" y="234"/>
                      </a:lnTo>
                      <a:lnTo>
                        <a:pt x="112" y="236"/>
                      </a:lnTo>
                      <a:lnTo>
                        <a:pt x="124" y="240"/>
                      </a:lnTo>
                      <a:lnTo>
                        <a:pt x="136" y="240"/>
                      </a:lnTo>
                      <a:lnTo>
                        <a:pt x="150" y="240"/>
                      </a:lnTo>
                      <a:lnTo>
                        <a:pt x="164" y="238"/>
                      </a:lnTo>
                      <a:lnTo>
                        <a:pt x="178" y="234"/>
                      </a:lnTo>
                      <a:lnTo>
                        <a:pt x="192" y="228"/>
                      </a:lnTo>
                      <a:lnTo>
                        <a:pt x="206" y="220"/>
                      </a:lnTo>
                      <a:lnTo>
                        <a:pt x="206" y="220"/>
                      </a:lnTo>
                      <a:lnTo>
                        <a:pt x="216" y="212"/>
                      </a:lnTo>
                      <a:lnTo>
                        <a:pt x="224" y="202"/>
                      </a:lnTo>
                      <a:lnTo>
                        <a:pt x="228" y="190"/>
                      </a:lnTo>
                      <a:lnTo>
                        <a:pt x="230" y="178"/>
                      </a:lnTo>
                      <a:lnTo>
                        <a:pt x="228" y="164"/>
                      </a:lnTo>
                      <a:lnTo>
                        <a:pt x="224" y="150"/>
                      </a:lnTo>
                      <a:lnTo>
                        <a:pt x="220" y="134"/>
                      </a:lnTo>
                      <a:lnTo>
                        <a:pt x="214" y="120"/>
                      </a:lnTo>
                      <a:lnTo>
                        <a:pt x="200" y="94"/>
                      </a:lnTo>
                      <a:lnTo>
                        <a:pt x="186" y="70"/>
                      </a:lnTo>
                      <a:lnTo>
                        <a:pt x="172" y="50"/>
                      </a:lnTo>
                    </a:path>
                  </a:pathLst>
                </a:custGeom>
                <a:grpFill/>
                <a:ln>
                  <a:noFill/>
                </a:ln>
                <a:scene3d>
                  <a:camera prst="orthographicFront"/>
                  <a:lightRig rig="threePt" dir="t"/>
                </a:scene3d>
                <a:sp3d/>
                <a:extLst/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AU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Montserrat Light"/>
                  </a:endParaRPr>
                </a:p>
              </p:txBody>
            </p:sp>
            <p:sp>
              <p:nvSpPr>
                <p:cNvPr id="212" name="Freeform 26"/>
                <p:cNvSpPr>
                  <a:spLocks/>
                </p:cNvSpPr>
                <p:nvPr/>
              </p:nvSpPr>
              <p:spPr bwMode="auto">
                <a:xfrm>
                  <a:off x="4179235" y="1927446"/>
                  <a:ext cx="147201" cy="202401"/>
                </a:xfrm>
                <a:custGeom>
                  <a:avLst/>
                  <a:gdLst>
                    <a:gd name="T0" fmla="*/ 8 w 128"/>
                    <a:gd name="T1" fmla="*/ 0 h 176"/>
                    <a:gd name="T2" fmla="*/ 8 w 128"/>
                    <a:gd name="T3" fmla="*/ 0 h 176"/>
                    <a:gd name="T4" fmla="*/ 6 w 128"/>
                    <a:gd name="T5" fmla="*/ 14 h 176"/>
                    <a:gd name="T6" fmla="*/ 2 w 128"/>
                    <a:gd name="T7" fmla="*/ 48 h 176"/>
                    <a:gd name="T8" fmla="*/ 0 w 128"/>
                    <a:gd name="T9" fmla="*/ 68 h 176"/>
                    <a:gd name="T10" fmla="*/ 0 w 128"/>
                    <a:gd name="T11" fmla="*/ 86 h 176"/>
                    <a:gd name="T12" fmla="*/ 2 w 128"/>
                    <a:gd name="T13" fmla="*/ 104 h 176"/>
                    <a:gd name="T14" fmla="*/ 4 w 128"/>
                    <a:gd name="T15" fmla="*/ 110 h 176"/>
                    <a:gd name="T16" fmla="*/ 8 w 128"/>
                    <a:gd name="T17" fmla="*/ 116 h 176"/>
                    <a:gd name="T18" fmla="*/ 8 w 128"/>
                    <a:gd name="T19" fmla="*/ 116 h 176"/>
                    <a:gd name="T20" fmla="*/ 12 w 128"/>
                    <a:gd name="T21" fmla="*/ 120 h 176"/>
                    <a:gd name="T22" fmla="*/ 16 w 128"/>
                    <a:gd name="T23" fmla="*/ 122 h 176"/>
                    <a:gd name="T24" fmla="*/ 22 w 128"/>
                    <a:gd name="T25" fmla="*/ 122 h 176"/>
                    <a:gd name="T26" fmla="*/ 28 w 128"/>
                    <a:gd name="T27" fmla="*/ 122 h 176"/>
                    <a:gd name="T28" fmla="*/ 44 w 128"/>
                    <a:gd name="T29" fmla="*/ 118 h 176"/>
                    <a:gd name="T30" fmla="*/ 58 w 128"/>
                    <a:gd name="T31" fmla="*/ 114 h 176"/>
                    <a:gd name="T32" fmla="*/ 74 w 128"/>
                    <a:gd name="T33" fmla="*/ 110 h 176"/>
                    <a:gd name="T34" fmla="*/ 86 w 128"/>
                    <a:gd name="T35" fmla="*/ 108 h 176"/>
                    <a:gd name="T36" fmla="*/ 92 w 128"/>
                    <a:gd name="T37" fmla="*/ 108 h 176"/>
                    <a:gd name="T38" fmla="*/ 96 w 128"/>
                    <a:gd name="T39" fmla="*/ 108 h 176"/>
                    <a:gd name="T40" fmla="*/ 100 w 128"/>
                    <a:gd name="T41" fmla="*/ 110 h 176"/>
                    <a:gd name="T42" fmla="*/ 102 w 128"/>
                    <a:gd name="T43" fmla="*/ 116 h 176"/>
                    <a:gd name="T44" fmla="*/ 102 w 128"/>
                    <a:gd name="T45" fmla="*/ 116 h 176"/>
                    <a:gd name="T46" fmla="*/ 102 w 128"/>
                    <a:gd name="T47" fmla="*/ 126 h 176"/>
                    <a:gd name="T48" fmla="*/ 102 w 128"/>
                    <a:gd name="T49" fmla="*/ 134 h 176"/>
                    <a:gd name="T50" fmla="*/ 100 w 128"/>
                    <a:gd name="T51" fmla="*/ 144 h 176"/>
                    <a:gd name="T52" fmla="*/ 96 w 128"/>
                    <a:gd name="T53" fmla="*/ 152 h 176"/>
                    <a:gd name="T54" fmla="*/ 88 w 128"/>
                    <a:gd name="T55" fmla="*/ 160 h 176"/>
                    <a:gd name="T56" fmla="*/ 74 w 128"/>
                    <a:gd name="T57" fmla="*/ 166 h 176"/>
                    <a:gd name="T58" fmla="*/ 58 w 128"/>
                    <a:gd name="T59" fmla="*/ 172 h 176"/>
                    <a:gd name="T60" fmla="*/ 38 w 128"/>
                    <a:gd name="T61" fmla="*/ 176 h 176"/>
                    <a:gd name="T62" fmla="*/ 38 w 128"/>
                    <a:gd name="T63" fmla="*/ 176 h 176"/>
                    <a:gd name="T64" fmla="*/ 52 w 128"/>
                    <a:gd name="T65" fmla="*/ 174 h 176"/>
                    <a:gd name="T66" fmla="*/ 66 w 128"/>
                    <a:gd name="T67" fmla="*/ 172 h 176"/>
                    <a:gd name="T68" fmla="*/ 82 w 128"/>
                    <a:gd name="T69" fmla="*/ 170 h 176"/>
                    <a:gd name="T70" fmla="*/ 100 w 128"/>
                    <a:gd name="T71" fmla="*/ 166 h 176"/>
                    <a:gd name="T72" fmla="*/ 114 w 128"/>
                    <a:gd name="T73" fmla="*/ 158 h 176"/>
                    <a:gd name="T74" fmla="*/ 120 w 128"/>
                    <a:gd name="T75" fmla="*/ 154 h 176"/>
                    <a:gd name="T76" fmla="*/ 124 w 128"/>
                    <a:gd name="T77" fmla="*/ 148 h 176"/>
                    <a:gd name="T78" fmla="*/ 126 w 128"/>
                    <a:gd name="T79" fmla="*/ 144 h 176"/>
                    <a:gd name="T80" fmla="*/ 128 w 128"/>
                    <a:gd name="T81" fmla="*/ 136 h 176"/>
                    <a:gd name="T82" fmla="*/ 128 w 128"/>
                    <a:gd name="T83" fmla="*/ 136 h 176"/>
                    <a:gd name="T84" fmla="*/ 126 w 128"/>
                    <a:gd name="T85" fmla="*/ 118 h 176"/>
                    <a:gd name="T86" fmla="*/ 122 w 128"/>
                    <a:gd name="T87" fmla="*/ 102 h 176"/>
                    <a:gd name="T88" fmla="*/ 118 w 128"/>
                    <a:gd name="T89" fmla="*/ 96 h 176"/>
                    <a:gd name="T90" fmla="*/ 114 w 128"/>
                    <a:gd name="T91" fmla="*/ 92 h 176"/>
                    <a:gd name="T92" fmla="*/ 110 w 128"/>
                    <a:gd name="T93" fmla="*/ 88 h 176"/>
                    <a:gd name="T94" fmla="*/ 104 w 128"/>
                    <a:gd name="T95" fmla="*/ 86 h 176"/>
                    <a:gd name="T96" fmla="*/ 92 w 128"/>
                    <a:gd name="T97" fmla="*/ 84 h 176"/>
                    <a:gd name="T98" fmla="*/ 76 w 128"/>
                    <a:gd name="T99" fmla="*/ 86 h 176"/>
                    <a:gd name="T100" fmla="*/ 60 w 128"/>
                    <a:gd name="T101" fmla="*/ 90 h 176"/>
                    <a:gd name="T102" fmla="*/ 42 w 128"/>
                    <a:gd name="T103" fmla="*/ 98 h 176"/>
                    <a:gd name="T104" fmla="*/ 42 w 128"/>
                    <a:gd name="T105" fmla="*/ 98 h 176"/>
                    <a:gd name="T106" fmla="*/ 36 w 128"/>
                    <a:gd name="T107" fmla="*/ 100 h 176"/>
                    <a:gd name="T108" fmla="*/ 32 w 128"/>
                    <a:gd name="T109" fmla="*/ 100 h 176"/>
                    <a:gd name="T110" fmla="*/ 26 w 128"/>
                    <a:gd name="T111" fmla="*/ 100 h 176"/>
                    <a:gd name="T112" fmla="*/ 22 w 128"/>
                    <a:gd name="T113" fmla="*/ 96 h 176"/>
                    <a:gd name="T114" fmla="*/ 16 w 128"/>
                    <a:gd name="T115" fmla="*/ 88 h 176"/>
                    <a:gd name="T116" fmla="*/ 12 w 128"/>
                    <a:gd name="T117" fmla="*/ 74 h 176"/>
                    <a:gd name="T118" fmla="*/ 10 w 128"/>
                    <a:gd name="T119" fmla="*/ 58 h 176"/>
                    <a:gd name="T120" fmla="*/ 8 w 128"/>
                    <a:gd name="T121" fmla="*/ 38 h 176"/>
                    <a:gd name="T122" fmla="*/ 8 w 128"/>
                    <a:gd name="T123" fmla="*/ 0 h 1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128" h="176">
                      <a:moveTo>
                        <a:pt x="8" y="0"/>
                      </a:moveTo>
                      <a:lnTo>
                        <a:pt x="8" y="0"/>
                      </a:lnTo>
                      <a:lnTo>
                        <a:pt x="6" y="14"/>
                      </a:lnTo>
                      <a:lnTo>
                        <a:pt x="2" y="48"/>
                      </a:lnTo>
                      <a:lnTo>
                        <a:pt x="0" y="68"/>
                      </a:lnTo>
                      <a:lnTo>
                        <a:pt x="0" y="86"/>
                      </a:lnTo>
                      <a:lnTo>
                        <a:pt x="2" y="104"/>
                      </a:lnTo>
                      <a:lnTo>
                        <a:pt x="4" y="110"/>
                      </a:lnTo>
                      <a:lnTo>
                        <a:pt x="8" y="116"/>
                      </a:lnTo>
                      <a:lnTo>
                        <a:pt x="8" y="116"/>
                      </a:lnTo>
                      <a:lnTo>
                        <a:pt x="12" y="120"/>
                      </a:lnTo>
                      <a:lnTo>
                        <a:pt x="16" y="122"/>
                      </a:lnTo>
                      <a:lnTo>
                        <a:pt x="22" y="122"/>
                      </a:lnTo>
                      <a:lnTo>
                        <a:pt x="28" y="122"/>
                      </a:lnTo>
                      <a:lnTo>
                        <a:pt x="44" y="118"/>
                      </a:lnTo>
                      <a:lnTo>
                        <a:pt x="58" y="114"/>
                      </a:lnTo>
                      <a:lnTo>
                        <a:pt x="74" y="110"/>
                      </a:lnTo>
                      <a:lnTo>
                        <a:pt x="86" y="108"/>
                      </a:lnTo>
                      <a:lnTo>
                        <a:pt x="92" y="108"/>
                      </a:lnTo>
                      <a:lnTo>
                        <a:pt x="96" y="108"/>
                      </a:lnTo>
                      <a:lnTo>
                        <a:pt x="100" y="110"/>
                      </a:lnTo>
                      <a:lnTo>
                        <a:pt x="102" y="116"/>
                      </a:lnTo>
                      <a:lnTo>
                        <a:pt x="102" y="116"/>
                      </a:lnTo>
                      <a:lnTo>
                        <a:pt x="102" y="126"/>
                      </a:lnTo>
                      <a:lnTo>
                        <a:pt x="102" y="134"/>
                      </a:lnTo>
                      <a:lnTo>
                        <a:pt x="100" y="144"/>
                      </a:lnTo>
                      <a:lnTo>
                        <a:pt x="96" y="152"/>
                      </a:lnTo>
                      <a:lnTo>
                        <a:pt x="88" y="160"/>
                      </a:lnTo>
                      <a:lnTo>
                        <a:pt x="74" y="166"/>
                      </a:lnTo>
                      <a:lnTo>
                        <a:pt x="58" y="172"/>
                      </a:lnTo>
                      <a:lnTo>
                        <a:pt x="38" y="176"/>
                      </a:lnTo>
                      <a:lnTo>
                        <a:pt x="38" y="176"/>
                      </a:lnTo>
                      <a:lnTo>
                        <a:pt x="52" y="174"/>
                      </a:lnTo>
                      <a:lnTo>
                        <a:pt x="66" y="172"/>
                      </a:lnTo>
                      <a:lnTo>
                        <a:pt x="82" y="170"/>
                      </a:lnTo>
                      <a:lnTo>
                        <a:pt x="100" y="166"/>
                      </a:lnTo>
                      <a:lnTo>
                        <a:pt x="114" y="158"/>
                      </a:lnTo>
                      <a:lnTo>
                        <a:pt x="120" y="154"/>
                      </a:lnTo>
                      <a:lnTo>
                        <a:pt x="124" y="148"/>
                      </a:lnTo>
                      <a:lnTo>
                        <a:pt x="126" y="144"/>
                      </a:lnTo>
                      <a:lnTo>
                        <a:pt x="128" y="136"/>
                      </a:lnTo>
                      <a:lnTo>
                        <a:pt x="128" y="136"/>
                      </a:lnTo>
                      <a:lnTo>
                        <a:pt x="126" y="118"/>
                      </a:lnTo>
                      <a:lnTo>
                        <a:pt x="122" y="102"/>
                      </a:lnTo>
                      <a:lnTo>
                        <a:pt x="118" y="96"/>
                      </a:lnTo>
                      <a:lnTo>
                        <a:pt x="114" y="92"/>
                      </a:lnTo>
                      <a:lnTo>
                        <a:pt x="110" y="88"/>
                      </a:lnTo>
                      <a:lnTo>
                        <a:pt x="104" y="86"/>
                      </a:lnTo>
                      <a:lnTo>
                        <a:pt x="92" y="84"/>
                      </a:lnTo>
                      <a:lnTo>
                        <a:pt x="76" y="86"/>
                      </a:lnTo>
                      <a:lnTo>
                        <a:pt x="60" y="90"/>
                      </a:lnTo>
                      <a:lnTo>
                        <a:pt x="42" y="98"/>
                      </a:lnTo>
                      <a:lnTo>
                        <a:pt x="42" y="98"/>
                      </a:lnTo>
                      <a:lnTo>
                        <a:pt x="36" y="100"/>
                      </a:lnTo>
                      <a:lnTo>
                        <a:pt x="32" y="100"/>
                      </a:lnTo>
                      <a:lnTo>
                        <a:pt x="26" y="100"/>
                      </a:lnTo>
                      <a:lnTo>
                        <a:pt x="22" y="96"/>
                      </a:lnTo>
                      <a:lnTo>
                        <a:pt x="16" y="88"/>
                      </a:lnTo>
                      <a:lnTo>
                        <a:pt x="12" y="74"/>
                      </a:lnTo>
                      <a:lnTo>
                        <a:pt x="10" y="58"/>
                      </a:lnTo>
                      <a:lnTo>
                        <a:pt x="8" y="38"/>
                      </a:ln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scene3d>
                  <a:camera prst="orthographicFront"/>
                  <a:lightRig rig="threePt" dir="t"/>
                </a:scene3d>
                <a:sp3d/>
                <a:extLst/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AU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Montserrat Light"/>
                  </a:endParaRPr>
                </a:p>
              </p:txBody>
            </p:sp>
            <p:sp>
              <p:nvSpPr>
                <p:cNvPr id="213" name="Freeform 27"/>
                <p:cNvSpPr>
                  <a:spLocks/>
                </p:cNvSpPr>
                <p:nvPr/>
              </p:nvSpPr>
              <p:spPr bwMode="auto">
                <a:xfrm>
                  <a:off x="4179235" y="1927446"/>
                  <a:ext cx="147201" cy="202401"/>
                </a:xfrm>
                <a:custGeom>
                  <a:avLst/>
                  <a:gdLst>
                    <a:gd name="T0" fmla="*/ 8 w 128"/>
                    <a:gd name="T1" fmla="*/ 0 h 176"/>
                    <a:gd name="T2" fmla="*/ 8 w 128"/>
                    <a:gd name="T3" fmla="*/ 0 h 176"/>
                    <a:gd name="T4" fmla="*/ 6 w 128"/>
                    <a:gd name="T5" fmla="*/ 14 h 176"/>
                    <a:gd name="T6" fmla="*/ 2 w 128"/>
                    <a:gd name="T7" fmla="*/ 48 h 176"/>
                    <a:gd name="T8" fmla="*/ 0 w 128"/>
                    <a:gd name="T9" fmla="*/ 68 h 176"/>
                    <a:gd name="T10" fmla="*/ 0 w 128"/>
                    <a:gd name="T11" fmla="*/ 86 h 176"/>
                    <a:gd name="T12" fmla="*/ 2 w 128"/>
                    <a:gd name="T13" fmla="*/ 104 h 176"/>
                    <a:gd name="T14" fmla="*/ 4 w 128"/>
                    <a:gd name="T15" fmla="*/ 110 h 176"/>
                    <a:gd name="T16" fmla="*/ 8 w 128"/>
                    <a:gd name="T17" fmla="*/ 116 h 176"/>
                    <a:gd name="T18" fmla="*/ 8 w 128"/>
                    <a:gd name="T19" fmla="*/ 116 h 176"/>
                    <a:gd name="T20" fmla="*/ 12 w 128"/>
                    <a:gd name="T21" fmla="*/ 120 h 176"/>
                    <a:gd name="T22" fmla="*/ 16 w 128"/>
                    <a:gd name="T23" fmla="*/ 122 h 176"/>
                    <a:gd name="T24" fmla="*/ 22 w 128"/>
                    <a:gd name="T25" fmla="*/ 122 h 176"/>
                    <a:gd name="T26" fmla="*/ 28 w 128"/>
                    <a:gd name="T27" fmla="*/ 122 h 176"/>
                    <a:gd name="T28" fmla="*/ 44 w 128"/>
                    <a:gd name="T29" fmla="*/ 118 h 176"/>
                    <a:gd name="T30" fmla="*/ 58 w 128"/>
                    <a:gd name="T31" fmla="*/ 114 h 176"/>
                    <a:gd name="T32" fmla="*/ 74 w 128"/>
                    <a:gd name="T33" fmla="*/ 110 h 176"/>
                    <a:gd name="T34" fmla="*/ 86 w 128"/>
                    <a:gd name="T35" fmla="*/ 108 h 176"/>
                    <a:gd name="T36" fmla="*/ 92 w 128"/>
                    <a:gd name="T37" fmla="*/ 108 h 176"/>
                    <a:gd name="T38" fmla="*/ 96 w 128"/>
                    <a:gd name="T39" fmla="*/ 108 h 176"/>
                    <a:gd name="T40" fmla="*/ 100 w 128"/>
                    <a:gd name="T41" fmla="*/ 110 h 176"/>
                    <a:gd name="T42" fmla="*/ 102 w 128"/>
                    <a:gd name="T43" fmla="*/ 116 h 176"/>
                    <a:gd name="T44" fmla="*/ 102 w 128"/>
                    <a:gd name="T45" fmla="*/ 116 h 176"/>
                    <a:gd name="T46" fmla="*/ 102 w 128"/>
                    <a:gd name="T47" fmla="*/ 126 h 176"/>
                    <a:gd name="T48" fmla="*/ 102 w 128"/>
                    <a:gd name="T49" fmla="*/ 134 h 176"/>
                    <a:gd name="T50" fmla="*/ 100 w 128"/>
                    <a:gd name="T51" fmla="*/ 144 h 176"/>
                    <a:gd name="T52" fmla="*/ 96 w 128"/>
                    <a:gd name="T53" fmla="*/ 152 h 176"/>
                    <a:gd name="T54" fmla="*/ 88 w 128"/>
                    <a:gd name="T55" fmla="*/ 160 h 176"/>
                    <a:gd name="T56" fmla="*/ 74 w 128"/>
                    <a:gd name="T57" fmla="*/ 166 h 176"/>
                    <a:gd name="T58" fmla="*/ 58 w 128"/>
                    <a:gd name="T59" fmla="*/ 172 h 176"/>
                    <a:gd name="T60" fmla="*/ 38 w 128"/>
                    <a:gd name="T61" fmla="*/ 176 h 176"/>
                    <a:gd name="T62" fmla="*/ 38 w 128"/>
                    <a:gd name="T63" fmla="*/ 176 h 176"/>
                    <a:gd name="T64" fmla="*/ 52 w 128"/>
                    <a:gd name="T65" fmla="*/ 174 h 176"/>
                    <a:gd name="T66" fmla="*/ 66 w 128"/>
                    <a:gd name="T67" fmla="*/ 172 h 176"/>
                    <a:gd name="T68" fmla="*/ 82 w 128"/>
                    <a:gd name="T69" fmla="*/ 170 h 176"/>
                    <a:gd name="T70" fmla="*/ 100 w 128"/>
                    <a:gd name="T71" fmla="*/ 166 h 176"/>
                    <a:gd name="T72" fmla="*/ 114 w 128"/>
                    <a:gd name="T73" fmla="*/ 158 h 176"/>
                    <a:gd name="T74" fmla="*/ 120 w 128"/>
                    <a:gd name="T75" fmla="*/ 154 h 176"/>
                    <a:gd name="T76" fmla="*/ 124 w 128"/>
                    <a:gd name="T77" fmla="*/ 148 h 176"/>
                    <a:gd name="T78" fmla="*/ 126 w 128"/>
                    <a:gd name="T79" fmla="*/ 144 h 176"/>
                    <a:gd name="T80" fmla="*/ 128 w 128"/>
                    <a:gd name="T81" fmla="*/ 136 h 176"/>
                    <a:gd name="T82" fmla="*/ 128 w 128"/>
                    <a:gd name="T83" fmla="*/ 136 h 176"/>
                    <a:gd name="T84" fmla="*/ 126 w 128"/>
                    <a:gd name="T85" fmla="*/ 118 h 176"/>
                    <a:gd name="T86" fmla="*/ 122 w 128"/>
                    <a:gd name="T87" fmla="*/ 102 h 176"/>
                    <a:gd name="T88" fmla="*/ 118 w 128"/>
                    <a:gd name="T89" fmla="*/ 96 h 176"/>
                    <a:gd name="T90" fmla="*/ 114 w 128"/>
                    <a:gd name="T91" fmla="*/ 92 h 176"/>
                    <a:gd name="T92" fmla="*/ 110 w 128"/>
                    <a:gd name="T93" fmla="*/ 88 h 176"/>
                    <a:gd name="T94" fmla="*/ 104 w 128"/>
                    <a:gd name="T95" fmla="*/ 86 h 176"/>
                    <a:gd name="T96" fmla="*/ 92 w 128"/>
                    <a:gd name="T97" fmla="*/ 84 h 176"/>
                    <a:gd name="T98" fmla="*/ 76 w 128"/>
                    <a:gd name="T99" fmla="*/ 86 h 176"/>
                    <a:gd name="T100" fmla="*/ 60 w 128"/>
                    <a:gd name="T101" fmla="*/ 90 h 176"/>
                    <a:gd name="T102" fmla="*/ 42 w 128"/>
                    <a:gd name="T103" fmla="*/ 98 h 176"/>
                    <a:gd name="T104" fmla="*/ 42 w 128"/>
                    <a:gd name="T105" fmla="*/ 98 h 176"/>
                    <a:gd name="T106" fmla="*/ 36 w 128"/>
                    <a:gd name="T107" fmla="*/ 100 h 176"/>
                    <a:gd name="T108" fmla="*/ 32 w 128"/>
                    <a:gd name="T109" fmla="*/ 100 h 176"/>
                    <a:gd name="T110" fmla="*/ 26 w 128"/>
                    <a:gd name="T111" fmla="*/ 100 h 176"/>
                    <a:gd name="T112" fmla="*/ 22 w 128"/>
                    <a:gd name="T113" fmla="*/ 96 h 176"/>
                    <a:gd name="T114" fmla="*/ 16 w 128"/>
                    <a:gd name="T115" fmla="*/ 88 h 176"/>
                    <a:gd name="T116" fmla="*/ 12 w 128"/>
                    <a:gd name="T117" fmla="*/ 74 h 176"/>
                    <a:gd name="T118" fmla="*/ 10 w 128"/>
                    <a:gd name="T119" fmla="*/ 58 h 176"/>
                    <a:gd name="T120" fmla="*/ 8 w 128"/>
                    <a:gd name="T121" fmla="*/ 38 h 176"/>
                    <a:gd name="T122" fmla="*/ 8 w 128"/>
                    <a:gd name="T123" fmla="*/ 0 h 1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128" h="176">
                      <a:moveTo>
                        <a:pt x="8" y="0"/>
                      </a:moveTo>
                      <a:lnTo>
                        <a:pt x="8" y="0"/>
                      </a:lnTo>
                      <a:lnTo>
                        <a:pt x="6" y="14"/>
                      </a:lnTo>
                      <a:lnTo>
                        <a:pt x="2" y="48"/>
                      </a:lnTo>
                      <a:lnTo>
                        <a:pt x="0" y="68"/>
                      </a:lnTo>
                      <a:lnTo>
                        <a:pt x="0" y="86"/>
                      </a:lnTo>
                      <a:lnTo>
                        <a:pt x="2" y="104"/>
                      </a:lnTo>
                      <a:lnTo>
                        <a:pt x="4" y="110"/>
                      </a:lnTo>
                      <a:lnTo>
                        <a:pt x="8" y="116"/>
                      </a:lnTo>
                      <a:lnTo>
                        <a:pt x="8" y="116"/>
                      </a:lnTo>
                      <a:lnTo>
                        <a:pt x="12" y="120"/>
                      </a:lnTo>
                      <a:lnTo>
                        <a:pt x="16" y="122"/>
                      </a:lnTo>
                      <a:lnTo>
                        <a:pt x="22" y="122"/>
                      </a:lnTo>
                      <a:lnTo>
                        <a:pt x="28" y="122"/>
                      </a:lnTo>
                      <a:lnTo>
                        <a:pt x="44" y="118"/>
                      </a:lnTo>
                      <a:lnTo>
                        <a:pt x="58" y="114"/>
                      </a:lnTo>
                      <a:lnTo>
                        <a:pt x="74" y="110"/>
                      </a:lnTo>
                      <a:lnTo>
                        <a:pt x="86" y="108"/>
                      </a:lnTo>
                      <a:lnTo>
                        <a:pt x="92" y="108"/>
                      </a:lnTo>
                      <a:lnTo>
                        <a:pt x="96" y="108"/>
                      </a:lnTo>
                      <a:lnTo>
                        <a:pt x="100" y="110"/>
                      </a:lnTo>
                      <a:lnTo>
                        <a:pt x="102" y="116"/>
                      </a:lnTo>
                      <a:lnTo>
                        <a:pt x="102" y="116"/>
                      </a:lnTo>
                      <a:lnTo>
                        <a:pt x="102" y="126"/>
                      </a:lnTo>
                      <a:lnTo>
                        <a:pt x="102" y="134"/>
                      </a:lnTo>
                      <a:lnTo>
                        <a:pt x="100" y="144"/>
                      </a:lnTo>
                      <a:lnTo>
                        <a:pt x="96" y="152"/>
                      </a:lnTo>
                      <a:lnTo>
                        <a:pt x="88" y="160"/>
                      </a:lnTo>
                      <a:lnTo>
                        <a:pt x="74" y="166"/>
                      </a:lnTo>
                      <a:lnTo>
                        <a:pt x="58" y="172"/>
                      </a:lnTo>
                      <a:lnTo>
                        <a:pt x="38" y="176"/>
                      </a:lnTo>
                      <a:lnTo>
                        <a:pt x="38" y="176"/>
                      </a:lnTo>
                      <a:lnTo>
                        <a:pt x="52" y="174"/>
                      </a:lnTo>
                      <a:lnTo>
                        <a:pt x="66" y="172"/>
                      </a:lnTo>
                      <a:lnTo>
                        <a:pt x="82" y="170"/>
                      </a:lnTo>
                      <a:lnTo>
                        <a:pt x="100" y="166"/>
                      </a:lnTo>
                      <a:lnTo>
                        <a:pt x="114" y="158"/>
                      </a:lnTo>
                      <a:lnTo>
                        <a:pt x="120" y="154"/>
                      </a:lnTo>
                      <a:lnTo>
                        <a:pt x="124" y="148"/>
                      </a:lnTo>
                      <a:lnTo>
                        <a:pt x="126" y="144"/>
                      </a:lnTo>
                      <a:lnTo>
                        <a:pt x="128" y="136"/>
                      </a:lnTo>
                      <a:lnTo>
                        <a:pt x="128" y="136"/>
                      </a:lnTo>
                      <a:lnTo>
                        <a:pt x="126" y="118"/>
                      </a:lnTo>
                      <a:lnTo>
                        <a:pt x="122" y="102"/>
                      </a:lnTo>
                      <a:lnTo>
                        <a:pt x="118" y="96"/>
                      </a:lnTo>
                      <a:lnTo>
                        <a:pt x="114" y="92"/>
                      </a:lnTo>
                      <a:lnTo>
                        <a:pt x="110" y="88"/>
                      </a:lnTo>
                      <a:lnTo>
                        <a:pt x="104" y="86"/>
                      </a:lnTo>
                      <a:lnTo>
                        <a:pt x="92" y="84"/>
                      </a:lnTo>
                      <a:lnTo>
                        <a:pt x="76" y="86"/>
                      </a:lnTo>
                      <a:lnTo>
                        <a:pt x="60" y="90"/>
                      </a:lnTo>
                      <a:lnTo>
                        <a:pt x="42" y="98"/>
                      </a:lnTo>
                      <a:lnTo>
                        <a:pt x="42" y="98"/>
                      </a:lnTo>
                      <a:lnTo>
                        <a:pt x="36" y="100"/>
                      </a:lnTo>
                      <a:lnTo>
                        <a:pt x="32" y="100"/>
                      </a:lnTo>
                      <a:lnTo>
                        <a:pt x="26" y="100"/>
                      </a:lnTo>
                      <a:lnTo>
                        <a:pt x="22" y="96"/>
                      </a:lnTo>
                      <a:lnTo>
                        <a:pt x="16" y="88"/>
                      </a:lnTo>
                      <a:lnTo>
                        <a:pt x="12" y="74"/>
                      </a:lnTo>
                      <a:lnTo>
                        <a:pt x="10" y="58"/>
                      </a:lnTo>
                      <a:lnTo>
                        <a:pt x="8" y="38"/>
                      </a:lnTo>
                      <a:lnTo>
                        <a:pt x="8" y="0"/>
                      </a:lnTo>
                    </a:path>
                  </a:pathLst>
                </a:custGeom>
                <a:grpFill/>
                <a:ln>
                  <a:noFill/>
                </a:ln>
                <a:scene3d>
                  <a:camera prst="orthographicFront"/>
                  <a:lightRig rig="threePt" dir="t"/>
                </a:scene3d>
                <a:sp3d/>
                <a:extLst/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AU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Montserrat Light"/>
                  </a:endParaRPr>
                </a:p>
              </p:txBody>
            </p:sp>
            <p:sp>
              <p:nvSpPr>
                <p:cNvPr id="214" name="Freeform 32"/>
                <p:cNvSpPr>
                  <a:spLocks/>
                </p:cNvSpPr>
                <p:nvPr/>
              </p:nvSpPr>
              <p:spPr bwMode="auto">
                <a:xfrm>
                  <a:off x="3903233" y="2419649"/>
                  <a:ext cx="308202" cy="128801"/>
                </a:xfrm>
                <a:custGeom>
                  <a:avLst/>
                  <a:gdLst>
                    <a:gd name="T0" fmla="*/ 0 w 268"/>
                    <a:gd name="T1" fmla="*/ 4 h 112"/>
                    <a:gd name="T2" fmla="*/ 0 w 268"/>
                    <a:gd name="T3" fmla="*/ 4 h 112"/>
                    <a:gd name="T4" fmla="*/ 18 w 268"/>
                    <a:gd name="T5" fmla="*/ 26 h 112"/>
                    <a:gd name="T6" fmla="*/ 40 w 268"/>
                    <a:gd name="T7" fmla="*/ 48 h 112"/>
                    <a:gd name="T8" fmla="*/ 62 w 268"/>
                    <a:gd name="T9" fmla="*/ 66 h 112"/>
                    <a:gd name="T10" fmla="*/ 86 w 268"/>
                    <a:gd name="T11" fmla="*/ 84 h 112"/>
                    <a:gd name="T12" fmla="*/ 114 w 268"/>
                    <a:gd name="T13" fmla="*/ 98 h 112"/>
                    <a:gd name="T14" fmla="*/ 128 w 268"/>
                    <a:gd name="T15" fmla="*/ 102 h 112"/>
                    <a:gd name="T16" fmla="*/ 142 w 268"/>
                    <a:gd name="T17" fmla="*/ 108 h 112"/>
                    <a:gd name="T18" fmla="*/ 156 w 268"/>
                    <a:gd name="T19" fmla="*/ 110 h 112"/>
                    <a:gd name="T20" fmla="*/ 170 w 268"/>
                    <a:gd name="T21" fmla="*/ 112 h 112"/>
                    <a:gd name="T22" fmla="*/ 186 w 268"/>
                    <a:gd name="T23" fmla="*/ 112 h 112"/>
                    <a:gd name="T24" fmla="*/ 202 w 268"/>
                    <a:gd name="T25" fmla="*/ 110 h 112"/>
                    <a:gd name="T26" fmla="*/ 202 w 268"/>
                    <a:gd name="T27" fmla="*/ 110 h 112"/>
                    <a:gd name="T28" fmla="*/ 222 w 268"/>
                    <a:gd name="T29" fmla="*/ 106 h 112"/>
                    <a:gd name="T30" fmla="*/ 238 w 268"/>
                    <a:gd name="T31" fmla="*/ 98 h 112"/>
                    <a:gd name="T32" fmla="*/ 254 w 268"/>
                    <a:gd name="T33" fmla="*/ 90 h 112"/>
                    <a:gd name="T34" fmla="*/ 268 w 268"/>
                    <a:gd name="T35" fmla="*/ 78 h 112"/>
                    <a:gd name="T36" fmla="*/ 268 w 268"/>
                    <a:gd name="T37" fmla="*/ 78 h 112"/>
                    <a:gd name="T38" fmla="*/ 256 w 268"/>
                    <a:gd name="T39" fmla="*/ 62 h 112"/>
                    <a:gd name="T40" fmla="*/ 240 w 268"/>
                    <a:gd name="T41" fmla="*/ 50 h 112"/>
                    <a:gd name="T42" fmla="*/ 224 w 268"/>
                    <a:gd name="T43" fmla="*/ 38 h 112"/>
                    <a:gd name="T44" fmla="*/ 208 w 268"/>
                    <a:gd name="T45" fmla="*/ 28 h 112"/>
                    <a:gd name="T46" fmla="*/ 190 w 268"/>
                    <a:gd name="T47" fmla="*/ 20 h 112"/>
                    <a:gd name="T48" fmla="*/ 172 w 268"/>
                    <a:gd name="T49" fmla="*/ 14 h 112"/>
                    <a:gd name="T50" fmla="*/ 154 w 268"/>
                    <a:gd name="T51" fmla="*/ 8 h 112"/>
                    <a:gd name="T52" fmla="*/ 134 w 268"/>
                    <a:gd name="T53" fmla="*/ 4 h 112"/>
                    <a:gd name="T54" fmla="*/ 98 w 268"/>
                    <a:gd name="T55" fmla="*/ 0 h 112"/>
                    <a:gd name="T56" fmla="*/ 62 w 268"/>
                    <a:gd name="T57" fmla="*/ 0 h 112"/>
                    <a:gd name="T58" fmla="*/ 28 w 268"/>
                    <a:gd name="T59" fmla="*/ 2 h 112"/>
                    <a:gd name="T60" fmla="*/ 0 w 268"/>
                    <a:gd name="T61" fmla="*/ 4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</a:cxnLst>
                  <a:rect l="0" t="0" r="r" b="b"/>
                  <a:pathLst>
                    <a:path w="268" h="112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18" y="26"/>
                      </a:lnTo>
                      <a:lnTo>
                        <a:pt x="40" y="48"/>
                      </a:lnTo>
                      <a:lnTo>
                        <a:pt x="62" y="66"/>
                      </a:lnTo>
                      <a:lnTo>
                        <a:pt x="86" y="84"/>
                      </a:lnTo>
                      <a:lnTo>
                        <a:pt x="114" y="98"/>
                      </a:lnTo>
                      <a:lnTo>
                        <a:pt x="128" y="102"/>
                      </a:lnTo>
                      <a:lnTo>
                        <a:pt x="142" y="108"/>
                      </a:lnTo>
                      <a:lnTo>
                        <a:pt x="156" y="110"/>
                      </a:lnTo>
                      <a:lnTo>
                        <a:pt x="170" y="112"/>
                      </a:lnTo>
                      <a:lnTo>
                        <a:pt x="186" y="112"/>
                      </a:lnTo>
                      <a:lnTo>
                        <a:pt x="202" y="110"/>
                      </a:lnTo>
                      <a:lnTo>
                        <a:pt x="202" y="110"/>
                      </a:lnTo>
                      <a:lnTo>
                        <a:pt x="222" y="106"/>
                      </a:lnTo>
                      <a:lnTo>
                        <a:pt x="238" y="98"/>
                      </a:lnTo>
                      <a:lnTo>
                        <a:pt x="254" y="90"/>
                      </a:lnTo>
                      <a:lnTo>
                        <a:pt x="268" y="78"/>
                      </a:lnTo>
                      <a:lnTo>
                        <a:pt x="268" y="78"/>
                      </a:lnTo>
                      <a:lnTo>
                        <a:pt x="256" y="62"/>
                      </a:lnTo>
                      <a:lnTo>
                        <a:pt x="240" y="50"/>
                      </a:lnTo>
                      <a:lnTo>
                        <a:pt x="224" y="38"/>
                      </a:lnTo>
                      <a:lnTo>
                        <a:pt x="208" y="28"/>
                      </a:lnTo>
                      <a:lnTo>
                        <a:pt x="190" y="20"/>
                      </a:lnTo>
                      <a:lnTo>
                        <a:pt x="172" y="14"/>
                      </a:lnTo>
                      <a:lnTo>
                        <a:pt x="154" y="8"/>
                      </a:lnTo>
                      <a:lnTo>
                        <a:pt x="134" y="4"/>
                      </a:lnTo>
                      <a:lnTo>
                        <a:pt x="98" y="0"/>
                      </a:lnTo>
                      <a:lnTo>
                        <a:pt x="62" y="0"/>
                      </a:lnTo>
                      <a:lnTo>
                        <a:pt x="28" y="2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scene3d>
                  <a:camera prst="orthographicFront"/>
                  <a:lightRig rig="threePt" dir="t"/>
                </a:scene3d>
                <a:sp3d/>
                <a:extLst/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AU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Montserrat Light"/>
                  </a:endParaRPr>
                </a:p>
              </p:txBody>
            </p:sp>
            <p:sp>
              <p:nvSpPr>
                <p:cNvPr id="215" name="Freeform 33"/>
                <p:cNvSpPr>
                  <a:spLocks/>
                </p:cNvSpPr>
                <p:nvPr/>
              </p:nvSpPr>
              <p:spPr bwMode="auto">
                <a:xfrm>
                  <a:off x="3903233" y="2419649"/>
                  <a:ext cx="308202" cy="128801"/>
                </a:xfrm>
                <a:custGeom>
                  <a:avLst/>
                  <a:gdLst>
                    <a:gd name="T0" fmla="*/ 0 w 268"/>
                    <a:gd name="T1" fmla="*/ 4 h 112"/>
                    <a:gd name="T2" fmla="*/ 0 w 268"/>
                    <a:gd name="T3" fmla="*/ 4 h 112"/>
                    <a:gd name="T4" fmla="*/ 18 w 268"/>
                    <a:gd name="T5" fmla="*/ 26 h 112"/>
                    <a:gd name="T6" fmla="*/ 40 w 268"/>
                    <a:gd name="T7" fmla="*/ 48 h 112"/>
                    <a:gd name="T8" fmla="*/ 62 w 268"/>
                    <a:gd name="T9" fmla="*/ 66 h 112"/>
                    <a:gd name="T10" fmla="*/ 86 w 268"/>
                    <a:gd name="T11" fmla="*/ 84 h 112"/>
                    <a:gd name="T12" fmla="*/ 114 w 268"/>
                    <a:gd name="T13" fmla="*/ 98 h 112"/>
                    <a:gd name="T14" fmla="*/ 128 w 268"/>
                    <a:gd name="T15" fmla="*/ 102 h 112"/>
                    <a:gd name="T16" fmla="*/ 142 w 268"/>
                    <a:gd name="T17" fmla="*/ 108 h 112"/>
                    <a:gd name="T18" fmla="*/ 156 w 268"/>
                    <a:gd name="T19" fmla="*/ 110 h 112"/>
                    <a:gd name="T20" fmla="*/ 170 w 268"/>
                    <a:gd name="T21" fmla="*/ 112 h 112"/>
                    <a:gd name="T22" fmla="*/ 186 w 268"/>
                    <a:gd name="T23" fmla="*/ 112 h 112"/>
                    <a:gd name="T24" fmla="*/ 202 w 268"/>
                    <a:gd name="T25" fmla="*/ 110 h 112"/>
                    <a:gd name="T26" fmla="*/ 202 w 268"/>
                    <a:gd name="T27" fmla="*/ 110 h 112"/>
                    <a:gd name="T28" fmla="*/ 222 w 268"/>
                    <a:gd name="T29" fmla="*/ 106 h 112"/>
                    <a:gd name="T30" fmla="*/ 238 w 268"/>
                    <a:gd name="T31" fmla="*/ 98 h 112"/>
                    <a:gd name="T32" fmla="*/ 254 w 268"/>
                    <a:gd name="T33" fmla="*/ 90 h 112"/>
                    <a:gd name="T34" fmla="*/ 268 w 268"/>
                    <a:gd name="T35" fmla="*/ 78 h 112"/>
                    <a:gd name="T36" fmla="*/ 268 w 268"/>
                    <a:gd name="T37" fmla="*/ 78 h 112"/>
                    <a:gd name="T38" fmla="*/ 256 w 268"/>
                    <a:gd name="T39" fmla="*/ 62 h 112"/>
                    <a:gd name="T40" fmla="*/ 240 w 268"/>
                    <a:gd name="T41" fmla="*/ 50 h 112"/>
                    <a:gd name="T42" fmla="*/ 224 w 268"/>
                    <a:gd name="T43" fmla="*/ 38 h 112"/>
                    <a:gd name="T44" fmla="*/ 208 w 268"/>
                    <a:gd name="T45" fmla="*/ 28 h 112"/>
                    <a:gd name="T46" fmla="*/ 190 w 268"/>
                    <a:gd name="T47" fmla="*/ 20 h 112"/>
                    <a:gd name="T48" fmla="*/ 172 w 268"/>
                    <a:gd name="T49" fmla="*/ 14 h 112"/>
                    <a:gd name="T50" fmla="*/ 154 w 268"/>
                    <a:gd name="T51" fmla="*/ 8 h 112"/>
                    <a:gd name="T52" fmla="*/ 134 w 268"/>
                    <a:gd name="T53" fmla="*/ 4 h 112"/>
                    <a:gd name="T54" fmla="*/ 98 w 268"/>
                    <a:gd name="T55" fmla="*/ 0 h 112"/>
                    <a:gd name="T56" fmla="*/ 62 w 268"/>
                    <a:gd name="T57" fmla="*/ 0 h 112"/>
                    <a:gd name="T58" fmla="*/ 28 w 268"/>
                    <a:gd name="T59" fmla="*/ 2 h 112"/>
                    <a:gd name="T60" fmla="*/ 0 w 268"/>
                    <a:gd name="T61" fmla="*/ 4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</a:cxnLst>
                  <a:rect l="0" t="0" r="r" b="b"/>
                  <a:pathLst>
                    <a:path w="268" h="112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18" y="26"/>
                      </a:lnTo>
                      <a:lnTo>
                        <a:pt x="40" y="48"/>
                      </a:lnTo>
                      <a:lnTo>
                        <a:pt x="62" y="66"/>
                      </a:lnTo>
                      <a:lnTo>
                        <a:pt x="86" y="84"/>
                      </a:lnTo>
                      <a:lnTo>
                        <a:pt x="114" y="98"/>
                      </a:lnTo>
                      <a:lnTo>
                        <a:pt x="128" y="102"/>
                      </a:lnTo>
                      <a:lnTo>
                        <a:pt x="142" y="108"/>
                      </a:lnTo>
                      <a:lnTo>
                        <a:pt x="156" y="110"/>
                      </a:lnTo>
                      <a:lnTo>
                        <a:pt x="170" y="112"/>
                      </a:lnTo>
                      <a:lnTo>
                        <a:pt x="186" y="112"/>
                      </a:lnTo>
                      <a:lnTo>
                        <a:pt x="202" y="110"/>
                      </a:lnTo>
                      <a:lnTo>
                        <a:pt x="202" y="110"/>
                      </a:lnTo>
                      <a:lnTo>
                        <a:pt x="222" y="106"/>
                      </a:lnTo>
                      <a:lnTo>
                        <a:pt x="238" y="98"/>
                      </a:lnTo>
                      <a:lnTo>
                        <a:pt x="254" y="90"/>
                      </a:lnTo>
                      <a:lnTo>
                        <a:pt x="268" y="78"/>
                      </a:lnTo>
                      <a:lnTo>
                        <a:pt x="268" y="78"/>
                      </a:lnTo>
                      <a:lnTo>
                        <a:pt x="256" y="62"/>
                      </a:lnTo>
                      <a:lnTo>
                        <a:pt x="240" y="50"/>
                      </a:lnTo>
                      <a:lnTo>
                        <a:pt x="224" y="38"/>
                      </a:lnTo>
                      <a:lnTo>
                        <a:pt x="208" y="28"/>
                      </a:lnTo>
                      <a:lnTo>
                        <a:pt x="190" y="20"/>
                      </a:lnTo>
                      <a:lnTo>
                        <a:pt x="172" y="14"/>
                      </a:lnTo>
                      <a:lnTo>
                        <a:pt x="154" y="8"/>
                      </a:lnTo>
                      <a:lnTo>
                        <a:pt x="134" y="4"/>
                      </a:lnTo>
                      <a:lnTo>
                        <a:pt x="98" y="0"/>
                      </a:lnTo>
                      <a:lnTo>
                        <a:pt x="62" y="0"/>
                      </a:lnTo>
                      <a:lnTo>
                        <a:pt x="28" y="2"/>
                      </a:lnTo>
                      <a:lnTo>
                        <a:pt x="0" y="4"/>
                      </a:lnTo>
                    </a:path>
                  </a:pathLst>
                </a:custGeom>
                <a:grpFill/>
                <a:ln>
                  <a:noFill/>
                </a:ln>
                <a:scene3d>
                  <a:camera prst="orthographicFront"/>
                  <a:lightRig rig="threePt" dir="t"/>
                </a:scene3d>
                <a:sp3d/>
                <a:extLst/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AU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Montserrat Light"/>
                  </a:endParaRPr>
                </a:p>
              </p:txBody>
            </p:sp>
            <p:sp>
              <p:nvSpPr>
                <p:cNvPr id="216" name="Freeform 34"/>
                <p:cNvSpPr>
                  <a:spLocks/>
                </p:cNvSpPr>
                <p:nvPr/>
              </p:nvSpPr>
              <p:spPr bwMode="auto">
                <a:xfrm>
                  <a:off x="3825033" y="2203448"/>
                  <a:ext cx="469203" cy="305902"/>
                </a:xfrm>
                <a:custGeom>
                  <a:avLst/>
                  <a:gdLst>
                    <a:gd name="T0" fmla="*/ 408 w 408"/>
                    <a:gd name="T1" fmla="*/ 0 h 266"/>
                    <a:gd name="T2" fmla="*/ 408 w 408"/>
                    <a:gd name="T3" fmla="*/ 0 h 266"/>
                    <a:gd name="T4" fmla="*/ 378 w 408"/>
                    <a:gd name="T5" fmla="*/ 2 h 266"/>
                    <a:gd name="T6" fmla="*/ 346 w 408"/>
                    <a:gd name="T7" fmla="*/ 4 h 266"/>
                    <a:gd name="T8" fmla="*/ 312 w 408"/>
                    <a:gd name="T9" fmla="*/ 8 h 266"/>
                    <a:gd name="T10" fmla="*/ 278 w 408"/>
                    <a:gd name="T11" fmla="*/ 14 h 266"/>
                    <a:gd name="T12" fmla="*/ 210 w 408"/>
                    <a:gd name="T13" fmla="*/ 28 h 266"/>
                    <a:gd name="T14" fmla="*/ 144 w 408"/>
                    <a:gd name="T15" fmla="*/ 44 h 266"/>
                    <a:gd name="T16" fmla="*/ 86 w 408"/>
                    <a:gd name="T17" fmla="*/ 60 h 266"/>
                    <a:gd name="T18" fmla="*/ 40 w 408"/>
                    <a:gd name="T19" fmla="*/ 74 h 266"/>
                    <a:gd name="T20" fmla="*/ 0 w 408"/>
                    <a:gd name="T21" fmla="*/ 88 h 266"/>
                    <a:gd name="T22" fmla="*/ 0 w 408"/>
                    <a:gd name="T23" fmla="*/ 88 h 266"/>
                    <a:gd name="T24" fmla="*/ 16 w 408"/>
                    <a:gd name="T25" fmla="*/ 120 h 266"/>
                    <a:gd name="T26" fmla="*/ 38 w 408"/>
                    <a:gd name="T27" fmla="*/ 154 h 266"/>
                    <a:gd name="T28" fmla="*/ 68 w 408"/>
                    <a:gd name="T29" fmla="*/ 192 h 266"/>
                    <a:gd name="T30" fmla="*/ 68 w 408"/>
                    <a:gd name="T31" fmla="*/ 192 h 266"/>
                    <a:gd name="T32" fmla="*/ 96 w 408"/>
                    <a:gd name="T33" fmla="*/ 190 h 266"/>
                    <a:gd name="T34" fmla="*/ 130 w 408"/>
                    <a:gd name="T35" fmla="*/ 188 h 266"/>
                    <a:gd name="T36" fmla="*/ 166 w 408"/>
                    <a:gd name="T37" fmla="*/ 188 h 266"/>
                    <a:gd name="T38" fmla="*/ 202 w 408"/>
                    <a:gd name="T39" fmla="*/ 192 h 266"/>
                    <a:gd name="T40" fmla="*/ 222 w 408"/>
                    <a:gd name="T41" fmla="*/ 196 h 266"/>
                    <a:gd name="T42" fmla="*/ 240 w 408"/>
                    <a:gd name="T43" fmla="*/ 202 h 266"/>
                    <a:gd name="T44" fmla="*/ 258 w 408"/>
                    <a:gd name="T45" fmla="*/ 208 h 266"/>
                    <a:gd name="T46" fmla="*/ 276 w 408"/>
                    <a:gd name="T47" fmla="*/ 216 h 266"/>
                    <a:gd name="T48" fmla="*/ 292 w 408"/>
                    <a:gd name="T49" fmla="*/ 226 h 266"/>
                    <a:gd name="T50" fmla="*/ 308 w 408"/>
                    <a:gd name="T51" fmla="*/ 238 h 266"/>
                    <a:gd name="T52" fmla="*/ 324 w 408"/>
                    <a:gd name="T53" fmla="*/ 250 h 266"/>
                    <a:gd name="T54" fmla="*/ 336 w 408"/>
                    <a:gd name="T55" fmla="*/ 266 h 266"/>
                    <a:gd name="T56" fmla="*/ 336 w 408"/>
                    <a:gd name="T57" fmla="*/ 266 h 266"/>
                    <a:gd name="T58" fmla="*/ 352 w 408"/>
                    <a:gd name="T59" fmla="*/ 250 h 266"/>
                    <a:gd name="T60" fmla="*/ 364 w 408"/>
                    <a:gd name="T61" fmla="*/ 232 h 266"/>
                    <a:gd name="T62" fmla="*/ 374 w 408"/>
                    <a:gd name="T63" fmla="*/ 212 h 266"/>
                    <a:gd name="T64" fmla="*/ 384 w 408"/>
                    <a:gd name="T65" fmla="*/ 192 h 266"/>
                    <a:gd name="T66" fmla="*/ 390 w 408"/>
                    <a:gd name="T67" fmla="*/ 170 h 266"/>
                    <a:gd name="T68" fmla="*/ 396 w 408"/>
                    <a:gd name="T69" fmla="*/ 148 h 266"/>
                    <a:gd name="T70" fmla="*/ 404 w 408"/>
                    <a:gd name="T71" fmla="*/ 104 h 266"/>
                    <a:gd name="T72" fmla="*/ 408 w 408"/>
                    <a:gd name="T73" fmla="*/ 64 h 266"/>
                    <a:gd name="T74" fmla="*/ 408 w 408"/>
                    <a:gd name="T75" fmla="*/ 32 h 266"/>
                    <a:gd name="T76" fmla="*/ 408 w 408"/>
                    <a:gd name="T77" fmla="*/ 0 h 2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408" h="266">
                      <a:moveTo>
                        <a:pt x="408" y="0"/>
                      </a:moveTo>
                      <a:lnTo>
                        <a:pt x="408" y="0"/>
                      </a:lnTo>
                      <a:lnTo>
                        <a:pt x="378" y="2"/>
                      </a:lnTo>
                      <a:lnTo>
                        <a:pt x="346" y="4"/>
                      </a:lnTo>
                      <a:lnTo>
                        <a:pt x="312" y="8"/>
                      </a:lnTo>
                      <a:lnTo>
                        <a:pt x="278" y="14"/>
                      </a:lnTo>
                      <a:lnTo>
                        <a:pt x="210" y="28"/>
                      </a:lnTo>
                      <a:lnTo>
                        <a:pt x="144" y="44"/>
                      </a:lnTo>
                      <a:lnTo>
                        <a:pt x="86" y="60"/>
                      </a:lnTo>
                      <a:lnTo>
                        <a:pt x="40" y="74"/>
                      </a:lnTo>
                      <a:lnTo>
                        <a:pt x="0" y="88"/>
                      </a:lnTo>
                      <a:lnTo>
                        <a:pt x="0" y="88"/>
                      </a:lnTo>
                      <a:lnTo>
                        <a:pt x="16" y="120"/>
                      </a:lnTo>
                      <a:lnTo>
                        <a:pt x="38" y="154"/>
                      </a:lnTo>
                      <a:lnTo>
                        <a:pt x="68" y="192"/>
                      </a:lnTo>
                      <a:lnTo>
                        <a:pt x="68" y="192"/>
                      </a:lnTo>
                      <a:lnTo>
                        <a:pt x="96" y="190"/>
                      </a:lnTo>
                      <a:lnTo>
                        <a:pt x="130" y="188"/>
                      </a:lnTo>
                      <a:lnTo>
                        <a:pt x="166" y="188"/>
                      </a:lnTo>
                      <a:lnTo>
                        <a:pt x="202" y="192"/>
                      </a:lnTo>
                      <a:lnTo>
                        <a:pt x="222" y="196"/>
                      </a:lnTo>
                      <a:lnTo>
                        <a:pt x="240" y="202"/>
                      </a:lnTo>
                      <a:lnTo>
                        <a:pt x="258" y="208"/>
                      </a:lnTo>
                      <a:lnTo>
                        <a:pt x="276" y="216"/>
                      </a:lnTo>
                      <a:lnTo>
                        <a:pt x="292" y="226"/>
                      </a:lnTo>
                      <a:lnTo>
                        <a:pt x="308" y="238"/>
                      </a:lnTo>
                      <a:lnTo>
                        <a:pt x="324" y="250"/>
                      </a:lnTo>
                      <a:lnTo>
                        <a:pt x="336" y="266"/>
                      </a:lnTo>
                      <a:lnTo>
                        <a:pt x="336" y="266"/>
                      </a:lnTo>
                      <a:lnTo>
                        <a:pt x="352" y="250"/>
                      </a:lnTo>
                      <a:lnTo>
                        <a:pt x="364" y="232"/>
                      </a:lnTo>
                      <a:lnTo>
                        <a:pt x="374" y="212"/>
                      </a:lnTo>
                      <a:lnTo>
                        <a:pt x="384" y="192"/>
                      </a:lnTo>
                      <a:lnTo>
                        <a:pt x="390" y="170"/>
                      </a:lnTo>
                      <a:lnTo>
                        <a:pt x="396" y="148"/>
                      </a:lnTo>
                      <a:lnTo>
                        <a:pt x="404" y="104"/>
                      </a:lnTo>
                      <a:lnTo>
                        <a:pt x="408" y="64"/>
                      </a:lnTo>
                      <a:lnTo>
                        <a:pt x="408" y="32"/>
                      </a:lnTo>
                      <a:lnTo>
                        <a:pt x="40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scene3d>
                  <a:camera prst="orthographicFront"/>
                  <a:lightRig rig="threePt" dir="t"/>
                </a:scene3d>
                <a:sp3d/>
                <a:extLst/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AU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Montserrat Light"/>
                  </a:endParaRPr>
                </a:p>
              </p:txBody>
            </p:sp>
            <p:sp>
              <p:nvSpPr>
                <p:cNvPr id="217" name="Freeform 35"/>
                <p:cNvSpPr>
                  <a:spLocks/>
                </p:cNvSpPr>
                <p:nvPr/>
              </p:nvSpPr>
              <p:spPr bwMode="auto">
                <a:xfrm>
                  <a:off x="3825033" y="2203448"/>
                  <a:ext cx="469203" cy="305902"/>
                </a:xfrm>
                <a:custGeom>
                  <a:avLst/>
                  <a:gdLst>
                    <a:gd name="T0" fmla="*/ 408 w 408"/>
                    <a:gd name="T1" fmla="*/ 0 h 266"/>
                    <a:gd name="T2" fmla="*/ 408 w 408"/>
                    <a:gd name="T3" fmla="*/ 0 h 266"/>
                    <a:gd name="T4" fmla="*/ 378 w 408"/>
                    <a:gd name="T5" fmla="*/ 2 h 266"/>
                    <a:gd name="T6" fmla="*/ 346 w 408"/>
                    <a:gd name="T7" fmla="*/ 4 h 266"/>
                    <a:gd name="T8" fmla="*/ 312 w 408"/>
                    <a:gd name="T9" fmla="*/ 8 h 266"/>
                    <a:gd name="T10" fmla="*/ 278 w 408"/>
                    <a:gd name="T11" fmla="*/ 14 h 266"/>
                    <a:gd name="T12" fmla="*/ 210 w 408"/>
                    <a:gd name="T13" fmla="*/ 28 h 266"/>
                    <a:gd name="T14" fmla="*/ 144 w 408"/>
                    <a:gd name="T15" fmla="*/ 44 h 266"/>
                    <a:gd name="T16" fmla="*/ 86 w 408"/>
                    <a:gd name="T17" fmla="*/ 60 h 266"/>
                    <a:gd name="T18" fmla="*/ 40 w 408"/>
                    <a:gd name="T19" fmla="*/ 74 h 266"/>
                    <a:gd name="T20" fmla="*/ 0 w 408"/>
                    <a:gd name="T21" fmla="*/ 88 h 266"/>
                    <a:gd name="T22" fmla="*/ 0 w 408"/>
                    <a:gd name="T23" fmla="*/ 88 h 266"/>
                    <a:gd name="T24" fmla="*/ 16 w 408"/>
                    <a:gd name="T25" fmla="*/ 120 h 266"/>
                    <a:gd name="T26" fmla="*/ 38 w 408"/>
                    <a:gd name="T27" fmla="*/ 154 h 266"/>
                    <a:gd name="T28" fmla="*/ 68 w 408"/>
                    <a:gd name="T29" fmla="*/ 192 h 266"/>
                    <a:gd name="T30" fmla="*/ 68 w 408"/>
                    <a:gd name="T31" fmla="*/ 192 h 266"/>
                    <a:gd name="T32" fmla="*/ 96 w 408"/>
                    <a:gd name="T33" fmla="*/ 190 h 266"/>
                    <a:gd name="T34" fmla="*/ 130 w 408"/>
                    <a:gd name="T35" fmla="*/ 188 h 266"/>
                    <a:gd name="T36" fmla="*/ 166 w 408"/>
                    <a:gd name="T37" fmla="*/ 188 h 266"/>
                    <a:gd name="T38" fmla="*/ 202 w 408"/>
                    <a:gd name="T39" fmla="*/ 192 h 266"/>
                    <a:gd name="T40" fmla="*/ 222 w 408"/>
                    <a:gd name="T41" fmla="*/ 196 h 266"/>
                    <a:gd name="T42" fmla="*/ 240 w 408"/>
                    <a:gd name="T43" fmla="*/ 202 h 266"/>
                    <a:gd name="T44" fmla="*/ 258 w 408"/>
                    <a:gd name="T45" fmla="*/ 208 h 266"/>
                    <a:gd name="T46" fmla="*/ 276 w 408"/>
                    <a:gd name="T47" fmla="*/ 216 h 266"/>
                    <a:gd name="T48" fmla="*/ 292 w 408"/>
                    <a:gd name="T49" fmla="*/ 226 h 266"/>
                    <a:gd name="T50" fmla="*/ 308 w 408"/>
                    <a:gd name="T51" fmla="*/ 238 h 266"/>
                    <a:gd name="T52" fmla="*/ 324 w 408"/>
                    <a:gd name="T53" fmla="*/ 250 h 266"/>
                    <a:gd name="T54" fmla="*/ 336 w 408"/>
                    <a:gd name="T55" fmla="*/ 266 h 266"/>
                    <a:gd name="T56" fmla="*/ 336 w 408"/>
                    <a:gd name="T57" fmla="*/ 266 h 266"/>
                    <a:gd name="T58" fmla="*/ 352 w 408"/>
                    <a:gd name="T59" fmla="*/ 250 h 266"/>
                    <a:gd name="T60" fmla="*/ 364 w 408"/>
                    <a:gd name="T61" fmla="*/ 232 h 266"/>
                    <a:gd name="T62" fmla="*/ 374 w 408"/>
                    <a:gd name="T63" fmla="*/ 212 h 266"/>
                    <a:gd name="T64" fmla="*/ 384 w 408"/>
                    <a:gd name="T65" fmla="*/ 192 h 266"/>
                    <a:gd name="T66" fmla="*/ 390 w 408"/>
                    <a:gd name="T67" fmla="*/ 170 h 266"/>
                    <a:gd name="T68" fmla="*/ 396 w 408"/>
                    <a:gd name="T69" fmla="*/ 148 h 266"/>
                    <a:gd name="T70" fmla="*/ 404 w 408"/>
                    <a:gd name="T71" fmla="*/ 104 h 266"/>
                    <a:gd name="T72" fmla="*/ 408 w 408"/>
                    <a:gd name="T73" fmla="*/ 64 h 266"/>
                    <a:gd name="T74" fmla="*/ 408 w 408"/>
                    <a:gd name="T75" fmla="*/ 32 h 266"/>
                    <a:gd name="T76" fmla="*/ 408 w 408"/>
                    <a:gd name="T77" fmla="*/ 0 h 2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408" h="266">
                      <a:moveTo>
                        <a:pt x="408" y="0"/>
                      </a:moveTo>
                      <a:lnTo>
                        <a:pt x="408" y="0"/>
                      </a:lnTo>
                      <a:lnTo>
                        <a:pt x="378" y="2"/>
                      </a:lnTo>
                      <a:lnTo>
                        <a:pt x="346" y="4"/>
                      </a:lnTo>
                      <a:lnTo>
                        <a:pt x="312" y="8"/>
                      </a:lnTo>
                      <a:lnTo>
                        <a:pt x="278" y="14"/>
                      </a:lnTo>
                      <a:lnTo>
                        <a:pt x="210" y="28"/>
                      </a:lnTo>
                      <a:lnTo>
                        <a:pt x="144" y="44"/>
                      </a:lnTo>
                      <a:lnTo>
                        <a:pt x="86" y="60"/>
                      </a:lnTo>
                      <a:lnTo>
                        <a:pt x="40" y="74"/>
                      </a:lnTo>
                      <a:lnTo>
                        <a:pt x="0" y="88"/>
                      </a:lnTo>
                      <a:lnTo>
                        <a:pt x="0" y="88"/>
                      </a:lnTo>
                      <a:lnTo>
                        <a:pt x="16" y="120"/>
                      </a:lnTo>
                      <a:lnTo>
                        <a:pt x="38" y="154"/>
                      </a:lnTo>
                      <a:lnTo>
                        <a:pt x="68" y="192"/>
                      </a:lnTo>
                      <a:lnTo>
                        <a:pt x="68" y="192"/>
                      </a:lnTo>
                      <a:lnTo>
                        <a:pt x="96" y="190"/>
                      </a:lnTo>
                      <a:lnTo>
                        <a:pt x="130" y="188"/>
                      </a:lnTo>
                      <a:lnTo>
                        <a:pt x="166" y="188"/>
                      </a:lnTo>
                      <a:lnTo>
                        <a:pt x="202" y="192"/>
                      </a:lnTo>
                      <a:lnTo>
                        <a:pt x="222" y="196"/>
                      </a:lnTo>
                      <a:lnTo>
                        <a:pt x="240" y="202"/>
                      </a:lnTo>
                      <a:lnTo>
                        <a:pt x="258" y="208"/>
                      </a:lnTo>
                      <a:lnTo>
                        <a:pt x="276" y="216"/>
                      </a:lnTo>
                      <a:lnTo>
                        <a:pt x="292" y="226"/>
                      </a:lnTo>
                      <a:lnTo>
                        <a:pt x="308" y="238"/>
                      </a:lnTo>
                      <a:lnTo>
                        <a:pt x="324" y="250"/>
                      </a:lnTo>
                      <a:lnTo>
                        <a:pt x="336" y="266"/>
                      </a:lnTo>
                      <a:lnTo>
                        <a:pt x="336" y="266"/>
                      </a:lnTo>
                      <a:lnTo>
                        <a:pt x="352" y="250"/>
                      </a:lnTo>
                      <a:lnTo>
                        <a:pt x="364" y="232"/>
                      </a:lnTo>
                      <a:lnTo>
                        <a:pt x="374" y="212"/>
                      </a:lnTo>
                      <a:lnTo>
                        <a:pt x="384" y="192"/>
                      </a:lnTo>
                      <a:lnTo>
                        <a:pt x="390" y="170"/>
                      </a:lnTo>
                      <a:lnTo>
                        <a:pt x="396" y="148"/>
                      </a:lnTo>
                      <a:lnTo>
                        <a:pt x="404" y="104"/>
                      </a:lnTo>
                      <a:lnTo>
                        <a:pt x="408" y="64"/>
                      </a:lnTo>
                      <a:lnTo>
                        <a:pt x="408" y="32"/>
                      </a:lnTo>
                      <a:lnTo>
                        <a:pt x="408" y="0"/>
                      </a:lnTo>
                    </a:path>
                  </a:pathLst>
                </a:custGeom>
                <a:grpFill/>
                <a:ln>
                  <a:noFill/>
                </a:ln>
                <a:scene3d>
                  <a:camera prst="orthographicFront"/>
                  <a:lightRig rig="threePt" dir="t"/>
                </a:scene3d>
                <a:sp3d/>
                <a:extLst/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AU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Montserrat Light"/>
                  </a:endParaRPr>
                </a:p>
              </p:txBody>
            </p:sp>
            <p:sp>
              <p:nvSpPr>
                <p:cNvPr id="218" name="Freeform 40"/>
                <p:cNvSpPr>
                  <a:spLocks/>
                </p:cNvSpPr>
                <p:nvPr/>
              </p:nvSpPr>
              <p:spPr bwMode="auto">
                <a:xfrm>
                  <a:off x="4462136" y="5883469"/>
                  <a:ext cx="469203" cy="266802"/>
                </a:xfrm>
                <a:custGeom>
                  <a:avLst/>
                  <a:gdLst>
                    <a:gd name="T0" fmla="*/ 188 w 408"/>
                    <a:gd name="T1" fmla="*/ 26 h 232"/>
                    <a:gd name="T2" fmla="*/ 188 w 408"/>
                    <a:gd name="T3" fmla="*/ 26 h 232"/>
                    <a:gd name="T4" fmla="*/ 192 w 408"/>
                    <a:gd name="T5" fmla="*/ 38 h 232"/>
                    <a:gd name="T6" fmla="*/ 204 w 408"/>
                    <a:gd name="T7" fmla="*/ 64 h 232"/>
                    <a:gd name="T8" fmla="*/ 214 w 408"/>
                    <a:gd name="T9" fmla="*/ 78 h 232"/>
                    <a:gd name="T10" fmla="*/ 224 w 408"/>
                    <a:gd name="T11" fmla="*/ 92 h 232"/>
                    <a:gd name="T12" fmla="*/ 234 w 408"/>
                    <a:gd name="T13" fmla="*/ 102 h 232"/>
                    <a:gd name="T14" fmla="*/ 240 w 408"/>
                    <a:gd name="T15" fmla="*/ 108 h 232"/>
                    <a:gd name="T16" fmla="*/ 248 w 408"/>
                    <a:gd name="T17" fmla="*/ 110 h 232"/>
                    <a:gd name="T18" fmla="*/ 248 w 408"/>
                    <a:gd name="T19" fmla="*/ 110 h 232"/>
                    <a:gd name="T20" fmla="*/ 262 w 408"/>
                    <a:gd name="T21" fmla="*/ 114 h 232"/>
                    <a:gd name="T22" fmla="*/ 280 w 408"/>
                    <a:gd name="T23" fmla="*/ 116 h 232"/>
                    <a:gd name="T24" fmla="*/ 322 w 408"/>
                    <a:gd name="T25" fmla="*/ 120 h 232"/>
                    <a:gd name="T26" fmla="*/ 344 w 408"/>
                    <a:gd name="T27" fmla="*/ 122 h 232"/>
                    <a:gd name="T28" fmla="*/ 364 w 408"/>
                    <a:gd name="T29" fmla="*/ 124 h 232"/>
                    <a:gd name="T30" fmla="*/ 382 w 408"/>
                    <a:gd name="T31" fmla="*/ 130 h 232"/>
                    <a:gd name="T32" fmla="*/ 396 w 408"/>
                    <a:gd name="T33" fmla="*/ 138 h 232"/>
                    <a:gd name="T34" fmla="*/ 396 w 408"/>
                    <a:gd name="T35" fmla="*/ 138 h 232"/>
                    <a:gd name="T36" fmla="*/ 400 w 408"/>
                    <a:gd name="T37" fmla="*/ 142 h 232"/>
                    <a:gd name="T38" fmla="*/ 404 w 408"/>
                    <a:gd name="T39" fmla="*/ 148 h 232"/>
                    <a:gd name="T40" fmla="*/ 408 w 408"/>
                    <a:gd name="T41" fmla="*/ 160 h 232"/>
                    <a:gd name="T42" fmla="*/ 408 w 408"/>
                    <a:gd name="T43" fmla="*/ 172 h 232"/>
                    <a:gd name="T44" fmla="*/ 406 w 408"/>
                    <a:gd name="T45" fmla="*/ 184 h 232"/>
                    <a:gd name="T46" fmla="*/ 404 w 408"/>
                    <a:gd name="T47" fmla="*/ 196 h 232"/>
                    <a:gd name="T48" fmla="*/ 400 w 408"/>
                    <a:gd name="T49" fmla="*/ 206 h 232"/>
                    <a:gd name="T50" fmla="*/ 396 w 408"/>
                    <a:gd name="T51" fmla="*/ 214 h 232"/>
                    <a:gd name="T52" fmla="*/ 396 w 408"/>
                    <a:gd name="T53" fmla="*/ 214 h 232"/>
                    <a:gd name="T54" fmla="*/ 346 w 408"/>
                    <a:gd name="T55" fmla="*/ 220 h 232"/>
                    <a:gd name="T56" fmla="*/ 292 w 408"/>
                    <a:gd name="T57" fmla="*/ 224 h 232"/>
                    <a:gd name="T58" fmla="*/ 230 w 408"/>
                    <a:gd name="T59" fmla="*/ 228 h 232"/>
                    <a:gd name="T60" fmla="*/ 164 w 408"/>
                    <a:gd name="T61" fmla="*/ 232 h 232"/>
                    <a:gd name="T62" fmla="*/ 102 w 408"/>
                    <a:gd name="T63" fmla="*/ 230 h 232"/>
                    <a:gd name="T64" fmla="*/ 74 w 408"/>
                    <a:gd name="T65" fmla="*/ 228 h 232"/>
                    <a:gd name="T66" fmla="*/ 48 w 408"/>
                    <a:gd name="T67" fmla="*/ 226 h 232"/>
                    <a:gd name="T68" fmla="*/ 28 w 408"/>
                    <a:gd name="T69" fmla="*/ 220 h 232"/>
                    <a:gd name="T70" fmla="*/ 12 w 408"/>
                    <a:gd name="T71" fmla="*/ 214 h 232"/>
                    <a:gd name="T72" fmla="*/ 12 w 408"/>
                    <a:gd name="T73" fmla="*/ 214 h 232"/>
                    <a:gd name="T74" fmla="*/ 8 w 408"/>
                    <a:gd name="T75" fmla="*/ 192 h 232"/>
                    <a:gd name="T76" fmla="*/ 2 w 408"/>
                    <a:gd name="T77" fmla="*/ 142 h 232"/>
                    <a:gd name="T78" fmla="*/ 0 w 408"/>
                    <a:gd name="T79" fmla="*/ 112 h 232"/>
                    <a:gd name="T80" fmla="*/ 0 w 408"/>
                    <a:gd name="T81" fmla="*/ 80 h 232"/>
                    <a:gd name="T82" fmla="*/ 4 w 408"/>
                    <a:gd name="T83" fmla="*/ 52 h 232"/>
                    <a:gd name="T84" fmla="*/ 8 w 408"/>
                    <a:gd name="T85" fmla="*/ 38 h 232"/>
                    <a:gd name="T86" fmla="*/ 12 w 408"/>
                    <a:gd name="T87" fmla="*/ 26 h 232"/>
                    <a:gd name="T88" fmla="*/ 12 w 408"/>
                    <a:gd name="T89" fmla="*/ 26 h 232"/>
                    <a:gd name="T90" fmla="*/ 18 w 408"/>
                    <a:gd name="T91" fmla="*/ 16 h 232"/>
                    <a:gd name="T92" fmla="*/ 28 w 408"/>
                    <a:gd name="T93" fmla="*/ 8 h 232"/>
                    <a:gd name="T94" fmla="*/ 38 w 408"/>
                    <a:gd name="T95" fmla="*/ 4 h 232"/>
                    <a:gd name="T96" fmla="*/ 52 w 408"/>
                    <a:gd name="T97" fmla="*/ 0 h 232"/>
                    <a:gd name="T98" fmla="*/ 66 w 408"/>
                    <a:gd name="T99" fmla="*/ 0 h 232"/>
                    <a:gd name="T100" fmla="*/ 80 w 408"/>
                    <a:gd name="T101" fmla="*/ 0 h 232"/>
                    <a:gd name="T102" fmla="*/ 110 w 408"/>
                    <a:gd name="T103" fmla="*/ 4 h 232"/>
                    <a:gd name="T104" fmla="*/ 140 w 408"/>
                    <a:gd name="T105" fmla="*/ 10 h 232"/>
                    <a:gd name="T106" fmla="*/ 164 w 408"/>
                    <a:gd name="T107" fmla="*/ 18 h 232"/>
                    <a:gd name="T108" fmla="*/ 188 w 408"/>
                    <a:gd name="T109" fmla="*/ 26 h 2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408" h="232">
                      <a:moveTo>
                        <a:pt x="188" y="26"/>
                      </a:moveTo>
                      <a:lnTo>
                        <a:pt x="188" y="26"/>
                      </a:lnTo>
                      <a:lnTo>
                        <a:pt x="192" y="38"/>
                      </a:lnTo>
                      <a:lnTo>
                        <a:pt x="204" y="64"/>
                      </a:lnTo>
                      <a:lnTo>
                        <a:pt x="214" y="78"/>
                      </a:lnTo>
                      <a:lnTo>
                        <a:pt x="224" y="92"/>
                      </a:lnTo>
                      <a:lnTo>
                        <a:pt x="234" y="102"/>
                      </a:lnTo>
                      <a:lnTo>
                        <a:pt x="240" y="108"/>
                      </a:lnTo>
                      <a:lnTo>
                        <a:pt x="248" y="110"/>
                      </a:lnTo>
                      <a:lnTo>
                        <a:pt x="248" y="110"/>
                      </a:lnTo>
                      <a:lnTo>
                        <a:pt x="262" y="114"/>
                      </a:lnTo>
                      <a:lnTo>
                        <a:pt x="280" y="116"/>
                      </a:lnTo>
                      <a:lnTo>
                        <a:pt x="322" y="120"/>
                      </a:lnTo>
                      <a:lnTo>
                        <a:pt x="344" y="122"/>
                      </a:lnTo>
                      <a:lnTo>
                        <a:pt x="364" y="124"/>
                      </a:lnTo>
                      <a:lnTo>
                        <a:pt x="382" y="130"/>
                      </a:lnTo>
                      <a:lnTo>
                        <a:pt x="396" y="138"/>
                      </a:lnTo>
                      <a:lnTo>
                        <a:pt x="396" y="138"/>
                      </a:lnTo>
                      <a:lnTo>
                        <a:pt x="400" y="142"/>
                      </a:lnTo>
                      <a:lnTo>
                        <a:pt x="404" y="148"/>
                      </a:lnTo>
                      <a:lnTo>
                        <a:pt x="408" y="160"/>
                      </a:lnTo>
                      <a:lnTo>
                        <a:pt x="408" y="172"/>
                      </a:lnTo>
                      <a:lnTo>
                        <a:pt x="406" y="184"/>
                      </a:lnTo>
                      <a:lnTo>
                        <a:pt x="404" y="196"/>
                      </a:lnTo>
                      <a:lnTo>
                        <a:pt x="400" y="206"/>
                      </a:lnTo>
                      <a:lnTo>
                        <a:pt x="396" y="214"/>
                      </a:lnTo>
                      <a:lnTo>
                        <a:pt x="396" y="214"/>
                      </a:lnTo>
                      <a:lnTo>
                        <a:pt x="346" y="220"/>
                      </a:lnTo>
                      <a:lnTo>
                        <a:pt x="292" y="224"/>
                      </a:lnTo>
                      <a:lnTo>
                        <a:pt x="230" y="228"/>
                      </a:lnTo>
                      <a:lnTo>
                        <a:pt x="164" y="232"/>
                      </a:lnTo>
                      <a:lnTo>
                        <a:pt x="102" y="230"/>
                      </a:lnTo>
                      <a:lnTo>
                        <a:pt x="74" y="228"/>
                      </a:lnTo>
                      <a:lnTo>
                        <a:pt x="48" y="226"/>
                      </a:lnTo>
                      <a:lnTo>
                        <a:pt x="28" y="220"/>
                      </a:lnTo>
                      <a:lnTo>
                        <a:pt x="12" y="214"/>
                      </a:lnTo>
                      <a:lnTo>
                        <a:pt x="12" y="214"/>
                      </a:lnTo>
                      <a:lnTo>
                        <a:pt x="8" y="192"/>
                      </a:lnTo>
                      <a:lnTo>
                        <a:pt x="2" y="142"/>
                      </a:lnTo>
                      <a:lnTo>
                        <a:pt x="0" y="112"/>
                      </a:lnTo>
                      <a:lnTo>
                        <a:pt x="0" y="80"/>
                      </a:lnTo>
                      <a:lnTo>
                        <a:pt x="4" y="52"/>
                      </a:lnTo>
                      <a:lnTo>
                        <a:pt x="8" y="38"/>
                      </a:lnTo>
                      <a:lnTo>
                        <a:pt x="12" y="26"/>
                      </a:lnTo>
                      <a:lnTo>
                        <a:pt x="12" y="26"/>
                      </a:lnTo>
                      <a:lnTo>
                        <a:pt x="18" y="16"/>
                      </a:lnTo>
                      <a:lnTo>
                        <a:pt x="28" y="8"/>
                      </a:lnTo>
                      <a:lnTo>
                        <a:pt x="38" y="4"/>
                      </a:lnTo>
                      <a:lnTo>
                        <a:pt x="52" y="0"/>
                      </a:lnTo>
                      <a:lnTo>
                        <a:pt x="66" y="0"/>
                      </a:lnTo>
                      <a:lnTo>
                        <a:pt x="80" y="0"/>
                      </a:lnTo>
                      <a:lnTo>
                        <a:pt x="110" y="4"/>
                      </a:lnTo>
                      <a:lnTo>
                        <a:pt x="140" y="10"/>
                      </a:lnTo>
                      <a:lnTo>
                        <a:pt x="164" y="18"/>
                      </a:lnTo>
                      <a:lnTo>
                        <a:pt x="188" y="2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scene3d>
                  <a:camera prst="orthographicFront"/>
                  <a:lightRig rig="threePt" dir="t"/>
                </a:scene3d>
                <a:sp3d/>
                <a:extLst/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AU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Montserrat Light"/>
                  </a:endParaRPr>
                </a:p>
              </p:txBody>
            </p:sp>
            <p:sp>
              <p:nvSpPr>
                <p:cNvPr id="219" name="Freeform 41"/>
                <p:cNvSpPr>
                  <a:spLocks/>
                </p:cNvSpPr>
                <p:nvPr/>
              </p:nvSpPr>
              <p:spPr bwMode="auto">
                <a:xfrm>
                  <a:off x="4462136" y="5883469"/>
                  <a:ext cx="469203" cy="266802"/>
                </a:xfrm>
                <a:custGeom>
                  <a:avLst/>
                  <a:gdLst>
                    <a:gd name="T0" fmla="*/ 188 w 408"/>
                    <a:gd name="T1" fmla="*/ 26 h 232"/>
                    <a:gd name="T2" fmla="*/ 188 w 408"/>
                    <a:gd name="T3" fmla="*/ 26 h 232"/>
                    <a:gd name="T4" fmla="*/ 192 w 408"/>
                    <a:gd name="T5" fmla="*/ 38 h 232"/>
                    <a:gd name="T6" fmla="*/ 204 w 408"/>
                    <a:gd name="T7" fmla="*/ 64 h 232"/>
                    <a:gd name="T8" fmla="*/ 214 w 408"/>
                    <a:gd name="T9" fmla="*/ 78 h 232"/>
                    <a:gd name="T10" fmla="*/ 224 w 408"/>
                    <a:gd name="T11" fmla="*/ 92 h 232"/>
                    <a:gd name="T12" fmla="*/ 234 w 408"/>
                    <a:gd name="T13" fmla="*/ 102 h 232"/>
                    <a:gd name="T14" fmla="*/ 240 w 408"/>
                    <a:gd name="T15" fmla="*/ 108 h 232"/>
                    <a:gd name="T16" fmla="*/ 248 w 408"/>
                    <a:gd name="T17" fmla="*/ 110 h 232"/>
                    <a:gd name="T18" fmla="*/ 248 w 408"/>
                    <a:gd name="T19" fmla="*/ 110 h 232"/>
                    <a:gd name="T20" fmla="*/ 262 w 408"/>
                    <a:gd name="T21" fmla="*/ 114 h 232"/>
                    <a:gd name="T22" fmla="*/ 280 w 408"/>
                    <a:gd name="T23" fmla="*/ 116 h 232"/>
                    <a:gd name="T24" fmla="*/ 322 w 408"/>
                    <a:gd name="T25" fmla="*/ 120 h 232"/>
                    <a:gd name="T26" fmla="*/ 344 w 408"/>
                    <a:gd name="T27" fmla="*/ 122 h 232"/>
                    <a:gd name="T28" fmla="*/ 364 w 408"/>
                    <a:gd name="T29" fmla="*/ 124 h 232"/>
                    <a:gd name="T30" fmla="*/ 382 w 408"/>
                    <a:gd name="T31" fmla="*/ 130 h 232"/>
                    <a:gd name="T32" fmla="*/ 396 w 408"/>
                    <a:gd name="T33" fmla="*/ 138 h 232"/>
                    <a:gd name="T34" fmla="*/ 396 w 408"/>
                    <a:gd name="T35" fmla="*/ 138 h 232"/>
                    <a:gd name="T36" fmla="*/ 400 w 408"/>
                    <a:gd name="T37" fmla="*/ 142 h 232"/>
                    <a:gd name="T38" fmla="*/ 404 w 408"/>
                    <a:gd name="T39" fmla="*/ 148 h 232"/>
                    <a:gd name="T40" fmla="*/ 408 w 408"/>
                    <a:gd name="T41" fmla="*/ 160 h 232"/>
                    <a:gd name="T42" fmla="*/ 408 w 408"/>
                    <a:gd name="T43" fmla="*/ 172 h 232"/>
                    <a:gd name="T44" fmla="*/ 406 w 408"/>
                    <a:gd name="T45" fmla="*/ 184 h 232"/>
                    <a:gd name="T46" fmla="*/ 404 w 408"/>
                    <a:gd name="T47" fmla="*/ 196 h 232"/>
                    <a:gd name="T48" fmla="*/ 400 w 408"/>
                    <a:gd name="T49" fmla="*/ 206 h 232"/>
                    <a:gd name="T50" fmla="*/ 396 w 408"/>
                    <a:gd name="T51" fmla="*/ 214 h 232"/>
                    <a:gd name="T52" fmla="*/ 396 w 408"/>
                    <a:gd name="T53" fmla="*/ 214 h 232"/>
                    <a:gd name="T54" fmla="*/ 346 w 408"/>
                    <a:gd name="T55" fmla="*/ 220 h 232"/>
                    <a:gd name="T56" fmla="*/ 292 w 408"/>
                    <a:gd name="T57" fmla="*/ 224 h 232"/>
                    <a:gd name="T58" fmla="*/ 230 w 408"/>
                    <a:gd name="T59" fmla="*/ 228 h 232"/>
                    <a:gd name="T60" fmla="*/ 164 w 408"/>
                    <a:gd name="T61" fmla="*/ 232 h 232"/>
                    <a:gd name="T62" fmla="*/ 102 w 408"/>
                    <a:gd name="T63" fmla="*/ 230 h 232"/>
                    <a:gd name="T64" fmla="*/ 74 w 408"/>
                    <a:gd name="T65" fmla="*/ 228 h 232"/>
                    <a:gd name="T66" fmla="*/ 48 w 408"/>
                    <a:gd name="T67" fmla="*/ 226 h 232"/>
                    <a:gd name="T68" fmla="*/ 28 w 408"/>
                    <a:gd name="T69" fmla="*/ 220 h 232"/>
                    <a:gd name="T70" fmla="*/ 12 w 408"/>
                    <a:gd name="T71" fmla="*/ 214 h 232"/>
                    <a:gd name="T72" fmla="*/ 12 w 408"/>
                    <a:gd name="T73" fmla="*/ 214 h 232"/>
                    <a:gd name="T74" fmla="*/ 8 w 408"/>
                    <a:gd name="T75" fmla="*/ 192 h 232"/>
                    <a:gd name="T76" fmla="*/ 2 w 408"/>
                    <a:gd name="T77" fmla="*/ 142 h 232"/>
                    <a:gd name="T78" fmla="*/ 0 w 408"/>
                    <a:gd name="T79" fmla="*/ 112 h 232"/>
                    <a:gd name="T80" fmla="*/ 0 w 408"/>
                    <a:gd name="T81" fmla="*/ 80 h 232"/>
                    <a:gd name="T82" fmla="*/ 4 w 408"/>
                    <a:gd name="T83" fmla="*/ 52 h 232"/>
                    <a:gd name="T84" fmla="*/ 8 w 408"/>
                    <a:gd name="T85" fmla="*/ 38 h 232"/>
                    <a:gd name="T86" fmla="*/ 12 w 408"/>
                    <a:gd name="T87" fmla="*/ 26 h 232"/>
                    <a:gd name="T88" fmla="*/ 12 w 408"/>
                    <a:gd name="T89" fmla="*/ 26 h 232"/>
                    <a:gd name="T90" fmla="*/ 18 w 408"/>
                    <a:gd name="T91" fmla="*/ 16 h 232"/>
                    <a:gd name="T92" fmla="*/ 28 w 408"/>
                    <a:gd name="T93" fmla="*/ 8 h 232"/>
                    <a:gd name="T94" fmla="*/ 38 w 408"/>
                    <a:gd name="T95" fmla="*/ 4 h 232"/>
                    <a:gd name="T96" fmla="*/ 52 w 408"/>
                    <a:gd name="T97" fmla="*/ 0 h 232"/>
                    <a:gd name="T98" fmla="*/ 66 w 408"/>
                    <a:gd name="T99" fmla="*/ 0 h 232"/>
                    <a:gd name="T100" fmla="*/ 80 w 408"/>
                    <a:gd name="T101" fmla="*/ 0 h 232"/>
                    <a:gd name="T102" fmla="*/ 110 w 408"/>
                    <a:gd name="T103" fmla="*/ 4 h 232"/>
                    <a:gd name="T104" fmla="*/ 140 w 408"/>
                    <a:gd name="T105" fmla="*/ 10 h 232"/>
                    <a:gd name="T106" fmla="*/ 164 w 408"/>
                    <a:gd name="T107" fmla="*/ 18 h 232"/>
                    <a:gd name="T108" fmla="*/ 188 w 408"/>
                    <a:gd name="T109" fmla="*/ 26 h 2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408" h="232">
                      <a:moveTo>
                        <a:pt x="188" y="26"/>
                      </a:moveTo>
                      <a:lnTo>
                        <a:pt x="188" y="26"/>
                      </a:lnTo>
                      <a:lnTo>
                        <a:pt x="192" y="38"/>
                      </a:lnTo>
                      <a:lnTo>
                        <a:pt x="204" y="64"/>
                      </a:lnTo>
                      <a:lnTo>
                        <a:pt x="214" y="78"/>
                      </a:lnTo>
                      <a:lnTo>
                        <a:pt x="224" y="92"/>
                      </a:lnTo>
                      <a:lnTo>
                        <a:pt x="234" y="102"/>
                      </a:lnTo>
                      <a:lnTo>
                        <a:pt x="240" y="108"/>
                      </a:lnTo>
                      <a:lnTo>
                        <a:pt x="248" y="110"/>
                      </a:lnTo>
                      <a:lnTo>
                        <a:pt x="248" y="110"/>
                      </a:lnTo>
                      <a:lnTo>
                        <a:pt x="262" y="114"/>
                      </a:lnTo>
                      <a:lnTo>
                        <a:pt x="280" y="116"/>
                      </a:lnTo>
                      <a:lnTo>
                        <a:pt x="322" y="120"/>
                      </a:lnTo>
                      <a:lnTo>
                        <a:pt x="344" y="122"/>
                      </a:lnTo>
                      <a:lnTo>
                        <a:pt x="364" y="124"/>
                      </a:lnTo>
                      <a:lnTo>
                        <a:pt x="382" y="130"/>
                      </a:lnTo>
                      <a:lnTo>
                        <a:pt x="396" y="138"/>
                      </a:lnTo>
                      <a:lnTo>
                        <a:pt x="396" y="138"/>
                      </a:lnTo>
                      <a:lnTo>
                        <a:pt x="400" y="142"/>
                      </a:lnTo>
                      <a:lnTo>
                        <a:pt x="404" y="148"/>
                      </a:lnTo>
                      <a:lnTo>
                        <a:pt x="408" y="160"/>
                      </a:lnTo>
                      <a:lnTo>
                        <a:pt x="408" y="172"/>
                      </a:lnTo>
                      <a:lnTo>
                        <a:pt x="406" y="184"/>
                      </a:lnTo>
                      <a:lnTo>
                        <a:pt x="404" y="196"/>
                      </a:lnTo>
                      <a:lnTo>
                        <a:pt x="400" y="206"/>
                      </a:lnTo>
                      <a:lnTo>
                        <a:pt x="396" y="214"/>
                      </a:lnTo>
                      <a:lnTo>
                        <a:pt x="396" y="214"/>
                      </a:lnTo>
                      <a:lnTo>
                        <a:pt x="346" y="220"/>
                      </a:lnTo>
                      <a:lnTo>
                        <a:pt x="292" y="224"/>
                      </a:lnTo>
                      <a:lnTo>
                        <a:pt x="230" y="228"/>
                      </a:lnTo>
                      <a:lnTo>
                        <a:pt x="164" y="232"/>
                      </a:lnTo>
                      <a:lnTo>
                        <a:pt x="102" y="230"/>
                      </a:lnTo>
                      <a:lnTo>
                        <a:pt x="74" y="228"/>
                      </a:lnTo>
                      <a:lnTo>
                        <a:pt x="48" y="226"/>
                      </a:lnTo>
                      <a:lnTo>
                        <a:pt x="28" y="220"/>
                      </a:lnTo>
                      <a:lnTo>
                        <a:pt x="12" y="214"/>
                      </a:lnTo>
                      <a:lnTo>
                        <a:pt x="12" y="214"/>
                      </a:lnTo>
                      <a:lnTo>
                        <a:pt x="8" y="192"/>
                      </a:lnTo>
                      <a:lnTo>
                        <a:pt x="2" y="142"/>
                      </a:lnTo>
                      <a:lnTo>
                        <a:pt x="0" y="112"/>
                      </a:lnTo>
                      <a:lnTo>
                        <a:pt x="0" y="80"/>
                      </a:lnTo>
                      <a:lnTo>
                        <a:pt x="4" y="52"/>
                      </a:lnTo>
                      <a:lnTo>
                        <a:pt x="8" y="38"/>
                      </a:lnTo>
                      <a:lnTo>
                        <a:pt x="12" y="26"/>
                      </a:lnTo>
                      <a:lnTo>
                        <a:pt x="12" y="26"/>
                      </a:lnTo>
                      <a:lnTo>
                        <a:pt x="18" y="16"/>
                      </a:lnTo>
                      <a:lnTo>
                        <a:pt x="28" y="8"/>
                      </a:lnTo>
                      <a:lnTo>
                        <a:pt x="38" y="4"/>
                      </a:lnTo>
                      <a:lnTo>
                        <a:pt x="52" y="0"/>
                      </a:lnTo>
                      <a:lnTo>
                        <a:pt x="66" y="0"/>
                      </a:lnTo>
                      <a:lnTo>
                        <a:pt x="80" y="0"/>
                      </a:lnTo>
                      <a:lnTo>
                        <a:pt x="110" y="4"/>
                      </a:lnTo>
                      <a:lnTo>
                        <a:pt x="140" y="10"/>
                      </a:lnTo>
                      <a:lnTo>
                        <a:pt x="164" y="18"/>
                      </a:lnTo>
                      <a:lnTo>
                        <a:pt x="188" y="26"/>
                      </a:lnTo>
                    </a:path>
                  </a:pathLst>
                </a:custGeom>
                <a:grpFill/>
                <a:ln>
                  <a:noFill/>
                </a:ln>
                <a:scene3d>
                  <a:camera prst="orthographicFront"/>
                  <a:lightRig rig="threePt" dir="t"/>
                </a:scene3d>
                <a:sp3d/>
                <a:extLst/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AU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Montserrat Light"/>
                  </a:endParaRPr>
                </a:p>
              </p:txBody>
            </p:sp>
            <p:sp>
              <p:nvSpPr>
                <p:cNvPr id="220" name="Freeform 42"/>
                <p:cNvSpPr>
                  <a:spLocks/>
                </p:cNvSpPr>
                <p:nvPr/>
              </p:nvSpPr>
              <p:spPr bwMode="auto">
                <a:xfrm>
                  <a:off x="4218335" y="5913369"/>
                  <a:ext cx="469203" cy="280602"/>
                </a:xfrm>
                <a:custGeom>
                  <a:avLst/>
                  <a:gdLst>
                    <a:gd name="T0" fmla="*/ 224 w 408"/>
                    <a:gd name="T1" fmla="*/ 20 h 244"/>
                    <a:gd name="T2" fmla="*/ 224 w 408"/>
                    <a:gd name="T3" fmla="*/ 20 h 244"/>
                    <a:gd name="T4" fmla="*/ 226 w 408"/>
                    <a:gd name="T5" fmla="*/ 32 h 244"/>
                    <a:gd name="T6" fmla="*/ 228 w 408"/>
                    <a:gd name="T7" fmla="*/ 46 h 244"/>
                    <a:gd name="T8" fmla="*/ 232 w 408"/>
                    <a:gd name="T9" fmla="*/ 60 h 244"/>
                    <a:gd name="T10" fmla="*/ 240 w 408"/>
                    <a:gd name="T11" fmla="*/ 76 h 244"/>
                    <a:gd name="T12" fmla="*/ 250 w 408"/>
                    <a:gd name="T13" fmla="*/ 92 h 244"/>
                    <a:gd name="T14" fmla="*/ 258 w 408"/>
                    <a:gd name="T15" fmla="*/ 100 h 244"/>
                    <a:gd name="T16" fmla="*/ 266 w 408"/>
                    <a:gd name="T17" fmla="*/ 106 h 244"/>
                    <a:gd name="T18" fmla="*/ 274 w 408"/>
                    <a:gd name="T19" fmla="*/ 112 h 244"/>
                    <a:gd name="T20" fmla="*/ 284 w 408"/>
                    <a:gd name="T21" fmla="*/ 118 h 244"/>
                    <a:gd name="T22" fmla="*/ 284 w 408"/>
                    <a:gd name="T23" fmla="*/ 118 h 244"/>
                    <a:gd name="T24" fmla="*/ 314 w 408"/>
                    <a:gd name="T25" fmla="*/ 128 h 244"/>
                    <a:gd name="T26" fmla="*/ 346 w 408"/>
                    <a:gd name="T27" fmla="*/ 138 h 244"/>
                    <a:gd name="T28" fmla="*/ 378 w 408"/>
                    <a:gd name="T29" fmla="*/ 148 h 244"/>
                    <a:gd name="T30" fmla="*/ 390 w 408"/>
                    <a:gd name="T31" fmla="*/ 154 h 244"/>
                    <a:gd name="T32" fmla="*/ 400 w 408"/>
                    <a:gd name="T33" fmla="*/ 162 h 244"/>
                    <a:gd name="T34" fmla="*/ 400 w 408"/>
                    <a:gd name="T35" fmla="*/ 162 h 244"/>
                    <a:gd name="T36" fmla="*/ 406 w 408"/>
                    <a:gd name="T37" fmla="*/ 166 h 244"/>
                    <a:gd name="T38" fmla="*/ 408 w 408"/>
                    <a:gd name="T39" fmla="*/ 172 h 244"/>
                    <a:gd name="T40" fmla="*/ 408 w 408"/>
                    <a:gd name="T41" fmla="*/ 178 h 244"/>
                    <a:gd name="T42" fmla="*/ 408 w 408"/>
                    <a:gd name="T43" fmla="*/ 184 h 244"/>
                    <a:gd name="T44" fmla="*/ 404 w 408"/>
                    <a:gd name="T45" fmla="*/ 200 h 244"/>
                    <a:gd name="T46" fmla="*/ 400 w 408"/>
                    <a:gd name="T47" fmla="*/ 218 h 244"/>
                    <a:gd name="T48" fmla="*/ 400 w 408"/>
                    <a:gd name="T49" fmla="*/ 218 h 244"/>
                    <a:gd name="T50" fmla="*/ 400 w 408"/>
                    <a:gd name="T51" fmla="*/ 222 h 244"/>
                    <a:gd name="T52" fmla="*/ 396 w 408"/>
                    <a:gd name="T53" fmla="*/ 228 h 244"/>
                    <a:gd name="T54" fmla="*/ 392 w 408"/>
                    <a:gd name="T55" fmla="*/ 232 h 244"/>
                    <a:gd name="T56" fmla="*/ 386 w 408"/>
                    <a:gd name="T57" fmla="*/ 236 h 244"/>
                    <a:gd name="T58" fmla="*/ 368 w 408"/>
                    <a:gd name="T59" fmla="*/ 240 h 244"/>
                    <a:gd name="T60" fmla="*/ 346 w 408"/>
                    <a:gd name="T61" fmla="*/ 244 h 244"/>
                    <a:gd name="T62" fmla="*/ 320 w 408"/>
                    <a:gd name="T63" fmla="*/ 244 h 244"/>
                    <a:gd name="T64" fmla="*/ 292 w 408"/>
                    <a:gd name="T65" fmla="*/ 244 h 244"/>
                    <a:gd name="T66" fmla="*/ 260 w 408"/>
                    <a:gd name="T67" fmla="*/ 242 h 244"/>
                    <a:gd name="T68" fmla="*/ 226 w 408"/>
                    <a:gd name="T69" fmla="*/ 238 h 244"/>
                    <a:gd name="T70" fmla="*/ 158 w 408"/>
                    <a:gd name="T71" fmla="*/ 226 h 244"/>
                    <a:gd name="T72" fmla="*/ 94 w 408"/>
                    <a:gd name="T73" fmla="*/ 214 h 244"/>
                    <a:gd name="T74" fmla="*/ 38 w 408"/>
                    <a:gd name="T75" fmla="*/ 200 h 244"/>
                    <a:gd name="T76" fmla="*/ 0 w 408"/>
                    <a:gd name="T77" fmla="*/ 188 h 244"/>
                    <a:gd name="T78" fmla="*/ 0 w 408"/>
                    <a:gd name="T79" fmla="*/ 188 h 244"/>
                    <a:gd name="T80" fmla="*/ 2 w 408"/>
                    <a:gd name="T81" fmla="*/ 122 h 244"/>
                    <a:gd name="T82" fmla="*/ 8 w 408"/>
                    <a:gd name="T83" fmla="*/ 66 h 244"/>
                    <a:gd name="T84" fmla="*/ 12 w 408"/>
                    <a:gd name="T85" fmla="*/ 40 h 244"/>
                    <a:gd name="T86" fmla="*/ 18 w 408"/>
                    <a:gd name="T87" fmla="*/ 20 h 244"/>
                    <a:gd name="T88" fmla="*/ 18 w 408"/>
                    <a:gd name="T89" fmla="*/ 20 h 244"/>
                    <a:gd name="T90" fmla="*/ 22 w 408"/>
                    <a:gd name="T91" fmla="*/ 12 h 244"/>
                    <a:gd name="T92" fmla="*/ 30 w 408"/>
                    <a:gd name="T93" fmla="*/ 8 h 244"/>
                    <a:gd name="T94" fmla="*/ 42 w 408"/>
                    <a:gd name="T95" fmla="*/ 4 h 244"/>
                    <a:gd name="T96" fmla="*/ 56 w 408"/>
                    <a:gd name="T97" fmla="*/ 0 h 244"/>
                    <a:gd name="T98" fmla="*/ 72 w 408"/>
                    <a:gd name="T99" fmla="*/ 0 h 244"/>
                    <a:gd name="T100" fmla="*/ 90 w 408"/>
                    <a:gd name="T101" fmla="*/ 0 h 244"/>
                    <a:gd name="T102" fmla="*/ 126 w 408"/>
                    <a:gd name="T103" fmla="*/ 4 h 244"/>
                    <a:gd name="T104" fmla="*/ 162 w 408"/>
                    <a:gd name="T105" fmla="*/ 8 h 244"/>
                    <a:gd name="T106" fmla="*/ 194 w 408"/>
                    <a:gd name="T107" fmla="*/ 14 h 244"/>
                    <a:gd name="T108" fmla="*/ 224 w 408"/>
                    <a:gd name="T109" fmla="*/ 20 h 2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408" h="244">
                      <a:moveTo>
                        <a:pt x="224" y="20"/>
                      </a:moveTo>
                      <a:lnTo>
                        <a:pt x="224" y="20"/>
                      </a:lnTo>
                      <a:lnTo>
                        <a:pt x="226" y="32"/>
                      </a:lnTo>
                      <a:lnTo>
                        <a:pt x="228" y="46"/>
                      </a:lnTo>
                      <a:lnTo>
                        <a:pt x="232" y="60"/>
                      </a:lnTo>
                      <a:lnTo>
                        <a:pt x="240" y="76"/>
                      </a:lnTo>
                      <a:lnTo>
                        <a:pt x="250" y="92"/>
                      </a:lnTo>
                      <a:lnTo>
                        <a:pt x="258" y="100"/>
                      </a:lnTo>
                      <a:lnTo>
                        <a:pt x="266" y="106"/>
                      </a:lnTo>
                      <a:lnTo>
                        <a:pt x="274" y="112"/>
                      </a:lnTo>
                      <a:lnTo>
                        <a:pt x="284" y="118"/>
                      </a:lnTo>
                      <a:lnTo>
                        <a:pt x="284" y="118"/>
                      </a:lnTo>
                      <a:lnTo>
                        <a:pt x="314" y="128"/>
                      </a:lnTo>
                      <a:lnTo>
                        <a:pt x="346" y="138"/>
                      </a:lnTo>
                      <a:lnTo>
                        <a:pt x="378" y="148"/>
                      </a:lnTo>
                      <a:lnTo>
                        <a:pt x="390" y="154"/>
                      </a:lnTo>
                      <a:lnTo>
                        <a:pt x="400" y="162"/>
                      </a:lnTo>
                      <a:lnTo>
                        <a:pt x="400" y="162"/>
                      </a:lnTo>
                      <a:lnTo>
                        <a:pt x="406" y="166"/>
                      </a:lnTo>
                      <a:lnTo>
                        <a:pt x="408" y="172"/>
                      </a:lnTo>
                      <a:lnTo>
                        <a:pt x="408" y="178"/>
                      </a:lnTo>
                      <a:lnTo>
                        <a:pt x="408" y="184"/>
                      </a:lnTo>
                      <a:lnTo>
                        <a:pt x="404" y="200"/>
                      </a:lnTo>
                      <a:lnTo>
                        <a:pt x="400" y="218"/>
                      </a:lnTo>
                      <a:lnTo>
                        <a:pt x="400" y="218"/>
                      </a:lnTo>
                      <a:lnTo>
                        <a:pt x="400" y="222"/>
                      </a:lnTo>
                      <a:lnTo>
                        <a:pt x="396" y="228"/>
                      </a:lnTo>
                      <a:lnTo>
                        <a:pt x="392" y="232"/>
                      </a:lnTo>
                      <a:lnTo>
                        <a:pt x="386" y="236"/>
                      </a:lnTo>
                      <a:lnTo>
                        <a:pt x="368" y="240"/>
                      </a:lnTo>
                      <a:lnTo>
                        <a:pt x="346" y="244"/>
                      </a:lnTo>
                      <a:lnTo>
                        <a:pt x="320" y="244"/>
                      </a:lnTo>
                      <a:lnTo>
                        <a:pt x="292" y="244"/>
                      </a:lnTo>
                      <a:lnTo>
                        <a:pt x="260" y="242"/>
                      </a:lnTo>
                      <a:lnTo>
                        <a:pt x="226" y="238"/>
                      </a:lnTo>
                      <a:lnTo>
                        <a:pt x="158" y="226"/>
                      </a:lnTo>
                      <a:lnTo>
                        <a:pt x="94" y="214"/>
                      </a:lnTo>
                      <a:lnTo>
                        <a:pt x="38" y="200"/>
                      </a:lnTo>
                      <a:lnTo>
                        <a:pt x="0" y="188"/>
                      </a:lnTo>
                      <a:lnTo>
                        <a:pt x="0" y="188"/>
                      </a:lnTo>
                      <a:lnTo>
                        <a:pt x="2" y="122"/>
                      </a:lnTo>
                      <a:lnTo>
                        <a:pt x="8" y="66"/>
                      </a:lnTo>
                      <a:lnTo>
                        <a:pt x="12" y="40"/>
                      </a:lnTo>
                      <a:lnTo>
                        <a:pt x="18" y="20"/>
                      </a:lnTo>
                      <a:lnTo>
                        <a:pt x="18" y="20"/>
                      </a:lnTo>
                      <a:lnTo>
                        <a:pt x="22" y="12"/>
                      </a:lnTo>
                      <a:lnTo>
                        <a:pt x="30" y="8"/>
                      </a:lnTo>
                      <a:lnTo>
                        <a:pt x="42" y="4"/>
                      </a:lnTo>
                      <a:lnTo>
                        <a:pt x="56" y="0"/>
                      </a:lnTo>
                      <a:lnTo>
                        <a:pt x="72" y="0"/>
                      </a:lnTo>
                      <a:lnTo>
                        <a:pt x="90" y="0"/>
                      </a:lnTo>
                      <a:lnTo>
                        <a:pt x="126" y="4"/>
                      </a:lnTo>
                      <a:lnTo>
                        <a:pt x="162" y="8"/>
                      </a:lnTo>
                      <a:lnTo>
                        <a:pt x="194" y="14"/>
                      </a:lnTo>
                      <a:lnTo>
                        <a:pt x="224" y="2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scene3d>
                  <a:camera prst="orthographicFront"/>
                  <a:lightRig rig="threePt" dir="t"/>
                </a:scene3d>
                <a:sp3d/>
                <a:extLst/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AU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Montserrat Light"/>
                  </a:endParaRPr>
                </a:p>
              </p:txBody>
            </p:sp>
            <p:sp>
              <p:nvSpPr>
                <p:cNvPr id="221" name="Freeform 43"/>
                <p:cNvSpPr>
                  <a:spLocks/>
                </p:cNvSpPr>
                <p:nvPr/>
              </p:nvSpPr>
              <p:spPr bwMode="auto">
                <a:xfrm>
                  <a:off x="4218335" y="5913369"/>
                  <a:ext cx="469203" cy="280602"/>
                </a:xfrm>
                <a:custGeom>
                  <a:avLst/>
                  <a:gdLst>
                    <a:gd name="T0" fmla="*/ 224 w 408"/>
                    <a:gd name="T1" fmla="*/ 20 h 244"/>
                    <a:gd name="T2" fmla="*/ 224 w 408"/>
                    <a:gd name="T3" fmla="*/ 20 h 244"/>
                    <a:gd name="T4" fmla="*/ 226 w 408"/>
                    <a:gd name="T5" fmla="*/ 32 h 244"/>
                    <a:gd name="T6" fmla="*/ 228 w 408"/>
                    <a:gd name="T7" fmla="*/ 46 h 244"/>
                    <a:gd name="T8" fmla="*/ 232 w 408"/>
                    <a:gd name="T9" fmla="*/ 60 h 244"/>
                    <a:gd name="T10" fmla="*/ 240 w 408"/>
                    <a:gd name="T11" fmla="*/ 76 h 244"/>
                    <a:gd name="T12" fmla="*/ 250 w 408"/>
                    <a:gd name="T13" fmla="*/ 92 h 244"/>
                    <a:gd name="T14" fmla="*/ 258 w 408"/>
                    <a:gd name="T15" fmla="*/ 100 h 244"/>
                    <a:gd name="T16" fmla="*/ 266 w 408"/>
                    <a:gd name="T17" fmla="*/ 106 h 244"/>
                    <a:gd name="T18" fmla="*/ 274 w 408"/>
                    <a:gd name="T19" fmla="*/ 112 h 244"/>
                    <a:gd name="T20" fmla="*/ 284 w 408"/>
                    <a:gd name="T21" fmla="*/ 118 h 244"/>
                    <a:gd name="T22" fmla="*/ 284 w 408"/>
                    <a:gd name="T23" fmla="*/ 118 h 244"/>
                    <a:gd name="T24" fmla="*/ 314 w 408"/>
                    <a:gd name="T25" fmla="*/ 128 h 244"/>
                    <a:gd name="T26" fmla="*/ 346 w 408"/>
                    <a:gd name="T27" fmla="*/ 138 h 244"/>
                    <a:gd name="T28" fmla="*/ 378 w 408"/>
                    <a:gd name="T29" fmla="*/ 148 h 244"/>
                    <a:gd name="T30" fmla="*/ 390 w 408"/>
                    <a:gd name="T31" fmla="*/ 154 h 244"/>
                    <a:gd name="T32" fmla="*/ 400 w 408"/>
                    <a:gd name="T33" fmla="*/ 162 h 244"/>
                    <a:gd name="T34" fmla="*/ 400 w 408"/>
                    <a:gd name="T35" fmla="*/ 162 h 244"/>
                    <a:gd name="T36" fmla="*/ 406 w 408"/>
                    <a:gd name="T37" fmla="*/ 166 h 244"/>
                    <a:gd name="T38" fmla="*/ 408 w 408"/>
                    <a:gd name="T39" fmla="*/ 172 h 244"/>
                    <a:gd name="T40" fmla="*/ 408 w 408"/>
                    <a:gd name="T41" fmla="*/ 178 h 244"/>
                    <a:gd name="T42" fmla="*/ 408 w 408"/>
                    <a:gd name="T43" fmla="*/ 184 h 244"/>
                    <a:gd name="T44" fmla="*/ 404 w 408"/>
                    <a:gd name="T45" fmla="*/ 200 h 244"/>
                    <a:gd name="T46" fmla="*/ 400 w 408"/>
                    <a:gd name="T47" fmla="*/ 218 h 244"/>
                    <a:gd name="T48" fmla="*/ 400 w 408"/>
                    <a:gd name="T49" fmla="*/ 218 h 244"/>
                    <a:gd name="T50" fmla="*/ 400 w 408"/>
                    <a:gd name="T51" fmla="*/ 222 h 244"/>
                    <a:gd name="T52" fmla="*/ 396 w 408"/>
                    <a:gd name="T53" fmla="*/ 228 h 244"/>
                    <a:gd name="T54" fmla="*/ 392 w 408"/>
                    <a:gd name="T55" fmla="*/ 232 h 244"/>
                    <a:gd name="T56" fmla="*/ 386 w 408"/>
                    <a:gd name="T57" fmla="*/ 236 h 244"/>
                    <a:gd name="T58" fmla="*/ 368 w 408"/>
                    <a:gd name="T59" fmla="*/ 240 h 244"/>
                    <a:gd name="T60" fmla="*/ 346 w 408"/>
                    <a:gd name="T61" fmla="*/ 244 h 244"/>
                    <a:gd name="T62" fmla="*/ 320 w 408"/>
                    <a:gd name="T63" fmla="*/ 244 h 244"/>
                    <a:gd name="T64" fmla="*/ 292 w 408"/>
                    <a:gd name="T65" fmla="*/ 244 h 244"/>
                    <a:gd name="T66" fmla="*/ 260 w 408"/>
                    <a:gd name="T67" fmla="*/ 242 h 244"/>
                    <a:gd name="T68" fmla="*/ 226 w 408"/>
                    <a:gd name="T69" fmla="*/ 238 h 244"/>
                    <a:gd name="T70" fmla="*/ 158 w 408"/>
                    <a:gd name="T71" fmla="*/ 226 h 244"/>
                    <a:gd name="T72" fmla="*/ 94 w 408"/>
                    <a:gd name="T73" fmla="*/ 214 h 244"/>
                    <a:gd name="T74" fmla="*/ 38 w 408"/>
                    <a:gd name="T75" fmla="*/ 200 h 244"/>
                    <a:gd name="T76" fmla="*/ 0 w 408"/>
                    <a:gd name="T77" fmla="*/ 188 h 244"/>
                    <a:gd name="T78" fmla="*/ 0 w 408"/>
                    <a:gd name="T79" fmla="*/ 188 h 244"/>
                    <a:gd name="T80" fmla="*/ 2 w 408"/>
                    <a:gd name="T81" fmla="*/ 122 h 244"/>
                    <a:gd name="T82" fmla="*/ 8 w 408"/>
                    <a:gd name="T83" fmla="*/ 66 h 244"/>
                    <a:gd name="T84" fmla="*/ 12 w 408"/>
                    <a:gd name="T85" fmla="*/ 40 h 244"/>
                    <a:gd name="T86" fmla="*/ 18 w 408"/>
                    <a:gd name="T87" fmla="*/ 20 h 244"/>
                    <a:gd name="T88" fmla="*/ 18 w 408"/>
                    <a:gd name="T89" fmla="*/ 20 h 244"/>
                    <a:gd name="T90" fmla="*/ 22 w 408"/>
                    <a:gd name="T91" fmla="*/ 12 h 244"/>
                    <a:gd name="T92" fmla="*/ 30 w 408"/>
                    <a:gd name="T93" fmla="*/ 8 h 244"/>
                    <a:gd name="T94" fmla="*/ 42 w 408"/>
                    <a:gd name="T95" fmla="*/ 4 h 244"/>
                    <a:gd name="T96" fmla="*/ 56 w 408"/>
                    <a:gd name="T97" fmla="*/ 0 h 244"/>
                    <a:gd name="T98" fmla="*/ 72 w 408"/>
                    <a:gd name="T99" fmla="*/ 0 h 244"/>
                    <a:gd name="T100" fmla="*/ 90 w 408"/>
                    <a:gd name="T101" fmla="*/ 0 h 244"/>
                    <a:gd name="T102" fmla="*/ 126 w 408"/>
                    <a:gd name="T103" fmla="*/ 4 h 244"/>
                    <a:gd name="T104" fmla="*/ 162 w 408"/>
                    <a:gd name="T105" fmla="*/ 8 h 244"/>
                    <a:gd name="T106" fmla="*/ 194 w 408"/>
                    <a:gd name="T107" fmla="*/ 14 h 244"/>
                    <a:gd name="T108" fmla="*/ 224 w 408"/>
                    <a:gd name="T109" fmla="*/ 20 h 2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408" h="244">
                      <a:moveTo>
                        <a:pt x="224" y="20"/>
                      </a:moveTo>
                      <a:lnTo>
                        <a:pt x="224" y="20"/>
                      </a:lnTo>
                      <a:lnTo>
                        <a:pt x="226" y="32"/>
                      </a:lnTo>
                      <a:lnTo>
                        <a:pt x="228" y="46"/>
                      </a:lnTo>
                      <a:lnTo>
                        <a:pt x="232" y="60"/>
                      </a:lnTo>
                      <a:lnTo>
                        <a:pt x="240" y="76"/>
                      </a:lnTo>
                      <a:lnTo>
                        <a:pt x="250" y="92"/>
                      </a:lnTo>
                      <a:lnTo>
                        <a:pt x="258" y="100"/>
                      </a:lnTo>
                      <a:lnTo>
                        <a:pt x="266" y="106"/>
                      </a:lnTo>
                      <a:lnTo>
                        <a:pt x="274" y="112"/>
                      </a:lnTo>
                      <a:lnTo>
                        <a:pt x="284" y="118"/>
                      </a:lnTo>
                      <a:lnTo>
                        <a:pt x="284" y="118"/>
                      </a:lnTo>
                      <a:lnTo>
                        <a:pt x="314" y="128"/>
                      </a:lnTo>
                      <a:lnTo>
                        <a:pt x="346" y="138"/>
                      </a:lnTo>
                      <a:lnTo>
                        <a:pt x="378" y="148"/>
                      </a:lnTo>
                      <a:lnTo>
                        <a:pt x="390" y="154"/>
                      </a:lnTo>
                      <a:lnTo>
                        <a:pt x="400" y="162"/>
                      </a:lnTo>
                      <a:lnTo>
                        <a:pt x="400" y="162"/>
                      </a:lnTo>
                      <a:lnTo>
                        <a:pt x="406" y="166"/>
                      </a:lnTo>
                      <a:lnTo>
                        <a:pt x="408" y="172"/>
                      </a:lnTo>
                      <a:lnTo>
                        <a:pt x="408" y="178"/>
                      </a:lnTo>
                      <a:lnTo>
                        <a:pt x="408" y="184"/>
                      </a:lnTo>
                      <a:lnTo>
                        <a:pt x="404" y="200"/>
                      </a:lnTo>
                      <a:lnTo>
                        <a:pt x="400" y="218"/>
                      </a:lnTo>
                      <a:lnTo>
                        <a:pt x="400" y="218"/>
                      </a:lnTo>
                      <a:lnTo>
                        <a:pt x="400" y="222"/>
                      </a:lnTo>
                      <a:lnTo>
                        <a:pt x="396" y="228"/>
                      </a:lnTo>
                      <a:lnTo>
                        <a:pt x="392" y="232"/>
                      </a:lnTo>
                      <a:lnTo>
                        <a:pt x="386" y="236"/>
                      </a:lnTo>
                      <a:lnTo>
                        <a:pt x="368" y="240"/>
                      </a:lnTo>
                      <a:lnTo>
                        <a:pt x="346" y="244"/>
                      </a:lnTo>
                      <a:lnTo>
                        <a:pt x="320" y="244"/>
                      </a:lnTo>
                      <a:lnTo>
                        <a:pt x="292" y="244"/>
                      </a:lnTo>
                      <a:lnTo>
                        <a:pt x="260" y="242"/>
                      </a:lnTo>
                      <a:lnTo>
                        <a:pt x="226" y="238"/>
                      </a:lnTo>
                      <a:lnTo>
                        <a:pt x="158" y="226"/>
                      </a:lnTo>
                      <a:lnTo>
                        <a:pt x="94" y="214"/>
                      </a:lnTo>
                      <a:lnTo>
                        <a:pt x="38" y="200"/>
                      </a:lnTo>
                      <a:lnTo>
                        <a:pt x="0" y="188"/>
                      </a:lnTo>
                      <a:lnTo>
                        <a:pt x="0" y="188"/>
                      </a:lnTo>
                      <a:lnTo>
                        <a:pt x="2" y="122"/>
                      </a:lnTo>
                      <a:lnTo>
                        <a:pt x="8" y="66"/>
                      </a:lnTo>
                      <a:lnTo>
                        <a:pt x="12" y="40"/>
                      </a:lnTo>
                      <a:lnTo>
                        <a:pt x="18" y="20"/>
                      </a:lnTo>
                      <a:lnTo>
                        <a:pt x="18" y="20"/>
                      </a:lnTo>
                      <a:lnTo>
                        <a:pt x="22" y="12"/>
                      </a:lnTo>
                      <a:lnTo>
                        <a:pt x="30" y="8"/>
                      </a:lnTo>
                      <a:lnTo>
                        <a:pt x="42" y="4"/>
                      </a:lnTo>
                      <a:lnTo>
                        <a:pt x="56" y="0"/>
                      </a:lnTo>
                      <a:lnTo>
                        <a:pt x="72" y="0"/>
                      </a:lnTo>
                      <a:lnTo>
                        <a:pt x="90" y="0"/>
                      </a:lnTo>
                      <a:lnTo>
                        <a:pt x="126" y="4"/>
                      </a:lnTo>
                      <a:lnTo>
                        <a:pt x="162" y="8"/>
                      </a:lnTo>
                      <a:lnTo>
                        <a:pt x="194" y="14"/>
                      </a:lnTo>
                      <a:lnTo>
                        <a:pt x="224" y="20"/>
                      </a:lnTo>
                    </a:path>
                  </a:pathLst>
                </a:custGeom>
                <a:grpFill/>
                <a:ln>
                  <a:noFill/>
                </a:ln>
                <a:scene3d>
                  <a:camera prst="orthographicFront"/>
                  <a:lightRig rig="threePt" dir="t"/>
                </a:scene3d>
                <a:sp3d/>
                <a:extLst/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AU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Montserrat Light"/>
                  </a:endParaRPr>
                </a:p>
              </p:txBody>
            </p:sp>
            <p:sp>
              <p:nvSpPr>
                <p:cNvPr id="222" name="Freeform 44"/>
                <p:cNvSpPr>
                  <a:spLocks/>
                </p:cNvSpPr>
                <p:nvPr/>
              </p:nvSpPr>
              <p:spPr bwMode="auto">
                <a:xfrm>
                  <a:off x="4147035" y="3988258"/>
                  <a:ext cx="667004" cy="1982612"/>
                </a:xfrm>
                <a:custGeom>
                  <a:avLst/>
                  <a:gdLst>
                    <a:gd name="T0" fmla="*/ 0 w 580"/>
                    <a:gd name="T1" fmla="*/ 98 h 1724"/>
                    <a:gd name="T2" fmla="*/ 0 w 580"/>
                    <a:gd name="T3" fmla="*/ 98 h 1724"/>
                    <a:gd name="T4" fmla="*/ 6 w 580"/>
                    <a:gd name="T5" fmla="*/ 142 h 1724"/>
                    <a:gd name="T6" fmla="*/ 22 w 580"/>
                    <a:gd name="T7" fmla="*/ 258 h 1724"/>
                    <a:gd name="T8" fmla="*/ 40 w 580"/>
                    <a:gd name="T9" fmla="*/ 436 h 1724"/>
                    <a:gd name="T10" fmla="*/ 50 w 580"/>
                    <a:gd name="T11" fmla="*/ 544 h 1724"/>
                    <a:gd name="T12" fmla="*/ 60 w 580"/>
                    <a:gd name="T13" fmla="*/ 660 h 1724"/>
                    <a:gd name="T14" fmla="*/ 70 w 580"/>
                    <a:gd name="T15" fmla="*/ 784 h 1724"/>
                    <a:gd name="T16" fmla="*/ 78 w 580"/>
                    <a:gd name="T17" fmla="*/ 914 h 1724"/>
                    <a:gd name="T18" fmla="*/ 84 w 580"/>
                    <a:gd name="T19" fmla="*/ 1048 h 1724"/>
                    <a:gd name="T20" fmla="*/ 88 w 580"/>
                    <a:gd name="T21" fmla="*/ 1182 h 1724"/>
                    <a:gd name="T22" fmla="*/ 90 w 580"/>
                    <a:gd name="T23" fmla="*/ 1318 h 1724"/>
                    <a:gd name="T24" fmla="*/ 86 w 580"/>
                    <a:gd name="T25" fmla="*/ 1452 h 1724"/>
                    <a:gd name="T26" fmla="*/ 80 w 580"/>
                    <a:gd name="T27" fmla="*/ 1582 h 1724"/>
                    <a:gd name="T28" fmla="*/ 76 w 580"/>
                    <a:gd name="T29" fmla="*/ 1644 h 1724"/>
                    <a:gd name="T30" fmla="*/ 70 w 580"/>
                    <a:gd name="T31" fmla="*/ 1706 h 1724"/>
                    <a:gd name="T32" fmla="*/ 70 w 580"/>
                    <a:gd name="T33" fmla="*/ 1706 h 1724"/>
                    <a:gd name="T34" fmla="*/ 94 w 580"/>
                    <a:gd name="T35" fmla="*/ 1712 h 1724"/>
                    <a:gd name="T36" fmla="*/ 120 w 580"/>
                    <a:gd name="T37" fmla="*/ 1716 h 1724"/>
                    <a:gd name="T38" fmla="*/ 154 w 580"/>
                    <a:gd name="T39" fmla="*/ 1720 h 1724"/>
                    <a:gd name="T40" fmla="*/ 194 w 580"/>
                    <a:gd name="T41" fmla="*/ 1724 h 1724"/>
                    <a:gd name="T42" fmla="*/ 236 w 580"/>
                    <a:gd name="T43" fmla="*/ 1722 h 1724"/>
                    <a:gd name="T44" fmla="*/ 258 w 580"/>
                    <a:gd name="T45" fmla="*/ 1720 h 1724"/>
                    <a:gd name="T46" fmla="*/ 280 w 580"/>
                    <a:gd name="T47" fmla="*/ 1718 h 1724"/>
                    <a:gd name="T48" fmla="*/ 302 w 580"/>
                    <a:gd name="T49" fmla="*/ 1712 h 1724"/>
                    <a:gd name="T50" fmla="*/ 324 w 580"/>
                    <a:gd name="T51" fmla="*/ 1706 h 1724"/>
                    <a:gd name="T52" fmla="*/ 324 w 580"/>
                    <a:gd name="T53" fmla="*/ 1706 h 1724"/>
                    <a:gd name="T54" fmla="*/ 386 w 580"/>
                    <a:gd name="T55" fmla="*/ 1020 h 1724"/>
                    <a:gd name="T56" fmla="*/ 430 w 580"/>
                    <a:gd name="T57" fmla="*/ 522 h 1724"/>
                    <a:gd name="T58" fmla="*/ 444 w 580"/>
                    <a:gd name="T59" fmla="*/ 342 h 1724"/>
                    <a:gd name="T60" fmla="*/ 448 w 580"/>
                    <a:gd name="T61" fmla="*/ 280 h 1724"/>
                    <a:gd name="T62" fmla="*/ 448 w 580"/>
                    <a:gd name="T63" fmla="*/ 244 h 1724"/>
                    <a:gd name="T64" fmla="*/ 448 w 580"/>
                    <a:gd name="T65" fmla="*/ 244 h 1724"/>
                    <a:gd name="T66" fmla="*/ 450 w 580"/>
                    <a:gd name="T67" fmla="*/ 222 h 1724"/>
                    <a:gd name="T68" fmla="*/ 454 w 580"/>
                    <a:gd name="T69" fmla="*/ 198 h 1724"/>
                    <a:gd name="T70" fmla="*/ 460 w 580"/>
                    <a:gd name="T71" fmla="*/ 176 h 1724"/>
                    <a:gd name="T72" fmla="*/ 470 w 580"/>
                    <a:gd name="T73" fmla="*/ 156 h 1724"/>
                    <a:gd name="T74" fmla="*/ 480 w 580"/>
                    <a:gd name="T75" fmla="*/ 134 h 1724"/>
                    <a:gd name="T76" fmla="*/ 490 w 580"/>
                    <a:gd name="T77" fmla="*/ 114 h 1724"/>
                    <a:gd name="T78" fmla="*/ 514 w 580"/>
                    <a:gd name="T79" fmla="*/ 78 h 1724"/>
                    <a:gd name="T80" fmla="*/ 538 w 580"/>
                    <a:gd name="T81" fmla="*/ 48 h 1724"/>
                    <a:gd name="T82" fmla="*/ 558 w 580"/>
                    <a:gd name="T83" fmla="*/ 24 h 1724"/>
                    <a:gd name="T84" fmla="*/ 580 w 580"/>
                    <a:gd name="T85" fmla="*/ 4 h 1724"/>
                    <a:gd name="T86" fmla="*/ 580 w 580"/>
                    <a:gd name="T87" fmla="*/ 4 h 1724"/>
                    <a:gd name="T88" fmla="*/ 496 w 580"/>
                    <a:gd name="T89" fmla="*/ 0 h 1724"/>
                    <a:gd name="T90" fmla="*/ 412 w 580"/>
                    <a:gd name="T91" fmla="*/ 0 h 1724"/>
                    <a:gd name="T92" fmla="*/ 362 w 580"/>
                    <a:gd name="T93" fmla="*/ 2 h 1724"/>
                    <a:gd name="T94" fmla="*/ 312 w 580"/>
                    <a:gd name="T95" fmla="*/ 4 h 1724"/>
                    <a:gd name="T96" fmla="*/ 260 w 580"/>
                    <a:gd name="T97" fmla="*/ 8 h 1724"/>
                    <a:gd name="T98" fmla="*/ 210 w 580"/>
                    <a:gd name="T99" fmla="*/ 14 h 1724"/>
                    <a:gd name="T100" fmla="*/ 160 w 580"/>
                    <a:gd name="T101" fmla="*/ 22 h 1724"/>
                    <a:gd name="T102" fmla="*/ 116 w 580"/>
                    <a:gd name="T103" fmla="*/ 30 h 1724"/>
                    <a:gd name="T104" fmla="*/ 76 w 580"/>
                    <a:gd name="T105" fmla="*/ 44 h 1724"/>
                    <a:gd name="T106" fmla="*/ 58 w 580"/>
                    <a:gd name="T107" fmla="*/ 50 h 1724"/>
                    <a:gd name="T108" fmla="*/ 42 w 580"/>
                    <a:gd name="T109" fmla="*/ 58 h 1724"/>
                    <a:gd name="T110" fmla="*/ 28 w 580"/>
                    <a:gd name="T111" fmla="*/ 68 h 1724"/>
                    <a:gd name="T112" fmla="*/ 16 w 580"/>
                    <a:gd name="T113" fmla="*/ 76 h 1724"/>
                    <a:gd name="T114" fmla="*/ 8 w 580"/>
                    <a:gd name="T115" fmla="*/ 88 h 1724"/>
                    <a:gd name="T116" fmla="*/ 0 w 580"/>
                    <a:gd name="T117" fmla="*/ 98 h 17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580" h="1724">
                      <a:moveTo>
                        <a:pt x="0" y="98"/>
                      </a:moveTo>
                      <a:lnTo>
                        <a:pt x="0" y="98"/>
                      </a:lnTo>
                      <a:lnTo>
                        <a:pt x="6" y="142"/>
                      </a:lnTo>
                      <a:lnTo>
                        <a:pt x="22" y="258"/>
                      </a:lnTo>
                      <a:lnTo>
                        <a:pt x="40" y="436"/>
                      </a:lnTo>
                      <a:lnTo>
                        <a:pt x="50" y="544"/>
                      </a:lnTo>
                      <a:lnTo>
                        <a:pt x="60" y="660"/>
                      </a:lnTo>
                      <a:lnTo>
                        <a:pt x="70" y="784"/>
                      </a:lnTo>
                      <a:lnTo>
                        <a:pt x="78" y="914"/>
                      </a:lnTo>
                      <a:lnTo>
                        <a:pt x="84" y="1048"/>
                      </a:lnTo>
                      <a:lnTo>
                        <a:pt x="88" y="1182"/>
                      </a:lnTo>
                      <a:lnTo>
                        <a:pt x="90" y="1318"/>
                      </a:lnTo>
                      <a:lnTo>
                        <a:pt x="86" y="1452"/>
                      </a:lnTo>
                      <a:lnTo>
                        <a:pt x="80" y="1582"/>
                      </a:lnTo>
                      <a:lnTo>
                        <a:pt x="76" y="1644"/>
                      </a:lnTo>
                      <a:lnTo>
                        <a:pt x="70" y="1706"/>
                      </a:lnTo>
                      <a:lnTo>
                        <a:pt x="70" y="1706"/>
                      </a:lnTo>
                      <a:lnTo>
                        <a:pt x="94" y="1712"/>
                      </a:lnTo>
                      <a:lnTo>
                        <a:pt x="120" y="1716"/>
                      </a:lnTo>
                      <a:lnTo>
                        <a:pt x="154" y="1720"/>
                      </a:lnTo>
                      <a:lnTo>
                        <a:pt x="194" y="1724"/>
                      </a:lnTo>
                      <a:lnTo>
                        <a:pt x="236" y="1722"/>
                      </a:lnTo>
                      <a:lnTo>
                        <a:pt x="258" y="1720"/>
                      </a:lnTo>
                      <a:lnTo>
                        <a:pt x="280" y="1718"/>
                      </a:lnTo>
                      <a:lnTo>
                        <a:pt x="302" y="1712"/>
                      </a:lnTo>
                      <a:lnTo>
                        <a:pt x="324" y="1706"/>
                      </a:lnTo>
                      <a:lnTo>
                        <a:pt x="324" y="1706"/>
                      </a:lnTo>
                      <a:lnTo>
                        <a:pt x="386" y="1020"/>
                      </a:lnTo>
                      <a:lnTo>
                        <a:pt x="430" y="522"/>
                      </a:lnTo>
                      <a:lnTo>
                        <a:pt x="444" y="342"/>
                      </a:lnTo>
                      <a:lnTo>
                        <a:pt x="448" y="280"/>
                      </a:lnTo>
                      <a:lnTo>
                        <a:pt x="448" y="244"/>
                      </a:lnTo>
                      <a:lnTo>
                        <a:pt x="448" y="244"/>
                      </a:lnTo>
                      <a:lnTo>
                        <a:pt x="450" y="222"/>
                      </a:lnTo>
                      <a:lnTo>
                        <a:pt x="454" y="198"/>
                      </a:lnTo>
                      <a:lnTo>
                        <a:pt x="460" y="176"/>
                      </a:lnTo>
                      <a:lnTo>
                        <a:pt x="470" y="156"/>
                      </a:lnTo>
                      <a:lnTo>
                        <a:pt x="480" y="134"/>
                      </a:lnTo>
                      <a:lnTo>
                        <a:pt x="490" y="114"/>
                      </a:lnTo>
                      <a:lnTo>
                        <a:pt x="514" y="78"/>
                      </a:lnTo>
                      <a:lnTo>
                        <a:pt x="538" y="48"/>
                      </a:lnTo>
                      <a:lnTo>
                        <a:pt x="558" y="24"/>
                      </a:lnTo>
                      <a:lnTo>
                        <a:pt x="580" y="4"/>
                      </a:lnTo>
                      <a:lnTo>
                        <a:pt x="580" y="4"/>
                      </a:lnTo>
                      <a:lnTo>
                        <a:pt x="496" y="0"/>
                      </a:lnTo>
                      <a:lnTo>
                        <a:pt x="412" y="0"/>
                      </a:lnTo>
                      <a:lnTo>
                        <a:pt x="362" y="2"/>
                      </a:lnTo>
                      <a:lnTo>
                        <a:pt x="312" y="4"/>
                      </a:lnTo>
                      <a:lnTo>
                        <a:pt x="260" y="8"/>
                      </a:lnTo>
                      <a:lnTo>
                        <a:pt x="210" y="14"/>
                      </a:lnTo>
                      <a:lnTo>
                        <a:pt x="160" y="22"/>
                      </a:lnTo>
                      <a:lnTo>
                        <a:pt x="116" y="30"/>
                      </a:lnTo>
                      <a:lnTo>
                        <a:pt x="76" y="44"/>
                      </a:lnTo>
                      <a:lnTo>
                        <a:pt x="58" y="50"/>
                      </a:lnTo>
                      <a:lnTo>
                        <a:pt x="42" y="58"/>
                      </a:lnTo>
                      <a:lnTo>
                        <a:pt x="28" y="68"/>
                      </a:lnTo>
                      <a:lnTo>
                        <a:pt x="16" y="76"/>
                      </a:lnTo>
                      <a:lnTo>
                        <a:pt x="8" y="88"/>
                      </a:lnTo>
                      <a:lnTo>
                        <a:pt x="0" y="9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scene3d>
                  <a:camera prst="orthographicFront"/>
                  <a:lightRig rig="threePt" dir="t"/>
                </a:scene3d>
                <a:sp3d/>
                <a:extLst/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AU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Montserrat Light"/>
                  </a:endParaRPr>
                </a:p>
              </p:txBody>
            </p:sp>
            <p:sp>
              <p:nvSpPr>
                <p:cNvPr id="223" name="Freeform 45"/>
                <p:cNvSpPr>
                  <a:spLocks/>
                </p:cNvSpPr>
                <p:nvPr/>
              </p:nvSpPr>
              <p:spPr bwMode="auto">
                <a:xfrm>
                  <a:off x="4147035" y="3988258"/>
                  <a:ext cx="667004" cy="1982612"/>
                </a:xfrm>
                <a:custGeom>
                  <a:avLst/>
                  <a:gdLst>
                    <a:gd name="T0" fmla="*/ 0 w 580"/>
                    <a:gd name="T1" fmla="*/ 98 h 1724"/>
                    <a:gd name="T2" fmla="*/ 0 w 580"/>
                    <a:gd name="T3" fmla="*/ 98 h 1724"/>
                    <a:gd name="T4" fmla="*/ 6 w 580"/>
                    <a:gd name="T5" fmla="*/ 142 h 1724"/>
                    <a:gd name="T6" fmla="*/ 22 w 580"/>
                    <a:gd name="T7" fmla="*/ 258 h 1724"/>
                    <a:gd name="T8" fmla="*/ 40 w 580"/>
                    <a:gd name="T9" fmla="*/ 436 h 1724"/>
                    <a:gd name="T10" fmla="*/ 50 w 580"/>
                    <a:gd name="T11" fmla="*/ 544 h 1724"/>
                    <a:gd name="T12" fmla="*/ 60 w 580"/>
                    <a:gd name="T13" fmla="*/ 660 h 1724"/>
                    <a:gd name="T14" fmla="*/ 70 w 580"/>
                    <a:gd name="T15" fmla="*/ 784 h 1724"/>
                    <a:gd name="T16" fmla="*/ 78 w 580"/>
                    <a:gd name="T17" fmla="*/ 914 h 1724"/>
                    <a:gd name="T18" fmla="*/ 84 w 580"/>
                    <a:gd name="T19" fmla="*/ 1048 h 1724"/>
                    <a:gd name="T20" fmla="*/ 88 w 580"/>
                    <a:gd name="T21" fmla="*/ 1182 h 1724"/>
                    <a:gd name="T22" fmla="*/ 90 w 580"/>
                    <a:gd name="T23" fmla="*/ 1318 h 1724"/>
                    <a:gd name="T24" fmla="*/ 86 w 580"/>
                    <a:gd name="T25" fmla="*/ 1452 h 1724"/>
                    <a:gd name="T26" fmla="*/ 80 w 580"/>
                    <a:gd name="T27" fmla="*/ 1582 h 1724"/>
                    <a:gd name="T28" fmla="*/ 76 w 580"/>
                    <a:gd name="T29" fmla="*/ 1644 h 1724"/>
                    <a:gd name="T30" fmla="*/ 70 w 580"/>
                    <a:gd name="T31" fmla="*/ 1706 h 1724"/>
                    <a:gd name="T32" fmla="*/ 70 w 580"/>
                    <a:gd name="T33" fmla="*/ 1706 h 1724"/>
                    <a:gd name="T34" fmla="*/ 94 w 580"/>
                    <a:gd name="T35" fmla="*/ 1712 h 1724"/>
                    <a:gd name="T36" fmla="*/ 120 w 580"/>
                    <a:gd name="T37" fmla="*/ 1716 h 1724"/>
                    <a:gd name="T38" fmla="*/ 154 w 580"/>
                    <a:gd name="T39" fmla="*/ 1720 h 1724"/>
                    <a:gd name="T40" fmla="*/ 194 w 580"/>
                    <a:gd name="T41" fmla="*/ 1724 h 1724"/>
                    <a:gd name="T42" fmla="*/ 236 w 580"/>
                    <a:gd name="T43" fmla="*/ 1722 h 1724"/>
                    <a:gd name="T44" fmla="*/ 258 w 580"/>
                    <a:gd name="T45" fmla="*/ 1720 h 1724"/>
                    <a:gd name="T46" fmla="*/ 280 w 580"/>
                    <a:gd name="T47" fmla="*/ 1718 h 1724"/>
                    <a:gd name="T48" fmla="*/ 302 w 580"/>
                    <a:gd name="T49" fmla="*/ 1712 h 1724"/>
                    <a:gd name="T50" fmla="*/ 324 w 580"/>
                    <a:gd name="T51" fmla="*/ 1706 h 1724"/>
                    <a:gd name="T52" fmla="*/ 324 w 580"/>
                    <a:gd name="T53" fmla="*/ 1706 h 1724"/>
                    <a:gd name="T54" fmla="*/ 386 w 580"/>
                    <a:gd name="T55" fmla="*/ 1020 h 1724"/>
                    <a:gd name="T56" fmla="*/ 430 w 580"/>
                    <a:gd name="T57" fmla="*/ 522 h 1724"/>
                    <a:gd name="T58" fmla="*/ 444 w 580"/>
                    <a:gd name="T59" fmla="*/ 342 h 1724"/>
                    <a:gd name="T60" fmla="*/ 448 w 580"/>
                    <a:gd name="T61" fmla="*/ 280 h 1724"/>
                    <a:gd name="T62" fmla="*/ 448 w 580"/>
                    <a:gd name="T63" fmla="*/ 244 h 1724"/>
                    <a:gd name="T64" fmla="*/ 448 w 580"/>
                    <a:gd name="T65" fmla="*/ 244 h 1724"/>
                    <a:gd name="T66" fmla="*/ 450 w 580"/>
                    <a:gd name="T67" fmla="*/ 222 h 1724"/>
                    <a:gd name="T68" fmla="*/ 454 w 580"/>
                    <a:gd name="T69" fmla="*/ 198 h 1724"/>
                    <a:gd name="T70" fmla="*/ 460 w 580"/>
                    <a:gd name="T71" fmla="*/ 176 h 1724"/>
                    <a:gd name="T72" fmla="*/ 470 w 580"/>
                    <a:gd name="T73" fmla="*/ 156 h 1724"/>
                    <a:gd name="T74" fmla="*/ 480 w 580"/>
                    <a:gd name="T75" fmla="*/ 134 h 1724"/>
                    <a:gd name="T76" fmla="*/ 490 w 580"/>
                    <a:gd name="T77" fmla="*/ 114 h 1724"/>
                    <a:gd name="T78" fmla="*/ 514 w 580"/>
                    <a:gd name="T79" fmla="*/ 78 h 1724"/>
                    <a:gd name="T80" fmla="*/ 538 w 580"/>
                    <a:gd name="T81" fmla="*/ 48 h 1724"/>
                    <a:gd name="T82" fmla="*/ 558 w 580"/>
                    <a:gd name="T83" fmla="*/ 24 h 1724"/>
                    <a:gd name="T84" fmla="*/ 580 w 580"/>
                    <a:gd name="T85" fmla="*/ 4 h 1724"/>
                    <a:gd name="T86" fmla="*/ 580 w 580"/>
                    <a:gd name="T87" fmla="*/ 4 h 1724"/>
                    <a:gd name="T88" fmla="*/ 496 w 580"/>
                    <a:gd name="T89" fmla="*/ 0 h 1724"/>
                    <a:gd name="T90" fmla="*/ 412 w 580"/>
                    <a:gd name="T91" fmla="*/ 0 h 1724"/>
                    <a:gd name="T92" fmla="*/ 362 w 580"/>
                    <a:gd name="T93" fmla="*/ 2 h 1724"/>
                    <a:gd name="T94" fmla="*/ 312 w 580"/>
                    <a:gd name="T95" fmla="*/ 4 h 1724"/>
                    <a:gd name="T96" fmla="*/ 260 w 580"/>
                    <a:gd name="T97" fmla="*/ 8 h 1724"/>
                    <a:gd name="T98" fmla="*/ 210 w 580"/>
                    <a:gd name="T99" fmla="*/ 14 h 1724"/>
                    <a:gd name="T100" fmla="*/ 160 w 580"/>
                    <a:gd name="T101" fmla="*/ 22 h 1724"/>
                    <a:gd name="T102" fmla="*/ 116 w 580"/>
                    <a:gd name="T103" fmla="*/ 30 h 1724"/>
                    <a:gd name="T104" fmla="*/ 76 w 580"/>
                    <a:gd name="T105" fmla="*/ 44 h 1724"/>
                    <a:gd name="T106" fmla="*/ 58 w 580"/>
                    <a:gd name="T107" fmla="*/ 50 h 1724"/>
                    <a:gd name="T108" fmla="*/ 42 w 580"/>
                    <a:gd name="T109" fmla="*/ 58 h 1724"/>
                    <a:gd name="T110" fmla="*/ 28 w 580"/>
                    <a:gd name="T111" fmla="*/ 68 h 1724"/>
                    <a:gd name="T112" fmla="*/ 16 w 580"/>
                    <a:gd name="T113" fmla="*/ 76 h 1724"/>
                    <a:gd name="T114" fmla="*/ 8 w 580"/>
                    <a:gd name="T115" fmla="*/ 88 h 1724"/>
                    <a:gd name="T116" fmla="*/ 0 w 580"/>
                    <a:gd name="T117" fmla="*/ 98 h 17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580" h="1724">
                      <a:moveTo>
                        <a:pt x="0" y="98"/>
                      </a:moveTo>
                      <a:lnTo>
                        <a:pt x="0" y="98"/>
                      </a:lnTo>
                      <a:lnTo>
                        <a:pt x="6" y="142"/>
                      </a:lnTo>
                      <a:lnTo>
                        <a:pt x="22" y="258"/>
                      </a:lnTo>
                      <a:lnTo>
                        <a:pt x="40" y="436"/>
                      </a:lnTo>
                      <a:lnTo>
                        <a:pt x="50" y="544"/>
                      </a:lnTo>
                      <a:lnTo>
                        <a:pt x="60" y="660"/>
                      </a:lnTo>
                      <a:lnTo>
                        <a:pt x="70" y="784"/>
                      </a:lnTo>
                      <a:lnTo>
                        <a:pt x="78" y="914"/>
                      </a:lnTo>
                      <a:lnTo>
                        <a:pt x="84" y="1048"/>
                      </a:lnTo>
                      <a:lnTo>
                        <a:pt x="88" y="1182"/>
                      </a:lnTo>
                      <a:lnTo>
                        <a:pt x="90" y="1318"/>
                      </a:lnTo>
                      <a:lnTo>
                        <a:pt x="86" y="1452"/>
                      </a:lnTo>
                      <a:lnTo>
                        <a:pt x="80" y="1582"/>
                      </a:lnTo>
                      <a:lnTo>
                        <a:pt x="76" y="1644"/>
                      </a:lnTo>
                      <a:lnTo>
                        <a:pt x="70" y="1706"/>
                      </a:lnTo>
                      <a:lnTo>
                        <a:pt x="70" y="1706"/>
                      </a:lnTo>
                      <a:lnTo>
                        <a:pt x="94" y="1712"/>
                      </a:lnTo>
                      <a:lnTo>
                        <a:pt x="120" y="1716"/>
                      </a:lnTo>
                      <a:lnTo>
                        <a:pt x="154" y="1720"/>
                      </a:lnTo>
                      <a:lnTo>
                        <a:pt x="194" y="1724"/>
                      </a:lnTo>
                      <a:lnTo>
                        <a:pt x="236" y="1722"/>
                      </a:lnTo>
                      <a:lnTo>
                        <a:pt x="258" y="1720"/>
                      </a:lnTo>
                      <a:lnTo>
                        <a:pt x="280" y="1718"/>
                      </a:lnTo>
                      <a:lnTo>
                        <a:pt x="302" y="1712"/>
                      </a:lnTo>
                      <a:lnTo>
                        <a:pt x="324" y="1706"/>
                      </a:lnTo>
                      <a:lnTo>
                        <a:pt x="324" y="1706"/>
                      </a:lnTo>
                      <a:lnTo>
                        <a:pt x="386" y="1020"/>
                      </a:lnTo>
                      <a:lnTo>
                        <a:pt x="430" y="522"/>
                      </a:lnTo>
                      <a:lnTo>
                        <a:pt x="444" y="342"/>
                      </a:lnTo>
                      <a:lnTo>
                        <a:pt x="448" y="280"/>
                      </a:lnTo>
                      <a:lnTo>
                        <a:pt x="448" y="244"/>
                      </a:lnTo>
                      <a:lnTo>
                        <a:pt x="448" y="244"/>
                      </a:lnTo>
                      <a:lnTo>
                        <a:pt x="450" y="222"/>
                      </a:lnTo>
                      <a:lnTo>
                        <a:pt x="454" y="198"/>
                      </a:lnTo>
                      <a:lnTo>
                        <a:pt x="460" y="176"/>
                      </a:lnTo>
                      <a:lnTo>
                        <a:pt x="470" y="156"/>
                      </a:lnTo>
                      <a:lnTo>
                        <a:pt x="480" y="134"/>
                      </a:lnTo>
                      <a:lnTo>
                        <a:pt x="490" y="114"/>
                      </a:lnTo>
                      <a:lnTo>
                        <a:pt x="514" y="78"/>
                      </a:lnTo>
                      <a:lnTo>
                        <a:pt x="538" y="48"/>
                      </a:lnTo>
                      <a:lnTo>
                        <a:pt x="558" y="24"/>
                      </a:lnTo>
                      <a:lnTo>
                        <a:pt x="580" y="4"/>
                      </a:lnTo>
                      <a:lnTo>
                        <a:pt x="580" y="4"/>
                      </a:lnTo>
                      <a:lnTo>
                        <a:pt x="496" y="0"/>
                      </a:lnTo>
                      <a:lnTo>
                        <a:pt x="412" y="0"/>
                      </a:lnTo>
                      <a:lnTo>
                        <a:pt x="362" y="2"/>
                      </a:lnTo>
                      <a:lnTo>
                        <a:pt x="312" y="4"/>
                      </a:lnTo>
                      <a:lnTo>
                        <a:pt x="260" y="8"/>
                      </a:lnTo>
                      <a:lnTo>
                        <a:pt x="210" y="14"/>
                      </a:lnTo>
                      <a:lnTo>
                        <a:pt x="160" y="22"/>
                      </a:lnTo>
                      <a:lnTo>
                        <a:pt x="116" y="30"/>
                      </a:lnTo>
                      <a:lnTo>
                        <a:pt x="76" y="44"/>
                      </a:lnTo>
                      <a:lnTo>
                        <a:pt x="58" y="50"/>
                      </a:lnTo>
                      <a:lnTo>
                        <a:pt x="42" y="58"/>
                      </a:lnTo>
                      <a:lnTo>
                        <a:pt x="28" y="68"/>
                      </a:lnTo>
                      <a:lnTo>
                        <a:pt x="16" y="76"/>
                      </a:lnTo>
                      <a:lnTo>
                        <a:pt x="8" y="88"/>
                      </a:lnTo>
                      <a:lnTo>
                        <a:pt x="0" y="98"/>
                      </a:lnTo>
                    </a:path>
                  </a:pathLst>
                </a:custGeom>
                <a:grpFill/>
                <a:ln>
                  <a:noFill/>
                </a:ln>
                <a:scene3d>
                  <a:camera prst="orthographicFront"/>
                  <a:lightRig rig="threePt" dir="t"/>
                </a:scene3d>
                <a:sp3d/>
                <a:extLst/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AU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Montserrat Light"/>
                  </a:endParaRPr>
                </a:p>
              </p:txBody>
            </p:sp>
            <p:sp>
              <p:nvSpPr>
                <p:cNvPr id="224" name="Freeform 46"/>
                <p:cNvSpPr>
                  <a:spLocks/>
                </p:cNvSpPr>
                <p:nvPr/>
              </p:nvSpPr>
              <p:spPr bwMode="auto">
                <a:xfrm>
                  <a:off x="4462136" y="3965258"/>
                  <a:ext cx="400202" cy="1980312"/>
                </a:xfrm>
                <a:custGeom>
                  <a:avLst/>
                  <a:gdLst>
                    <a:gd name="T0" fmla="*/ 346 w 348"/>
                    <a:gd name="T1" fmla="*/ 24 h 1722"/>
                    <a:gd name="T2" fmla="*/ 346 w 348"/>
                    <a:gd name="T3" fmla="*/ 24 h 1722"/>
                    <a:gd name="T4" fmla="*/ 346 w 348"/>
                    <a:gd name="T5" fmla="*/ 64 h 1722"/>
                    <a:gd name="T6" fmla="*/ 348 w 348"/>
                    <a:gd name="T7" fmla="*/ 178 h 1722"/>
                    <a:gd name="T8" fmla="*/ 348 w 348"/>
                    <a:gd name="T9" fmla="*/ 354 h 1722"/>
                    <a:gd name="T10" fmla="*/ 344 w 348"/>
                    <a:gd name="T11" fmla="*/ 460 h 1722"/>
                    <a:gd name="T12" fmla="*/ 340 w 348"/>
                    <a:gd name="T13" fmla="*/ 578 h 1722"/>
                    <a:gd name="T14" fmla="*/ 334 w 348"/>
                    <a:gd name="T15" fmla="*/ 704 h 1722"/>
                    <a:gd name="T16" fmla="*/ 326 w 348"/>
                    <a:gd name="T17" fmla="*/ 838 h 1722"/>
                    <a:gd name="T18" fmla="*/ 314 w 348"/>
                    <a:gd name="T19" fmla="*/ 978 h 1722"/>
                    <a:gd name="T20" fmla="*/ 298 w 348"/>
                    <a:gd name="T21" fmla="*/ 1124 h 1722"/>
                    <a:gd name="T22" fmla="*/ 280 w 348"/>
                    <a:gd name="T23" fmla="*/ 1270 h 1722"/>
                    <a:gd name="T24" fmla="*/ 256 w 348"/>
                    <a:gd name="T25" fmla="*/ 1420 h 1722"/>
                    <a:gd name="T26" fmla="*/ 244 w 348"/>
                    <a:gd name="T27" fmla="*/ 1494 h 1722"/>
                    <a:gd name="T28" fmla="*/ 228 w 348"/>
                    <a:gd name="T29" fmla="*/ 1568 h 1722"/>
                    <a:gd name="T30" fmla="*/ 214 w 348"/>
                    <a:gd name="T31" fmla="*/ 1642 h 1722"/>
                    <a:gd name="T32" fmla="*/ 196 w 348"/>
                    <a:gd name="T33" fmla="*/ 1714 h 1722"/>
                    <a:gd name="T34" fmla="*/ 196 w 348"/>
                    <a:gd name="T35" fmla="*/ 1714 h 1722"/>
                    <a:gd name="T36" fmla="*/ 178 w 348"/>
                    <a:gd name="T37" fmla="*/ 1718 h 1722"/>
                    <a:gd name="T38" fmla="*/ 158 w 348"/>
                    <a:gd name="T39" fmla="*/ 1722 h 1722"/>
                    <a:gd name="T40" fmla="*/ 132 w 348"/>
                    <a:gd name="T41" fmla="*/ 1722 h 1722"/>
                    <a:gd name="T42" fmla="*/ 100 w 348"/>
                    <a:gd name="T43" fmla="*/ 1722 h 1722"/>
                    <a:gd name="T44" fmla="*/ 68 w 348"/>
                    <a:gd name="T45" fmla="*/ 1718 h 1722"/>
                    <a:gd name="T46" fmla="*/ 50 w 348"/>
                    <a:gd name="T47" fmla="*/ 1714 h 1722"/>
                    <a:gd name="T48" fmla="*/ 34 w 348"/>
                    <a:gd name="T49" fmla="*/ 1710 h 1722"/>
                    <a:gd name="T50" fmla="*/ 16 w 348"/>
                    <a:gd name="T51" fmla="*/ 1702 h 1722"/>
                    <a:gd name="T52" fmla="*/ 0 w 348"/>
                    <a:gd name="T53" fmla="*/ 1694 h 1722"/>
                    <a:gd name="T54" fmla="*/ 0 w 348"/>
                    <a:gd name="T55" fmla="*/ 1694 h 1722"/>
                    <a:gd name="T56" fmla="*/ 20 w 348"/>
                    <a:gd name="T57" fmla="*/ 1246 h 1722"/>
                    <a:gd name="T58" fmla="*/ 34 w 348"/>
                    <a:gd name="T59" fmla="*/ 906 h 1722"/>
                    <a:gd name="T60" fmla="*/ 38 w 348"/>
                    <a:gd name="T61" fmla="*/ 770 h 1722"/>
                    <a:gd name="T62" fmla="*/ 40 w 348"/>
                    <a:gd name="T63" fmla="*/ 680 h 1722"/>
                    <a:gd name="T64" fmla="*/ 40 w 348"/>
                    <a:gd name="T65" fmla="*/ 680 h 1722"/>
                    <a:gd name="T66" fmla="*/ 42 w 348"/>
                    <a:gd name="T67" fmla="*/ 608 h 1722"/>
                    <a:gd name="T68" fmla="*/ 48 w 348"/>
                    <a:gd name="T69" fmla="*/ 520 h 1722"/>
                    <a:gd name="T70" fmla="*/ 56 w 348"/>
                    <a:gd name="T71" fmla="*/ 422 h 1722"/>
                    <a:gd name="T72" fmla="*/ 66 w 348"/>
                    <a:gd name="T73" fmla="*/ 322 h 1722"/>
                    <a:gd name="T74" fmla="*/ 78 w 348"/>
                    <a:gd name="T75" fmla="*/ 230 h 1722"/>
                    <a:gd name="T76" fmla="*/ 88 w 348"/>
                    <a:gd name="T77" fmla="*/ 148 h 1722"/>
                    <a:gd name="T78" fmla="*/ 98 w 348"/>
                    <a:gd name="T79" fmla="*/ 90 h 1722"/>
                    <a:gd name="T80" fmla="*/ 104 w 348"/>
                    <a:gd name="T81" fmla="*/ 58 h 1722"/>
                    <a:gd name="T82" fmla="*/ 104 w 348"/>
                    <a:gd name="T83" fmla="*/ 58 h 1722"/>
                    <a:gd name="T84" fmla="*/ 108 w 348"/>
                    <a:gd name="T85" fmla="*/ 52 h 1722"/>
                    <a:gd name="T86" fmla="*/ 116 w 348"/>
                    <a:gd name="T87" fmla="*/ 44 h 1722"/>
                    <a:gd name="T88" fmla="*/ 124 w 348"/>
                    <a:gd name="T89" fmla="*/ 36 h 1722"/>
                    <a:gd name="T90" fmla="*/ 136 w 348"/>
                    <a:gd name="T91" fmla="*/ 30 h 1722"/>
                    <a:gd name="T92" fmla="*/ 164 w 348"/>
                    <a:gd name="T93" fmla="*/ 16 h 1722"/>
                    <a:gd name="T94" fmla="*/ 180 w 348"/>
                    <a:gd name="T95" fmla="*/ 10 h 1722"/>
                    <a:gd name="T96" fmla="*/ 196 w 348"/>
                    <a:gd name="T97" fmla="*/ 6 h 1722"/>
                    <a:gd name="T98" fmla="*/ 214 w 348"/>
                    <a:gd name="T99" fmla="*/ 2 h 1722"/>
                    <a:gd name="T100" fmla="*/ 234 w 348"/>
                    <a:gd name="T101" fmla="*/ 0 h 1722"/>
                    <a:gd name="T102" fmla="*/ 252 w 348"/>
                    <a:gd name="T103" fmla="*/ 0 h 1722"/>
                    <a:gd name="T104" fmla="*/ 272 w 348"/>
                    <a:gd name="T105" fmla="*/ 0 h 1722"/>
                    <a:gd name="T106" fmla="*/ 290 w 348"/>
                    <a:gd name="T107" fmla="*/ 2 h 1722"/>
                    <a:gd name="T108" fmla="*/ 310 w 348"/>
                    <a:gd name="T109" fmla="*/ 8 h 1722"/>
                    <a:gd name="T110" fmla="*/ 328 w 348"/>
                    <a:gd name="T111" fmla="*/ 14 h 1722"/>
                    <a:gd name="T112" fmla="*/ 346 w 348"/>
                    <a:gd name="T113" fmla="*/ 24 h 17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348" h="1722">
                      <a:moveTo>
                        <a:pt x="346" y="24"/>
                      </a:moveTo>
                      <a:lnTo>
                        <a:pt x="346" y="24"/>
                      </a:lnTo>
                      <a:lnTo>
                        <a:pt x="346" y="64"/>
                      </a:lnTo>
                      <a:lnTo>
                        <a:pt x="348" y="178"/>
                      </a:lnTo>
                      <a:lnTo>
                        <a:pt x="348" y="354"/>
                      </a:lnTo>
                      <a:lnTo>
                        <a:pt x="344" y="460"/>
                      </a:lnTo>
                      <a:lnTo>
                        <a:pt x="340" y="578"/>
                      </a:lnTo>
                      <a:lnTo>
                        <a:pt x="334" y="704"/>
                      </a:lnTo>
                      <a:lnTo>
                        <a:pt x="326" y="838"/>
                      </a:lnTo>
                      <a:lnTo>
                        <a:pt x="314" y="978"/>
                      </a:lnTo>
                      <a:lnTo>
                        <a:pt x="298" y="1124"/>
                      </a:lnTo>
                      <a:lnTo>
                        <a:pt x="280" y="1270"/>
                      </a:lnTo>
                      <a:lnTo>
                        <a:pt x="256" y="1420"/>
                      </a:lnTo>
                      <a:lnTo>
                        <a:pt x="244" y="1494"/>
                      </a:lnTo>
                      <a:lnTo>
                        <a:pt x="228" y="1568"/>
                      </a:lnTo>
                      <a:lnTo>
                        <a:pt x="214" y="1642"/>
                      </a:lnTo>
                      <a:lnTo>
                        <a:pt x="196" y="1714"/>
                      </a:lnTo>
                      <a:lnTo>
                        <a:pt x="196" y="1714"/>
                      </a:lnTo>
                      <a:lnTo>
                        <a:pt x="178" y="1718"/>
                      </a:lnTo>
                      <a:lnTo>
                        <a:pt x="158" y="1722"/>
                      </a:lnTo>
                      <a:lnTo>
                        <a:pt x="132" y="1722"/>
                      </a:lnTo>
                      <a:lnTo>
                        <a:pt x="100" y="1722"/>
                      </a:lnTo>
                      <a:lnTo>
                        <a:pt x="68" y="1718"/>
                      </a:lnTo>
                      <a:lnTo>
                        <a:pt x="50" y="1714"/>
                      </a:lnTo>
                      <a:lnTo>
                        <a:pt x="34" y="1710"/>
                      </a:lnTo>
                      <a:lnTo>
                        <a:pt x="16" y="1702"/>
                      </a:lnTo>
                      <a:lnTo>
                        <a:pt x="0" y="1694"/>
                      </a:lnTo>
                      <a:lnTo>
                        <a:pt x="0" y="1694"/>
                      </a:lnTo>
                      <a:lnTo>
                        <a:pt x="20" y="1246"/>
                      </a:lnTo>
                      <a:lnTo>
                        <a:pt x="34" y="906"/>
                      </a:lnTo>
                      <a:lnTo>
                        <a:pt x="38" y="770"/>
                      </a:lnTo>
                      <a:lnTo>
                        <a:pt x="40" y="680"/>
                      </a:lnTo>
                      <a:lnTo>
                        <a:pt x="40" y="680"/>
                      </a:lnTo>
                      <a:lnTo>
                        <a:pt x="42" y="608"/>
                      </a:lnTo>
                      <a:lnTo>
                        <a:pt x="48" y="520"/>
                      </a:lnTo>
                      <a:lnTo>
                        <a:pt x="56" y="422"/>
                      </a:lnTo>
                      <a:lnTo>
                        <a:pt x="66" y="322"/>
                      </a:lnTo>
                      <a:lnTo>
                        <a:pt x="78" y="230"/>
                      </a:lnTo>
                      <a:lnTo>
                        <a:pt x="88" y="148"/>
                      </a:lnTo>
                      <a:lnTo>
                        <a:pt x="98" y="90"/>
                      </a:lnTo>
                      <a:lnTo>
                        <a:pt x="104" y="58"/>
                      </a:lnTo>
                      <a:lnTo>
                        <a:pt x="104" y="58"/>
                      </a:lnTo>
                      <a:lnTo>
                        <a:pt x="108" y="52"/>
                      </a:lnTo>
                      <a:lnTo>
                        <a:pt x="116" y="44"/>
                      </a:lnTo>
                      <a:lnTo>
                        <a:pt x="124" y="36"/>
                      </a:lnTo>
                      <a:lnTo>
                        <a:pt x="136" y="30"/>
                      </a:lnTo>
                      <a:lnTo>
                        <a:pt x="164" y="16"/>
                      </a:lnTo>
                      <a:lnTo>
                        <a:pt x="180" y="10"/>
                      </a:lnTo>
                      <a:lnTo>
                        <a:pt x="196" y="6"/>
                      </a:lnTo>
                      <a:lnTo>
                        <a:pt x="214" y="2"/>
                      </a:lnTo>
                      <a:lnTo>
                        <a:pt x="234" y="0"/>
                      </a:lnTo>
                      <a:lnTo>
                        <a:pt x="252" y="0"/>
                      </a:lnTo>
                      <a:lnTo>
                        <a:pt x="272" y="0"/>
                      </a:lnTo>
                      <a:lnTo>
                        <a:pt x="290" y="2"/>
                      </a:lnTo>
                      <a:lnTo>
                        <a:pt x="310" y="8"/>
                      </a:lnTo>
                      <a:lnTo>
                        <a:pt x="328" y="14"/>
                      </a:lnTo>
                      <a:lnTo>
                        <a:pt x="346" y="2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scene3d>
                  <a:camera prst="orthographicFront"/>
                  <a:lightRig rig="threePt" dir="t"/>
                </a:scene3d>
                <a:sp3d/>
                <a:extLst/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AU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Montserrat Light"/>
                  </a:endParaRPr>
                </a:p>
              </p:txBody>
            </p:sp>
            <p:sp>
              <p:nvSpPr>
                <p:cNvPr id="225" name="Freeform 47"/>
                <p:cNvSpPr>
                  <a:spLocks/>
                </p:cNvSpPr>
                <p:nvPr/>
              </p:nvSpPr>
              <p:spPr bwMode="auto">
                <a:xfrm>
                  <a:off x="4462136" y="3965258"/>
                  <a:ext cx="400202" cy="1980312"/>
                </a:xfrm>
                <a:custGeom>
                  <a:avLst/>
                  <a:gdLst>
                    <a:gd name="T0" fmla="*/ 346 w 348"/>
                    <a:gd name="T1" fmla="*/ 24 h 1722"/>
                    <a:gd name="T2" fmla="*/ 346 w 348"/>
                    <a:gd name="T3" fmla="*/ 24 h 1722"/>
                    <a:gd name="T4" fmla="*/ 346 w 348"/>
                    <a:gd name="T5" fmla="*/ 64 h 1722"/>
                    <a:gd name="T6" fmla="*/ 348 w 348"/>
                    <a:gd name="T7" fmla="*/ 178 h 1722"/>
                    <a:gd name="T8" fmla="*/ 348 w 348"/>
                    <a:gd name="T9" fmla="*/ 354 h 1722"/>
                    <a:gd name="T10" fmla="*/ 344 w 348"/>
                    <a:gd name="T11" fmla="*/ 460 h 1722"/>
                    <a:gd name="T12" fmla="*/ 340 w 348"/>
                    <a:gd name="T13" fmla="*/ 578 h 1722"/>
                    <a:gd name="T14" fmla="*/ 334 w 348"/>
                    <a:gd name="T15" fmla="*/ 704 h 1722"/>
                    <a:gd name="T16" fmla="*/ 326 w 348"/>
                    <a:gd name="T17" fmla="*/ 838 h 1722"/>
                    <a:gd name="T18" fmla="*/ 314 w 348"/>
                    <a:gd name="T19" fmla="*/ 978 h 1722"/>
                    <a:gd name="T20" fmla="*/ 298 w 348"/>
                    <a:gd name="T21" fmla="*/ 1124 h 1722"/>
                    <a:gd name="T22" fmla="*/ 280 w 348"/>
                    <a:gd name="T23" fmla="*/ 1270 h 1722"/>
                    <a:gd name="T24" fmla="*/ 256 w 348"/>
                    <a:gd name="T25" fmla="*/ 1420 h 1722"/>
                    <a:gd name="T26" fmla="*/ 244 w 348"/>
                    <a:gd name="T27" fmla="*/ 1494 h 1722"/>
                    <a:gd name="T28" fmla="*/ 228 w 348"/>
                    <a:gd name="T29" fmla="*/ 1568 h 1722"/>
                    <a:gd name="T30" fmla="*/ 214 w 348"/>
                    <a:gd name="T31" fmla="*/ 1642 h 1722"/>
                    <a:gd name="T32" fmla="*/ 196 w 348"/>
                    <a:gd name="T33" fmla="*/ 1714 h 1722"/>
                    <a:gd name="T34" fmla="*/ 196 w 348"/>
                    <a:gd name="T35" fmla="*/ 1714 h 1722"/>
                    <a:gd name="T36" fmla="*/ 178 w 348"/>
                    <a:gd name="T37" fmla="*/ 1718 h 1722"/>
                    <a:gd name="T38" fmla="*/ 158 w 348"/>
                    <a:gd name="T39" fmla="*/ 1722 h 1722"/>
                    <a:gd name="T40" fmla="*/ 132 w 348"/>
                    <a:gd name="T41" fmla="*/ 1722 h 1722"/>
                    <a:gd name="T42" fmla="*/ 100 w 348"/>
                    <a:gd name="T43" fmla="*/ 1722 h 1722"/>
                    <a:gd name="T44" fmla="*/ 68 w 348"/>
                    <a:gd name="T45" fmla="*/ 1718 h 1722"/>
                    <a:gd name="T46" fmla="*/ 50 w 348"/>
                    <a:gd name="T47" fmla="*/ 1714 h 1722"/>
                    <a:gd name="T48" fmla="*/ 34 w 348"/>
                    <a:gd name="T49" fmla="*/ 1710 h 1722"/>
                    <a:gd name="T50" fmla="*/ 16 w 348"/>
                    <a:gd name="T51" fmla="*/ 1702 h 1722"/>
                    <a:gd name="T52" fmla="*/ 0 w 348"/>
                    <a:gd name="T53" fmla="*/ 1694 h 1722"/>
                    <a:gd name="T54" fmla="*/ 0 w 348"/>
                    <a:gd name="T55" fmla="*/ 1694 h 1722"/>
                    <a:gd name="T56" fmla="*/ 20 w 348"/>
                    <a:gd name="T57" fmla="*/ 1246 h 1722"/>
                    <a:gd name="T58" fmla="*/ 34 w 348"/>
                    <a:gd name="T59" fmla="*/ 906 h 1722"/>
                    <a:gd name="T60" fmla="*/ 38 w 348"/>
                    <a:gd name="T61" fmla="*/ 770 h 1722"/>
                    <a:gd name="T62" fmla="*/ 40 w 348"/>
                    <a:gd name="T63" fmla="*/ 680 h 1722"/>
                    <a:gd name="T64" fmla="*/ 40 w 348"/>
                    <a:gd name="T65" fmla="*/ 680 h 1722"/>
                    <a:gd name="T66" fmla="*/ 42 w 348"/>
                    <a:gd name="T67" fmla="*/ 608 h 1722"/>
                    <a:gd name="T68" fmla="*/ 48 w 348"/>
                    <a:gd name="T69" fmla="*/ 520 h 1722"/>
                    <a:gd name="T70" fmla="*/ 56 w 348"/>
                    <a:gd name="T71" fmla="*/ 422 h 1722"/>
                    <a:gd name="T72" fmla="*/ 66 w 348"/>
                    <a:gd name="T73" fmla="*/ 322 h 1722"/>
                    <a:gd name="T74" fmla="*/ 78 w 348"/>
                    <a:gd name="T75" fmla="*/ 230 h 1722"/>
                    <a:gd name="T76" fmla="*/ 88 w 348"/>
                    <a:gd name="T77" fmla="*/ 148 h 1722"/>
                    <a:gd name="T78" fmla="*/ 98 w 348"/>
                    <a:gd name="T79" fmla="*/ 90 h 1722"/>
                    <a:gd name="T80" fmla="*/ 104 w 348"/>
                    <a:gd name="T81" fmla="*/ 58 h 1722"/>
                    <a:gd name="T82" fmla="*/ 104 w 348"/>
                    <a:gd name="T83" fmla="*/ 58 h 1722"/>
                    <a:gd name="T84" fmla="*/ 108 w 348"/>
                    <a:gd name="T85" fmla="*/ 52 h 1722"/>
                    <a:gd name="T86" fmla="*/ 116 w 348"/>
                    <a:gd name="T87" fmla="*/ 44 h 1722"/>
                    <a:gd name="T88" fmla="*/ 124 w 348"/>
                    <a:gd name="T89" fmla="*/ 36 h 1722"/>
                    <a:gd name="T90" fmla="*/ 136 w 348"/>
                    <a:gd name="T91" fmla="*/ 30 h 1722"/>
                    <a:gd name="T92" fmla="*/ 164 w 348"/>
                    <a:gd name="T93" fmla="*/ 16 h 1722"/>
                    <a:gd name="T94" fmla="*/ 180 w 348"/>
                    <a:gd name="T95" fmla="*/ 10 h 1722"/>
                    <a:gd name="T96" fmla="*/ 196 w 348"/>
                    <a:gd name="T97" fmla="*/ 6 h 1722"/>
                    <a:gd name="T98" fmla="*/ 214 w 348"/>
                    <a:gd name="T99" fmla="*/ 2 h 1722"/>
                    <a:gd name="T100" fmla="*/ 234 w 348"/>
                    <a:gd name="T101" fmla="*/ 0 h 1722"/>
                    <a:gd name="T102" fmla="*/ 252 w 348"/>
                    <a:gd name="T103" fmla="*/ 0 h 1722"/>
                    <a:gd name="T104" fmla="*/ 272 w 348"/>
                    <a:gd name="T105" fmla="*/ 0 h 1722"/>
                    <a:gd name="T106" fmla="*/ 290 w 348"/>
                    <a:gd name="T107" fmla="*/ 2 h 1722"/>
                    <a:gd name="T108" fmla="*/ 310 w 348"/>
                    <a:gd name="T109" fmla="*/ 8 h 1722"/>
                    <a:gd name="T110" fmla="*/ 328 w 348"/>
                    <a:gd name="T111" fmla="*/ 14 h 1722"/>
                    <a:gd name="T112" fmla="*/ 346 w 348"/>
                    <a:gd name="T113" fmla="*/ 24 h 17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348" h="1722">
                      <a:moveTo>
                        <a:pt x="346" y="24"/>
                      </a:moveTo>
                      <a:lnTo>
                        <a:pt x="346" y="24"/>
                      </a:lnTo>
                      <a:lnTo>
                        <a:pt x="346" y="64"/>
                      </a:lnTo>
                      <a:lnTo>
                        <a:pt x="348" y="178"/>
                      </a:lnTo>
                      <a:lnTo>
                        <a:pt x="348" y="354"/>
                      </a:lnTo>
                      <a:lnTo>
                        <a:pt x="344" y="460"/>
                      </a:lnTo>
                      <a:lnTo>
                        <a:pt x="340" y="578"/>
                      </a:lnTo>
                      <a:lnTo>
                        <a:pt x="334" y="704"/>
                      </a:lnTo>
                      <a:lnTo>
                        <a:pt x="326" y="838"/>
                      </a:lnTo>
                      <a:lnTo>
                        <a:pt x="314" y="978"/>
                      </a:lnTo>
                      <a:lnTo>
                        <a:pt x="298" y="1124"/>
                      </a:lnTo>
                      <a:lnTo>
                        <a:pt x="280" y="1270"/>
                      </a:lnTo>
                      <a:lnTo>
                        <a:pt x="256" y="1420"/>
                      </a:lnTo>
                      <a:lnTo>
                        <a:pt x="244" y="1494"/>
                      </a:lnTo>
                      <a:lnTo>
                        <a:pt x="228" y="1568"/>
                      </a:lnTo>
                      <a:lnTo>
                        <a:pt x="214" y="1642"/>
                      </a:lnTo>
                      <a:lnTo>
                        <a:pt x="196" y="1714"/>
                      </a:lnTo>
                      <a:lnTo>
                        <a:pt x="196" y="1714"/>
                      </a:lnTo>
                      <a:lnTo>
                        <a:pt x="178" y="1718"/>
                      </a:lnTo>
                      <a:lnTo>
                        <a:pt x="158" y="1722"/>
                      </a:lnTo>
                      <a:lnTo>
                        <a:pt x="132" y="1722"/>
                      </a:lnTo>
                      <a:lnTo>
                        <a:pt x="100" y="1722"/>
                      </a:lnTo>
                      <a:lnTo>
                        <a:pt x="68" y="1718"/>
                      </a:lnTo>
                      <a:lnTo>
                        <a:pt x="50" y="1714"/>
                      </a:lnTo>
                      <a:lnTo>
                        <a:pt x="34" y="1710"/>
                      </a:lnTo>
                      <a:lnTo>
                        <a:pt x="16" y="1702"/>
                      </a:lnTo>
                      <a:lnTo>
                        <a:pt x="0" y="1694"/>
                      </a:lnTo>
                      <a:lnTo>
                        <a:pt x="0" y="1694"/>
                      </a:lnTo>
                      <a:lnTo>
                        <a:pt x="20" y="1246"/>
                      </a:lnTo>
                      <a:lnTo>
                        <a:pt x="34" y="906"/>
                      </a:lnTo>
                      <a:lnTo>
                        <a:pt x="38" y="770"/>
                      </a:lnTo>
                      <a:lnTo>
                        <a:pt x="40" y="680"/>
                      </a:lnTo>
                      <a:lnTo>
                        <a:pt x="40" y="680"/>
                      </a:lnTo>
                      <a:lnTo>
                        <a:pt x="42" y="608"/>
                      </a:lnTo>
                      <a:lnTo>
                        <a:pt x="48" y="520"/>
                      </a:lnTo>
                      <a:lnTo>
                        <a:pt x="56" y="422"/>
                      </a:lnTo>
                      <a:lnTo>
                        <a:pt x="66" y="322"/>
                      </a:lnTo>
                      <a:lnTo>
                        <a:pt x="78" y="230"/>
                      </a:lnTo>
                      <a:lnTo>
                        <a:pt x="88" y="148"/>
                      </a:lnTo>
                      <a:lnTo>
                        <a:pt x="98" y="90"/>
                      </a:lnTo>
                      <a:lnTo>
                        <a:pt x="104" y="58"/>
                      </a:lnTo>
                      <a:lnTo>
                        <a:pt x="104" y="58"/>
                      </a:lnTo>
                      <a:lnTo>
                        <a:pt x="108" y="52"/>
                      </a:lnTo>
                      <a:lnTo>
                        <a:pt x="116" y="44"/>
                      </a:lnTo>
                      <a:lnTo>
                        <a:pt x="124" y="36"/>
                      </a:lnTo>
                      <a:lnTo>
                        <a:pt x="136" y="30"/>
                      </a:lnTo>
                      <a:lnTo>
                        <a:pt x="164" y="16"/>
                      </a:lnTo>
                      <a:lnTo>
                        <a:pt x="180" y="10"/>
                      </a:lnTo>
                      <a:lnTo>
                        <a:pt x="196" y="6"/>
                      </a:lnTo>
                      <a:lnTo>
                        <a:pt x="214" y="2"/>
                      </a:lnTo>
                      <a:lnTo>
                        <a:pt x="234" y="0"/>
                      </a:lnTo>
                      <a:lnTo>
                        <a:pt x="252" y="0"/>
                      </a:lnTo>
                      <a:lnTo>
                        <a:pt x="272" y="0"/>
                      </a:lnTo>
                      <a:lnTo>
                        <a:pt x="290" y="2"/>
                      </a:lnTo>
                      <a:lnTo>
                        <a:pt x="310" y="8"/>
                      </a:lnTo>
                      <a:lnTo>
                        <a:pt x="328" y="14"/>
                      </a:lnTo>
                      <a:lnTo>
                        <a:pt x="346" y="24"/>
                      </a:lnTo>
                    </a:path>
                  </a:pathLst>
                </a:custGeom>
                <a:grpFill/>
                <a:ln>
                  <a:noFill/>
                </a:ln>
                <a:scene3d>
                  <a:camera prst="orthographicFront"/>
                  <a:lightRig rig="threePt" dir="t"/>
                </a:scene3d>
                <a:sp3d/>
                <a:extLst/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AU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Montserrat Light"/>
                  </a:endParaRPr>
                </a:p>
              </p:txBody>
            </p:sp>
            <p:sp>
              <p:nvSpPr>
                <p:cNvPr id="226" name="Freeform 48"/>
                <p:cNvSpPr>
                  <a:spLocks/>
                </p:cNvSpPr>
                <p:nvPr/>
              </p:nvSpPr>
              <p:spPr bwMode="auto">
                <a:xfrm>
                  <a:off x="4549537" y="4114759"/>
                  <a:ext cx="163301" cy="1644510"/>
                </a:xfrm>
                <a:custGeom>
                  <a:avLst/>
                  <a:gdLst>
                    <a:gd name="T0" fmla="*/ 142 w 142"/>
                    <a:gd name="T1" fmla="*/ 0 h 1430"/>
                    <a:gd name="T2" fmla="*/ 142 w 142"/>
                    <a:gd name="T3" fmla="*/ 0 h 1430"/>
                    <a:gd name="T4" fmla="*/ 136 w 142"/>
                    <a:gd name="T5" fmla="*/ 12 h 1430"/>
                    <a:gd name="T6" fmla="*/ 128 w 142"/>
                    <a:gd name="T7" fmla="*/ 26 h 1430"/>
                    <a:gd name="T8" fmla="*/ 120 w 142"/>
                    <a:gd name="T9" fmla="*/ 48 h 1430"/>
                    <a:gd name="T10" fmla="*/ 112 w 142"/>
                    <a:gd name="T11" fmla="*/ 74 h 1430"/>
                    <a:gd name="T12" fmla="*/ 104 w 142"/>
                    <a:gd name="T13" fmla="*/ 108 h 1430"/>
                    <a:gd name="T14" fmla="*/ 98 w 142"/>
                    <a:gd name="T15" fmla="*/ 150 h 1430"/>
                    <a:gd name="T16" fmla="*/ 94 w 142"/>
                    <a:gd name="T17" fmla="*/ 198 h 1430"/>
                    <a:gd name="T18" fmla="*/ 94 w 142"/>
                    <a:gd name="T19" fmla="*/ 198 h 1430"/>
                    <a:gd name="T20" fmla="*/ 80 w 142"/>
                    <a:gd name="T21" fmla="*/ 420 h 1430"/>
                    <a:gd name="T22" fmla="*/ 56 w 142"/>
                    <a:gd name="T23" fmla="*/ 786 h 1430"/>
                    <a:gd name="T24" fmla="*/ 42 w 142"/>
                    <a:gd name="T25" fmla="*/ 982 h 1430"/>
                    <a:gd name="T26" fmla="*/ 28 w 142"/>
                    <a:gd name="T27" fmla="*/ 1166 h 1430"/>
                    <a:gd name="T28" fmla="*/ 14 w 142"/>
                    <a:gd name="T29" fmla="*/ 1322 h 1430"/>
                    <a:gd name="T30" fmla="*/ 6 w 142"/>
                    <a:gd name="T31" fmla="*/ 1382 h 1430"/>
                    <a:gd name="T32" fmla="*/ 0 w 142"/>
                    <a:gd name="T33" fmla="*/ 1430 h 1430"/>
                    <a:gd name="T34" fmla="*/ 0 w 142"/>
                    <a:gd name="T35" fmla="*/ 1430 h 1430"/>
                    <a:gd name="T36" fmla="*/ 38 w 142"/>
                    <a:gd name="T37" fmla="*/ 858 h 1430"/>
                    <a:gd name="T38" fmla="*/ 62 w 142"/>
                    <a:gd name="T39" fmla="*/ 442 h 1430"/>
                    <a:gd name="T40" fmla="*/ 70 w 142"/>
                    <a:gd name="T41" fmla="*/ 290 h 1430"/>
                    <a:gd name="T42" fmla="*/ 72 w 142"/>
                    <a:gd name="T43" fmla="*/ 238 h 1430"/>
                    <a:gd name="T44" fmla="*/ 72 w 142"/>
                    <a:gd name="T45" fmla="*/ 206 h 1430"/>
                    <a:gd name="T46" fmla="*/ 72 w 142"/>
                    <a:gd name="T47" fmla="*/ 206 h 1430"/>
                    <a:gd name="T48" fmla="*/ 72 w 142"/>
                    <a:gd name="T49" fmla="*/ 188 h 1430"/>
                    <a:gd name="T50" fmla="*/ 72 w 142"/>
                    <a:gd name="T51" fmla="*/ 168 h 1430"/>
                    <a:gd name="T52" fmla="*/ 78 w 142"/>
                    <a:gd name="T53" fmla="*/ 134 h 1430"/>
                    <a:gd name="T54" fmla="*/ 88 w 142"/>
                    <a:gd name="T55" fmla="*/ 102 h 1430"/>
                    <a:gd name="T56" fmla="*/ 100 w 142"/>
                    <a:gd name="T57" fmla="*/ 74 h 1430"/>
                    <a:gd name="T58" fmla="*/ 112 w 142"/>
                    <a:gd name="T59" fmla="*/ 50 h 1430"/>
                    <a:gd name="T60" fmla="*/ 124 w 142"/>
                    <a:gd name="T61" fmla="*/ 28 h 1430"/>
                    <a:gd name="T62" fmla="*/ 142 w 142"/>
                    <a:gd name="T63" fmla="*/ 0 h 14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142" h="1430">
                      <a:moveTo>
                        <a:pt x="142" y="0"/>
                      </a:moveTo>
                      <a:lnTo>
                        <a:pt x="142" y="0"/>
                      </a:lnTo>
                      <a:lnTo>
                        <a:pt x="136" y="12"/>
                      </a:lnTo>
                      <a:lnTo>
                        <a:pt x="128" y="26"/>
                      </a:lnTo>
                      <a:lnTo>
                        <a:pt x="120" y="48"/>
                      </a:lnTo>
                      <a:lnTo>
                        <a:pt x="112" y="74"/>
                      </a:lnTo>
                      <a:lnTo>
                        <a:pt x="104" y="108"/>
                      </a:lnTo>
                      <a:lnTo>
                        <a:pt x="98" y="150"/>
                      </a:lnTo>
                      <a:lnTo>
                        <a:pt x="94" y="198"/>
                      </a:lnTo>
                      <a:lnTo>
                        <a:pt x="94" y="198"/>
                      </a:lnTo>
                      <a:lnTo>
                        <a:pt x="80" y="420"/>
                      </a:lnTo>
                      <a:lnTo>
                        <a:pt x="56" y="786"/>
                      </a:lnTo>
                      <a:lnTo>
                        <a:pt x="42" y="982"/>
                      </a:lnTo>
                      <a:lnTo>
                        <a:pt x="28" y="1166"/>
                      </a:lnTo>
                      <a:lnTo>
                        <a:pt x="14" y="1322"/>
                      </a:lnTo>
                      <a:lnTo>
                        <a:pt x="6" y="1382"/>
                      </a:lnTo>
                      <a:lnTo>
                        <a:pt x="0" y="1430"/>
                      </a:lnTo>
                      <a:lnTo>
                        <a:pt x="0" y="1430"/>
                      </a:lnTo>
                      <a:lnTo>
                        <a:pt x="38" y="858"/>
                      </a:lnTo>
                      <a:lnTo>
                        <a:pt x="62" y="442"/>
                      </a:lnTo>
                      <a:lnTo>
                        <a:pt x="70" y="290"/>
                      </a:lnTo>
                      <a:lnTo>
                        <a:pt x="72" y="238"/>
                      </a:lnTo>
                      <a:lnTo>
                        <a:pt x="72" y="206"/>
                      </a:lnTo>
                      <a:lnTo>
                        <a:pt x="72" y="206"/>
                      </a:lnTo>
                      <a:lnTo>
                        <a:pt x="72" y="188"/>
                      </a:lnTo>
                      <a:lnTo>
                        <a:pt x="72" y="168"/>
                      </a:lnTo>
                      <a:lnTo>
                        <a:pt x="78" y="134"/>
                      </a:lnTo>
                      <a:lnTo>
                        <a:pt x="88" y="102"/>
                      </a:lnTo>
                      <a:lnTo>
                        <a:pt x="100" y="74"/>
                      </a:lnTo>
                      <a:lnTo>
                        <a:pt x="112" y="50"/>
                      </a:lnTo>
                      <a:lnTo>
                        <a:pt x="124" y="28"/>
                      </a:lnTo>
                      <a:lnTo>
                        <a:pt x="14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scene3d>
                  <a:camera prst="orthographicFront"/>
                  <a:lightRig rig="threePt" dir="t"/>
                </a:scene3d>
                <a:sp3d/>
                <a:extLst/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AU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Montserrat Light"/>
                  </a:endParaRPr>
                </a:p>
              </p:txBody>
            </p:sp>
            <p:sp>
              <p:nvSpPr>
                <p:cNvPr id="227" name="Freeform 49"/>
                <p:cNvSpPr>
                  <a:spLocks/>
                </p:cNvSpPr>
                <p:nvPr/>
              </p:nvSpPr>
              <p:spPr bwMode="auto">
                <a:xfrm>
                  <a:off x="4549537" y="4114759"/>
                  <a:ext cx="163301" cy="1644510"/>
                </a:xfrm>
                <a:custGeom>
                  <a:avLst/>
                  <a:gdLst>
                    <a:gd name="T0" fmla="*/ 142 w 142"/>
                    <a:gd name="T1" fmla="*/ 0 h 1430"/>
                    <a:gd name="T2" fmla="*/ 142 w 142"/>
                    <a:gd name="T3" fmla="*/ 0 h 1430"/>
                    <a:gd name="T4" fmla="*/ 136 w 142"/>
                    <a:gd name="T5" fmla="*/ 12 h 1430"/>
                    <a:gd name="T6" fmla="*/ 128 w 142"/>
                    <a:gd name="T7" fmla="*/ 26 h 1430"/>
                    <a:gd name="T8" fmla="*/ 120 w 142"/>
                    <a:gd name="T9" fmla="*/ 48 h 1430"/>
                    <a:gd name="T10" fmla="*/ 112 w 142"/>
                    <a:gd name="T11" fmla="*/ 74 h 1430"/>
                    <a:gd name="T12" fmla="*/ 104 w 142"/>
                    <a:gd name="T13" fmla="*/ 108 h 1430"/>
                    <a:gd name="T14" fmla="*/ 98 w 142"/>
                    <a:gd name="T15" fmla="*/ 150 h 1430"/>
                    <a:gd name="T16" fmla="*/ 94 w 142"/>
                    <a:gd name="T17" fmla="*/ 198 h 1430"/>
                    <a:gd name="T18" fmla="*/ 94 w 142"/>
                    <a:gd name="T19" fmla="*/ 198 h 1430"/>
                    <a:gd name="T20" fmla="*/ 80 w 142"/>
                    <a:gd name="T21" fmla="*/ 420 h 1430"/>
                    <a:gd name="T22" fmla="*/ 56 w 142"/>
                    <a:gd name="T23" fmla="*/ 786 h 1430"/>
                    <a:gd name="T24" fmla="*/ 42 w 142"/>
                    <a:gd name="T25" fmla="*/ 982 h 1430"/>
                    <a:gd name="T26" fmla="*/ 28 w 142"/>
                    <a:gd name="T27" fmla="*/ 1166 h 1430"/>
                    <a:gd name="T28" fmla="*/ 14 w 142"/>
                    <a:gd name="T29" fmla="*/ 1322 h 1430"/>
                    <a:gd name="T30" fmla="*/ 6 w 142"/>
                    <a:gd name="T31" fmla="*/ 1382 h 1430"/>
                    <a:gd name="T32" fmla="*/ 0 w 142"/>
                    <a:gd name="T33" fmla="*/ 1430 h 1430"/>
                    <a:gd name="T34" fmla="*/ 0 w 142"/>
                    <a:gd name="T35" fmla="*/ 1430 h 1430"/>
                    <a:gd name="T36" fmla="*/ 38 w 142"/>
                    <a:gd name="T37" fmla="*/ 858 h 1430"/>
                    <a:gd name="T38" fmla="*/ 62 w 142"/>
                    <a:gd name="T39" fmla="*/ 442 h 1430"/>
                    <a:gd name="T40" fmla="*/ 70 w 142"/>
                    <a:gd name="T41" fmla="*/ 290 h 1430"/>
                    <a:gd name="T42" fmla="*/ 72 w 142"/>
                    <a:gd name="T43" fmla="*/ 238 h 1430"/>
                    <a:gd name="T44" fmla="*/ 72 w 142"/>
                    <a:gd name="T45" fmla="*/ 206 h 1430"/>
                    <a:gd name="T46" fmla="*/ 72 w 142"/>
                    <a:gd name="T47" fmla="*/ 206 h 1430"/>
                    <a:gd name="T48" fmla="*/ 72 w 142"/>
                    <a:gd name="T49" fmla="*/ 188 h 1430"/>
                    <a:gd name="T50" fmla="*/ 72 w 142"/>
                    <a:gd name="T51" fmla="*/ 168 h 1430"/>
                    <a:gd name="T52" fmla="*/ 78 w 142"/>
                    <a:gd name="T53" fmla="*/ 134 h 1430"/>
                    <a:gd name="T54" fmla="*/ 88 w 142"/>
                    <a:gd name="T55" fmla="*/ 102 h 1430"/>
                    <a:gd name="T56" fmla="*/ 100 w 142"/>
                    <a:gd name="T57" fmla="*/ 74 h 1430"/>
                    <a:gd name="T58" fmla="*/ 112 w 142"/>
                    <a:gd name="T59" fmla="*/ 50 h 1430"/>
                    <a:gd name="T60" fmla="*/ 124 w 142"/>
                    <a:gd name="T61" fmla="*/ 28 h 1430"/>
                    <a:gd name="T62" fmla="*/ 142 w 142"/>
                    <a:gd name="T63" fmla="*/ 0 h 14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142" h="1430">
                      <a:moveTo>
                        <a:pt x="142" y="0"/>
                      </a:moveTo>
                      <a:lnTo>
                        <a:pt x="142" y="0"/>
                      </a:lnTo>
                      <a:lnTo>
                        <a:pt x="136" y="12"/>
                      </a:lnTo>
                      <a:lnTo>
                        <a:pt x="128" y="26"/>
                      </a:lnTo>
                      <a:lnTo>
                        <a:pt x="120" y="48"/>
                      </a:lnTo>
                      <a:lnTo>
                        <a:pt x="112" y="74"/>
                      </a:lnTo>
                      <a:lnTo>
                        <a:pt x="104" y="108"/>
                      </a:lnTo>
                      <a:lnTo>
                        <a:pt x="98" y="150"/>
                      </a:lnTo>
                      <a:lnTo>
                        <a:pt x="94" y="198"/>
                      </a:lnTo>
                      <a:lnTo>
                        <a:pt x="94" y="198"/>
                      </a:lnTo>
                      <a:lnTo>
                        <a:pt x="80" y="420"/>
                      </a:lnTo>
                      <a:lnTo>
                        <a:pt x="56" y="786"/>
                      </a:lnTo>
                      <a:lnTo>
                        <a:pt x="42" y="982"/>
                      </a:lnTo>
                      <a:lnTo>
                        <a:pt x="28" y="1166"/>
                      </a:lnTo>
                      <a:lnTo>
                        <a:pt x="14" y="1322"/>
                      </a:lnTo>
                      <a:lnTo>
                        <a:pt x="6" y="1382"/>
                      </a:lnTo>
                      <a:lnTo>
                        <a:pt x="0" y="1430"/>
                      </a:lnTo>
                      <a:lnTo>
                        <a:pt x="0" y="1430"/>
                      </a:lnTo>
                      <a:lnTo>
                        <a:pt x="38" y="858"/>
                      </a:lnTo>
                      <a:lnTo>
                        <a:pt x="62" y="442"/>
                      </a:lnTo>
                      <a:lnTo>
                        <a:pt x="70" y="290"/>
                      </a:lnTo>
                      <a:lnTo>
                        <a:pt x="72" y="238"/>
                      </a:lnTo>
                      <a:lnTo>
                        <a:pt x="72" y="206"/>
                      </a:lnTo>
                      <a:lnTo>
                        <a:pt x="72" y="206"/>
                      </a:lnTo>
                      <a:lnTo>
                        <a:pt x="72" y="188"/>
                      </a:lnTo>
                      <a:lnTo>
                        <a:pt x="72" y="168"/>
                      </a:lnTo>
                      <a:lnTo>
                        <a:pt x="78" y="134"/>
                      </a:lnTo>
                      <a:lnTo>
                        <a:pt x="88" y="102"/>
                      </a:lnTo>
                      <a:lnTo>
                        <a:pt x="100" y="74"/>
                      </a:lnTo>
                      <a:lnTo>
                        <a:pt x="112" y="50"/>
                      </a:lnTo>
                      <a:lnTo>
                        <a:pt x="124" y="28"/>
                      </a:lnTo>
                      <a:lnTo>
                        <a:pt x="142" y="0"/>
                      </a:lnTo>
                    </a:path>
                  </a:pathLst>
                </a:custGeom>
                <a:grpFill/>
                <a:ln>
                  <a:noFill/>
                </a:ln>
                <a:scene3d>
                  <a:camera prst="orthographicFront"/>
                  <a:lightRig rig="threePt" dir="t"/>
                </a:scene3d>
                <a:sp3d/>
                <a:extLst/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AU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Montserrat Light"/>
                  </a:endParaRPr>
                </a:p>
              </p:txBody>
            </p:sp>
            <p:sp>
              <p:nvSpPr>
                <p:cNvPr id="228" name="Freeform 50"/>
                <p:cNvSpPr>
                  <a:spLocks/>
                </p:cNvSpPr>
                <p:nvPr/>
              </p:nvSpPr>
              <p:spPr bwMode="auto">
                <a:xfrm>
                  <a:off x="3664032" y="2741651"/>
                  <a:ext cx="1283408" cy="1458209"/>
                </a:xfrm>
                <a:custGeom>
                  <a:avLst/>
                  <a:gdLst>
                    <a:gd name="T0" fmla="*/ 224 w 1116"/>
                    <a:gd name="T1" fmla="*/ 22 h 1268"/>
                    <a:gd name="T2" fmla="*/ 224 w 1116"/>
                    <a:gd name="T3" fmla="*/ 22 h 1268"/>
                    <a:gd name="T4" fmla="*/ 130 w 1116"/>
                    <a:gd name="T5" fmla="*/ 42 h 1268"/>
                    <a:gd name="T6" fmla="*/ 58 w 1116"/>
                    <a:gd name="T7" fmla="*/ 58 h 1268"/>
                    <a:gd name="T8" fmla="*/ 8 w 1116"/>
                    <a:gd name="T9" fmla="*/ 70 h 1268"/>
                    <a:gd name="T10" fmla="*/ 8 w 1116"/>
                    <a:gd name="T11" fmla="*/ 70 h 1268"/>
                    <a:gd name="T12" fmla="*/ 2 w 1116"/>
                    <a:gd name="T13" fmla="*/ 74 h 1268"/>
                    <a:gd name="T14" fmla="*/ 0 w 1116"/>
                    <a:gd name="T15" fmla="*/ 82 h 1268"/>
                    <a:gd name="T16" fmla="*/ 0 w 1116"/>
                    <a:gd name="T17" fmla="*/ 90 h 1268"/>
                    <a:gd name="T18" fmla="*/ 4 w 1116"/>
                    <a:gd name="T19" fmla="*/ 102 h 1268"/>
                    <a:gd name="T20" fmla="*/ 18 w 1116"/>
                    <a:gd name="T21" fmla="*/ 132 h 1268"/>
                    <a:gd name="T22" fmla="*/ 38 w 1116"/>
                    <a:gd name="T23" fmla="*/ 170 h 1268"/>
                    <a:gd name="T24" fmla="*/ 90 w 1116"/>
                    <a:gd name="T25" fmla="*/ 260 h 1268"/>
                    <a:gd name="T26" fmla="*/ 116 w 1116"/>
                    <a:gd name="T27" fmla="*/ 308 h 1268"/>
                    <a:gd name="T28" fmla="*/ 140 w 1116"/>
                    <a:gd name="T29" fmla="*/ 356 h 1268"/>
                    <a:gd name="T30" fmla="*/ 140 w 1116"/>
                    <a:gd name="T31" fmla="*/ 356 h 1268"/>
                    <a:gd name="T32" fmla="*/ 150 w 1116"/>
                    <a:gd name="T33" fmla="*/ 386 h 1268"/>
                    <a:gd name="T34" fmla="*/ 164 w 1116"/>
                    <a:gd name="T35" fmla="*/ 424 h 1268"/>
                    <a:gd name="T36" fmla="*/ 196 w 1116"/>
                    <a:gd name="T37" fmla="*/ 526 h 1268"/>
                    <a:gd name="T38" fmla="*/ 234 w 1116"/>
                    <a:gd name="T39" fmla="*/ 650 h 1268"/>
                    <a:gd name="T40" fmla="*/ 270 w 1116"/>
                    <a:gd name="T41" fmla="*/ 788 h 1268"/>
                    <a:gd name="T42" fmla="*/ 306 w 1116"/>
                    <a:gd name="T43" fmla="*/ 928 h 1268"/>
                    <a:gd name="T44" fmla="*/ 336 w 1116"/>
                    <a:gd name="T45" fmla="*/ 1062 h 1268"/>
                    <a:gd name="T46" fmla="*/ 360 w 1116"/>
                    <a:gd name="T47" fmla="*/ 1178 h 1268"/>
                    <a:gd name="T48" fmla="*/ 368 w 1116"/>
                    <a:gd name="T49" fmla="*/ 1228 h 1268"/>
                    <a:gd name="T50" fmla="*/ 372 w 1116"/>
                    <a:gd name="T51" fmla="*/ 1268 h 1268"/>
                    <a:gd name="T52" fmla="*/ 372 w 1116"/>
                    <a:gd name="T53" fmla="*/ 1268 h 1268"/>
                    <a:gd name="T54" fmla="*/ 442 w 1116"/>
                    <a:gd name="T55" fmla="*/ 1252 h 1268"/>
                    <a:gd name="T56" fmla="*/ 602 w 1116"/>
                    <a:gd name="T57" fmla="*/ 1212 h 1268"/>
                    <a:gd name="T58" fmla="*/ 690 w 1116"/>
                    <a:gd name="T59" fmla="*/ 1192 h 1268"/>
                    <a:gd name="T60" fmla="*/ 774 w 1116"/>
                    <a:gd name="T61" fmla="*/ 1174 h 1268"/>
                    <a:gd name="T62" fmla="*/ 842 w 1116"/>
                    <a:gd name="T63" fmla="*/ 1162 h 1268"/>
                    <a:gd name="T64" fmla="*/ 868 w 1116"/>
                    <a:gd name="T65" fmla="*/ 1158 h 1268"/>
                    <a:gd name="T66" fmla="*/ 886 w 1116"/>
                    <a:gd name="T67" fmla="*/ 1156 h 1268"/>
                    <a:gd name="T68" fmla="*/ 886 w 1116"/>
                    <a:gd name="T69" fmla="*/ 1078 h 1268"/>
                    <a:gd name="T70" fmla="*/ 886 w 1116"/>
                    <a:gd name="T71" fmla="*/ 1078 h 1268"/>
                    <a:gd name="T72" fmla="*/ 900 w 1116"/>
                    <a:gd name="T73" fmla="*/ 1100 h 1268"/>
                    <a:gd name="T74" fmla="*/ 910 w 1116"/>
                    <a:gd name="T75" fmla="*/ 1122 h 1268"/>
                    <a:gd name="T76" fmla="*/ 920 w 1116"/>
                    <a:gd name="T77" fmla="*/ 1146 h 1268"/>
                    <a:gd name="T78" fmla="*/ 920 w 1116"/>
                    <a:gd name="T79" fmla="*/ 1146 h 1268"/>
                    <a:gd name="T80" fmla="*/ 1000 w 1116"/>
                    <a:gd name="T81" fmla="*/ 1144 h 1268"/>
                    <a:gd name="T82" fmla="*/ 1066 w 1116"/>
                    <a:gd name="T83" fmla="*/ 1144 h 1268"/>
                    <a:gd name="T84" fmla="*/ 1116 w 1116"/>
                    <a:gd name="T85" fmla="*/ 1146 h 1268"/>
                    <a:gd name="T86" fmla="*/ 1116 w 1116"/>
                    <a:gd name="T87" fmla="*/ 1146 h 1268"/>
                    <a:gd name="T88" fmla="*/ 1054 w 1116"/>
                    <a:gd name="T89" fmla="*/ 998 h 1268"/>
                    <a:gd name="T90" fmla="*/ 988 w 1116"/>
                    <a:gd name="T91" fmla="*/ 844 h 1268"/>
                    <a:gd name="T92" fmla="*/ 906 w 1116"/>
                    <a:gd name="T93" fmla="*/ 660 h 1268"/>
                    <a:gd name="T94" fmla="*/ 820 w 1116"/>
                    <a:gd name="T95" fmla="*/ 464 h 1268"/>
                    <a:gd name="T96" fmla="*/ 732 w 1116"/>
                    <a:gd name="T97" fmla="*/ 276 h 1268"/>
                    <a:gd name="T98" fmla="*/ 692 w 1116"/>
                    <a:gd name="T99" fmla="*/ 192 h 1268"/>
                    <a:gd name="T100" fmla="*/ 654 w 1116"/>
                    <a:gd name="T101" fmla="*/ 116 h 1268"/>
                    <a:gd name="T102" fmla="*/ 620 w 1116"/>
                    <a:gd name="T103" fmla="*/ 50 h 1268"/>
                    <a:gd name="T104" fmla="*/ 590 w 1116"/>
                    <a:gd name="T105" fmla="*/ 0 h 1268"/>
                    <a:gd name="T106" fmla="*/ 590 w 1116"/>
                    <a:gd name="T107" fmla="*/ 0 h 1268"/>
                    <a:gd name="T108" fmla="*/ 546 w 1116"/>
                    <a:gd name="T109" fmla="*/ 0 h 1268"/>
                    <a:gd name="T110" fmla="*/ 442 w 1116"/>
                    <a:gd name="T111" fmla="*/ 2 h 1268"/>
                    <a:gd name="T112" fmla="*/ 380 w 1116"/>
                    <a:gd name="T113" fmla="*/ 6 h 1268"/>
                    <a:gd name="T114" fmla="*/ 320 w 1116"/>
                    <a:gd name="T115" fmla="*/ 10 h 1268"/>
                    <a:gd name="T116" fmla="*/ 266 w 1116"/>
                    <a:gd name="T117" fmla="*/ 14 h 1268"/>
                    <a:gd name="T118" fmla="*/ 224 w 1116"/>
                    <a:gd name="T119" fmla="*/ 22 h 12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1116" h="1268">
                      <a:moveTo>
                        <a:pt x="224" y="22"/>
                      </a:moveTo>
                      <a:lnTo>
                        <a:pt x="224" y="22"/>
                      </a:lnTo>
                      <a:lnTo>
                        <a:pt x="130" y="42"/>
                      </a:lnTo>
                      <a:lnTo>
                        <a:pt x="58" y="58"/>
                      </a:lnTo>
                      <a:lnTo>
                        <a:pt x="8" y="70"/>
                      </a:lnTo>
                      <a:lnTo>
                        <a:pt x="8" y="70"/>
                      </a:lnTo>
                      <a:lnTo>
                        <a:pt x="2" y="74"/>
                      </a:lnTo>
                      <a:lnTo>
                        <a:pt x="0" y="82"/>
                      </a:lnTo>
                      <a:lnTo>
                        <a:pt x="0" y="90"/>
                      </a:lnTo>
                      <a:lnTo>
                        <a:pt x="4" y="102"/>
                      </a:lnTo>
                      <a:lnTo>
                        <a:pt x="18" y="132"/>
                      </a:lnTo>
                      <a:lnTo>
                        <a:pt x="38" y="170"/>
                      </a:lnTo>
                      <a:lnTo>
                        <a:pt x="90" y="260"/>
                      </a:lnTo>
                      <a:lnTo>
                        <a:pt x="116" y="308"/>
                      </a:lnTo>
                      <a:lnTo>
                        <a:pt x="140" y="356"/>
                      </a:lnTo>
                      <a:lnTo>
                        <a:pt x="140" y="356"/>
                      </a:lnTo>
                      <a:lnTo>
                        <a:pt x="150" y="386"/>
                      </a:lnTo>
                      <a:lnTo>
                        <a:pt x="164" y="424"/>
                      </a:lnTo>
                      <a:lnTo>
                        <a:pt x="196" y="526"/>
                      </a:lnTo>
                      <a:lnTo>
                        <a:pt x="234" y="650"/>
                      </a:lnTo>
                      <a:lnTo>
                        <a:pt x="270" y="788"/>
                      </a:lnTo>
                      <a:lnTo>
                        <a:pt x="306" y="928"/>
                      </a:lnTo>
                      <a:lnTo>
                        <a:pt x="336" y="1062"/>
                      </a:lnTo>
                      <a:lnTo>
                        <a:pt x="360" y="1178"/>
                      </a:lnTo>
                      <a:lnTo>
                        <a:pt x="368" y="1228"/>
                      </a:lnTo>
                      <a:lnTo>
                        <a:pt x="372" y="1268"/>
                      </a:lnTo>
                      <a:lnTo>
                        <a:pt x="372" y="1268"/>
                      </a:lnTo>
                      <a:lnTo>
                        <a:pt x="442" y="1252"/>
                      </a:lnTo>
                      <a:lnTo>
                        <a:pt x="602" y="1212"/>
                      </a:lnTo>
                      <a:lnTo>
                        <a:pt x="690" y="1192"/>
                      </a:lnTo>
                      <a:lnTo>
                        <a:pt x="774" y="1174"/>
                      </a:lnTo>
                      <a:lnTo>
                        <a:pt x="842" y="1162"/>
                      </a:lnTo>
                      <a:lnTo>
                        <a:pt x="868" y="1158"/>
                      </a:lnTo>
                      <a:lnTo>
                        <a:pt x="886" y="1156"/>
                      </a:lnTo>
                      <a:lnTo>
                        <a:pt x="886" y="1078"/>
                      </a:lnTo>
                      <a:lnTo>
                        <a:pt x="886" y="1078"/>
                      </a:lnTo>
                      <a:lnTo>
                        <a:pt x="900" y="1100"/>
                      </a:lnTo>
                      <a:lnTo>
                        <a:pt x="910" y="1122"/>
                      </a:lnTo>
                      <a:lnTo>
                        <a:pt x="920" y="1146"/>
                      </a:lnTo>
                      <a:lnTo>
                        <a:pt x="920" y="1146"/>
                      </a:lnTo>
                      <a:lnTo>
                        <a:pt x="1000" y="1144"/>
                      </a:lnTo>
                      <a:lnTo>
                        <a:pt x="1066" y="1144"/>
                      </a:lnTo>
                      <a:lnTo>
                        <a:pt x="1116" y="1146"/>
                      </a:lnTo>
                      <a:lnTo>
                        <a:pt x="1116" y="1146"/>
                      </a:lnTo>
                      <a:lnTo>
                        <a:pt x="1054" y="998"/>
                      </a:lnTo>
                      <a:lnTo>
                        <a:pt x="988" y="844"/>
                      </a:lnTo>
                      <a:lnTo>
                        <a:pt x="906" y="660"/>
                      </a:lnTo>
                      <a:lnTo>
                        <a:pt x="820" y="464"/>
                      </a:lnTo>
                      <a:lnTo>
                        <a:pt x="732" y="276"/>
                      </a:lnTo>
                      <a:lnTo>
                        <a:pt x="692" y="192"/>
                      </a:lnTo>
                      <a:lnTo>
                        <a:pt x="654" y="116"/>
                      </a:lnTo>
                      <a:lnTo>
                        <a:pt x="620" y="50"/>
                      </a:lnTo>
                      <a:lnTo>
                        <a:pt x="590" y="0"/>
                      </a:lnTo>
                      <a:lnTo>
                        <a:pt x="590" y="0"/>
                      </a:lnTo>
                      <a:lnTo>
                        <a:pt x="546" y="0"/>
                      </a:lnTo>
                      <a:lnTo>
                        <a:pt x="442" y="2"/>
                      </a:lnTo>
                      <a:lnTo>
                        <a:pt x="380" y="6"/>
                      </a:lnTo>
                      <a:lnTo>
                        <a:pt x="320" y="10"/>
                      </a:lnTo>
                      <a:lnTo>
                        <a:pt x="266" y="14"/>
                      </a:lnTo>
                      <a:lnTo>
                        <a:pt x="224" y="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scene3d>
                  <a:camera prst="orthographicFront"/>
                  <a:lightRig rig="threePt" dir="t"/>
                </a:scene3d>
                <a:sp3d/>
                <a:extLst/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AU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Montserrat Light"/>
                  </a:endParaRPr>
                </a:p>
              </p:txBody>
            </p:sp>
            <p:sp>
              <p:nvSpPr>
                <p:cNvPr id="229" name="Freeform 52"/>
                <p:cNvSpPr>
                  <a:spLocks/>
                </p:cNvSpPr>
                <p:nvPr/>
              </p:nvSpPr>
              <p:spPr bwMode="auto">
                <a:xfrm>
                  <a:off x="3983734" y="2569150"/>
                  <a:ext cx="218501" cy="328902"/>
                </a:xfrm>
                <a:custGeom>
                  <a:avLst/>
                  <a:gdLst>
                    <a:gd name="T0" fmla="*/ 98 w 190"/>
                    <a:gd name="T1" fmla="*/ 26 h 286"/>
                    <a:gd name="T2" fmla="*/ 98 w 190"/>
                    <a:gd name="T3" fmla="*/ 26 h 286"/>
                    <a:gd name="T4" fmla="*/ 134 w 190"/>
                    <a:gd name="T5" fmla="*/ 90 h 286"/>
                    <a:gd name="T6" fmla="*/ 164 w 190"/>
                    <a:gd name="T7" fmla="*/ 138 h 286"/>
                    <a:gd name="T8" fmla="*/ 176 w 190"/>
                    <a:gd name="T9" fmla="*/ 156 h 286"/>
                    <a:gd name="T10" fmla="*/ 188 w 190"/>
                    <a:gd name="T11" fmla="*/ 168 h 286"/>
                    <a:gd name="T12" fmla="*/ 188 w 190"/>
                    <a:gd name="T13" fmla="*/ 168 h 286"/>
                    <a:gd name="T14" fmla="*/ 190 w 190"/>
                    <a:gd name="T15" fmla="*/ 210 h 286"/>
                    <a:gd name="T16" fmla="*/ 188 w 190"/>
                    <a:gd name="T17" fmla="*/ 240 h 286"/>
                    <a:gd name="T18" fmla="*/ 182 w 190"/>
                    <a:gd name="T19" fmla="*/ 262 h 286"/>
                    <a:gd name="T20" fmla="*/ 180 w 190"/>
                    <a:gd name="T21" fmla="*/ 270 h 286"/>
                    <a:gd name="T22" fmla="*/ 174 w 190"/>
                    <a:gd name="T23" fmla="*/ 276 h 286"/>
                    <a:gd name="T24" fmla="*/ 170 w 190"/>
                    <a:gd name="T25" fmla="*/ 282 h 286"/>
                    <a:gd name="T26" fmla="*/ 166 w 190"/>
                    <a:gd name="T27" fmla="*/ 284 h 286"/>
                    <a:gd name="T28" fmla="*/ 160 w 190"/>
                    <a:gd name="T29" fmla="*/ 286 h 286"/>
                    <a:gd name="T30" fmla="*/ 154 w 190"/>
                    <a:gd name="T31" fmla="*/ 286 h 286"/>
                    <a:gd name="T32" fmla="*/ 140 w 190"/>
                    <a:gd name="T33" fmla="*/ 282 h 286"/>
                    <a:gd name="T34" fmla="*/ 128 w 190"/>
                    <a:gd name="T35" fmla="*/ 276 h 286"/>
                    <a:gd name="T36" fmla="*/ 114 w 190"/>
                    <a:gd name="T37" fmla="*/ 266 h 286"/>
                    <a:gd name="T38" fmla="*/ 100 w 190"/>
                    <a:gd name="T39" fmla="*/ 254 h 286"/>
                    <a:gd name="T40" fmla="*/ 76 w 190"/>
                    <a:gd name="T41" fmla="*/ 228 h 286"/>
                    <a:gd name="T42" fmla="*/ 60 w 190"/>
                    <a:gd name="T43" fmla="*/ 208 h 286"/>
                    <a:gd name="T44" fmla="*/ 52 w 190"/>
                    <a:gd name="T45" fmla="*/ 198 h 286"/>
                    <a:gd name="T46" fmla="*/ 52 w 190"/>
                    <a:gd name="T47" fmla="*/ 198 h 286"/>
                    <a:gd name="T48" fmla="*/ 30 w 190"/>
                    <a:gd name="T49" fmla="*/ 134 h 286"/>
                    <a:gd name="T50" fmla="*/ 12 w 190"/>
                    <a:gd name="T51" fmla="*/ 76 h 286"/>
                    <a:gd name="T52" fmla="*/ 0 w 190"/>
                    <a:gd name="T53" fmla="*/ 26 h 286"/>
                    <a:gd name="T54" fmla="*/ 0 w 190"/>
                    <a:gd name="T55" fmla="*/ 26 h 286"/>
                    <a:gd name="T56" fmla="*/ 0 w 190"/>
                    <a:gd name="T57" fmla="*/ 16 h 286"/>
                    <a:gd name="T58" fmla="*/ 0 w 190"/>
                    <a:gd name="T59" fmla="*/ 10 h 286"/>
                    <a:gd name="T60" fmla="*/ 4 w 190"/>
                    <a:gd name="T61" fmla="*/ 4 h 286"/>
                    <a:gd name="T62" fmla="*/ 10 w 190"/>
                    <a:gd name="T63" fmla="*/ 2 h 286"/>
                    <a:gd name="T64" fmla="*/ 18 w 190"/>
                    <a:gd name="T65" fmla="*/ 0 h 286"/>
                    <a:gd name="T66" fmla="*/ 26 w 190"/>
                    <a:gd name="T67" fmla="*/ 0 h 286"/>
                    <a:gd name="T68" fmla="*/ 44 w 190"/>
                    <a:gd name="T69" fmla="*/ 4 h 286"/>
                    <a:gd name="T70" fmla="*/ 64 w 190"/>
                    <a:gd name="T71" fmla="*/ 10 h 286"/>
                    <a:gd name="T72" fmla="*/ 80 w 190"/>
                    <a:gd name="T73" fmla="*/ 18 h 286"/>
                    <a:gd name="T74" fmla="*/ 98 w 190"/>
                    <a:gd name="T75" fmla="*/ 26 h 2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190" h="286">
                      <a:moveTo>
                        <a:pt x="98" y="26"/>
                      </a:moveTo>
                      <a:lnTo>
                        <a:pt x="98" y="26"/>
                      </a:lnTo>
                      <a:lnTo>
                        <a:pt x="134" y="90"/>
                      </a:lnTo>
                      <a:lnTo>
                        <a:pt x="164" y="138"/>
                      </a:lnTo>
                      <a:lnTo>
                        <a:pt x="176" y="156"/>
                      </a:lnTo>
                      <a:lnTo>
                        <a:pt x="188" y="168"/>
                      </a:lnTo>
                      <a:lnTo>
                        <a:pt x="188" y="168"/>
                      </a:lnTo>
                      <a:lnTo>
                        <a:pt x="190" y="210"/>
                      </a:lnTo>
                      <a:lnTo>
                        <a:pt x="188" y="240"/>
                      </a:lnTo>
                      <a:lnTo>
                        <a:pt x="182" y="262"/>
                      </a:lnTo>
                      <a:lnTo>
                        <a:pt x="180" y="270"/>
                      </a:lnTo>
                      <a:lnTo>
                        <a:pt x="174" y="276"/>
                      </a:lnTo>
                      <a:lnTo>
                        <a:pt x="170" y="282"/>
                      </a:lnTo>
                      <a:lnTo>
                        <a:pt x="166" y="284"/>
                      </a:lnTo>
                      <a:lnTo>
                        <a:pt x="160" y="286"/>
                      </a:lnTo>
                      <a:lnTo>
                        <a:pt x="154" y="286"/>
                      </a:lnTo>
                      <a:lnTo>
                        <a:pt x="140" y="282"/>
                      </a:lnTo>
                      <a:lnTo>
                        <a:pt x="128" y="276"/>
                      </a:lnTo>
                      <a:lnTo>
                        <a:pt x="114" y="266"/>
                      </a:lnTo>
                      <a:lnTo>
                        <a:pt x="100" y="254"/>
                      </a:lnTo>
                      <a:lnTo>
                        <a:pt x="76" y="228"/>
                      </a:lnTo>
                      <a:lnTo>
                        <a:pt x="60" y="208"/>
                      </a:lnTo>
                      <a:lnTo>
                        <a:pt x="52" y="198"/>
                      </a:lnTo>
                      <a:lnTo>
                        <a:pt x="52" y="198"/>
                      </a:lnTo>
                      <a:lnTo>
                        <a:pt x="30" y="134"/>
                      </a:lnTo>
                      <a:lnTo>
                        <a:pt x="12" y="76"/>
                      </a:lnTo>
                      <a:lnTo>
                        <a:pt x="0" y="26"/>
                      </a:lnTo>
                      <a:lnTo>
                        <a:pt x="0" y="26"/>
                      </a:lnTo>
                      <a:lnTo>
                        <a:pt x="0" y="16"/>
                      </a:lnTo>
                      <a:lnTo>
                        <a:pt x="0" y="10"/>
                      </a:lnTo>
                      <a:lnTo>
                        <a:pt x="4" y="4"/>
                      </a:lnTo>
                      <a:lnTo>
                        <a:pt x="10" y="2"/>
                      </a:lnTo>
                      <a:lnTo>
                        <a:pt x="18" y="0"/>
                      </a:lnTo>
                      <a:lnTo>
                        <a:pt x="26" y="0"/>
                      </a:lnTo>
                      <a:lnTo>
                        <a:pt x="44" y="4"/>
                      </a:lnTo>
                      <a:lnTo>
                        <a:pt x="64" y="10"/>
                      </a:lnTo>
                      <a:lnTo>
                        <a:pt x="80" y="18"/>
                      </a:lnTo>
                      <a:lnTo>
                        <a:pt x="98" y="2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scene3d>
                  <a:camera prst="orthographicFront"/>
                  <a:lightRig rig="threePt" dir="t"/>
                </a:scene3d>
                <a:sp3d/>
                <a:extLst/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AU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Montserrat Light"/>
                  </a:endParaRPr>
                </a:p>
              </p:txBody>
            </p:sp>
            <p:sp>
              <p:nvSpPr>
                <p:cNvPr id="230" name="Freeform 53"/>
                <p:cNvSpPr>
                  <a:spLocks/>
                </p:cNvSpPr>
                <p:nvPr/>
              </p:nvSpPr>
              <p:spPr bwMode="auto">
                <a:xfrm>
                  <a:off x="3983734" y="2569150"/>
                  <a:ext cx="218501" cy="328902"/>
                </a:xfrm>
                <a:custGeom>
                  <a:avLst/>
                  <a:gdLst>
                    <a:gd name="T0" fmla="*/ 98 w 190"/>
                    <a:gd name="T1" fmla="*/ 26 h 286"/>
                    <a:gd name="T2" fmla="*/ 98 w 190"/>
                    <a:gd name="T3" fmla="*/ 26 h 286"/>
                    <a:gd name="T4" fmla="*/ 134 w 190"/>
                    <a:gd name="T5" fmla="*/ 90 h 286"/>
                    <a:gd name="T6" fmla="*/ 164 w 190"/>
                    <a:gd name="T7" fmla="*/ 138 h 286"/>
                    <a:gd name="T8" fmla="*/ 176 w 190"/>
                    <a:gd name="T9" fmla="*/ 156 h 286"/>
                    <a:gd name="T10" fmla="*/ 188 w 190"/>
                    <a:gd name="T11" fmla="*/ 168 h 286"/>
                    <a:gd name="T12" fmla="*/ 188 w 190"/>
                    <a:gd name="T13" fmla="*/ 168 h 286"/>
                    <a:gd name="T14" fmla="*/ 190 w 190"/>
                    <a:gd name="T15" fmla="*/ 210 h 286"/>
                    <a:gd name="T16" fmla="*/ 188 w 190"/>
                    <a:gd name="T17" fmla="*/ 240 h 286"/>
                    <a:gd name="T18" fmla="*/ 182 w 190"/>
                    <a:gd name="T19" fmla="*/ 262 h 286"/>
                    <a:gd name="T20" fmla="*/ 180 w 190"/>
                    <a:gd name="T21" fmla="*/ 270 h 286"/>
                    <a:gd name="T22" fmla="*/ 174 w 190"/>
                    <a:gd name="T23" fmla="*/ 276 h 286"/>
                    <a:gd name="T24" fmla="*/ 170 w 190"/>
                    <a:gd name="T25" fmla="*/ 282 h 286"/>
                    <a:gd name="T26" fmla="*/ 166 w 190"/>
                    <a:gd name="T27" fmla="*/ 284 h 286"/>
                    <a:gd name="T28" fmla="*/ 160 w 190"/>
                    <a:gd name="T29" fmla="*/ 286 h 286"/>
                    <a:gd name="T30" fmla="*/ 154 w 190"/>
                    <a:gd name="T31" fmla="*/ 286 h 286"/>
                    <a:gd name="T32" fmla="*/ 140 w 190"/>
                    <a:gd name="T33" fmla="*/ 282 h 286"/>
                    <a:gd name="T34" fmla="*/ 128 w 190"/>
                    <a:gd name="T35" fmla="*/ 276 h 286"/>
                    <a:gd name="T36" fmla="*/ 114 w 190"/>
                    <a:gd name="T37" fmla="*/ 266 h 286"/>
                    <a:gd name="T38" fmla="*/ 100 w 190"/>
                    <a:gd name="T39" fmla="*/ 254 h 286"/>
                    <a:gd name="T40" fmla="*/ 76 w 190"/>
                    <a:gd name="T41" fmla="*/ 228 h 286"/>
                    <a:gd name="T42" fmla="*/ 60 w 190"/>
                    <a:gd name="T43" fmla="*/ 208 h 286"/>
                    <a:gd name="T44" fmla="*/ 52 w 190"/>
                    <a:gd name="T45" fmla="*/ 198 h 286"/>
                    <a:gd name="T46" fmla="*/ 52 w 190"/>
                    <a:gd name="T47" fmla="*/ 198 h 286"/>
                    <a:gd name="T48" fmla="*/ 30 w 190"/>
                    <a:gd name="T49" fmla="*/ 134 h 286"/>
                    <a:gd name="T50" fmla="*/ 12 w 190"/>
                    <a:gd name="T51" fmla="*/ 76 h 286"/>
                    <a:gd name="T52" fmla="*/ 0 w 190"/>
                    <a:gd name="T53" fmla="*/ 26 h 286"/>
                    <a:gd name="T54" fmla="*/ 0 w 190"/>
                    <a:gd name="T55" fmla="*/ 26 h 286"/>
                    <a:gd name="T56" fmla="*/ 0 w 190"/>
                    <a:gd name="T57" fmla="*/ 16 h 286"/>
                    <a:gd name="T58" fmla="*/ 0 w 190"/>
                    <a:gd name="T59" fmla="*/ 10 h 286"/>
                    <a:gd name="T60" fmla="*/ 4 w 190"/>
                    <a:gd name="T61" fmla="*/ 4 h 286"/>
                    <a:gd name="T62" fmla="*/ 10 w 190"/>
                    <a:gd name="T63" fmla="*/ 2 h 286"/>
                    <a:gd name="T64" fmla="*/ 18 w 190"/>
                    <a:gd name="T65" fmla="*/ 0 h 286"/>
                    <a:gd name="T66" fmla="*/ 26 w 190"/>
                    <a:gd name="T67" fmla="*/ 0 h 286"/>
                    <a:gd name="T68" fmla="*/ 44 w 190"/>
                    <a:gd name="T69" fmla="*/ 4 h 286"/>
                    <a:gd name="T70" fmla="*/ 64 w 190"/>
                    <a:gd name="T71" fmla="*/ 10 h 286"/>
                    <a:gd name="T72" fmla="*/ 80 w 190"/>
                    <a:gd name="T73" fmla="*/ 18 h 286"/>
                    <a:gd name="T74" fmla="*/ 98 w 190"/>
                    <a:gd name="T75" fmla="*/ 26 h 2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190" h="286">
                      <a:moveTo>
                        <a:pt x="98" y="26"/>
                      </a:moveTo>
                      <a:lnTo>
                        <a:pt x="98" y="26"/>
                      </a:lnTo>
                      <a:lnTo>
                        <a:pt x="134" y="90"/>
                      </a:lnTo>
                      <a:lnTo>
                        <a:pt x="164" y="138"/>
                      </a:lnTo>
                      <a:lnTo>
                        <a:pt x="176" y="156"/>
                      </a:lnTo>
                      <a:lnTo>
                        <a:pt x="188" y="168"/>
                      </a:lnTo>
                      <a:lnTo>
                        <a:pt x="188" y="168"/>
                      </a:lnTo>
                      <a:lnTo>
                        <a:pt x="190" y="210"/>
                      </a:lnTo>
                      <a:lnTo>
                        <a:pt x="188" y="240"/>
                      </a:lnTo>
                      <a:lnTo>
                        <a:pt x="182" y="262"/>
                      </a:lnTo>
                      <a:lnTo>
                        <a:pt x="180" y="270"/>
                      </a:lnTo>
                      <a:lnTo>
                        <a:pt x="174" y="276"/>
                      </a:lnTo>
                      <a:lnTo>
                        <a:pt x="170" y="282"/>
                      </a:lnTo>
                      <a:lnTo>
                        <a:pt x="166" y="284"/>
                      </a:lnTo>
                      <a:lnTo>
                        <a:pt x="160" y="286"/>
                      </a:lnTo>
                      <a:lnTo>
                        <a:pt x="154" y="286"/>
                      </a:lnTo>
                      <a:lnTo>
                        <a:pt x="140" y="282"/>
                      </a:lnTo>
                      <a:lnTo>
                        <a:pt x="128" y="276"/>
                      </a:lnTo>
                      <a:lnTo>
                        <a:pt x="114" y="266"/>
                      </a:lnTo>
                      <a:lnTo>
                        <a:pt x="100" y="254"/>
                      </a:lnTo>
                      <a:lnTo>
                        <a:pt x="76" y="228"/>
                      </a:lnTo>
                      <a:lnTo>
                        <a:pt x="60" y="208"/>
                      </a:lnTo>
                      <a:lnTo>
                        <a:pt x="52" y="198"/>
                      </a:lnTo>
                      <a:lnTo>
                        <a:pt x="52" y="198"/>
                      </a:lnTo>
                      <a:lnTo>
                        <a:pt x="30" y="134"/>
                      </a:lnTo>
                      <a:lnTo>
                        <a:pt x="12" y="76"/>
                      </a:lnTo>
                      <a:lnTo>
                        <a:pt x="0" y="26"/>
                      </a:lnTo>
                      <a:lnTo>
                        <a:pt x="0" y="26"/>
                      </a:lnTo>
                      <a:lnTo>
                        <a:pt x="0" y="16"/>
                      </a:lnTo>
                      <a:lnTo>
                        <a:pt x="0" y="10"/>
                      </a:lnTo>
                      <a:lnTo>
                        <a:pt x="4" y="4"/>
                      </a:lnTo>
                      <a:lnTo>
                        <a:pt x="10" y="2"/>
                      </a:lnTo>
                      <a:lnTo>
                        <a:pt x="18" y="0"/>
                      </a:lnTo>
                      <a:lnTo>
                        <a:pt x="26" y="0"/>
                      </a:lnTo>
                      <a:lnTo>
                        <a:pt x="44" y="4"/>
                      </a:lnTo>
                      <a:lnTo>
                        <a:pt x="64" y="10"/>
                      </a:lnTo>
                      <a:lnTo>
                        <a:pt x="80" y="18"/>
                      </a:lnTo>
                      <a:lnTo>
                        <a:pt x="98" y="26"/>
                      </a:lnTo>
                    </a:path>
                  </a:pathLst>
                </a:custGeom>
                <a:grpFill/>
                <a:ln>
                  <a:noFill/>
                </a:ln>
                <a:scene3d>
                  <a:camera prst="orthographicFront"/>
                  <a:lightRig rig="threePt" dir="t"/>
                </a:scene3d>
                <a:sp3d/>
                <a:extLst/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AU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Montserrat Light"/>
                  </a:endParaRPr>
                </a:p>
              </p:txBody>
            </p:sp>
            <p:sp>
              <p:nvSpPr>
                <p:cNvPr id="231" name="Freeform 54"/>
                <p:cNvSpPr>
                  <a:spLocks/>
                </p:cNvSpPr>
                <p:nvPr/>
              </p:nvSpPr>
              <p:spPr bwMode="auto">
                <a:xfrm>
                  <a:off x="3921633" y="2741651"/>
                  <a:ext cx="529003" cy="660104"/>
                </a:xfrm>
                <a:custGeom>
                  <a:avLst/>
                  <a:gdLst>
                    <a:gd name="T0" fmla="*/ 148 w 460"/>
                    <a:gd name="T1" fmla="*/ 0 h 574"/>
                    <a:gd name="T2" fmla="*/ 224 w 460"/>
                    <a:gd name="T3" fmla="*/ 124 h 574"/>
                    <a:gd name="T4" fmla="*/ 192 w 460"/>
                    <a:gd name="T5" fmla="*/ 0 h 574"/>
                    <a:gd name="T6" fmla="*/ 288 w 460"/>
                    <a:gd name="T7" fmla="*/ 0 h 574"/>
                    <a:gd name="T8" fmla="*/ 288 w 460"/>
                    <a:gd name="T9" fmla="*/ 0 h 574"/>
                    <a:gd name="T10" fmla="*/ 312 w 460"/>
                    <a:gd name="T11" fmla="*/ 64 h 574"/>
                    <a:gd name="T12" fmla="*/ 338 w 460"/>
                    <a:gd name="T13" fmla="*/ 134 h 574"/>
                    <a:gd name="T14" fmla="*/ 366 w 460"/>
                    <a:gd name="T15" fmla="*/ 220 h 574"/>
                    <a:gd name="T16" fmla="*/ 398 w 460"/>
                    <a:gd name="T17" fmla="*/ 314 h 574"/>
                    <a:gd name="T18" fmla="*/ 426 w 460"/>
                    <a:gd name="T19" fmla="*/ 408 h 574"/>
                    <a:gd name="T20" fmla="*/ 436 w 460"/>
                    <a:gd name="T21" fmla="*/ 454 h 574"/>
                    <a:gd name="T22" fmla="*/ 446 w 460"/>
                    <a:gd name="T23" fmla="*/ 498 h 574"/>
                    <a:gd name="T24" fmla="*/ 454 w 460"/>
                    <a:gd name="T25" fmla="*/ 538 h 574"/>
                    <a:gd name="T26" fmla="*/ 460 w 460"/>
                    <a:gd name="T27" fmla="*/ 574 h 574"/>
                    <a:gd name="T28" fmla="*/ 460 w 460"/>
                    <a:gd name="T29" fmla="*/ 574 h 574"/>
                    <a:gd name="T30" fmla="*/ 400 w 460"/>
                    <a:gd name="T31" fmla="*/ 506 h 574"/>
                    <a:gd name="T32" fmla="*/ 264 w 460"/>
                    <a:gd name="T33" fmla="*/ 350 h 574"/>
                    <a:gd name="T34" fmla="*/ 186 w 460"/>
                    <a:gd name="T35" fmla="*/ 264 h 574"/>
                    <a:gd name="T36" fmla="*/ 110 w 460"/>
                    <a:gd name="T37" fmla="*/ 182 h 574"/>
                    <a:gd name="T38" fmla="*/ 46 w 460"/>
                    <a:gd name="T39" fmla="*/ 116 h 574"/>
                    <a:gd name="T40" fmla="*/ 20 w 460"/>
                    <a:gd name="T41" fmla="*/ 92 h 574"/>
                    <a:gd name="T42" fmla="*/ 0 w 460"/>
                    <a:gd name="T43" fmla="*/ 76 h 574"/>
                    <a:gd name="T44" fmla="*/ 148 w 460"/>
                    <a:gd name="T45" fmla="*/ 0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460" h="574">
                      <a:moveTo>
                        <a:pt x="148" y="0"/>
                      </a:moveTo>
                      <a:lnTo>
                        <a:pt x="224" y="124"/>
                      </a:lnTo>
                      <a:lnTo>
                        <a:pt x="192" y="0"/>
                      </a:lnTo>
                      <a:lnTo>
                        <a:pt x="288" y="0"/>
                      </a:lnTo>
                      <a:lnTo>
                        <a:pt x="288" y="0"/>
                      </a:lnTo>
                      <a:lnTo>
                        <a:pt x="312" y="64"/>
                      </a:lnTo>
                      <a:lnTo>
                        <a:pt x="338" y="134"/>
                      </a:lnTo>
                      <a:lnTo>
                        <a:pt x="366" y="220"/>
                      </a:lnTo>
                      <a:lnTo>
                        <a:pt x="398" y="314"/>
                      </a:lnTo>
                      <a:lnTo>
                        <a:pt x="426" y="408"/>
                      </a:lnTo>
                      <a:lnTo>
                        <a:pt x="436" y="454"/>
                      </a:lnTo>
                      <a:lnTo>
                        <a:pt x="446" y="498"/>
                      </a:lnTo>
                      <a:lnTo>
                        <a:pt x="454" y="538"/>
                      </a:lnTo>
                      <a:lnTo>
                        <a:pt x="460" y="574"/>
                      </a:lnTo>
                      <a:lnTo>
                        <a:pt x="460" y="574"/>
                      </a:lnTo>
                      <a:lnTo>
                        <a:pt x="400" y="506"/>
                      </a:lnTo>
                      <a:lnTo>
                        <a:pt x="264" y="350"/>
                      </a:lnTo>
                      <a:lnTo>
                        <a:pt x="186" y="264"/>
                      </a:lnTo>
                      <a:lnTo>
                        <a:pt x="110" y="182"/>
                      </a:lnTo>
                      <a:lnTo>
                        <a:pt x="46" y="116"/>
                      </a:lnTo>
                      <a:lnTo>
                        <a:pt x="20" y="92"/>
                      </a:lnTo>
                      <a:lnTo>
                        <a:pt x="0" y="76"/>
                      </a:lnTo>
                      <a:lnTo>
                        <a:pt x="14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scene3d>
                  <a:camera prst="orthographicFront"/>
                  <a:lightRig rig="threePt" dir="t"/>
                </a:scene3d>
                <a:sp3d/>
                <a:extLst/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AU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Montserrat Light"/>
                  </a:endParaRPr>
                </a:p>
              </p:txBody>
            </p:sp>
            <p:sp>
              <p:nvSpPr>
                <p:cNvPr id="232" name="Freeform 55"/>
                <p:cNvSpPr>
                  <a:spLocks/>
                </p:cNvSpPr>
                <p:nvPr/>
              </p:nvSpPr>
              <p:spPr bwMode="auto">
                <a:xfrm>
                  <a:off x="3903233" y="2711751"/>
                  <a:ext cx="188601" cy="172501"/>
                </a:xfrm>
                <a:custGeom>
                  <a:avLst/>
                  <a:gdLst>
                    <a:gd name="T0" fmla="*/ 0 w 164"/>
                    <a:gd name="T1" fmla="*/ 0 h 150"/>
                    <a:gd name="T2" fmla="*/ 164 w 164"/>
                    <a:gd name="T3" fmla="*/ 26 h 150"/>
                    <a:gd name="T4" fmla="*/ 164 w 164"/>
                    <a:gd name="T5" fmla="*/ 150 h 150"/>
                    <a:gd name="T6" fmla="*/ 164 w 164"/>
                    <a:gd name="T7" fmla="*/ 150 h 150"/>
                    <a:gd name="T8" fmla="*/ 84 w 164"/>
                    <a:gd name="T9" fmla="*/ 126 h 150"/>
                    <a:gd name="T10" fmla="*/ 28 w 164"/>
                    <a:gd name="T11" fmla="*/ 106 h 150"/>
                    <a:gd name="T12" fmla="*/ 8 w 164"/>
                    <a:gd name="T13" fmla="*/ 98 h 150"/>
                    <a:gd name="T14" fmla="*/ 0 w 164"/>
                    <a:gd name="T15" fmla="*/ 94 h 150"/>
                    <a:gd name="T16" fmla="*/ 0 w 164"/>
                    <a:gd name="T17" fmla="*/ 0 h 1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64" h="150">
                      <a:moveTo>
                        <a:pt x="0" y="0"/>
                      </a:moveTo>
                      <a:lnTo>
                        <a:pt x="164" y="26"/>
                      </a:lnTo>
                      <a:lnTo>
                        <a:pt x="164" y="150"/>
                      </a:lnTo>
                      <a:lnTo>
                        <a:pt x="164" y="150"/>
                      </a:lnTo>
                      <a:lnTo>
                        <a:pt x="84" y="126"/>
                      </a:lnTo>
                      <a:lnTo>
                        <a:pt x="28" y="106"/>
                      </a:lnTo>
                      <a:lnTo>
                        <a:pt x="8" y="98"/>
                      </a:lnTo>
                      <a:lnTo>
                        <a:pt x="0" y="9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scene3d>
                  <a:camera prst="orthographicFront"/>
                  <a:lightRig rig="threePt" dir="t"/>
                </a:scene3d>
                <a:sp3d/>
                <a:extLst/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AU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Montserrat Light"/>
                  </a:endParaRPr>
                </a:p>
              </p:txBody>
            </p:sp>
            <p:sp>
              <p:nvSpPr>
                <p:cNvPr id="233" name="Freeform 56"/>
                <p:cNvSpPr>
                  <a:spLocks/>
                </p:cNvSpPr>
                <p:nvPr/>
              </p:nvSpPr>
              <p:spPr bwMode="auto">
                <a:xfrm>
                  <a:off x="4121734" y="2863551"/>
                  <a:ext cx="151801" cy="105801"/>
                </a:xfrm>
                <a:custGeom>
                  <a:avLst/>
                  <a:gdLst>
                    <a:gd name="T0" fmla="*/ 0 w 132"/>
                    <a:gd name="T1" fmla="*/ 36 h 92"/>
                    <a:gd name="T2" fmla="*/ 0 w 132"/>
                    <a:gd name="T3" fmla="*/ 36 h 92"/>
                    <a:gd name="T4" fmla="*/ 10 w 132"/>
                    <a:gd name="T5" fmla="*/ 30 h 92"/>
                    <a:gd name="T6" fmla="*/ 36 w 132"/>
                    <a:gd name="T7" fmla="*/ 16 h 92"/>
                    <a:gd name="T8" fmla="*/ 52 w 132"/>
                    <a:gd name="T9" fmla="*/ 8 h 92"/>
                    <a:gd name="T10" fmla="*/ 70 w 132"/>
                    <a:gd name="T11" fmla="*/ 4 h 92"/>
                    <a:gd name="T12" fmla="*/ 90 w 132"/>
                    <a:gd name="T13" fmla="*/ 0 h 92"/>
                    <a:gd name="T14" fmla="*/ 108 w 132"/>
                    <a:gd name="T15" fmla="*/ 2 h 92"/>
                    <a:gd name="T16" fmla="*/ 132 w 132"/>
                    <a:gd name="T17" fmla="*/ 66 h 92"/>
                    <a:gd name="T18" fmla="*/ 78 w 132"/>
                    <a:gd name="T19" fmla="*/ 92 h 92"/>
                    <a:gd name="T20" fmla="*/ 0 w 132"/>
                    <a:gd name="T21" fmla="*/ 36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32" h="92">
                      <a:moveTo>
                        <a:pt x="0" y="36"/>
                      </a:moveTo>
                      <a:lnTo>
                        <a:pt x="0" y="36"/>
                      </a:lnTo>
                      <a:lnTo>
                        <a:pt x="10" y="30"/>
                      </a:lnTo>
                      <a:lnTo>
                        <a:pt x="36" y="16"/>
                      </a:lnTo>
                      <a:lnTo>
                        <a:pt x="52" y="8"/>
                      </a:lnTo>
                      <a:lnTo>
                        <a:pt x="70" y="4"/>
                      </a:lnTo>
                      <a:lnTo>
                        <a:pt x="90" y="0"/>
                      </a:lnTo>
                      <a:lnTo>
                        <a:pt x="108" y="2"/>
                      </a:lnTo>
                      <a:lnTo>
                        <a:pt x="132" y="66"/>
                      </a:lnTo>
                      <a:lnTo>
                        <a:pt x="78" y="92"/>
                      </a:lnTo>
                      <a:lnTo>
                        <a:pt x="0" y="3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scene3d>
                  <a:camera prst="orthographicFront"/>
                  <a:lightRig rig="threePt" dir="t"/>
                </a:scene3d>
                <a:sp3d/>
                <a:extLst/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AU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Montserrat Light"/>
                  </a:endParaRPr>
                </a:p>
              </p:txBody>
            </p:sp>
            <p:sp>
              <p:nvSpPr>
                <p:cNvPr id="234" name="Freeform 57"/>
                <p:cNvSpPr>
                  <a:spLocks/>
                </p:cNvSpPr>
                <p:nvPr/>
              </p:nvSpPr>
              <p:spPr bwMode="auto">
                <a:xfrm>
                  <a:off x="4211435" y="2939452"/>
                  <a:ext cx="259902" cy="487603"/>
                </a:xfrm>
                <a:custGeom>
                  <a:avLst/>
                  <a:gdLst>
                    <a:gd name="T0" fmla="*/ 22 w 226"/>
                    <a:gd name="T1" fmla="*/ 190 h 424"/>
                    <a:gd name="T2" fmla="*/ 0 w 226"/>
                    <a:gd name="T3" fmla="*/ 26 h 424"/>
                    <a:gd name="T4" fmla="*/ 54 w 226"/>
                    <a:gd name="T5" fmla="*/ 0 h 424"/>
                    <a:gd name="T6" fmla="*/ 54 w 226"/>
                    <a:gd name="T7" fmla="*/ 0 h 424"/>
                    <a:gd name="T8" fmla="*/ 110 w 226"/>
                    <a:gd name="T9" fmla="*/ 92 h 424"/>
                    <a:gd name="T10" fmla="*/ 156 w 226"/>
                    <a:gd name="T11" fmla="*/ 166 h 424"/>
                    <a:gd name="T12" fmla="*/ 188 w 226"/>
                    <a:gd name="T13" fmla="*/ 218 h 424"/>
                    <a:gd name="T14" fmla="*/ 226 w 226"/>
                    <a:gd name="T15" fmla="*/ 424 h 424"/>
                    <a:gd name="T16" fmla="*/ 22 w 226"/>
                    <a:gd name="T17" fmla="*/ 190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26" h="424">
                      <a:moveTo>
                        <a:pt x="22" y="190"/>
                      </a:moveTo>
                      <a:lnTo>
                        <a:pt x="0" y="26"/>
                      </a:lnTo>
                      <a:lnTo>
                        <a:pt x="54" y="0"/>
                      </a:lnTo>
                      <a:lnTo>
                        <a:pt x="54" y="0"/>
                      </a:lnTo>
                      <a:lnTo>
                        <a:pt x="110" y="92"/>
                      </a:lnTo>
                      <a:lnTo>
                        <a:pt x="156" y="166"/>
                      </a:lnTo>
                      <a:lnTo>
                        <a:pt x="188" y="218"/>
                      </a:lnTo>
                      <a:lnTo>
                        <a:pt x="226" y="424"/>
                      </a:lnTo>
                      <a:lnTo>
                        <a:pt x="22" y="19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scene3d>
                  <a:camera prst="orthographicFront"/>
                  <a:lightRig rig="threePt" dir="t"/>
                </a:scene3d>
                <a:sp3d/>
                <a:extLst/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AU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Montserrat Light"/>
                  </a:endParaRPr>
                </a:p>
              </p:txBody>
            </p:sp>
            <p:sp>
              <p:nvSpPr>
                <p:cNvPr id="235" name="Freeform 58"/>
                <p:cNvSpPr>
                  <a:spLocks/>
                </p:cNvSpPr>
                <p:nvPr/>
              </p:nvSpPr>
              <p:spPr bwMode="auto">
                <a:xfrm>
                  <a:off x="3825033" y="2741651"/>
                  <a:ext cx="646304" cy="685404"/>
                </a:xfrm>
                <a:custGeom>
                  <a:avLst/>
                  <a:gdLst>
                    <a:gd name="T0" fmla="*/ 68 w 562"/>
                    <a:gd name="T1" fmla="*/ 0 h 596"/>
                    <a:gd name="T2" fmla="*/ 68 w 562"/>
                    <a:gd name="T3" fmla="*/ 0 h 596"/>
                    <a:gd name="T4" fmla="*/ 42 w 562"/>
                    <a:gd name="T5" fmla="*/ 70 h 596"/>
                    <a:gd name="T6" fmla="*/ 20 w 562"/>
                    <a:gd name="T7" fmla="*/ 134 h 596"/>
                    <a:gd name="T8" fmla="*/ 0 w 562"/>
                    <a:gd name="T9" fmla="*/ 198 h 596"/>
                    <a:gd name="T10" fmla="*/ 0 w 562"/>
                    <a:gd name="T11" fmla="*/ 198 h 596"/>
                    <a:gd name="T12" fmla="*/ 16 w 562"/>
                    <a:gd name="T13" fmla="*/ 204 h 596"/>
                    <a:gd name="T14" fmla="*/ 60 w 562"/>
                    <a:gd name="T15" fmla="*/ 216 h 596"/>
                    <a:gd name="T16" fmla="*/ 90 w 562"/>
                    <a:gd name="T17" fmla="*/ 224 h 596"/>
                    <a:gd name="T18" fmla="*/ 126 w 562"/>
                    <a:gd name="T19" fmla="*/ 232 h 596"/>
                    <a:gd name="T20" fmla="*/ 164 w 562"/>
                    <a:gd name="T21" fmla="*/ 238 h 596"/>
                    <a:gd name="T22" fmla="*/ 204 w 562"/>
                    <a:gd name="T23" fmla="*/ 244 h 596"/>
                    <a:gd name="T24" fmla="*/ 204 w 562"/>
                    <a:gd name="T25" fmla="*/ 244 h 596"/>
                    <a:gd name="T26" fmla="*/ 184 w 562"/>
                    <a:gd name="T27" fmla="*/ 338 h 596"/>
                    <a:gd name="T28" fmla="*/ 170 w 562"/>
                    <a:gd name="T29" fmla="*/ 406 h 596"/>
                    <a:gd name="T30" fmla="*/ 168 w 562"/>
                    <a:gd name="T31" fmla="*/ 430 h 596"/>
                    <a:gd name="T32" fmla="*/ 168 w 562"/>
                    <a:gd name="T33" fmla="*/ 442 h 596"/>
                    <a:gd name="T34" fmla="*/ 168 w 562"/>
                    <a:gd name="T35" fmla="*/ 442 h 596"/>
                    <a:gd name="T36" fmla="*/ 212 w 562"/>
                    <a:gd name="T37" fmla="*/ 458 h 596"/>
                    <a:gd name="T38" fmla="*/ 320 w 562"/>
                    <a:gd name="T39" fmla="*/ 494 h 596"/>
                    <a:gd name="T40" fmla="*/ 384 w 562"/>
                    <a:gd name="T41" fmla="*/ 518 h 596"/>
                    <a:gd name="T42" fmla="*/ 450 w 562"/>
                    <a:gd name="T43" fmla="*/ 544 h 596"/>
                    <a:gd name="T44" fmla="*/ 510 w 562"/>
                    <a:gd name="T45" fmla="*/ 570 h 596"/>
                    <a:gd name="T46" fmla="*/ 562 w 562"/>
                    <a:gd name="T47" fmla="*/ 596 h 596"/>
                    <a:gd name="T48" fmla="*/ 562 w 562"/>
                    <a:gd name="T49" fmla="*/ 596 h 596"/>
                    <a:gd name="T50" fmla="*/ 464 w 562"/>
                    <a:gd name="T51" fmla="*/ 486 h 596"/>
                    <a:gd name="T52" fmla="*/ 322 w 562"/>
                    <a:gd name="T53" fmla="*/ 326 h 596"/>
                    <a:gd name="T54" fmla="*/ 180 w 562"/>
                    <a:gd name="T55" fmla="*/ 172 h 596"/>
                    <a:gd name="T56" fmla="*/ 124 w 562"/>
                    <a:gd name="T57" fmla="*/ 112 h 596"/>
                    <a:gd name="T58" fmla="*/ 84 w 562"/>
                    <a:gd name="T59" fmla="*/ 70 h 596"/>
                    <a:gd name="T60" fmla="*/ 68 w 562"/>
                    <a:gd name="T61" fmla="*/ 0 h 5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</a:cxnLst>
                  <a:rect l="0" t="0" r="r" b="b"/>
                  <a:pathLst>
                    <a:path w="562" h="596">
                      <a:moveTo>
                        <a:pt x="68" y="0"/>
                      </a:moveTo>
                      <a:lnTo>
                        <a:pt x="68" y="0"/>
                      </a:lnTo>
                      <a:lnTo>
                        <a:pt x="42" y="70"/>
                      </a:lnTo>
                      <a:lnTo>
                        <a:pt x="20" y="134"/>
                      </a:lnTo>
                      <a:lnTo>
                        <a:pt x="0" y="198"/>
                      </a:lnTo>
                      <a:lnTo>
                        <a:pt x="0" y="198"/>
                      </a:lnTo>
                      <a:lnTo>
                        <a:pt x="16" y="204"/>
                      </a:lnTo>
                      <a:lnTo>
                        <a:pt x="60" y="216"/>
                      </a:lnTo>
                      <a:lnTo>
                        <a:pt x="90" y="224"/>
                      </a:lnTo>
                      <a:lnTo>
                        <a:pt x="126" y="232"/>
                      </a:lnTo>
                      <a:lnTo>
                        <a:pt x="164" y="238"/>
                      </a:lnTo>
                      <a:lnTo>
                        <a:pt x="204" y="244"/>
                      </a:lnTo>
                      <a:lnTo>
                        <a:pt x="204" y="244"/>
                      </a:lnTo>
                      <a:lnTo>
                        <a:pt x="184" y="338"/>
                      </a:lnTo>
                      <a:lnTo>
                        <a:pt x="170" y="406"/>
                      </a:lnTo>
                      <a:lnTo>
                        <a:pt x="168" y="430"/>
                      </a:lnTo>
                      <a:lnTo>
                        <a:pt x="168" y="442"/>
                      </a:lnTo>
                      <a:lnTo>
                        <a:pt x="168" y="442"/>
                      </a:lnTo>
                      <a:lnTo>
                        <a:pt x="212" y="458"/>
                      </a:lnTo>
                      <a:lnTo>
                        <a:pt x="320" y="494"/>
                      </a:lnTo>
                      <a:lnTo>
                        <a:pt x="384" y="518"/>
                      </a:lnTo>
                      <a:lnTo>
                        <a:pt x="450" y="544"/>
                      </a:lnTo>
                      <a:lnTo>
                        <a:pt x="510" y="570"/>
                      </a:lnTo>
                      <a:lnTo>
                        <a:pt x="562" y="596"/>
                      </a:lnTo>
                      <a:lnTo>
                        <a:pt x="562" y="596"/>
                      </a:lnTo>
                      <a:lnTo>
                        <a:pt x="464" y="486"/>
                      </a:lnTo>
                      <a:lnTo>
                        <a:pt x="322" y="326"/>
                      </a:lnTo>
                      <a:lnTo>
                        <a:pt x="180" y="172"/>
                      </a:lnTo>
                      <a:lnTo>
                        <a:pt x="124" y="112"/>
                      </a:lnTo>
                      <a:lnTo>
                        <a:pt x="84" y="70"/>
                      </a:lnTo>
                      <a:lnTo>
                        <a:pt x="6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scene3d>
                  <a:camera prst="orthographicFront"/>
                  <a:lightRig rig="threePt" dir="t"/>
                </a:scene3d>
                <a:sp3d/>
                <a:extLst/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AU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Montserrat Light"/>
                  </a:endParaRPr>
                </a:p>
              </p:txBody>
            </p:sp>
            <p:sp>
              <p:nvSpPr>
                <p:cNvPr id="236" name="Freeform 59"/>
                <p:cNvSpPr>
                  <a:spLocks/>
                </p:cNvSpPr>
                <p:nvPr/>
              </p:nvSpPr>
              <p:spPr bwMode="auto">
                <a:xfrm>
                  <a:off x="4236735" y="2704850"/>
                  <a:ext cx="299002" cy="722204"/>
                </a:xfrm>
                <a:custGeom>
                  <a:avLst/>
                  <a:gdLst>
                    <a:gd name="T0" fmla="*/ 0 w 260"/>
                    <a:gd name="T1" fmla="*/ 0 h 628"/>
                    <a:gd name="T2" fmla="*/ 0 w 260"/>
                    <a:gd name="T3" fmla="*/ 0 h 628"/>
                    <a:gd name="T4" fmla="*/ 14 w 260"/>
                    <a:gd name="T5" fmla="*/ 12 h 628"/>
                    <a:gd name="T6" fmla="*/ 48 w 260"/>
                    <a:gd name="T7" fmla="*/ 40 h 628"/>
                    <a:gd name="T8" fmla="*/ 70 w 260"/>
                    <a:gd name="T9" fmla="*/ 58 h 628"/>
                    <a:gd name="T10" fmla="*/ 94 w 260"/>
                    <a:gd name="T11" fmla="*/ 76 h 628"/>
                    <a:gd name="T12" fmla="*/ 120 w 260"/>
                    <a:gd name="T13" fmla="*/ 92 h 628"/>
                    <a:gd name="T14" fmla="*/ 146 w 260"/>
                    <a:gd name="T15" fmla="*/ 106 h 628"/>
                    <a:gd name="T16" fmla="*/ 146 w 260"/>
                    <a:gd name="T17" fmla="*/ 106 h 628"/>
                    <a:gd name="T18" fmla="*/ 136 w 260"/>
                    <a:gd name="T19" fmla="*/ 142 h 628"/>
                    <a:gd name="T20" fmla="*/ 124 w 260"/>
                    <a:gd name="T21" fmla="*/ 174 h 628"/>
                    <a:gd name="T22" fmla="*/ 118 w 260"/>
                    <a:gd name="T23" fmla="*/ 190 h 628"/>
                    <a:gd name="T24" fmla="*/ 110 w 260"/>
                    <a:gd name="T25" fmla="*/ 204 h 628"/>
                    <a:gd name="T26" fmla="*/ 110 w 260"/>
                    <a:gd name="T27" fmla="*/ 204 h 628"/>
                    <a:gd name="T28" fmla="*/ 168 w 260"/>
                    <a:gd name="T29" fmla="*/ 246 h 628"/>
                    <a:gd name="T30" fmla="*/ 218 w 260"/>
                    <a:gd name="T31" fmla="*/ 282 h 628"/>
                    <a:gd name="T32" fmla="*/ 242 w 260"/>
                    <a:gd name="T33" fmla="*/ 302 h 628"/>
                    <a:gd name="T34" fmla="*/ 260 w 260"/>
                    <a:gd name="T35" fmla="*/ 318 h 628"/>
                    <a:gd name="T36" fmla="*/ 260 w 260"/>
                    <a:gd name="T37" fmla="*/ 318 h 628"/>
                    <a:gd name="T38" fmla="*/ 252 w 260"/>
                    <a:gd name="T39" fmla="*/ 346 h 628"/>
                    <a:gd name="T40" fmla="*/ 242 w 260"/>
                    <a:gd name="T41" fmla="*/ 378 h 628"/>
                    <a:gd name="T42" fmla="*/ 232 w 260"/>
                    <a:gd name="T43" fmla="*/ 418 h 628"/>
                    <a:gd name="T44" fmla="*/ 222 w 260"/>
                    <a:gd name="T45" fmla="*/ 464 h 628"/>
                    <a:gd name="T46" fmla="*/ 214 w 260"/>
                    <a:gd name="T47" fmla="*/ 516 h 628"/>
                    <a:gd name="T48" fmla="*/ 206 w 260"/>
                    <a:gd name="T49" fmla="*/ 572 h 628"/>
                    <a:gd name="T50" fmla="*/ 204 w 260"/>
                    <a:gd name="T51" fmla="*/ 600 h 628"/>
                    <a:gd name="T52" fmla="*/ 204 w 260"/>
                    <a:gd name="T53" fmla="*/ 628 h 628"/>
                    <a:gd name="T54" fmla="*/ 204 w 260"/>
                    <a:gd name="T55" fmla="*/ 628 h 628"/>
                    <a:gd name="T56" fmla="*/ 178 w 260"/>
                    <a:gd name="T57" fmla="*/ 538 h 628"/>
                    <a:gd name="T58" fmla="*/ 118 w 260"/>
                    <a:gd name="T59" fmla="*/ 336 h 628"/>
                    <a:gd name="T60" fmla="*/ 82 w 260"/>
                    <a:gd name="T61" fmla="*/ 224 h 628"/>
                    <a:gd name="T62" fmla="*/ 50 w 260"/>
                    <a:gd name="T63" fmla="*/ 124 h 628"/>
                    <a:gd name="T64" fmla="*/ 20 w 260"/>
                    <a:gd name="T65" fmla="*/ 44 h 628"/>
                    <a:gd name="T66" fmla="*/ 10 w 260"/>
                    <a:gd name="T67" fmla="*/ 16 h 628"/>
                    <a:gd name="T68" fmla="*/ 0 w 260"/>
                    <a:gd name="T69" fmla="*/ 0 h 6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260" h="628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14" y="12"/>
                      </a:lnTo>
                      <a:lnTo>
                        <a:pt x="48" y="40"/>
                      </a:lnTo>
                      <a:lnTo>
                        <a:pt x="70" y="58"/>
                      </a:lnTo>
                      <a:lnTo>
                        <a:pt x="94" y="76"/>
                      </a:lnTo>
                      <a:lnTo>
                        <a:pt x="120" y="92"/>
                      </a:lnTo>
                      <a:lnTo>
                        <a:pt x="146" y="106"/>
                      </a:lnTo>
                      <a:lnTo>
                        <a:pt x="146" y="106"/>
                      </a:lnTo>
                      <a:lnTo>
                        <a:pt x="136" y="142"/>
                      </a:lnTo>
                      <a:lnTo>
                        <a:pt x="124" y="174"/>
                      </a:lnTo>
                      <a:lnTo>
                        <a:pt x="118" y="190"/>
                      </a:lnTo>
                      <a:lnTo>
                        <a:pt x="110" y="204"/>
                      </a:lnTo>
                      <a:lnTo>
                        <a:pt x="110" y="204"/>
                      </a:lnTo>
                      <a:lnTo>
                        <a:pt x="168" y="246"/>
                      </a:lnTo>
                      <a:lnTo>
                        <a:pt x="218" y="282"/>
                      </a:lnTo>
                      <a:lnTo>
                        <a:pt x="242" y="302"/>
                      </a:lnTo>
                      <a:lnTo>
                        <a:pt x="260" y="318"/>
                      </a:lnTo>
                      <a:lnTo>
                        <a:pt x="260" y="318"/>
                      </a:lnTo>
                      <a:lnTo>
                        <a:pt x="252" y="346"/>
                      </a:lnTo>
                      <a:lnTo>
                        <a:pt x="242" y="378"/>
                      </a:lnTo>
                      <a:lnTo>
                        <a:pt x="232" y="418"/>
                      </a:lnTo>
                      <a:lnTo>
                        <a:pt x="222" y="464"/>
                      </a:lnTo>
                      <a:lnTo>
                        <a:pt x="214" y="516"/>
                      </a:lnTo>
                      <a:lnTo>
                        <a:pt x="206" y="572"/>
                      </a:lnTo>
                      <a:lnTo>
                        <a:pt x="204" y="600"/>
                      </a:lnTo>
                      <a:lnTo>
                        <a:pt x="204" y="628"/>
                      </a:lnTo>
                      <a:lnTo>
                        <a:pt x="204" y="628"/>
                      </a:lnTo>
                      <a:lnTo>
                        <a:pt x="178" y="538"/>
                      </a:lnTo>
                      <a:lnTo>
                        <a:pt x="118" y="336"/>
                      </a:lnTo>
                      <a:lnTo>
                        <a:pt x="82" y="224"/>
                      </a:lnTo>
                      <a:lnTo>
                        <a:pt x="50" y="124"/>
                      </a:lnTo>
                      <a:lnTo>
                        <a:pt x="20" y="44"/>
                      </a:lnTo>
                      <a:lnTo>
                        <a:pt x="10" y="1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scene3d>
                  <a:camera prst="orthographicFront"/>
                  <a:lightRig rig="threePt" dir="t"/>
                </a:scene3d>
                <a:sp3d/>
                <a:extLst/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AU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Montserrat Light"/>
                  </a:endParaRPr>
                </a:p>
              </p:txBody>
            </p:sp>
            <p:sp>
              <p:nvSpPr>
                <p:cNvPr id="237" name="Freeform 60"/>
                <p:cNvSpPr>
                  <a:spLocks/>
                </p:cNvSpPr>
                <p:nvPr/>
              </p:nvSpPr>
              <p:spPr bwMode="auto">
                <a:xfrm>
                  <a:off x="4236735" y="2704850"/>
                  <a:ext cx="299002" cy="722204"/>
                </a:xfrm>
                <a:custGeom>
                  <a:avLst/>
                  <a:gdLst>
                    <a:gd name="T0" fmla="*/ 0 w 260"/>
                    <a:gd name="T1" fmla="*/ 0 h 628"/>
                    <a:gd name="T2" fmla="*/ 0 w 260"/>
                    <a:gd name="T3" fmla="*/ 0 h 628"/>
                    <a:gd name="T4" fmla="*/ 14 w 260"/>
                    <a:gd name="T5" fmla="*/ 12 h 628"/>
                    <a:gd name="T6" fmla="*/ 48 w 260"/>
                    <a:gd name="T7" fmla="*/ 40 h 628"/>
                    <a:gd name="T8" fmla="*/ 70 w 260"/>
                    <a:gd name="T9" fmla="*/ 58 h 628"/>
                    <a:gd name="T10" fmla="*/ 94 w 260"/>
                    <a:gd name="T11" fmla="*/ 76 h 628"/>
                    <a:gd name="T12" fmla="*/ 120 w 260"/>
                    <a:gd name="T13" fmla="*/ 92 h 628"/>
                    <a:gd name="T14" fmla="*/ 146 w 260"/>
                    <a:gd name="T15" fmla="*/ 106 h 628"/>
                    <a:gd name="T16" fmla="*/ 146 w 260"/>
                    <a:gd name="T17" fmla="*/ 106 h 628"/>
                    <a:gd name="T18" fmla="*/ 136 w 260"/>
                    <a:gd name="T19" fmla="*/ 142 h 628"/>
                    <a:gd name="T20" fmla="*/ 124 w 260"/>
                    <a:gd name="T21" fmla="*/ 174 h 628"/>
                    <a:gd name="T22" fmla="*/ 118 w 260"/>
                    <a:gd name="T23" fmla="*/ 190 h 628"/>
                    <a:gd name="T24" fmla="*/ 110 w 260"/>
                    <a:gd name="T25" fmla="*/ 204 h 628"/>
                    <a:gd name="T26" fmla="*/ 110 w 260"/>
                    <a:gd name="T27" fmla="*/ 204 h 628"/>
                    <a:gd name="T28" fmla="*/ 168 w 260"/>
                    <a:gd name="T29" fmla="*/ 246 h 628"/>
                    <a:gd name="T30" fmla="*/ 218 w 260"/>
                    <a:gd name="T31" fmla="*/ 282 h 628"/>
                    <a:gd name="T32" fmla="*/ 242 w 260"/>
                    <a:gd name="T33" fmla="*/ 302 h 628"/>
                    <a:gd name="T34" fmla="*/ 260 w 260"/>
                    <a:gd name="T35" fmla="*/ 318 h 628"/>
                    <a:gd name="T36" fmla="*/ 260 w 260"/>
                    <a:gd name="T37" fmla="*/ 318 h 628"/>
                    <a:gd name="T38" fmla="*/ 252 w 260"/>
                    <a:gd name="T39" fmla="*/ 346 h 628"/>
                    <a:gd name="T40" fmla="*/ 242 w 260"/>
                    <a:gd name="T41" fmla="*/ 378 h 628"/>
                    <a:gd name="T42" fmla="*/ 232 w 260"/>
                    <a:gd name="T43" fmla="*/ 418 h 628"/>
                    <a:gd name="T44" fmla="*/ 222 w 260"/>
                    <a:gd name="T45" fmla="*/ 464 h 628"/>
                    <a:gd name="T46" fmla="*/ 214 w 260"/>
                    <a:gd name="T47" fmla="*/ 516 h 628"/>
                    <a:gd name="T48" fmla="*/ 206 w 260"/>
                    <a:gd name="T49" fmla="*/ 572 h 628"/>
                    <a:gd name="T50" fmla="*/ 204 w 260"/>
                    <a:gd name="T51" fmla="*/ 600 h 628"/>
                    <a:gd name="T52" fmla="*/ 204 w 260"/>
                    <a:gd name="T53" fmla="*/ 628 h 628"/>
                    <a:gd name="T54" fmla="*/ 204 w 260"/>
                    <a:gd name="T55" fmla="*/ 628 h 628"/>
                    <a:gd name="T56" fmla="*/ 178 w 260"/>
                    <a:gd name="T57" fmla="*/ 538 h 628"/>
                    <a:gd name="T58" fmla="*/ 118 w 260"/>
                    <a:gd name="T59" fmla="*/ 336 h 628"/>
                    <a:gd name="T60" fmla="*/ 82 w 260"/>
                    <a:gd name="T61" fmla="*/ 224 h 628"/>
                    <a:gd name="T62" fmla="*/ 50 w 260"/>
                    <a:gd name="T63" fmla="*/ 124 h 628"/>
                    <a:gd name="T64" fmla="*/ 20 w 260"/>
                    <a:gd name="T65" fmla="*/ 44 h 628"/>
                    <a:gd name="T66" fmla="*/ 10 w 260"/>
                    <a:gd name="T67" fmla="*/ 16 h 628"/>
                    <a:gd name="T68" fmla="*/ 0 w 260"/>
                    <a:gd name="T69" fmla="*/ 0 h 6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260" h="628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14" y="12"/>
                      </a:lnTo>
                      <a:lnTo>
                        <a:pt x="48" y="40"/>
                      </a:lnTo>
                      <a:lnTo>
                        <a:pt x="70" y="58"/>
                      </a:lnTo>
                      <a:lnTo>
                        <a:pt x="94" y="76"/>
                      </a:lnTo>
                      <a:lnTo>
                        <a:pt x="120" y="92"/>
                      </a:lnTo>
                      <a:lnTo>
                        <a:pt x="146" y="106"/>
                      </a:lnTo>
                      <a:lnTo>
                        <a:pt x="146" y="106"/>
                      </a:lnTo>
                      <a:lnTo>
                        <a:pt x="136" y="142"/>
                      </a:lnTo>
                      <a:lnTo>
                        <a:pt x="124" y="174"/>
                      </a:lnTo>
                      <a:lnTo>
                        <a:pt x="118" y="190"/>
                      </a:lnTo>
                      <a:lnTo>
                        <a:pt x="110" y="204"/>
                      </a:lnTo>
                      <a:lnTo>
                        <a:pt x="110" y="204"/>
                      </a:lnTo>
                      <a:lnTo>
                        <a:pt x="168" y="246"/>
                      </a:lnTo>
                      <a:lnTo>
                        <a:pt x="218" y="282"/>
                      </a:lnTo>
                      <a:lnTo>
                        <a:pt x="242" y="302"/>
                      </a:lnTo>
                      <a:lnTo>
                        <a:pt x="260" y="318"/>
                      </a:lnTo>
                      <a:lnTo>
                        <a:pt x="260" y="318"/>
                      </a:lnTo>
                      <a:lnTo>
                        <a:pt x="252" y="346"/>
                      </a:lnTo>
                      <a:lnTo>
                        <a:pt x="242" y="378"/>
                      </a:lnTo>
                      <a:lnTo>
                        <a:pt x="232" y="418"/>
                      </a:lnTo>
                      <a:lnTo>
                        <a:pt x="222" y="464"/>
                      </a:lnTo>
                      <a:lnTo>
                        <a:pt x="214" y="516"/>
                      </a:lnTo>
                      <a:lnTo>
                        <a:pt x="206" y="572"/>
                      </a:lnTo>
                      <a:lnTo>
                        <a:pt x="204" y="600"/>
                      </a:lnTo>
                      <a:lnTo>
                        <a:pt x="204" y="628"/>
                      </a:lnTo>
                      <a:lnTo>
                        <a:pt x="204" y="628"/>
                      </a:lnTo>
                      <a:lnTo>
                        <a:pt x="178" y="538"/>
                      </a:lnTo>
                      <a:lnTo>
                        <a:pt x="118" y="336"/>
                      </a:lnTo>
                      <a:lnTo>
                        <a:pt x="82" y="224"/>
                      </a:lnTo>
                      <a:lnTo>
                        <a:pt x="50" y="124"/>
                      </a:lnTo>
                      <a:lnTo>
                        <a:pt x="20" y="44"/>
                      </a:lnTo>
                      <a:lnTo>
                        <a:pt x="10" y="16"/>
                      </a:lnTo>
                      <a:lnTo>
                        <a:pt x="0" y="0"/>
                      </a:lnTo>
                    </a:path>
                  </a:pathLst>
                </a:custGeom>
                <a:grpFill/>
                <a:ln>
                  <a:noFill/>
                </a:ln>
                <a:scene3d>
                  <a:camera prst="orthographicFront"/>
                  <a:lightRig rig="threePt" dir="t"/>
                </a:scene3d>
                <a:sp3d/>
                <a:extLst/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AU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Montserrat Light"/>
                  </a:endParaRPr>
                </a:p>
              </p:txBody>
            </p:sp>
            <p:sp>
              <p:nvSpPr>
                <p:cNvPr id="238" name="Freeform 61"/>
                <p:cNvSpPr>
                  <a:spLocks/>
                </p:cNvSpPr>
                <p:nvPr/>
              </p:nvSpPr>
              <p:spPr bwMode="auto">
                <a:xfrm>
                  <a:off x="4480537" y="3454655"/>
                  <a:ext cx="197801" cy="492203"/>
                </a:xfrm>
                <a:custGeom>
                  <a:avLst/>
                  <a:gdLst>
                    <a:gd name="T0" fmla="*/ 0 w 172"/>
                    <a:gd name="T1" fmla="*/ 0 h 428"/>
                    <a:gd name="T2" fmla="*/ 0 w 172"/>
                    <a:gd name="T3" fmla="*/ 0 h 428"/>
                    <a:gd name="T4" fmla="*/ 24 w 172"/>
                    <a:gd name="T5" fmla="*/ 50 h 428"/>
                    <a:gd name="T6" fmla="*/ 78 w 172"/>
                    <a:gd name="T7" fmla="*/ 168 h 428"/>
                    <a:gd name="T8" fmla="*/ 108 w 172"/>
                    <a:gd name="T9" fmla="*/ 240 h 428"/>
                    <a:gd name="T10" fmla="*/ 136 w 172"/>
                    <a:gd name="T11" fmla="*/ 310 h 428"/>
                    <a:gd name="T12" fmla="*/ 158 w 172"/>
                    <a:gd name="T13" fmla="*/ 374 h 428"/>
                    <a:gd name="T14" fmla="*/ 166 w 172"/>
                    <a:gd name="T15" fmla="*/ 402 h 428"/>
                    <a:gd name="T16" fmla="*/ 172 w 172"/>
                    <a:gd name="T17" fmla="*/ 428 h 428"/>
                    <a:gd name="T18" fmla="*/ 172 w 172"/>
                    <a:gd name="T19" fmla="*/ 428 h 428"/>
                    <a:gd name="T20" fmla="*/ 94 w 172"/>
                    <a:gd name="T21" fmla="*/ 240 h 428"/>
                    <a:gd name="T22" fmla="*/ 34 w 172"/>
                    <a:gd name="T23" fmla="*/ 96 h 428"/>
                    <a:gd name="T24" fmla="*/ 12 w 172"/>
                    <a:gd name="T25" fmla="*/ 38 h 428"/>
                    <a:gd name="T26" fmla="*/ 0 w 172"/>
                    <a:gd name="T27" fmla="*/ 0 h 4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72" h="428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4" y="50"/>
                      </a:lnTo>
                      <a:lnTo>
                        <a:pt x="78" y="168"/>
                      </a:lnTo>
                      <a:lnTo>
                        <a:pt x="108" y="240"/>
                      </a:lnTo>
                      <a:lnTo>
                        <a:pt x="136" y="310"/>
                      </a:lnTo>
                      <a:lnTo>
                        <a:pt x="158" y="374"/>
                      </a:lnTo>
                      <a:lnTo>
                        <a:pt x="166" y="402"/>
                      </a:lnTo>
                      <a:lnTo>
                        <a:pt x="172" y="428"/>
                      </a:lnTo>
                      <a:lnTo>
                        <a:pt x="172" y="428"/>
                      </a:lnTo>
                      <a:lnTo>
                        <a:pt x="94" y="240"/>
                      </a:lnTo>
                      <a:lnTo>
                        <a:pt x="34" y="96"/>
                      </a:lnTo>
                      <a:lnTo>
                        <a:pt x="12" y="3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scene3d>
                  <a:camera prst="orthographicFront"/>
                  <a:lightRig rig="threePt" dir="t"/>
                </a:scene3d>
                <a:sp3d/>
                <a:extLst/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AU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Montserrat Light"/>
                  </a:endParaRPr>
                </a:p>
              </p:txBody>
            </p:sp>
            <p:sp>
              <p:nvSpPr>
                <p:cNvPr id="239" name="Freeform 62"/>
                <p:cNvSpPr>
                  <a:spLocks/>
                </p:cNvSpPr>
                <p:nvPr/>
              </p:nvSpPr>
              <p:spPr bwMode="auto">
                <a:xfrm>
                  <a:off x="4480537" y="3454655"/>
                  <a:ext cx="197801" cy="492203"/>
                </a:xfrm>
                <a:custGeom>
                  <a:avLst/>
                  <a:gdLst>
                    <a:gd name="T0" fmla="*/ 0 w 172"/>
                    <a:gd name="T1" fmla="*/ 0 h 428"/>
                    <a:gd name="T2" fmla="*/ 0 w 172"/>
                    <a:gd name="T3" fmla="*/ 0 h 428"/>
                    <a:gd name="T4" fmla="*/ 24 w 172"/>
                    <a:gd name="T5" fmla="*/ 50 h 428"/>
                    <a:gd name="T6" fmla="*/ 78 w 172"/>
                    <a:gd name="T7" fmla="*/ 168 h 428"/>
                    <a:gd name="T8" fmla="*/ 108 w 172"/>
                    <a:gd name="T9" fmla="*/ 240 h 428"/>
                    <a:gd name="T10" fmla="*/ 136 w 172"/>
                    <a:gd name="T11" fmla="*/ 310 h 428"/>
                    <a:gd name="T12" fmla="*/ 158 w 172"/>
                    <a:gd name="T13" fmla="*/ 374 h 428"/>
                    <a:gd name="T14" fmla="*/ 166 w 172"/>
                    <a:gd name="T15" fmla="*/ 402 h 428"/>
                    <a:gd name="T16" fmla="*/ 172 w 172"/>
                    <a:gd name="T17" fmla="*/ 428 h 428"/>
                    <a:gd name="T18" fmla="*/ 172 w 172"/>
                    <a:gd name="T19" fmla="*/ 428 h 428"/>
                    <a:gd name="T20" fmla="*/ 94 w 172"/>
                    <a:gd name="T21" fmla="*/ 240 h 428"/>
                    <a:gd name="T22" fmla="*/ 34 w 172"/>
                    <a:gd name="T23" fmla="*/ 96 h 428"/>
                    <a:gd name="T24" fmla="*/ 12 w 172"/>
                    <a:gd name="T25" fmla="*/ 38 h 428"/>
                    <a:gd name="T26" fmla="*/ 0 w 172"/>
                    <a:gd name="T27" fmla="*/ 0 h 4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72" h="428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4" y="50"/>
                      </a:lnTo>
                      <a:lnTo>
                        <a:pt x="78" y="168"/>
                      </a:lnTo>
                      <a:lnTo>
                        <a:pt x="108" y="240"/>
                      </a:lnTo>
                      <a:lnTo>
                        <a:pt x="136" y="310"/>
                      </a:lnTo>
                      <a:lnTo>
                        <a:pt x="158" y="374"/>
                      </a:lnTo>
                      <a:lnTo>
                        <a:pt x="166" y="402"/>
                      </a:lnTo>
                      <a:lnTo>
                        <a:pt x="172" y="428"/>
                      </a:lnTo>
                      <a:lnTo>
                        <a:pt x="172" y="428"/>
                      </a:lnTo>
                      <a:lnTo>
                        <a:pt x="94" y="240"/>
                      </a:lnTo>
                      <a:lnTo>
                        <a:pt x="34" y="96"/>
                      </a:lnTo>
                      <a:lnTo>
                        <a:pt x="12" y="38"/>
                      </a:lnTo>
                      <a:lnTo>
                        <a:pt x="0" y="0"/>
                      </a:lnTo>
                    </a:path>
                  </a:pathLst>
                </a:custGeom>
                <a:grpFill/>
                <a:ln>
                  <a:noFill/>
                </a:ln>
                <a:scene3d>
                  <a:camera prst="orthographicFront"/>
                  <a:lightRig rig="threePt" dir="t"/>
                </a:scene3d>
                <a:sp3d/>
                <a:extLst/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AU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Montserrat Light"/>
                  </a:endParaRPr>
                </a:p>
              </p:txBody>
            </p:sp>
            <p:sp>
              <p:nvSpPr>
                <p:cNvPr id="240" name="Freeform 63"/>
                <p:cNvSpPr>
                  <a:spLocks/>
                </p:cNvSpPr>
                <p:nvPr/>
              </p:nvSpPr>
              <p:spPr bwMode="auto">
                <a:xfrm>
                  <a:off x="4519637" y="3806557"/>
                  <a:ext cx="59800" cy="66700"/>
                </a:xfrm>
                <a:custGeom>
                  <a:avLst/>
                  <a:gdLst>
                    <a:gd name="T0" fmla="*/ 50 w 52"/>
                    <a:gd name="T1" fmla="*/ 18 h 58"/>
                    <a:gd name="T2" fmla="*/ 50 w 52"/>
                    <a:gd name="T3" fmla="*/ 18 h 58"/>
                    <a:gd name="T4" fmla="*/ 52 w 52"/>
                    <a:gd name="T5" fmla="*/ 30 h 58"/>
                    <a:gd name="T6" fmla="*/ 52 w 52"/>
                    <a:gd name="T7" fmla="*/ 40 h 58"/>
                    <a:gd name="T8" fmla="*/ 46 w 52"/>
                    <a:gd name="T9" fmla="*/ 50 h 58"/>
                    <a:gd name="T10" fmla="*/ 38 w 52"/>
                    <a:gd name="T11" fmla="*/ 56 h 58"/>
                    <a:gd name="T12" fmla="*/ 38 w 52"/>
                    <a:gd name="T13" fmla="*/ 56 h 58"/>
                    <a:gd name="T14" fmla="*/ 26 w 52"/>
                    <a:gd name="T15" fmla="*/ 58 h 58"/>
                    <a:gd name="T16" fmla="*/ 16 w 52"/>
                    <a:gd name="T17" fmla="*/ 54 h 58"/>
                    <a:gd name="T18" fmla="*/ 8 w 52"/>
                    <a:gd name="T19" fmla="*/ 48 h 58"/>
                    <a:gd name="T20" fmla="*/ 2 w 52"/>
                    <a:gd name="T21" fmla="*/ 38 h 58"/>
                    <a:gd name="T22" fmla="*/ 2 w 52"/>
                    <a:gd name="T23" fmla="*/ 38 h 58"/>
                    <a:gd name="T24" fmla="*/ 0 w 52"/>
                    <a:gd name="T25" fmla="*/ 26 h 58"/>
                    <a:gd name="T26" fmla="*/ 0 w 52"/>
                    <a:gd name="T27" fmla="*/ 16 h 58"/>
                    <a:gd name="T28" fmla="*/ 6 w 52"/>
                    <a:gd name="T29" fmla="*/ 6 h 58"/>
                    <a:gd name="T30" fmla="*/ 14 w 52"/>
                    <a:gd name="T31" fmla="*/ 0 h 58"/>
                    <a:gd name="T32" fmla="*/ 14 w 52"/>
                    <a:gd name="T33" fmla="*/ 0 h 58"/>
                    <a:gd name="T34" fmla="*/ 26 w 52"/>
                    <a:gd name="T35" fmla="*/ 0 h 58"/>
                    <a:gd name="T36" fmla="*/ 36 w 52"/>
                    <a:gd name="T37" fmla="*/ 2 h 58"/>
                    <a:gd name="T38" fmla="*/ 44 w 52"/>
                    <a:gd name="T39" fmla="*/ 8 h 58"/>
                    <a:gd name="T40" fmla="*/ 50 w 52"/>
                    <a:gd name="T41" fmla="*/ 18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52" h="58">
                      <a:moveTo>
                        <a:pt x="50" y="18"/>
                      </a:moveTo>
                      <a:lnTo>
                        <a:pt x="50" y="18"/>
                      </a:lnTo>
                      <a:lnTo>
                        <a:pt x="52" y="30"/>
                      </a:lnTo>
                      <a:lnTo>
                        <a:pt x="52" y="40"/>
                      </a:lnTo>
                      <a:lnTo>
                        <a:pt x="46" y="50"/>
                      </a:lnTo>
                      <a:lnTo>
                        <a:pt x="38" y="56"/>
                      </a:lnTo>
                      <a:lnTo>
                        <a:pt x="38" y="56"/>
                      </a:lnTo>
                      <a:lnTo>
                        <a:pt x="26" y="58"/>
                      </a:lnTo>
                      <a:lnTo>
                        <a:pt x="16" y="54"/>
                      </a:lnTo>
                      <a:lnTo>
                        <a:pt x="8" y="48"/>
                      </a:lnTo>
                      <a:lnTo>
                        <a:pt x="2" y="38"/>
                      </a:lnTo>
                      <a:lnTo>
                        <a:pt x="2" y="38"/>
                      </a:lnTo>
                      <a:lnTo>
                        <a:pt x="0" y="26"/>
                      </a:lnTo>
                      <a:lnTo>
                        <a:pt x="0" y="16"/>
                      </a:lnTo>
                      <a:lnTo>
                        <a:pt x="6" y="6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26" y="0"/>
                      </a:lnTo>
                      <a:lnTo>
                        <a:pt x="36" y="2"/>
                      </a:lnTo>
                      <a:lnTo>
                        <a:pt x="44" y="8"/>
                      </a:lnTo>
                      <a:lnTo>
                        <a:pt x="50" y="1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scene3d>
                  <a:camera prst="orthographicFront"/>
                  <a:lightRig rig="threePt" dir="t"/>
                </a:scene3d>
                <a:sp3d/>
                <a:extLst/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AU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Montserrat Light"/>
                  </a:endParaRPr>
                </a:p>
              </p:txBody>
            </p:sp>
            <p:sp>
              <p:nvSpPr>
                <p:cNvPr id="241" name="Freeform 64"/>
                <p:cNvSpPr>
                  <a:spLocks/>
                </p:cNvSpPr>
                <p:nvPr/>
              </p:nvSpPr>
              <p:spPr bwMode="auto">
                <a:xfrm>
                  <a:off x="4519637" y="3806557"/>
                  <a:ext cx="59800" cy="66700"/>
                </a:xfrm>
                <a:custGeom>
                  <a:avLst/>
                  <a:gdLst>
                    <a:gd name="T0" fmla="*/ 50 w 52"/>
                    <a:gd name="T1" fmla="*/ 18 h 58"/>
                    <a:gd name="T2" fmla="*/ 50 w 52"/>
                    <a:gd name="T3" fmla="*/ 18 h 58"/>
                    <a:gd name="T4" fmla="*/ 52 w 52"/>
                    <a:gd name="T5" fmla="*/ 30 h 58"/>
                    <a:gd name="T6" fmla="*/ 52 w 52"/>
                    <a:gd name="T7" fmla="*/ 40 h 58"/>
                    <a:gd name="T8" fmla="*/ 46 w 52"/>
                    <a:gd name="T9" fmla="*/ 50 h 58"/>
                    <a:gd name="T10" fmla="*/ 38 w 52"/>
                    <a:gd name="T11" fmla="*/ 56 h 58"/>
                    <a:gd name="T12" fmla="*/ 38 w 52"/>
                    <a:gd name="T13" fmla="*/ 56 h 58"/>
                    <a:gd name="T14" fmla="*/ 26 w 52"/>
                    <a:gd name="T15" fmla="*/ 58 h 58"/>
                    <a:gd name="T16" fmla="*/ 16 w 52"/>
                    <a:gd name="T17" fmla="*/ 54 h 58"/>
                    <a:gd name="T18" fmla="*/ 8 w 52"/>
                    <a:gd name="T19" fmla="*/ 48 h 58"/>
                    <a:gd name="T20" fmla="*/ 2 w 52"/>
                    <a:gd name="T21" fmla="*/ 38 h 58"/>
                    <a:gd name="T22" fmla="*/ 2 w 52"/>
                    <a:gd name="T23" fmla="*/ 38 h 58"/>
                    <a:gd name="T24" fmla="*/ 0 w 52"/>
                    <a:gd name="T25" fmla="*/ 26 h 58"/>
                    <a:gd name="T26" fmla="*/ 0 w 52"/>
                    <a:gd name="T27" fmla="*/ 16 h 58"/>
                    <a:gd name="T28" fmla="*/ 6 w 52"/>
                    <a:gd name="T29" fmla="*/ 6 h 58"/>
                    <a:gd name="T30" fmla="*/ 14 w 52"/>
                    <a:gd name="T31" fmla="*/ 0 h 58"/>
                    <a:gd name="T32" fmla="*/ 14 w 52"/>
                    <a:gd name="T33" fmla="*/ 0 h 58"/>
                    <a:gd name="T34" fmla="*/ 26 w 52"/>
                    <a:gd name="T35" fmla="*/ 0 h 58"/>
                    <a:gd name="T36" fmla="*/ 36 w 52"/>
                    <a:gd name="T37" fmla="*/ 2 h 58"/>
                    <a:gd name="T38" fmla="*/ 44 w 52"/>
                    <a:gd name="T39" fmla="*/ 8 h 58"/>
                    <a:gd name="T40" fmla="*/ 50 w 52"/>
                    <a:gd name="T41" fmla="*/ 18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52" h="58">
                      <a:moveTo>
                        <a:pt x="50" y="18"/>
                      </a:moveTo>
                      <a:lnTo>
                        <a:pt x="50" y="18"/>
                      </a:lnTo>
                      <a:lnTo>
                        <a:pt x="52" y="30"/>
                      </a:lnTo>
                      <a:lnTo>
                        <a:pt x="52" y="40"/>
                      </a:lnTo>
                      <a:lnTo>
                        <a:pt x="46" y="50"/>
                      </a:lnTo>
                      <a:lnTo>
                        <a:pt x="38" y="56"/>
                      </a:lnTo>
                      <a:lnTo>
                        <a:pt x="38" y="56"/>
                      </a:lnTo>
                      <a:lnTo>
                        <a:pt x="26" y="58"/>
                      </a:lnTo>
                      <a:lnTo>
                        <a:pt x="16" y="54"/>
                      </a:lnTo>
                      <a:lnTo>
                        <a:pt x="8" y="48"/>
                      </a:lnTo>
                      <a:lnTo>
                        <a:pt x="2" y="38"/>
                      </a:lnTo>
                      <a:lnTo>
                        <a:pt x="2" y="38"/>
                      </a:lnTo>
                      <a:lnTo>
                        <a:pt x="0" y="26"/>
                      </a:lnTo>
                      <a:lnTo>
                        <a:pt x="0" y="16"/>
                      </a:lnTo>
                      <a:lnTo>
                        <a:pt x="6" y="6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26" y="0"/>
                      </a:lnTo>
                      <a:lnTo>
                        <a:pt x="36" y="2"/>
                      </a:lnTo>
                      <a:lnTo>
                        <a:pt x="44" y="8"/>
                      </a:lnTo>
                      <a:lnTo>
                        <a:pt x="50" y="18"/>
                      </a:lnTo>
                    </a:path>
                  </a:pathLst>
                </a:custGeom>
                <a:grpFill/>
                <a:ln>
                  <a:noFill/>
                </a:ln>
                <a:scene3d>
                  <a:camera prst="orthographicFront"/>
                  <a:lightRig rig="threePt" dir="t"/>
                </a:scene3d>
                <a:sp3d/>
                <a:extLst/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AU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Montserrat Light"/>
                  </a:endParaRPr>
                </a:p>
              </p:txBody>
            </p:sp>
            <p:sp>
              <p:nvSpPr>
                <p:cNvPr id="242" name="Freeform 65"/>
                <p:cNvSpPr>
                  <a:spLocks/>
                </p:cNvSpPr>
                <p:nvPr/>
              </p:nvSpPr>
              <p:spPr bwMode="auto">
                <a:xfrm>
                  <a:off x="4441436" y="3571956"/>
                  <a:ext cx="62100" cy="66700"/>
                </a:xfrm>
                <a:custGeom>
                  <a:avLst/>
                  <a:gdLst>
                    <a:gd name="T0" fmla="*/ 50 w 54"/>
                    <a:gd name="T1" fmla="*/ 18 h 58"/>
                    <a:gd name="T2" fmla="*/ 50 w 54"/>
                    <a:gd name="T3" fmla="*/ 18 h 58"/>
                    <a:gd name="T4" fmla="*/ 54 w 54"/>
                    <a:gd name="T5" fmla="*/ 30 h 58"/>
                    <a:gd name="T6" fmla="*/ 52 w 54"/>
                    <a:gd name="T7" fmla="*/ 40 h 58"/>
                    <a:gd name="T8" fmla="*/ 46 w 54"/>
                    <a:gd name="T9" fmla="*/ 50 h 58"/>
                    <a:gd name="T10" fmla="*/ 38 w 54"/>
                    <a:gd name="T11" fmla="*/ 56 h 58"/>
                    <a:gd name="T12" fmla="*/ 38 w 54"/>
                    <a:gd name="T13" fmla="*/ 56 h 58"/>
                    <a:gd name="T14" fmla="*/ 28 w 54"/>
                    <a:gd name="T15" fmla="*/ 58 h 58"/>
                    <a:gd name="T16" fmla="*/ 18 w 54"/>
                    <a:gd name="T17" fmla="*/ 56 h 58"/>
                    <a:gd name="T18" fmla="*/ 8 w 54"/>
                    <a:gd name="T19" fmla="*/ 48 h 58"/>
                    <a:gd name="T20" fmla="*/ 2 w 54"/>
                    <a:gd name="T21" fmla="*/ 38 h 58"/>
                    <a:gd name="T22" fmla="*/ 2 w 54"/>
                    <a:gd name="T23" fmla="*/ 38 h 58"/>
                    <a:gd name="T24" fmla="*/ 0 w 54"/>
                    <a:gd name="T25" fmla="*/ 28 h 58"/>
                    <a:gd name="T26" fmla="*/ 2 w 54"/>
                    <a:gd name="T27" fmla="*/ 16 h 58"/>
                    <a:gd name="T28" fmla="*/ 6 w 54"/>
                    <a:gd name="T29" fmla="*/ 8 h 58"/>
                    <a:gd name="T30" fmla="*/ 10 w 54"/>
                    <a:gd name="T31" fmla="*/ 4 h 58"/>
                    <a:gd name="T32" fmla="*/ 16 w 54"/>
                    <a:gd name="T33" fmla="*/ 2 h 58"/>
                    <a:gd name="T34" fmla="*/ 16 w 54"/>
                    <a:gd name="T35" fmla="*/ 2 h 58"/>
                    <a:gd name="T36" fmla="*/ 26 w 54"/>
                    <a:gd name="T37" fmla="*/ 0 h 58"/>
                    <a:gd name="T38" fmla="*/ 36 w 54"/>
                    <a:gd name="T39" fmla="*/ 2 h 58"/>
                    <a:gd name="T40" fmla="*/ 44 w 54"/>
                    <a:gd name="T41" fmla="*/ 8 h 58"/>
                    <a:gd name="T42" fmla="*/ 50 w 54"/>
                    <a:gd name="T43" fmla="*/ 18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54" h="58">
                      <a:moveTo>
                        <a:pt x="50" y="18"/>
                      </a:moveTo>
                      <a:lnTo>
                        <a:pt x="50" y="18"/>
                      </a:lnTo>
                      <a:lnTo>
                        <a:pt x="54" y="30"/>
                      </a:lnTo>
                      <a:lnTo>
                        <a:pt x="52" y="40"/>
                      </a:lnTo>
                      <a:lnTo>
                        <a:pt x="46" y="50"/>
                      </a:lnTo>
                      <a:lnTo>
                        <a:pt x="38" y="56"/>
                      </a:lnTo>
                      <a:lnTo>
                        <a:pt x="38" y="56"/>
                      </a:lnTo>
                      <a:lnTo>
                        <a:pt x="28" y="58"/>
                      </a:lnTo>
                      <a:lnTo>
                        <a:pt x="18" y="56"/>
                      </a:lnTo>
                      <a:lnTo>
                        <a:pt x="8" y="48"/>
                      </a:lnTo>
                      <a:lnTo>
                        <a:pt x="2" y="38"/>
                      </a:lnTo>
                      <a:lnTo>
                        <a:pt x="2" y="38"/>
                      </a:lnTo>
                      <a:lnTo>
                        <a:pt x="0" y="28"/>
                      </a:lnTo>
                      <a:lnTo>
                        <a:pt x="2" y="16"/>
                      </a:lnTo>
                      <a:lnTo>
                        <a:pt x="6" y="8"/>
                      </a:lnTo>
                      <a:lnTo>
                        <a:pt x="10" y="4"/>
                      </a:lnTo>
                      <a:lnTo>
                        <a:pt x="16" y="2"/>
                      </a:lnTo>
                      <a:lnTo>
                        <a:pt x="16" y="2"/>
                      </a:lnTo>
                      <a:lnTo>
                        <a:pt x="26" y="0"/>
                      </a:lnTo>
                      <a:lnTo>
                        <a:pt x="36" y="2"/>
                      </a:lnTo>
                      <a:lnTo>
                        <a:pt x="44" y="8"/>
                      </a:lnTo>
                      <a:lnTo>
                        <a:pt x="50" y="1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scene3d>
                  <a:camera prst="orthographicFront"/>
                  <a:lightRig rig="threePt" dir="t"/>
                </a:scene3d>
                <a:sp3d/>
                <a:extLst/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AU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Montserrat Light"/>
                  </a:endParaRPr>
                </a:p>
              </p:txBody>
            </p:sp>
            <p:sp>
              <p:nvSpPr>
                <p:cNvPr id="243" name="Freeform 66"/>
                <p:cNvSpPr>
                  <a:spLocks/>
                </p:cNvSpPr>
                <p:nvPr/>
              </p:nvSpPr>
              <p:spPr bwMode="auto">
                <a:xfrm>
                  <a:off x="4441436" y="3571956"/>
                  <a:ext cx="62100" cy="66700"/>
                </a:xfrm>
                <a:custGeom>
                  <a:avLst/>
                  <a:gdLst>
                    <a:gd name="T0" fmla="*/ 50 w 54"/>
                    <a:gd name="T1" fmla="*/ 18 h 58"/>
                    <a:gd name="T2" fmla="*/ 50 w 54"/>
                    <a:gd name="T3" fmla="*/ 18 h 58"/>
                    <a:gd name="T4" fmla="*/ 54 w 54"/>
                    <a:gd name="T5" fmla="*/ 30 h 58"/>
                    <a:gd name="T6" fmla="*/ 52 w 54"/>
                    <a:gd name="T7" fmla="*/ 40 h 58"/>
                    <a:gd name="T8" fmla="*/ 46 w 54"/>
                    <a:gd name="T9" fmla="*/ 50 h 58"/>
                    <a:gd name="T10" fmla="*/ 38 w 54"/>
                    <a:gd name="T11" fmla="*/ 56 h 58"/>
                    <a:gd name="T12" fmla="*/ 38 w 54"/>
                    <a:gd name="T13" fmla="*/ 56 h 58"/>
                    <a:gd name="T14" fmla="*/ 28 w 54"/>
                    <a:gd name="T15" fmla="*/ 58 h 58"/>
                    <a:gd name="T16" fmla="*/ 18 w 54"/>
                    <a:gd name="T17" fmla="*/ 56 h 58"/>
                    <a:gd name="T18" fmla="*/ 8 w 54"/>
                    <a:gd name="T19" fmla="*/ 48 h 58"/>
                    <a:gd name="T20" fmla="*/ 2 w 54"/>
                    <a:gd name="T21" fmla="*/ 38 h 58"/>
                    <a:gd name="T22" fmla="*/ 2 w 54"/>
                    <a:gd name="T23" fmla="*/ 38 h 58"/>
                    <a:gd name="T24" fmla="*/ 0 w 54"/>
                    <a:gd name="T25" fmla="*/ 28 h 58"/>
                    <a:gd name="T26" fmla="*/ 2 w 54"/>
                    <a:gd name="T27" fmla="*/ 16 h 58"/>
                    <a:gd name="T28" fmla="*/ 6 w 54"/>
                    <a:gd name="T29" fmla="*/ 8 h 58"/>
                    <a:gd name="T30" fmla="*/ 10 w 54"/>
                    <a:gd name="T31" fmla="*/ 4 h 58"/>
                    <a:gd name="T32" fmla="*/ 16 w 54"/>
                    <a:gd name="T33" fmla="*/ 2 h 58"/>
                    <a:gd name="T34" fmla="*/ 16 w 54"/>
                    <a:gd name="T35" fmla="*/ 2 h 58"/>
                    <a:gd name="T36" fmla="*/ 26 w 54"/>
                    <a:gd name="T37" fmla="*/ 0 h 58"/>
                    <a:gd name="T38" fmla="*/ 36 w 54"/>
                    <a:gd name="T39" fmla="*/ 2 h 58"/>
                    <a:gd name="T40" fmla="*/ 44 w 54"/>
                    <a:gd name="T41" fmla="*/ 8 h 58"/>
                    <a:gd name="T42" fmla="*/ 50 w 54"/>
                    <a:gd name="T43" fmla="*/ 18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54" h="58">
                      <a:moveTo>
                        <a:pt x="50" y="18"/>
                      </a:moveTo>
                      <a:lnTo>
                        <a:pt x="50" y="18"/>
                      </a:lnTo>
                      <a:lnTo>
                        <a:pt x="54" y="30"/>
                      </a:lnTo>
                      <a:lnTo>
                        <a:pt x="52" y="40"/>
                      </a:lnTo>
                      <a:lnTo>
                        <a:pt x="46" y="50"/>
                      </a:lnTo>
                      <a:lnTo>
                        <a:pt x="38" y="56"/>
                      </a:lnTo>
                      <a:lnTo>
                        <a:pt x="38" y="56"/>
                      </a:lnTo>
                      <a:lnTo>
                        <a:pt x="28" y="58"/>
                      </a:lnTo>
                      <a:lnTo>
                        <a:pt x="18" y="56"/>
                      </a:lnTo>
                      <a:lnTo>
                        <a:pt x="8" y="48"/>
                      </a:lnTo>
                      <a:lnTo>
                        <a:pt x="2" y="38"/>
                      </a:lnTo>
                      <a:lnTo>
                        <a:pt x="2" y="38"/>
                      </a:lnTo>
                      <a:lnTo>
                        <a:pt x="0" y="28"/>
                      </a:lnTo>
                      <a:lnTo>
                        <a:pt x="2" y="16"/>
                      </a:lnTo>
                      <a:lnTo>
                        <a:pt x="6" y="8"/>
                      </a:lnTo>
                      <a:lnTo>
                        <a:pt x="10" y="4"/>
                      </a:lnTo>
                      <a:lnTo>
                        <a:pt x="16" y="2"/>
                      </a:lnTo>
                      <a:lnTo>
                        <a:pt x="16" y="2"/>
                      </a:lnTo>
                      <a:lnTo>
                        <a:pt x="26" y="0"/>
                      </a:lnTo>
                      <a:lnTo>
                        <a:pt x="36" y="2"/>
                      </a:lnTo>
                      <a:lnTo>
                        <a:pt x="44" y="8"/>
                      </a:lnTo>
                      <a:lnTo>
                        <a:pt x="50" y="18"/>
                      </a:lnTo>
                    </a:path>
                  </a:pathLst>
                </a:custGeom>
                <a:grpFill/>
                <a:ln>
                  <a:noFill/>
                </a:ln>
                <a:scene3d>
                  <a:camera prst="orthographicFront"/>
                  <a:lightRig rig="threePt" dir="t"/>
                </a:scene3d>
                <a:sp3d/>
                <a:extLst/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AU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Montserrat Light"/>
                  </a:endParaRPr>
                </a:p>
              </p:txBody>
            </p:sp>
            <p:sp>
              <p:nvSpPr>
                <p:cNvPr id="244" name="Freeform 67"/>
                <p:cNvSpPr>
                  <a:spLocks/>
                </p:cNvSpPr>
                <p:nvPr/>
              </p:nvSpPr>
              <p:spPr bwMode="auto">
                <a:xfrm>
                  <a:off x="4142435" y="2670350"/>
                  <a:ext cx="112701" cy="179401"/>
                </a:xfrm>
                <a:custGeom>
                  <a:avLst/>
                  <a:gdLst>
                    <a:gd name="T0" fmla="*/ 0 w 98"/>
                    <a:gd name="T1" fmla="*/ 62 h 156"/>
                    <a:gd name="T2" fmla="*/ 90 w 98"/>
                    <a:gd name="T3" fmla="*/ 156 h 156"/>
                    <a:gd name="T4" fmla="*/ 90 w 98"/>
                    <a:gd name="T5" fmla="*/ 156 h 156"/>
                    <a:gd name="T6" fmla="*/ 96 w 98"/>
                    <a:gd name="T7" fmla="*/ 106 h 156"/>
                    <a:gd name="T8" fmla="*/ 98 w 98"/>
                    <a:gd name="T9" fmla="*/ 66 h 156"/>
                    <a:gd name="T10" fmla="*/ 98 w 98"/>
                    <a:gd name="T11" fmla="*/ 48 h 156"/>
                    <a:gd name="T12" fmla="*/ 96 w 98"/>
                    <a:gd name="T13" fmla="*/ 36 h 156"/>
                    <a:gd name="T14" fmla="*/ 50 w 98"/>
                    <a:gd name="T15" fmla="*/ 0 h 156"/>
                    <a:gd name="T16" fmla="*/ 0 w 98"/>
                    <a:gd name="T17" fmla="*/ 62 h 1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8" h="156">
                      <a:moveTo>
                        <a:pt x="0" y="62"/>
                      </a:moveTo>
                      <a:lnTo>
                        <a:pt x="90" y="156"/>
                      </a:lnTo>
                      <a:lnTo>
                        <a:pt x="90" y="156"/>
                      </a:lnTo>
                      <a:lnTo>
                        <a:pt x="96" y="106"/>
                      </a:lnTo>
                      <a:lnTo>
                        <a:pt x="98" y="66"/>
                      </a:lnTo>
                      <a:lnTo>
                        <a:pt x="98" y="48"/>
                      </a:lnTo>
                      <a:lnTo>
                        <a:pt x="96" y="36"/>
                      </a:lnTo>
                      <a:lnTo>
                        <a:pt x="50" y="0"/>
                      </a:lnTo>
                      <a:lnTo>
                        <a:pt x="0" y="6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scene3d>
                  <a:camera prst="orthographicFront"/>
                  <a:lightRig rig="threePt" dir="t"/>
                </a:scene3d>
                <a:sp3d/>
                <a:extLst/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AU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Montserrat Light"/>
                  </a:endParaRPr>
                </a:p>
              </p:txBody>
            </p:sp>
            <p:sp>
              <p:nvSpPr>
                <p:cNvPr id="245" name="Freeform 68"/>
                <p:cNvSpPr>
                  <a:spLocks/>
                </p:cNvSpPr>
                <p:nvPr/>
              </p:nvSpPr>
              <p:spPr bwMode="auto">
                <a:xfrm>
                  <a:off x="4236735" y="3965258"/>
                  <a:ext cx="692304" cy="200101"/>
                </a:xfrm>
                <a:custGeom>
                  <a:avLst/>
                  <a:gdLst>
                    <a:gd name="T0" fmla="*/ 0 w 602"/>
                    <a:gd name="T1" fmla="*/ 174 h 174"/>
                    <a:gd name="T2" fmla="*/ 0 w 602"/>
                    <a:gd name="T3" fmla="*/ 174 h 174"/>
                    <a:gd name="T4" fmla="*/ 30 w 602"/>
                    <a:gd name="T5" fmla="*/ 164 h 174"/>
                    <a:gd name="T6" fmla="*/ 110 w 602"/>
                    <a:gd name="T7" fmla="*/ 142 h 174"/>
                    <a:gd name="T8" fmla="*/ 166 w 602"/>
                    <a:gd name="T9" fmla="*/ 128 h 174"/>
                    <a:gd name="T10" fmla="*/ 230 w 602"/>
                    <a:gd name="T11" fmla="*/ 112 h 174"/>
                    <a:gd name="T12" fmla="*/ 300 w 602"/>
                    <a:gd name="T13" fmla="*/ 98 h 174"/>
                    <a:gd name="T14" fmla="*/ 376 w 602"/>
                    <a:gd name="T15" fmla="*/ 86 h 174"/>
                    <a:gd name="T16" fmla="*/ 388 w 602"/>
                    <a:gd name="T17" fmla="*/ 0 h 174"/>
                    <a:gd name="T18" fmla="*/ 388 w 602"/>
                    <a:gd name="T19" fmla="*/ 0 h 174"/>
                    <a:gd name="T20" fmla="*/ 422 w 602"/>
                    <a:gd name="T21" fmla="*/ 82 h 174"/>
                    <a:gd name="T22" fmla="*/ 422 w 602"/>
                    <a:gd name="T23" fmla="*/ 82 h 174"/>
                    <a:gd name="T24" fmla="*/ 498 w 602"/>
                    <a:gd name="T25" fmla="*/ 78 h 174"/>
                    <a:gd name="T26" fmla="*/ 558 w 602"/>
                    <a:gd name="T27" fmla="*/ 78 h 174"/>
                    <a:gd name="T28" fmla="*/ 602 w 602"/>
                    <a:gd name="T29" fmla="*/ 80 h 174"/>
                    <a:gd name="T30" fmla="*/ 602 w 602"/>
                    <a:gd name="T31" fmla="*/ 80 h 174"/>
                    <a:gd name="T32" fmla="*/ 516 w 602"/>
                    <a:gd name="T33" fmla="*/ 88 h 174"/>
                    <a:gd name="T34" fmla="*/ 452 w 602"/>
                    <a:gd name="T35" fmla="*/ 94 h 174"/>
                    <a:gd name="T36" fmla="*/ 414 w 602"/>
                    <a:gd name="T37" fmla="*/ 98 h 174"/>
                    <a:gd name="T38" fmla="*/ 400 w 602"/>
                    <a:gd name="T39" fmla="*/ 64 h 174"/>
                    <a:gd name="T40" fmla="*/ 400 w 602"/>
                    <a:gd name="T41" fmla="*/ 64 h 174"/>
                    <a:gd name="T42" fmla="*/ 394 w 602"/>
                    <a:gd name="T43" fmla="*/ 104 h 174"/>
                    <a:gd name="T44" fmla="*/ 394 w 602"/>
                    <a:gd name="T45" fmla="*/ 104 h 174"/>
                    <a:gd name="T46" fmla="*/ 380 w 602"/>
                    <a:gd name="T47" fmla="*/ 106 h 174"/>
                    <a:gd name="T48" fmla="*/ 342 w 602"/>
                    <a:gd name="T49" fmla="*/ 112 h 174"/>
                    <a:gd name="T50" fmla="*/ 228 w 602"/>
                    <a:gd name="T51" fmla="*/ 126 h 174"/>
                    <a:gd name="T52" fmla="*/ 162 w 602"/>
                    <a:gd name="T53" fmla="*/ 136 h 174"/>
                    <a:gd name="T54" fmla="*/ 98 w 602"/>
                    <a:gd name="T55" fmla="*/ 146 h 174"/>
                    <a:gd name="T56" fmla="*/ 42 w 602"/>
                    <a:gd name="T57" fmla="*/ 160 h 174"/>
                    <a:gd name="T58" fmla="*/ 20 w 602"/>
                    <a:gd name="T59" fmla="*/ 166 h 174"/>
                    <a:gd name="T60" fmla="*/ 0 w 602"/>
                    <a:gd name="T61" fmla="*/ 174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</a:cxnLst>
                  <a:rect l="0" t="0" r="r" b="b"/>
                  <a:pathLst>
                    <a:path w="602" h="174">
                      <a:moveTo>
                        <a:pt x="0" y="174"/>
                      </a:moveTo>
                      <a:lnTo>
                        <a:pt x="0" y="174"/>
                      </a:lnTo>
                      <a:lnTo>
                        <a:pt x="30" y="164"/>
                      </a:lnTo>
                      <a:lnTo>
                        <a:pt x="110" y="142"/>
                      </a:lnTo>
                      <a:lnTo>
                        <a:pt x="166" y="128"/>
                      </a:lnTo>
                      <a:lnTo>
                        <a:pt x="230" y="112"/>
                      </a:lnTo>
                      <a:lnTo>
                        <a:pt x="300" y="98"/>
                      </a:lnTo>
                      <a:lnTo>
                        <a:pt x="376" y="86"/>
                      </a:lnTo>
                      <a:lnTo>
                        <a:pt x="388" y="0"/>
                      </a:lnTo>
                      <a:lnTo>
                        <a:pt x="388" y="0"/>
                      </a:lnTo>
                      <a:lnTo>
                        <a:pt x="422" y="82"/>
                      </a:lnTo>
                      <a:lnTo>
                        <a:pt x="422" y="82"/>
                      </a:lnTo>
                      <a:lnTo>
                        <a:pt x="498" y="78"/>
                      </a:lnTo>
                      <a:lnTo>
                        <a:pt x="558" y="78"/>
                      </a:lnTo>
                      <a:lnTo>
                        <a:pt x="602" y="80"/>
                      </a:lnTo>
                      <a:lnTo>
                        <a:pt x="602" y="80"/>
                      </a:lnTo>
                      <a:lnTo>
                        <a:pt x="516" y="88"/>
                      </a:lnTo>
                      <a:lnTo>
                        <a:pt x="452" y="94"/>
                      </a:lnTo>
                      <a:lnTo>
                        <a:pt x="414" y="98"/>
                      </a:lnTo>
                      <a:lnTo>
                        <a:pt x="400" y="64"/>
                      </a:lnTo>
                      <a:lnTo>
                        <a:pt x="400" y="64"/>
                      </a:lnTo>
                      <a:lnTo>
                        <a:pt x="394" y="104"/>
                      </a:lnTo>
                      <a:lnTo>
                        <a:pt x="394" y="104"/>
                      </a:lnTo>
                      <a:lnTo>
                        <a:pt x="380" y="106"/>
                      </a:lnTo>
                      <a:lnTo>
                        <a:pt x="342" y="112"/>
                      </a:lnTo>
                      <a:lnTo>
                        <a:pt x="228" y="126"/>
                      </a:lnTo>
                      <a:lnTo>
                        <a:pt x="162" y="136"/>
                      </a:lnTo>
                      <a:lnTo>
                        <a:pt x="98" y="146"/>
                      </a:lnTo>
                      <a:lnTo>
                        <a:pt x="42" y="160"/>
                      </a:lnTo>
                      <a:lnTo>
                        <a:pt x="20" y="166"/>
                      </a:lnTo>
                      <a:lnTo>
                        <a:pt x="0" y="1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scene3d>
                  <a:camera prst="orthographicFront"/>
                  <a:lightRig rig="threePt" dir="t"/>
                </a:scene3d>
                <a:sp3d/>
                <a:extLst/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AU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Montserrat Light"/>
                  </a:endParaRPr>
                </a:p>
              </p:txBody>
            </p:sp>
            <p:sp>
              <p:nvSpPr>
                <p:cNvPr id="246" name="Freeform 69"/>
                <p:cNvSpPr>
                  <a:spLocks/>
                </p:cNvSpPr>
                <p:nvPr/>
              </p:nvSpPr>
              <p:spPr bwMode="auto">
                <a:xfrm>
                  <a:off x="4236735" y="3965258"/>
                  <a:ext cx="692304" cy="200101"/>
                </a:xfrm>
                <a:custGeom>
                  <a:avLst/>
                  <a:gdLst>
                    <a:gd name="T0" fmla="*/ 0 w 602"/>
                    <a:gd name="T1" fmla="*/ 174 h 174"/>
                    <a:gd name="T2" fmla="*/ 0 w 602"/>
                    <a:gd name="T3" fmla="*/ 174 h 174"/>
                    <a:gd name="T4" fmla="*/ 30 w 602"/>
                    <a:gd name="T5" fmla="*/ 164 h 174"/>
                    <a:gd name="T6" fmla="*/ 110 w 602"/>
                    <a:gd name="T7" fmla="*/ 142 h 174"/>
                    <a:gd name="T8" fmla="*/ 166 w 602"/>
                    <a:gd name="T9" fmla="*/ 128 h 174"/>
                    <a:gd name="T10" fmla="*/ 230 w 602"/>
                    <a:gd name="T11" fmla="*/ 112 h 174"/>
                    <a:gd name="T12" fmla="*/ 300 w 602"/>
                    <a:gd name="T13" fmla="*/ 98 h 174"/>
                    <a:gd name="T14" fmla="*/ 376 w 602"/>
                    <a:gd name="T15" fmla="*/ 86 h 174"/>
                    <a:gd name="T16" fmla="*/ 388 w 602"/>
                    <a:gd name="T17" fmla="*/ 0 h 174"/>
                    <a:gd name="T18" fmla="*/ 388 w 602"/>
                    <a:gd name="T19" fmla="*/ 0 h 174"/>
                    <a:gd name="T20" fmla="*/ 422 w 602"/>
                    <a:gd name="T21" fmla="*/ 82 h 174"/>
                    <a:gd name="T22" fmla="*/ 422 w 602"/>
                    <a:gd name="T23" fmla="*/ 82 h 174"/>
                    <a:gd name="T24" fmla="*/ 498 w 602"/>
                    <a:gd name="T25" fmla="*/ 78 h 174"/>
                    <a:gd name="T26" fmla="*/ 558 w 602"/>
                    <a:gd name="T27" fmla="*/ 78 h 174"/>
                    <a:gd name="T28" fmla="*/ 602 w 602"/>
                    <a:gd name="T29" fmla="*/ 80 h 174"/>
                    <a:gd name="T30" fmla="*/ 602 w 602"/>
                    <a:gd name="T31" fmla="*/ 80 h 174"/>
                    <a:gd name="T32" fmla="*/ 516 w 602"/>
                    <a:gd name="T33" fmla="*/ 88 h 174"/>
                    <a:gd name="T34" fmla="*/ 452 w 602"/>
                    <a:gd name="T35" fmla="*/ 94 h 174"/>
                    <a:gd name="T36" fmla="*/ 414 w 602"/>
                    <a:gd name="T37" fmla="*/ 98 h 174"/>
                    <a:gd name="T38" fmla="*/ 400 w 602"/>
                    <a:gd name="T39" fmla="*/ 64 h 174"/>
                    <a:gd name="T40" fmla="*/ 400 w 602"/>
                    <a:gd name="T41" fmla="*/ 64 h 174"/>
                    <a:gd name="T42" fmla="*/ 394 w 602"/>
                    <a:gd name="T43" fmla="*/ 104 h 174"/>
                    <a:gd name="T44" fmla="*/ 394 w 602"/>
                    <a:gd name="T45" fmla="*/ 104 h 174"/>
                    <a:gd name="T46" fmla="*/ 380 w 602"/>
                    <a:gd name="T47" fmla="*/ 106 h 174"/>
                    <a:gd name="T48" fmla="*/ 342 w 602"/>
                    <a:gd name="T49" fmla="*/ 112 h 174"/>
                    <a:gd name="T50" fmla="*/ 228 w 602"/>
                    <a:gd name="T51" fmla="*/ 126 h 174"/>
                    <a:gd name="T52" fmla="*/ 162 w 602"/>
                    <a:gd name="T53" fmla="*/ 136 h 174"/>
                    <a:gd name="T54" fmla="*/ 98 w 602"/>
                    <a:gd name="T55" fmla="*/ 146 h 174"/>
                    <a:gd name="T56" fmla="*/ 42 w 602"/>
                    <a:gd name="T57" fmla="*/ 160 h 174"/>
                    <a:gd name="T58" fmla="*/ 20 w 602"/>
                    <a:gd name="T59" fmla="*/ 166 h 174"/>
                    <a:gd name="T60" fmla="*/ 0 w 602"/>
                    <a:gd name="T61" fmla="*/ 174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</a:cxnLst>
                  <a:rect l="0" t="0" r="r" b="b"/>
                  <a:pathLst>
                    <a:path w="602" h="174">
                      <a:moveTo>
                        <a:pt x="0" y="174"/>
                      </a:moveTo>
                      <a:lnTo>
                        <a:pt x="0" y="174"/>
                      </a:lnTo>
                      <a:lnTo>
                        <a:pt x="30" y="164"/>
                      </a:lnTo>
                      <a:lnTo>
                        <a:pt x="110" y="142"/>
                      </a:lnTo>
                      <a:lnTo>
                        <a:pt x="166" y="128"/>
                      </a:lnTo>
                      <a:lnTo>
                        <a:pt x="230" y="112"/>
                      </a:lnTo>
                      <a:lnTo>
                        <a:pt x="300" y="98"/>
                      </a:lnTo>
                      <a:lnTo>
                        <a:pt x="376" y="86"/>
                      </a:lnTo>
                      <a:lnTo>
                        <a:pt x="388" y="0"/>
                      </a:lnTo>
                      <a:lnTo>
                        <a:pt x="388" y="0"/>
                      </a:lnTo>
                      <a:lnTo>
                        <a:pt x="422" y="82"/>
                      </a:lnTo>
                      <a:lnTo>
                        <a:pt x="422" y="82"/>
                      </a:lnTo>
                      <a:lnTo>
                        <a:pt x="498" y="78"/>
                      </a:lnTo>
                      <a:lnTo>
                        <a:pt x="558" y="78"/>
                      </a:lnTo>
                      <a:lnTo>
                        <a:pt x="602" y="80"/>
                      </a:lnTo>
                      <a:lnTo>
                        <a:pt x="602" y="80"/>
                      </a:lnTo>
                      <a:lnTo>
                        <a:pt x="516" y="88"/>
                      </a:lnTo>
                      <a:lnTo>
                        <a:pt x="452" y="94"/>
                      </a:lnTo>
                      <a:lnTo>
                        <a:pt x="414" y="98"/>
                      </a:lnTo>
                      <a:lnTo>
                        <a:pt x="400" y="64"/>
                      </a:lnTo>
                      <a:lnTo>
                        <a:pt x="400" y="64"/>
                      </a:lnTo>
                      <a:lnTo>
                        <a:pt x="394" y="104"/>
                      </a:lnTo>
                      <a:lnTo>
                        <a:pt x="394" y="104"/>
                      </a:lnTo>
                      <a:lnTo>
                        <a:pt x="380" y="106"/>
                      </a:lnTo>
                      <a:lnTo>
                        <a:pt x="342" y="112"/>
                      </a:lnTo>
                      <a:lnTo>
                        <a:pt x="228" y="126"/>
                      </a:lnTo>
                      <a:lnTo>
                        <a:pt x="162" y="136"/>
                      </a:lnTo>
                      <a:lnTo>
                        <a:pt x="98" y="146"/>
                      </a:lnTo>
                      <a:lnTo>
                        <a:pt x="42" y="160"/>
                      </a:lnTo>
                      <a:lnTo>
                        <a:pt x="20" y="166"/>
                      </a:lnTo>
                      <a:lnTo>
                        <a:pt x="0" y="174"/>
                      </a:lnTo>
                    </a:path>
                  </a:pathLst>
                </a:custGeom>
                <a:grpFill/>
                <a:ln>
                  <a:noFill/>
                </a:ln>
                <a:scene3d>
                  <a:camera prst="orthographicFront"/>
                  <a:lightRig rig="threePt" dir="t"/>
                </a:scene3d>
                <a:sp3d/>
                <a:extLst/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AU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Montserrat Light"/>
                  </a:endParaRPr>
                </a:p>
              </p:txBody>
            </p:sp>
            <p:grpSp>
              <p:nvGrpSpPr>
                <p:cNvPr id="247" name="Group 246"/>
                <p:cNvGrpSpPr/>
                <p:nvPr/>
              </p:nvGrpSpPr>
              <p:grpSpPr>
                <a:xfrm>
                  <a:off x="3864767" y="1838895"/>
                  <a:ext cx="186964" cy="182470"/>
                  <a:chOff x="3851729" y="1848868"/>
                  <a:chExt cx="186964" cy="182470"/>
                </a:xfrm>
                <a:grpFill/>
              </p:grpSpPr>
              <p:sp>
                <p:nvSpPr>
                  <p:cNvPr id="253" name="Freeform 252"/>
                  <p:cNvSpPr>
                    <a:spLocks/>
                  </p:cNvSpPr>
                  <p:nvPr/>
                </p:nvSpPr>
                <p:spPr bwMode="auto">
                  <a:xfrm rot="20537408">
                    <a:off x="3851729" y="1848868"/>
                    <a:ext cx="130861" cy="70738"/>
                  </a:xfrm>
                  <a:custGeom>
                    <a:avLst/>
                    <a:gdLst>
                      <a:gd name="T0" fmla="*/ 3 w 43"/>
                      <a:gd name="T1" fmla="*/ 20 h 20"/>
                      <a:gd name="T2" fmla="*/ 0 w 43"/>
                      <a:gd name="T3" fmla="*/ 12 h 20"/>
                      <a:gd name="T4" fmla="*/ 41 w 43"/>
                      <a:gd name="T5" fmla="*/ 0 h 20"/>
                      <a:gd name="T6" fmla="*/ 43 w 43"/>
                      <a:gd name="T7" fmla="*/ 8 h 20"/>
                      <a:gd name="T8" fmla="*/ 3 w 43"/>
                      <a:gd name="T9" fmla="*/ 20 h 2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3" h="20">
                        <a:moveTo>
                          <a:pt x="3" y="20"/>
                        </a:moveTo>
                        <a:lnTo>
                          <a:pt x="0" y="12"/>
                        </a:lnTo>
                        <a:lnTo>
                          <a:pt x="41" y="0"/>
                        </a:lnTo>
                        <a:lnTo>
                          <a:pt x="43" y="8"/>
                        </a:lnTo>
                        <a:lnTo>
                          <a:pt x="3" y="2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scene3d>
                    <a:camera prst="orthographicFront"/>
                    <a:lightRig rig="threePt" dir="t"/>
                  </a:scene3d>
                  <a:sp3d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Montserrat Light"/>
                    </a:endParaRPr>
                  </a:p>
                </p:txBody>
              </p:sp>
              <p:sp>
                <p:nvSpPr>
                  <p:cNvPr id="254" name="Freeform 253"/>
                  <p:cNvSpPr>
                    <a:spLocks/>
                  </p:cNvSpPr>
                  <p:nvPr/>
                </p:nvSpPr>
                <p:spPr bwMode="auto">
                  <a:xfrm rot="20537408">
                    <a:off x="3898703" y="1889862"/>
                    <a:ext cx="139990" cy="141476"/>
                  </a:xfrm>
                  <a:custGeom>
                    <a:avLst/>
                    <a:gdLst>
                      <a:gd name="T0" fmla="*/ 16 w 19"/>
                      <a:gd name="T1" fmla="*/ 0 h 17"/>
                      <a:gd name="T2" fmla="*/ 0 w 19"/>
                      <a:gd name="T3" fmla="*/ 5 h 17"/>
                      <a:gd name="T4" fmla="*/ 0 w 19"/>
                      <a:gd name="T5" fmla="*/ 7 h 17"/>
                      <a:gd name="T6" fmla="*/ 10 w 19"/>
                      <a:gd name="T7" fmla="*/ 17 h 17"/>
                      <a:gd name="T8" fmla="*/ 19 w 19"/>
                      <a:gd name="T9" fmla="*/ 7 h 17"/>
                      <a:gd name="T10" fmla="*/ 16 w 19"/>
                      <a:gd name="T11" fmla="*/ 0 h 1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19" h="17">
                        <a:moveTo>
                          <a:pt x="16" y="0"/>
                        </a:moveTo>
                        <a:cubicBezTo>
                          <a:pt x="0" y="5"/>
                          <a:pt x="0" y="5"/>
                          <a:pt x="0" y="5"/>
                        </a:cubicBezTo>
                        <a:cubicBezTo>
                          <a:pt x="0" y="6"/>
                          <a:pt x="0" y="6"/>
                          <a:pt x="0" y="7"/>
                        </a:cubicBezTo>
                        <a:cubicBezTo>
                          <a:pt x="0" y="13"/>
                          <a:pt x="4" y="17"/>
                          <a:pt x="10" y="17"/>
                        </a:cubicBezTo>
                        <a:cubicBezTo>
                          <a:pt x="15" y="17"/>
                          <a:pt x="19" y="13"/>
                          <a:pt x="19" y="7"/>
                        </a:cubicBezTo>
                        <a:cubicBezTo>
                          <a:pt x="19" y="4"/>
                          <a:pt x="18" y="1"/>
                          <a:pt x="16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scene3d>
                    <a:camera prst="orthographicFront"/>
                    <a:lightRig rig="threePt" dir="t"/>
                  </a:scene3d>
                  <a:sp3d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Montserrat Light"/>
                    </a:endParaRPr>
                  </a:p>
                </p:txBody>
              </p:sp>
              <p:sp>
                <p:nvSpPr>
                  <p:cNvPr id="255" name="Oval 254"/>
                  <p:cNvSpPr>
                    <a:spLocks noChangeArrowheads="1"/>
                  </p:cNvSpPr>
                  <p:nvPr/>
                </p:nvSpPr>
                <p:spPr bwMode="auto">
                  <a:xfrm rot="20537408">
                    <a:off x="3933641" y="1904473"/>
                    <a:ext cx="88255" cy="99033"/>
                  </a:xfrm>
                  <a:prstGeom prst="ellipse">
                    <a:avLst/>
                  </a:prstGeom>
                  <a:grpFill/>
                  <a:ln>
                    <a:noFill/>
                  </a:ln>
                  <a:scene3d>
                    <a:camera prst="orthographicFront"/>
                    <a:lightRig rig="threePt" dir="t"/>
                  </a:scene3d>
                  <a:sp3d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Montserrat Light"/>
                    </a:endParaRPr>
                  </a:p>
                </p:txBody>
              </p:sp>
              <p:sp>
                <p:nvSpPr>
                  <p:cNvPr id="256" name="Oval 255"/>
                  <p:cNvSpPr>
                    <a:spLocks noChangeArrowheads="1"/>
                  </p:cNvSpPr>
                  <p:nvPr/>
                </p:nvSpPr>
                <p:spPr bwMode="auto">
                  <a:xfrm rot="20537408">
                    <a:off x="3945959" y="1935373"/>
                    <a:ext cx="21304" cy="24759"/>
                  </a:xfrm>
                  <a:prstGeom prst="ellipse">
                    <a:avLst/>
                  </a:prstGeom>
                  <a:grpFill/>
                  <a:ln>
                    <a:noFill/>
                  </a:ln>
                  <a:scene3d>
                    <a:camera prst="orthographicFront"/>
                    <a:lightRig rig="threePt" dir="t"/>
                  </a:scene3d>
                  <a:sp3d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Montserrat Light"/>
                    </a:endParaRPr>
                  </a:p>
                </p:txBody>
              </p:sp>
            </p:grpSp>
            <p:grpSp>
              <p:nvGrpSpPr>
                <p:cNvPr id="248" name="Group 247"/>
                <p:cNvGrpSpPr/>
                <p:nvPr/>
              </p:nvGrpSpPr>
              <p:grpSpPr>
                <a:xfrm>
                  <a:off x="4182508" y="1779547"/>
                  <a:ext cx="127710" cy="177799"/>
                  <a:chOff x="4155636" y="1749710"/>
                  <a:chExt cx="143035" cy="199134"/>
                </a:xfrm>
                <a:grpFill/>
              </p:grpSpPr>
              <p:sp>
                <p:nvSpPr>
                  <p:cNvPr id="249" name="Freeform 248"/>
                  <p:cNvSpPr>
                    <a:spLocks/>
                  </p:cNvSpPr>
                  <p:nvPr/>
                </p:nvSpPr>
                <p:spPr bwMode="auto">
                  <a:xfrm rot="20537408">
                    <a:off x="4163887" y="1749710"/>
                    <a:ext cx="127816" cy="70738"/>
                  </a:xfrm>
                  <a:custGeom>
                    <a:avLst/>
                    <a:gdLst>
                      <a:gd name="T0" fmla="*/ 40 w 42"/>
                      <a:gd name="T1" fmla="*/ 20 h 20"/>
                      <a:gd name="T2" fmla="*/ 42 w 42"/>
                      <a:gd name="T3" fmla="*/ 12 h 20"/>
                      <a:gd name="T4" fmla="*/ 2 w 42"/>
                      <a:gd name="T5" fmla="*/ 0 h 20"/>
                      <a:gd name="T6" fmla="*/ 0 w 42"/>
                      <a:gd name="T7" fmla="*/ 8 h 20"/>
                      <a:gd name="T8" fmla="*/ 40 w 42"/>
                      <a:gd name="T9" fmla="*/ 20 h 2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2" h="20">
                        <a:moveTo>
                          <a:pt x="40" y="20"/>
                        </a:moveTo>
                        <a:lnTo>
                          <a:pt x="42" y="12"/>
                        </a:lnTo>
                        <a:lnTo>
                          <a:pt x="2" y="0"/>
                        </a:lnTo>
                        <a:lnTo>
                          <a:pt x="0" y="8"/>
                        </a:lnTo>
                        <a:lnTo>
                          <a:pt x="40" y="2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scene3d>
                    <a:camera prst="orthographicFront"/>
                    <a:lightRig rig="threePt" dir="t"/>
                  </a:scene3d>
                  <a:sp3d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Montserrat Light"/>
                    </a:endParaRPr>
                  </a:p>
                </p:txBody>
              </p:sp>
              <p:sp>
                <p:nvSpPr>
                  <p:cNvPr id="250" name="Freeform 249"/>
                  <p:cNvSpPr>
                    <a:spLocks/>
                  </p:cNvSpPr>
                  <p:nvPr/>
                </p:nvSpPr>
                <p:spPr bwMode="auto">
                  <a:xfrm rot="20537408">
                    <a:off x="4155636" y="1807368"/>
                    <a:ext cx="143035" cy="141476"/>
                  </a:xfrm>
                  <a:custGeom>
                    <a:avLst/>
                    <a:gdLst>
                      <a:gd name="T0" fmla="*/ 4 w 20"/>
                      <a:gd name="T1" fmla="*/ 0 h 17"/>
                      <a:gd name="T2" fmla="*/ 20 w 20"/>
                      <a:gd name="T3" fmla="*/ 5 h 17"/>
                      <a:gd name="T4" fmla="*/ 20 w 20"/>
                      <a:gd name="T5" fmla="*/ 7 h 17"/>
                      <a:gd name="T6" fmla="*/ 10 w 20"/>
                      <a:gd name="T7" fmla="*/ 17 h 17"/>
                      <a:gd name="T8" fmla="*/ 0 w 20"/>
                      <a:gd name="T9" fmla="*/ 7 h 17"/>
                      <a:gd name="T10" fmla="*/ 4 w 20"/>
                      <a:gd name="T11" fmla="*/ 0 h 1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20" h="17">
                        <a:moveTo>
                          <a:pt x="4" y="0"/>
                        </a:moveTo>
                        <a:cubicBezTo>
                          <a:pt x="20" y="5"/>
                          <a:pt x="20" y="5"/>
                          <a:pt x="20" y="5"/>
                        </a:cubicBezTo>
                        <a:cubicBezTo>
                          <a:pt x="20" y="6"/>
                          <a:pt x="20" y="6"/>
                          <a:pt x="20" y="7"/>
                        </a:cubicBezTo>
                        <a:cubicBezTo>
                          <a:pt x="20" y="13"/>
                          <a:pt x="16" y="17"/>
                          <a:pt x="10" y="17"/>
                        </a:cubicBezTo>
                        <a:cubicBezTo>
                          <a:pt x="5" y="17"/>
                          <a:pt x="0" y="13"/>
                          <a:pt x="0" y="7"/>
                        </a:cubicBezTo>
                        <a:cubicBezTo>
                          <a:pt x="0" y="4"/>
                          <a:pt x="2" y="1"/>
                          <a:pt x="4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scene3d>
                    <a:camera prst="orthographicFront"/>
                    <a:lightRig rig="threePt" dir="t"/>
                  </a:scene3d>
                  <a:sp3d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Montserrat Light"/>
                    </a:endParaRPr>
                  </a:p>
                </p:txBody>
              </p:sp>
              <p:sp>
                <p:nvSpPr>
                  <p:cNvPr id="251" name="Oval 250"/>
                  <p:cNvSpPr>
                    <a:spLocks noChangeArrowheads="1"/>
                  </p:cNvSpPr>
                  <p:nvPr/>
                </p:nvSpPr>
                <p:spPr bwMode="auto">
                  <a:xfrm rot="20537408">
                    <a:off x="4176224" y="1827533"/>
                    <a:ext cx="85211" cy="99033"/>
                  </a:xfrm>
                  <a:prstGeom prst="ellipse">
                    <a:avLst/>
                  </a:prstGeom>
                  <a:grpFill/>
                  <a:ln>
                    <a:noFill/>
                  </a:ln>
                  <a:scene3d>
                    <a:camera prst="orthographicFront"/>
                    <a:lightRig rig="threePt" dir="t"/>
                  </a:scene3d>
                  <a:sp3d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Montserrat Light"/>
                    </a:endParaRPr>
                  </a:p>
                </p:txBody>
              </p:sp>
              <p:sp>
                <p:nvSpPr>
                  <p:cNvPr id="252" name="Oval 251"/>
                  <p:cNvSpPr>
                    <a:spLocks noChangeArrowheads="1"/>
                  </p:cNvSpPr>
                  <p:nvPr/>
                </p:nvSpPr>
                <p:spPr bwMode="auto">
                  <a:xfrm rot="20537408">
                    <a:off x="4223256" y="1846862"/>
                    <a:ext cx="21304" cy="24759"/>
                  </a:xfrm>
                  <a:prstGeom prst="ellipse">
                    <a:avLst/>
                  </a:prstGeom>
                  <a:grpFill/>
                  <a:ln>
                    <a:noFill/>
                  </a:ln>
                  <a:scene3d>
                    <a:camera prst="orthographicFront"/>
                    <a:lightRig rig="threePt" dir="t"/>
                  </a:scene3d>
                  <a:sp3d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Montserrat Light"/>
                    </a:endParaRPr>
                  </a:p>
                </p:txBody>
              </p:sp>
            </p:grpSp>
          </p:grpSp>
          <p:sp>
            <p:nvSpPr>
              <p:cNvPr id="204" name="Freeform 191"/>
              <p:cNvSpPr>
                <a:spLocks/>
              </p:cNvSpPr>
              <p:nvPr/>
            </p:nvSpPr>
            <p:spPr bwMode="auto">
              <a:xfrm>
                <a:off x="5123454" y="2418658"/>
                <a:ext cx="3119634" cy="549271"/>
              </a:xfrm>
              <a:custGeom>
                <a:avLst/>
                <a:gdLst>
                  <a:gd name="T0" fmla="*/ 511 w 511"/>
                  <a:gd name="T1" fmla="*/ 111 h 170"/>
                  <a:gd name="T2" fmla="*/ 503 w 511"/>
                  <a:gd name="T3" fmla="*/ 90 h 170"/>
                  <a:gd name="T4" fmla="*/ 482 w 511"/>
                  <a:gd name="T5" fmla="*/ 63 h 170"/>
                  <a:gd name="T6" fmla="*/ 463 w 511"/>
                  <a:gd name="T7" fmla="*/ 49 h 170"/>
                  <a:gd name="T8" fmla="*/ 441 w 511"/>
                  <a:gd name="T9" fmla="*/ 36 h 170"/>
                  <a:gd name="T10" fmla="*/ 411 w 511"/>
                  <a:gd name="T11" fmla="*/ 24 h 170"/>
                  <a:gd name="T12" fmla="*/ 394 w 511"/>
                  <a:gd name="T13" fmla="*/ 22 h 170"/>
                  <a:gd name="T14" fmla="*/ 358 w 511"/>
                  <a:gd name="T15" fmla="*/ 23 h 170"/>
                  <a:gd name="T16" fmla="*/ 304 w 511"/>
                  <a:gd name="T17" fmla="*/ 34 h 170"/>
                  <a:gd name="T18" fmla="*/ 248 w 511"/>
                  <a:gd name="T19" fmla="*/ 46 h 170"/>
                  <a:gd name="T20" fmla="*/ 209 w 511"/>
                  <a:gd name="T21" fmla="*/ 47 h 170"/>
                  <a:gd name="T22" fmla="*/ 173 w 511"/>
                  <a:gd name="T23" fmla="*/ 40 h 170"/>
                  <a:gd name="T24" fmla="*/ 154 w 511"/>
                  <a:gd name="T25" fmla="*/ 30 h 170"/>
                  <a:gd name="T26" fmla="*/ 136 w 511"/>
                  <a:gd name="T27" fmla="*/ 17 h 170"/>
                  <a:gd name="T28" fmla="*/ 117 w 511"/>
                  <a:gd name="T29" fmla="*/ 0 h 170"/>
                  <a:gd name="T30" fmla="*/ 0 w 511"/>
                  <a:gd name="T31" fmla="*/ 15 h 170"/>
                  <a:gd name="T32" fmla="*/ 11 w 511"/>
                  <a:gd name="T33" fmla="*/ 71 h 170"/>
                  <a:gd name="T34" fmla="*/ 27 w 511"/>
                  <a:gd name="T35" fmla="*/ 131 h 170"/>
                  <a:gd name="T36" fmla="*/ 32 w 511"/>
                  <a:gd name="T37" fmla="*/ 141 h 170"/>
                  <a:gd name="T38" fmla="*/ 66 w 511"/>
                  <a:gd name="T39" fmla="*/ 156 h 170"/>
                  <a:gd name="T40" fmla="*/ 103 w 511"/>
                  <a:gd name="T41" fmla="*/ 166 h 170"/>
                  <a:gd name="T42" fmla="*/ 130 w 511"/>
                  <a:gd name="T43" fmla="*/ 170 h 170"/>
                  <a:gd name="T44" fmla="*/ 158 w 511"/>
                  <a:gd name="T45" fmla="*/ 168 h 170"/>
                  <a:gd name="T46" fmla="*/ 187 w 511"/>
                  <a:gd name="T47" fmla="*/ 159 h 170"/>
                  <a:gd name="T48" fmla="*/ 201 w 511"/>
                  <a:gd name="T49" fmla="*/ 152 h 170"/>
                  <a:gd name="T50" fmla="*/ 272 w 511"/>
                  <a:gd name="T51" fmla="*/ 108 h 170"/>
                  <a:gd name="T52" fmla="*/ 314 w 511"/>
                  <a:gd name="T53" fmla="*/ 87 h 170"/>
                  <a:gd name="T54" fmla="*/ 354 w 511"/>
                  <a:gd name="T55" fmla="*/ 73 h 170"/>
                  <a:gd name="T56" fmla="*/ 391 w 511"/>
                  <a:gd name="T57" fmla="*/ 67 h 170"/>
                  <a:gd name="T58" fmla="*/ 428 w 511"/>
                  <a:gd name="T59" fmla="*/ 71 h 170"/>
                  <a:gd name="T60" fmla="*/ 462 w 511"/>
                  <a:gd name="T61" fmla="*/ 87 h 170"/>
                  <a:gd name="T62" fmla="*/ 494 w 511"/>
                  <a:gd name="T63" fmla="*/ 115 h 170"/>
                  <a:gd name="T64" fmla="*/ 511 w 511"/>
                  <a:gd name="T65" fmla="*/ 111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11" h="170">
                    <a:moveTo>
                      <a:pt x="511" y="111"/>
                    </a:moveTo>
                    <a:lnTo>
                      <a:pt x="511" y="111"/>
                    </a:lnTo>
                    <a:lnTo>
                      <a:pt x="507" y="101"/>
                    </a:lnTo>
                    <a:lnTo>
                      <a:pt x="503" y="90"/>
                    </a:lnTo>
                    <a:lnTo>
                      <a:pt x="494" y="77"/>
                    </a:lnTo>
                    <a:lnTo>
                      <a:pt x="482" y="63"/>
                    </a:lnTo>
                    <a:lnTo>
                      <a:pt x="473" y="56"/>
                    </a:lnTo>
                    <a:lnTo>
                      <a:pt x="463" y="49"/>
                    </a:lnTo>
                    <a:lnTo>
                      <a:pt x="452" y="41"/>
                    </a:lnTo>
                    <a:lnTo>
                      <a:pt x="441" y="36"/>
                    </a:lnTo>
                    <a:lnTo>
                      <a:pt x="426" y="30"/>
                    </a:lnTo>
                    <a:lnTo>
                      <a:pt x="411" y="24"/>
                    </a:lnTo>
                    <a:lnTo>
                      <a:pt x="411" y="24"/>
                    </a:lnTo>
                    <a:lnTo>
                      <a:pt x="394" y="22"/>
                    </a:lnTo>
                    <a:lnTo>
                      <a:pt x="377" y="22"/>
                    </a:lnTo>
                    <a:lnTo>
                      <a:pt x="358" y="23"/>
                    </a:lnTo>
                    <a:lnTo>
                      <a:pt x="341" y="26"/>
                    </a:lnTo>
                    <a:lnTo>
                      <a:pt x="304" y="34"/>
                    </a:lnTo>
                    <a:lnTo>
                      <a:pt x="266" y="43"/>
                    </a:lnTo>
                    <a:lnTo>
                      <a:pt x="248" y="46"/>
                    </a:lnTo>
                    <a:lnTo>
                      <a:pt x="228" y="49"/>
                    </a:lnTo>
                    <a:lnTo>
                      <a:pt x="209" y="47"/>
                    </a:lnTo>
                    <a:lnTo>
                      <a:pt x="191" y="46"/>
                    </a:lnTo>
                    <a:lnTo>
                      <a:pt x="173" y="40"/>
                    </a:lnTo>
                    <a:lnTo>
                      <a:pt x="163" y="36"/>
                    </a:lnTo>
                    <a:lnTo>
                      <a:pt x="154" y="30"/>
                    </a:lnTo>
                    <a:lnTo>
                      <a:pt x="144" y="24"/>
                    </a:lnTo>
                    <a:lnTo>
                      <a:pt x="136" y="17"/>
                    </a:lnTo>
                    <a:lnTo>
                      <a:pt x="127" y="10"/>
                    </a:lnTo>
                    <a:lnTo>
                      <a:pt x="117" y="0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3" y="32"/>
                    </a:lnTo>
                    <a:lnTo>
                      <a:pt x="11" y="71"/>
                    </a:lnTo>
                    <a:lnTo>
                      <a:pt x="21" y="114"/>
                    </a:lnTo>
                    <a:lnTo>
                      <a:pt x="27" y="131"/>
                    </a:lnTo>
                    <a:lnTo>
                      <a:pt x="32" y="141"/>
                    </a:lnTo>
                    <a:lnTo>
                      <a:pt x="32" y="141"/>
                    </a:lnTo>
                    <a:lnTo>
                      <a:pt x="49" y="149"/>
                    </a:lnTo>
                    <a:lnTo>
                      <a:pt x="66" y="156"/>
                    </a:lnTo>
                    <a:lnTo>
                      <a:pt x="90" y="163"/>
                    </a:lnTo>
                    <a:lnTo>
                      <a:pt x="103" y="166"/>
                    </a:lnTo>
                    <a:lnTo>
                      <a:pt x="116" y="169"/>
                    </a:lnTo>
                    <a:lnTo>
                      <a:pt x="130" y="170"/>
                    </a:lnTo>
                    <a:lnTo>
                      <a:pt x="144" y="169"/>
                    </a:lnTo>
                    <a:lnTo>
                      <a:pt x="158" y="168"/>
                    </a:lnTo>
                    <a:lnTo>
                      <a:pt x="173" y="165"/>
                    </a:lnTo>
                    <a:lnTo>
                      <a:pt x="187" y="159"/>
                    </a:lnTo>
                    <a:lnTo>
                      <a:pt x="201" y="152"/>
                    </a:lnTo>
                    <a:lnTo>
                      <a:pt x="201" y="152"/>
                    </a:lnTo>
                    <a:lnTo>
                      <a:pt x="249" y="122"/>
                    </a:lnTo>
                    <a:lnTo>
                      <a:pt x="272" y="108"/>
                    </a:lnTo>
                    <a:lnTo>
                      <a:pt x="293" y="97"/>
                    </a:lnTo>
                    <a:lnTo>
                      <a:pt x="314" y="87"/>
                    </a:lnTo>
                    <a:lnTo>
                      <a:pt x="334" y="80"/>
                    </a:lnTo>
                    <a:lnTo>
                      <a:pt x="354" y="73"/>
                    </a:lnTo>
                    <a:lnTo>
                      <a:pt x="373" y="68"/>
                    </a:lnTo>
                    <a:lnTo>
                      <a:pt x="391" y="67"/>
                    </a:lnTo>
                    <a:lnTo>
                      <a:pt x="409" y="68"/>
                    </a:lnTo>
                    <a:lnTo>
                      <a:pt x="428" y="71"/>
                    </a:lnTo>
                    <a:lnTo>
                      <a:pt x="445" y="77"/>
                    </a:lnTo>
                    <a:lnTo>
                      <a:pt x="462" y="87"/>
                    </a:lnTo>
                    <a:lnTo>
                      <a:pt x="479" y="100"/>
                    </a:lnTo>
                    <a:lnTo>
                      <a:pt x="494" y="115"/>
                    </a:lnTo>
                    <a:lnTo>
                      <a:pt x="511" y="135"/>
                    </a:lnTo>
                    <a:lnTo>
                      <a:pt x="511" y="111"/>
                    </a:lnTo>
                    <a:close/>
                  </a:path>
                </a:pathLst>
              </a:custGeom>
              <a:grpFill/>
              <a:ln>
                <a:noFill/>
              </a:ln>
              <a:scene3d>
                <a:camera prst="orthographicFront"/>
                <a:lightRig rig="threePt" dir="t"/>
              </a:scene3d>
              <a:sp3d/>
              <a:extLst/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ontserrat Light"/>
                </a:endParaRPr>
              </a:p>
            </p:txBody>
          </p:sp>
        </p:grpSp>
        <p:grpSp>
          <p:nvGrpSpPr>
            <p:cNvPr id="192" name="Group 191"/>
            <p:cNvGrpSpPr/>
            <p:nvPr/>
          </p:nvGrpSpPr>
          <p:grpSpPr>
            <a:xfrm rot="171940" flipH="1">
              <a:off x="6323387" y="4180745"/>
              <a:ext cx="837860" cy="1877663"/>
              <a:chOff x="3842575" y="3854062"/>
              <a:chExt cx="916124" cy="2053053"/>
            </a:xfrm>
            <a:grpFill/>
          </p:grpSpPr>
          <p:sp>
            <p:nvSpPr>
              <p:cNvPr id="193" name="Freeform 192"/>
              <p:cNvSpPr>
                <a:spLocks/>
              </p:cNvSpPr>
              <p:nvPr/>
            </p:nvSpPr>
            <p:spPr bwMode="auto">
              <a:xfrm>
                <a:off x="4145599" y="5164821"/>
                <a:ext cx="389941" cy="202018"/>
              </a:xfrm>
              <a:custGeom>
                <a:avLst/>
                <a:gdLst>
                  <a:gd name="T0" fmla="*/ 34 w 35"/>
                  <a:gd name="T1" fmla="*/ 18 h 18"/>
                  <a:gd name="T2" fmla="*/ 18 w 35"/>
                  <a:gd name="T3" fmla="*/ 2 h 18"/>
                  <a:gd name="T4" fmla="*/ 2 w 35"/>
                  <a:gd name="T5" fmla="*/ 16 h 18"/>
                  <a:gd name="T6" fmla="*/ 0 w 35"/>
                  <a:gd name="T7" fmla="*/ 16 h 18"/>
                  <a:gd name="T8" fmla="*/ 18 w 35"/>
                  <a:gd name="T9" fmla="*/ 1 h 18"/>
                  <a:gd name="T10" fmla="*/ 35 w 35"/>
                  <a:gd name="T11" fmla="*/ 17 h 18"/>
                  <a:gd name="T12" fmla="*/ 34 w 35"/>
                  <a:gd name="T13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18">
                    <a:moveTo>
                      <a:pt x="34" y="18"/>
                    </a:moveTo>
                    <a:cubicBezTo>
                      <a:pt x="29" y="8"/>
                      <a:pt x="24" y="2"/>
                      <a:pt x="18" y="2"/>
                    </a:cubicBezTo>
                    <a:cubicBezTo>
                      <a:pt x="9" y="2"/>
                      <a:pt x="2" y="16"/>
                      <a:pt x="2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5"/>
                      <a:pt x="8" y="0"/>
                      <a:pt x="18" y="1"/>
                    </a:cubicBezTo>
                    <a:cubicBezTo>
                      <a:pt x="24" y="1"/>
                      <a:pt x="30" y="6"/>
                      <a:pt x="35" y="17"/>
                    </a:cubicBezTo>
                    <a:cubicBezTo>
                      <a:pt x="34" y="18"/>
                      <a:pt x="34" y="18"/>
                      <a:pt x="34" y="18"/>
                    </a:cubicBezTo>
                  </a:path>
                </a:pathLst>
              </a:custGeom>
              <a:grpFill/>
              <a:ln>
                <a:noFill/>
              </a:ln>
              <a:scene3d>
                <a:camera prst="orthographicFront"/>
                <a:lightRig rig="threePt" dir="t"/>
              </a:scene3d>
              <a:sp3d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ontserrat Light"/>
                </a:endParaRPr>
              </a:p>
            </p:txBody>
          </p:sp>
          <p:sp>
            <p:nvSpPr>
              <p:cNvPr id="194" name="Freeform 193"/>
              <p:cNvSpPr>
                <a:spLocks/>
              </p:cNvSpPr>
              <p:nvPr/>
            </p:nvSpPr>
            <p:spPr bwMode="auto">
              <a:xfrm>
                <a:off x="3842575" y="5333951"/>
                <a:ext cx="916124" cy="573164"/>
              </a:xfrm>
              <a:custGeom>
                <a:avLst/>
                <a:gdLst>
                  <a:gd name="T0" fmla="*/ 81 w 82"/>
                  <a:gd name="T1" fmla="*/ 47 h 51"/>
                  <a:gd name="T2" fmla="*/ 77 w 82"/>
                  <a:gd name="T3" fmla="*/ 51 h 51"/>
                  <a:gd name="T4" fmla="*/ 3 w 82"/>
                  <a:gd name="T5" fmla="*/ 48 h 51"/>
                  <a:gd name="T6" fmla="*/ 0 w 82"/>
                  <a:gd name="T7" fmla="*/ 44 h 51"/>
                  <a:gd name="T8" fmla="*/ 1 w 82"/>
                  <a:gd name="T9" fmla="*/ 3 h 51"/>
                  <a:gd name="T10" fmla="*/ 5 w 82"/>
                  <a:gd name="T11" fmla="*/ 0 h 51"/>
                  <a:gd name="T12" fmla="*/ 79 w 82"/>
                  <a:gd name="T13" fmla="*/ 3 h 51"/>
                  <a:gd name="T14" fmla="*/ 82 w 82"/>
                  <a:gd name="T15" fmla="*/ 6 h 51"/>
                  <a:gd name="T16" fmla="*/ 81 w 82"/>
                  <a:gd name="T17" fmla="*/ 47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2" h="51">
                    <a:moveTo>
                      <a:pt x="81" y="47"/>
                    </a:moveTo>
                    <a:cubicBezTo>
                      <a:pt x="80" y="49"/>
                      <a:pt x="79" y="51"/>
                      <a:pt x="77" y="51"/>
                    </a:cubicBezTo>
                    <a:cubicBezTo>
                      <a:pt x="3" y="48"/>
                      <a:pt x="3" y="48"/>
                      <a:pt x="3" y="48"/>
                    </a:cubicBezTo>
                    <a:cubicBezTo>
                      <a:pt x="1" y="48"/>
                      <a:pt x="0" y="46"/>
                      <a:pt x="0" y="44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1"/>
                      <a:pt x="3" y="0"/>
                      <a:pt x="5" y="0"/>
                    </a:cubicBezTo>
                    <a:cubicBezTo>
                      <a:pt x="79" y="3"/>
                      <a:pt x="79" y="3"/>
                      <a:pt x="79" y="3"/>
                    </a:cubicBezTo>
                    <a:cubicBezTo>
                      <a:pt x="81" y="3"/>
                      <a:pt x="82" y="4"/>
                      <a:pt x="82" y="6"/>
                    </a:cubicBezTo>
                    <a:cubicBezTo>
                      <a:pt x="81" y="47"/>
                      <a:pt x="81" y="47"/>
                      <a:pt x="81" y="47"/>
                    </a:cubicBezTo>
                  </a:path>
                </a:pathLst>
              </a:custGeom>
              <a:grpFill/>
              <a:ln>
                <a:noFill/>
              </a:ln>
              <a:scene3d>
                <a:camera prst="orthographicFront"/>
                <a:lightRig rig="threePt" dir="t"/>
              </a:scene3d>
              <a:sp3d/>
              <a:extLst/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ontserrat Light"/>
                </a:endParaRPr>
              </a:p>
            </p:txBody>
          </p:sp>
          <p:sp>
            <p:nvSpPr>
              <p:cNvPr id="195" name="Freeform 194"/>
              <p:cNvSpPr>
                <a:spLocks/>
              </p:cNvSpPr>
              <p:nvPr/>
            </p:nvSpPr>
            <p:spPr bwMode="auto">
              <a:xfrm>
                <a:off x="4265401" y="5582950"/>
                <a:ext cx="89265" cy="108057"/>
              </a:xfrm>
              <a:custGeom>
                <a:avLst/>
                <a:gdLst>
                  <a:gd name="T0" fmla="*/ 19 w 19"/>
                  <a:gd name="T1" fmla="*/ 23 h 23"/>
                  <a:gd name="T2" fmla="*/ 0 w 19"/>
                  <a:gd name="T3" fmla="*/ 23 h 23"/>
                  <a:gd name="T4" fmla="*/ 3 w 19"/>
                  <a:gd name="T5" fmla="*/ 0 h 23"/>
                  <a:gd name="T6" fmla="*/ 19 w 19"/>
                  <a:gd name="T7" fmla="*/ 0 h 23"/>
                  <a:gd name="T8" fmla="*/ 19 w 19"/>
                  <a:gd name="T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3">
                    <a:moveTo>
                      <a:pt x="19" y="23"/>
                    </a:moveTo>
                    <a:lnTo>
                      <a:pt x="0" y="23"/>
                    </a:lnTo>
                    <a:lnTo>
                      <a:pt x="3" y="0"/>
                    </a:lnTo>
                    <a:lnTo>
                      <a:pt x="19" y="0"/>
                    </a:lnTo>
                    <a:lnTo>
                      <a:pt x="19" y="23"/>
                    </a:lnTo>
                  </a:path>
                </a:pathLst>
              </a:custGeom>
              <a:grpFill/>
              <a:ln>
                <a:noFill/>
              </a:ln>
              <a:scene3d>
                <a:camera prst="orthographicFront"/>
                <a:lightRig rig="threePt" dir="t"/>
              </a:scene3d>
              <a:sp3d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ontserrat Light"/>
                </a:endParaRPr>
              </a:p>
            </p:txBody>
          </p:sp>
          <p:sp>
            <p:nvSpPr>
              <p:cNvPr id="196" name="Freeform 195"/>
              <p:cNvSpPr>
                <a:spLocks/>
              </p:cNvSpPr>
              <p:nvPr/>
            </p:nvSpPr>
            <p:spPr bwMode="auto">
              <a:xfrm>
                <a:off x="3851972" y="5333951"/>
                <a:ext cx="906727" cy="394637"/>
              </a:xfrm>
              <a:custGeom>
                <a:avLst/>
                <a:gdLst>
                  <a:gd name="T0" fmla="*/ 78 w 81"/>
                  <a:gd name="T1" fmla="*/ 3 h 35"/>
                  <a:gd name="T2" fmla="*/ 4 w 81"/>
                  <a:gd name="T3" fmla="*/ 0 h 35"/>
                  <a:gd name="T4" fmla="*/ 0 w 81"/>
                  <a:gd name="T5" fmla="*/ 3 h 35"/>
                  <a:gd name="T6" fmla="*/ 0 w 81"/>
                  <a:gd name="T7" fmla="*/ 8 h 35"/>
                  <a:gd name="T8" fmla="*/ 81 w 81"/>
                  <a:gd name="T9" fmla="*/ 13 h 35"/>
                  <a:gd name="T10" fmla="*/ 81 w 81"/>
                  <a:gd name="T11" fmla="*/ 6 h 35"/>
                  <a:gd name="T12" fmla="*/ 78 w 81"/>
                  <a:gd name="T13" fmla="*/ 3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1" h="35">
                    <a:moveTo>
                      <a:pt x="78" y="3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17" y="21"/>
                      <a:pt x="47" y="35"/>
                      <a:pt x="81" y="13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4"/>
                      <a:pt x="80" y="3"/>
                      <a:pt x="78" y="3"/>
                    </a:cubicBezTo>
                  </a:path>
                </a:pathLst>
              </a:custGeom>
              <a:grpFill/>
              <a:ln>
                <a:noFill/>
              </a:ln>
              <a:scene3d>
                <a:camera prst="orthographicFront"/>
                <a:lightRig rig="threePt" dir="t"/>
              </a:scene3d>
              <a:sp3d/>
              <a:extLst/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ontserrat Light"/>
                </a:endParaRPr>
              </a:p>
            </p:txBody>
          </p:sp>
          <p:sp>
            <p:nvSpPr>
              <p:cNvPr id="197" name="Freeform 196"/>
              <p:cNvSpPr>
                <a:spLocks/>
              </p:cNvSpPr>
              <p:nvPr/>
            </p:nvSpPr>
            <p:spPr bwMode="auto">
              <a:xfrm>
                <a:off x="4265401" y="5568854"/>
                <a:ext cx="89265" cy="122150"/>
              </a:xfrm>
              <a:custGeom>
                <a:avLst/>
                <a:gdLst>
                  <a:gd name="T0" fmla="*/ 7 w 8"/>
                  <a:gd name="T1" fmla="*/ 10 h 11"/>
                  <a:gd name="T2" fmla="*/ 1 w 8"/>
                  <a:gd name="T3" fmla="*/ 9 h 11"/>
                  <a:gd name="T4" fmla="*/ 1 w 8"/>
                  <a:gd name="T5" fmla="*/ 0 h 11"/>
                  <a:gd name="T6" fmla="*/ 8 w 8"/>
                  <a:gd name="T7" fmla="*/ 0 h 11"/>
                  <a:gd name="T8" fmla="*/ 7 w 8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1">
                    <a:moveTo>
                      <a:pt x="7" y="10"/>
                    </a:moveTo>
                    <a:cubicBezTo>
                      <a:pt x="6" y="11"/>
                      <a:pt x="2" y="10"/>
                      <a:pt x="1" y="9"/>
                    </a:cubicBezTo>
                    <a:cubicBezTo>
                      <a:pt x="0" y="6"/>
                      <a:pt x="1" y="0"/>
                      <a:pt x="1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6"/>
                      <a:pt x="7" y="10"/>
                    </a:cubicBezTo>
                  </a:path>
                </a:pathLst>
              </a:custGeom>
              <a:grpFill/>
              <a:ln>
                <a:noFill/>
              </a:ln>
              <a:scene3d>
                <a:camera prst="orthographicFront"/>
                <a:lightRig rig="threePt" dir="t"/>
              </a:scene3d>
              <a:sp3d/>
              <a:extLst/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ontserrat Light"/>
                </a:endParaRPr>
              </a:p>
            </p:txBody>
          </p:sp>
          <p:sp>
            <p:nvSpPr>
              <p:cNvPr id="198" name="Freeform 197"/>
              <p:cNvSpPr>
                <a:spLocks/>
              </p:cNvSpPr>
              <p:nvPr/>
            </p:nvSpPr>
            <p:spPr bwMode="auto">
              <a:xfrm>
                <a:off x="4143251" y="5277574"/>
                <a:ext cx="46980" cy="70472"/>
              </a:xfrm>
              <a:custGeom>
                <a:avLst/>
                <a:gdLst>
                  <a:gd name="T0" fmla="*/ 4 w 4"/>
                  <a:gd name="T1" fmla="*/ 0 h 6"/>
                  <a:gd name="T2" fmla="*/ 0 w 4"/>
                  <a:gd name="T3" fmla="*/ 6 h 6"/>
                  <a:gd name="T4" fmla="*/ 0 w 4"/>
                  <a:gd name="T5" fmla="*/ 6 h 6"/>
                  <a:gd name="T6" fmla="*/ 4 w 4"/>
                  <a:gd name="T7" fmla="*/ 0 h 6"/>
                  <a:gd name="T8" fmla="*/ 4 w 4"/>
                  <a:gd name="T9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6">
                    <a:moveTo>
                      <a:pt x="4" y="0"/>
                    </a:moveTo>
                    <a:cubicBezTo>
                      <a:pt x="2" y="2"/>
                      <a:pt x="1" y="5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1" y="5"/>
                      <a:pt x="2" y="2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</a:path>
                </a:pathLst>
              </a:custGeom>
              <a:grpFill/>
              <a:ln>
                <a:noFill/>
              </a:ln>
              <a:scene3d>
                <a:camera prst="orthographicFront"/>
                <a:lightRig rig="threePt" dir="t"/>
              </a:scene3d>
              <a:sp3d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ontserrat Light"/>
                </a:endParaRPr>
              </a:p>
            </p:txBody>
          </p:sp>
          <p:sp>
            <p:nvSpPr>
              <p:cNvPr id="199" name="Freeform 198"/>
              <p:cNvSpPr>
                <a:spLocks/>
              </p:cNvSpPr>
              <p:nvPr/>
            </p:nvSpPr>
            <p:spPr bwMode="auto">
              <a:xfrm>
                <a:off x="4190232" y="5188312"/>
                <a:ext cx="122150" cy="89265"/>
              </a:xfrm>
              <a:custGeom>
                <a:avLst/>
                <a:gdLst>
                  <a:gd name="T0" fmla="*/ 11 w 11"/>
                  <a:gd name="T1" fmla="*/ 0 h 8"/>
                  <a:gd name="T2" fmla="*/ 0 w 11"/>
                  <a:gd name="T3" fmla="*/ 8 h 8"/>
                  <a:gd name="T4" fmla="*/ 0 w 11"/>
                  <a:gd name="T5" fmla="*/ 8 h 8"/>
                  <a:gd name="T6" fmla="*/ 11 w 11"/>
                  <a:gd name="T7" fmla="*/ 0 h 8"/>
                  <a:gd name="T8" fmla="*/ 11 w 11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8">
                    <a:moveTo>
                      <a:pt x="11" y="0"/>
                    </a:moveTo>
                    <a:cubicBezTo>
                      <a:pt x="7" y="1"/>
                      <a:pt x="3" y="4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3" y="4"/>
                      <a:pt x="7" y="1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</a:path>
                </a:pathLst>
              </a:custGeom>
              <a:grpFill/>
              <a:ln>
                <a:noFill/>
              </a:ln>
              <a:scene3d>
                <a:camera prst="orthographicFront"/>
                <a:lightRig rig="threePt" dir="t"/>
              </a:scene3d>
              <a:sp3d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ontserrat Light"/>
                </a:endParaRPr>
              </a:p>
            </p:txBody>
          </p:sp>
          <p:sp>
            <p:nvSpPr>
              <p:cNvPr id="200" name="Freeform 199"/>
              <p:cNvSpPr>
                <a:spLocks/>
              </p:cNvSpPr>
              <p:nvPr/>
            </p:nvSpPr>
            <p:spPr bwMode="auto">
              <a:xfrm>
                <a:off x="4205172" y="5000390"/>
                <a:ext cx="300676" cy="324168"/>
              </a:xfrm>
              <a:custGeom>
                <a:avLst/>
                <a:gdLst>
                  <a:gd name="T0" fmla="*/ 1 w 27"/>
                  <a:gd name="T1" fmla="*/ 23 h 29"/>
                  <a:gd name="T2" fmla="*/ 6 w 27"/>
                  <a:gd name="T3" fmla="*/ 22 h 29"/>
                  <a:gd name="T4" fmla="*/ 5 w 27"/>
                  <a:gd name="T5" fmla="*/ 20 h 29"/>
                  <a:gd name="T6" fmla="*/ 6 w 27"/>
                  <a:gd name="T7" fmla="*/ 20 h 29"/>
                  <a:gd name="T8" fmla="*/ 6 w 27"/>
                  <a:gd name="T9" fmla="*/ 25 h 29"/>
                  <a:gd name="T10" fmla="*/ 11 w 27"/>
                  <a:gd name="T11" fmla="*/ 24 h 29"/>
                  <a:gd name="T12" fmla="*/ 11 w 27"/>
                  <a:gd name="T13" fmla="*/ 20 h 29"/>
                  <a:gd name="T14" fmla="*/ 11 w 27"/>
                  <a:gd name="T15" fmla="*/ 20 h 29"/>
                  <a:gd name="T16" fmla="*/ 11 w 27"/>
                  <a:gd name="T17" fmla="*/ 26 h 29"/>
                  <a:gd name="T18" fmla="*/ 16 w 27"/>
                  <a:gd name="T19" fmla="*/ 26 h 29"/>
                  <a:gd name="T20" fmla="*/ 16 w 27"/>
                  <a:gd name="T21" fmla="*/ 19 h 29"/>
                  <a:gd name="T22" fmla="*/ 16 w 27"/>
                  <a:gd name="T23" fmla="*/ 19 h 29"/>
                  <a:gd name="T24" fmla="*/ 16 w 27"/>
                  <a:gd name="T25" fmla="*/ 25 h 29"/>
                  <a:gd name="T26" fmla="*/ 21 w 27"/>
                  <a:gd name="T27" fmla="*/ 25 h 29"/>
                  <a:gd name="T28" fmla="*/ 21 w 27"/>
                  <a:gd name="T29" fmla="*/ 13 h 29"/>
                  <a:gd name="T30" fmla="*/ 23 w 27"/>
                  <a:gd name="T31" fmla="*/ 14 h 29"/>
                  <a:gd name="T32" fmla="*/ 23 w 27"/>
                  <a:gd name="T33" fmla="*/ 18 h 29"/>
                  <a:gd name="T34" fmla="*/ 27 w 27"/>
                  <a:gd name="T35" fmla="*/ 21 h 29"/>
                  <a:gd name="T36" fmla="*/ 27 w 27"/>
                  <a:gd name="T37" fmla="*/ 11 h 29"/>
                  <a:gd name="T38" fmla="*/ 21 w 27"/>
                  <a:gd name="T39" fmla="*/ 5 h 29"/>
                  <a:gd name="T40" fmla="*/ 19 w 27"/>
                  <a:gd name="T41" fmla="*/ 0 h 29"/>
                  <a:gd name="T42" fmla="*/ 3 w 27"/>
                  <a:gd name="T43" fmla="*/ 0 h 29"/>
                  <a:gd name="T44" fmla="*/ 3 w 27"/>
                  <a:gd name="T45" fmla="*/ 3 h 29"/>
                  <a:gd name="T46" fmla="*/ 1 w 27"/>
                  <a:gd name="T47" fmla="*/ 5 h 29"/>
                  <a:gd name="T48" fmla="*/ 1 w 27"/>
                  <a:gd name="T49" fmla="*/ 18 h 29"/>
                  <a:gd name="T50" fmla="*/ 1 w 27"/>
                  <a:gd name="T51" fmla="*/ 23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7" h="29">
                    <a:moveTo>
                      <a:pt x="1" y="23"/>
                    </a:moveTo>
                    <a:cubicBezTo>
                      <a:pt x="1" y="25"/>
                      <a:pt x="6" y="25"/>
                      <a:pt x="6" y="22"/>
                    </a:cubicBezTo>
                    <a:cubicBezTo>
                      <a:pt x="5" y="21"/>
                      <a:pt x="5" y="20"/>
                      <a:pt x="5" y="20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0"/>
                      <a:pt x="6" y="25"/>
                      <a:pt x="6" y="25"/>
                    </a:cubicBezTo>
                    <a:cubicBezTo>
                      <a:pt x="6" y="27"/>
                      <a:pt x="11" y="26"/>
                      <a:pt x="11" y="24"/>
                    </a:cubicBezTo>
                    <a:cubicBezTo>
                      <a:pt x="11" y="23"/>
                      <a:pt x="11" y="21"/>
                      <a:pt x="11" y="20"/>
                    </a:cubicBezTo>
                    <a:cubicBezTo>
                      <a:pt x="11" y="19"/>
                      <a:pt x="11" y="19"/>
                      <a:pt x="11" y="20"/>
                    </a:cubicBezTo>
                    <a:cubicBezTo>
                      <a:pt x="11" y="26"/>
                      <a:pt x="11" y="26"/>
                      <a:pt x="11" y="26"/>
                    </a:cubicBezTo>
                    <a:cubicBezTo>
                      <a:pt x="11" y="29"/>
                      <a:pt x="16" y="29"/>
                      <a:pt x="16" y="26"/>
                    </a:cubicBezTo>
                    <a:cubicBezTo>
                      <a:pt x="16" y="24"/>
                      <a:pt x="16" y="19"/>
                      <a:pt x="16" y="19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6" y="21"/>
                      <a:pt x="16" y="25"/>
                      <a:pt x="16" y="25"/>
                    </a:cubicBezTo>
                    <a:cubicBezTo>
                      <a:pt x="16" y="27"/>
                      <a:pt x="21" y="27"/>
                      <a:pt x="21" y="25"/>
                    </a:cubicBezTo>
                    <a:cubicBezTo>
                      <a:pt x="21" y="20"/>
                      <a:pt x="21" y="16"/>
                      <a:pt x="21" y="13"/>
                    </a:cubicBezTo>
                    <a:cubicBezTo>
                      <a:pt x="21" y="11"/>
                      <a:pt x="23" y="14"/>
                      <a:pt x="23" y="14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9"/>
                      <a:pt x="27" y="21"/>
                      <a:pt x="27" y="21"/>
                    </a:cubicBezTo>
                    <a:cubicBezTo>
                      <a:pt x="27" y="20"/>
                      <a:pt x="27" y="12"/>
                      <a:pt x="27" y="11"/>
                    </a:cubicBezTo>
                    <a:cubicBezTo>
                      <a:pt x="25" y="9"/>
                      <a:pt x="23" y="7"/>
                      <a:pt x="21" y="5"/>
                    </a:cubicBezTo>
                    <a:cubicBezTo>
                      <a:pt x="19" y="3"/>
                      <a:pt x="19" y="0"/>
                      <a:pt x="19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3" y="4"/>
                      <a:pt x="2" y="4"/>
                      <a:pt x="1" y="5"/>
                    </a:cubicBezTo>
                    <a:cubicBezTo>
                      <a:pt x="0" y="8"/>
                      <a:pt x="1" y="18"/>
                      <a:pt x="1" y="18"/>
                    </a:cubicBezTo>
                    <a:lnTo>
                      <a:pt x="1" y="23"/>
                    </a:lnTo>
                    <a:close/>
                  </a:path>
                </a:pathLst>
              </a:custGeom>
              <a:grpFill/>
              <a:ln>
                <a:noFill/>
              </a:ln>
              <a:scene3d>
                <a:camera prst="orthographicFront"/>
                <a:lightRig rig="threePt" dir="t"/>
              </a:scene3d>
              <a:sp3d/>
              <a:extLst/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ontserrat Light"/>
                </a:endParaRPr>
              </a:p>
            </p:txBody>
          </p:sp>
          <p:sp>
            <p:nvSpPr>
              <p:cNvPr id="201" name="Rectangle 200"/>
              <p:cNvSpPr>
                <a:spLocks noChangeArrowheads="1"/>
              </p:cNvSpPr>
              <p:nvPr/>
            </p:nvSpPr>
            <p:spPr bwMode="auto">
              <a:xfrm>
                <a:off x="4176140" y="4962805"/>
                <a:ext cx="281884" cy="37584"/>
              </a:xfrm>
              <a:prstGeom prst="rect">
                <a:avLst/>
              </a:prstGeom>
              <a:grpFill/>
              <a:ln>
                <a:noFill/>
              </a:ln>
              <a:scene3d>
                <a:camera prst="orthographicFront"/>
                <a:lightRig rig="threePt" dir="t"/>
              </a:scene3d>
              <a:sp3d/>
              <a:extLst/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ontserrat Light"/>
                </a:endParaRPr>
              </a:p>
            </p:txBody>
          </p:sp>
          <p:sp>
            <p:nvSpPr>
              <p:cNvPr id="202" name="Freeform 201"/>
              <p:cNvSpPr>
                <a:spLocks/>
              </p:cNvSpPr>
              <p:nvPr/>
            </p:nvSpPr>
            <p:spPr bwMode="auto">
              <a:xfrm>
                <a:off x="4152647" y="3854062"/>
                <a:ext cx="446318" cy="1108743"/>
              </a:xfrm>
              <a:custGeom>
                <a:avLst/>
                <a:gdLst>
                  <a:gd name="T0" fmla="*/ 39 w 40"/>
                  <a:gd name="T1" fmla="*/ 0 h 99"/>
                  <a:gd name="T2" fmla="*/ 1 w 40"/>
                  <a:gd name="T3" fmla="*/ 67 h 99"/>
                  <a:gd name="T4" fmla="*/ 0 w 40"/>
                  <a:gd name="T5" fmla="*/ 99 h 99"/>
                  <a:gd name="T6" fmla="*/ 31 w 40"/>
                  <a:gd name="T7" fmla="*/ 99 h 99"/>
                  <a:gd name="T8" fmla="*/ 29 w 40"/>
                  <a:gd name="T9" fmla="*/ 67 h 99"/>
                  <a:gd name="T10" fmla="*/ 40 w 40"/>
                  <a:gd name="T11" fmla="*/ 25 h 99"/>
                  <a:gd name="T12" fmla="*/ 39 w 40"/>
                  <a:gd name="T13" fmla="*/ 0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0" h="99">
                    <a:moveTo>
                      <a:pt x="39" y="0"/>
                    </a:moveTo>
                    <a:cubicBezTo>
                      <a:pt x="5" y="14"/>
                      <a:pt x="2" y="44"/>
                      <a:pt x="1" y="67"/>
                    </a:cubicBezTo>
                    <a:cubicBezTo>
                      <a:pt x="1" y="76"/>
                      <a:pt x="0" y="99"/>
                      <a:pt x="0" y="99"/>
                    </a:cubicBezTo>
                    <a:cubicBezTo>
                      <a:pt x="31" y="99"/>
                      <a:pt x="31" y="99"/>
                      <a:pt x="31" y="99"/>
                    </a:cubicBezTo>
                    <a:cubicBezTo>
                      <a:pt x="31" y="99"/>
                      <a:pt x="30" y="86"/>
                      <a:pt x="29" y="67"/>
                    </a:cubicBezTo>
                    <a:cubicBezTo>
                      <a:pt x="26" y="14"/>
                      <a:pt x="40" y="25"/>
                      <a:pt x="40" y="25"/>
                    </a:cubicBezTo>
                    <a:lnTo>
                      <a:pt x="39" y="0"/>
                    </a:lnTo>
                    <a:close/>
                  </a:path>
                </a:pathLst>
              </a:custGeom>
              <a:grpFill/>
              <a:ln>
                <a:noFill/>
              </a:ln>
              <a:scene3d>
                <a:camera prst="orthographicFront"/>
                <a:lightRig rig="threePt" dir="t"/>
              </a:scene3d>
              <a:sp3d/>
              <a:extLst/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ontserrat Light"/>
                </a:endParaRPr>
              </a:p>
            </p:txBody>
          </p:sp>
        </p:grpSp>
      </p:grpSp>
      <p:sp>
        <p:nvSpPr>
          <p:cNvPr id="258" name="Oval 257"/>
          <p:cNvSpPr/>
          <p:nvPr/>
        </p:nvSpPr>
        <p:spPr bwMode="auto">
          <a:xfrm>
            <a:off x="4780071" y="2333574"/>
            <a:ext cx="1149351" cy="1157287"/>
          </a:xfrm>
          <a:prstGeom prst="ellipse">
            <a:avLst/>
          </a:prstGeom>
          <a:solidFill>
            <a:srgbClr val="2980B9"/>
          </a:solidFill>
          <a:ln w="28575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263" name="Oval 262"/>
          <p:cNvSpPr/>
          <p:nvPr/>
        </p:nvSpPr>
        <p:spPr bwMode="auto">
          <a:xfrm>
            <a:off x="7539142" y="2333574"/>
            <a:ext cx="1149350" cy="1157287"/>
          </a:xfrm>
          <a:prstGeom prst="ellipse">
            <a:avLst/>
          </a:prstGeom>
          <a:solidFill>
            <a:srgbClr val="16A085"/>
          </a:solidFill>
          <a:ln w="28575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269" name="Oval 268"/>
          <p:cNvSpPr/>
          <p:nvPr/>
        </p:nvSpPr>
        <p:spPr bwMode="auto">
          <a:xfrm>
            <a:off x="4249842" y="3649611"/>
            <a:ext cx="1150937" cy="1155700"/>
          </a:xfrm>
          <a:prstGeom prst="ellipse">
            <a:avLst/>
          </a:prstGeom>
          <a:solidFill>
            <a:srgbClr val="9BBB59"/>
          </a:solidFill>
          <a:ln w="28575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272" name="Oval 271"/>
          <p:cNvSpPr/>
          <p:nvPr/>
        </p:nvSpPr>
        <p:spPr bwMode="auto">
          <a:xfrm>
            <a:off x="7997929" y="3649608"/>
            <a:ext cx="1150938" cy="1155699"/>
          </a:xfrm>
          <a:prstGeom prst="ellipse">
            <a:avLst/>
          </a:prstGeom>
          <a:solidFill>
            <a:srgbClr val="F39C12"/>
          </a:solidFill>
          <a:ln w="28575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275" name="Oval 274"/>
          <p:cNvSpPr/>
          <p:nvPr/>
        </p:nvSpPr>
        <p:spPr bwMode="auto">
          <a:xfrm>
            <a:off x="7539142" y="5030736"/>
            <a:ext cx="1149350" cy="1155700"/>
          </a:xfrm>
          <a:prstGeom prst="ellipse">
            <a:avLst/>
          </a:prstGeom>
          <a:solidFill>
            <a:srgbClr val="2C3F50"/>
          </a:solidFill>
          <a:ln w="28575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278" name="Oval 277"/>
          <p:cNvSpPr/>
          <p:nvPr/>
        </p:nvSpPr>
        <p:spPr bwMode="auto">
          <a:xfrm>
            <a:off x="4780067" y="5030736"/>
            <a:ext cx="1149350" cy="1155700"/>
          </a:xfrm>
          <a:prstGeom prst="ellipse">
            <a:avLst/>
          </a:prstGeom>
          <a:solidFill>
            <a:srgbClr val="C0392B"/>
          </a:solidFill>
          <a:ln w="28575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43430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070" y="-26987"/>
            <a:ext cx="7332069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1996" y="847086"/>
            <a:ext cx="6600008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200" i="1" dirty="0"/>
              <a:t>HAK DAN KEWAJIBAN </a:t>
            </a:r>
          </a:p>
          <a:p>
            <a:pPr marL="0" indent="0" algn="ctr">
              <a:buNone/>
            </a:pPr>
            <a:r>
              <a:rPr lang="en-US" sz="3200" i="1" dirty="0"/>
              <a:t>PESERTA JAMINAN KESEHATAN </a:t>
            </a:r>
            <a:r>
              <a:rPr lang="en-US" sz="3200" i="1" dirty="0"/>
              <a:t>NASIONAL</a:t>
            </a:r>
            <a:r>
              <a:rPr lang="id-ID" sz="3200" i="1" dirty="0"/>
              <a:t> KARTU INDONESIA SEHAT</a:t>
            </a:r>
            <a:r>
              <a:rPr lang="en-US" sz="3200" i="1" dirty="0"/>
              <a:t> </a:t>
            </a:r>
            <a:r>
              <a:rPr lang="en-US" sz="3200" i="1" dirty="0"/>
              <a:t>(</a:t>
            </a:r>
            <a:r>
              <a:rPr lang="en-US" sz="3200" i="1" dirty="0"/>
              <a:t>JKN</a:t>
            </a:r>
            <a:r>
              <a:rPr lang="id-ID" sz="3200" i="1" dirty="0"/>
              <a:t>-KIS</a:t>
            </a:r>
            <a:r>
              <a:rPr lang="en-US" sz="3200" i="1" dirty="0"/>
              <a:t>)</a:t>
            </a:r>
            <a:endParaRPr lang="en-US" sz="3200" i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46"/>
          <a:stretch/>
        </p:blipFill>
        <p:spPr>
          <a:xfrm>
            <a:off x="2823747" y="3113996"/>
            <a:ext cx="3496506" cy="2272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138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 bpjsBawah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6547" y="6553201"/>
            <a:ext cx="7333342" cy="304799"/>
          </a:xfrm>
          <a:prstGeom prst="rect">
            <a:avLst/>
          </a:prstGeom>
        </p:spPr>
      </p:pic>
      <p:pic>
        <p:nvPicPr>
          <p:cNvPr id="5" name="Picture 4" descr="LOGO bpjs Ata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91723" y="381001"/>
            <a:ext cx="2832002" cy="48532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auto">
          <a:xfrm>
            <a:off x="3823722" y="217167"/>
            <a:ext cx="4270983" cy="835570"/>
          </a:xfrm>
          <a:prstGeom prst="rect">
            <a:avLst/>
          </a:prstGeom>
          <a:noFill/>
          <a:ln>
            <a:noFill/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80123" tIns="40061" rIns="80123" bIns="40061" anchor="ctr"/>
          <a:lstStyle/>
          <a:p>
            <a:pPr algn="ctr" defTabSz="801019">
              <a:defRPr/>
            </a:pPr>
            <a:r>
              <a:rPr lang="id-ID" sz="3200" b="1" dirty="0">
                <a:solidFill>
                  <a:srgbClr val="0070C0"/>
                </a:solidFill>
                <a:latin typeface="Aharoni" pitchFamily="2" charset="-79"/>
                <a:cs typeface="Aharoni" pitchFamily="2" charset="-79"/>
              </a:rPr>
              <a:t>HAK</a:t>
            </a:r>
            <a:r>
              <a:rPr lang="id-ID" sz="32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DAN KEWAJIBAN PESERTA</a:t>
            </a:r>
            <a:r>
              <a:rPr lang="en-US" sz="32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JKN</a:t>
            </a:r>
            <a:r>
              <a:rPr lang="id-ID" sz="32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-KIS</a:t>
            </a:r>
            <a:r>
              <a:rPr lang="en-US" sz="32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en-US" sz="32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</p:txBody>
      </p:sp>
      <p:graphicFrame>
        <p:nvGraphicFramePr>
          <p:cNvPr id="9" name="Diagram 8"/>
          <p:cNvGraphicFramePr/>
          <p:nvPr>
            <p:extLst/>
          </p:nvPr>
        </p:nvGraphicFramePr>
        <p:xfrm>
          <a:off x="989386" y="1268761"/>
          <a:ext cx="7045234" cy="56886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6" name="Rectangle 5"/>
          <p:cNvSpPr/>
          <p:nvPr/>
        </p:nvSpPr>
        <p:spPr bwMode="auto">
          <a:xfrm>
            <a:off x="3865702" y="5905799"/>
            <a:ext cx="4857662" cy="835570"/>
          </a:xfrm>
          <a:prstGeom prst="rect">
            <a:avLst/>
          </a:prstGeom>
          <a:noFill/>
          <a:ln>
            <a:noFill/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80123" tIns="40061" rIns="80123" bIns="40061" anchor="ctr"/>
          <a:lstStyle/>
          <a:p>
            <a:pPr algn="ctr" defTabSz="801019">
              <a:defRPr/>
            </a:pPr>
            <a:r>
              <a:rPr lang="en-US" b="1" dirty="0" err="1">
                <a:solidFill>
                  <a:srgbClr val="7030A0"/>
                </a:solidFill>
                <a:latin typeface="Aharoni" pitchFamily="2" charset="-79"/>
                <a:cs typeface="Aharoni" pitchFamily="2" charset="-79"/>
              </a:rPr>
              <a:t>Sumber</a:t>
            </a:r>
            <a:r>
              <a:rPr lang="en-US" b="1" dirty="0">
                <a:solidFill>
                  <a:srgbClr val="7030A0"/>
                </a:solidFill>
                <a:latin typeface="Aharoni" pitchFamily="2" charset="-79"/>
                <a:cs typeface="Aharoni" pitchFamily="2" charset="-79"/>
              </a:rPr>
              <a:t> : </a:t>
            </a:r>
            <a:r>
              <a:rPr lang="en-US" b="1" dirty="0" err="1">
                <a:solidFill>
                  <a:srgbClr val="7030A0"/>
                </a:solidFill>
                <a:latin typeface="Aharoni" pitchFamily="2" charset="-79"/>
                <a:cs typeface="Aharoni" pitchFamily="2" charset="-79"/>
              </a:rPr>
              <a:t>Permenkes</a:t>
            </a:r>
            <a:r>
              <a:rPr lang="en-US" b="1" dirty="0">
                <a:solidFill>
                  <a:srgbClr val="7030A0"/>
                </a:solidFill>
                <a:latin typeface="Aharoni" pitchFamily="2" charset="-79"/>
                <a:cs typeface="Aharoni" pitchFamily="2" charset="-79"/>
              </a:rPr>
              <a:t> No.28 </a:t>
            </a:r>
            <a:r>
              <a:rPr lang="en-US" b="1" dirty="0" err="1">
                <a:solidFill>
                  <a:srgbClr val="7030A0"/>
                </a:solidFill>
                <a:latin typeface="Aharoni" pitchFamily="2" charset="-79"/>
                <a:cs typeface="Aharoni" pitchFamily="2" charset="-79"/>
              </a:rPr>
              <a:t>Tahun</a:t>
            </a:r>
            <a:r>
              <a:rPr lang="en-US" b="1" dirty="0">
                <a:solidFill>
                  <a:srgbClr val="7030A0"/>
                </a:solidFill>
                <a:latin typeface="Aharoni" pitchFamily="2" charset="-79"/>
                <a:cs typeface="Aharoni" pitchFamily="2" charset="-79"/>
              </a:rPr>
              <a:t> 2014</a:t>
            </a:r>
          </a:p>
        </p:txBody>
      </p:sp>
    </p:spTree>
    <p:extLst>
      <p:ext uri="{BB962C8B-B14F-4D97-AF65-F5344CB8AC3E}">
        <p14:creationId xmlns:p14="http://schemas.microsoft.com/office/powerpoint/2010/main" val="36198602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Graphic spid="9" grpId="0">
        <p:bldAsOne/>
      </p:bldGraphic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 bpjsBawah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6547" y="6553201"/>
            <a:ext cx="7333342" cy="304799"/>
          </a:xfrm>
          <a:prstGeom prst="rect">
            <a:avLst/>
          </a:prstGeom>
        </p:spPr>
      </p:pic>
      <p:pic>
        <p:nvPicPr>
          <p:cNvPr id="5" name="Picture 4" descr="LOGO bpjs Ata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91723" y="381001"/>
            <a:ext cx="2832002" cy="48532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auto">
          <a:xfrm>
            <a:off x="4052256" y="374493"/>
            <a:ext cx="3926950" cy="835570"/>
          </a:xfrm>
          <a:prstGeom prst="rect">
            <a:avLst/>
          </a:prstGeom>
          <a:noFill/>
          <a:ln>
            <a:noFill/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80123" tIns="40061" rIns="80123" bIns="40061" anchor="ctr"/>
          <a:lstStyle/>
          <a:p>
            <a:pPr algn="ctr" defTabSz="801019">
              <a:defRPr/>
            </a:pPr>
            <a:r>
              <a:rPr lang="id-ID" sz="28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HAK DAN </a:t>
            </a:r>
            <a:r>
              <a:rPr lang="id-ID" sz="2800" b="1" dirty="0">
                <a:solidFill>
                  <a:srgbClr val="00B050"/>
                </a:solidFill>
                <a:latin typeface="Aharoni" pitchFamily="2" charset="-79"/>
                <a:cs typeface="Aharoni" pitchFamily="2" charset="-79"/>
              </a:rPr>
              <a:t>KEWAJIBAN</a:t>
            </a:r>
            <a:r>
              <a:rPr lang="id-ID" sz="28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PESERTA</a:t>
            </a:r>
            <a:r>
              <a:rPr lang="en-US" sz="28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JKN</a:t>
            </a:r>
            <a:r>
              <a:rPr lang="id-ID" sz="28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-KIS</a:t>
            </a:r>
            <a:endParaRPr lang="en-US" sz="28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</p:txBody>
      </p:sp>
      <p:graphicFrame>
        <p:nvGraphicFramePr>
          <p:cNvPr id="2" name="Diagram 1"/>
          <p:cNvGraphicFramePr/>
          <p:nvPr>
            <p:extLst/>
          </p:nvPr>
        </p:nvGraphicFramePr>
        <p:xfrm>
          <a:off x="1107044" y="1397000"/>
          <a:ext cx="6987662" cy="5156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6" name="Rectangle 5"/>
          <p:cNvSpPr/>
          <p:nvPr/>
        </p:nvSpPr>
        <p:spPr bwMode="auto">
          <a:xfrm>
            <a:off x="3865702" y="5661248"/>
            <a:ext cx="4857662" cy="835570"/>
          </a:xfrm>
          <a:prstGeom prst="rect">
            <a:avLst/>
          </a:prstGeom>
          <a:noFill/>
          <a:ln>
            <a:noFill/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80123" tIns="40061" rIns="80123" bIns="40061" anchor="ctr"/>
          <a:lstStyle/>
          <a:p>
            <a:pPr algn="ctr" defTabSz="801019">
              <a:defRPr/>
            </a:pPr>
            <a:r>
              <a:rPr lang="en-US" b="1" dirty="0" err="1">
                <a:solidFill>
                  <a:srgbClr val="7030A0"/>
                </a:solidFill>
                <a:latin typeface="Aharoni" pitchFamily="2" charset="-79"/>
                <a:cs typeface="Aharoni" pitchFamily="2" charset="-79"/>
              </a:rPr>
              <a:t>Sumber</a:t>
            </a:r>
            <a:r>
              <a:rPr lang="en-US" b="1" dirty="0">
                <a:solidFill>
                  <a:srgbClr val="7030A0"/>
                </a:solidFill>
                <a:latin typeface="Aharoni" pitchFamily="2" charset="-79"/>
                <a:cs typeface="Aharoni" pitchFamily="2" charset="-79"/>
              </a:rPr>
              <a:t> : </a:t>
            </a:r>
            <a:r>
              <a:rPr lang="en-US" b="1" dirty="0" err="1">
                <a:solidFill>
                  <a:srgbClr val="7030A0"/>
                </a:solidFill>
                <a:latin typeface="Aharoni" pitchFamily="2" charset="-79"/>
                <a:cs typeface="Aharoni" pitchFamily="2" charset="-79"/>
              </a:rPr>
              <a:t>Permenkes</a:t>
            </a:r>
            <a:r>
              <a:rPr lang="en-US" b="1" dirty="0">
                <a:solidFill>
                  <a:srgbClr val="7030A0"/>
                </a:solidFill>
                <a:latin typeface="Aharoni" pitchFamily="2" charset="-79"/>
                <a:cs typeface="Aharoni" pitchFamily="2" charset="-79"/>
              </a:rPr>
              <a:t> No.28 </a:t>
            </a:r>
            <a:r>
              <a:rPr lang="en-US" b="1" dirty="0" err="1">
                <a:solidFill>
                  <a:srgbClr val="7030A0"/>
                </a:solidFill>
                <a:latin typeface="Aharoni" pitchFamily="2" charset="-79"/>
                <a:cs typeface="Aharoni" pitchFamily="2" charset="-79"/>
              </a:rPr>
              <a:t>Tahun</a:t>
            </a:r>
            <a:r>
              <a:rPr lang="en-US" b="1" dirty="0">
                <a:solidFill>
                  <a:srgbClr val="7030A0"/>
                </a:solidFill>
                <a:latin typeface="Aharoni" pitchFamily="2" charset="-79"/>
                <a:cs typeface="Aharoni" pitchFamily="2" charset="-79"/>
              </a:rPr>
              <a:t> 2014</a:t>
            </a:r>
          </a:p>
        </p:txBody>
      </p:sp>
    </p:spTree>
    <p:extLst>
      <p:ext uri="{BB962C8B-B14F-4D97-AF65-F5344CB8AC3E}">
        <p14:creationId xmlns:p14="http://schemas.microsoft.com/office/powerpoint/2010/main" val="14656624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Graphic spid="2" grpId="0">
        <p:bldAsOne/>
      </p:bldGraphic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191945" y="611644"/>
            <a:ext cx="5689600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>
                <a:solidFill>
                  <a:srgbClr val="1F497D">
                    <a:lumMod val="75000"/>
                  </a:srgbClr>
                </a:solidFill>
                <a:latin typeface="Myriad Pro" pitchFamily="34" charset="0"/>
              </a:rPr>
              <a:t>6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Myriad Pro" pitchFamily="34" charset="0"/>
                <a:ea typeface="+mn-ea"/>
                <a:cs typeface="+mn-cs"/>
              </a:rPr>
              <a:t>. IDENTITAS PESERTA JKN-KIS </a:t>
            </a:r>
            <a:r>
              <a:rPr kumimoji="0" lang="id-ID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Myriad Pro" pitchFamily="34" charset="0"/>
                <a:ea typeface="+mn-ea"/>
                <a:cs typeface="+mn-cs"/>
              </a:rPr>
              <a:t>YANG BERLAKU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75000"/>
                </a:srgbClr>
              </a:solidFill>
              <a:effectLst/>
              <a:uLnTx/>
              <a:uFillTx/>
              <a:latin typeface="Myriad Pro" pitchFamily="34" charset="0"/>
              <a:ea typeface="+mn-ea"/>
              <a:cs typeface="+mn-cs"/>
            </a:endParaRPr>
          </a:p>
        </p:txBody>
      </p:sp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0" y="6576646"/>
            <a:ext cx="9144000" cy="281354"/>
            <a:chOff x="383827" y="5916713"/>
            <a:chExt cx="8556430" cy="434276"/>
          </a:xfrm>
        </p:grpSpPr>
        <p:sp>
          <p:nvSpPr>
            <p:cNvPr id="23" name="Flowchart: Manual Input 22"/>
            <p:cNvSpPr/>
            <p:nvPr/>
          </p:nvSpPr>
          <p:spPr>
            <a:xfrm>
              <a:off x="4684267" y="5916713"/>
              <a:ext cx="4255990" cy="432691"/>
            </a:xfrm>
            <a:prstGeom prst="flowChartManualInpu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5" name="Flowchart: Manual Input 24"/>
            <p:cNvSpPr/>
            <p:nvPr/>
          </p:nvSpPr>
          <p:spPr>
            <a:xfrm flipH="1">
              <a:off x="383827" y="5918297"/>
              <a:ext cx="4255991" cy="432692"/>
            </a:xfrm>
            <a:prstGeom prst="flowChartManualInpu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3" name="Group 17"/>
          <p:cNvGrpSpPr/>
          <p:nvPr/>
        </p:nvGrpSpPr>
        <p:grpSpPr>
          <a:xfrm>
            <a:off x="550987" y="2367791"/>
            <a:ext cx="2461846" cy="2845434"/>
            <a:chOff x="152400" y="914400"/>
            <a:chExt cx="2667000" cy="3082553"/>
          </a:xfrm>
        </p:grpSpPr>
        <p:pic>
          <p:nvPicPr>
            <p:cNvPr id="14" name="Picture 13" descr="KIS-depan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8601" y="914400"/>
              <a:ext cx="2438400" cy="142042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400" y="2286000"/>
              <a:ext cx="2667000" cy="1710953"/>
            </a:xfrm>
            <a:prstGeom prst="rect">
              <a:avLst/>
            </a:prstGeom>
          </p:spPr>
        </p:pic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6087" y="1394604"/>
            <a:ext cx="5732585" cy="4791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6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005" y="3789"/>
            <a:ext cx="2199681" cy="641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55475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Group 27"/>
          <p:cNvGrpSpPr>
            <a:grpSpLocks/>
          </p:cNvGrpSpPr>
          <p:nvPr/>
        </p:nvGrpSpPr>
        <p:grpSpPr bwMode="auto">
          <a:xfrm>
            <a:off x="-239549" y="3597474"/>
            <a:ext cx="9444251" cy="3346451"/>
            <a:chOff x="0" y="0"/>
            <a:chExt cx="17327" cy="4215"/>
          </a:xfrm>
          <a:solidFill>
            <a:schemeClr val="accent6">
              <a:lumMod val="75000"/>
            </a:schemeClr>
          </a:solidFill>
        </p:grpSpPr>
        <p:sp>
          <p:nvSpPr>
            <p:cNvPr id="70" name="AutoShape 29"/>
            <p:cNvSpPr>
              <a:spLocks/>
            </p:cNvSpPr>
            <p:nvPr/>
          </p:nvSpPr>
          <p:spPr bwMode="auto">
            <a:xfrm>
              <a:off x="9168" y="0"/>
              <a:ext cx="8159" cy="4215"/>
            </a:xfrm>
            <a:custGeom>
              <a:avLst/>
              <a:gdLst>
                <a:gd name="T0" fmla="*/ 1509 w 21600"/>
                <a:gd name="T1" fmla="*/ 462 h 21600"/>
                <a:gd name="T2" fmla="*/ 1495 w 21600"/>
                <a:gd name="T3" fmla="*/ 645 h 21600"/>
                <a:gd name="T4" fmla="*/ 1565 w 21600"/>
                <a:gd name="T5" fmla="*/ 537 h 21600"/>
                <a:gd name="T6" fmla="*/ 2879 w 21600"/>
                <a:gd name="T7" fmla="*/ 637 h 21600"/>
                <a:gd name="T8" fmla="*/ 3040 w 21600"/>
                <a:gd name="T9" fmla="*/ 674 h 21600"/>
                <a:gd name="T10" fmla="*/ 3029 w 21600"/>
                <a:gd name="T11" fmla="*/ 644 h 21600"/>
                <a:gd name="T12" fmla="*/ 2949 w 21600"/>
                <a:gd name="T13" fmla="*/ 663 h 21600"/>
                <a:gd name="T14" fmla="*/ 2877 w 21600"/>
                <a:gd name="T15" fmla="*/ 640 h 21600"/>
                <a:gd name="T16" fmla="*/ 2682 w 21600"/>
                <a:gd name="T17" fmla="*/ 396 h 21600"/>
                <a:gd name="T18" fmla="*/ 2696 w 21600"/>
                <a:gd name="T19" fmla="*/ 353 h 21600"/>
                <a:gd name="T20" fmla="*/ 2679 w 21600"/>
                <a:gd name="T21" fmla="*/ 349 h 21600"/>
                <a:gd name="T22" fmla="*/ 2680 w 21600"/>
                <a:gd name="T23" fmla="*/ 339 h 21600"/>
                <a:gd name="T24" fmla="*/ 2680 w 21600"/>
                <a:gd name="T25" fmla="*/ 334 h 21600"/>
                <a:gd name="T26" fmla="*/ 2674 w 21600"/>
                <a:gd name="T27" fmla="*/ 332 h 21600"/>
                <a:gd name="T28" fmla="*/ 2663 w 21600"/>
                <a:gd name="T29" fmla="*/ 332 h 21600"/>
                <a:gd name="T30" fmla="*/ 2661 w 21600"/>
                <a:gd name="T31" fmla="*/ 338 h 21600"/>
                <a:gd name="T32" fmla="*/ 2660 w 21600"/>
                <a:gd name="T33" fmla="*/ 352 h 21600"/>
                <a:gd name="T34" fmla="*/ 2641 w 21600"/>
                <a:gd name="T35" fmla="*/ 374 h 21600"/>
                <a:gd name="T36" fmla="*/ 2375 w 21600"/>
                <a:gd name="T37" fmla="*/ 444 h 21600"/>
                <a:gd name="T38" fmla="*/ 2172 w 21600"/>
                <a:gd name="T39" fmla="*/ 454 h 21600"/>
                <a:gd name="T40" fmla="*/ 1906 w 21600"/>
                <a:gd name="T41" fmla="*/ 484 h 21600"/>
                <a:gd name="T42" fmla="*/ 1778 w 21600"/>
                <a:gd name="T43" fmla="*/ 437 h 21600"/>
                <a:gd name="T44" fmla="*/ 1691 w 21600"/>
                <a:gd name="T45" fmla="*/ 337 h 21600"/>
                <a:gd name="T46" fmla="*/ 1654 w 21600"/>
                <a:gd name="T47" fmla="*/ 116 h 21600"/>
                <a:gd name="T48" fmla="*/ 1633 w 21600"/>
                <a:gd name="T49" fmla="*/ 68 h 21600"/>
                <a:gd name="T50" fmla="*/ 1632 w 21600"/>
                <a:gd name="T51" fmla="*/ 61 h 21600"/>
                <a:gd name="T52" fmla="*/ 1626 w 21600"/>
                <a:gd name="T53" fmla="*/ 5 h 21600"/>
                <a:gd name="T54" fmla="*/ 1621 w 21600"/>
                <a:gd name="T55" fmla="*/ 66 h 21600"/>
                <a:gd name="T56" fmla="*/ 1619 w 21600"/>
                <a:gd name="T57" fmla="*/ 82 h 21600"/>
                <a:gd name="T58" fmla="*/ 1582 w 21600"/>
                <a:gd name="T59" fmla="*/ 186 h 21600"/>
                <a:gd name="T60" fmla="*/ 1448 w 21600"/>
                <a:gd name="T61" fmla="*/ 242 h 21600"/>
                <a:gd name="T62" fmla="*/ 1419 w 21600"/>
                <a:gd name="T63" fmla="*/ 114 h 21600"/>
                <a:gd name="T64" fmla="*/ 1398 w 21600"/>
                <a:gd name="T65" fmla="*/ 72 h 21600"/>
                <a:gd name="T66" fmla="*/ 1400 w 21600"/>
                <a:gd name="T67" fmla="*/ 62 h 21600"/>
                <a:gd name="T68" fmla="*/ 1394 w 21600"/>
                <a:gd name="T69" fmla="*/ 0 h 21600"/>
                <a:gd name="T70" fmla="*/ 1387 w 21600"/>
                <a:gd name="T71" fmla="*/ 61 h 21600"/>
                <a:gd name="T72" fmla="*/ 1388 w 21600"/>
                <a:gd name="T73" fmla="*/ 73 h 21600"/>
                <a:gd name="T74" fmla="*/ 1352 w 21600"/>
                <a:gd name="T75" fmla="*/ 156 h 21600"/>
                <a:gd name="T76" fmla="*/ 1183 w 21600"/>
                <a:gd name="T77" fmla="*/ 351 h 21600"/>
                <a:gd name="T78" fmla="*/ 783 w 21600"/>
                <a:gd name="T79" fmla="*/ 396 h 21600"/>
                <a:gd name="T80" fmla="*/ 701 w 21600"/>
                <a:gd name="T81" fmla="*/ 413 h 21600"/>
                <a:gd name="T82" fmla="*/ 691 w 21600"/>
                <a:gd name="T83" fmla="*/ 668 h 21600"/>
                <a:gd name="T84" fmla="*/ 666 w 21600"/>
                <a:gd name="T85" fmla="*/ 667 h 21600"/>
                <a:gd name="T86" fmla="*/ 662 w 21600"/>
                <a:gd name="T87" fmla="*/ 674 h 21600"/>
                <a:gd name="T88" fmla="*/ 627 w 21600"/>
                <a:gd name="T89" fmla="*/ 665 h 21600"/>
                <a:gd name="T90" fmla="*/ 624 w 21600"/>
                <a:gd name="T91" fmla="*/ 678 h 21600"/>
                <a:gd name="T92" fmla="*/ 349 w 21600"/>
                <a:gd name="T93" fmla="*/ 622 h 21600"/>
                <a:gd name="T94" fmla="*/ 66 w 21600"/>
                <a:gd name="T95" fmla="*/ 667 h 21600"/>
                <a:gd name="T96" fmla="*/ 56 w 21600"/>
                <a:gd name="T97" fmla="*/ 650 h 21600"/>
                <a:gd name="T98" fmla="*/ 52 w 21600"/>
                <a:gd name="T99" fmla="*/ 651 h 21600"/>
                <a:gd name="T100" fmla="*/ 47 w 21600"/>
                <a:gd name="T101" fmla="*/ 645 h 21600"/>
                <a:gd name="T102" fmla="*/ 44 w 21600"/>
                <a:gd name="T103" fmla="*/ 647 h 21600"/>
                <a:gd name="T104" fmla="*/ 39 w 21600"/>
                <a:gd name="T105" fmla="*/ 658 h 21600"/>
                <a:gd name="T106" fmla="*/ 36 w 21600"/>
                <a:gd name="T107" fmla="*/ 651 h 21600"/>
                <a:gd name="T108" fmla="*/ 34 w 21600"/>
                <a:gd name="T109" fmla="*/ 650 h 21600"/>
                <a:gd name="T110" fmla="*/ 32 w 21600"/>
                <a:gd name="T111" fmla="*/ 652 h 21600"/>
                <a:gd name="T112" fmla="*/ 29 w 21600"/>
                <a:gd name="T113" fmla="*/ 650 h 21600"/>
                <a:gd name="T114" fmla="*/ 23 w 21600"/>
                <a:gd name="T115" fmla="*/ 644 h 21600"/>
                <a:gd name="T116" fmla="*/ 20 w 21600"/>
                <a:gd name="T117" fmla="*/ 647 h 21600"/>
                <a:gd name="T118" fmla="*/ 14 w 21600"/>
                <a:gd name="T119" fmla="*/ 651 h 21600"/>
                <a:gd name="T120" fmla="*/ 12 w 21600"/>
                <a:gd name="T121" fmla="*/ 660 h 21600"/>
                <a:gd name="T122" fmla="*/ 11 w 21600"/>
                <a:gd name="T123" fmla="*/ 651 h 21600"/>
                <a:gd name="T124" fmla="*/ 6 w 21600"/>
                <a:gd name="T125" fmla="*/ 668 h 21600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21600" h="21600">
                  <a:moveTo>
                    <a:pt x="312" y="17898"/>
                  </a:moveTo>
                  <a:lnTo>
                    <a:pt x="640" y="17898"/>
                  </a:lnTo>
                  <a:lnTo>
                    <a:pt x="231" y="17898"/>
                  </a:lnTo>
                  <a:cubicBezTo>
                    <a:pt x="231" y="17898"/>
                    <a:pt x="312" y="17898"/>
                    <a:pt x="312" y="17898"/>
                  </a:cubicBezTo>
                  <a:close/>
                  <a:moveTo>
                    <a:pt x="347" y="17076"/>
                  </a:moveTo>
                  <a:lnTo>
                    <a:pt x="347" y="17076"/>
                  </a:lnTo>
                  <a:cubicBezTo>
                    <a:pt x="347" y="17076"/>
                    <a:pt x="347" y="17076"/>
                    <a:pt x="347" y="17076"/>
                  </a:cubicBezTo>
                  <a:close/>
                  <a:moveTo>
                    <a:pt x="5018" y="17276"/>
                  </a:moveTo>
                  <a:lnTo>
                    <a:pt x="5012" y="17276"/>
                  </a:lnTo>
                  <a:lnTo>
                    <a:pt x="5005" y="17276"/>
                  </a:lnTo>
                  <a:lnTo>
                    <a:pt x="5005" y="17229"/>
                  </a:lnTo>
                  <a:lnTo>
                    <a:pt x="5162" y="17229"/>
                  </a:lnTo>
                  <a:lnTo>
                    <a:pt x="5162" y="17276"/>
                  </a:lnTo>
                  <a:lnTo>
                    <a:pt x="5157" y="17277"/>
                  </a:lnTo>
                  <a:lnTo>
                    <a:pt x="5153" y="17277"/>
                  </a:lnTo>
                  <a:lnTo>
                    <a:pt x="5153" y="17295"/>
                  </a:lnTo>
                  <a:lnTo>
                    <a:pt x="5151" y="17295"/>
                  </a:lnTo>
                  <a:lnTo>
                    <a:pt x="5148" y="17295"/>
                  </a:lnTo>
                  <a:lnTo>
                    <a:pt x="5148" y="17872"/>
                  </a:lnTo>
                  <a:lnTo>
                    <a:pt x="5021" y="17872"/>
                  </a:lnTo>
                  <a:lnTo>
                    <a:pt x="5021" y="17277"/>
                  </a:lnTo>
                  <a:cubicBezTo>
                    <a:pt x="5021" y="17277"/>
                    <a:pt x="5018" y="17276"/>
                    <a:pt x="5018" y="17276"/>
                  </a:cubicBezTo>
                  <a:close/>
                  <a:moveTo>
                    <a:pt x="10180" y="14353"/>
                  </a:moveTo>
                  <a:lnTo>
                    <a:pt x="10184" y="14352"/>
                  </a:lnTo>
                  <a:lnTo>
                    <a:pt x="10210" y="14352"/>
                  </a:lnTo>
                  <a:lnTo>
                    <a:pt x="10211" y="14352"/>
                  </a:lnTo>
                  <a:lnTo>
                    <a:pt x="10213" y="14352"/>
                  </a:lnTo>
                  <a:lnTo>
                    <a:pt x="10215" y="14352"/>
                  </a:lnTo>
                  <a:lnTo>
                    <a:pt x="10217" y="14353"/>
                  </a:lnTo>
                  <a:lnTo>
                    <a:pt x="10219" y="14353"/>
                  </a:lnTo>
                  <a:lnTo>
                    <a:pt x="10222" y="14353"/>
                  </a:lnTo>
                  <a:lnTo>
                    <a:pt x="10224" y="14352"/>
                  </a:lnTo>
                  <a:lnTo>
                    <a:pt x="10226" y="14352"/>
                  </a:lnTo>
                  <a:lnTo>
                    <a:pt x="10228" y="14352"/>
                  </a:lnTo>
                  <a:lnTo>
                    <a:pt x="10229" y="14352"/>
                  </a:lnTo>
                  <a:lnTo>
                    <a:pt x="10230" y="14104"/>
                  </a:lnTo>
                  <a:lnTo>
                    <a:pt x="10576" y="12121"/>
                  </a:lnTo>
                  <a:lnTo>
                    <a:pt x="10579" y="12125"/>
                  </a:lnTo>
                  <a:lnTo>
                    <a:pt x="10583" y="12119"/>
                  </a:lnTo>
                  <a:lnTo>
                    <a:pt x="10895" y="13911"/>
                  </a:lnTo>
                  <a:lnTo>
                    <a:pt x="10928" y="14103"/>
                  </a:lnTo>
                  <a:lnTo>
                    <a:pt x="10928" y="14350"/>
                  </a:lnTo>
                  <a:lnTo>
                    <a:pt x="10928" y="14351"/>
                  </a:lnTo>
                  <a:lnTo>
                    <a:pt x="10929" y="14351"/>
                  </a:lnTo>
                  <a:lnTo>
                    <a:pt x="10931" y="14351"/>
                  </a:lnTo>
                  <a:lnTo>
                    <a:pt x="10933" y="14351"/>
                  </a:lnTo>
                  <a:lnTo>
                    <a:pt x="10935" y="14351"/>
                  </a:lnTo>
                  <a:lnTo>
                    <a:pt x="10938" y="14351"/>
                  </a:lnTo>
                  <a:lnTo>
                    <a:pt x="10940" y="14351"/>
                  </a:lnTo>
                  <a:lnTo>
                    <a:pt x="10942" y="14351"/>
                  </a:lnTo>
                  <a:lnTo>
                    <a:pt x="10944" y="14351"/>
                  </a:lnTo>
                  <a:lnTo>
                    <a:pt x="10946" y="14351"/>
                  </a:lnTo>
                  <a:lnTo>
                    <a:pt x="10947" y="14351"/>
                  </a:lnTo>
                  <a:lnTo>
                    <a:pt x="10947" y="14350"/>
                  </a:lnTo>
                  <a:lnTo>
                    <a:pt x="10947" y="14351"/>
                  </a:lnTo>
                  <a:lnTo>
                    <a:pt x="10973" y="14350"/>
                  </a:lnTo>
                  <a:lnTo>
                    <a:pt x="10977" y="14351"/>
                  </a:lnTo>
                  <a:lnTo>
                    <a:pt x="10977" y="17290"/>
                  </a:lnTo>
                  <a:lnTo>
                    <a:pt x="10968" y="17293"/>
                  </a:lnTo>
                  <a:lnTo>
                    <a:pt x="10914" y="17293"/>
                  </a:lnTo>
                  <a:lnTo>
                    <a:pt x="10914" y="17243"/>
                  </a:lnTo>
                  <a:lnTo>
                    <a:pt x="10854" y="17184"/>
                  </a:lnTo>
                  <a:lnTo>
                    <a:pt x="10854" y="17129"/>
                  </a:lnTo>
                  <a:lnTo>
                    <a:pt x="10801" y="17087"/>
                  </a:lnTo>
                  <a:lnTo>
                    <a:pt x="10801" y="17053"/>
                  </a:lnTo>
                  <a:lnTo>
                    <a:pt x="10666" y="16966"/>
                  </a:lnTo>
                  <a:lnTo>
                    <a:pt x="10666" y="16943"/>
                  </a:lnTo>
                  <a:lnTo>
                    <a:pt x="10632" y="16927"/>
                  </a:lnTo>
                  <a:lnTo>
                    <a:pt x="10606" y="16916"/>
                  </a:lnTo>
                  <a:lnTo>
                    <a:pt x="10606" y="16882"/>
                  </a:lnTo>
                  <a:lnTo>
                    <a:pt x="10555" y="16846"/>
                  </a:lnTo>
                  <a:lnTo>
                    <a:pt x="10504" y="16883"/>
                  </a:lnTo>
                  <a:lnTo>
                    <a:pt x="10504" y="16916"/>
                  </a:lnTo>
                  <a:lnTo>
                    <a:pt x="10475" y="16928"/>
                  </a:lnTo>
                  <a:lnTo>
                    <a:pt x="10443" y="16946"/>
                  </a:lnTo>
                  <a:lnTo>
                    <a:pt x="10443" y="16968"/>
                  </a:lnTo>
                  <a:lnTo>
                    <a:pt x="10444" y="16969"/>
                  </a:lnTo>
                  <a:lnTo>
                    <a:pt x="10308" y="17060"/>
                  </a:lnTo>
                  <a:lnTo>
                    <a:pt x="10308" y="17094"/>
                  </a:lnTo>
                  <a:lnTo>
                    <a:pt x="10255" y="17137"/>
                  </a:lnTo>
                  <a:lnTo>
                    <a:pt x="10255" y="17191"/>
                  </a:lnTo>
                  <a:lnTo>
                    <a:pt x="10194" y="17252"/>
                  </a:lnTo>
                  <a:lnTo>
                    <a:pt x="10194" y="17301"/>
                  </a:lnTo>
                  <a:lnTo>
                    <a:pt x="10176" y="17301"/>
                  </a:lnTo>
                  <a:cubicBezTo>
                    <a:pt x="10176" y="17301"/>
                    <a:pt x="10180" y="14353"/>
                    <a:pt x="10180" y="14353"/>
                  </a:cubicBezTo>
                  <a:close/>
                  <a:moveTo>
                    <a:pt x="10183" y="12056"/>
                  </a:moveTo>
                  <a:lnTo>
                    <a:pt x="10555" y="12057"/>
                  </a:lnTo>
                  <a:lnTo>
                    <a:pt x="10555" y="12092"/>
                  </a:lnTo>
                  <a:lnTo>
                    <a:pt x="10558" y="12097"/>
                  </a:lnTo>
                  <a:lnTo>
                    <a:pt x="10558" y="12095"/>
                  </a:lnTo>
                  <a:lnTo>
                    <a:pt x="10559" y="12095"/>
                  </a:lnTo>
                  <a:lnTo>
                    <a:pt x="10211" y="14087"/>
                  </a:lnTo>
                  <a:lnTo>
                    <a:pt x="10211" y="14088"/>
                  </a:lnTo>
                  <a:lnTo>
                    <a:pt x="10212" y="14090"/>
                  </a:lnTo>
                  <a:lnTo>
                    <a:pt x="10213" y="14093"/>
                  </a:lnTo>
                  <a:lnTo>
                    <a:pt x="10215" y="14095"/>
                  </a:lnTo>
                  <a:lnTo>
                    <a:pt x="10217" y="14098"/>
                  </a:lnTo>
                  <a:lnTo>
                    <a:pt x="10215" y="14098"/>
                  </a:lnTo>
                  <a:lnTo>
                    <a:pt x="10213" y="14098"/>
                  </a:lnTo>
                  <a:lnTo>
                    <a:pt x="10212" y="14098"/>
                  </a:lnTo>
                  <a:lnTo>
                    <a:pt x="10211" y="14099"/>
                  </a:lnTo>
                  <a:lnTo>
                    <a:pt x="10210" y="14099"/>
                  </a:lnTo>
                  <a:lnTo>
                    <a:pt x="10185" y="14099"/>
                  </a:lnTo>
                  <a:lnTo>
                    <a:pt x="10180" y="14099"/>
                  </a:lnTo>
                  <a:cubicBezTo>
                    <a:pt x="10180" y="14099"/>
                    <a:pt x="10183" y="12056"/>
                    <a:pt x="10183" y="12056"/>
                  </a:cubicBezTo>
                  <a:close/>
                  <a:moveTo>
                    <a:pt x="10607" y="12075"/>
                  </a:moveTo>
                  <a:lnTo>
                    <a:pt x="10607" y="12058"/>
                  </a:lnTo>
                  <a:lnTo>
                    <a:pt x="10977" y="12059"/>
                  </a:lnTo>
                  <a:lnTo>
                    <a:pt x="10977" y="14041"/>
                  </a:lnTo>
                  <a:lnTo>
                    <a:pt x="10977" y="14098"/>
                  </a:lnTo>
                  <a:lnTo>
                    <a:pt x="10972" y="14098"/>
                  </a:lnTo>
                  <a:lnTo>
                    <a:pt x="10947" y="14098"/>
                  </a:lnTo>
                  <a:lnTo>
                    <a:pt x="10945" y="14098"/>
                  </a:lnTo>
                  <a:lnTo>
                    <a:pt x="10944" y="14098"/>
                  </a:lnTo>
                  <a:lnTo>
                    <a:pt x="10942" y="14098"/>
                  </a:lnTo>
                  <a:lnTo>
                    <a:pt x="10940" y="14097"/>
                  </a:lnTo>
                  <a:lnTo>
                    <a:pt x="10942" y="14094"/>
                  </a:lnTo>
                  <a:lnTo>
                    <a:pt x="10944" y="14091"/>
                  </a:lnTo>
                  <a:lnTo>
                    <a:pt x="10945" y="14089"/>
                  </a:lnTo>
                  <a:lnTo>
                    <a:pt x="10946" y="14087"/>
                  </a:lnTo>
                  <a:lnTo>
                    <a:pt x="10946" y="14086"/>
                  </a:lnTo>
                  <a:lnTo>
                    <a:pt x="10604" y="12087"/>
                  </a:lnTo>
                  <a:cubicBezTo>
                    <a:pt x="10604" y="12087"/>
                    <a:pt x="10607" y="12075"/>
                    <a:pt x="10607" y="12075"/>
                  </a:cubicBezTo>
                  <a:close/>
                  <a:moveTo>
                    <a:pt x="20123" y="18565"/>
                  </a:moveTo>
                  <a:lnTo>
                    <a:pt x="20128" y="18580"/>
                  </a:lnTo>
                  <a:lnTo>
                    <a:pt x="20128" y="18565"/>
                  </a:lnTo>
                  <a:lnTo>
                    <a:pt x="20128" y="18417"/>
                  </a:lnTo>
                  <a:lnTo>
                    <a:pt x="20123" y="18405"/>
                  </a:lnTo>
                  <a:lnTo>
                    <a:pt x="20123" y="18388"/>
                  </a:lnTo>
                  <a:lnTo>
                    <a:pt x="20128" y="18399"/>
                  </a:lnTo>
                  <a:lnTo>
                    <a:pt x="20128" y="18388"/>
                  </a:lnTo>
                  <a:lnTo>
                    <a:pt x="20128" y="18237"/>
                  </a:lnTo>
                  <a:lnTo>
                    <a:pt x="20124" y="18231"/>
                  </a:lnTo>
                  <a:lnTo>
                    <a:pt x="20135" y="18231"/>
                  </a:lnTo>
                  <a:lnTo>
                    <a:pt x="20135" y="18415"/>
                  </a:lnTo>
                  <a:lnTo>
                    <a:pt x="20138" y="18422"/>
                  </a:lnTo>
                  <a:lnTo>
                    <a:pt x="20138" y="18612"/>
                  </a:lnTo>
                  <a:lnTo>
                    <a:pt x="20129" y="18612"/>
                  </a:lnTo>
                  <a:lnTo>
                    <a:pt x="20128" y="18608"/>
                  </a:lnTo>
                  <a:lnTo>
                    <a:pt x="20128" y="18609"/>
                  </a:lnTo>
                  <a:lnTo>
                    <a:pt x="20128" y="18612"/>
                  </a:lnTo>
                  <a:lnTo>
                    <a:pt x="20128" y="18608"/>
                  </a:lnTo>
                  <a:lnTo>
                    <a:pt x="20123" y="18592"/>
                  </a:lnTo>
                  <a:cubicBezTo>
                    <a:pt x="20123" y="18592"/>
                    <a:pt x="20123" y="18565"/>
                    <a:pt x="20123" y="18565"/>
                  </a:cubicBezTo>
                  <a:close/>
                  <a:moveTo>
                    <a:pt x="20178" y="16567"/>
                  </a:moveTo>
                  <a:lnTo>
                    <a:pt x="20178" y="16521"/>
                  </a:lnTo>
                  <a:lnTo>
                    <a:pt x="20178" y="16535"/>
                  </a:lnTo>
                  <a:lnTo>
                    <a:pt x="20178" y="16723"/>
                  </a:lnTo>
                  <a:cubicBezTo>
                    <a:pt x="20178" y="16723"/>
                    <a:pt x="20178" y="16567"/>
                    <a:pt x="20178" y="16567"/>
                  </a:cubicBezTo>
                  <a:close/>
                  <a:moveTo>
                    <a:pt x="20178" y="16399"/>
                  </a:moveTo>
                  <a:lnTo>
                    <a:pt x="20178" y="16399"/>
                  </a:lnTo>
                  <a:lnTo>
                    <a:pt x="20178" y="16444"/>
                  </a:lnTo>
                  <a:cubicBezTo>
                    <a:pt x="20178" y="16444"/>
                    <a:pt x="20178" y="16399"/>
                    <a:pt x="20178" y="16399"/>
                  </a:cubicBezTo>
                  <a:close/>
                  <a:moveTo>
                    <a:pt x="21301" y="17689"/>
                  </a:moveTo>
                  <a:lnTo>
                    <a:pt x="21301" y="17689"/>
                  </a:lnTo>
                  <a:cubicBezTo>
                    <a:pt x="21301" y="17689"/>
                    <a:pt x="21301" y="17689"/>
                    <a:pt x="21301" y="17689"/>
                  </a:cubicBezTo>
                  <a:close/>
                  <a:moveTo>
                    <a:pt x="21502" y="18612"/>
                  </a:moveTo>
                  <a:lnTo>
                    <a:pt x="21503" y="18210"/>
                  </a:lnTo>
                  <a:lnTo>
                    <a:pt x="21486" y="18208"/>
                  </a:lnTo>
                  <a:lnTo>
                    <a:pt x="21466" y="18209"/>
                  </a:lnTo>
                  <a:lnTo>
                    <a:pt x="21422" y="18205"/>
                  </a:lnTo>
                  <a:lnTo>
                    <a:pt x="21422" y="17867"/>
                  </a:lnTo>
                  <a:lnTo>
                    <a:pt x="21301" y="17865"/>
                  </a:lnTo>
                  <a:lnTo>
                    <a:pt x="21301" y="17736"/>
                  </a:lnTo>
                  <a:lnTo>
                    <a:pt x="21309" y="17730"/>
                  </a:lnTo>
                  <a:lnTo>
                    <a:pt x="21310" y="17730"/>
                  </a:lnTo>
                  <a:lnTo>
                    <a:pt x="21311" y="17729"/>
                  </a:lnTo>
                  <a:lnTo>
                    <a:pt x="21311" y="17727"/>
                  </a:lnTo>
                  <a:lnTo>
                    <a:pt x="21312" y="17725"/>
                  </a:lnTo>
                  <a:lnTo>
                    <a:pt x="21312" y="17723"/>
                  </a:lnTo>
                  <a:lnTo>
                    <a:pt x="21312" y="17722"/>
                  </a:lnTo>
                  <a:lnTo>
                    <a:pt x="21312" y="17719"/>
                  </a:lnTo>
                  <a:lnTo>
                    <a:pt x="21312" y="17717"/>
                  </a:lnTo>
                  <a:lnTo>
                    <a:pt x="21311" y="17716"/>
                  </a:lnTo>
                  <a:lnTo>
                    <a:pt x="21311" y="17714"/>
                  </a:lnTo>
                  <a:lnTo>
                    <a:pt x="21310" y="17713"/>
                  </a:lnTo>
                  <a:lnTo>
                    <a:pt x="21309" y="17712"/>
                  </a:lnTo>
                  <a:lnTo>
                    <a:pt x="21301" y="17709"/>
                  </a:lnTo>
                  <a:lnTo>
                    <a:pt x="21301" y="17705"/>
                  </a:lnTo>
                  <a:lnTo>
                    <a:pt x="21302" y="17704"/>
                  </a:lnTo>
                  <a:lnTo>
                    <a:pt x="21303" y="17702"/>
                  </a:lnTo>
                  <a:lnTo>
                    <a:pt x="21303" y="17700"/>
                  </a:lnTo>
                  <a:lnTo>
                    <a:pt x="21303" y="17699"/>
                  </a:lnTo>
                  <a:lnTo>
                    <a:pt x="21303" y="17697"/>
                  </a:lnTo>
                  <a:lnTo>
                    <a:pt x="21303" y="17695"/>
                  </a:lnTo>
                  <a:lnTo>
                    <a:pt x="21303" y="17693"/>
                  </a:lnTo>
                  <a:lnTo>
                    <a:pt x="21303" y="17691"/>
                  </a:lnTo>
                  <a:lnTo>
                    <a:pt x="21302" y="17690"/>
                  </a:lnTo>
                  <a:lnTo>
                    <a:pt x="21302" y="17689"/>
                  </a:lnTo>
                  <a:lnTo>
                    <a:pt x="21301" y="17688"/>
                  </a:lnTo>
                  <a:lnTo>
                    <a:pt x="21302" y="17607"/>
                  </a:lnTo>
                  <a:lnTo>
                    <a:pt x="21382" y="17607"/>
                  </a:lnTo>
                  <a:lnTo>
                    <a:pt x="21389" y="17581"/>
                  </a:lnTo>
                  <a:lnTo>
                    <a:pt x="21303" y="17422"/>
                  </a:lnTo>
                  <a:lnTo>
                    <a:pt x="21310" y="17422"/>
                  </a:lnTo>
                  <a:lnTo>
                    <a:pt x="21317" y="17391"/>
                  </a:lnTo>
                  <a:lnTo>
                    <a:pt x="21233" y="17231"/>
                  </a:lnTo>
                  <a:lnTo>
                    <a:pt x="21233" y="17225"/>
                  </a:lnTo>
                  <a:lnTo>
                    <a:pt x="21233" y="17219"/>
                  </a:lnTo>
                  <a:lnTo>
                    <a:pt x="21232" y="17213"/>
                  </a:lnTo>
                  <a:lnTo>
                    <a:pt x="21232" y="17206"/>
                  </a:lnTo>
                  <a:lnTo>
                    <a:pt x="21232" y="17199"/>
                  </a:lnTo>
                  <a:lnTo>
                    <a:pt x="21232" y="17193"/>
                  </a:lnTo>
                  <a:lnTo>
                    <a:pt x="21232" y="17186"/>
                  </a:lnTo>
                  <a:lnTo>
                    <a:pt x="21232" y="17179"/>
                  </a:lnTo>
                  <a:lnTo>
                    <a:pt x="21232" y="17172"/>
                  </a:lnTo>
                  <a:lnTo>
                    <a:pt x="21232" y="17165"/>
                  </a:lnTo>
                  <a:lnTo>
                    <a:pt x="21232" y="17158"/>
                  </a:lnTo>
                  <a:lnTo>
                    <a:pt x="21232" y="17151"/>
                  </a:lnTo>
                  <a:lnTo>
                    <a:pt x="21232" y="17149"/>
                  </a:lnTo>
                  <a:lnTo>
                    <a:pt x="21232" y="17147"/>
                  </a:lnTo>
                  <a:lnTo>
                    <a:pt x="21232" y="17145"/>
                  </a:lnTo>
                  <a:lnTo>
                    <a:pt x="21232" y="17143"/>
                  </a:lnTo>
                  <a:lnTo>
                    <a:pt x="21232" y="17140"/>
                  </a:lnTo>
                  <a:lnTo>
                    <a:pt x="21232" y="17138"/>
                  </a:lnTo>
                  <a:lnTo>
                    <a:pt x="21232" y="17135"/>
                  </a:lnTo>
                  <a:lnTo>
                    <a:pt x="21232" y="17132"/>
                  </a:lnTo>
                  <a:lnTo>
                    <a:pt x="21232" y="17129"/>
                  </a:lnTo>
                  <a:lnTo>
                    <a:pt x="21232" y="17126"/>
                  </a:lnTo>
                  <a:lnTo>
                    <a:pt x="21232" y="17123"/>
                  </a:lnTo>
                  <a:lnTo>
                    <a:pt x="21232" y="17120"/>
                  </a:lnTo>
                  <a:lnTo>
                    <a:pt x="21229" y="16905"/>
                  </a:lnTo>
                  <a:lnTo>
                    <a:pt x="21229" y="16862"/>
                  </a:lnTo>
                  <a:lnTo>
                    <a:pt x="21225" y="16862"/>
                  </a:lnTo>
                  <a:lnTo>
                    <a:pt x="21204" y="16878"/>
                  </a:lnTo>
                  <a:lnTo>
                    <a:pt x="20994" y="16879"/>
                  </a:lnTo>
                  <a:lnTo>
                    <a:pt x="20784" y="16879"/>
                  </a:lnTo>
                  <a:lnTo>
                    <a:pt x="20763" y="16863"/>
                  </a:lnTo>
                  <a:lnTo>
                    <a:pt x="20759" y="16863"/>
                  </a:lnTo>
                  <a:lnTo>
                    <a:pt x="20758" y="16906"/>
                  </a:lnTo>
                  <a:lnTo>
                    <a:pt x="20748" y="17120"/>
                  </a:lnTo>
                  <a:lnTo>
                    <a:pt x="20748" y="17123"/>
                  </a:lnTo>
                  <a:lnTo>
                    <a:pt x="20748" y="17126"/>
                  </a:lnTo>
                  <a:lnTo>
                    <a:pt x="20748" y="17129"/>
                  </a:lnTo>
                  <a:lnTo>
                    <a:pt x="20748" y="17132"/>
                  </a:lnTo>
                  <a:lnTo>
                    <a:pt x="20747" y="17135"/>
                  </a:lnTo>
                  <a:lnTo>
                    <a:pt x="20747" y="17138"/>
                  </a:lnTo>
                  <a:lnTo>
                    <a:pt x="20747" y="17140"/>
                  </a:lnTo>
                  <a:lnTo>
                    <a:pt x="20747" y="17143"/>
                  </a:lnTo>
                  <a:lnTo>
                    <a:pt x="20747" y="17145"/>
                  </a:lnTo>
                  <a:lnTo>
                    <a:pt x="20746" y="17147"/>
                  </a:lnTo>
                  <a:lnTo>
                    <a:pt x="20746" y="17149"/>
                  </a:lnTo>
                  <a:lnTo>
                    <a:pt x="20746" y="17151"/>
                  </a:lnTo>
                  <a:lnTo>
                    <a:pt x="20746" y="17158"/>
                  </a:lnTo>
                  <a:lnTo>
                    <a:pt x="20746" y="17165"/>
                  </a:lnTo>
                  <a:lnTo>
                    <a:pt x="20746" y="17172"/>
                  </a:lnTo>
                  <a:lnTo>
                    <a:pt x="20746" y="17179"/>
                  </a:lnTo>
                  <a:lnTo>
                    <a:pt x="20746" y="17186"/>
                  </a:lnTo>
                  <a:lnTo>
                    <a:pt x="20745" y="17193"/>
                  </a:lnTo>
                  <a:lnTo>
                    <a:pt x="20745" y="17199"/>
                  </a:lnTo>
                  <a:lnTo>
                    <a:pt x="20745" y="17206"/>
                  </a:lnTo>
                  <a:lnTo>
                    <a:pt x="20745" y="17213"/>
                  </a:lnTo>
                  <a:lnTo>
                    <a:pt x="20744" y="17219"/>
                  </a:lnTo>
                  <a:lnTo>
                    <a:pt x="20744" y="17225"/>
                  </a:lnTo>
                  <a:lnTo>
                    <a:pt x="20744" y="17231"/>
                  </a:lnTo>
                  <a:lnTo>
                    <a:pt x="20746" y="17231"/>
                  </a:lnTo>
                  <a:lnTo>
                    <a:pt x="20649" y="17391"/>
                  </a:lnTo>
                  <a:lnTo>
                    <a:pt x="20657" y="17420"/>
                  </a:lnTo>
                  <a:lnTo>
                    <a:pt x="20666" y="17420"/>
                  </a:lnTo>
                  <a:lnTo>
                    <a:pt x="20567" y="17579"/>
                  </a:lnTo>
                  <a:lnTo>
                    <a:pt x="20575" y="17605"/>
                  </a:lnTo>
                  <a:lnTo>
                    <a:pt x="20667" y="17606"/>
                  </a:lnTo>
                  <a:lnTo>
                    <a:pt x="20667" y="17707"/>
                  </a:lnTo>
                  <a:lnTo>
                    <a:pt x="20661" y="17710"/>
                  </a:lnTo>
                  <a:lnTo>
                    <a:pt x="20660" y="17710"/>
                  </a:lnTo>
                  <a:lnTo>
                    <a:pt x="20659" y="17712"/>
                  </a:lnTo>
                  <a:lnTo>
                    <a:pt x="20658" y="17712"/>
                  </a:lnTo>
                  <a:lnTo>
                    <a:pt x="20658" y="17714"/>
                  </a:lnTo>
                  <a:lnTo>
                    <a:pt x="20658" y="17716"/>
                  </a:lnTo>
                  <a:lnTo>
                    <a:pt x="20657" y="17717"/>
                  </a:lnTo>
                  <a:lnTo>
                    <a:pt x="20657" y="17719"/>
                  </a:lnTo>
                  <a:lnTo>
                    <a:pt x="20657" y="17722"/>
                  </a:lnTo>
                  <a:lnTo>
                    <a:pt x="20658" y="17723"/>
                  </a:lnTo>
                  <a:lnTo>
                    <a:pt x="20658" y="17725"/>
                  </a:lnTo>
                  <a:lnTo>
                    <a:pt x="20658" y="17726"/>
                  </a:lnTo>
                  <a:lnTo>
                    <a:pt x="20659" y="17728"/>
                  </a:lnTo>
                  <a:lnTo>
                    <a:pt x="20660" y="17728"/>
                  </a:lnTo>
                  <a:lnTo>
                    <a:pt x="20667" y="17734"/>
                  </a:lnTo>
                  <a:lnTo>
                    <a:pt x="20667" y="17836"/>
                  </a:lnTo>
                  <a:lnTo>
                    <a:pt x="20530" y="17833"/>
                  </a:lnTo>
                  <a:lnTo>
                    <a:pt x="20531" y="16684"/>
                  </a:lnTo>
                  <a:lnTo>
                    <a:pt x="20531" y="16508"/>
                  </a:lnTo>
                  <a:lnTo>
                    <a:pt x="20531" y="16475"/>
                  </a:lnTo>
                  <a:lnTo>
                    <a:pt x="20531" y="16333"/>
                  </a:lnTo>
                  <a:lnTo>
                    <a:pt x="20531" y="16300"/>
                  </a:lnTo>
                  <a:lnTo>
                    <a:pt x="20531" y="16151"/>
                  </a:lnTo>
                  <a:lnTo>
                    <a:pt x="20485" y="16152"/>
                  </a:lnTo>
                  <a:lnTo>
                    <a:pt x="20485" y="15975"/>
                  </a:lnTo>
                  <a:lnTo>
                    <a:pt x="20255" y="15978"/>
                  </a:lnTo>
                  <a:lnTo>
                    <a:pt x="20239" y="16051"/>
                  </a:lnTo>
                  <a:lnTo>
                    <a:pt x="20239" y="16224"/>
                  </a:lnTo>
                  <a:lnTo>
                    <a:pt x="20178" y="16224"/>
                  </a:lnTo>
                  <a:lnTo>
                    <a:pt x="20163" y="16317"/>
                  </a:lnTo>
                  <a:lnTo>
                    <a:pt x="20163" y="16482"/>
                  </a:lnTo>
                  <a:lnTo>
                    <a:pt x="20163" y="16641"/>
                  </a:lnTo>
                  <a:lnTo>
                    <a:pt x="20163" y="16800"/>
                  </a:lnTo>
                  <a:lnTo>
                    <a:pt x="20162" y="17801"/>
                  </a:lnTo>
                  <a:lnTo>
                    <a:pt x="20134" y="17801"/>
                  </a:lnTo>
                  <a:lnTo>
                    <a:pt x="20093" y="17800"/>
                  </a:lnTo>
                  <a:lnTo>
                    <a:pt x="20050" y="17800"/>
                  </a:lnTo>
                  <a:lnTo>
                    <a:pt x="20008" y="17801"/>
                  </a:lnTo>
                  <a:lnTo>
                    <a:pt x="19970" y="17802"/>
                  </a:lnTo>
                  <a:lnTo>
                    <a:pt x="19948" y="17802"/>
                  </a:lnTo>
                  <a:lnTo>
                    <a:pt x="19948" y="15890"/>
                  </a:lnTo>
                  <a:lnTo>
                    <a:pt x="19948" y="15715"/>
                  </a:lnTo>
                  <a:lnTo>
                    <a:pt x="19874" y="15716"/>
                  </a:lnTo>
                  <a:lnTo>
                    <a:pt x="19873" y="15668"/>
                  </a:lnTo>
                  <a:lnTo>
                    <a:pt x="19873" y="15567"/>
                  </a:lnTo>
                  <a:lnTo>
                    <a:pt x="19871" y="15474"/>
                  </a:lnTo>
                  <a:lnTo>
                    <a:pt x="19642" y="15480"/>
                  </a:lnTo>
                  <a:lnTo>
                    <a:pt x="19642" y="15632"/>
                  </a:lnTo>
                  <a:lnTo>
                    <a:pt x="19612" y="15632"/>
                  </a:lnTo>
                  <a:lnTo>
                    <a:pt x="19612" y="15781"/>
                  </a:lnTo>
                  <a:lnTo>
                    <a:pt x="19612" y="15813"/>
                  </a:lnTo>
                  <a:lnTo>
                    <a:pt x="19612" y="15955"/>
                  </a:lnTo>
                  <a:lnTo>
                    <a:pt x="19612" y="15988"/>
                  </a:lnTo>
                  <a:lnTo>
                    <a:pt x="19612" y="16162"/>
                  </a:lnTo>
                  <a:lnTo>
                    <a:pt x="19613" y="17799"/>
                  </a:lnTo>
                  <a:lnTo>
                    <a:pt x="19420" y="17804"/>
                  </a:lnTo>
                  <a:lnTo>
                    <a:pt x="19420" y="17720"/>
                  </a:lnTo>
                  <a:lnTo>
                    <a:pt x="19388" y="17705"/>
                  </a:lnTo>
                  <a:lnTo>
                    <a:pt x="19262" y="17698"/>
                  </a:lnTo>
                  <a:lnTo>
                    <a:pt x="19262" y="17585"/>
                  </a:lnTo>
                  <a:lnTo>
                    <a:pt x="18986" y="17561"/>
                  </a:lnTo>
                  <a:lnTo>
                    <a:pt x="18986" y="17301"/>
                  </a:lnTo>
                  <a:lnTo>
                    <a:pt x="18860" y="17282"/>
                  </a:lnTo>
                  <a:lnTo>
                    <a:pt x="18836" y="17286"/>
                  </a:lnTo>
                  <a:lnTo>
                    <a:pt x="18780" y="10503"/>
                  </a:lnTo>
                  <a:lnTo>
                    <a:pt x="18780" y="10493"/>
                  </a:lnTo>
                  <a:lnTo>
                    <a:pt x="18784" y="10491"/>
                  </a:lnTo>
                  <a:lnTo>
                    <a:pt x="18788" y="10484"/>
                  </a:lnTo>
                  <a:lnTo>
                    <a:pt x="18792" y="10436"/>
                  </a:lnTo>
                  <a:lnTo>
                    <a:pt x="18795" y="10400"/>
                  </a:lnTo>
                  <a:lnTo>
                    <a:pt x="18800" y="10361"/>
                  </a:lnTo>
                  <a:lnTo>
                    <a:pt x="18813" y="10314"/>
                  </a:lnTo>
                  <a:lnTo>
                    <a:pt x="18823" y="10275"/>
                  </a:lnTo>
                  <a:lnTo>
                    <a:pt x="18834" y="10242"/>
                  </a:lnTo>
                  <a:lnTo>
                    <a:pt x="18840" y="10232"/>
                  </a:lnTo>
                  <a:lnTo>
                    <a:pt x="18855" y="10216"/>
                  </a:lnTo>
                  <a:lnTo>
                    <a:pt x="18869" y="10200"/>
                  </a:lnTo>
                  <a:lnTo>
                    <a:pt x="18878" y="10184"/>
                  </a:lnTo>
                  <a:lnTo>
                    <a:pt x="18878" y="10170"/>
                  </a:lnTo>
                  <a:lnTo>
                    <a:pt x="18877" y="10101"/>
                  </a:lnTo>
                  <a:lnTo>
                    <a:pt x="18889" y="10049"/>
                  </a:lnTo>
                  <a:lnTo>
                    <a:pt x="18891" y="10044"/>
                  </a:lnTo>
                  <a:lnTo>
                    <a:pt x="18891" y="9974"/>
                  </a:lnTo>
                  <a:lnTo>
                    <a:pt x="18903" y="9915"/>
                  </a:lnTo>
                  <a:lnTo>
                    <a:pt x="18906" y="9911"/>
                  </a:lnTo>
                  <a:lnTo>
                    <a:pt x="18906" y="9825"/>
                  </a:lnTo>
                  <a:lnTo>
                    <a:pt x="18918" y="9759"/>
                  </a:lnTo>
                  <a:lnTo>
                    <a:pt x="18920" y="9754"/>
                  </a:lnTo>
                  <a:lnTo>
                    <a:pt x="18920" y="9662"/>
                  </a:lnTo>
                  <a:lnTo>
                    <a:pt x="18937" y="9599"/>
                  </a:lnTo>
                  <a:lnTo>
                    <a:pt x="18940" y="9593"/>
                  </a:lnTo>
                  <a:lnTo>
                    <a:pt x="18940" y="9500"/>
                  </a:lnTo>
                  <a:lnTo>
                    <a:pt x="18936" y="9475"/>
                  </a:lnTo>
                  <a:lnTo>
                    <a:pt x="18922" y="9458"/>
                  </a:lnTo>
                  <a:lnTo>
                    <a:pt x="18922" y="9442"/>
                  </a:lnTo>
                  <a:lnTo>
                    <a:pt x="18923" y="9442"/>
                  </a:lnTo>
                  <a:lnTo>
                    <a:pt x="18935" y="9417"/>
                  </a:lnTo>
                  <a:lnTo>
                    <a:pt x="18932" y="9391"/>
                  </a:lnTo>
                  <a:lnTo>
                    <a:pt x="18913" y="9368"/>
                  </a:lnTo>
                  <a:lnTo>
                    <a:pt x="18902" y="9362"/>
                  </a:lnTo>
                  <a:lnTo>
                    <a:pt x="18902" y="9311"/>
                  </a:lnTo>
                  <a:lnTo>
                    <a:pt x="18899" y="9289"/>
                  </a:lnTo>
                  <a:lnTo>
                    <a:pt x="18898" y="9288"/>
                  </a:lnTo>
                  <a:lnTo>
                    <a:pt x="18898" y="9285"/>
                  </a:lnTo>
                  <a:lnTo>
                    <a:pt x="18898" y="9279"/>
                  </a:lnTo>
                  <a:lnTo>
                    <a:pt x="18897" y="9272"/>
                  </a:lnTo>
                  <a:lnTo>
                    <a:pt x="18896" y="9266"/>
                  </a:lnTo>
                  <a:lnTo>
                    <a:pt x="18894" y="9261"/>
                  </a:lnTo>
                  <a:lnTo>
                    <a:pt x="18892" y="9258"/>
                  </a:lnTo>
                  <a:lnTo>
                    <a:pt x="18890" y="9257"/>
                  </a:lnTo>
                  <a:lnTo>
                    <a:pt x="18888" y="9257"/>
                  </a:lnTo>
                  <a:lnTo>
                    <a:pt x="18882" y="9259"/>
                  </a:lnTo>
                  <a:lnTo>
                    <a:pt x="18880" y="9261"/>
                  </a:lnTo>
                  <a:lnTo>
                    <a:pt x="18878" y="9264"/>
                  </a:lnTo>
                  <a:lnTo>
                    <a:pt x="18878" y="9266"/>
                  </a:lnTo>
                  <a:lnTo>
                    <a:pt x="18854" y="9252"/>
                  </a:lnTo>
                  <a:lnTo>
                    <a:pt x="18848" y="9250"/>
                  </a:lnTo>
                  <a:lnTo>
                    <a:pt x="18848" y="9249"/>
                  </a:lnTo>
                  <a:lnTo>
                    <a:pt x="18848" y="9248"/>
                  </a:lnTo>
                  <a:lnTo>
                    <a:pt x="18847" y="9247"/>
                  </a:lnTo>
                  <a:lnTo>
                    <a:pt x="18847" y="9246"/>
                  </a:lnTo>
                  <a:lnTo>
                    <a:pt x="18846" y="9246"/>
                  </a:lnTo>
                  <a:lnTo>
                    <a:pt x="18845" y="9246"/>
                  </a:lnTo>
                  <a:lnTo>
                    <a:pt x="18844" y="9246"/>
                  </a:lnTo>
                  <a:lnTo>
                    <a:pt x="18844" y="9247"/>
                  </a:lnTo>
                  <a:lnTo>
                    <a:pt x="18843" y="9248"/>
                  </a:lnTo>
                  <a:lnTo>
                    <a:pt x="18825" y="9242"/>
                  </a:lnTo>
                  <a:lnTo>
                    <a:pt x="18824" y="9238"/>
                  </a:lnTo>
                  <a:lnTo>
                    <a:pt x="18822" y="9235"/>
                  </a:lnTo>
                  <a:lnTo>
                    <a:pt x="18820" y="9233"/>
                  </a:lnTo>
                  <a:lnTo>
                    <a:pt x="18818" y="9233"/>
                  </a:lnTo>
                  <a:lnTo>
                    <a:pt x="18812" y="9235"/>
                  </a:lnTo>
                  <a:lnTo>
                    <a:pt x="18810" y="9237"/>
                  </a:lnTo>
                  <a:lnTo>
                    <a:pt x="18810" y="9238"/>
                  </a:lnTo>
                  <a:lnTo>
                    <a:pt x="18777" y="9232"/>
                  </a:lnTo>
                  <a:lnTo>
                    <a:pt x="18779" y="9230"/>
                  </a:lnTo>
                  <a:lnTo>
                    <a:pt x="18782" y="9225"/>
                  </a:lnTo>
                  <a:lnTo>
                    <a:pt x="18784" y="9218"/>
                  </a:lnTo>
                  <a:lnTo>
                    <a:pt x="18785" y="9210"/>
                  </a:lnTo>
                  <a:lnTo>
                    <a:pt x="18785" y="9200"/>
                  </a:lnTo>
                  <a:lnTo>
                    <a:pt x="18785" y="9191"/>
                  </a:lnTo>
                  <a:lnTo>
                    <a:pt x="18783" y="9182"/>
                  </a:lnTo>
                  <a:lnTo>
                    <a:pt x="18782" y="9174"/>
                  </a:lnTo>
                  <a:lnTo>
                    <a:pt x="18779" y="9168"/>
                  </a:lnTo>
                  <a:lnTo>
                    <a:pt x="18777" y="9163"/>
                  </a:lnTo>
                  <a:lnTo>
                    <a:pt x="18774" y="9161"/>
                  </a:lnTo>
                  <a:lnTo>
                    <a:pt x="18771" y="9161"/>
                  </a:lnTo>
                  <a:lnTo>
                    <a:pt x="18770" y="9161"/>
                  </a:lnTo>
                  <a:lnTo>
                    <a:pt x="18770" y="9086"/>
                  </a:lnTo>
                  <a:lnTo>
                    <a:pt x="18772" y="9085"/>
                  </a:lnTo>
                  <a:lnTo>
                    <a:pt x="18781" y="9076"/>
                  </a:lnTo>
                  <a:lnTo>
                    <a:pt x="18785" y="9067"/>
                  </a:lnTo>
                  <a:lnTo>
                    <a:pt x="18785" y="9015"/>
                  </a:lnTo>
                  <a:lnTo>
                    <a:pt x="18783" y="9005"/>
                  </a:lnTo>
                  <a:lnTo>
                    <a:pt x="18776" y="8997"/>
                  </a:lnTo>
                  <a:lnTo>
                    <a:pt x="18772" y="8994"/>
                  </a:lnTo>
                  <a:lnTo>
                    <a:pt x="18771" y="8992"/>
                  </a:lnTo>
                  <a:lnTo>
                    <a:pt x="18771" y="8990"/>
                  </a:lnTo>
                  <a:lnTo>
                    <a:pt x="18771" y="8989"/>
                  </a:lnTo>
                  <a:lnTo>
                    <a:pt x="18770" y="8988"/>
                  </a:lnTo>
                  <a:lnTo>
                    <a:pt x="18769" y="8986"/>
                  </a:lnTo>
                  <a:lnTo>
                    <a:pt x="18768" y="8986"/>
                  </a:lnTo>
                  <a:lnTo>
                    <a:pt x="18768" y="8987"/>
                  </a:lnTo>
                  <a:lnTo>
                    <a:pt x="18767" y="8988"/>
                  </a:lnTo>
                  <a:lnTo>
                    <a:pt x="18766" y="8989"/>
                  </a:lnTo>
                  <a:lnTo>
                    <a:pt x="18766" y="8990"/>
                  </a:lnTo>
                  <a:lnTo>
                    <a:pt x="18765" y="8989"/>
                  </a:lnTo>
                  <a:lnTo>
                    <a:pt x="18759" y="8987"/>
                  </a:lnTo>
                  <a:lnTo>
                    <a:pt x="18760" y="8984"/>
                  </a:lnTo>
                  <a:lnTo>
                    <a:pt x="18762" y="8978"/>
                  </a:lnTo>
                  <a:lnTo>
                    <a:pt x="18763" y="8972"/>
                  </a:lnTo>
                  <a:lnTo>
                    <a:pt x="18763" y="8966"/>
                  </a:lnTo>
                  <a:lnTo>
                    <a:pt x="18763" y="8959"/>
                  </a:lnTo>
                  <a:lnTo>
                    <a:pt x="18762" y="8952"/>
                  </a:lnTo>
                  <a:lnTo>
                    <a:pt x="18761" y="8946"/>
                  </a:lnTo>
                  <a:lnTo>
                    <a:pt x="18760" y="8943"/>
                  </a:lnTo>
                  <a:lnTo>
                    <a:pt x="18769" y="8937"/>
                  </a:lnTo>
                  <a:lnTo>
                    <a:pt x="18778" y="8928"/>
                  </a:lnTo>
                  <a:lnTo>
                    <a:pt x="18782" y="8919"/>
                  </a:lnTo>
                  <a:lnTo>
                    <a:pt x="18782" y="8903"/>
                  </a:lnTo>
                  <a:lnTo>
                    <a:pt x="18780" y="8894"/>
                  </a:lnTo>
                  <a:lnTo>
                    <a:pt x="18776" y="8889"/>
                  </a:lnTo>
                  <a:lnTo>
                    <a:pt x="18776" y="8888"/>
                  </a:lnTo>
                  <a:lnTo>
                    <a:pt x="18776" y="8886"/>
                  </a:lnTo>
                  <a:lnTo>
                    <a:pt x="18775" y="8886"/>
                  </a:lnTo>
                  <a:lnTo>
                    <a:pt x="18775" y="8885"/>
                  </a:lnTo>
                  <a:lnTo>
                    <a:pt x="18774" y="8884"/>
                  </a:lnTo>
                  <a:lnTo>
                    <a:pt x="18773" y="8884"/>
                  </a:lnTo>
                  <a:lnTo>
                    <a:pt x="18773" y="8885"/>
                  </a:lnTo>
                  <a:lnTo>
                    <a:pt x="18772" y="8885"/>
                  </a:lnTo>
                  <a:lnTo>
                    <a:pt x="18773" y="8882"/>
                  </a:lnTo>
                  <a:lnTo>
                    <a:pt x="18774" y="8876"/>
                  </a:lnTo>
                  <a:lnTo>
                    <a:pt x="18774" y="8869"/>
                  </a:lnTo>
                  <a:lnTo>
                    <a:pt x="18774" y="8862"/>
                  </a:lnTo>
                  <a:lnTo>
                    <a:pt x="18773" y="8855"/>
                  </a:lnTo>
                  <a:lnTo>
                    <a:pt x="18772" y="8850"/>
                  </a:lnTo>
                  <a:lnTo>
                    <a:pt x="18770" y="8845"/>
                  </a:lnTo>
                  <a:lnTo>
                    <a:pt x="18769" y="8842"/>
                  </a:lnTo>
                  <a:lnTo>
                    <a:pt x="18766" y="8840"/>
                  </a:lnTo>
                  <a:lnTo>
                    <a:pt x="18764" y="8840"/>
                  </a:lnTo>
                  <a:lnTo>
                    <a:pt x="18759" y="8842"/>
                  </a:lnTo>
                  <a:lnTo>
                    <a:pt x="18757" y="8844"/>
                  </a:lnTo>
                  <a:lnTo>
                    <a:pt x="18755" y="8848"/>
                  </a:lnTo>
                  <a:lnTo>
                    <a:pt x="18754" y="8853"/>
                  </a:lnTo>
                  <a:lnTo>
                    <a:pt x="18753" y="8859"/>
                  </a:lnTo>
                  <a:lnTo>
                    <a:pt x="18752" y="8866"/>
                  </a:lnTo>
                  <a:lnTo>
                    <a:pt x="18752" y="8872"/>
                  </a:lnTo>
                  <a:lnTo>
                    <a:pt x="18753" y="8874"/>
                  </a:lnTo>
                  <a:lnTo>
                    <a:pt x="18747" y="8872"/>
                  </a:lnTo>
                  <a:lnTo>
                    <a:pt x="18730" y="8870"/>
                  </a:lnTo>
                  <a:lnTo>
                    <a:pt x="18730" y="8842"/>
                  </a:lnTo>
                  <a:lnTo>
                    <a:pt x="18740" y="8840"/>
                  </a:lnTo>
                  <a:lnTo>
                    <a:pt x="18756" y="8834"/>
                  </a:lnTo>
                  <a:lnTo>
                    <a:pt x="18769" y="8826"/>
                  </a:lnTo>
                  <a:lnTo>
                    <a:pt x="18778" y="8817"/>
                  </a:lnTo>
                  <a:lnTo>
                    <a:pt x="18782" y="8807"/>
                  </a:lnTo>
                  <a:lnTo>
                    <a:pt x="18782" y="8794"/>
                  </a:lnTo>
                  <a:lnTo>
                    <a:pt x="18780" y="8784"/>
                  </a:lnTo>
                  <a:lnTo>
                    <a:pt x="18775" y="8777"/>
                  </a:lnTo>
                  <a:lnTo>
                    <a:pt x="18775" y="8776"/>
                  </a:lnTo>
                  <a:lnTo>
                    <a:pt x="18775" y="8774"/>
                  </a:lnTo>
                  <a:lnTo>
                    <a:pt x="18775" y="8772"/>
                  </a:lnTo>
                  <a:lnTo>
                    <a:pt x="18774" y="8771"/>
                  </a:lnTo>
                  <a:lnTo>
                    <a:pt x="18774" y="8769"/>
                  </a:lnTo>
                  <a:lnTo>
                    <a:pt x="18773" y="8768"/>
                  </a:lnTo>
                  <a:lnTo>
                    <a:pt x="18772" y="8768"/>
                  </a:lnTo>
                  <a:lnTo>
                    <a:pt x="18771" y="8768"/>
                  </a:lnTo>
                  <a:lnTo>
                    <a:pt x="18770" y="8769"/>
                  </a:lnTo>
                  <a:lnTo>
                    <a:pt x="18770" y="8770"/>
                  </a:lnTo>
                  <a:lnTo>
                    <a:pt x="18769" y="8772"/>
                  </a:lnTo>
                  <a:lnTo>
                    <a:pt x="18769" y="8773"/>
                  </a:lnTo>
                  <a:lnTo>
                    <a:pt x="18762" y="8768"/>
                  </a:lnTo>
                  <a:lnTo>
                    <a:pt x="18747" y="8762"/>
                  </a:lnTo>
                  <a:lnTo>
                    <a:pt x="18745" y="8762"/>
                  </a:lnTo>
                  <a:lnTo>
                    <a:pt x="18746" y="8761"/>
                  </a:lnTo>
                  <a:lnTo>
                    <a:pt x="18746" y="8759"/>
                  </a:lnTo>
                  <a:lnTo>
                    <a:pt x="18746" y="8757"/>
                  </a:lnTo>
                  <a:lnTo>
                    <a:pt x="18746" y="8756"/>
                  </a:lnTo>
                  <a:lnTo>
                    <a:pt x="18746" y="8754"/>
                  </a:lnTo>
                  <a:lnTo>
                    <a:pt x="18745" y="8752"/>
                  </a:lnTo>
                  <a:lnTo>
                    <a:pt x="18745" y="8750"/>
                  </a:lnTo>
                  <a:lnTo>
                    <a:pt x="18744" y="8750"/>
                  </a:lnTo>
                  <a:lnTo>
                    <a:pt x="18743" y="8750"/>
                  </a:lnTo>
                  <a:lnTo>
                    <a:pt x="18742" y="8750"/>
                  </a:lnTo>
                  <a:lnTo>
                    <a:pt x="18742" y="8749"/>
                  </a:lnTo>
                  <a:lnTo>
                    <a:pt x="18743" y="8748"/>
                  </a:lnTo>
                  <a:lnTo>
                    <a:pt x="18743" y="8747"/>
                  </a:lnTo>
                  <a:lnTo>
                    <a:pt x="18743" y="8745"/>
                  </a:lnTo>
                  <a:lnTo>
                    <a:pt x="18743" y="8743"/>
                  </a:lnTo>
                  <a:lnTo>
                    <a:pt x="18743" y="8741"/>
                  </a:lnTo>
                  <a:lnTo>
                    <a:pt x="18743" y="8739"/>
                  </a:lnTo>
                  <a:lnTo>
                    <a:pt x="18743" y="8737"/>
                  </a:lnTo>
                  <a:lnTo>
                    <a:pt x="18742" y="8736"/>
                  </a:lnTo>
                  <a:lnTo>
                    <a:pt x="18742" y="8735"/>
                  </a:lnTo>
                  <a:lnTo>
                    <a:pt x="18742" y="8712"/>
                  </a:lnTo>
                  <a:lnTo>
                    <a:pt x="18741" y="8707"/>
                  </a:lnTo>
                  <a:lnTo>
                    <a:pt x="18741" y="8620"/>
                  </a:lnTo>
                  <a:lnTo>
                    <a:pt x="18727" y="8615"/>
                  </a:lnTo>
                  <a:lnTo>
                    <a:pt x="18726" y="7947"/>
                  </a:lnTo>
                  <a:lnTo>
                    <a:pt x="18730" y="7944"/>
                  </a:lnTo>
                  <a:lnTo>
                    <a:pt x="18730" y="7927"/>
                  </a:lnTo>
                  <a:lnTo>
                    <a:pt x="18718" y="7922"/>
                  </a:lnTo>
                  <a:lnTo>
                    <a:pt x="18716" y="7237"/>
                  </a:lnTo>
                  <a:lnTo>
                    <a:pt x="18720" y="7233"/>
                  </a:lnTo>
                  <a:lnTo>
                    <a:pt x="18720" y="7221"/>
                  </a:lnTo>
                  <a:lnTo>
                    <a:pt x="18713" y="7217"/>
                  </a:lnTo>
                  <a:lnTo>
                    <a:pt x="18712" y="6827"/>
                  </a:lnTo>
                  <a:lnTo>
                    <a:pt x="18719" y="6821"/>
                  </a:lnTo>
                  <a:lnTo>
                    <a:pt x="18718" y="6517"/>
                  </a:lnTo>
                  <a:lnTo>
                    <a:pt x="18712" y="6514"/>
                  </a:lnTo>
                  <a:lnTo>
                    <a:pt x="18712" y="6470"/>
                  </a:lnTo>
                  <a:lnTo>
                    <a:pt x="18705" y="6467"/>
                  </a:lnTo>
                  <a:lnTo>
                    <a:pt x="18704" y="6198"/>
                  </a:lnTo>
                  <a:lnTo>
                    <a:pt x="18702" y="6197"/>
                  </a:lnTo>
                  <a:lnTo>
                    <a:pt x="18697" y="6202"/>
                  </a:lnTo>
                  <a:lnTo>
                    <a:pt x="18697" y="6472"/>
                  </a:lnTo>
                  <a:lnTo>
                    <a:pt x="18690" y="6479"/>
                  </a:lnTo>
                  <a:lnTo>
                    <a:pt x="18690" y="6521"/>
                  </a:lnTo>
                  <a:lnTo>
                    <a:pt x="18685" y="6527"/>
                  </a:lnTo>
                  <a:lnTo>
                    <a:pt x="18685" y="6831"/>
                  </a:lnTo>
                  <a:lnTo>
                    <a:pt x="18691" y="6833"/>
                  </a:lnTo>
                  <a:lnTo>
                    <a:pt x="18692" y="7224"/>
                  </a:lnTo>
                  <a:lnTo>
                    <a:pt x="18685" y="7231"/>
                  </a:lnTo>
                  <a:lnTo>
                    <a:pt x="18685" y="7243"/>
                  </a:lnTo>
                  <a:lnTo>
                    <a:pt x="18688" y="7245"/>
                  </a:lnTo>
                  <a:lnTo>
                    <a:pt x="18689" y="7928"/>
                  </a:lnTo>
                  <a:lnTo>
                    <a:pt x="18677" y="7938"/>
                  </a:lnTo>
                  <a:lnTo>
                    <a:pt x="18677" y="7955"/>
                  </a:lnTo>
                  <a:lnTo>
                    <a:pt x="18681" y="7956"/>
                  </a:lnTo>
                  <a:lnTo>
                    <a:pt x="18682" y="8622"/>
                  </a:lnTo>
                  <a:lnTo>
                    <a:pt x="18668" y="8632"/>
                  </a:lnTo>
                  <a:lnTo>
                    <a:pt x="18668" y="8711"/>
                  </a:lnTo>
                  <a:lnTo>
                    <a:pt x="18667" y="8714"/>
                  </a:lnTo>
                  <a:lnTo>
                    <a:pt x="18667" y="8729"/>
                  </a:lnTo>
                  <a:lnTo>
                    <a:pt x="18666" y="8732"/>
                  </a:lnTo>
                  <a:lnTo>
                    <a:pt x="18665" y="8739"/>
                  </a:lnTo>
                  <a:lnTo>
                    <a:pt x="18665" y="8745"/>
                  </a:lnTo>
                  <a:lnTo>
                    <a:pt x="18665" y="8752"/>
                  </a:lnTo>
                  <a:lnTo>
                    <a:pt x="18666" y="8759"/>
                  </a:lnTo>
                  <a:lnTo>
                    <a:pt x="18667" y="8761"/>
                  </a:lnTo>
                  <a:lnTo>
                    <a:pt x="18667" y="8765"/>
                  </a:lnTo>
                  <a:lnTo>
                    <a:pt x="18653" y="8771"/>
                  </a:lnTo>
                  <a:lnTo>
                    <a:pt x="18650" y="8772"/>
                  </a:lnTo>
                  <a:lnTo>
                    <a:pt x="18650" y="8770"/>
                  </a:lnTo>
                  <a:lnTo>
                    <a:pt x="18649" y="8764"/>
                  </a:lnTo>
                  <a:lnTo>
                    <a:pt x="18648" y="8757"/>
                  </a:lnTo>
                  <a:lnTo>
                    <a:pt x="18647" y="8753"/>
                  </a:lnTo>
                  <a:lnTo>
                    <a:pt x="18645" y="8750"/>
                  </a:lnTo>
                  <a:lnTo>
                    <a:pt x="18643" y="8748"/>
                  </a:lnTo>
                  <a:lnTo>
                    <a:pt x="18640" y="8748"/>
                  </a:lnTo>
                  <a:lnTo>
                    <a:pt x="18635" y="8750"/>
                  </a:lnTo>
                  <a:lnTo>
                    <a:pt x="18633" y="8752"/>
                  </a:lnTo>
                  <a:lnTo>
                    <a:pt x="18631" y="8756"/>
                  </a:lnTo>
                  <a:lnTo>
                    <a:pt x="18630" y="8761"/>
                  </a:lnTo>
                  <a:lnTo>
                    <a:pt x="18629" y="8767"/>
                  </a:lnTo>
                  <a:lnTo>
                    <a:pt x="18629" y="8774"/>
                  </a:lnTo>
                  <a:lnTo>
                    <a:pt x="18629" y="8780"/>
                  </a:lnTo>
                  <a:lnTo>
                    <a:pt x="18629" y="8787"/>
                  </a:lnTo>
                  <a:lnTo>
                    <a:pt x="18630" y="8791"/>
                  </a:lnTo>
                  <a:lnTo>
                    <a:pt x="18627" y="8798"/>
                  </a:lnTo>
                  <a:lnTo>
                    <a:pt x="18627" y="8811"/>
                  </a:lnTo>
                  <a:lnTo>
                    <a:pt x="18629" y="8820"/>
                  </a:lnTo>
                  <a:lnTo>
                    <a:pt x="18636" y="8829"/>
                  </a:lnTo>
                  <a:lnTo>
                    <a:pt x="18648" y="8836"/>
                  </a:lnTo>
                  <a:lnTo>
                    <a:pt x="18663" y="8842"/>
                  </a:lnTo>
                  <a:lnTo>
                    <a:pt x="18679" y="8845"/>
                  </a:lnTo>
                  <a:lnTo>
                    <a:pt x="18679" y="8872"/>
                  </a:lnTo>
                  <a:lnTo>
                    <a:pt x="18669" y="8874"/>
                  </a:lnTo>
                  <a:lnTo>
                    <a:pt x="18653" y="8881"/>
                  </a:lnTo>
                  <a:lnTo>
                    <a:pt x="18650" y="8883"/>
                  </a:lnTo>
                  <a:lnTo>
                    <a:pt x="18650" y="8882"/>
                  </a:lnTo>
                  <a:lnTo>
                    <a:pt x="18650" y="8875"/>
                  </a:lnTo>
                  <a:lnTo>
                    <a:pt x="18649" y="8868"/>
                  </a:lnTo>
                  <a:lnTo>
                    <a:pt x="18648" y="8862"/>
                  </a:lnTo>
                  <a:lnTo>
                    <a:pt x="18646" y="8858"/>
                  </a:lnTo>
                  <a:lnTo>
                    <a:pt x="18644" y="8855"/>
                  </a:lnTo>
                  <a:lnTo>
                    <a:pt x="18642" y="8853"/>
                  </a:lnTo>
                  <a:lnTo>
                    <a:pt x="18640" y="8853"/>
                  </a:lnTo>
                  <a:lnTo>
                    <a:pt x="18634" y="8855"/>
                  </a:lnTo>
                  <a:lnTo>
                    <a:pt x="18632" y="8857"/>
                  </a:lnTo>
                  <a:lnTo>
                    <a:pt x="18631" y="8861"/>
                  </a:lnTo>
                  <a:lnTo>
                    <a:pt x="18629" y="8866"/>
                  </a:lnTo>
                  <a:lnTo>
                    <a:pt x="18628" y="8872"/>
                  </a:lnTo>
                  <a:lnTo>
                    <a:pt x="18628" y="8878"/>
                  </a:lnTo>
                  <a:lnTo>
                    <a:pt x="18628" y="8885"/>
                  </a:lnTo>
                  <a:lnTo>
                    <a:pt x="18629" y="8892"/>
                  </a:lnTo>
                  <a:lnTo>
                    <a:pt x="18630" y="8898"/>
                  </a:lnTo>
                  <a:lnTo>
                    <a:pt x="18630" y="8900"/>
                  </a:lnTo>
                  <a:lnTo>
                    <a:pt x="18628" y="8907"/>
                  </a:lnTo>
                  <a:lnTo>
                    <a:pt x="18628" y="8922"/>
                  </a:lnTo>
                  <a:lnTo>
                    <a:pt x="18629" y="8932"/>
                  </a:lnTo>
                  <a:lnTo>
                    <a:pt x="18636" y="8940"/>
                  </a:lnTo>
                  <a:lnTo>
                    <a:pt x="18648" y="8947"/>
                  </a:lnTo>
                  <a:lnTo>
                    <a:pt x="18663" y="8953"/>
                  </a:lnTo>
                  <a:lnTo>
                    <a:pt x="18680" y="8956"/>
                  </a:lnTo>
                  <a:lnTo>
                    <a:pt x="18680" y="8983"/>
                  </a:lnTo>
                  <a:lnTo>
                    <a:pt x="18668" y="8985"/>
                  </a:lnTo>
                  <a:lnTo>
                    <a:pt x="18651" y="8992"/>
                  </a:lnTo>
                  <a:lnTo>
                    <a:pt x="18638" y="9000"/>
                  </a:lnTo>
                  <a:lnTo>
                    <a:pt x="18629" y="9009"/>
                  </a:lnTo>
                  <a:lnTo>
                    <a:pt x="18625" y="9019"/>
                  </a:lnTo>
                  <a:lnTo>
                    <a:pt x="18625" y="9071"/>
                  </a:lnTo>
                  <a:lnTo>
                    <a:pt x="18627" y="9080"/>
                  </a:lnTo>
                  <a:lnTo>
                    <a:pt x="18634" y="9088"/>
                  </a:lnTo>
                  <a:lnTo>
                    <a:pt x="18640" y="9092"/>
                  </a:lnTo>
                  <a:lnTo>
                    <a:pt x="18640" y="9238"/>
                  </a:lnTo>
                  <a:lnTo>
                    <a:pt x="18614" y="9243"/>
                  </a:lnTo>
                  <a:lnTo>
                    <a:pt x="18588" y="9252"/>
                  </a:lnTo>
                  <a:lnTo>
                    <a:pt x="18588" y="9245"/>
                  </a:lnTo>
                  <a:lnTo>
                    <a:pt x="18587" y="9239"/>
                  </a:lnTo>
                  <a:lnTo>
                    <a:pt x="18585" y="9234"/>
                  </a:lnTo>
                  <a:lnTo>
                    <a:pt x="18583" y="9230"/>
                  </a:lnTo>
                  <a:lnTo>
                    <a:pt x="18580" y="9225"/>
                  </a:lnTo>
                  <a:lnTo>
                    <a:pt x="18578" y="9223"/>
                  </a:lnTo>
                  <a:lnTo>
                    <a:pt x="18575" y="9223"/>
                  </a:lnTo>
                  <a:lnTo>
                    <a:pt x="18573" y="9224"/>
                  </a:lnTo>
                  <a:lnTo>
                    <a:pt x="18570" y="9227"/>
                  </a:lnTo>
                  <a:lnTo>
                    <a:pt x="18568" y="9232"/>
                  </a:lnTo>
                  <a:lnTo>
                    <a:pt x="18567" y="9237"/>
                  </a:lnTo>
                  <a:lnTo>
                    <a:pt x="18566" y="9244"/>
                  </a:lnTo>
                  <a:lnTo>
                    <a:pt x="18565" y="9250"/>
                  </a:lnTo>
                  <a:lnTo>
                    <a:pt x="18566" y="9258"/>
                  </a:lnTo>
                  <a:lnTo>
                    <a:pt x="18566" y="9261"/>
                  </a:lnTo>
                  <a:lnTo>
                    <a:pt x="18539" y="9276"/>
                  </a:lnTo>
                  <a:lnTo>
                    <a:pt x="18517" y="9297"/>
                  </a:lnTo>
                  <a:lnTo>
                    <a:pt x="18509" y="9320"/>
                  </a:lnTo>
                  <a:lnTo>
                    <a:pt x="18509" y="9378"/>
                  </a:lnTo>
                  <a:lnTo>
                    <a:pt x="18486" y="9401"/>
                  </a:lnTo>
                  <a:lnTo>
                    <a:pt x="18477" y="9426"/>
                  </a:lnTo>
                  <a:lnTo>
                    <a:pt x="18483" y="9451"/>
                  </a:lnTo>
                  <a:lnTo>
                    <a:pt x="18490" y="9458"/>
                  </a:lnTo>
                  <a:lnTo>
                    <a:pt x="18490" y="9477"/>
                  </a:lnTo>
                  <a:lnTo>
                    <a:pt x="18482" y="9485"/>
                  </a:lnTo>
                  <a:lnTo>
                    <a:pt x="18472" y="9510"/>
                  </a:lnTo>
                  <a:lnTo>
                    <a:pt x="18472" y="9603"/>
                  </a:lnTo>
                  <a:lnTo>
                    <a:pt x="18474" y="9609"/>
                  </a:lnTo>
                  <a:lnTo>
                    <a:pt x="18477" y="9620"/>
                  </a:lnTo>
                  <a:lnTo>
                    <a:pt x="18479" y="9626"/>
                  </a:lnTo>
                  <a:lnTo>
                    <a:pt x="18479" y="9627"/>
                  </a:lnTo>
                  <a:lnTo>
                    <a:pt x="18492" y="9673"/>
                  </a:lnTo>
                  <a:lnTo>
                    <a:pt x="18492" y="9762"/>
                  </a:lnTo>
                  <a:lnTo>
                    <a:pt x="18493" y="9767"/>
                  </a:lnTo>
                  <a:lnTo>
                    <a:pt x="18507" y="9832"/>
                  </a:lnTo>
                  <a:lnTo>
                    <a:pt x="18507" y="9918"/>
                  </a:lnTo>
                  <a:lnTo>
                    <a:pt x="18508" y="9922"/>
                  </a:lnTo>
                  <a:lnTo>
                    <a:pt x="18522" y="9981"/>
                  </a:lnTo>
                  <a:lnTo>
                    <a:pt x="18522" y="10051"/>
                  </a:lnTo>
                  <a:lnTo>
                    <a:pt x="18523" y="10055"/>
                  </a:lnTo>
                  <a:lnTo>
                    <a:pt x="18536" y="10107"/>
                  </a:lnTo>
                  <a:lnTo>
                    <a:pt x="18536" y="10176"/>
                  </a:lnTo>
                  <a:lnTo>
                    <a:pt x="18536" y="10190"/>
                  </a:lnTo>
                  <a:lnTo>
                    <a:pt x="18540" y="10205"/>
                  </a:lnTo>
                  <a:lnTo>
                    <a:pt x="18555" y="10220"/>
                  </a:lnTo>
                  <a:lnTo>
                    <a:pt x="18570" y="10237"/>
                  </a:lnTo>
                  <a:lnTo>
                    <a:pt x="18582" y="10254"/>
                  </a:lnTo>
                  <a:lnTo>
                    <a:pt x="18593" y="10285"/>
                  </a:lnTo>
                  <a:lnTo>
                    <a:pt x="18601" y="10318"/>
                  </a:lnTo>
                  <a:lnTo>
                    <a:pt x="18614" y="10364"/>
                  </a:lnTo>
                  <a:lnTo>
                    <a:pt x="18619" y="10403"/>
                  </a:lnTo>
                  <a:lnTo>
                    <a:pt x="18622" y="10438"/>
                  </a:lnTo>
                  <a:lnTo>
                    <a:pt x="18626" y="10487"/>
                  </a:lnTo>
                  <a:lnTo>
                    <a:pt x="18628" y="10493"/>
                  </a:lnTo>
                  <a:lnTo>
                    <a:pt x="18634" y="10498"/>
                  </a:lnTo>
                  <a:lnTo>
                    <a:pt x="18634" y="10505"/>
                  </a:lnTo>
                  <a:lnTo>
                    <a:pt x="18603" y="16449"/>
                  </a:lnTo>
                  <a:lnTo>
                    <a:pt x="18339" y="16362"/>
                  </a:lnTo>
                  <a:lnTo>
                    <a:pt x="18334" y="12821"/>
                  </a:lnTo>
                  <a:lnTo>
                    <a:pt x="18298" y="12571"/>
                  </a:lnTo>
                  <a:lnTo>
                    <a:pt x="18013" y="12431"/>
                  </a:lnTo>
                  <a:lnTo>
                    <a:pt x="17495" y="12483"/>
                  </a:lnTo>
                  <a:lnTo>
                    <a:pt x="17274" y="12694"/>
                  </a:lnTo>
                  <a:lnTo>
                    <a:pt x="17250" y="17995"/>
                  </a:lnTo>
                  <a:lnTo>
                    <a:pt x="17009" y="17994"/>
                  </a:lnTo>
                  <a:lnTo>
                    <a:pt x="17113" y="17522"/>
                  </a:lnTo>
                  <a:lnTo>
                    <a:pt x="17115" y="13072"/>
                  </a:lnTo>
                  <a:lnTo>
                    <a:pt x="17045" y="12758"/>
                  </a:lnTo>
                  <a:lnTo>
                    <a:pt x="17045" y="12233"/>
                  </a:lnTo>
                  <a:lnTo>
                    <a:pt x="17115" y="11889"/>
                  </a:lnTo>
                  <a:lnTo>
                    <a:pt x="16673" y="11760"/>
                  </a:lnTo>
                  <a:lnTo>
                    <a:pt x="16645" y="11667"/>
                  </a:lnTo>
                  <a:lnTo>
                    <a:pt x="16427" y="11603"/>
                  </a:lnTo>
                  <a:lnTo>
                    <a:pt x="16398" y="11626"/>
                  </a:lnTo>
                  <a:lnTo>
                    <a:pt x="16398" y="11662"/>
                  </a:lnTo>
                  <a:lnTo>
                    <a:pt x="16369" y="11653"/>
                  </a:lnTo>
                  <a:lnTo>
                    <a:pt x="16263" y="11740"/>
                  </a:lnTo>
                  <a:lnTo>
                    <a:pt x="16208" y="11784"/>
                  </a:lnTo>
                  <a:lnTo>
                    <a:pt x="16208" y="11921"/>
                  </a:lnTo>
                  <a:lnTo>
                    <a:pt x="16186" y="11939"/>
                  </a:lnTo>
                  <a:lnTo>
                    <a:pt x="16187" y="14030"/>
                  </a:lnTo>
                  <a:lnTo>
                    <a:pt x="16117" y="14030"/>
                  </a:lnTo>
                  <a:lnTo>
                    <a:pt x="16115" y="11946"/>
                  </a:lnTo>
                  <a:lnTo>
                    <a:pt x="16085" y="11506"/>
                  </a:lnTo>
                  <a:lnTo>
                    <a:pt x="16048" y="11501"/>
                  </a:lnTo>
                  <a:lnTo>
                    <a:pt x="16048" y="11488"/>
                  </a:lnTo>
                  <a:lnTo>
                    <a:pt x="16080" y="11390"/>
                  </a:lnTo>
                  <a:lnTo>
                    <a:pt x="16114" y="10754"/>
                  </a:lnTo>
                  <a:lnTo>
                    <a:pt x="15532" y="10668"/>
                  </a:lnTo>
                  <a:lnTo>
                    <a:pt x="15463" y="11084"/>
                  </a:lnTo>
                  <a:lnTo>
                    <a:pt x="15464" y="11577"/>
                  </a:lnTo>
                  <a:lnTo>
                    <a:pt x="15487" y="11580"/>
                  </a:lnTo>
                  <a:lnTo>
                    <a:pt x="15464" y="11701"/>
                  </a:lnTo>
                  <a:lnTo>
                    <a:pt x="15470" y="16611"/>
                  </a:lnTo>
                  <a:lnTo>
                    <a:pt x="15432" y="16608"/>
                  </a:lnTo>
                  <a:lnTo>
                    <a:pt x="15408" y="16613"/>
                  </a:lnTo>
                  <a:lnTo>
                    <a:pt x="15379" y="16611"/>
                  </a:lnTo>
                  <a:lnTo>
                    <a:pt x="15332" y="16621"/>
                  </a:lnTo>
                  <a:lnTo>
                    <a:pt x="15327" y="12900"/>
                  </a:lnTo>
                  <a:lnTo>
                    <a:pt x="15317" y="12887"/>
                  </a:lnTo>
                  <a:lnTo>
                    <a:pt x="15317" y="12771"/>
                  </a:lnTo>
                  <a:lnTo>
                    <a:pt x="15326" y="12771"/>
                  </a:lnTo>
                  <a:lnTo>
                    <a:pt x="15326" y="12256"/>
                  </a:lnTo>
                  <a:lnTo>
                    <a:pt x="15316" y="12240"/>
                  </a:lnTo>
                  <a:lnTo>
                    <a:pt x="15316" y="12154"/>
                  </a:lnTo>
                  <a:lnTo>
                    <a:pt x="15265" y="12060"/>
                  </a:lnTo>
                  <a:lnTo>
                    <a:pt x="15253" y="12060"/>
                  </a:lnTo>
                  <a:lnTo>
                    <a:pt x="15253" y="11982"/>
                  </a:lnTo>
                  <a:lnTo>
                    <a:pt x="15225" y="11930"/>
                  </a:lnTo>
                  <a:lnTo>
                    <a:pt x="15171" y="11830"/>
                  </a:lnTo>
                  <a:lnTo>
                    <a:pt x="15158" y="11830"/>
                  </a:lnTo>
                  <a:lnTo>
                    <a:pt x="15158" y="11799"/>
                  </a:lnTo>
                  <a:lnTo>
                    <a:pt x="15143" y="11771"/>
                  </a:lnTo>
                  <a:lnTo>
                    <a:pt x="14883" y="11776"/>
                  </a:lnTo>
                  <a:lnTo>
                    <a:pt x="14858" y="11927"/>
                  </a:lnTo>
                  <a:lnTo>
                    <a:pt x="14523" y="11932"/>
                  </a:lnTo>
                  <a:lnTo>
                    <a:pt x="14598" y="12583"/>
                  </a:lnTo>
                  <a:lnTo>
                    <a:pt x="14602" y="12587"/>
                  </a:lnTo>
                  <a:lnTo>
                    <a:pt x="14602" y="12710"/>
                  </a:lnTo>
                  <a:lnTo>
                    <a:pt x="14589" y="12710"/>
                  </a:lnTo>
                  <a:lnTo>
                    <a:pt x="14526" y="13209"/>
                  </a:lnTo>
                  <a:lnTo>
                    <a:pt x="14533" y="16644"/>
                  </a:lnTo>
                  <a:lnTo>
                    <a:pt x="14243" y="16624"/>
                  </a:lnTo>
                  <a:lnTo>
                    <a:pt x="14243" y="16582"/>
                  </a:lnTo>
                  <a:lnTo>
                    <a:pt x="14241" y="16268"/>
                  </a:lnTo>
                  <a:lnTo>
                    <a:pt x="14231" y="16267"/>
                  </a:lnTo>
                  <a:lnTo>
                    <a:pt x="14226" y="16175"/>
                  </a:lnTo>
                  <a:lnTo>
                    <a:pt x="14216" y="16174"/>
                  </a:lnTo>
                  <a:lnTo>
                    <a:pt x="14215" y="16167"/>
                  </a:lnTo>
                  <a:lnTo>
                    <a:pt x="14122" y="16157"/>
                  </a:lnTo>
                  <a:lnTo>
                    <a:pt x="14027" y="16148"/>
                  </a:lnTo>
                  <a:lnTo>
                    <a:pt x="14012" y="16154"/>
                  </a:lnTo>
                  <a:lnTo>
                    <a:pt x="13987" y="16151"/>
                  </a:lnTo>
                  <a:lnTo>
                    <a:pt x="13941" y="16171"/>
                  </a:lnTo>
                  <a:lnTo>
                    <a:pt x="13935" y="16174"/>
                  </a:lnTo>
                  <a:lnTo>
                    <a:pt x="13891" y="16192"/>
                  </a:lnTo>
                  <a:lnTo>
                    <a:pt x="13886" y="16292"/>
                  </a:lnTo>
                  <a:lnTo>
                    <a:pt x="13878" y="16295"/>
                  </a:lnTo>
                  <a:lnTo>
                    <a:pt x="13879" y="16597"/>
                  </a:lnTo>
                  <a:lnTo>
                    <a:pt x="13879" y="16601"/>
                  </a:lnTo>
                  <a:lnTo>
                    <a:pt x="13823" y="16597"/>
                  </a:lnTo>
                  <a:lnTo>
                    <a:pt x="13640" y="16586"/>
                  </a:lnTo>
                  <a:lnTo>
                    <a:pt x="13571" y="16582"/>
                  </a:lnTo>
                  <a:lnTo>
                    <a:pt x="13593" y="12714"/>
                  </a:lnTo>
                  <a:lnTo>
                    <a:pt x="13381" y="12714"/>
                  </a:lnTo>
                  <a:lnTo>
                    <a:pt x="13355" y="12714"/>
                  </a:lnTo>
                  <a:lnTo>
                    <a:pt x="13357" y="12056"/>
                  </a:lnTo>
                  <a:lnTo>
                    <a:pt x="13104" y="12058"/>
                  </a:lnTo>
                  <a:lnTo>
                    <a:pt x="13104" y="12714"/>
                  </a:lnTo>
                  <a:lnTo>
                    <a:pt x="12951" y="12714"/>
                  </a:lnTo>
                  <a:lnTo>
                    <a:pt x="12955" y="16565"/>
                  </a:lnTo>
                  <a:lnTo>
                    <a:pt x="12808" y="16566"/>
                  </a:lnTo>
                  <a:lnTo>
                    <a:pt x="12670" y="16568"/>
                  </a:lnTo>
                  <a:lnTo>
                    <a:pt x="12700" y="16364"/>
                  </a:lnTo>
                  <a:lnTo>
                    <a:pt x="12744" y="16019"/>
                  </a:lnTo>
                  <a:lnTo>
                    <a:pt x="12781" y="15667"/>
                  </a:lnTo>
                  <a:lnTo>
                    <a:pt x="12810" y="15310"/>
                  </a:lnTo>
                  <a:lnTo>
                    <a:pt x="12832" y="14946"/>
                  </a:lnTo>
                  <a:lnTo>
                    <a:pt x="12846" y="14580"/>
                  </a:lnTo>
                  <a:lnTo>
                    <a:pt x="12853" y="14211"/>
                  </a:lnTo>
                  <a:lnTo>
                    <a:pt x="12851" y="13841"/>
                  </a:lnTo>
                  <a:lnTo>
                    <a:pt x="12843" y="13472"/>
                  </a:lnTo>
                  <a:lnTo>
                    <a:pt x="12826" y="13103"/>
                  </a:lnTo>
                  <a:lnTo>
                    <a:pt x="12802" y="12737"/>
                  </a:lnTo>
                  <a:lnTo>
                    <a:pt x="12770" y="12375"/>
                  </a:lnTo>
                  <a:lnTo>
                    <a:pt x="12770" y="12317"/>
                  </a:lnTo>
                  <a:lnTo>
                    <a:pt x="12760" y="12291"/>
                  </a:lnTo>
                  <a:lnTo>
                    <a:pt x="12732" y="12266"/>
                  </a:lnTo>
                  <a:lnTo>
                    <a:pt x="12705" y="12252"/>
                  </a:lnTo>
                  <a:lnTo>
                    <a:pt x="12704" y="11573"/>
                  </a:lnTo>
                  <a:lnTo>
                    <a:pt x="12692" y="11553"/>
                  </a:lnTo>
                  <a:lnTo>
                    <a:pt x="12682" y="11552"/>
                  </a:lnTo>
                  <a:lnTo>
                    <a:pt x="12681" y="10550"/>
                  </a:lnTo>
                  <a:lnTo>
                    <a:pt x="12663" y="10542"/>
                  </a:lnTo>
                  <a:lnTo>
                    <a:pt x="12645" y="10548"/>
                  </a:lnTo>
                  <a:lnTo>
                    <a:pt x="12645" y="10561"/>
                  </a:lnTo>
                  <a:lnTo>
                    <a:pt x="12646" y="11550"/>
                  </a:lnTo>
                  <a:lnTo>
                    <a:pt x="12624" y="11562"/>
                  </a:lnTo>
                  <a:lnTo>
                    <a:pt x="12624" y="12226"/>
                  </a:lnTo>
                  <a:lnTo>
                    <a:pt x="12569" y="12216"/>
                  </a:lnTo>
                  <a:lnTo>
                    <a:pt x="12501" y="12211"/>
                  </a:lnTo>
                  <a:lnTo>
                    <a:pt x="12467" y="12213"/>
                  </a:lnTo>
                  <a:lnTo>
                    <a:pt x="12465" y="11474"/>
                  </a:lnTo>
                  <a:lnTo>
                    <a:pt x="12439" y="11464"/>
                  </a:lnTo>
                  <a:lnTo>
                    <a:pt x="12436" y="10118"/>
                  </a:lnTo>
                  <a:lnTo>
                    <a:pt x="12415" y="10108"/>
                  </a:lnTo>
                  <a:lnTo>
                    <a:pt x="12394" y="10115"/>
                  </a:lnTo>
                  <a:lnTo>
                    <a:pt x="12393" y="10131"/>
                  </a:lnTo>
                  <a:lnTo>
                    <a:pt x="12396" y="11461"/>
                  </a:lnTo>
                  <a:lnTo>
                    <a:pt x="12370" y="11466"/>
                  </a:lnTo>
                  <a:lnTo>
                    <a:pt x="12367" y="11493"/>
                  </a:lnTo>
                  <a:lnTo>
                    <a:pt x="12369" y="12226"/>
                  </a:lnTo>
                  <a:lnTo>
                    <a:pt x="12321" y="12241"/>
                  </a:lnTo>
                  <a:lnTo>
                    <a:pt x="12284" y="12261"/>
                  </a:lnTo>
                  <a:lnTo>
                    <a:pt x="12264" y="12286"/>
                  </a:lnTo>
                  <a:lnTo>
                    <a:pt x="12261" y="12312"/>
                  </a:lnTo>
                  <a:lnTo>
                    <a:pt x="12261" y="12370"/>
                  </a:lnTo>
                  <a:lnTo>
                    <a:pt x="12231" y="12732"/>
                  </a:lnTo>
                  <a:lnTo>
                    <a:pt x="12207" y="13099"/>
                  </a:lnTo>
                  <a:lnTo>
                    <a:pt x="12192" y="13468"/>
                  </a:lnTo>
                  <a:lnTo>
                    <a:pt x="12184" y="13838"/>
                  </a:lnTo>
                  <a:lnTo>
                    <a:pt x="12184" y="14209"/>
                  </a:lnTo>
                  <a:lnTo>
                    <a:pt x="12192" y="14579"/>
                  </a:lnTo>
                  <a:lnTo>
                    <a:pt x="12207" y="14946"/>
                  </a:lnTo>
                  <a:lnTo>
                    <a:pt x="12230" y="15310"/>
                  </a:lnTo>
                  <a:lnTo>
                    <a:pt x="12261" y="15668"/>
                  </a:lnTo>
                  <a:lnTo>
                    <a:pt x="12298" y="16020"/>
                  </a:lnTo>
                  <a:lnTo>
                    <a:pt x="12344" y="16366"/>
                  </a:lnTo>
                  <a:lnTo>
                    <a:pt x="12360" y="16474"/>
                  </a:lnTo>
                  <a:lnTo>
                    <a:pt x="12349" y="16474"/>
                  </a:lnTo>
                  <a:lnTo>
                    <a:pt x="12349" y="16520"/>
                  </a:lnTo>
                  <a:lnTo>
                    <a:pt x="12336" y="16520"/>
                  </a:lnTo>
                  <a:lnTo>
                    <a:pt x="12334" y="16799"/>
                  </a:lnTo>
                  <a:lnTo>
                    <a:pt x="12332" y="17130"/>
                  </a:lnTo>
                  <a:lnTo>
                    <a:pt x="12321" y="17219"/>
                  </a:lnTo>
                  <a:lnTo>
                    <a:pt x="12300" y="17395"/>
                  </a:lnTo>
                  <a:lnTo>
                    <a:pt x="12295" y="17443"/>
                  </a:lnTo>
                  <a:lnTo>
                    <a:pt x="12295" y="17318"/>
                  </a:lnTo>
                  <a:lnTo>
                    <a:pt x="11860" y="17231"/>
                  </a:lnTo>
                  <a:lnTo>
                    <a:pt x="11849" y="8856"/>
                  </a:lnTo>
                  <a:lnTo>
                    <a:pt x="11872" y="8848"/>
                  </a:lnTo>
                  <a:lnTo>
                    <a:pt x="11871" y="8604"/>
                  </a:lnTo>
                  <a:lnTo>
                    <a:pt x="11825" y="8590"/>
                  </a:lnTo>
                  <a:lnTo>
                    <a:pt x="11823" y="6665"/>
                  </a:lnTo>
                  <a:lnTo>
                    <a:pt x="11846" y="6653"/>
                  </a:lnTo>
                  <a:lnTo>
                    <a:pt x="11845" y="6411"/>
                  </a:lnTo>
                  <a:lnTo>
                    <a:pt x="11788" y="6386"/>
                  </a:lnTo>
                  <a:lnTo>
                    <a:pt x="11787" y="6352"/>
                  </a:lnTo>
                  <a:lnTo>
                    <a:pt x="11785" y="6343"/>
                  </a:lnTo>
                  <a:lnTo>
                    <a:pt x="11777" y="6335"/>
                  </a:lnTo>
                  <a:lnTo>
                    <a:pt x="11758" y="5157"/>
                  </a:lnTo>
                  <a:lnTo>
                    <a:pt x="11770" y="5150"/>
                  </a:lnTo>
                  <a:lnTo>
                    <a:pt x="11769" y="4909"/>
                  </a:lnTo>
                  <a:lnTo>
                    <a:pt x="11721" y="4884"/>
                  </a:lnTo>
                  <a:lnTo>
                    <a:pt x="11721" y="4850"/>
                  </a:lnTo>
                  <a:lnTo>
                    <a:pt x="11719" y="4841"/>
                  </a:lnTo>
                  <a:lnTo>
                    <a:pt x="11712" y="4833"/>
                  </a:lnTo>
                  <a:lnTo>
                    <a:pt x="11706" y="4829"/>
                  </a:lnTo>
                  <a:lnTo>
                    <a:pt x="11687" y="4168"/>
                  </a:lnTo>
                  <a:lnTo>
                    <a:pt x="11695" y="4163"/>
                  </a:lnTo>
                  <a:lnTo>
                    <a:pt x="11695" y="3922"/>
                  </a:lnTo>
                  <a:lnTo>
                    <a:pt x="11656" y="3900"/>
                  </a:lnTo>
                  <a:lnTo>
                    <a:pt x="11656" y="3870"/>
                  </a:lnTo>
                  <a:lnTo>
                    <a:pt x="11654" y="3863"/>
                  </a:lnTo>
                  <a:lnTo>
                    <a:pt x="11649" y="3855"/>
                  </a:lnTo>
                  <a:lnTo>
                    <a:pt x="11641" y="3849"/>
                  </a:lnTo>
                  <a:lnTo>
                    <a:pt x="11635" y="3846"/>
                  </a:lnTo>
                  <a:lnTo>
                    <a:pt x="11634" y="3846"/>
                  </a:lnTo>
                  <a:lnTo>
                    <a:pt x="11614" y="3330"/>
                  </a:lnTo>
                  <a:lnTo>
                    <a:pt x="11586" y="3314"/>
                  </a:lnTo>
                  <a:lnTo>
                    <a:pt x="11586" y="3307"/>
                  </a:lnTo>
                  <a:lnTo>
                    <a:pt x="11625" y="3330"/>
                  </a:lnTo>
                  <a:lnTo>
                    <a:pt x="11624" y="3090"/>
                  </a:lnTo>
                  <a:lnTo>
                    <a:pt x="11595" y="3072"/>
                  </a:lnTo>
                  <a:lnTo>
                    <a:pt x="11595" y="3048"/>
                  </a:lnTo>
                  <a:lnTo>
                    <a:pt x="11593" y="3041"/>
                  </a:lnTo>
                  <a:lnTo>
                    <a:pt x="11589" y="3036"/>
                  </a:lnTo>
                  <a:lnTo>
                    <a:pt x="11583" y="3031"/>
                  </a:lnTo>
                  <a:lnTo>
                    <a:pt x="11576" y="3027"/>
                  </a:lnTo>
                  <a:lnTo>
                    <a:pt x="11567" y="3025"/>
                  </a:lnTo>
                  <a:lnTo>
                    <a:pt x="11562" y="3025"/>
                  </a:lnTo>
                  <a:lnTo>
                    <a:pt x="11550" y="2690"/>
                  </a:lnTo>
                  <a:lnTo>
                    <a:pt x="11521" y="2591"/>
                  </a:lnTo>
                  <a:lnTo>
                    <a:pt x="11517" y="2402"/>
                  </a:lnTo>
                  <a:lnTo>
                    <a:pt x="11483" y="2328"/>
                  </a:lnTo>
                  <a:lnTo>
                    <a:pt x="11479" y="2165"/>
                  </a:lnTo>
                  <a:lnTo>
                    <a:pt x="11469" y="2150"/>
                  </a:lnTo>
                  <a:lnTo>
                    <a:pt x="11469" y="2149"/>
                  </a:lnTo>
                  <a:lnTo>
                    <a:pt x="11469" y="2147"/>
                  </a:lnTo>
                  <a:lnTo>
                    <a:pt x="11467" y="2145"/>
                  </a:lnTo>
                  <a:lnTo>
                    <a:pt x="11456" y="2129"/>
                  </a:lnTo>
                  <a:lnTo>
                    <a:pt x="11456" y="2127"/>
                  </a:lnTo>
                  <a:lnTo>
                    <a:pt x="11454" y="2124"/>
                  </a:lnTo>
                  <a:lnTo>
                    <a:pt x="11454" y="1990"/>
                  </a:lnTo>
                  <a:lnTo>
                    <a:pt x="11448" y="1985"/>
                  </a:lnTo>
                  <a:lnTo>
                    <a:pt x="11448" y="1979"/>
                  </a:lnTo>
                  <a:lnTo>
                    <a:pt x="11447" y="1978"/>
                  </a:lnTo>
                  <a:lnTo>
                    <a:pt x="11446" y="1977"/>
                  </a:lnTo>
                  <a:lnTo>
                    <a:pt x="11446" y="1974"/>
                  </a:lnTo>
                  <a:lnTo>
                    <a:pt x="11446" y="1972"/>
                  </a:lnTo>
                  <a:lnTo>
                    <a:pt x="11441" y="1972"/>
                  </a:lnTo>
                  <a:lnTo>
                    <a:pt x="11441" y="1962"/>
                  </a:lnTo>
                  <a:lnTo>
                    <a:pt x="11441" y="1960"/>
                  </a:lnTo>
                  <a:lnTo>
                    <a:pt x="11435" y="1960"/>
                  </a:lnTo>
                  <a:lnTo>
                    <a:pt x="11435" y="1841"/>
                  </a:lnTo>
                  <a:lnTo>
                    <a:pt x="11435" y="1839"/>
                  </a:lnTo>
                  <a:lnTo>
                    <a:pt x="11429" y="1839"/>
                  </a:lnTo>
                  <a:lnTo>
                    <a:pt x="11429" y="1811"/>
                  </a:lnTo>
                  <a:lnTo>
                    <a:pt x="11434" y="1807"/>
                  </a:lnTo>
                  <a:lnTo>
                    <a:pt x="11439" y="1801"/>
                  </a:lnTo>
                  <a:lnTo>
                    <a:pt x="11441" y="1794"/>
                  </a:lnTo>
                  <a:lnTo>
                    <a:pt x="11443" y="1788"/>
                  </a:lnTo>
                  <a:lnTo>
                    <a:pt x="11443" y="1786"/>
                  </a:lnTo>
                  <a:lnTo>
                    <a:pt x="11445" y="1781"/>
                  </a:lnTo>
                  <a:lnTo>
                    <a:pt x="11447" y="1774"/>
                  </a:lnTo>
                  <a:lnTo>
                    <a:pt x="11447" y="1771"/>
                  </a:lnTo>
                  <a:lnTo>
                    <a:pt x="11449" y="1768"/>
                  </a:lnTo>
                  <a:lnTo>
                    <a:pt x="11450" y="1761"/>
                  </a:lnTo>
                  <a:lnTo>
                    <a:pt x="11450" y="1757"/>
                  </a:lnTo>
                  <a:lnTo>
                    <a:pt x="11451" y="1754"/>
                  </a:lnTo>
                  <a:lnTo>
                    <a:pt x="11452" y="1748"/>
                  </a:lnTo>
                  <a:lnTo>
                    <a:pt x="11452" y="1743"/>
                  </a:lnTo>
                  <a:lnTo>
                    <a:pt x="11453" y="1741"/>
                  </a:lnTo>
                  <a:lnTo>
                    <a:pt x="11453" y="1734"/>
                  </a:lnTo>
                  <a:lnTo>
                    <a:pt x="11453" y="1728"/>
                  </a:lnTo>
                  <a:lnTo>
                    <a:pt x="11453" y="1727"/>
                  </a:lnTo>
                  <a:lnTo>
                    <a:pt x="11453" y="1721"/>
                  </a:lnTo>
                  <a:lnTo>
                    <a:pt x="11454" y="1714"/>
                  </a:lnTo>
                  <a:lnTo>
                    <a:pt x="11454" y="1711"/>
                  </a:lnTo>
                  <a:lnTo>
                    <a:pt x="11454" y="1701"/>
                  </a:lnTo>
                  <a:lnTo>
                    <a:pt x="11454" y="1697"/>
                  </a:lnTo>
                  <a:lnTo>
                    <a:pt x="11453" y="1696"/>
                  </a:lnTo>
                  <a:lnTo>
                    <a:pt x="11454" y="1691"/>
                  </a:lnTo>
                  <a:lnTo>
                    <a:pt x="11453" y="1684"/>
                  </a:lnTo>
                  <a:lnTo>
                    <a:pt x="11453" y="1683"/>
                  </a:lnTo>
                  <a:lnTo>
                    <a:pt x="11453" y="1677"/>
                  </a:lnTo>
                  <a:lnTo>
                    <a:pt x="11453" y="1670"/>
                  </a:lnTo>
                  <a:lnTo>
                    <a:pt x="11452" y="1667"/>
                  </a:lnTo>
                  <a:lnTo>
                    <a:pt x="11452" y="1664"/>
                  </a:lnTo>
                  <a:lnTo>
                    <a:pt x="11451" y="1657"/>
                  </a:lnTo>
                  <a:lnTo>
                    <a:pt x="11450" y="1653"/>
                  </a:lnTo>
                  <a:lnTo>
                    <a:pt x="11450" y="1650"/>
                  </a:lnTo>
                  <a:lnTo>
                    <a:pt x="11449" y="1644"/>
                  </a:lnTo>
                  <a:lnTo>
                    <a:pt x="11447" y="1639"/>
                  </a:lnTo>
                  <a:lnTo>
                    <a:pt x="11447" y="1637"/>
                  </a:lnTo>
                  <a:lnTo>
                    <a:pt x="11445" y="1630"/>
                  </a:lnTo>
                  <a:lnTo>
                    <a:pt x="11443" y="1624"/>
                  </a:lnTo>
                  <a:lnTo>
                    <a:pt x="11441" y="1617"/>
                  </a:lnTo>
                  <a:lnTo>
                    <a:pt x="11439" y="1610"/>
                  </a:lnTo>
                  <a:lnTo>
                    <a:pt x="11438" y="1609"/>
                  </a:lnTo>
                  <a:lnTo>
                    <a:pt x="11437" y="1604"/>
                  </a:lnTo>
                  <a:lnTo>
                    <a:pt x="11434" y="1599"/>
                  </a:lnTo>
                  <a:lnTo>
                    <a:pt x="11430" y="1594"/>
                  </a:lnTo>
                  <a:lnTo>
                    <a:pt x="11426" y="1590"/>
                  </a:lnTo>
                  <a:lnTo>
                    <a:pt x="11409" y="148"/>
                  </a:lnTo>
                  <a:lnTo>
                    <a:pt x="11411" y="147"/>
                  </a:lnTo>
                  <a:lnTo>
                    <a:pt x="11412" y="146"/>
                  </a:lnTo>
                  <a:lnTo>
                    <a:pt x="11413" y="144"/>
                  </a:lnTo>
                  <a:lnTo>
                    <a:pt x="11416" y="139"/>
                  </a:lnTo>
                  <a:lnTo>
                    <a:pt x="11416" y="137"/>
                  </a:lnTo>
                  <a:lnTo>
                    <a:pt x="11419" y="130"/>
                  </a:lnTo>
                  <a:lnTo>
                    <a:pt x="11420" y="121"/>
                  </a:lnTo>
                  <a:lnTo>
                    <a:pt x="11420" y="112"/>
                  </a:lnTo>
                  <a:lnTo>
                    <a:pt x="11420" y="109"/>
                  </a:lnTo>
                  <a:lnTo>
                    <a:pt x="11420" y="99"/>
                  </a:lnTo>
                  <a:lnTo>
                    <a:pt x="11418" y="90"/>
                  </a:lnTo>
                  <a:lnTo>
                    <a:pt x="11417" y="88"/>
                  </a:lnTo>
                  <a:lnTo>
                    <a:pt x="11415" y="81"/>
                  </a:lnTo>
                  <a:lnTo>
                    <a:pt x="11412" y="77"/>
                  </a:lnTo>
                  <a:lnTo>
                    <a:pt x="11412" y="75"/>
                  </a:lnTo>
                  <a:lnTo>
                    <a:pt x="11410" y="74"/>
                  </a:lnTo>
                  <a:lnTo>
                    <a:pt x="11408" y="73"/>
                  </a:lnTo>
                  <a:lnTo>
                    <a:pt x="11407" y="73"/>
                  </a:lnTo>
                  <a:lnTo>
                    <a:pt x="11406" y="73"/>
                  </a:lnTo>
                  <a:lnTo>
                    <a:pt x="11405" y="73"/>
                  </a:lnTo>
                  <a:lnTo>
                    <a:pt x="11404" y="73"/>
                  </a:lnTo>
                  <a:lnTo>
                    <a:pt x="11402" y="74"/>
                  </a:lnTo>
                  <a:lnTo>
                    <a:pt x="11401" y="76"/>
                  </a:lnTo>
                  <a:lnTo>
                    <a:pt x="11400" y="77"/>
                  </a:lnTo>
                  <a:lnTo>
                    <a:pt x="11397" y="81"/>
                  </a:lnTo>
                  <a:lnTo>
                    <a:pt x="11395" y="88"/>
                  </a:lnTo>
                  <a:lnTo>
                    <a:pt x="11394" y="91"/>
                  </a:lnTo>
                  <a:lnTo>
                    <a:pt x="11393" y="100"/>
                  </a:lnTo>
                  <a:lnTo>
                    <a:pt x="11392" y="109"/>
                  </a:lnTo>
                  <a:lnTo>
                    <a:pt x="11392" y="112"/>
                  </a:lnTo>
                  <a:lnTo>
                    <a:pt x="11392" y="122"/>
                  </a:lnTo>
                  <a:lnTo>
                    <a:pt x="11394" y="130"/>
                  </a:lnTo>
                  <a:lnTo>
                    <a:pt x="11395" y="133"/>
                  </a:lnTo>
                  <a:lnTo>
                    <a:pt x="11397" y="139"/>
                  </a:lnTo>
                  <a:lnTo>
                    <a:pt x="11399" y="144"/>
                  </a:lnTo>
                  <a:lnTo>
                    <a:pt x="11400" y="146"/>
                  </a:lnTo>
                  <a:lnTo>
                    <a:pt x="11402" y="147"/>
                  </a:lnTo>
                  <a:lnTo>
                    <a:pt x="11403" y="148"/>
                  </a:lnTo>
                  <a:lnTo>
                    <a:pt x="11388" y="1591"/>
                  </a:lnTo>
                  <a:lnTo>
                    <a:pt x="11385" y="1594"/>
                  </a:lnTo>
                  <a:lnTo>
                    <a:pt x="11381" y="1599"/>
                  </a:lnTo>
                  <a:lnTo>
                    <a:pt x="11378" y="1605"/>
                  </a:lnTo>
                  <a:lnTo>
                    <a:pt x="11376" y="1611"/>
                  </a:lnTo>
                  <a:lnTo>
                    <a:pt x="11373" y="1618"/>
                  </a:lnTo>
                  <a:lnTo>
                    <a:pt x="11371" y="1624"/>
                  </a:lnTo>
                  <a:lnTo>
                    <a:pt x="11371" y="1626"/>
                  </a:lnTo>
                  <a:lnTo>
                    <a:pt x="11369" y="1631"/>
                  </a:lnTo>
                  <a:lnTo>
                    <a:pt x="11367" y="1638"/>
                  </a:lnTo>
                  <a:lnTo>
                    <a:pt x="11367" y="1641"/>
                  </a:lnTo>
                  <a:lnTo>
                    <a:pt x="11366" y="1644"/>
                  </a:lnTo>
                  <a:lnTo>
                    <a:pt x="11365" y="1651"/>
                  </a:lnTo>
                  <a:lnTo>
                    <a:pt x="11365" y="1655"/>
                  </a:lnTo>
                  <a:lnTo>
                    <a:pt x="11364" y="1658"/>
                  </a:lnTo>
                  <a:lnTo>
                    <a:pt x="11363" y="1664"/>
                  </a:lnTo>
                  <a:lnTo>
                    <a:pt x="11363" y="1669"/>
                  </a:lnTo>
                  <a:lnTo>
                    <a:pt x="11362" y="1671"/>
                  </a:lnTo>
                  <a:lnTo>
                    <a:pt x="11362" y="1678"/>
                  </a:lnTo>
                  <a:lnTo>
                    <a:pt x="11362" y="1684"/>
                  </a:lnTo>
                  <a:lnTo>
                    <a:pt x="11361" y="1685"/>
                  </a:lnTo>
                  <a:lnTo>
                    <a:pt x="11361" y="1691"/>
                  </a:lnTo>
                  <a:lnTo>
                    <a:pt x="11361" y="1698"/>
                  </a:lnTo>
                  <a:lnTo>
                    <a:pt x="11360" y="1702"/>
                  </a:lnTo>
                  <a:lnTo>
                    <a:pt x="11360" y="1711"/>
                  </a:lnTo>
                  <a:lnTo>
                    <a:pt x="11360" y="1715"/>
                  </a:lnTo>
                  <a:lnTo>
                    <a:pt x="11361" y="1716"/>
                  </a:lnTo>
                  <a:lnTo>
                    <a:pt x="11361" y="1721"/>
                  </a:lnTo>
                  <a:lnTo>
                    <a:pt x="11361" y="1728"/>
                  </a:lnTo>
                  <a:lnTo>
                    <a:pt x="11362" y="1730"/>
                  </a:lnTo>
                  <a:lnTo>
                    <a:pt x="11362" y="1735"/>
                  </a:lnTo>
                  <a:lnTo>
                    <a:pt x="11362" y="1742"/>
                  </a:lnTo>
                  <a:lnTo>
                    <a:pt x="11363" y="1744"/>
                  </a:lnTo>
                  <a:lnTo>
                    <a:pt x="11363" y="1748"/>
                  </a:lnTo>
                  <a:lnTo>
                    <a:pt x="11364" y="1755"/>
                  </a:lnTo>
                  <a:lnTo>
                    <a:pt x="11365" y="1759"/>
                  </a:lnTo>
                  <a:lnTo>
                    <a:pt x="11365" y="1762"/>
                  </a:lnTo>
                  <a:lnTo>
                    <a:pt x="11366" y="1768"/>
                  </a:lnTo>
                  <a:lnTo>
                    <a:pt x="11367" y="1773"/>
                  </a:lnTo>
                  <a:lnTo>
                    <a:pt x="11367" y="1775"/>
                  </a:lnTo>
                  <a:lnTo>
                    <a:pt x="11369" y="1782"/>
                  </a:lnTo>
                  <a:lnTo>
                    <a:pt x="11371" y="1788"/>
                  </a:lnTo>
                  <a:lnTo>
                    <a:pt x="11373" y="1795"/>
                  </a:lnTo>
                  <a:lnTo>
                    <a:pt x="11375" y="1802"/>
                  </a:lnTo>
                  <a:lnTo>
                    <a:pt x="11380" y="1808"/>
                  </a:lnTo>
                  <a:lnTo>
                    <a:pt x="11386" y="1812"/>
                  </a:lnTo>
                  <a:lnTo>
                    <a:pt x="11385" y="1841"/>
                  </a:lnTo>
                  <a:lnTo>
                    <a:pt x="11380" y="1842"/>
                  </a:lnTo>
                  <a:lnTo>
                    <a:pt x="11380" y="1955"/>
                  </a:lnTo>
                  <a:lnTo>
                    <a:pt x="11378" y="1957"/>
                  </a:lnTo>
                  <a:lnTo>
                    <a:pt x="11378" y="1963"/>
                  </a:lnTo>
                  <a:lnTo>
                    <a:pt x="11374" y="1964"/>
                  </a:lnTo>
                  <a:lnTo>
                    <a:pt x="11374" y="1969"/>
                  </a:lnTo>
                  <a:lnTo>
                    <a:pt x="11373" y="1969"/>
                  </a:lnTo>
                  <a:lnTo>
                    <a:pt x="11373" y="1976"/>
                  </a:lnTo>
                  <a:lnTo>
                    <a:pt x="11369" y="1977"/>
                  </a:lnTo>
                  <a:lnTo>
                    <a:pt x="11369" y="1979"/>
                  </a:lnTo>
                  <a:lnTo>
                    <a:pt x="11368" y="1980"/>
                  </a:lnTo>
                  <a:lnTo>
                    <a:pt x="11367" y="1981"/>
                  </a:lnTo>
                  <a:lnTo>
                    <a:pt x="11366" y="1983"/>
                  </a:lnTo>
                  <a:lnTo>
                    <a:pt x="11366" y="1984"/>
                  </a:lnTo>
                  <a:lnTo>
                    <a:pt x="11366" y="1990"/>
                  </a:lnTo>
                  <a:lnTo>
                    <a:pt x="11361" y="1995"/>
                  </a:lnTo>
                  <a:lnTo>
                    <a:pt x="11361" y="2124"/>
                  </a:lnTo>
                  <a:lnTo>
                    <a:pt x="11354" y="2133"/>
                  </a:lnTo>
                  <a:lnTo>
                    <a:pt x="11354" y="2138"/>
                  </a:lnTo>
                  <a:lnTo>
                    <a:pt x="11345" y="2151"/>
                  </a:lnTo>
                  <a:lnTo>
                    <a:pt x="11344" y="2154"/>
                  </a:lnTo>
                  <a:lnTo>
                    <a:pt x="11344" y="2156"/>
                  </a:lnTo>
                  <a:lnTo>
                    <a:pt x="11344" y="2160"/>
                  </a:lnTo>
                  <a:lnTo>
                    <a:pt x="11336" y="2172"/>
                  </a:lnTo>
                  <a:lnTo>
                    <a:pt x="11333" y="2336"/>
                  </a:lnTo>
                  <a:lnTo>
                    <a:pt x="11299" y="2413"/>
                  </a:lnTo>
                  <a:lnTo>
                    <a:pt x="11294" y="2602"/>
                  </a:lnTo>
                  <a:lnTo>
                    <a:pt x="11266" y="2705"/>
                  </a:lnTo>
                  <a:lnTo>
                    <a:pt x="11256" y="3002"/>
                  </a:lnTo>
                  <a:lnTo>
                    <a:pt x="11247" y="3002"/>
                  </a:lnTo>
                  <a:lnTo>
                    <a:pt x="11247" y="3040"/>
                  </a:lnTo>
                  <a:lnTo>
                    <a:pt x="11241" y="3041"/>
                  </a:lnTo>
                  <a:lnTo>
                    <a:pt x="11233" y="3044"/>
                  </a:lnTo>
                  <a:lnTo>
                    <a:pt x="11225" y="3048"/>
                  </a:lnTo>
                  <a:lnTo>
                    <a:pt x="11220" y="3054"/>
                  </a:lnTo>
                  <a:lnTo>
                    <a:pt x="11217" y="3060"/>
                  </a:lnTo>
                  <a:lnTo>
                    <a:pt x="11216" y="3066"/>
                  </a:lnTo>
                  <a:lnTo>
                    <a:pt x="11216" y="3093"/>
                  </a:lnTo>
                  <a:lnTo>
                    <a:pt x="11193" y="3111"/>
                  </a:lnTo>
                  <a:lnTo>
                    <a:pt x="11193" y="3351"/>
                  </a:lnTo>
                  <a:lnTo>
                    <a:pt x="11225" y="3325"/>
                  </a:lnTo>
                  <a:lnTo>
                    <a:pt x="11225" y="3333"/>
                  </a:lnTo>
                  <a:lnTo>
                    <a:pt x="11203" y="3350"/>
                  </a:lnTo>
                  <a:lnTo>
                    <a:pt x="11203" y="3357"/>
                  </a:lnTo>
                  <a:lnTo>
                    <a:pt x="11184" y="3863"/>
                  </a:lnTo>
                  <a:lnTo>
                    <a:pt x="11176" y="3865"/>
                  </a:lnTo>
                  <a:lnTo>
                    <a:pt x="11167" y="3871"/>
                  </a:lnTo>
                  <a:lnTo>
                    <a:pt x="11160" y="3877"/>
                  </a:lnTo>
                  <a:lnTo>
                    <a:pt x="11156" y="3885"/>
                  </a:lnTo>
                  <a:lnTo>
                    <a:pt x="11155" y="3893"/>
                  </a:lnTo>
                  <a:lnTo>
                    <a:pt x="11155" y="3925"/>
                  </a:lnTo>
                  <a:lnTo>
                    <a:pt x="11123" y="3947"/>
                  </a:lnTo>
                  <a:lnTo>
                    <a:pt x="11123" y="4188"/>
                  </a:lnTo>
                  <a:lnTo>
                    <a:pt x="11132" y="4192"/>
                  </a:lnTo>
                  <a:lnTo>
                    <a:pt x="11114" y="4846"/>
                  </a:lnTo>
                  <a:lnTo>
                    <a:pt x="11104" y="4851"/>
                  </a:lnTo>
                  <a:lnTo>
                    <a:pt x="11096" y="4858"/>
                  </a:lnTo>
                  <a:lnTo>
                    <a:pt x="11091" y="4867"/>
                  </a:lnTo>
                  <a:lnTo>
                    <a:pt x="11090" y="4876"/>
                  </a:lnTo>
                  <a:lnTo>
                    <a:pt x="11090" y="4913"/>
                  </a:lnTo>
                  <a:lnTo>
                    <a:pt x="11051" y="4938"/>
                  </a:lnTo>
                  <a:lnTo>
                    <a:pt x="11051" y="5178"/>
                  </a:lnTo>
                  <a:lnTo>
                    <a:pt x="11062" y="5184"/>
                  </a:lnTo>
                  <a:lnTo>
                    <a:pt x="11045" y="6350"/>
                  </a:lnTo>
                  <a:lnTo>
                    <a:pt x="11041" y="6352"/>
                  </a:lnTo>
                  <a:lnTo>
                    <a:pt x="11031" y="6360"/>
                  </a:lnTo>
                  <a:lnTo>
                    <a:pt x="11025" y="6368"/>
                  </a:lnTo>
                  <a:lnTo>
                    <a:pt x="11023" y="6377"/>
                  </a:lnTo>
                  <a:lnTo>
                    <a:pt x="11023" y="6414"/>
                  </a:lnTo>
                  <a:lnTo>
                    <a:pt x="10977" y="6440"/>
                  </a:lnTo>
                  <a:lnTo>
                    <a:pt x="10977" y="6681"/>
                  </a:lnTo>
                  <a:lnTo>
                    <a:pt x="11000" y="6690"/>
                  </a:lnTo>
                  <a:lnTo>
                    <a:pt x="11000" y="8607"/>
                  </a:lnTo>
                  <a:lnTo>
                    <a:pt x="10954" y="8625"/>
                  </a:lnTo>
                  <a:lnTo>
                    <a:pt x="10954" y="8868"/>
                  </a:lnTo>
                  <a:lnTo>
                    <a:pt x="10977" y="8874"/>
                  </a:lnTo>
                  <a:lnTo>
                    <a:pt x="10977" y="11588"/>
                  </a:lnTo>
                  <a:lnTo>
                    <a:pt x="10606" y="11586"/>
                  </a:lnTo>
                  <a:lnTo>
                    <a:pt x="10604" y="11595"/>
                  </a:lnTo>
                  <a:lnTo>
                    <a:pt x="10559" y="11595"/>
                  </a:lnTo>
                  <a:lnTo>
                    <a:pt x="10558" y="11599"/>
                  </a:lnTo>
                  <a:lnTo>
                    <a:pt x="10558" y="11586"/>
                  </a:lnTo>
                  <a:lnTo>
                    <a:pt x="10183" y="11583"/>
                  </a:lnTo>
                  <a:lnTo>
                    <a:pt x="10187" y="8862"/>
                  </a:lnTo>
                  <a:lnTo>
                    <a:pt x="10210" y="8857"/>
                  </a:lnTo>
                  <a:lnTo>
                    <a:pt x="10210" y="8613"/>
                  </a:lnTo>
                  <a:lnTo>
                    <a:pt x="10168" y="8594"/>
                  </a:lnTo>
                  <a:lnTo>
                    <a:pt x="10168" y="8565"/>
                  </a:lnTo>
                  <a:lnTo>
                    <a:pt x="10167" y="8559"/>
                  </a:lnTo>
                  <a:lnTo>
                    <a:pt x="10164" y="8555"/>
                  </a:lnTo>
                  <a:lnTo>
                    <a:pt x="10167" y="6671"/>
                  </a:lnTo>
                  <a:lnTo>
                    <a:pt x="10190" y="6664"/>
                  </a:lnTo>
                  <a:lnTo>
                    <a:pt x="10190" y="6422"/>
                  </a:lnTo>
                  <a:lnTo>
                    <a:pt x="10150" y="6396"/>
                  </a:lnTo>
                  <a:lnTo>
                    <a:pt x="10150" y="6357"/>
                  </a:lnTo>
                  <a:lnTo>
                    <a:pt x="10149" y="6348"/>
                  </a:lnTo>
                  <a:lnTo>
                    <a:pt x="10144" y="6339"/>
                  </a:lnTo>
                  <a:lnTo>
                    <a:pt x="10135" y="6331"/>
                  </a:lnTo>
                  <a:lnTo>
                    <a:pt x="10122" y="6325"/>
                  </a:lnTo>
                  <a:lnTo>
                    <a:pt x="10107" y="5158"/>
                  </a:lnTo>
                  <a:lnTo>
                    <a:pt x="10118" y="5153"/>
                  </a:lnTo>
                  <a:lnTo>
                    <a:pt x="10119" y="4912"/>
                  </a:lnTo>
                  <a:lnTo>
                    <a:pt x="10085" y="4886"/>
                  </a:lnTo>
                  <a:lnTo>
                    <a:pt x="10085" y="4847"/>
                  </a:lnTo>
                  <a:lnTo>
                    <a:pt x="10084" y="4838"/>
                  </a:lnTo>
                  <a:lnTo>
                    <a:pt x="10080" y="4829"/>
                  </a:lnTo>
                  <a:lnTo>
                    <a:pt x="10072" y="4821"/>
                  </a:lnTo>
                  <a:lnTo>
                    <a:pt x="10061" y="4815"/>
                  </a:lnTo>
                  <a:lnTo>
                    <a:pt x="10056" y="4813"/>
                  </a:lnTo>
                  <a:lnTo>
                    <a:pt x="10038" y="4158"/>
                  </a:lnTo>
                  <a:lnTo>
                    <a:pt x="10047" y="4155"/>
                  </a:lnTo>
                  <a:lnTo>
                    <a:pt x="10047" y="3914"/>
                  </a:lnTo>
                  <a:lnTo>
                    <a:pt x="10020" y="3891"/>
                  </a:lnTo>
                  <a:lnTo>
                    <a:pt x="10020" y="3857"/>
                  </a:lnTo>
                  <a:lnTo>
                    <a:pt x="10019" y="3849"/>
                  </a:lnTo>
                  <a:lnTo>
                    <a:pt x="10016" y="3841"/>
                  </a:lnTo>
                  <a:lnTo>
                    <a:pt x="10009" y="3834"/>
                  </a:lnTo>
                  <a:lnTo>
                    <a:pt x="10000" y="3828"/>
                  </a:lnTo>
                  <a:lnTo>
                    <a:pt x="9989" y="3824"/>
                  </a:lnTo>
                  <a:lnTo>
                    <a:pt x="9986" y="3823"/>
                  </a:lnTo>
                  <a:lnTo>
                    <a:pt x="9985" y="3784"/>
                  </a:lnTo>
                  <a:lnTo>
                    <a:pt x="9985" y="3776"/>
                  </a:lnTo>
                  <a:lnTo>
                    <a:pt x="9984" y="3776"/>
                  </a:lnTo>
                  <a:lnTo>
                    <a:pt x="9968" y="3309"/>
                  </a:lnTo>
                  <a:lnTo>
                    <a:pt x="9968" y="3315"/>
                  </a:lnTo>
                  <a:lnTo>
                    <a:pt x="9978" y="3310"/>
                  </a:lnTo>
                  <a:lnTo>
                    <a:pt x="9979" y="3070"/>
                  </a:lnTo>
                  <a:lnTo>
                    <a:pt x="9958" y="3051"/>
                  </a:lnTo>
                  <a:lnTo>
                    <a:pt x="9958" y="3023"/>
                  </a:lnTo>
                  <a:lnTo>
                    <a:pt x="9958" y="3016"/>
                  </a:lnTo>
                  <a:lnTo>
                    <a:pt x="9955" y="3010"/>
                  </a:lnTo>
                  <a:lnTo>
                    <a:pt x="9950" y="3004"/>
                  </a:lnTo>
                  <a:lnTo>
                    <a:pt x="9943" y="2999"/>
                  </a:lnTo>
                  <a:lnTo>
                    <a:pt x="9935" y="2996"/>
                  </a:lnTo>
                  <a:lnTo>
                    <a:pt x="9931" y="2995"/>
                  </a:lnTo>
                  <a:lnTo>
                    <a:pt x="9931" y="2957"/>
                  </a:lnTo>
                  <a:lnTo>
                    <a:pt x="9915" y="2955"/>
                  </a:lnTo>
                  <a:lnTo>
                    <a:pt x="9906" y="2656"/>
                  </a:lnTo>
                  <a:lnTo>
                    <a:pt x="9878" y="2552"/>
                  </a:lnTo>
                  <a:lnTo>
                    <a:pt x="9873" y="2361"/>
                  </a:lnTo>
                  <a:lnTo>
                    <a:pt x="9863" y="2336"/>
                  </a:lnTo>
                  <a:lnTo>
                    <a:pt x="9862" y="2332"/>
                  </a:lnTo>
                  <a:lnTo>
                    <a:pt x="9861" y="2329"/>
                  </a:lnTo>
                  <a:lnTo>
                    <a:pt x="9849" y="2301"/>
                  </a:lnTo>
                  <a:lnTo>
                    <a:pt x="9849" y="2300"/>
                  </a:lnTo>
                  <a:lnTo>
                    <a:pt x="9839" y="2278"/>
                  </a:lnTo>
                  <a:lnTo>
                    <a:pt x="9836" y="2116"/>
                  </a:lnTo>
                  <a:lnTo>
                    <a:pt x="9829" y="2105"/>
                  </a:lnTo>
                  <a:lnTo>
                    <a:pt x="9829" y="2099"/>
                  </a:lnTo>
                  <a:lnTo>
                    <a:pt x="9829" y="2097"/>
                  </a:lnTo>
                  <a:lnTo>
                    <a:pt x="9828" y="2094"/>
                  </a:lnTo>
                  <a:lnTo>
                    <a:pt x="9820" y="2082"/>
                  </a:lnTo>
                  <a:lnTo>
                    <a:pt x="9820" y="2075"/>
                  </a:lnTo>
                  <a:lnTo>
                    <a:pt x="9811" y="2063"/>
                  </a:lnTo>
                  <a:lnTo>
                    <a:pt x="9812" y="1936"/>
                  </a:lnTo>
                  <a:lnTo>
                    <a:pt x="9807" y="1931"/>
                  </a:lnTo>
                  <a:lnTo>
                    <a:pt x="9807" y="1925"/>
                  </a:lnTo>
                  <a:lnTo>
                    <a:pt x="9807" y="1923"/>
                  </a:lnTo>
                  <a:lnTo>
                    <a:pt x="9806" y="1921"/>
                  </a:lnTo>
                  <a:lnTo>
                    <a:pt x="9805" y="1920"/>
                  </a:lnTo>
                  <a:lnTo>
                    <a:pt x="9804" y="1919"/>
                  </a:lnTo>
                  <a:lnTo>
                    <a:pt x="9803" y="1919"/>
                  </a:lnTo>
                  <a:lnTo>
                    <a:pt x="9803" y="1917"/>
                  </a:lnTo>
                  <a:lnTo>
                    <a:pt x="9801" y="1917"/>
                  </a:lnTo>
                  <a:lnTo>
                    <a:pt x="9801" y="1909"/>
                  </a:lnTo>
                  <a:lnTo>
                    <a:pt x="9799" y="1909"/>
                  </a:lnTo>
                  <a:lnTo>
                    <a:pt x="9799" y="1903"/>
                  </a:lnTo>
                  <a:lnTo>
                    <a:pt x="9796" y="1903"/>
                  </a:lnTo>
                  <a:lnTo>
                    <a:pt x="9796" y="1897"/>
                  </a:lnTo>
                  <a:lnTo>
                    <a:pt x="9794" y="1895"/>
                  </a:lnTo>
                  <a:lnTo>
                    <a:pt x="9793" y="1895"/>
                  </a:lnTo>
                  <a:lnTo>
                    <a:pt x="9792" y="1896"/>
                  </a:lnTo>
                  <a:lnTo>
                    <a:pt x="9792" y="1886"/>
                  </a:lnTo>
                  <a:lnTo>
                    <a:pt x="9790" y="1884"/>
                  </a:lnTo>
                  <a:lnTo>
                    <a:pt x="9788" y="1885"/>
                  </a:lnTo>
                  <a:lnTo>
                    <a:pt x="9787" y="1816"/>
                  </a:lnTo>
                  <a:lnTo>
                    <a:pt x="9787" y="1767"/>
                  </a:lnTo>
                  <a:lnTo>
                    <a:pt x="9787" y="1750"/>
                  </a:lnTo>
                  <a:lnTo>
                    <a:pt x="9789" y="1749"/>
                  </a:lnTo>
                  <a:lnTo>
                    <a:pt x="9795" y="1743"/>
                  </a:lnTo>
                  <a:lnTo>
                    <a:pt x="9798" y="1737"/>
                  </a:lnTo>
                  <a:lnTo>
                    <a:pt x="9800" y="1731"/>
                  </a:lnTo>
                  <a:lnTo>
                    <a:pt x="9801" y="1726"/>
                  </a:lnTo>
                  <a:lnTo>
                    <a:pt x="9802" y="1724"/>
                  </a:lnTo>
                  <a:lnTo>
                    <a:pt x="9804" y="1718"/>
                  </a:lnTo>
                  <a:lnTo>
                    <a:pt x="9806" y="1711"/>
                  </a:lnTo>
                  <a:lnTo>
                    <a:pt x="9806" y="1710"/>
                  </a:lnTo>
                  <a:lnTo>
                    <a:pt x="9807" y="1703"/>
                  </a:lnTo>
                  <a:lnTo>
                    <a:pt x="9808" y="1697"/>
                  </a:lnTo>
                  <a:lnTo>
                    <a:pt x="9808" y="1696"/>
                  </a:lnTo>
                  <a:lnTo>
                    <a:pt x="9809" y="1690"/>
                  </a:lnTo>
                  <a:lnTo>
                    <a:pt x="9810" y="1683"/>
                  </a:lnTo>
                  <a:lnTo>
                    <a:pt x="9810" y="1682"/>
                  </a:lnTo>
                  <a:lnTo>
                    <a:pt x="9811" y="1677"/>
                  </a:lnTo>
                  <a:lnTo>
                    <a:pt x="9812" y="1670"/>
                  </a:lnTo>
                  <a:lnTo>
                    <a:pt x="9811" y="1667"/>
                  </a:lnTo>
                  <a:lnTo>
                    <a:pt x="9812" y="1663"/>
                  </a:lnTo>
                  <a:lnTo>
                    <a:pt x="9812" y="1656"/>
                  </a:lnTo>
                  <a:lnTo>
                    <a:pt x="9812" y="1653"/>
                  </a:lnTo>
                  <a:lnTo>
                    <a:pt x="9813" y="1649"/>
                  </a:lnTo>
                  <a:lnTo>
                    <a:pt x="9813" y="1646"/>
                  </a:lnTo>
                  <a:lnTo>
                    <a:pt x="9813" y="1643"/>
                  </a:lnTo>
                  <a:lnTo>
                    <a:pt x="9812" y="1637"/>
                  </a:lnTo>
                  <a:lnTo>
                    <a:pt x="9812" y="1636"/>
                  </a:lnTo>
                  <a:lnTo>
                    <a:pt x="9812" y="1629"/>
                  </a:lnTo>
                  <a:lnTo>
                    <a:pt x="9811" y="1624"/>
                  </a:lnTo>
                  <a:lnTo>
                    <a:pt x="9812" y="1622"/>
                  </a:lnTo>
                  <a:lnTo>
                    <a:pt x="9811" y="1615"/>
                  </a:lnTo>
                  <a:lnTo>
                    <a:pt x="9810" y="1608"/>
                  </a:lnTo>
                  <a:lnTo>
                    <a:pt x="9811" y="1608"/>
                  </a:lnTo>
                  <a:lnTo>
                    <a:pt x="9809" y="1599"/>
                  </a:lnTo>
                  <a:lnTo>
                    <a:pt x="9808" y="1592"/>
                  </a:lnTo>
                  <a:lnTo>
                    <a:pt x="9807" y="1585"/>
                  </a:lnTo>
                  <a:lnTo>
                    <a:pt x="9806" y="1578"/>
                  </a:lnTo>
                  <a:lnTo>
                    <a:pt x="9805" y="1572"/>
                  </a:lnTo>
                  <a:lnTo>
                    <a:pt x="9803" y="1565"/>
                  </a:lnTo>
                  <a:lnTo>
                    <a:pt x="9802" y="1562"/>
                  </a:lnTo>
                  <a:lnTo>
                    <a:pt x="9801" y="1559"/>
                  </a:lnTo>
                  <a:lnTo>
                    <a:pt x="9799" y="1552"/>
                  </a:lnTo>
                  <a:lnTo>
                    <a:pt x="9797" y="1548"/>
                  </a:lnTo>
                  <a:lnTo>
                    <a:pt x="9797" y="1546"/>
                  </a:lnTo>
                  <a:lnTo>
                    <a:pt x="9794" y="1539"/>
                  </a:lnTo>
                  <a:lnTo>
                    <a:pt x="9791" y="1533"/>
                  </a:lnTo>
                  <a:lnTo>
                    <a:pt x="9786" y="1529"/>
                  </a:lnTo>
                  <a:lnTo>
                    <a:pt x="9785" y="1527"/>
                  </a:lnTo>
                  <a:lnTo>
                    <a:pt x="9772" y="76"/>
                  </a:lnTo>
                  <a:lnTo>
                    <a:pt x="9774" y="75"/>
                  </a:lnTo>
                  <a:lnTo>
                    <a:pt x="9775" y="74"/>
                  </a:lnTo>
                  <a:lnTo>
                    <a:pt x="9777" y="69"/>
                  </a:lnTo>
                  <a:lnTo>
                    <a:pt x="9779" y="67"/>
                  </a:lnTo>
                  <a:lnTo>
                    <a:pt x="9780" y="60"/>
                  </a:lnTo>
                  <a:lnTo>
                    <a:pt x="9781" y="58"/>
                  </a:lnTo>
                  <a:lnTo>
                    <a:pt x="9782" y="49"/>
                  </a:lnTo>
                  <a:lnTo>
                    <a:pt x="9783" y="39"/>
                  </a:lnTo>
                  <a:lnTo>
                    <a:pt x="9782" y="30"/>
                  </a:lnTo>
                  <a:lnTo>
                    <a:pt x="9782" y="27"/>
                  </a:lnTo>
                  <a:lnTo>
                    <a:pt x="9780" y="18"/>
                  </a:lnTo>
                  <a:lnTo>
                    <a:pt x="9778" y="11"/>
                  </a:lnTo>
                  <a:lnTo>
                    <a:pt x="9777" y="9"/>
                  </a:lnTo>
                  <a:lnTo>
                    <a:pt x="9774" y="4"/>
                  </a:lnTo>
                  <a:lnTo>
                    <a:pt x="9773" y="3"/>
                  </a:lnTo>
                  <a:lnTo>
                    <a:pt x="9772" y="2"/>
                  </a:lnTo>
                  <a:lnTo>
                    <a:pt x="9770" y="0"/>
                  </a:lnTo>
                  <a:lnTo>
                    <a:pt x="9769" y="0"/>
                  </a:lnTo>
                  <a:lnTo>
                    <a:pt x="9768" y="0"/>
                  </a:lnTo>
                  <a:lnTo>
                    <a:pt x="9767" y="0"/>
                  </a:lnTo>
                  <a:lnTo>
                    <a:pt x="9765" y="1"/>
                  </a:lnTo>
                  <a:lnTo>
                    <a:pt x="9764" y="2"/>
                  </a:lnTo>
                  <a:lnTo>
                    <a:pt x="9763" y="3"/>
                  </a:lnTo>
                  <a:lnTo>
                    <a:pt x="9760" y="7"/>
                  </a:lnTo>
                  <a:lnTo>
                    <a:pt x="9759" y="9"/>
                  </a:lnTo>
                  <a:lnTo>
                    <a:pt x="9757" y="16"/>
                  </a:lnTo>
                  <a:lnTo>
                    <a:pt x="9755" y="24"/>
                  </a:lnTo>
                  <a:lnTo>
                    <a:pt x="9755" y="27"/>
                  </a:lnTo>
                  <a:lnTo>
                    <a:pt x="9754" y="36"/>
                  </a:lnTo>
                  <a:lnTo>
                    <a:pt x="9755" y="46"/>
                  </a:lnTo>
                  <a:lnTo>
                    <a:pt x="9755" y="49"/>
                  </a:lnTo>
                  <a:lnTo>
                    <a:pt x="9756" y="58"/>
                  </a:lnTo>
                  <a:lnTo>
                    <a:pt x="9758" y="65"/>
                  </a:lnTo>
                  <a:lnTo>
                    <a:pt x="9759" y="68"/>
                  </a:lnTo>
                  <a:lnTo>
                    <a:pt x="9762" y="72"/>
                  </a:lnTo>
                  <a:lnTo>
                    <a:pt x="9763" y="74"/>
                  </a:lnTo>
                  <a:lnTo>
                    <a:pt x="9765" y="75"/>
                  </a:lnTo>
                  <a:lnTo>
                    <a:pt x="9765" y="76"/>
                  </a:lnTo>
                  <a:lnTo>
                    <a:pt x="9746" y="1525"/>
                  </a:lnTo>
                  <a:lnTo>
                    <a:pt x="9745" y="1525"/>
                  </a:lnTo>
                  <a:lnTo>
                    <a:pt x="9741" y="1530"/>
                  </a:lnTo>
                  <a:lnTo>
                    <a:pt x="9738" y="1535"/>
                  </a:lnTo>
                  <a:lnTo>
                    <a:pt x="9735" y="1541"/>
                  </a:lnTo>
                  <a:lnTo>
                    <a:pt x="9734" y="1543"/>
                  </a:lnTo>
                  <a:lnTo>
                    <a:pt x="9732" y="1547"/>
                  </a:lnTo>
                  <a:lnTo>
                    <a:pt x="9730" y="1553"/>
                  </a:lnTo>
                  <a:lnTo>
                    <a:pt x="9729" y="1557"/>
                  </a:lnTo>
                  <a:lnTo>
                    <a:pt x="9728" y="1559"/>
                  </a:lnTo>
                  <a:lnTo>
                    <a:pt x="9726" y="1566"/>
                  </a:lnTo>
                  <a:lnTo>
                    <a:pt x="9725" y="1572"/>
                  </a:lnTo>
                  <a:lnTo>
                    <a:pt x="9723" y="1580"/>
                  </a:lnTo>
                  <a:lnTo>
                    <a:pt x="9722" y="1588"/>
                  </a:lnTo>
                  <a:lnTo>
                    <a:pt x="9721" y="1594"/>
                  </a:lnTo>
                  <a:lnTo>
                    <a:pt x="9720" y="1601"/>
                  </a:lnTo>
                  <a:lnTo>
                    <a:pt x="9720" y="1602"/>
                  </a:lnTo>
                  <a:lnTo>
                    <a:pt x="9719" y="1608"/>
                  </a:lnTo>
                  <a:lnTo>
                    <a:pt x="9719" y="1614"/>
                  </a:lnTo>
                  <a:lnTo>
                    <a:pt x="9719" y="1617"/>
                  </a:lnTo>
                  <a:lnTo>
                    <a:pt x="9719" y="1621"/>
                  </a:lnTo>
                  <a:lnTo>
                    <a:pt x="9718" y="1628"/>
                  </a:lnTo>
                  <a:lnTo>
                    <a:pt x="9719" y="1631"/>
                  </a:lnTo>
                  <a:lnTo>
                    <a:pt x="9718" y="1635"/>
                  </a:lnTo>
                  <a:lnTo>
                    <a:pt x="9718" y="1638"/>
                  </a:lnTo>
                  <a:lnTo>
                    <a:pt x="9718" y="1642"/>
                  </a:lnTo>
                  <a:lnTo>
                    <a:pt x="9719" y="1647"/>
                  </a:lnTo>
                  <a:lnTo>
                    <a:pt x="9718" y="1649"/>
                  </a:lnTo>
                  <a:lnTo>
                    <a:pt x="9719" y="1655"/>
                  </a:lnTo>
                  <a:lnTo>
                    <a:pt x="9719" y="1660"/>
                  </a:lnTo>
                  <a:lnTo>
                    <a:pt x="9719" y="1662"/>
                  </a:lnTo>
                  <a:lnTo>
                    <a:pt x="9719" y="1670"/>
                  </a:lnTo>
                  <a:lnTo>
                    <a:pt x="9720" y="1676"/>
                  </a:lnTo>
                  <a:lnTo>
                    <a:pt x="9721" y="1685"/>
                  </a:lnTo>
                  <a:lnTo>
                    <a:pt x="9722" y="1692"/>
                  </a:lnTo>
                  <a:lnTo>
                    <a:pt x="9723" y="1698"/>
                  </a:lnTo>
                  <a:lnTo>
                    <a:pt x="9724" y="1706"/>
                  </a:lnTo>
                  <a:lnTo>
                    <a:pt x="9725" y="1706"/>
                  </a:lnTo>
                  <a:lnTo>
                    <a:pt x="9726" y="1712"/>
                  </a:lnTo>
                  <a:lnTo>
                    <a:pt x="9728" y="1719"/>
                  </a:lnTo>
                  <a:lnTo>
                    <a:pt x="9729" y="1721"/>
                  </a:lnTo>
                  <a:lnTo>
                    <a:pt x="9730" y="1725"/>
                  </a:lnTo>
                  <a:lnTo>
                    <a:pt x="9731" y="1732"/>
                  </a:lnTo>
                  <a:lnTo>
                    <a:pt x="9735" y="1739"/>
                  </a:lnTo>
                  <a:lnTo>
                    <a:pt x="9740" y="1744"/>
                  </a:lnTo>
                  <a:lnTo>
                    <a:pt x="9743" y="1747"/>
                  </a:lnTo>
                  <a:lnTo>
                    <a:pt x="9743" y="1774"/>
                  </a:lnTo>
                  <a:lnTo>
                    <a:pt x="9738" y="1773"/>
                  </a:lnTo>
                  <a:lnTo>
                    <a:pt x="9737" y="1776"/>
                  </a:lnTo>
                  <a:lnTo>
                    <a:pt x="9737" y="1895"/>
                  </a:lnTo>
                  <a:lnTo>
                    <a:pt x="9731" y="1895"/>
                  </a:lnTo>
                  <a:lnTo>
                    <a:pt x="9731" y="1897"/>
                  </a:lnTo>
                  <a:lnTo>
                    <a:pt x="9731" y="1908"/>
                  </a:lnTo>
                  <a:lnTo>
                    <a:pt x="9726" y="1907"/>
                  </a:lnTo>
                  <a:lnTo>
                    <a:pt x="9726" y="1909"/>
                  </a:lnTo>
                  <a:lnTo>
                    <a:pt x="9726" y="1912"/>
                  </a:lnTo>
                  <a:lnTo>
                    <a:pt x="9725" y="1914"/>
                  </a:lnTo>
                  <a:lnTo>
                    <a:pt x="9725" y="1919"/>
                  </a:lnTo>
                  <a:lnTo>
                    <a:pt x="9718" y="1924"/>
                  </a:lnTo>
                  <a:lnTo>
                    <a:pt x="9718" y="2062"/>
                  </a:lnTo>
                  <a:lnTo>
                    <a:pt x="9705" y="2079"/>
                  </a:lnTo>
                  <a:lnTo>
                    <a:pt x="9704" y="2080"/>
                  </a:lnTo>
                  <a:lnTo>
                    <a:pt x="9703" y="2082"/>
                  </a:lnTo>
                  <a:lnTo>
                    <a:pt x="9692" y="2097"/>
                  </a:lnTo>
                  <a:lnTo>
                    <a:pt x="9689" y="2262"/>
                  </a:lnTo>
                  <a:lnTo>
                    <a:pt x="9654" y="2334"/>
                  </a:lnTo>
                  <a:lnTo>
                    <a:pt x="9649" y="2523"/>
                  </a:lnTo>
                  <a:lnTo>
                    <a:pt x="9620" y="2621"/>
                  </a:lnTo>
                  <a:lnTo>
                    <a:pt x="9608" y="2957"/>
                  </a:lnTo>
                  <a:lnTo>
                    <a:pt x="9607" y="2957"/>
                  </a:lnTo>
                  <a:lnTo>
                    <a:pt x="9598" y="2958"/>
                  </a:lnTo>
                  <a:lnTo>
                    <a:pt x="9590" y="2961"/>
                  </a:lnTo>
                  <a:lnTo>
                    <a:pt x="9584" y="2966"/>
                  </a:lnTo>
                  <a:lnTo>
                    <a:pt x="9580" y="2971"/>
                  </a:lnTo>
                  <a:lnTo>
                    <a:pt x="9578" y="2978"/>
                  </a:lnTo>
                  <a:lnTo>
                    <a:pt x="9578" y="3001"/>
                  </a:lnTo>
                  <a:lnTo>
                    <a:pt x="9545" y="3018"/>
                  </a:lnTo>
                  <a:lnTo>
                    <a:pt x="9544" y="3260"/>
                  </a:lnTo>
                  <a:lnTo>
                    <a:pt x="9557" y="3253"/>
                  </a:lnTo>
                  <a:lnTo>
                    <a:pt x="9557" y="3260"/>
                  </a:lnTo>
                  <a:lnTo>
                    <a:pt x="9555" y="3261"/>
                  </a:lnTo>
                  <a:lnTo>
                    <a:pt x="9555" y="3269"/>
                  </a:lnTo>
                  <a:lnTo>
                    <a:pt x="9534" y="3781"/>
                  </a:lnTo>
                  <a:lnTo>
                    <a:pt x="9533" y="3781"/>
                  </a:lnTo>
                  <a:lnTo>
                    <a:pt x="9524" y="3787"/>
                  </a:lnTo>
                  <a:lnTo>
                    <a:pt x="9518" y="3794"/>
                  </a:lnTo>
                  <a:lnTo>
                    <a:pt x="9516" y="3801"/>
                  </a:lnTo>
                  <a:lnTo>
                    <a:pt x="9516" y="3830"/>
                  </a:lnTo>
                  <a:lnTo>
                    <a:pt x="9473" y="3851"/>
                  </a:lnTo>
                  <a:lnTo>
                    <a:pt x="9472" y="4093"/>
                  </a:lnTo>
                  <a:lnTo>
                    <a:pt x="9476" y="4092"/>
                  </a:lnTo>
                  <a:lnTo>
                    <a:pt x="9476" y="4259"/>
                  </a:lnTo>
                  <a:lnTo>
                    <a:pt x="9460" y="4768"/>
                  </a:lnTo>
                  <a:lnTo>
                    <a:pt x="9453" y="4776"/>
                  </a:lnTo>
                  <a:lnTo>
                    <a:pt x="9450" y="4785"/>
                  </a:lnTo>
                  <a:lnTo>
                    <a:pt x="9450" y="4817"/>
                  </a:lnTo>
                  <a:lnTo>
                    <a:pt x="9396" y="4841"/>
                  </a:lnTo>
                  <a:lnTo>
                    <a:pt x="9395" y="5084"/>
                  </a:lnTo>
                  <a:lnTo>
                    <a:pt x="9407" y="5092"/>
                  </a:lnTo>
                  <a:lnTo>
                    <a:pt x="9386" y="6285"/>
                  </a:lnTo>
                  <a:lnTo>
                    <a:pt x="9382" y="6294"/>
                  </a:lnTo>
                  <a:lnTo>
                    <a:pt x="9382" y="6327"/>
                  </a:lnTo>
                  <a:lnTo>
                    <a:pt x="9317" y="6350"/>
                  </a:lnTo>
                  <a:lnTo>
                    <a:pt x="9317" y="6595"/>
                  </a:lnTo>
                  <a:lnTo>
                    <a:pt x="9340" y="6608"/>
                  </a:lnTo>
                  <a:lnTo>
                    <a:pt x="9335" y="8549"/>
                  </a:lnTo>
                  <a:lnTo>
                    <a:pt x="9288" y="8561"/>
                  </a:lnTo>
                  <a:lnTo>
                    <a:pt x="9287" y="8807"/>
                  </a:lnTo>
                  <a:lnTo>
                    <a:pt x="9311" y="8816"/>
                  </a:lnTo>
                  <a:lnTo>
                    <a:pt x="9288" y="17241"/>
                  </a:lnTo>
                  <a:lnTo>
                    <a:pt x="8910" y="17328"/>
                  </a:lnTo>
                  <a:lnTo>
                    <a:pt x="8908" y="14158"/>
                  </a:lnTo>
                  <a:lnTo>
                    <a:pt x="8869" y="14147"/>
                  </a:lnTo>
                  <a:lnTo>
                    <a:pt x="8869" y="13469"/>
                  </a:lnTo>
                  <a:lnTo>
                    <a:pt x="8893" y="13467"/>
                  </a:lnTo>
                  <a:lnTo>
                    <a:pt x="8893" y="13459"/>
                  </a:lnTo>
                  <a:lnTo>
                    <a:pt x="8894" y="13458"/>
                  </a:lnTo>
                  <a:lnTo>
                    <a:pt x="8908" y="13459"/>
                  </a:lnTo>
                  <a:lnTo>
                    <a:pt x="8905" y="9283"/>
                  </a:lnTo>
                  <a:lnTo>
                    <a:pt x="8905" y="8997"/>
                  </a:lnTo>
                  <a:lnTo>
                    <a:pt x="8929" y="8987"/>
                  </a:lnTo>
                  <a:lnTo>
                    <a:pt x="8929" y="8908"/>
                  </a:lnTo>
                  <a:lnTo>
                    <a:pt x="8806" y="8879"/>
                  </a:lnTo>
                  <a:lnTo>
                    <a:pt x="8668" y="8859"/>
                  </a:lnTo>
                  <a:lnTo>
                    <a:pt x="8519" y="8849"/>
                  </a:lnTo>
                  <a:lnTo>
                    <a:pt x="8367" y="8849"/>
                  </a:lnTo>
                  <a:lnTo>
                    <a:pt x="8294" y="8855"/>
                  </a:lnTo>
                  <a:lnTo>
                    <a:pt x="8294" y="9226"/>
                  </a:lnTo>
                  <a:lnTo>
                    <a:pt x="8221" y="9231"/>
                  </a:lnTo>
                  <a:lnTo>
                    <a:pt x="8200" y="9234"/>
                  </a:lnTo>
                  <a:lnTo>
                    <a:pt x="8200" y="9729"/>
                  </a:lnTo>
                  <a:lnTo>
                    <a:pt x="8200" y="9781"/>
                  </a:lnTo>
                  <a:lnTo>
                    <a:pt x="8200" y="9914"/>
                  </a:lnTo>
                  <a:lnTo>
                    <a:pt x="8119" y="9923"/>
                  </a:lnTo>
                  <a:lnTo>
                    <a:pt x="8119" y="10601"/>
                  </a:lnTo>
                  <a:lnTo>
                    <a:pt x="8089" y="10603"/>
                  </a:lnTo>
                  <a:lnTo>
                    <a:pt x="8014" y="10613"/>
                  </a:lnTo>
                  <a:lnTo>
                    <a:pt x="8014" y="11035"/>
                  </a:lnTo>
                  <a:lnTo>
                    <a:pt x="7978" y="11038"/>
                  </a:lnTo>
                  <a:lnTo>
                    <a:pt x="7949" y="11042"/>
                  </a:lnTo>
                  <a:lnTo>
                    <a:pt x="7949" y="11427"/>
                  </a:lnTo>
                  <a:lnTo>
                    <a:pt x="7894" y="11432"/>
                  </a:lnTo>
                  <a:lnTo>
                    <a:pt x="7891" y="13413"/>
                  </a:lnTo>
                  <a:lnTo>
                    <a:pt x="7597" y="13361"/>
                  </a:lnTo>
                  <a:lnTo>
                    <a:pt x="7568" y="13367"/>
                  </a:lnTo>
                  <a:lnTo>
                    <a:pt x="7568" y="13591"/>
                  </a:lnTo>
                  <a:lnTo>
                    <a:pt x="7558" y="13589"/>
                  </a:lnTo>
                  <a:lnTo>
                    <a:pt x="7348" y="13626"/>
                  </a:lnTo>
                  <a:lnTo>
                    <a:pt x="7346" y="13523"/>
                  </a:lnTo>
                  <a:lnTo>
                    <a:pt x="7228" y="13499"/>
                  </a:lnTo>
                  <a:lnTo>
                    <a:pt x="7227" y="11976"/>
                  </a:lnTo>
                  <a:lnTo>
                    <a:pt x="7220" y="11978"/>
                  </a:lnTo>
                  <a:lnTo>
                    <a:pt x="6871" y="11898"/>
                  </a:lnTo>
                  <a:lnTo>
                    <a:pt x="6849" y="11891"/>
                  </a:lnTo>
                  <a:lnTo>
                    <a:pt x="5812" y="12214"/>
                  </a:lnTo>
                  <a:lnTo>
                    <a:pt x="5810" y="14307"/>
                  </a:lnTo>
                  <a:lnTo>
                    <a:pt x="5520" y="14307"/>
                  </a:lnTo>
                  <a:lnTo>
                    <a:pt x="5520" y="12747"/>
                  </a:lnTo>
                  <a:lnTo>
                    <a:pt x="5519" y="12747"/>
                  </a:lnTo>
                  <a:lnTo>
                    <a:pt x="5519" y="11628"/>
                  </a:lnTo>
                  <a:lnTo>
                    <a:pt x="5519" y="10839"/>
                  </a:lnTo>
                  <a:lnTo>
                    <a:pt x="5517" y="10839"/>
                  </a:lnTo>
                  <a:lnTo>
                    <a:pt x="5517" y="10414"/>
                  </a:lnTo>
                  <a:lnTo>
                    <a:pt x="5491" y="10414"/>
                  </a:lnTo>
                  <a:lnTo>
                    <a:pt x="5491" y="10407"/>
                  </a:lnTo>
                  <a:lnTo>
                    <a:pt x="5445" y="10407"/>
                  </a:lnTo>
                  <a:lnTo>
                    <a:pt x="5445" y="10124"/>
                  </a:lnTo>
                  <a:lnTo>
                    <a:pt x="5392" y="10124"/>
                  </a:lnTo>
                  <a:lnTo>
                    <a:pt x="5391" y="10128"/>
                  </a:lnTo>
                  <a:lnTo>
                    <a:pt x="5391" y="10407"/>
                  </a:lnTo>
                  <a:lnTo>
                    <a:pt x="5373" y="10407"/>
                  </a:lnTo>
                  <a:lnTo>
                    <a:pt x="5373" y="10287"/>
                  </a:lnTo>
                  <a:lnTo>
                    <a:pt x="5344" y="10287"/>
                  </a:lnTo>
                  <a:lnTo>
                    <a:pt x="5344" y="9994"/>
                  </a:lnTo>
                  <a:lnTo>
                    <a:pt x="5313" y="9994"/>
                  </a:lnTo>
                  <a:lnTo>
                    <a:pt x="5313" y="9797"/>
                  </a:lnTo>
                  <a:lnTo>
                    <a:pt x="5271" y="9797"/>
                  </a:lnTo>
                  <a:lnTo>
                    <a:pt x="5271" y="9794"/>
                  </a:lnTo>
                  <a:lnTo>
                    <a:pt x="5183" y="9794"/>
                  </a:lnTo>
                  <a:lnTo>
                    <a:pt x="5183" y="9795"/>
                  </a:lnTo>
                  <a:lnTo>
                    <a:pt x="5183" y="9801"/>
                  </a:lnTo>
                  <a:lnTo>
                    <a:pt x="5182" y="9801"/>
                  </a:lnTo>
                  <a:lnTo>
                    <a:pt x="5182" y="9797"/>
                  </a:lnTo>
                  <a:lnTo>
                    <a:pt x="5142" y="9797"/>
                  </a:lnTo>
                  <a:lnTo>
                    <a:pt x="5141" y="9800"/>
                  </a:lnTo>
                  <a:lnTo>
                    <a:pt x="5141" y="9994"/>
                  </a:lnTo>
                  <a:lnTo>
                    <a:pt x="5114" y="9994"/>
                  </a:lnTo>
                  <a:lnTo>
                    <a:pt x="5110" y="10003"/>
                  </a:lnTo>
                  <a:lnTo>
                    <a:pt x="5110" y="10287"/>
                  </a:lnTo>
                  <a:lnTo>
                    <a:pt x="5092" y="10287"/>
                  </a:lnTo>
                  <a:lnTo>
                    <a:pt x="5084" y="10302"/>
                  </a:lnTo>
                  <a:lnTo>
                    <a:pt x="5084" y="10407"/>
                  </a:lnTo>
                  <a:lnTo>
                    <a:pt x="5062" y="10407"/>
                  </a:lnTo>
                  <a:lnTo>
                    <a:pt x="5062" y="10124"/>
                  </a:lnTo>
                  <a:lnTo>
                    <a:pt x="5001" y="10124"/>
                  </a:lnTo>
                  <a:lnTo>
                    <a:pt x="4999" y="10128"/>
                  </a:lnTo>
                  <a:lnTo>
                    <a:pt x="4999" y="10407"/>
                  </a:lnTo>
                  <a:lnTo>
                    <a:pt x="4948" y="10407"/>
                  </a:lnTo>
                  <a:lnTo>
                    <a:pt x="4945" y="10413"/>
                  </a:lnTo>
                  <a:lnTo>
                    <a:pt x="4915" y="10413"/>
                  </a:lnTo>
                  <a:lnTo>
                    <a:pt x="4911" y="10420"/>
                  </a:lnTo>
                  <a:lnTo>
                    <a:pt x="4911" y="10848"/>
                  </a:lnTo>
                  <a:lnTo>
                    <a:pt x="4910" y="10851"/>
                  </a:lnTo>
                  <a:lnTo>
                    <a:pt x="4910" y="11641"/>
                  </a:lnTo>
                  <a:lnTo>
                    <a:pt x="4909" y="11643"/>
                  </a:lnTo>
                  <a:lnTo>
                    <a:pt x="4909" y="12763"/>
                  </a:lnTo>
                  <a:lnTo>
                    <a:pt x="4909" y="12765"/>
                  </a:lnTo>
                  <a:lnTo>
                    <a:pt x="4909" y="14498"/>
                  </a:lnTo>
                  <a:lnTo>
                    <a:pt x="4908" y="14500"/>
                  </a:lnTo>
                  <a:lnTo>
                    <a:pt x="4908" y="16895"/>
                  </a:lnTo>
                  <a:lnTo>
                    <a:pt x="4938" y="16895"/>
                  </a:lnTo>
                  <a:lnTo>
                    <a:pt x="4938" y="16897"/>
                  </a:lnTo>
                  <a:lnTo>
                    <a:pt x="4939" y="16897"/>
                  </a:lnTo>
                  <a:lnTo>
                    <a:pt x="4939" y="17276"/>
                  </a:lnTo>
                  <a:lnTo>
                    <a:pt x="4934" y="17276"/>
                  </a:lnTo>
                  <a:lnTo>
                    <a:pt x="4930" y="17277"/>
                  </a:lnTo>
                  <a:lnTo>
                    <a:pt x="4930" y="17294"/>
                  </a:lnTo>
                  <a:lnTo>
                    <a:pt x="4925" y="17295"/>
                  </a:lnTo>
                  <a:lnTo>
                    <a:pt x="4922" y="17295"/>
                  </a:lnTo>
                  <a:lnTo>
                    <a:pt x="4922" y="17872"/>
                  </a:lnTo>
                  <a:lnTo>
                    <a:pt x="4855" y="17872"/>
                  </a:lnTo>
                  <a:lnTo>
                    <a:pt x="4855" y="17828"/>
                  </a:lnTo>
                  <a:lnTo>
                    <a:pt x="4861" y="17801"/>
                  </a:lnTo>
                  <a:lnTo>
                    <a:pt x="4860" y="17801"/>
                  </a:lnTo>
                  <a:lnTo>
                    <a:pt x="4857" y="17801"/>
                  </a:lnTo>
                  <a:lnTo>
                    <a:pt x="4853" y="17800"/>
                  </a:lnTo>
                  <a:lnTo>
                    <a:pt x="4851" y="17800"/>
                  </a:lnTo>
                  <a:lnTo>
                    <a:pt x="4852" y="17626"/>
                  </a:lnTo>
                  <a:lnTo>
                    <a:pt x="4854" y="17625"/>
                  </a:lnTo>
                  <a:lnTo>
                    <a:pt x="4858" y="17617"/>
                  </a:lnTo>
                  <a:lnTo>
                    <a:pt x="4858" y="17608"/>
                  </a:lnTo>
                  <a:lnTo>
                    <a:pt x="4852" y="17607"/>
                  </a:lnTo>
                  <a:lnTo>
                    <a:pt x="4852" y="17594"/>
                  </a:lnTo>
                  <a:lnTo>
                    <a:pt x="4846" y="17572"/>
                  </a:lnTo>
                  <a:lnTo>
                    <a:pt x="4846" y="17560"/>
                  </a:lnTo>
                  <a:lnTo>
                    <a:pt x="4844" y="17548"/>
                  </a:lnTo>
                  <a:lnTo>
                    <a:pt x="4843" y="17548"/>
                  </a:lnTo>
                  <a:lnTo>
                    <a:pt x="4843" y="17541"/>
                  </a:lnTo>
                  <a:lnTo>
                    <a:pt x="4842" y="17541"/>
                  </a:lnTo>
                  <a:lnTo>
                    <a:pt x="4840" y="17451"/>
                  </a:lnTo>
                  <a:lnTo>
                    <a:pt x="4839" y="17451"/>
                  </a:lnTo>
                  <a:lnTo>
                    <a:pt x="4838" y="17451"/>
                  </a:lnTo>
                  <a:lnTo>
                    <a:pt x="4836" y="17541"/>
                  </a:lnTo>
                  <a:lnTo>
                    <a:pt x="4835" y="17541"/>
                  </a:lnTo>
                  <a:lnTo>
                    <a:pt x="4834" y="17548"/>
                  </a:lnTo>
                  <a:lnTo>
                    <a:pt x="4833" y="17548"/>
                  </a:lnTo>
                  <a:lnTo>
                    <a:pt x="4831" y="17560"/>
                  </a:lnTo>
                  <a:lnTo>
                    <a:pt x="4831" y="17572"/>
                  </a:lnTo>
                  <a:lnTo>
                    <a:pt x="4826" y="17594"/>
                  </a:lnTo>
                  <a:lnTo>
                    <a:pt x="4826" y="17607"/>
                  </a:lnTo>
                  <a:lnTo>
                    <a:pt x="4825" y="17607"/>
                  </a:lnTo>
                  <a:lnTo>
                    <a:pt x="4820" y="17608"/>
                  </a:lnTo>
                  <a:lnTo>
                    <a:pt x="4820" y="17617"/>
                  </a:lnTo>
                  <a:lnTo>
                    <a:pt x="4824" y="17625"/>
                  </a:lnTo>
                  <a:lnTo>
                    <a:pt x="4826" y="17625"/>
                  </a:lnTo>
                  <a:lnTo>
                    <a:pt x="4826" y="17800"/>
                  </a:lnTo>
                  <a:lnTo>
                    <a:pt x="4825" y="17800"/>
                  </a:lnTo>
                  <a:lnTo>
                    <a:pt x="4820" y="17800"/>
                  </a:lnTo>
                  <a:lnTo>
                    <a:pt x="4817" y="17801"/>
                  </a:lnTo>
                  <a:lnTo>
                    <a:pt x="4815" y="17801"/>
                  </a:lnTo>
                  <a:lnTo>
                    <a:pt x="4822" y="17828"/>
                  </a:lnTo>
                  <a:lnTo>
                    <a:pt x="4822" y="17872"/>
                  </a:lnTo>
                  <a:lnTo>
                    <a:pt x="4674" y="17872"/>
                  </a:lnTo>
                  <a:lnTo>
                    <a:pt x="4674" y="17857"/>
                  </a:lnTo>
                  <a:lnTo>
                    <a:pt x="4675" y="17829"/>
                  </a:lnTo>
                  <a:lnTo>
                    <a:pt x="4681" y="17802"/>
                  </a:lnTo>
                  <a:lnTo>
                    <a:pt x="4680" y="17802"/>
                  </a:lnTo>
                  <a:lnTo>
                    <a:pt x="4677" y="17802"/>
                  </a:lnTo>
                  <a:lnTo>
                    <a:pt x="4673" y="17801"/>
                  </a:lnTo>
                  <a:lnTo>
                    <a:pt x="4673" y="17688"/>
                  </a:lnTo>
                  <a:lnTo>
                    <a:pt x="4675" y="17688"/>
                  </a:lnTo>
                  <a:lnTo>
                    <a:pt x="4675" y="17680"/>
                  </a:lnTo>
                  <a:lnTo>
                    <a:pt x="4674" y="17680"/>
                  </a:lnTo>
                  <a:lnTo>
                    <a:pt x="4672" y="17680"/>
                  </a:lnTo>
                  <a:lnTo>
                    <a:pt x="4669" y="17680"/>
                  </a:lnTo>
                  <a:lnTo>
                    <a:pt x="4670" y="17507"/>
                  </a:lnTo>
                  <a:lnTo>
                    <a:pt x="4674" y="17507"/>
                  </a:lnTo>
                  <a:lnTo>
                    <a:pt x="4677" y="17497"/>
                  </a:lnTo>
                  <a:lnTo>
                    <a:pt x="4677" y="17488"/>
                  </a:lnTo>
                  <a:lnTo>
                    <a:pt x="4675" y="17488"/>
                  </a:lnTo>
                  <a:lnTo>
                    <a:pt x="4670" y="17488"/>
                  </a:lnTo>
                  <a:lnTo>
                    <a:pt x="4670" y="17475"/>
                  </a:lnTo>
                  <a:lnTo>
                    <a:pt x="4665" y="17453"/>
                  </a:lnTo>
                  <a:lnTo>
                    <a:pt x="4665" y="17440"/>
                  </a:lnTo>
                  <a:lnTo>
                    <a:pt x="4653" y="17440"/>
                  </a:lnTo>
                  <a:lnTo>
                    <a:pt x="4655" y="17428"/>
                  </a:lnTo>
                  <a:lnTo>
                    <a:pt x="4656" y="17428"/>
                  </a:lnTo>
                  <a:lnTo>
                    <a:pt x="4657" y="17428"/>
                  </a:lnTo>
                  <a:lnTo>
                    <a:pt x="4658" y="17428"/>
                  </a:lnTo>
                  <a:lnTo>
                    <a:pt x="4659" y="17428"/>
                  </a:lnTo>
                  <a:lnTo>
                    <a:pt x="4660" y="17428"/>
                  </a:lnTo>
                  <a:lnTo>
                    <a:pt x="4660" y="17420"/>
                  </a:lnTo>
                  <a:lnTo>
                    <a:pt x="4659" y="17420"/>
                  </a:lnTo>
                  <a:lnTo>
                    <a:pt x="4658" y="17420"/>
                  </a:lnTo>
                  <a:lnTo>
                    <a:pt x="4657" y="17420"/>
                  </a:lnTo>
                  <a:lnTo>
                    <a:pt x="4658" y="17330"/>
                  </a:lnTo>
                  <a:lnTo>
                    <a:pt x="4656" y="17420"/>
                  </a:lnTo>
                  <a:lnTo>
                    <a:pt x="4655" y="17420"/>
                  </a:lnTo>
                  <a:lnTo>
                    <a:pt x="4654" y="17428"/>
                  </a:lnTo>
                  <a:lnTo>
                    <a:pt x="4652" y="17440"/>
                  </a:lnTo>
                  <a:lnTo>
                    <a:pt x="4652" y="17453"/>
                  </a:lnTo>
                  <a:lnTo>
                    <a:pt x="4647" y="17474"/>
                  </a:lnTo>
                  <a:lnTo>
                    <a:pt x="4647" y="17488"/>
                  </a:lnTo>
                  <a:lnTo>
                    <a:pt x="4640" y="17488"/>
                  </a:lnTo>
                  <a:lnTo>
                    <a:pt x="4640" y="17497"/>
                  </a:lnTo>
                  <a:lnTo>
                    <a:pt x="4644" y="17506"/>
                  </a:lnTo>
                  <a:lnTo>
                    <a:pt x="4646" y="17507"/>
                  </a:lnTo>
                  <a:lnTo>
                    <a:pt x="4647" y="17507"/>
                  </a:lnTo>
                  <a:lnTo>
                    <a:pt x="4647" y="17680"/>
                  </a:lnTo>
                  <a:lnTo>
                    <a:pt x="4645" y="17680"/>
                  </a:lnTo>
                  <a:lnTo>
                    <a:pt x="4643" y="17680"/>
                  </a:lnTo>
                  <a:lnTo>
                    <a:pt x="4641" y="17680"/>
                  </a:lnTo>
                  <a:lnTo>
                    <a:pt x="4641" y="17688"/>
                  </a:lnTo>
                  <a:lnTo>
                    <a:pt x="4642" y="17688"/>
                  </a:lnTo>
                  <a:lnTo>
                    <a:pt x="4643" y="17688"/>
                  </a:lnTo>
                  <a:lnTo>
                    <a:pt x="4643" y="17801"/>
                  </a:lnTo>
                  <a:lnTo>
                    <a:pt x="4640" y="17802"/>
                  </a:lnTo>
                  <a:lnTo>
                    <a:pt x="4637" y="17802"/>
                  </a:lnTo>
                  <a:lnTo>
                    <a:pt x="4611" y="17802"/>
                  </a:lnTo>
                  <a:lnTo>
                    <a:pt x="4600" y="17768"/>
                  </a:lnTo>
                  <a:lnTo>
                    <a:pt x="4586" y="17739"/>
                  </a:lnTo>
                  <a:lnTo>
                    <a:pt x="4571" y="17715"/>
                  </a:lnTo>
                  <a:lnTo>
                    <a:pt x="4555" y="17698"/>
                  </a:lnTo>
                  <a:lnTo>
                    <a:pt x="4539" y="17688"/>
                  </a:lnTo>
                  <a:lnTo>
                    <a:pt x="4538" y="17688"/>
                  </a:lnTo>
                  <a:lnTo>
                    <a:pt x="4521" y="17684"/>
                  </a:lnTo>
                  <a:lnTo>
                    <a:pt x="4504" y="17688"/>
                  </a:lnTo>
                  <a:lnTo>
                    <a:pt x="4487" y="17698"/>
                  </a:lnTo>
                  <a:lnTo>
                    <a:pt x="4471" y="17715"/>
                  </a:lnTo>
                  <a:lnTo>
                    <a:pt x="4456" y="17738"/>
                  </a:lnTo>
                  <a:lnTo>
                    <a:pt x="4443" y="17767"/>
                  </a:lnTo>
                  <a:lnTo>
                    <a:pt x="4431" y="17802"/>
                  </a:lnTo>
                  <a:lnTo>
                    <a:pt x="4408" y="17802"/>
                  </a:lnTo>
                  <a:lnTo>
                    <a:pt x="4407" y="17802"/>
                  </a:lnTo>
                  <a:lnTo>
                    <a:pt x="4403" y="17802"/>
                  </a:lnTo>
                  <a:lnTo>
                    <a:pt x="4403" y="17688"/>
                  </a:lnTo>
                  <a:lnTo>
                    <a:pt x="4404" y="17688"/>
                  </a:lnTo>
                  <a:lnTo>
                    <a:pt x="4405" y="17688"/>
                  </a:lnTo>
                  <a:lnTo>
                    <a:pt x="4405" y="17680"/>
                  </a:lnTo>
                  <a:lnTo>
                    <a:pt x="4404" y="17680"/>
                  </a:lnTo>
                  <a:lnTo>
                    <a:pt x="4402" y="17680"/>
                  </a:lnTo>
                  <a:lnTo>
                    <a:pt x="4399" y="17680"/>
                  </a:lnTo>
                  <a:lnTo>
                    <a:pt x="4399" y="17507"/>
                  </a:lnTo>
                  <a:lnTo>
                    <a:pt x="4403" y="17507"/>
                  </a:lnTo>
                  <a:lnTo>
                    <a:pt x="4407" y="17497"/>
                  </a:lnTo>
                  <a:lnTo>
                    <a:pt x="4407" y="17488"/>
                  </a:lnTo>
                  <a:lnTo>
                    <a:pt x="4405" y="17488"/>
                  </a:lnTo>
                  <a:lnTo>
                    <a:pt x="4399" y="17488"/>
                  </a:lnTo>
                  <a:lnTo>
                    <a:pt x="4399" y="17475"/>
                  </a:lnTo>
                  <a:lnTo>
                    <a:pt x="4395" y="17453"/>
                  </a:lnTo>
                  <a:lnTo>
                    <a:pt x="4395" y="17440"/>
                  </a:lnTo>
                  <a:lnTo>
                    <a:pt x="4383" y="17440"/>
                  </a:lnTo>
                  <a:lnTo>
                    <a:pt x="4384" y="17428"/>
                  </a:lnTo>
                  <a:lnTo>
                    <a:pt x="4385" y="17428"/>
                  </a:lnTo>
                  <a:lnTo>
                    <a:pt x="4386" y="17428"/>
                  </a:lnTo>
                  <a:lnTo>
                    <a:pt x="4387" y="17428"/>
                  </a:lnTo>
                  <a:lnTo>
                    <a:pt x="4388" y="17428"/>
                  </a:lnTo>
                  <a:lnTo>
                    <a:pt x="4389" y="17428"/>
                  </a:lnTo>
                  <a:lnTo>
                    <a:pt x="4389" y="17420"/>
                  </a:lnTo>
                  <a:lnTo>
                    <a:pt x="4388" y="17420"/>
                  </a:lnTo>
                  <a:lnTo>
                    <a:pt x="4387" y="17420"/>
                  </a:lnTo>
                  <a:lnTo>
                    <a:pt x="4386" y="17420"/>
                  </a:lnTo>
                  <a:lnTo>
                    <a:pt x="4388" y="17330"/>
                  </a:lnTo>
                  <a:lnTo>
                    <a:pt x="4386" y="17420"/>
                  </a:lnTo>
                  <a:lnTo>
                    <a:pt x="4385" y="17420"/>
                  </a:lnTo>
                  <a:lnTo>
                    <a:pt x="4384" y="17420"/>
                  </a:lnTo>
                  <a:lnTo>
                    <a:pt x="4384" y="17428"/>
                  </a:lnTo>
                  <a:lnTo>
                    <a:pt x="4383" y="17428"/>
                  </a:lnTo>
                  <a:lnTo>
                    <a:pt x="4381" y="17440"/>
                  </a:lnTo>
                  <a:lnTo>
                    <a:pt x="4381" y="17453"/>
                  </a:lnTo>
                  <a:lnTo>
                    <a:pt x="4377" y="17475"/>
                  </a:lnTo>
                  <a:lnTo>
                    <a:pt x="4377" y="17488"/>
                  </a:lnTo>
                  <a:lnTo>
                    <a:pt x="4370" y="17488"/>
                  </a:lnTo>
                  <a:lnTo>
                    <a:pt x="4370" y="17497"/>
                  </a:lnTo>
                  <a:lnTo>
                    <a:pt x="4373" y="17506"/>
                  </a:lnTo>
                  <a:lnTo>
                    <a:pt x="4375" y="17507"/>
                  </a:lnTo>
                  <a:lnTo>
                    <a:pt x="4377" y="17507"/>
                  </a:lnTo>
                  <a:lnTo>
                    <a:pt x="4377" y="17680"/>
                  </a:lnTo>
                  <a:lnTo>
                    <a:pt x="4375" y="17680"/>
                  </a:lnTo>
                  <a:lnTo>
                    <a:pt x="4372" y="17680"/>
                  </a:lnTo>
                  <a:lnTo>
                    <a:pt x="4371" y="17680"/>
                  </a:lnTo>
                  <a:lnTo>
                    <a:pt x="4370" y="17680"/>
                  </a:lnTo>
                  <a:lnTo>
                    <a:pt x="4370" y="17688"/>
                  </a:lnTo>
                  <a:lnTo>
                    <a:pt x="4371" y="17688"/>
                  </a:lnTo>
                  <a:lnTo>
                    <a:pt x="4373" y="17688"/>
                  </a:lnTo>
                  <a:lnTo>
                    <a:pt x="4372" y="17802"/>
                  </a:lnTo>
                  <a:lnTo>
                    <a:pt x="4370" y="17802"/>
                  </a:lnTo>
                  <a:lnTo>
                    <a:pt x="4366" y="17802"/>
                  </a:lnTo>
                  <a:lnTo>
                    <a:pt x="4365" y="17802"/>
                  </a:lnTo>
                  <a:lnTo>
                    <a:pt x="4364" y="17802"/>
                  </a:lnTo>
                  <a:lnTo>
                    <a:pt x="4371" y="17829"/>
                  </a:lnTo>
                  <a:lnTo>
                    <a:pt x="4371" y="17857"/>
                  </a:lnTo>
                  <a:lnTo>
                    <a:pt x="4371" y="17872"/>
                  </a:lnTo>
                  <a:lnTo>
                    <a:pt x="4205" y="17872"/>
                  </a:lnTo>
                  <a:lnTo>
                    <a:pt x="4205" y="17828"/>
                  </a:lnTo>
                  <a:lnTo>
                    <a:pt x="4211" y="17801"/>
                  </a:lnTo>
                  <a:lnTo>
                    <a:pt x="4210" y="17801"/>
                  </a:lnTo>
                  <a:lnTo>
                    <a:pt x="4208" y="17801"/>
                  </a:lnTo>
                  <a:lnTo>
                    <a:pt x="4204" y="17801"/>
                  </a:lnTo>
                  <a:lnTo>
                    <a:pt x="4201" y="17801"/>
                  </a:lnTo>
                  <a:lnTo>
                    <a:pt x="4201" y="17626"/>
                  </a:lnTo>
                  <a:lnTo>
                    <a:pt x="4203" y="17626"/>
                  </a:lnTo>
                  <a:lnTo>
                    <a:pt x="4207" y="17617"/>
                  </a:lnTo>
                  <a:lnTo>
                    <a:pt x="4207" y="17608"/>
                  </a:lnTo>
                  <a:lnTo>
                    <a:pt x="4202" y="17608"/>
                  </a:lnTo>
                  <a:lnTo>
                    <a:pt x="4201" y="17608"/>
                  </a:lnTo>
                  <a:lnTo>
                    <a:pt x="4201" y="17594"/>
                  </a:lnTo>
                  <a:lnTo>
                    <a:pt x="4195" y="17573"/>
                  </a:lnTo>
                  <a:lnTo>
                    <a:pt x="4195" y="17560"/>
                  </a:lnTo>
                  <a:lnTo>
                    <a:pt x="4195" y="17558"/>
                  </a:lnTo>
                  <a:lnTo>
                    <a:pt x="4198" y="16119"/>
                  </a:lnTo>
                  <a:lnTo>
                    <a:pt x="4114" y="15431"/>
                  </a:lnTo>
                  <a:lnTo>
                    <a:pt x="3920" y="15428"/>
                  </a:lnTo>
                  <a:lnTo>
                    <a:pt x="3821" y="15966"/>
                  </a:lnTo>
                  <a:lnTo>
                    <a:pt x="3821" y="15612"/>
                  </a:lnTo>
                  <a:lnTo>
                    <a:pt x="3597" y="15337"/>
                  </a:lnTo>
                  <a:lnTo>
                    <a:pt x="3597" y="14708"/>
                  </a:lnTo>
                  <a:lnTo>
                    <a:pt x="3284" y="14704"/>
                  </a:lnTo>
                  <a:lnTo>
                    <a:pt x="3290" y="16918"/>
                  </a:lnTo>
                  <a:lnTo>
                    <a:pt x="3266" y="16917"/>
                  </a:lnTo>
                  <a:lnTo>
                    <a:pt x="2998" y="16908"/>
                  </a:lnTo>
                  <a:lnTo>
                    <a:pt x="2624" y="16897"/>
                  </a:lnTo>
                  <a:lnTo>
                    <a:pt x="2550" y="16329"/>
                  </a:lnTo>
                  <a:lnTo>
                    <a:pt x="2445" y="16322"/>
                  </a:lnTo>
                  <a:lnTo>
                    <a:pt x="2189" y="16308"/>
                  </a:lnTo>
                  <a:lnTo>
                    <a:pt x="1440" y="16266"/>
                  </a:lnTo>
                  <a:lnTo>
                    <a:pt x="1260" y="16644"/>
                  </a:lnTo>
                  <a:lnTo>
                    <a:pt x="1233" y="16700"/>
                  </a:lnTo>
                  <a:lnTo>
                    <a:pt x="1141" y="16893"/>
                  </a:lnTo>
                  <a:lnTo>
                    <a:pt x="1141" y="16913"/>
                  </a:lnTo>
                  <a:lnTo>
                    <a:pt x="1078" y="16912"/>
                  </a:lnTo>
                  <a:lnTo>
                    <a:pt x="908" y="16907"/>
                  </a:lnTo>
                  <a:lnTo>
                    <a:pt x="694" y="17333"/>
                  </a:lnTo>
                  <a:lnTo>
                    <a:pt x="662" y="17397"/>
                  </a:lnTo>
                  <a:lnTo>
                    <a:pt x="553" y="17617"/>
                  </a:lnTo>
                  <a:lnTo>
                    <a:pt x="641" y="17621"/>
                  </a:lnTo>
                  <a:lnTo>
                    <a:pt x="642" y="17874"/>
                  </a:lnTo>
                  <a:lnTo>
                    <a:pt x="411" y="17874"/>
                  </a:lnTo>
                  <a:lnTo>
                    <a:pt x="411" y="17873"/>
                  </a:lnTo>
                  <a:lnTo>
                    <a:pt x="409" y="17595"/>
                  </a:lnTo>
                  <a:lnTo>
                    <a:pt x="413" y="17595"/>
                  </a:lnTo>
                  <a:lnTo>
                    <a:pt x="413" y="17594"/>
                  </a:lnTo>
                  <a:lnTo>
                    <a:pt x="416" y="17594"/>
                  </a:lnTo>
                  <a:lnTo>
                    <a:pt x="413" y="17580"/>
                  </a:lnTo>
                  <a:lnTo>
                    <a:pt x="415" y="17566"/>
                  </a:lnTo>
                  <a:lnTo>
                    <a:pt x="423" y="17549"/>
                  </a:lnTo>
                  <a:lnTo>
                    <a:pt x="436" y="17539"/>
                  </a:lnTo>
                  <a:lnTo>
                    <a:pt x="436" y="17536"/>
                  </a:lnTo>
                  <a:lnTo>
                    <a:pt x="436" y="17534"/>
                  </a:lnTo>
                  <a:lnTo>
                    <a:pt x="436" y="17532"/>
                  </a:lnTo>
                  <a:lnTo>
                    <a:pt x="437" y="17530"/>
                  </a:lnTo>
                  <a:lnTo>
                    <a:pt x="438" y="17531"/>
                  </a:lnTo>
                  <a:lnTo>
                    <a:pt x="439" y="17532"/>
                  </a:lnTo>
                  <a:lnTo>
                    <a:pt x="443" y="17532"/>
                  </a:lnTo>
                  <a:lnTo>
                    <a:pt x="452" y="17530"/>
                  </a:lnTo>
                  <a:lnTo>
                    <a:pt x="453" y="17525"/>
                  </a:lnTo>
                  <a:lnTo>
                    <a:pt x="455" y="17520"/>
                  </a:lnTo>
                  <a:lnTo>
                    <a:pt x="456" y="17516"/>
                  </a:lnTo>
                  <a:lnTo>
                    <a:pt x="457" y="17512"/>
                  </a:lnTo>
                  <a:lnTo>
                    <a:pt x="459" y="17508"/>
                  </a:lnTo>
                  <a:lnTo>
                    <a:pt x="460" y="17505"/>
                  </a:lnTo>
                  <a:lnTo>
                    <a:pt x="462" y="17502"/>
                  </a:lnTo>
                  <a:lnTo>
                    <a:pt x="464" y="17500"/>
                  </a:lnTo>
                  <a:lnTo>
                    <a:pt x="466" y="17498"/>
                  </a:lnTo>
                  <a:lnTo>
                    <a:pt x="468" y="17497"/>
                  </a:lnTo>
                  <a:lnTo>
                    <a:pt x="470" y="17496"/>
                  </a:lnTo>
                  <a:lnTo>
                    <a:pt x="472" y="17496"/>
                  </a:lnTo>
                  <a:lnTo>
                    <a:pt x="472" y="17484"/>
                  </a:lnTo>
                  <a:lnTo>
                    <a:pt x="472" y="17476"/>
                  </a:lnTo>
                  <a:lnTo>
                    <a:pt x="408" y="17451"/>
                  </a:lnTo>
                  <a:lnTo>
                    <a:pt x="407" y="17354"/>
                  </a:lnTo>
                  <a:lnTo>
                    <a:pt x="406" y="17335"/>
                  </a:lnTo>
                  <a:lnTo>
                    <a:pt x="403" y="17335"/>
                  </a:lnTo>
                  <a:lnTo>
                    <a:pt x="401" y="17144"/>
                  </a:lnTo>
                  <a:lnTo>
                    <a:pt x="403" y="17136"/>
                  </a:lnTo>
                  <a:lnTo>
                    <a:pt x="402" y="17136"/>
                  </a:lnTo>
                  <a:lnTo>
                    <a:pt x="400" y="17136"/>
                  </a:lnTo>
                  <a:lnTo>
                    <a:pt x="400" y="17124"/>
                  </a:lnTo>
                  <a:lnTo>
                    <a:pt x="403" y="17115"/>
                  </a:lnTo>
                  <a:lnTo>
                    <a:pt x="400" y="17108"/>
                  </a:lnTo>
                  <a:lnTo>
                    <a:pt x="400" y="17100"/>
                  </a:lnTo>
                  <a:lnTo>
                    <a:pt x="399" y="17100"/>
                  </a:lnTo>
                  <a:lnTo>
                    <a:pt x="399" y="17099"/>
                  </a:lnTo>
                  <a:lnTo>
                    <a:pt x="400" y="17096"/>
                  </a:lnTo>
                  <a:lnTo>
                    <a:pt x="401" y="17094"/>
                  </a:lnTo>
                  <a:lnTo>
                    <a:pt x="401" y="17091"/>
                  </a:lnTo>
                  <a:lnTo>
                    <a:pt x="401" y="17089"/>
                  </a:lnTo>
                  <a:lnTo>
                    <a:pt x="401" y="17086"/>
                  </a:lnTo>
                  <a:lnTo>
                    <a:pt x="401" y="17083"/>
                  </a:lnTo>
                  <a:lnTo>
                    <a:pt x="400" y="17081"/>
                  </a:lnTo>
                  <a:lnTo>
                    <a:pt x="399" y="17079"/>
                  </a:lnTo>
                  <a:lnTo>
                    <a:pt x="399" y="17078"/>
                  </a:lnTo>
                  <a:lnTo>
                    <a:pt x="397" y="17049"/>
                  </a:lnTo>
                  <a:lnTo>
                    <a:pt x="396" y="17049"/>
                  </a:lnTo>
                  <a:lnTo>
                    <a:pt x="395" y="17071"/>
                  </a:lnTo>
                  <a:lnTo>
                    <a:pt x="393" y="17047"/>
                  </a:lnTo>
                  <a:lnTo>
                    <a:pt x="392" y="17047"/>
                  </a:lnTo>
                  <a:lnTo>
                    <a:pt x="391" y="17076"/>
                  </a:lnTo>
                  <a:lnTo>
                    <a:pt x="391" y="17077"/>
                  </a:lnTo>
                  <a:lnTo>
                    <a:pt x="390" y="17079"/>
                  </a:lnTo>
                  <a:lnTo>
                    <a:pt x="389" y="17081"/>
                  </a:lnTo>
                  <a:lnTo>
                    <a:pt x="389" y="17084"/>
                  </a:lnTo>
                  <a:lnTo>
                    <a:pt x="389" y="17087"/>
                  </a:lnTo>
                  <a:lnTo>
                    <a:pt x="389" y="17090"/>
                  </a:lnTo>
                  <a:lnTo>
                    <a:pt x="390" y="17093"/>
                  </a:lnTo>
                  <a:lnTo>
                    <a:pt x="390" y="17095"/>
                  </a:lnTo>
                  <a:lnTo>
                    <a:pt x="391" y="17096"/>
                  </a:lnTo>
                  <a:lnTo>
                    <a:pt x="391" y="17098"/>
                  </a:lnTo>
                  <a:lnTo>
                    <a:pt x="391" y="17107"/>
                  </a:lnTo>
                  <a:lnTo>
                    <a:pt x="388" y="17113"/>
                  </a:lnTo>
                  <a:lnTo>
                    <a:pt x="391" y="17122"/>
                  </a:lnTo>
                  <a:lnTo>
                    <a:pt x="391" y="17135"/>
                  </a:lnTo>
                  <a:lnTo>
                    <a:pt x="390" y="17135"/>
                  </a:lnTo>
                  <a:lnTo>
                    <a:pt x="389" y="17135"/>
                  </a:lnTo>
                  <a:lnTo>
                    <a:pt x="388" y="17135"/>
                  </a:lnTo>
                  <a:lnTo>
                    <a:pt x="390" y="17142"/>
                  </a:lnTo>
                  <a:lnTo>
                    <a:pt x="392" y="17334"/>
                  </a:lnTo>
                  <a:lnTo>
                    <a:pt x="389" y="17334"/>
                  </a:lnTo>
                  <a:lnTo>
                    <a:pt x="389" y="17353"/>
                  </a:lnTo>
                  <a:lnTo>
                    <a:pt x="386" y="17353"/>
                  </a:lnTo>
                  <a:lnTo>
                    <a:pt x="385" y="17288"/>
                  </a:lnTo>
                  <a:lnTo>
                    <a:pt x="380" y="17288"/>
                  </a:lnTo>
                  <a:lnTo>
                    <a:pt x="373" y="17288"/>
                  </a:lnTo>
                  <a:lnTo>
                    <a:pt x="377" y="17264"/>
                  </a:lnTo>
                  <a:lnTo>
                    <a:pt x="380" y="17239"/>
                  </a:lnTo>
                  <a:lnTo>
                    <a:pt x="381" y="17213"/>
                  </a:lnTo>
                  <a:lnTo>
                    <a:pt x="380" y="17187"/>
                  </a:lnTo>
                  <a:lnTo>
                    <a:pt x="378" y="17161"/>
                  </a:lnTo>
                  <a:lnTo>
                    <a:pt x="374" y="17136"/>
                  </a:lnTo>
                  <a:lnTo>
                    <a:pt x="369" y="17113"/>
                  </a:lnTo>
                  <a:lnTo>
                    <a:pt x="363" y="17094"/>
                  </a:lnTo>
                  <a:lnTo>
                    <a:pt x="363" y="17093"/>
                  </a:lnTo>
                  <a:lnTo>
                    <a:pt x="364" y="17089"/>
                  </a:lnTo>
                  <a:lnTo>
                    <a:pt x="363" y="17087"/>
                  </a:lnTo>
                  <a:lnTo>
                    <a:pt x="363" y="17084"/>
                  </a:lnTo>
                  <a:lnTo>
                    <a:pt x="362" y="17082"/>
                  </a:lnTo>
                  <a:lnTo>
                    <a:pt x="361" y="17080"/>
                  </a:lnTo>
                  <a:lnTo>
                    <a:pt x="361" y="17078"/>
                  </a:lnTo>
                  <a:lnTo>
                    <a:pt x="359" y="17050"/>
                  </a:lnTo>
                  <a:lnTo>
                    <a:pt x="358" y="17050"/>
                  </a:lnTo>
                  <a:lnTo>
                    <a:pt x="357" y="17078"/>
                  </a:lnTo>
                  <a:lnTo>
                    <a:pt x="357" y="17080"/>
                  </a:lnTo>
                  <a:lnTo>
                    <a:pt x="354" y="17075"/>
                  </a:lnTo>
                  <a:lnTo>
                    <a:pt x="351" y="17068"/>
                  </a:lnTo>
                  <a:lnTo>
                    <a:pt x="349" y="17046"/>
                  </a:lnTo>
                  <a:lnTo>
                    <a:pt x="348" y="17046"/>
                  </a:lnTo>
                  <a:lnTo>
                    <a:pt x="347" y="17063"/>
                  </a:lnTo>
                  <a:lnTo>
                    <a:pt x="346" y="17060"/>
                  </a:lnTo>
                  <a:lnTo>
                    <a:pt x="344" y="17058"/>
                  </a:lnTo>
                  <a:lnTo>
                    <a:pt x="343" y="17009"/>
                  </a:lnTo>
                  <a:lnTo>
                    <a:pt x="342" y="17008"/>
                  </a:lnTo>
                  <a:lnTo>
                    <a:pt x="341" y="17008"/>
                  </a:lnTo>
                  <a:lnTo>
                    <a:pt x="341" y="17004"/>
                  </a:lnTo>
                  <a:lnTo>
                    <a:pt x="341" y="16998"/>
                  </a:lnTo>
                  <a:lnTo>
                    <a:pt x="341" y="16991"/>
                  </a:lnTo>
                  <a:lnTo>
                    <a:pt x="340" y="16985"/>
                  </a:lnTo>
                  <a:lnTo>
                    <a:pt x="338" y="16981"/>
                  </a:lnTo>
                  <a:lnTo>
                    <a:pt x="336" y="16977"/>
                  </a:lnTo>
                  <a:lnTo>
                    <a:pt x="331" y="16971"/>
                  </a:lnTo>
                  <a:lnTo>
                    <a:pt x="332" y="16971"/>
                  </a:lnTo>
                  <a:lnTo>
                    <a:pt x="334" y="16970"/>
                  </a:lnTo>
                  <a:lnTo>
                    <a:pt x="335" y="16968"/>
                  </a:lnTo>
                  <a:lnTo>
                    <a:pt x="335" y="16966"/>
                  </a:lnTo>
                  <a:lnTo>
                    <a:pt x="336" y="16963"/>
                  </a:lnTo>
                  <a:lnTo>
                    <a:pt x="336" y="16960"/>
                  </a:lnTo>
                  <a:lnTo>
                    <a:pt x="336" y="16957"/>
                  </a:lnTo>
                  <a:lnTo>
                    <a:pt x="335" y="16954"/>
                  </a:lnTo>
                  <a:lnTo>
                    <a:pt x="334" y="16952"/>
                  </a:lnTo>
                  <a:lnTo>
                    <a:pt x="333" y="16950"/>
                  </a:lnTo>
                  <a:lnTo>
                    <a:pt x="332" y="16949"/>
                  </a:lnTo>
                  <a:lnTo>
                    <a:pt x="331" y="16949"/>
                  </a:lnTo>
                  <a:lnTo>
                    <a:pt x="330" y="16949"/>
                  </a:lnTo>
                  <a:lnTo>
                    <a:pt x="331" y="16925"/>
                  </a:lnTo>
                  <a:lnTo>
                    <a:pt x="330" y="16925"/>
                  </a:lnTo>
                  <a:lnTo>
                    <a:pt x="329" y="16925"/>
                  </a:lnTo>
                  <a:lnTo>
                    <a:pt x="328" y="16925"/>
                  </a:lnTo>
                  <a:lnTo>
                    <a:pt x="329" y="16917"/>
                  </a:lnTo>
                  <a:lnTo>
                    <a:pt x="325" y="16794"/>
                  </a:lnTo>
                  <a:lnTo>
                    <a:pt x="324" y="16794"/>
                  </a:lnTo>
                  <a:lnTo>
                    <a:pt x="323" y="16794"/>
                  </a:lnTo>
                  <a:lnTo>
                    <a:pt x="322" y="16794"/>
                  </a:lnTo>
                  <a:lnTo>
                    <a:pt x="321" y="16917"/>
                  </a:lnTo>
                  <a:lnTo>
                    <a:pt x="322" y="16925"/>
                  </a:lnTo>
                  <a:lnTo>
                    <a:pt x="321" y="16925"/>
                  </a:lnTo>
                  <a:lnTo>
                    <a:pt x="320" y="16925"/>
                  </a:lnTo>
                  <a:lnTo>
                    <a:pt x="319" y="16925"/>
                  </a:lnTo>
                  <a:lnTo>
                    <a:pt x="318" y="16925"/>
                  </a:lnTo>
                  <a:lnTo>
                    <a:pt x="320" y="16949"/>
                  </a:lnTo>
                  <a:lnTo>
                    <a:pt x="319" y="16949"/>
                  </a:lnTo>
                  <a:lnTo>
                    <a:pt x="318" y="16949"/>
                  </a:lnTo>
                  <a:lnTo>
                    <a:pt x="317" y="16950"/>
                  </a:lnTo>
                  <a:lnTo>
                    <a:pt x="316" y="16952"/>
                  </a:lnTo>
                  <a:lnTo>
                    <a:pt x="315" y="16954"/>
                  </a:lnTo>
                  <a:lnTo>
                    <a:pt x="315" y="16957"/>
                  </a:lnTo>
                  <a:lnTo>
                    <a:pt x="314" y="16960"/>
                  </a:lnTo>
                  <a:lnTo>
                    <a:pt x="315" y="16963"/>
                  </a:lnTo>
                  <a:lnTo>
                    <a:pt x="315" y="16966"/>
                  </a:lnTo>
                  <a:lnTo>
                    <a:pt x="316" y="16968"/>
                  </a:lnTo>
                  <a:lnTo>
                    <a:pt x="317" y="16970"/>
                  </a:lnTo>
                  <a:lnTo>
                    <a:pt x="318" y="16971"/>
                  </a:lnTo>
                  <a:lnTo>
                    <a:pt x="319" y="16971"/>
                  </a:lnTo>
                  <a:lnTo>
                    <a:pt x="318" y="16973"/>
                  </a:lnTo>
                  <a:lnTo>
                    <a:pt x="317" y="16974"/>
                  </a:lnTo>
                  <a:lnTo>
                    <a:pt x="315" y="16976"/>
                  </a:lnTo>
                  <a:lnTo>
                    <a:pt x="313" y="16980"/>
                  </a:lnTo>
                  <a:lnTo>
                    <a:pt x="311" y="16985"/>
                  </a:lnTo>
                  <a:lnTo>
                    <a:pt x="310" y="16991"/>
                  </a:lnTo>
                  <a:lnTo>
                    <a:pt x="310" y="16997"/>
                  </a:lnTo>
                  <a:lnTo>
                    <a:pt x="310" y="17004"/>
                  </a:lnTo>
                  <a:lnTo>
                    <a:pt x="311" y="17008"/>
                  </a:lnTo>
                  <a:lnTo>
                    <a:pt x="310" y="17008"/>
                  </a:lnTo>
                  <a:lnTo>
                    <a:pt x="308" y="17008"/>
                  </a:lnTo>
                  <a:lnTo>
                    <a:pt x="309" y="17058"/>
                  </a:lnTo>
                  <a:lnTo>
                    <a:pt x="307" y="17060"/>
                  </a:lnTo>
                  <a:lnTo>
                    <a:pt x="303" y="17066"/>
                  </a:lnTo>
                  <a:lnTo>
                    <a:pt x="302" y="17050"/>
                  </a:lnTo>
                  <a:lnTo>
                    <a:pt x="301" y="17050"/>
                  </a:lnTo>
                  <a:lnTo>
                    <a:pt x="300" y="17071"/>
                  </a:lnTo>
                  <a:lnTo>
                    <a:pt x="298" y="17074"/>
                  </a:lnTo>
                  <a:lnTo>
                    <a:pt x="297" y="17077"/>
                  </a:lnTo>
                  <a:lnTo>
                    <a:pt x="296" y="17075"/>
                  </a:lnTo>
                  <a:lnTo>
                    <a:pt x="296" y="17073"/>
                  </a:lnTo>
                  <a:lnTo>
                    <a:pt x="294" y="17045"/>
                  </a:lnTo>
                  <a:lnTo>
                    <a:pt x="293" y="17045"/>
                  </a:lnTo>
                  <a:lnTo>
                    <a:pt x="291" y="17073"/>
                  </a:lnTo>
                  <a:lnTo>
                    <a:pt x="291" y="17075"/>
                  </a:lnTo>
                  <a:lnTo>
                    <a:pt x="292" y="17075"/>
                  </a:lnTo>
                  <a:lnTo>
                    <a:pt x="291" y="17075"/>
                  </a:lnTo>
                  <a:lnTo>
                    <a:pt x="291" y="17077"/>
                  </a:lnTo>
                  <a:lnTo>
                    <a:pt x="290" y="17079"/>
                  </a:lnTo>
                  <a:lnTo>
                    <a:pt x="289" y="17082"/>
                  </a:lnTo>
                  <a:lnTo>
                    <a:pt x="289" y="17085"/>
                  </a:lnTo>
                  <a:lnTo>
                    <a:pt x="290" y="17088"/>
                  </a:lnTo>
                  <a:lnTo>
                    <a:pt x="290" y="17090"/>
                  </a:lnTo>
                  <a:lnTo>
                    <a:pt x="290" y="17091"/>
                  </a:lnTo>
                  <a:lnTo>
                    <a:pt x="284" y="17112"/>
                  </a:lnTo>
                  <a:lnTo>
                    <a:pt x="279" y="17135"/>
                  </a:lnTo>
                  <a:lnTo>
                    <a:pt x="276" y="17160"/>
                  </a:lnTo>
                  <a:lnTo>
                    <a:pt x="274" y="17186"/>
                  </a:lnTo>
                  <a:lnTo>
                    <a:pt x="274" y="17212"/>
                  </a:lnTo>
                  <a:lnTo>
                    <a:pt x="276" y="17239"/>
                  </a:lnTo>
                  <a:lnTo>
                    <a:pt x="279" y="17264"/>
                  </a:lnTo>
                  <a:lnTo>
                    <a:pt x="283" y="17288"/>
                  </a:lnTo>
                  <a:lnTo>
                    <a:pt x="281" y="17288"/>
                  </a:lnTo>
                  <a:lnTo>
                    <a:pt x="274" y="17288"/>
                  </a:lnTo>
                  <a:lnTo>
                    <a:pt x="271" y="17288"/>
                  </a:lnTo>
                  <a:lnTo>
                    <a:pt x="271" y="17353"/>
                  </a:lnTo>
                  <a:lnTo>
                    <a:pt x="270" y="17353"/>
                  </a:lnTo>
                  <a:lnTo>
                    <a:pt x="270" y="17334"/>
                  </a:lnTo>
                  <a:lnTo>
                    <a:pt x="266" y="17334"/>
                  </a:lnTo>
                  <a:lnTo>
                    <a:pt x="265" y="17143"/>
                  </a:lnTo>
                  <a:lnTo>
                    <a:pt x="264" y="17143"/>
                  </a:lnTo>
                  <a:lnTo>
                    <a:pt x="266" y="17135"/>
                  </a:lnTo>
                  <a:lnTo>
                    <a:pt x="265" y="17135"/>
                  </a:lnTo>
                  <a:lnTo>
                    <a:pt x="264" y="17135"/>
                  </a:lnTo>
                  <a:lnTo>
                    <a:pt x="263" y="17135"/>
                  </a:lnTo>
                  <a:lnTo>
                    <a:pt x="263" y="17123"/>
                  </a:lnTo>
                  <a:lnTo>
                    <a:pt x="266" y="17113"/>
                  </a:lnTo>
                  <a:lnTo>
                    <a:pt x="263" y="17107"/>
                  </a:lnTo>
                  <a:lnTo>
                    <a:pt x="263" y="17099"/>
                  </a:lnTo>
                  <a:lnTo>
                    <a:pt x="262" y="17099"/>
                  </a:lnTo>
                  <a:lnTo>
                    <a:pt x="262" y="17097"/>
                  </a:lnTo>
                  <a:lnTo>
                    <a:pt x="263" y="17095"/>
                  </a:lnTo>
                  <a:lnTo>
                    <a:pt x="264" y="17093"/>
                  </a:lnTo>
                  <a:lnTo>
                    <a:pt x="264" y="17090"/>
                  </a:lnTo>
                  <a:lnTo>
                    <a:pt x="264" y="17087"/>
                  </a:lnTo>
                  <a:lnTo>
                    <a:pt x="264" y="17085"/>
                  </a:lnTo>
                  <a:lnTo>
                    <a:pt x="264" y="17082"/>
                  </a:lnTo>
                  <a:lnTo>
                    <a:pt x="263" y="17079"/>
                  </a:lnTo>
                  <a:lnTo>
                    <a:pt x="262" y="17078"/>
                  </a:lnTo>
                  <a:lnTo>
                    <a:pt x="262" y="17076"/>
                  </a:lnTo>
                  <a:lnTo>
                    <a:pt x="260" y="17048"/>
                  </a:lnTo>
                  <a:lnTo>
                    <a:pt x="259" y="17048"/>
                  </a:lnTo>
                  <a:lnTo>
                    <a:pt x="258" y="17073"/>
                  </a:lnTo>
                  <a:lnTo>
                    <a:pt x="256" y="17046"/>
                  </a:lnTo>
                  <a:lnTo>
                    <a:pt x="255" y="17046"/>
                  </a:lnTo>
                  <a:lnTo>
                    <a:pt x="254" y="17074"/>
                  </a:lnTo>
                  <a:lnTo>
                    <a:pt x="254" y="17076"/>
                  </a:lnTo>
                  <a:lnTo>
                    <a:pt x="253" y="17078"/>
                  </a:lnTo>
                  <a:lnTo>
                    <a:pt x="252" y="17080"/>
                  </a:lnTo>
                  <a:lnTo>
                    <a:pt x="252" y="17083"/>
                  </a:lnTo>
                  <a:lnTo>
                    <a:pt x="252" y="17085"/>
                  </a:lnTo>
                  <a:lnTo>
                    <a:pt x="252" y="17089"/>
                  </a:lnTo>
                  <a:lnTo>
                    <a:pt x="252" y="17091"/>
                  </a:lnTo>
                  <a:lnTo>
                    <a:pt x="253" y="17094"/>
                  </a:lnTo>
                  <a:lnTo>
                    <a:pt x="254" y="17095"/>
                  </a:lnTo>
                  <a:lnTo>
                    <a:pt x="254" y="17097"/>
                  </a:lnTo>
                  <a:lnTo>
                    <a:pt x="253" y="17097"/>
                  </a:lnTo>
                  <a:lnTo>
                    <a:pt x="253" y="17106"/>
                  </a:lnTo>
                  <a:lnTo>
                    <a:pt x="251" y="17112"/>
                  </a:lnTo>
                  <a:lnTo>
                    <a:pt x="254" y="17121"/>
                  </a:lnTo>
                  <a:lnTo>
                    <a:pt x="254" y="17134"/>
                  </a:lnTo>
                  <a:lnTo>
                    <a:pt x="253" y="17134"/>
                  </a:lnTo>
                  <a:lnTo>
                    <a:pt x="252" y="17134"/>
                  </a:lnTo>
                  <a:lnTo>
                    <a:pt x="251" y="17134"/>
                  </a:lnTo>
                  <a:lnTo>
                    <a:pt x="253" y="17141"/>
                  </a:lnTo>
                  <a:lnTo>
                    <a:pt x="255" y="17334"/>
                  </a:lnTo>
                  <a:lnTo>
                    <a:pt x="251" y="17334"/>
                  </a:lnTo>
                  <a:lnTo>
                    <a:pt x="251" y="17353"/>
                  </a:lnTo>
                  <a:lnTo>
                    <a:pt x="250" y="17353"/>
                  </a:lnTo>
                  <a:lnTo>
                    <a:pt x="251" y="17451"/>
                  </a:lnTo>
                  <a:lnTo>
                    <a:pt x="250" y="17451"/>
                  </a:lnTo>
                  <a:lnTo>
                    <a:pt x="248" y="17451"/>
                  </a:lnTo>
                  <a:lnTo>
                    <a:pt x="247" y="17348"/>
                  </a:lnTo>
                  <a:lnTo>
                    <a:pt x="244" y="17348"/>
                  </a:lnTo>
                  <a:lnTo>
                    <a:pt x="243" y="17328"/>
                  </a:lnTo>
                  <a:lnTo>
                    <a:pt x="241" y="17328"/>
                  </a:lnTo>
                  <a:lnTo>
                    <a:pt x="239" y="17127"/>
                  </a:lnTo>
                  <a:lnTo>
                    <a:pt x="241" y="17118"/>
                  </a:lnTo>
                  <a:lnTo>
                    <a:pt x="240" y="17118"/>
                  </a:lnTo>
                  <a:lnTo>
                    <a:pt x="238" y="17118"/>
                  </a:lnTo>
                  <a:lnTo>
                    <a:pt x="238" y="17106"/>
                  </a:lnTo>
                  <a:lnTo>
                    <a:pt x="241" y="17096"/>
                  </a:lnTo>
                  <a:lnTo>
                    <a:pt x="238" y="17089"/>
                  </a:lnTo>
                  <a:lnTo>
                    <a:pt x="238" y="17081"/>
                  </a:lnTo>
                  <a:lnTo>
                    <a:pt x="237" y="17081"/>
                  </a:lnTo>
                  <a:lnTo>
                    <a:pt x="237" y="17079"/>
                  </a:lnTo>
                  <a:lnTo>
                    <a:pt x="238" y="17077"/>
                  </a:lnTo>
                  <a:lnTo>
                    <a:pt x="239" y="17075"/>
                  </a:lnTo>
                  <a:lnTo>
                    <a:pt x="240" y="17072"/>
                  </a:lnTo>
                  <a:lnTo>
                    <a:pt x="240" y="17068"/>
                  </a:lnTo>
                  <a:lnTo>
                    <a:pt x="240" y="17066"/>
                  </a:lnTo>
                  <a:lnTo>
                    <a:pt x="239" y="17062"/>
                  </a:lnTo>
                  <a:lnTo>
                    <a:pt x="238" y="17060"/>
                  </a:lnTo>
                  <a:lnTo>
                    <a:pt x="237" y="17058"/>
                  </a:lnTo>
                  <a:lnTo>
                    <a:pt x="237" y="17057"/>
                  </a:lnTo>
                  <a:lnTo>
                    <a:pt x="235" y="17027"/>
                  </a:lnTo>
                  <a:lnTo>
                    <a:pt x="234" y="17027"/>
                  </a:lnTo>
                  <a:lnTo>
                    <a:pt x="233" y="17057"/>
                  </a:lnTo>
                  <a:lnTo>
                    <a:pt x="233" y="17058"/>
                  </a:lnTo>
                  <a:lnTo>
                    <a:pt x="232" y="17060"/>
                  </a:lnTo>
                  <a:lnTo>
                    <a:pt x="231" y="17062"/>
                  </a:lnTo>
                  <a:lnTo>
                    <a:pt x="231" y="17065"/>
                  </a:lnTo>
                  <a:lnTo>
                    <a:pt x="230" y="17068"/>
                  </a:lnTo>
                  <a:lnTo>
                    <a:pt x="231" y="17071"/>
                  </a:lnTo>
                  <a:lnTo>
                    <a:pt x="231" y="17074"/>
                  </a:lnTo>
                  <a:lnTo>
                    <a:pt x="232" y="17077"/>
                  </a:lnTo>
                  <a:lnTo>
                    <a:pt x="233" y="17079"/>
                  </a:lnTo>
                  <a:lnTo>
                    <a:pt x="233" y="17080"/>
                  </a:lnTo>
                  <a:lnTo>
                    <a:pt x="232" y="17081"/>
                  </a:lnTo>
                  <a:lnTo>
                    <a:pt x="233" y="17089"/>
                  </a:lnTo>
                  <a:lnTo>
                    <a:pt x="229" y="17096"/>
                  </a:lnTo>
                  <a:lnTo>
                    <a:pt x="233" y="17106"/>
                  </a:lnTo>
                  <a:lnTo>
                    <a:pt x="233" y="17118"/>
                  </a:lnTo>
                  <a:lnTo>
                    <a:pt x="232" y="17118"/>
                  </a:lnTo>
                  <a:lnTo>
                    <a:pt x="231" y="17118"/>
                  </a:lnTo>
                  <a:lnTo>
                    <a:pt x="230" y="17118"/>
                  </a:lnTo>
                  <a:lnTo>
                    <a:pt x="232" y="17127"/>
                  </a:lnTo>
                  <a:lnTo>
                    <a:pt x="231" y="17127"/>
                  </a:lnTo>
                  <a:lnTo>
                    <a:pt x="233" y="17328"/>
                  </a:lnTo>
                  <a:lnTo>
                    <a:pt x="231" y="17328"/>
                  </a:lnTo>
                  <a:lnTo>
                    <a:pt x="231" y="17347"/>
                  </a:lnTo>
                  <a:lnTo>
                    <a:pt x="226" y="17347"/>
                  </a:lnTo>
                  <a:lnTo>
                    <a:pt x="225" y="17327"/>
                  </a:lnTo>
                  <a:lnTo>
                    <a:pt x="223" y="17327"/>
                  </a:lnTo>
                  <a:lnTo>
                    <a:pt x="221" y="17125"/>
                  </a:lnTo>
                  <a:lnTo>
                    <a:pt x="223" y="17117"/>
                  </a:lnTo>
                  <a:lnTo>
                    <a:pt x="222" y="17117"/>
                  </a:lnTo>
                  <a:lnTo>
                    <a:pt x="220" y="17117"/>
                  </a:lnTo>
                  <a:lnTo>
                    <a:pt x="220" y="17104"/>
                  </a:lnTo>
                  <a:lnTo>
                    <a:pt x="223" y="17094"/>
                  </a:lnTo>
                  <a:lnTo>
                    <a:pt x="220" y="17087"/>
                  </a:lnTo>
                  <a:lnTo>
                    <a:pt x="220" y="17078"/>
                  </a:lnTo>
                  <a:lnTo>
                    <a:pt x="219" y="17078"/>
                  </a:lnTo>
                  <a:lnTo>
                    <a:pt x="219" y="17077"/>
                  </a:lnTo>
                  <a:lnTo>
                    <a:pt x="220" y="17075"/>
                  </a:lnTo>
                  <a:lnTo>
                    <a:pt x="221" y="17072"/>
                  </a:lnTo>
                  <a:lnTo>
                    <a:pt x="222" y="17070"/>
                  </a:lnTo>
                  <a:lnTo>
                    <a:pt x="222" y="17067"/>
                  </a:lnTo>
                  <a:lnTo>
                    <a:pt x="221" y="17064"/>
                  </a:lnTo>
                  <a:lnTo>
                    <a:pt x="221" y="17061"/>
                  </a:lnTo>
                  <a:lnTo>
                    <a:pt x="220" y="17058"/>
                  </a:lnTo>
                  <a:lnTo>
                    <a:pt x="219" y="17056"/>
                  </a:lnTo>
                  <a:lnTo>
                    <a:pt x="219" y="17055"/>
                  </a:lnTo>
                  <a:lnTo>
                    <a:pt x="217" y="17025"/>
                  </a:lnTo>
                  <a:lnTo>
                    <a:pt x="216" y="17025"/>
                  </a:lnTo>
                  <a:lnTo>
                    <a:pt x="215" y="17055"/>
                  </a:lnTo>
                  <a:lnTo>
                    <a:pt x="215" y="17056"/>
                  </a:lnTo>
                  <a:lnTo>
                    <a:pt x="214" y="17058"/>
                  </a:lnTo>
                  <a:lnTo>
                    <a:pt x="213" y="17061"/>
                  </a:lnTo>
                  <a:lnTo>
                    <a:pt x="212" y="17063"/>
                  </a:lnTo>
                  <a:lnTo>
                    <a:pt x="212" y="17062"/>
                  </a:lnTo>
                  <a:lnTo>
                    <a:pt x="211" y="17060"/>
                  </a:lnTo>
                  <a:lnTo>
                    <a:pt x="211" y="17058"/>
                  </a:lnTo>
                  <a:lnTo>
                    <a:pt x="209" y="17029"/>
                  </a:lnTo>
                  <a:lnTo>
                    <a:pt x="208" y="17029"/>
                  </a:lnTo>
                  <a:lnTo>
                    <a:pt x="206" y="17058"/>
                  </a:lnTo>
                  <a:lnTo>
                    <a:pt x="206" y="17060"/>
                  </a:lnTo>
                  <a:lnTo>
                    <a:pt x="206" y="17062"/>
                  </a:lnTo>
                  <a:lnTo>
                    <a:pt x="205" y="17064"/>
                  </a:lnTo>
                  <a:lnTo>
                    <a:pt x="204" y="17067"/>
                  </a:lnTo>
                  <a:lnTo>
                    <a:pt x="204" y="17070"/>
                  </a:lnTo>
                  <a:lnTo>
                    <a:pt x="205" y="17073"/>
                  </a:lnTo>
                  <a:lnTo>
                    <a:pt x="205" y="17076"/>
                  </a:lnTo>
                  <a:lnTo>
                    <a:pt x="206" y="17078"/>
                  </a:lnTo>
                  <a:lnTo>
                    <a:pt x="207" y="17080"/>
                  </a:lnTo>
                  <a:lnTo>
                    <a:pt x="207" y="17082"/>
                  </a:lnTo>
                  <a:lnTo>
                    <a:pt x="206" y="17082"/>
                  </a:lnTo>
                  <a:lnTo>
                    <a:pt x="206" y="17091"/>
                  </a:lnTo>
                  <a:lnTo>
                    <a:pt x="203" y="17097"/>
                  </a:lnTo>
                  <a:lnTo>
                    <a:pt x="206" y="17107"/>
                  </a:lnTo>
                  <a:lnTo>
                    <a:pt x="207" y="17112"/>
                  </a:lnTo>
                  <a:lnTo>
                    <a:pt x="202" y="17094"/>
                  </a:lnTo>
                  <a:lnTo>
                    <a:pt x="195" y="17072"/>
                  </a:lnTo>
                  <a:lnTo>
                    <a:pt x="187" y="17054"/>
                  </a:lnTo>
                  <a:lnTo>
                    <a:pt x="178" y="17039"/>
                  </a:lnTo>
                  <a:lnTo>
                    <a:pt x="176" y="17037"/>
                  </a:lnTo>
                  <a:lnTo>
                    <a:pt x="175" y="16985"/>
                  </a:lnTo>
                  <a:lnTo>
                    <a:pt x="174" y="16984"/>
                  </a:lnTo>
                  <a:lnTo>
                    <a:pt x="172" y="16984"/>
                  </a:lnTo>
                  <a:lnTo>
                    <a:pt x="173" y="16980"/>
                  </a:lnTo>
                  <a:lnTo>
                    <a:pt x="173" y="16973"/>
                  </a:lnTo>
                  <a:lnTo>
                    <a:pt x="172" y="16967"/>
                  </a:lnTo>
                  <a:lnTo>
                    <a:pt x="171" y="16960"/>
                  </a:lnTo>
                  <a:lnTo>
                    <a:pt x="169" y="16955"/>
                  </a:lnTo>
                  <a:lnTo>
                    <a:pt x="167" y="16951"/>
                  </a:lnTo>
                  <a:lnTo>
                    <a:pt x="164" y="16947"/>
                  </a:lnTo>
                  <a:lnTo>
                    <a:pt x="163" y="16945"/>
                  </a:lnTo>
                  <a:lnTo>
                    <a:pt x="164" y="16945"/>
                  </a:lnTo>
                  <a:lnTo>
                    <a:pt x="165" y="16944"/>
                  </a:lnTo>
                  <a:lnTo>
                    <a:pt x="166" y="16942"/>
                  </a:lnTo>
                  <a:lnTo>
                    <a:pt x="167" y="16940"/>
                  </a:lnTo>
                  <a:lnTo>
                    <a:pt x="167" y="16937"/>
                  </a:lnTo>
                  <a:lnTo>
                    <a:pt x="168" y="16934"/>
                  </a:lnTo>
                  <a:lnTo>
                    <a:pt x="167" y="16930"/>
                  </a:lnTo>
                  <a:lnTo>
                    <a:pt x="167" y="16927"/>
                  </a:lnTo>
                  <a:lnTo>
                    <a:pt x="166" y="16925"/>
                  </a:lnTo>
                  <a:lnTo>
                    <a:pt x="165" y="16923"/>
                  </a:lnTo>
                  <a:lnTo>
                    <a:pt x="164" y="16922"/>
                  </a:lnTo>
                  <a:lnTo>
                    <a:pt x="163" y="16922"/>
                  </a:lnTo>
                  <a:lnTo>
                    <a:pt x="162" y="16922"/>
                  </a:lnTo>
                  <a:lnTo>
                    <a:pt x="161" y="16922"/>
                  </a:lnTo>
                  <a:lnTo>
                    <a:pt x="162" y="16897"/>
                  </a:lnTo>
                  <a:lnTo>
                    <a:pt x="161" y="16897"/>
                  </a:lnTo>
                  <a:lnTo>
                    <a:pt x="160" y="16897"/>
                  </a:lnTo>
                  <a:lnTo>
                    <a:pt x="159" y="16897"/>
                  </a:lnTo>
                  <a:lnTo>
                    <a:pt x="160" y="16888"/>
                  </a:lnTo>
                  <a:lnTo>
                    <a:pt x="156" y="16759"/>
                  </a:lnTo>
                  <a:lnTo>
                    <a:pt x="155" y="16759"/>
                  </a:lnTo>
                  <a:lnTo>
                    <a:pt x="154" y="16759"/>
                  </a:lnTo>
                  <a:lnTo>
                    <a:pt x="153" y="16759"/>
                  </a:lnTo>
                  <a:lnTo>
                    <a:pt x="151" y="16888"/>
                  </a:lnTo>
                  <a:lnTo>
                    <a:pt x="153" y="16897"/>
                  </a:lnTo>
                  <a:lnTo>
                    <a:pt x="152" y="16897"/>
                  </a:lnTo>
                  <a:lnTo>
                    <a:pt x="150" y="16897"/>
                  </a:lnTo>
                  <a:lnTo>
                    <a:pt x="149" y="16897"/>
                  </a:lnTo>
                  <a:lnTo>
                    <a:pt x="151" y="16922"/>
                  </a:lnTo>
                  <a:lnTo>
                    <a:pt x="150" y="16922"/>
                  </a:lnTo>
                  <a:lnTo>
                    <a:pt x="149" y="16922"/>
                  </a:lnTo>
                  <a:lnTo>
                    <a:pt x="148" y="16922"/>
                  </a:lnTo>
                  <a:lnTo>
                    <a:pt x="147" y="16923"/>
                  </a:lnTo>
                  <a:lnTo>
                    <a:pt x="146" y="16924"/>
                  </a:lnTo>
                  <a:lnTo>
                    <a:pt x="145" y="16927"/>
                  </a:lnTo>
                  <a:lnTo>
                    <a:pt x="145" y="16930"/>
                  </a:lnTo>
                  <a:lnTo>
                    <a:pt x="145" y="16933"/>
                  </a:lnTo>
                  <a:lnTo>
                    <a:pt x="145" y="16937"/>
                  </a:lnTo>
                  <a:lnTo>
                    <a:pt x="145" y="16940"/>
                  </a:lnTo>
                  <a:lnTo>
                    <a:pt x="146" y="16942"/>
                  </a:lnTo>
                  <a:lnTo>
                    <a:pt x="147" y="16944"/>
                  </a:lnTo>
                  <a:lnTo>
                    <a:pt x="149" y="16945"/>
                  </a:lnTo>
                  <a:lnTo>
                    <a:pt x="150" y="16945"/>
                  </a:lnTo>
                  <a:lnTo>
                    <a:pt x="145" y="16950"/>
                  </a:lnTo>
                  <a:lnTo>
                    <a:pt x="143" y="16955"/>
                  </a:lnTo>
                  <a:lnTo>
                    <a:pt x="141" y="16960"/>
                  </a:lnTo>
                  <a:lnTo>
                    <a:pt x="140" y="16966"/>
                  </a:lnTo>
                  <a:lnTo>
                    <a:pt x="140" y="16973"/>
                  </a:lnTo>
                  <a:lnTo>
                    <a:pt x="140" y="16979"/>
                  </a:lnTo>
                  <a:lnTo>
                    <a:pt x="141" y="16984"/>
                  </a:lnTo>
                  <a:lnTo>
                    <a:pt x="140" y="16984"/>
                  </a:lnTo>
                  <a:lnTo>
                    <a:pt x="138" y="16984"/>
                  </a:lnTo>
                  <a:lnTo>
                    <a:pt x="139" y="17036"/>
                  </a:lnTo>
                  <a:lnTo>
                    <a:pt x="136" y="17038"/>
                  </a:lnTo>
                  <a:lnTo>
                    <a:pt x="127" y="17053"/>
                  </a:lnTo>
                  <a:lnTo>
                    <a:pt x="119" y="17072"/>
                  </a:lnTo>
                  <a:lnTo>
                    <a:pt x="114" y="17091"/>
                  </a:lnTo>
                  <a:lnTo>
                    <a:pt x="111" y="17086"/>
                  </a:lnTo>
                  <a:lnTo>
                    <a:pt x="111" y="17077"/>
                  </a:lnTo>
                  <a:lnTo>
                    <a:pt x="111" y="17076"/>
                  </a:lnTo>
                  <a:lnTo>
                    <a:pt x="111" y="17073"/>
                  </a:lnTo>
                  <a:lnTo>
                    <a:pt x="112" y="17071"/>
                  </a:lnTo>
                  <a:lnTo>
                    <a:pt x="113" y="17068"/>
                  </a:lnTo>
                  <a:lnTo>
                    <a:pt x="113" y="17065"/>
                  </a:lnTo>
                  <a:lnTo>
                    <a:pt x="113" y="17062"/>
                  </a:lnTo>
                  <a:lnTo>
                    <a:pt x="112" y="17059"/>
                  </a:lnTo>
                  <a:lnTo>
                    <a:pt x="111" y="17056"/>
                  </a:lnTo>
                  <a:lnTo>
                    <a:pt x="110" y="17055"/>
                  </a:lnTo>
                  <a:lnTo>
                    <a:pt x="110" y="17053"/>
                  </a:lnTo>
                  <a:lnTo>
                    <a:pt x="108" y="17023"/>
                  </a:lnTo>
                  <a:lnTo>
                    <a:pt x="107" y="17023"/>
                  </a:lnTo>
                  <a:lnTo>
                    <a:pt x="106" y="17053"/>
                  </a:lnTo>
                  <a:lnTo>
                    <a:pt x="106" y="17055"/>
                  </a:lnTo>
                  <a:lnTo>
                    <a:pt x="105" y="17056"/>
                  </a:lnTo>
                  <a:lnTo>
                    <a:pt x="104" y="17059"/>
                  </a:lnTo>
                  <a:lnTo>
                    <a:pt x="103" y="17062"/>
                  </a:lnTo>
                  <a:lnTo>
                    <a:pt x="103" y="17065"/>
                  </a:lnTo>
                  <a:lnTo>
                    <a:pt x="104" y="17068"/>
                  </a:lnTo>
                  <a:lnTo>
                    <a:pt x="104" y="17071"/>
                  </a:lnTo>
                  <a:lnTo>
                    <a:pt x="105" y="17073"/>
                  </a:lnTo>
                  <a:lnTo>
                    <a:pt x="106" y="17076"/>
                  </a:lnTo>
                  <a:lnTo>
                    <a:pt x="106" y="17077"/>
                  </a:lnTo>
                  <a:lnTo>
                    <a:pt x="105" y="17077"/>
                  </a:lnTo>
                  <a:lnTo>
                    <a:pt x="106" y="17086"/>
                  </a:lnTo>
                  <a:lnTo>
                    <a:pt x="102" y="17092"/>
                  </a:lnTo>
                  <a:lnTo>
                    <a:pt x="103" y="17094"/>
                  </a:lnTo>
                  <a:lnTo>
                    <a:pt x="100" y="17089"/>
                  </a:lnTo>
                  <a:lnTo>
                    <a:pt x="100" y="17080"/>
                  </a:lnTo>
                  <a:lnTo>
                    <a:pt x="100" y="17079"/>
                  </a:lnTo>
                  <a:lnTo>
                    <a:pt x="101" y="17077"/>
                  </a:lnTo>
                  <a:lnTo>
                    <a:pt x="102" y="17074"/>
                  </a:lnTo>
                  <a:lnTo>
                    <a:pt x="102" y="17071"/>
                  </a:lnTo>
                  <a:lnTo>
                    <a:pt x="102" y="17068"/>
                  </a:lnTo>
                  <a:lnTo>
                    <a:pt x="102" y="17065"/>
                  </a:lnTo>
                  <a:lnTo>
                    <a:pt x="101" y="17062"/>
                  </a:lnTo>
                  <a:lnTo>
                    <a:pt x="101" y="17060"/>
                  </a:lnTo>
                  <a:lnTo>
                    <a:pt x="100" y="17058"/>
                  </a:lnTo>
                  <a:lnTo>
                    <a:pt x="100" y="17056"/>
                  </a:lnTo>
                  <a:lnTo>
                    <a:pt x="98" y="17027"/>
                  </a:lnTo>
                  <a:lnTo>
                    <a:pt x="97" y="17027"/>
                  </a:lnTo>
                  <a:lnTo>
                    <a:pt x="95" y="17056"/>
                  </a:lnTo>
                  <a:lnTo>
                    <a:pt x="95" y="17058"/>
                  </a:lnTo>
                  <a:lnTo>
                    <a:pt x="94" y="17060"/>
                  </a:lnTo>
                  <a:lnTo>
                    <a:pt x="94" y="17062"/>
                  </a:lnTo>
                  <a:lnTo>
                    <a:pt x="93" y="17065"/>
                  </a:lnTo>
                  <a:lnTo>
                    <a:pt x="93" y="17068"/>
                  </a:lnTo>
                  <a:lnTo>
                    <a:pt x="93" y="17071"/>
                  </a:lnTo>
                  <a:lnTo>
                    <a:pt x="94" y="17074"/>
                  </a:lnTo>
                  <a:lnTo>
                    <a:pt x="94" y="17077"/>
                  </a:lnTo>
                  <a:lnTo>
                    <a:pt x="95" y="17079"/>
                  </a:lnTo>
                  <a:lnTo>
                    <a:pt x="95" y="17080"/>
                  </a:lnTo>
                  <a:lnTo>
                    <a:pt x="95" y="17089"/>
                  </a:lnTo>
                  <a:lnTo>
                    <a:pt x="92" y="17096"/>
                  </a:lnTo>
                  <a:lnTo>
                    <a:pt x="95" y="17106"/>
                  </a:lnTo>
                  <a:lnTo>
                    <a:pt x="95" y="17118"/>
                  </a:lnTo>
                  <a:lnTo>
                    <a:pt x="94" y="17118"/>
                  </a:lnTo>
                  <a:lnTo>
                    <a:pt x="93" y="17118"/>
                  </a:lnTo>
                  <a:lnTo>
                    <a:pt x="92" y="17118"/>
                  </a:lnTo>
                  <a:lnTo>
                    <a:pt x="94" y="17127"/>
                  </a:lnTo>
                  <a:lnTo>
                    <a:pt x="96" y="17328"/>
                  </a:lnTo>
                  <a:lnTo>
                    <a:pt x="93" y="17328"/>
                  </a:lnTo>
                  <a:lnTo>
                    <a:pt x="94" y="17347"/>
                  </a:lnTo>
                  <a:lnTo>
                    <a:pt x="88" y="17347"/>
                  </a:lnTo>
                  <a:lnTo>
                    <a:pt x="87" y="17327"/>
                  </a:lnTo>
                  <a:lnTo>
                    <a:pt x="85" y="17327"/>
                  </a:lnTo>
                  <a:lnTo>
                    <a:pt x="83" y="17125"/>
                  </a:lnTo>
                  <a:lnTo>
                    <a:pt x="85" y="17117"/>
                  </a:lnTo>
                  <a:lnTo>
                    <a:pt x="84" y="17117"/>
                  </a:lnTo>
                  <a:lnTo>
                    <a:pt x="83" y="17117"/>
                  </a:lnTo>
                  <a:lnTo>
                    <a:pt x="82" y="17117"/>
                  </a:lnTo>
                  <a:lnTo>
                    <a:pt x="82" y="17104"/>
                  </a:lnTo>
                  <a:lnTo>
                    <a:pt x="85" y="17094"/>
                  </a:lnTo>
                  <a:lnTo>
                    <a:pt x="82" y="17087"/>
                  </a:lnTo>
                  <a:lnTo>
                    <a:pt x="82" y="17078"/>
                  </a:lnTo>
                  <a:lnTo>
                    <a:pt x="81" y="17078"/>
                  </a:lnTo>
                  <a:lnTo>
                    <a:pt x="81" y="17076"/>
                  </a:lnTo>
                  <a:lnTo>
                    <a:pt x="82" y="17075"/>
                  </a:lnTo>
                  <a:lnTo>
                    <a:pt x="83" y="17072"/>
                  </a:lnTo>
                  <a:lnTo>
                    <a:pt x="83" y="17069"/>
                  </a:lnTo>
                  <a:lnTo>
                    <a:pt x="83" y="17066"/>
                  </a:lnTo>
                  <a:lnTo>
                    <a:pt x="83" y="17064"/>
                  </a:lnTo>
                  <a:lnTo>
                    <a:pt x="83" y="17060"/>
                  </a:lnTo>
                  <a:lnTo>
                    <a:pt x="82" y="17058"/>
                  </a:lnTo>
                  <a:lnTo>
                    <a:pt x="81" y="17056"/>
                  </a:lnTo>
                  <a:lnTo>
                    <a:pt x="81" y="17054"/>
                  </a:lnTo>
                  <a:lnTo>
                    <a:pt x="79" y="17025"/>
                  </a:lnTo>
                  <a:lnTo>
                    <a:pt x="78" y="17025"/>
                  </a:lnTo>
                  <a:lnTo>
                    <a:pt x="76" y="17054"/>
                  </a:lnTo>
                  <a:lnTo>
                    <a:pt x="76" y="17056"/>
                  </a:lnTo>
                  <a:lnTo>
                    <a:pt x="75" y="17058"/>
                  </a:lnTo>
                  <a:lnTo>
                    <a:pt x="75" y="17060"/>
                  </a:lnTo>
                  <a:lnTo>
                    <a:pt x="74" y="17063"/>
                  </a:lnTo>
                  <a:lnTo>
                    <a:pt x="74" y="17066"/>
                  </a:lnTo>
                  <a:lnTo>
                    <a:pt x="74" y="17069"/>
                  </a:lnTo>
                  <a:lnTo>
                    <a:pt x="75" y="17072"/>
                  </a:lnTo>
                  <a:lnTo>
                    <a:pt x="76" y="17075"/>
                  </a:lnTo>
                  <a:lnTo>
                    <a:pt x="77" y="17076"/>
                  </a:lnTo>
                  <a:lnTo>
                    <a:pt x="77" y="17078"/>
                  </a:lnTo>
                  <a:lnTo>
                    <a:pt x="76" y="17078"/>
                  </a:lnTo>
                  <a:lnTo>
                    <a:pt x="76" y="17087"/>
                  </a:lnTo>
                  <a:lnTo>
                    <a:pt x="73" y="17094"/>
                  </a:lnTo>
                  <a:lnTo>
                    <a:pt x="76" y="17103"/>
                  </a:lnTo>
                  <a:lnTo>
                    <a:pt x="76" y="17117"/>
                  </a:lnTo>
                  <a:lnTo>
                    <a:pt x="75" y="17117"/>
                  </a:lnTo>
                  <a:lnTo>
                    <a:pt x="74" y="17117"/>
                  </a:lnTo>
                  <a:lnTo>
                    <a:pt x="75" y="17125"/>
                  </a:lnTo>
                  <a:lnTo>
                    <a:pt x="77" y="17327"/>
                  </a:lnTo>
                  <a:lnTo>
                    <a:pt x="75" y="17327"/>
                  </a:lnTo>
                  <a:lnTo>
                    <a:pt x="75" y="17347"/>
                  </a:lnTo>
                  <a:lnTo>
                    <a:pt x="72" y="17347"/>
                  </a:lnTo>
                  <a:lnTo>
                    <a:pt x="73" y="17450"/>
                  </a:lnTo>
                  <a:lnTo>
                    <a:pt x="0" y="17476"/>
                  </a:lnTo>
                  <a:lnTo>
                    <a:pt x="0" y="17485"/>
                  </a:lnTo>
                  <a:lnTo>
                    <a:pt x="0" y="17498"/>
                  </a:lnTo>
                  <a:lnTo>
                    <a:pt x="3" y="17498"/>
                  </a:lnTo>
                  <a:lnTo>
                    <a:pt x="5" y="17499"/>
                  </a:lnTo>
                  <a:lnTo>
                    <a:pt x="8" y="17501"/>
                  </a:lnTo>
                  <a:lnTo>
                    <a:pt x="10" y="17503"/>
                  </a:lnTo>
                  <a:lnTo>
                    <a:pt x="12" y="17505"/>
                  </a:lnTo>
                  <a:lnTo>
                    <a:pt x="14" y="17508"/>
                  </a:lnTo>
                  <a:lnTo>
                    <a:pt x="16" y="17511"/>
                  </a:lnTo>
                  <a:lnTo>
                    <a:pt x="18" y="17515"/>
                  </a:lnTo>
                  <a:lnTo>
                    <a:pt x="19" y="17520"/>
                  </a:lnTo>
                  <a:lnTo>
                    <a:pt x="21" y="17524"/>
                  </a:lnTo>
                  <a:lnTo>
                    <a:pt x="22" y="17529"/>
                  </a:lnTo>
                  <a:lnTo>
                    <a:pt x="24" y="17534"/>
                  </a:lnTo>
                  <a:lnTo>
                    <a:pt x="34" y="17536"/>
                  </a:lnTo>
                  <a:lnTo>
                    <a:pt x="35" y="17535"/>
                  </a:lnTo>
                  <a:lnTo>
                    <a:pt x="36" y="17534"/>
                  </a:lnTo>
                  <a:lnTo>
                    <a:pt x="37" y="17532"/>
                  </a:lnTo>
                  <a:lnTo>
                    <a:pt x="38" y="17532"/>
                  </a:lnTo>
                  <a:lnTo>
                    <a:pt x="39" y="17532"/>
                  </a:lnTo>
                  <a:lnTo>
                    <a:pt x="40" y="17532"/>
                  </a:lnTo>
                  <a:lnTo>
                    <a:pt x="40" y="17534"/>
                  </a:lnTo>
                  <a:lnTo>
                    <a:pt x="41" y="17535"/>
                  </a:lnTo>
                  <a:lnTo>
                    <a:pt x="42" y="17537"/>
                  </a:lnTo>
                  <a:lnTo>
                    <a:pt x="43" y="17539"/>
                  </a:lnTo>
                  <a:lnTo>
                    <a:pt x="43" y="17541"/>
                  </a:lnTo>
                  <a:lnTo>
                    <a:pt x="43" y="17544"/>
                  </a:lnTo>
                  <a:lnTo>
                    <a:pt x="57" y="17555"/>
                  </a:lnTo>
                  <a:lnTo>
                    <a:pt x="67" y="17572"/>
                  </a:lnTo>
                  <a:lnTo>
                    <a:pt x="70" y="17587"/>
                  </a:lnTo>
                  <a:lnTo>
                    <a:pt x="66" y="17602"/>
                  </a:lnTo>
                  <a:lnTo>
                    <a:pt x="75" y="17602"/>
                  </a:lnTo>
                  <a:lnTo>
                    <a:pt x="78" y="17898"/>
                  </a:lnTo>
                  <a:lnTo>
                    <a:pt x="85" y="18612"/>
                  </a:lnTo>
                  <a:lnTo>
                    <a:pt x="23" y="18612"/>
                  </a:lnTo>
                  <a:lnTo>
                    <a:pt x="23" y="21600"/>
                  </a:lnTo>
                  <a:lnTo>
                    <a:pt x="21600" y="21600"/>
                  </a:lnTo>
                  <a:lnTo>
                    <a:pt x="21600" y="18612"/>
                  </a:lnTo>
                  <a:cubicBezTo>
                    <a:pt x="21600" y="18612"/>
                    <a:pt x="21502" y="18612"/>
                    <a:pt x="21502" y="18612"/>
                  </a:cubicBezTo>
                  <a:close/>
                  <a:moveTo>
                    <a:pt x="21502" y="18612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marL="0" marR="0" lvl="0" indent="0" defTabSz="3429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100" b="0" i="0" u="none" strike="noStrike" kern="0" cap="none" spc="0" normalizeH="0" baseline="0" noProof="0" smtClean="0">
                <a:ln>
                  <a:noFill/>
                </a:ln>
                <a:solidFill>
                  <a:srgbClr val="2F3F4A"/>
                </a:solidFill>
                <a:effectLst/>
                <a:uLnTx/>
                <a:uFillTx/>
                <a:latin typeface="Gill Sans" pitchFamily="-65" charset="0"/>
                <a:ea typeface="Heiti SC Light" pitchFamily="-65" charset="-122"/>
                <a:sym typeface="Gill Sans" pitchFamily="-65" charset="0"/>
              </a:endParaRPr>
            </a:p>
          </p:txBody>
        </p:sp>
        <p:sp>
          <p:nvSpPr>
            <p:cNvPr id="71" name="AutoShape 28"/>
            <p:cNvSpPr>
              <a:spLocks/>
            </p:cNvSpPr>
            <p:nvPr/>
          </p:nvSpPr>
          <p:spPr bwMode="auto">
            <a:xfrm>
              <a:off x="0" y="1324"/>
              <a:ext cx="9270" cy="2398"/>
            </a:xfrm>
            <a:custGeom>
              <a:avLst/>
              <a:gdLst>
                <a:gd name="T0" fmla="*/ 171 w 21600"/>
                <a:gd name="T1" fmla="*/ 146 h 21600"/>
                <a:gd name="T2" fmla="*/ 308 w 21600"/>
                <a:gd name="T3" fmla="*/ 179 h 21600"/>
                <a:gd name="T4" fmla="*/ 417 w 21600"/>
                <a:gd name="T5" fmla="*/ 179 h 21600"/>
                <a:gd name="T6" fmla="*/ 457 w 21600"/>
                <a:gd name="T7" fmla="*/ 197 h 21600"/>
                <a:gd name="T8" fmla="*/ 536 w 21600"/>
                <a:gd name="T9" fmla="*/ 204 h 21600"/>
                <a:gd name="T10" fmla="*/ 630 w 21600"/>
                <a:gd name="T11" fmla="*/ 185 h 21600"/>
                <a:gd name="T12" fmla="*/ 725 w 21600"/>
                <a:gd name="T13" fmla="*/ 199 h 21600"/>
                <a:gd name="T14" fmla="*/ 819 w 21600"/>
                <a:gd name="T15" fmla="*/ 188 h 21600"/>
                <a:gd name="T16" fmla="*/ 910 w 21600"/>
                <a:gd name="T17" fmla="*/ 217 h 21600"/>
                <a:gd name="T18" fmla="*/ 1071 w 21600"/>
                <a:gd name="T19" fmla="*/ 166 h 21600"/>
                <a:gd name="T20" fmla="*/ 1110 w 21600"/>
                <a:gd name="T21" fmla="*/ 163 h 21600"/>
                <a:gd name="T22" fmla="*/ 1130 w 21600"/>
                <a:gd name="T23" fmla="*/ 114 h 21600"/>
                <a:gd name="T24" fmla="*/ 1167 w 21600"/>
                <a:gd name="T25" fmla="*/ 115 h 21600"/>
                <a:gd name="T26" fmla="*/ 1227 w 21600"/>
                <a:gd name="T27" fmla="*/ 145 h 21600"/>
                <a:gd name="T28" fmla="*/ 1239 w 21600"/>
                <a:gd name="T29" fmla="*/ 121 h 21600"/>
                <a:gd name="T30" fmla="*/ 1265 w 21600"/>
                <a:gd name="T31" fmla="*/ 73 h 21600"/>
                <a:gd name="T32" fmla="*/ 1305 w 21600"/>
                <a:gd name="T33" fmla="*/ 38 h 21600"/>
                <a:gd name="T34" fmla="*/ 1326 w 21600"/>
                <a:gd name="T35" fmla="*/ 126 h 21600"/>
                <a:gd name="T36" fmla="*/ 1375 w 21600"/>
                <a:gd name="T37" fmla="*/ 166 h 21600"/>
                <a:gd name="T38" fmla="*/ 1481 w 21600"/>
                <a:gd name="T39" fmla="*/ 123 h 21600"/>
                <a:gd name="T40" fmla="*/ 1594 w 21600"/>
                <a:gd name="T41" fmla="*/ 130 h 21600"/>
                <a:gd name="T42" fmla="*/ 1710 w 21600"/>
                <a:gd name="T43" fmla="*/ 90 h 21600"/>
                <a:gd name="T44" fmla="*/ 1751 w 21600"/>
                <a:gd name="T45" fmla="*/ 79 h 21600"/>
                <a:gd name="T46" fmla="*/ 1875 w 21600"/>
                <a:gd name="T47" fmla="*/ 114 h 21600"/>
                <a:gd name="T48" fmla="*/ 1949 w 21600"/>
                <a:gd name="T49" fmla="*/ 91 h 21600"/>
                <a:gd name="T50" fmla="*/ 2011 w 21600"/>
                <a:gd name="T51" fmla="*/ 109 h 21600"/>
                <a:gd name="T52" fmla="*/ 2111 w 21600"/>
                <a:gd name="T53" fmla="*/ 121 h 21600"/>
                <a:gd name="T54" fmla="*/ 2245 w 21600"/>
                <a:gd name="T55" fmla="*/ 72 h 21600"/>
                <a:gd name="T56" fmla="*/ 2263 w 21600"/>
                <a:gd name="T57" fmla="*/ 115 h 21600"/>
                <a:gd name="T58" fmla="*/ 2418 w 21600"/>
                <a:gd name="T59" fmla="*/ 82 h 21600"/>
                <a:gd name="T60" fmla="*/ 2515 w 21600"/>
                <a:gd name="T61" fmla="*/ 151 h 21600"/>
                <a:gd name="T62" fmla="*/ 2631 w 21600"/>
                <a:gd name="T63" fmla="*/ 128 h 21600"/>
                <a:gd name="T64" fmla="*/ 2642 w 21600"/>
                <a:gd name="T65" fmla="*/ 128 h 21600"/>
                <a:gd name="T66" fmla="*/ 2698 w 21600"/>
                <a:gd name="T67" fmla="*/ 119 h 21600"/>
                <a:gd name="T68" fmla="*/ 2728 w 21600"/>
                <a:gd name="T69" fmla="*/ 123 h 21600"/>
                <a:gd name="T70" fmla="*/ 2741 w 21600"/>
                <a:gd name="T71" fmla="*/ 163 h 21600"/>
                <a:gd name="T72" fmla="*/ 2841 w 21600"/>
                <a:gd name="T73" fmla="*/ 57 h 21600"/>
                <a:gd name="T74" fmla="*/ 2855 w 21600"/>
                <a:gd name="T75" fmla="*/ 162 h 21600"/>
                <a:gd name="T76" fmla="*/ 2978 w 21600"/>
                <a:gd name="T77" fmla="*/ 164 h 21600"/>
                <a:gd name="T78" fmla="*/ 3142 w 21600"/>
                <a:gd name="T79" fmla="*/ 170 h 21600"/>
                <a:gd name="T80" fmla="*/ 3223 w 21600"/>
                <a:gd name="T81" fmla="*/ 176 h 21600"/>
                <a:gd name="T82" fmla="*/ 3272 w 21600"/>
                <a:gd name="T83" fmla="*/ 163 h 21600"/>
                <a:gd name="T84" fmla="*/ 3349 w 21600"/>
                <a:gd name="T85" fmla="*/ 177 h 21600"/>
                <a:gd name="T86" fmla="*/ 3482 w 21600"/>
                <a:gd name="T87" fmla="*/ 186 h 21600"/>
                <a:gd name="T88" fmla="*/ 3562 w 21600"/>
                <a:gd name="T89" fmla="*/ 183 h 21600"/>
                <a:gd name="T90" fmla="*/ 3591 w 21600"/>
                <a:gd name="T91" fmla="*/ 209 h 21600"/>
                <a:gd name="T92" fmla="*/ 3639 w 21600"/>
                <a:gd name="T93" fmla="*/ 172 h 21600"/>
                <a:gd name="T94" fmla="*/ 3652 w 21600"/>
                <a:gd name="T95" fmla="*/ 235 h 21600"/>
                <a:gd name="T96" fmla="*/ 3859 w 21600"/>
                <a:gd name="T97" fmla="*/ 162 h 21600"/>
                <a:gd name="T98" fmla="*/ 3978 w 21600"/>
                <a:gd name="T99" fmla="*/ 266 h 21600"/>
                <a:gd name="T100" fmla="*/ 0 w 21600"/>
                <a:gd name="T101" fmla="*/ 231 h 21600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21600" h="21600">
                  <a:moveTo>
                    <a:pt x="0" y="18774"/>
                  </a:moveTo>
                  <a:lnTo>
                    <a:pt x="929" y="17564"/>
                  </a:lnTo>
                  <a:lnTo>
                    <a:pt x="929" y="11810"/>
                  </a:lnTo>
                  <a:lnTo>
                    <a:pt x="1530" y="11810"/>
                  </a:lnTo>
                  <a:lnTo>
                    <a:pt x="1536" y="14546"/>
                  </a:lnTo>
                  <a:lnTo>
                    <a:pt x="1674" y="14546"/>
                  </a:lnTo>
                  <a:lnTo>
                    <a:pt x="1890" y="13538"/>
                  </a:lnTo>
                  <a:lnTo>
                    <a:pt x="2047" y="13592"/>
                  </a:lnTo>
                  <a:lnTo>
                    <a:pt x="2266" y="14546"/>
                  </a:lnTo>
                  <a:lnTo>
                    <a:pt x="2267" y="16708"/>
                  </a:lnTo>
                  <a:lnTo>
                    <a:pt x="2480" y="16706"/>
                  </a:lnTo>
                  <a:lnTo>
                    <a:pt x="2481" y="15986"/>
                  </a:lnTo>
                  <a:lnTo>
                    <a:pt x="2559" y="15986"/>
                  </a:lnTo>
                  <a:lnTo>
                    <a:pt x="2559" y="16562"/>
                  </a:lnTo>
                  <a:lnTo>
                    <a:pt x="2913" y="16562"/>
                  </a:lnTo>
                  <a:lnTo>
                    <a:pt x="2913" y="14114"/>
                  </a:lnTo>
                  <a:lnTo>
                    <a:pt x="3424" y="14114"/>
                  </a:lnTo>
                  <a:lnTo>
                    <a:pt x="3424" y="14978"/>
                  </a:lnTo>
                  <a:lnTo>
                    <a:pt x="3542" y="14978"/>
                  </a:lnTo>
                  <a:lnTo>
                    <a:pt x="3545" y="16157"/>
                  </a:lnTo>
                  <a:lnTo>
                    <a:pt x="3937" y="16139"/>
                  </a:lnTo>
                  <a:lnTo>
                    <a:pt x="3942" y="13662"/>
                  </a:lnTo>
                  <a:lnTo>
                    <a:pt x="4441" y="13664"/>
                  </a:lnTo>
                  <a:lnTo>
                    <a:pt x="4447" y="15266"/>
                  </a:lnTo>
                  <a:lnTo>
                    <a:pt x="4772" y="15301"/>
                  </a:lnTo>
                  <a:lnTo>
                    <a:pt x="4776" y="17609"/>
                  </a:lnTo>
                  <a:lnTo>
                    <a:pt x="4939" y="17605"/>
                  </a:lnTo>
                  <a:lnTo>
                    <a:pt x="5367" y="14834"/>
                  </a:lnTo>
                  <a:lnTo>
                    <a:pt x="5367" y="12524"/>
                  </a:lnTo>
                  <a:lnTo>
                    <a:pt x="5816" y="13469"/>
                  </a:lnTo>
                  <a:lnTo>
                    <a:pt x="5962" y="13474"/>
                  </a:lnTo>
                  <a:lnTo>
                    <a:pt x="5962" y="13250"/>
                  </a:lnTo>
                  <a:lnTo>
                    <a:pt x="6028" y="13250"/>
                  </a:lnTo>
                  <a:lnTo>
                    <a:pt x="6028" y="12359"/>
                  </a:lnTo>
                  <a:lnTo>
                    <a:pt x="6139" y="12359"/>
                  </a:lnTo>
                  <a:lnTo>
                    <a:pt x="6136" y="9218"/>
                  </a:lnTo>
                  <a:lnTo>
                    <a:pt x="6218" y="9218"/>
                  </a:lnTo>
                  <a:lnTo>
                    <a:pt x="6336" y="8643"/>
                  </a:lnTo>
                  <a:lnTo>
                    <a:pt x="6336" y="9363"/>
                  </a:lnTo>
                  <a:lnTo>
                    <a:pt x="6407" y="9363"/>
                  </a:lnTo>
                  <a:lnTo>
                    <a:pt x="6413" y="11781"/>
                  </a:lnTo>
                  <a:lnTo>
                    <a:pt x="6664" y="11781"/>
                  </a:lnTo>
                  <a:lnTo>
                    <a:pt x="6665" y="13430"/>
                  </a:lnTo>
                  <a:lnTo>
                    <a:pt x="6734" y="13430"/>
                  </a:lnTo>
                  <a:lnTo>
                    <a:pt x="6729" y="9794"/>
                  </a:lnTo>
                  <a:lnTo>
                    <a:pt x="6808" y="9794"/>
                  </a:lnTo>
                  <a:lnTo>
                    <a:pt x="6808" y="5908"/>
                  </a:lnTo>
                  <a:cubicBezTo>
                    <a:pt x="6820" y="5911"/>
                    <a:pt x="6840" y="5905"/>
                    <a:pt x="6869" y="5889"/>
                  </a:cubicBezTo>
                  <a:cubicBezTo>
                    <a:pt x="6869" y="5122"/>
                    <a:pt x="6867" y="3850"/>
                    <a:pt x="6867" y="3083"/>
                  </a:cubicBezTo>
                  <a:cubicBezTo>
                    <a:pt x="6977" y="2239"/>
                    <a:pt x="6963" y="1430"/>
                    <a:pt x="6982" y="0"/>
                  </a:cubicBezTo>
                  <a:cubicBezTo>
                    <a:pt x="7001" y="1469"/>
                    <a:pt x="6971" y="2128"/>
                    <a:pt x="7086" y="3064"/>
                  </a:cubicBezTo>
                  <a:lnTo>
                    <a:pt x="7083" y="6051"/>
                  </a:lnTo>
                  <a:lnTo>
                    <a:pt x="7201" y="6051"/>
                  </a:lnTo>
                  <a:lnTo>
                    <a:pt x="7201" y="10226"/>
                  </a:lnTo>
                  <a:lnTo>
                    <a:pt x="7280" y="10226"/>
                  </a:lnTo>
                  <a:lnTo>
                    <a:pt x="7280" y="13430"/>
                  </a:lnTo>
                  <a:lnTo>
                    <a:pt x="7467" y="13430"/>
                  </a:lnTo>
                  <a:lnTo>
                    <a:pt x="7467" y="10173"/>
                  </a:lnTo>
                  <a:lnTo>
                    <a:pt x="7802" y="11222"/>
                  </a:lnTo>
                  <a:lnTo>
                    <a:pt x="8041" y="9970"/>
                  </a:lnTo>
                  <a:lnTo>
                    <a:pt x="8041" y="8359"/>
                  </a:lnTo>
                  <a:lnTo>
                    <a:pt x="8656" y="8360"/>
                  </a:lnTo>
                  <a:lnTo>
                    <a:pt x="8656" y="10545"/>
                  </a:lnTo>
                  <a:lnTo>
                    <a:pt x="8841" y="10545"/>
                  </a:lnTo>
                  <a:lnTo>
                    <a:pt x="8841" y="7288"/>
                  </a:lnTo>
                  <a:lnTo>
                    <a:pt x="9284" y="7268"/>
                  </a:lnTo>
                  <a:lnTo>
                    <a:pt x="9285" y="10009"/>
                  </a:lnTo>
                  <a:lnTo>
                    <a:pt x="9504" y="9965"/>
                  </a:lnTo>
                  <a:lnTo>
                    <a:pt x="9505" y="6423"/>
                  </a:lnTo>
                  <a:lnTo>
                    <a:pt x="9932" y="6383"/>
                  </a:lnTo>
                  <a:lnTo>
                    <a:pt x="9938" y="9218"/>
                  </a:lnTo>
                  <a:lnTo>
                    <a:pt x="10180" y="9218"/>
                  </a:lnTo>
                  <a:lnTo>
                    <a:pt x="10179" y="6299"/>
                  </a:lnTo>
                  <a:lnTo>
                    <a:pt x="10585" y="6319"/>
                  </a:lnTo>
                  <a:lnTo>
                    <a:pt x="10584" y="7371"/>
                  </a:lnTo>
                  <a:lnTo>
                    <a:pt x="10678" y="7371"/>
                  </a:lnTo>
                  <a:lnTo>
                    <a:pt x="10676" y="8814"/>
                  </a:lnTo>
                  <a:lnTo>
                    <a:pt x="10917" y="8813"/>
                  </a:lnTo>
                  <a:lnTo>
                    <a:pt x="10916" y="3866"/>
                  </a:lnTo>
                  <a:lnTo>
                    <a:pt x="11469" y="3825"/>
                  </a:lnTo>
                  <a:lnTo>
                    <a:pt x="11462" y="9801"/>
                  </a:lnTo>
                  <a:lnTo>
                    <a:pt x="11571" y="9803"/>
                  </a:lnTo>
                  <a:lnTo>
                    <a:pt x="11580" y="5845"/>
                  </a:lnTo>
                  <a:lnTo>
                    <a:pt x="12188" y="5845"/>
                  </a:lnTo>
                  <a:lnTo>
                    <a:pt x="12187" y="13225"/>
                  </a:lnTo>
                  <a:lnTo>
                    <a:pt x="12290" y="13224"/>
                  </a:lnTo>
                  <a:lnTo>
                    <a:pt x="12290" y="9370"/>
                  </a:lnTo>
                  <a:lnTo>
                    <a:pt x="12659" y="9431"/>
                  </a:lnTo>
                  <a:lnTo>
                    <a:pt x="12659" y="6711"/>
                  </a:lnTo>
                  <a:lnTo>
                    <a:pt x="13131" y="6669"/>
                  </a:lnTo>
                  <a:lnTo>
                    <a:pt x="13138" y="9803"/>
                  </a:lnTo>
                  <a:lnTo>
                    <a:pt x="13655" y="9720"/>
                  </a:lnTo>
                  <a:lnTo>
                    <a:pt x="13657" y="12276"/>
                  </a:lnTo>
                  <a:lnTo>
                    <a:pt x="13858" y="12235"/>
                  </a:lnTo>
                  <a:lnTo>
                    <a:pt x="13858" y="10421"/>
                  </a:lnTo>
                  <a:lnTo>
                    <a:pt x="14283" y="10404"/>
                  </a:lnTo>
                  <a:lnTo>
                    <a:pt x="14283" y="8355"/>
                  </a:lnTo>
                  <a:lnTo>
                    <a:pt x="14342" y="8355"/>
                  </a:lnTo>
                  <a:lnTo>
                    <a:pt x="14345" y="10401"/>
                  </a:lnTo>
                  <a:lnTo>
                    <a:pt x="14519" y="10394"/>
                  </a:lnTo>
                  <a:lnTo>
                    <a:pt x="14519" y="10082"/>
                  </a:lnTo>
                  <a:lnTo>
                    <a:pt x="14647" y="9622"/>
                  </a:lnTo>
                  <a:lnTo>
                    <a:pt x="14656" y="5929"/>
                  </a:lnTo>
                  <a:lnTo>
                    <a:pt x="14677" y="9613"/>
                  </a:lnTo>
                  <a:lnTo>
                    <a:pt x="14809" y="9993"/>
                  </a:lnTo>
                  <a:lnTo>
                    <a:pt x="14810" y="10383"/>
                  </a:lnTo>
                  <a:lnTo>
                    <a:pt x="14881" y="10379"/>
                  </a:lnTo>
                  <a:lnTo>
                    <a:pt x="14880" y="13244"/>
                  </a:lnTo>
                  <a:lnTo>
                    <a:pt x="14995" y="13226"/>
                  </a:lnTo>
                  <a:lnTo>
                    <a:pt x="14993" y="4612"/>
                  </a:lnTo>
                  <a:lnTo>
                    <a:pt x="15424" y="4612"/>
                  </a:lnTo>
                  <a:lnTo>
                    <a:pt x="15424" y="13241"/>
                  </a:lnTo>
                  <a:lnTo>
                    <a:pt x="15503" y="13244"/>
                  </a:lnTo>
                  <a:lnTo>
                    <a:pt x="15503" y="13106"/>
                  </a:lnTo>
                  <a:lnTo>
                    <a:pt x="15739" y="13106"/>
                  </a:lnTo>
                  <a:lnTo>
                    <a:pt x="15739" y="13251"/>
                  </a:lnTo>
                  <a:lnTo>
                    <a:pt x="16172" y="13266"/>
                  </a:lnTo>
                  <a:lnTo>
                    <a:pt x="16191" y="14272"/>
                  </a:lnTo>
                  <a:lnTo>
                    <a:pt x="17057" y="14238"/>
                  </a:lnTo>
                  <a:lnTo>
                    <a:pt x="17058" y="13826"/>
                  </a:lnTo>
                  <a:lnTo>
                    <a:pt x="17285" y="13811"/>
                  </a:lnTo>
                  <a:lnTo>
                    <a:pt x="17287" y="14267"/>
                  </a:lnTo>
                  <a:lnTo>
                    <a:pt x="17498" y="14292"/>
                  </a:lnTo>
                  <a:lnTo>
                    <a:pt x="17504" y="10062"/>
                  </a:lnTo>
                  <a:lnTo>
                    <a:pt x="17767" y="10065"/>
                  </a:lnTo>
                  <a:lnTo>
                    <a:pt x="17765" y="13250"/>
                  </a:lnTo>
                  <a:lnTo>
                    <a:pt x="17883" y="13250"/>
                  </a:lnTo>
                  <a:lnTo>
                    <a:pt x="17883" y="14340"/>
                  </a:lnTo>
                  <a:lnTo>
                    <a:pt x="18183" y="14378"/>
                  </a:lnTo>
                  <a:lnTo>
                    <a:pt x="18181" y="12512"/>
                  </a:lnTo>
                  <a:lnTo>
                    <a:pt x="18901" y="12530"/>
                  </a:lnTo>
                  <a:lnTo>
                    <a:pt x="18906" y="15122"/>
                  </a:lnTo>
                  <a:lnTo>
                    <a:pt x="19142" y="17137"/>
                  </a:lnTo>
                  <a:lnTo>
                    <a:pt x="19152" y="14816"/>
                  </a:lnTo>
                  <a:lnTo>
                    <a:pt x="19339" y="14834"/>
                  </a:lnTo>
                  <a:lnTo>
                    <a:pt x="19336" y="18415"/>
                  </a:lnTo>
                  <a:lnTo>
                    <a:pt x="19496" y="18433"/>
                  </a:lnTo>
                  <a:lnTo>
                    <a:pt x="19496" y="16994"/>
                  </a:lnTo>
                  <a:lnTo>
                    <a:pt x="19614" y="16850"/>
                  </a:lnTo>
                  <a:lnTo>
                    <a:pt x="19614" y="13952"/>
                  </a:lnTo>
                  <a:lnTo>
                    <a:pt x="19759" y="13952"/>
                  </a:lnTo>
                  <a:lnTo>
                    <a:pt x="19771" y="17426"/>
                  </a:lnTo>
                  <a:lnTo>
                    <a:pt x="19830" y="17857"/>
                  </a:lnTo>
                  <a:lnTo>
                    <a:pt x="19830" y="19105"/>
                  </a:lnTo>
                  <a:lnTo>
                    <a:pt x="20573" y="19125"/>
                  </a:lnTo>
                  <a:lnTo>
                    <a:pt x="20578" y="13106"/>
                  </a:lnTo>
                  <a:lnTo>
                    <a:pt x="20952" y="13106"/>
                  </a:lnTo>
                  <a:lnTo>
                    <a:pt x="20952" y="19733"/>
                  </a:lnTo>
                  <a:lnTo>
                    <a:pt x="21600" y="20536"/>
                  </a:lnTo>
                  <a:lnTo>
                    <a:pt x="21600" y="21600"/>
                  </a:lnTo>
                  <a:lnTo>
                    <a:pt x="0" y="21457"/>
                  </a:lnTo>
                  <a:lnTo>
                    <a:pt x="0" y="18774"/>
                  </a:lnTo>
                  <a:cubicBezTo>
                    <a:pt x="0" y="18774"/>
                    <a:pt x="0" y="18774"/>
                    <a:pt x="0" y="18774"/>
                  </a:cubicBezTo>
                  <a:close/>
                  <a:moveTo>
                    <a:pt x="0" y="18774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marL="0" marR="0" lvl="0" indent="0" defTabSz="3429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100" b="0" i="0" u="none" strike="noStrike" kern="0" cap="none" spc="0" normalizeH="0" baseline="0" noProof="0" smtClean="0">
                <a:ln>
                  <a:noFill/>
                </a:ln>
                <a:solidFill>
                  <a:srgbClr val="2F3F4A"/>
                </a:solidFill>
                <a:effectLst/>
                <a:uLnTx/>
                <a:uFillTx/>
                <a:latin typeface="Gill Sans" pitchFamily="-65" charset="0"/>
                <a:ea typeface="Heiti SC Light" pitchFamily="-65" charset="-122"/>
                <a:sym typeface="Gill Sans" pitchFamily="-65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-435204" y="1630562"/>
            <a:ext cx="9637217" cy="4855763"/>
            <a:chOff x="-514187" y="1134654"/>
            <a:chExt cx="13651068" cy="5961946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32" name="Shape 479"/>
            <p:cNvSpPr/>
            <p:nvPr/>
          </p:nvSpPr>
          <p:spPr>
            <a:xfrm>
              <a:off x="-514187" y="1134654"/>
              <a:ext cx="13651068" cy="59619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solidFill>
              <a:srgbClr val="333F50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cxnSp>
          <p:nvCxnSpPr>
            <p:cNvPr id="33" name="Straight Connector 32"/>
            <p:cNvCxnSpPr/>
            <p:nvPr/>
          </p:nvCxnSpPr>
          <p:spPr>
            <a:xfrm flipH="1">
              <a:off x="1698171" y="1954613"/>
              <a:ext cx="9674680" cy="5081027"/>
            </a:xfrm>
            <a:prstGeom prst="line">
              <a:avLst/>
            </a:prstGeom>
            <a:grpFill/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Shape 3965"/>
          <p:cNvSpPr/>
          <p:nvPr/>
        </p:nvSpPr>
        <p:spPr>
          <a:xfrm>
            <a:off x="1444789" y="2517653"/>
            <a:ext cx="4081070" cy="627071"/>
          </a:xfrm>
          <a:prstGeom prst="roundRect">
            <a:avLst>
              <a:gd name="adj" fmla="val 38018"/>
            </a:avLst>
          </a:prstGeom>
          <a:solidFill>
            <a:schemeClr val="bg1">
              <a:lumMod val="95000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Light"/>
              <a:sym typeface="Helvetica Light"/>
            </a:endParaRPr>
          </a:p>
        </p:txBody>
      </p:sp>
      <p:sp>
        <p:nvSpPr>
          <p:cNvPr id="6" name="Shape 3966"/>
          <p:cNvSpPr/>
          <p:nvPr/>
        </p:nvSpPr>
        <p:spPr>
          <a:xfrm>
            <a:off x="1422723" y="3235325"/>
            <a:ext cx="4499106" cy="636804"/>
          </a:xfrm>
          <a:prstGeom prst="roundRect">
            <a:avLst>
              <a:gd name="adj" fmla="val 38018"/>
            </a:avLst>
          </a:prstGeom>
          <a:solidFill>
            <a:schemeClr val="bg1">
              <a:lumMod val="95000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Light"/>
              <a:sym typeface="Helvetica Light"/>
            </a:endParaRPr>
          </a:p>
        </p:txBody>
      </p:sp>
      <p:sp>
        <p:nvSpPr>
          <p:cNvPr id="10" name="Shape 3973"/>
          <p:cNvSpPr/>
          <p:nvPr/>
        </p:nvSpPr>
        <p:spPr>
          <a:xfrm>
            <a:off x="2194364" y="2593257"/>
            <a:ext cx="2671549" cy="517760"/>
          </a:xfrm>
          <a:prstGeom prst="roundRect">
            <a:avLst>
              <a:gd name="adj" fmla="val 38018"/>
            </a:avLst>
          </a:prstGeom>
          <a:solidFill>
            <a:schemeClr val="bg1">
              <a:lumMod val="50000"/>
              <a:alpha val="75000"/>
            </a:schemeClr>
          </a:solidFill>
          <a:ln w="12700">
            <a:miter lim="400000"/>
          </a:ln>
        </p:spPr>
        <p:txBody>
          <a:bodyPr lIns="0" tIns="0" rIns="0" bIns="0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kumimoji="0" sz="40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Light"/>
              <a:sym typeface="Helvetica Light"/>
            </a:endParaRPr>
          </a:p>
        </p:txBody>
      </p:sp>
      <p:sp>
        <p:nvSpPr>
          <p:cNvPr id="11" name="Shape 3975"/>
          <p:cNvSpPr/>
          <p:nvPr/>
        </p:nvSpPr>
        <p:spPr>
          <a:xfrm>
            <a:off x="2219769" y="3314686"/>
            <a:ext cx="3067662" cy="463942"/>
          </a:xfrm>
          <a:prstGeom prst="roundRect">
            <a:avLst>
              <a:gd name="adj" fmla="val 38018"/>
            </a:avLst>
          </a:prstGeom>
          <a:solidFill>
            <a:schemeClr val="bg1">
              <a:lumMod val="50000"/>
              <a:alpha val="75000"/>
            </a:schemeClr>
          </a:solidFill>
          <a:ln w="12700">
            <a:miter lim="400000"/>
          </a:ln>
        </p:spPr>
        <p:txBody>
          <a:bodyPr lIns="0" tIns="0" rIns="0" bIns="0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Light"/>
              <a:sym typeface="Helvetica Light"/>
            </a:endParaRPr>
          </a:p>
        </p:txBody>
      </p:sp>
      <p:sp>
        <p:nvSpPr>
          <p:cNvPr id="20" name="Shape 4008"/>
          <p:cNvSpPr/>
          <p:nvPr/>
        </p:nvSpPr>
        <p:spPr>
          <a:xfrm>
            <a:off x="1378254" y="2495917"/>
            <a:ext cx="984869" cy="670541"/>
          </a:xfrm>
          <a:prstGeom prst="roundRect">
            <a:avLst>
              <a:gd name="adj" fmla="val 38018"/>
            </a:avLst>
          </a:prstGeom>
          <a:solidFill>
            <a:schemeClr val="accent1"/>
          </a:solidFill>
          <a:ln w="3175" cap="flat">
            <a:solidFill>
              <a:srgbClr val="FFFFFF"/>
            </a:solidFill>
            <a:prstDash val="solid"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r>
              <a:rPr lang="en-US" sz="2400" dirty="0">
                <a:latin typeface="Helvetica Light"/>
                <a:sym typeface="Helvetica Light"/>
              </a:rPr>
              <a:t>1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Helvetica Light"/>
              <a:sym typeface="Helvetica Light"/>
            </a:endParaRPr>
          </a:p>
        </p:txBody>
      </p:sp>
      <p:sp>
        <p:nvSpPr>
          <p:cNvPr id="16" name="Shape 3987"/>
          <p:cNvSpPr/>
          <p:nvPr/>
        </p:nvSpPr>
        <p:spPr>
          <a:xfrm>
            <a:off x="1378254" y="3201587"/>
            <a:ext cx="984869" cy="670541"/>
          </a:xfrm>
          <a:prstGeom prst="roundRect">
            <a:avLst>
              <a:gd name="adj" fmla="val 38018"/>
            </a:avLst>
          </a:prstGeom>
          <a:solidFill>
            <a:schemeClr val="accent4"/>
          </a:solidFill>
          <a:ln w="3175" cap="flat">
            <a:solidFill>
              <a:srgbClr val="FFFFFF"/>
            </a:solidFill>
            <a:prstDash val="solid"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r>
              <a:rPr lang="en-US" sz="2400" dirty="0">
                <a:latin typeface="Helvetica Light"/>
                <a:sym typeface="Helvetica Light"/>
              </a:rPr>
              <a:t>2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Helvetica Light"/>
              <a:sym typeface="Helvetica Light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428617" y="3373103"/>
            <a:ext cx="5018419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Clear Sans Light" panose="020B0303030202020304" pitchFamily="34" charset="0"/>
              </a:rPr>
              <a:t>MANFAAT AKOMODASI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Clear Sans Light" panose="020B03030302020203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21974" y="2586121"/>
            <a:ext cx="2563681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Clear Sans Light" panose="020B0303030202020304" pitchFamily="34" charset="0"/>
              </a:rPr>
              <a:t>ALUR PELAYANAN  KESEHATAN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Clear Sans Light" panose="020B0303030202020304" pitchFamily="34" charset="0"/>
            </a:endParaRPr>
          </a:p>
        </p:txBody>
      </p:sp>
      <p:sp>
        <p:nvSpPr>
          <p:cNvPr id="36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58830" y="5599506"/>
            <a:ext cx="453604" cy="273844"/>
          </a:xfrm>
        </p:spPr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C37ADA-FE03-4EF7-8F15-3521BBE76F4D}" type="slidenum">
              <a:rPr kumimoji="0" lang="en-US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"/>
              <a:ea typeface="+mn-ea"/>
              <a:cs typeface="+mn-cs"/>
            </a:endParaRPr>
          </a:p>
        </p:txBody>
      </p:sp>
      <p:pic>
        <p:nvPicPr>
          <p:cNvPr id="40" name="Picture 22" descr="LOGO bpjsBawah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72250"/>
            <a:ext cx="9144000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4" name="Group 43"/>
          <p:cNvGrpSpPr/>
          <p:nvPr/>
        </p:nvGrpSpPr>
        <p:grpSpPr>
          <a:xfrm>
            <a:off x="6128656" y="3886200"/>
            <a:ext cx="3011527" cy="2738769"/>
            <a:chOff x="8300999" y="4916922"/>
            <a:chExt cx="2982671" cy="2852500"/>
          </a:xfrm>
        </p:grpSpPr>
        <p:sp>
          <p:nvSpPr>
            <p:cNvPr id="45" name="Freeform 81"/>
            <p:cNvSpPr>
              <a:spLocks/>
            </p:cNvSpPr>
            <p:nvPr/>
          </p:nvSpPr>
          <p:spPr bwMode="auto">
            <a:xfrm flipV="1">
              <a:off x="9393620" y="5712301"/>
              <a:ext cx="1197168" cy="1051622"/>
            </a:xfrm>
            <a:custGeom>
              <a:avLst/>
              <a:gdLst>
                <a:gd name="T0" fmla="*/ 0 w 1168"/>
                <a:gd name="T1" fmla="*/ 710 h 1026"/>
                <a:gd name="T2" fmla="*/ 524 w 1168"/>
                <a:gd name="T3" fmla="*/ 57 h 1026"/>
                <a:gd name="T4" fmla="*/ 1056 w 1168"/>
                <a:gd name="T5" fmla="*/ 0 h 1026"/>
                <a:gd name="T6" fmla="*/ 1162 w 1168"/>
                <a:gd name="T7" fmla="*/ 99 h 1026"/>
                <a:gd name="T8" fmla="*/ 1168 w 1168"/>
                <a:gd name="T9" fmla="*/ 213 h 1026"/>
                <a:gd name="T10" fmla="*/ 515 w 1168"/>
                <a:gd name="T11" fmla="*/ 1026 h 1026"/>
                <a:gd name="T12" fmla="*/ 0 w 1168"/>
                <a:gd name="T13" fmla="*/ 710 h 10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68" h="1026">
                  <a:moveTo>
                    <a:pt x="0" y="710"/>
                  </a:moveTo>
                  <a:lnTo>
                    <a:pt x="524" y="57"/>
                  </a:lnTo>
                  <a:lnTo>
                    <a:pt x="1056" y="0"/>
                  </a:lnTo>
                  <a:lnTo>
                    <a:pt x="1162" y="99"/>
                  </a:lnTo>
                  <a:lnTo>
                    <a:pt x="1168" y="213"/>
                  </a:lnTo>
                  <a:lnTo>
                    <a:pt x="515" y="1026"/>
                  </a:lnTo>
                  <a:lnTo>
                    <a:pt x="0" y="710"/>
                  </a:lnTo>
                  <a:close/>
                </a:path>
              </a:pathLst>
            </a:custGeom>
            <a:solidFill>
              <a:srgbClr val="E8D2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46" name="Freeform 82"/>
            <p:cNvSpPr>
              <a:spLocks/>
            </p:cNvSpPr>
            <p:nvPr/>
          </p:nvSpPr>
          <p:spPr bwMode="auto">
            <a:xfrm flipV="1">
              <a:off x="9393620" y="5712301"/>
              <a:ext cx="1197168" cy="1051622"/>
            </a:xfrm>
            <a:custGeom>
              <a:avLst/>
              <a:gdLst>
                <a:gd name="T0" fmla="*/ 0 w 1168"/>
                <a:gd name="T1" fmla="*/ 710 h 1026"/>
                <a:gd name="T2" fmla="*/ 524 w 1168"/>
                <a:gd name="T3" fmla="*/ 57 h 1026"/>
                <a:gd name="T4" fmla="*/ 1056 w 1168"/>
                <a:gd name="T5" fmla="*/ 0 h 1026"/>
                <a:gd name="T6" fmla="*/ 1162 w 1168"/>
                <a:gd name="T7" fmla="*/ 99 h 1026"/>
                <a:gd name="T8" fmla="*/ 1168 w 1168"/>
                <a:gd name="T9" fmla="*/ 213 h 1026"/>
                <a:gd name="T10" fmla="*/ 515 w 1168"/>
                <a:gd name="T11" fmla="*/ 1026 h 1026"/>
                <a:gd name="T12" fmla="*/ 0 w 1168"/>
                <a:gd name="T13" fmla="*/ 710 h 10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68" h="1026">
                  <a:moveTo>
                    <a:pt x="0" y="710"/>
                  </a:moveTo>
                  <a:lnTo>
                    <a:pt x="524" y="57"/>
                  </a:lnTo>
                  <a:lnTo>
                    <a:pt x="1056" y="0"/>
                  </a:lnTo>
                  <a:lnTo>
                    <a:pt x="1162" y="99"/>
                  </a:lnTo>
                  <a:lnTo>
                    <a:pt x="1168" y="213"/>
                  </a:lnTo>
                  <a:lnTo>
                    <a:pt x="515" y="1026"/>
                  </a:lnTo>
                  <a:lnTo>
                    <a:pt x="0" y="71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47" name="Freeform 83"/>
            <p:cNvSpPr>
              <a:spLocks/>
            </p:cNvSpPr>
            <p:nvPr/>
          </p:nvSpPr>
          <p:spPr bwMode="auto">
            <a:xfrm flipV="1">
              <a:off x="9549416" y="5790199"/>
              <a:ext cx="1136695" cy="966550"/>
            </a:xfrm>
            <a:custGeom>
              <a:avLst/>
              <a:gdLst>
                <a:gd name="T0" fmla="*/ 407 w 1109"/>
                <a:gd name="T1" fmla="*/ 943 h 943"/>
                <a:gd name="T2" fmla="*/ 1109 w 1109"/>
                <a:gd name="T3" fmla="*/ 183 h 943"/>
                <a:gd name="T4" fmla="*/ 911 w 1109"/>
                <a:gd name="T5" fmla="*/ 0 h 943"/>
                <a:gd name="T6" fmla="*/ 411 w 1109"/>
                <a:gd name="T7" fmla="*/ 51 h 943"/>
                <a:gd name="T8" fmla="*/ 0 w 1109"/>
                <a:gd name="T9" fmla="*/ 497 h 943"/>
                <a:gd name="T10" fmla="*/ 407 w 1109"/>
                <a:gd name="T11" fmla="*/ 943 h 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09" h="943">
                  <a:moveTo>
                    <a:pt x="407" y="943"/>
                  </a:moveTo>
                  <a:lnTo>
                    <a:pt x="1109" y="183"/>
                  </a:lnTo>
                  <a:lnTo>
                    <a:pt x="911" y="0"/>
                  </a:lnTo>
                  <a:lnTo>
                    <a:pt x="411" y="51"/>
                  </a:lnTo>
                  <a:lnTo>
                    <a:pt x="0" y="497"/>
                  </a:lnTo>
                  <a:lnTo>
                    <a:pt x="407" y="943"/>
                  </a:lnTo>
                  <a:close/>
                </a:path>
              </a:pathLst>
            </a:custGeom>
            <a:solidFill>
              <a:srgbClr val="FED6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48" name="Freeform 84"/>
            <p:cNvSpPr>
              <a:spLocks/>
            </p:cNvSpPr>
            <p:nvPr/>
          </p:nvSpPr>
          <p:spPr bwMode="auto">
            <a:xfrm flipV="1">
              <a:off x="9549416" y="5790199"/>
              <a:ext cx="1136695" cy="966550"/>
            </a:xfrm>
            <a:custGeom>
              <a:avLst/>
              <a:gdLst>
                <a:gd name="T0" fmla="*/ 407 w 1109"/>
                <a:gd name="T1" fmla="*/ 943 h 943"/>
                <a:gd name="T2" fmla="*/ 1109 w 1109"/>
                <a:gd name="T3" fmla="*/ 183 h 943"/>
                <a:gd name="T4" fmla="*/ 911 w 1109"/>
                <a:gd name="T5" fmla="*/ 0 h 943"/>
                <a:gd name="T6" fmla="*/ 411 w 1109"/>
                <a:gd name="T7" fmla="*/ 51 h 943"/>
                <a:gd name="T8" fmla="*/ 0 w 1109"/>
                <a:gd name="T9" fmla="*/ 497 h 943"/>
                <a:gd name="T10" fmla="*/ 407 w 1109"/>
                <a:gd name="T11" fmla="*/ 943 h 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09" h="943">
                  <a:moveTo>
                    <a:pt x="407" y="943"/>
                  </a:moveTo>
                  <a:lnTo>
                    <a:pt x="1109" y="183"/>
                  </a:lnTo>
                  <a:lnTo>
                    <a:pt x="911" y="0"/>
                  </a:lnTo>
                  <a:lnTo>
                    <a:pt x="411" y="51"/>
                  </a:lnTo>
                  <a:lnTo>
                    <a:pt x="0" y="497"/>
                  </a:lnTo>
                  <a:lnTo>
                    <a:pt x="407" y="94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49" name="Freeform 85"/>
            <p:cNvSpPr>
              <a:spLocks/>
            </p:cNvSpPr>
            <p:nvPr/>
          </p:nvSpPr>
          <p:spPr bwMode="auto">
            <a:xfrm flipV="1">
              <a:off x="9688812" y="5973669"/>
              <a:ext cx="972700" cy="790254"/>
            </a:xfrm>
            <a:custGeom>
              <a:avLst/>
              <a:gdLst>
                <a:gd name="T0" fmla="*/ 511 w 949"/>
                <a:gd name="T1" fmla="*/ 771 h 771"/>
                <a:gd name="T2" fmla="*/ 942 w 949"/>
                <a:gd name="T3" fmla="*/ 296 h 771"/>
                <a:gd name="T4" fmla="*/ 949 w 949"/>
                <a:gd name="T5" fmla="*/ 168 h 771"/>
                <a:gd name="T6" fmla="*/ 768 w 949"/>
                <a:gd name="T7" fmla="*/ 0 h 771"/>
                <a:gd name="T8" fmla="*/ 217 w 949"/>
                <a:gd name="T9" fmla="*/ 60 h 771"/>
                <a:gd name="T10" fmla="*/ 0 w 949"/>
                <a:gd name="T11" fmla="*/ 300 h 771"/>
                <a:gd name="T12" fmla="*/ 511 w 949"/>
                <a:gd name="T13" fmla="*/ 771 h 7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49" h="771">
                  <a:moveTo>
                    <a:pt x="511" y="771"/>
                  </a:moveTo>
                  <a:lnTo>
                    <a:pt x="942" y="296"/>
                  </a:lnTo>
                  <a:lnTo>
                    <a:pt x="949" y="168"/>
                  </a:lnTo>
                  <a:lnTo>
                    <a:pt x="768" y="0"/>
                  </a:lnTo>
                  <a:lnTo>
                    <a:pt x="217" y="60"/>
                  </a:lnTo>
                  <a:lnTo>
                    <a:pt x="0" y="300"/>
                  </a:lnTo>
                  <a:lnTo>
                    <a:pt x="511" y="771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50" name="Freeform 86"/>
            <p:cNvSpPr>
              <a:spLocks/>
            </p:cNvSpPr>
            <p:nvPr/>
          </p:nvSpPr>
          <p:spPr bwMode="auto">
            <a:xfrm flipV="1">
              <a:off x="9688812" y="5973669"/>
              <a:ext cx="972700" cy="790254"/>
            </a:xfrm>
            <a:custGeom>
              <a:avLst/>
              <a:gdLst>
                <a:gd name="T0" fmla="*/ 511 w 949"/>
                <a:gd name="T1" fmla="*/ 771 h 771"/>
                <a:gd name="T2" fmla="*/ 942 w 949"/>
                <a:gd name="T3" fmla="*/ 296 h 771"/>
                <a:gd name="T4" fmla="*/ 949 w 949"/>
                <a:gd name="T5" fmla="*/ 168 h 771"/>
                <a:gd name="T6" fmla="*/ 768 w 949"/>
                <a:gd name="T7" fmla="*/ 0 h 771"/>
                <a:gd name="T8" fmla="*/ 217 w 949"/>
                <a:gd name="T9" fmla="*/ 60 h 771"/>
                <a:gd name="T10" fmla="*/ 0 w 949"/>
                <a:gd name="T11" fmla="*/ 300 h 771"/>
                <a:gd name="T12" fmla="*/ 511 w 949"/>
                <a:gd name="T13" fmla="*/ 771 h 7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49" h="771">
                  <a:moveTo>
                    <a:pt x="511" y="771"/>
                  </a:moveTo>
                  <a:lnTo>
                    <a:pt x="942" y="296"/>
                  </a:lnTo>
                  <a:lnTo>
                    <a:pt x="949" y="168"/>
                  </a:lnTo>
                  <a:lnTo>
                    <a:pt x="768" y="0"/>
                  </a:lnTo>
                  <a:lnTo>
                    <a:pt x="217" y="60"/>
                  </a:lnTo>
                  <a:lnTo>
                    <a:pt x="0" y="300"/>
                  </a:lnTo>
                  <a:lnTo>
                    <a:pt x="511" y="77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51" name="Freeform 87"/>
            <p:cNvSpPr>
              <a:spLocks/>
            </p:cNvSpPr>
            <p:nvPr/>
          </p:nvSpPr>
          <p:spPr bwMode="auto">
            <a:xfrm flipV="1">
              <a:off x="9871257" y="6168414"/>
              <a:ext cx="1412413" cy="1601008"/>
            </a:xfrm>
            <a:custGeom>
              <a:avLst/>
              <a:gdLst>
                <a:gd name="T0" fmla="*/ 966 w 1378"/>
                <a:gd name="T1" fmla="*/ 0 h 1562"/>
                <a:gd name="T2" fmla="*/ 0 w 1378"/>
                <a:gd name="T3" fmla="*/ 1070 h 1562"/>
                <a:gd name="T4" fmla="*/ 537 w 1378"/>
                <a:gd name="T5" fmla="*/ 1562 h 1562"/>
                <a:gd name="T6" fmla="*/ 1378 w 1378"/>
                <a:gd name="T7" fmla="*/ 630 h 1562"/>
                <a:gd name="T8" fmla="*/ 1378 w 1378"/>
                <a:gd name="T9" fmla="*/ 0 h 1562"/>
                <a:gd name="T10" fmla="*/ 966 w 1378"/>
                <a:gd name="T11" fmla="*/ 0 h 1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8" h="1562">
                  <a:moveTo>
                    <a:pt x="966" y="0"/>
                  </a:moveTo>
                  <a:lnTo>
                    <a:pt x="0" y="1070"/>
                  </a:lnTo>
                  <a:lnTo>
                    <a:pt x="537" y="1562"/>
                  </a:lnTo>
                  <a:lnTo>
                    <a:pt x="1378" y="630"/>
                  </a:lnTo>
                  <a:lnTo>
                    <a:pt x="1378" y="0"/>
                  </a:lnTo>
                  <a:lnTo>
                    <a:pt x="966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prst="angle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52" name="Freeform 88"/>
            <p:cNvSpPr>
              <a:spLocks/>
            </p:cNvSpPr>
            <p:nvPr/>
          </p:nvSpPr>
          <p:spPr bwMode="auto">
            <a:xfrm flipV="1">
              <a:off x="9871257" y="6168414"/>
              <a:ext cx="1412413" cy="1601008"/>
            </a:xfrm>
            <a:custGeom>
              <a:avLst/>
              <a:gdLst>
                <a:gd name="T0" fmla="*/ 966 w 1378"/>
                <a:gd name="T1" fmla="*/ 0 h 1562"/>
                <a:gd name="T2" fmla="*/ 0 w 1378"/>
                <a:gd name="T3" fmla="*/ 1070 h 1562"/>
                <a:gd name="T4" fmla="*/ 537 w 1378"/>
                <a:gd name="T5" fmla="*/ 1562 h 1562"/>
                <a:gd name="T6" fmla="*/ 1378 w 1378"/>
                <a:gd name="T7" fmla="*/ 630 h 1562"/>
                <a:gd name="T8" fmla="*/ 1378 w 1378"/>
                <a:gd name="T9" fmla="*/ 0 h 1562"/>
                <a:gd name="T10" fmla="*/ 966 w 1378"/>
                <a:gd name="T11" fmla="*/ 0 h 1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8" h="1562">
                  <a:moveTo>
                    <a:pt x="966" y="0"/>
                  </a:moveTo>
                  <a:lnTo>
                    <a:pt x="0" y="1070"/>
                  </a:lnTo>
                  <a:lnTo>
                    <a:pt x="537" y="1562"/>
                  </a:lnTo>
                  <a:lnTo>
                    <a:pt x="1378" y="630"/>
                  </a:lnTo>
                  <a:lnTo>
                    <a:pt x="1378" y="0"/>
                  </a:lnTo>
                  <a:lnTo>
                    <a:pt x="96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53" name="Freeform 90"/>
            <p:cNvSpPr>
              <a:spLocks/>
            </p:cNvSpPr>
            <p:nvPr/>
          </p:nvSpPr>
          <p:spPr bwMode="auto">
            <a:xfrm flipV="1">
              <a:off x="8736613" y="5683602"/>
              <a:ext cx="715431" cy="503262"/>
            </a:xfrm>
            <a:custGeom>
              <a:avLst/>
              <a:gdLst>
                <a:gd name="T0" fmla="*/ 57 w 698"/>
                <a:gd name="T1" fmla="*/ 483 h 491"/>
                <a:gd name="T2" fmla="*/ 57 w 698"/>
                <a:gd name="T3" fmla="*/ 483 h 491"/>
                <a:gd name="T4" fmla="*/ 45 w 698"/>
                <a:gd name="T5" fmla="*/ 478 h 491"/>
                <a:gd name="T6" fmla="*/ 36 w 698"/>
                <a:gd name="T7" fmla="*/ 472 h 491"/>
                <a:gd name="T8" fmla="*/ 26 w 698"/>
                <a:gd name="T9" fmla="*/ 464 h 491"/>
                <a:gd name="T10" fmla="*/ 19 w 698"/>
                <a:gd name="T11" fmla="*/ 456 h 491"/>
                <a:gd name="T12" fmla="*/ 13 w 698"/>
                <a:gd name="T13" fmla="*/ 448 h 491"/>
                <a:gd name="T14" fmla="*/ 7 w 698"/>
                <a:gd name="T15" fmla="*/ 437 h 491"/>
                <a:gd name="T16" fmla="*/ 3 w 698"/>
                <a:gd name="T17" fmla="*/ 428 h 491"/>
                <a:gd name="T18" fmla="*/ 2 w 698"/>
                <a:gd name="T19" fmla="*/ 417 h 491"/>
                <a:gd name="T20" fmla="*/ 0 w 698"/>
                <a:gd name="T21" fmla="*/ 405 h 491"/>
                <a:gd name="T22" fmla="*/ 0 w 698"/>
                <a:gd name="T23" fmla="*/ 394 h 491"/>
                <a:gd name="T24" fmla="*/ 3 w 698"/>
                <a:gd name="T25" fmla="*/ 383 h 491"/>
                <a:gd name="T26" fmla="*/ 6 w 698"/>
                <a:gd name="T27" fmla="*/ 372 h 491"/>
                <a:gd name="T28" fmla="*/ 11 w 698"/>
                <a:gd name="T29" fmla="*/ 363 h 491"/>
                <a:gd name="T30" fmla="*/ 17 w 698"/>
                <a:gd name="T31" fmla="*/ 354 h 491"/>
                <a:gd name="T32" fmla="*/ 25 w 698"/>
                <a:gd name="T33" fmla="*/ 344 h 491"/>
                <a:gd name="T34" fmla="*/ 34 w 698"/>
                <a:gd name="T35" fmla="*/ 336 h 491"/>
                <a:gd name="T36" fmla="*/ 359 w 698"/>
                <a:gd name="T37" fmla="*/ 97 h 491"/>
                <a:gd name="T38" fmla="*/ 359 w 698"/>
                <a:gd name="T39" fmla="*/ 97 h 491"/>
                <a:gd name="T40" fmla="*/ 372 w 698"/>
                <a:gd name="T41" fmla="*/ 89 h 491"/>
                <a:gd name="T42" fmla="*/ 388 w 698"/>
                <a:gd name="T43" fmla="*/ 81 h 491"/>
                <a:gd name="T44" fmla="*/ 427 w 698"/>
                <a:gd name="T45" fmla="*/ 61 h 491"/>
                <a:gd name="T46" fmla="*/ 475 w 698"/>
                <a:gd name="T47" fmla="*/ 42 h 491"/>
                <a:gd name="T48" fmla="*/ 502 w 698"/>
                <a:gd name="T49" fmla="*/ 32 h 491"/>
                <a:gd name="T50" fmla="*/ 528 w 698"/>
                <a:gd name="T51" fmla="*/ 23 h 491"/>
                <a:gd name="T52" fmla="*/ 555 w 698"/>
                <a:gd name="T53" fmla="*/ 15 h 491"/>
                <a:gd name="T54" fmla="*/ 581 w 698"/>
                <a:gd name="T55" fmla="*/ 9 h 491"/>
                <a:gd name="T56" fmla="*/ 605 w 698"/>
                <a:gd name="T57" fmla="*/ 4 h 491"/>
                <a:gd name="T58" fmla="*/ 628 w 698"/>
                <a:gd name="T59" fmla="*/ 1 h 491"/>
                <a:gd name="T60" fmla="*/ 648 w 698"/>
                <a:gd name="T61" fmla="*/ 0 h 491"/>
                <a:gd name="T62" fmla="*/ 666 w 698"/>
                <a:gd name="T63" fmla="*/ 3 h 491"/>
                <a:gd name="T64" fmla="*/ 674 w 698"/>
                <a:gd name="T65" fmla="*/ 4 h 491"/>
                <a:gd name="T66" fmla="*/ 681 w 698"/>
                <a:gd name="T67" fmla="*/ 7 h 491"/>
                <a:gd name="T68" fmla="*/ 686 w 698"/>
                <a:gd name="T69" fmla="*/ 9 h 491"/>
                <a:gd name="T70" fmla="*/ 690 w 698"/>
                <a:gd name="T71" fmla="*/ 15 h 491"/>
                <a:gd name="T72" fmla="*/ 690 w 698"/>
                <a:gd name="T73" fmla="*/ 15 h 491"/>
                <a:gd name="T74" fmla="*/ 694 w 698"/>
                <a:gd name="T75" fmla="*/ 19 h 491"/>
                <a:gd name="T76" fmla="*/ 697 w 698"/>
                <a:gd name="T77" fmla="*/ 24 h 491"/>
                <a:gd name="T78" fmla="*/ 698 w 698"/>
                <a:gd name="T79" fmla="*/ 31 h 491"/>
                <a:gd name="T80" fmla="*/ 698 w 698"/>
                <a:gd name="T81" fmla="*/ 36 h 491"/>
                <a:gd name="T82" fmla="*/ 698 w 698"/>
                <a:gd name="T83" fmla="*/ 51 h 491"/>
                <a:gd name="T84" fmla="*/ 694 w 698"/>
                <a:gd name="T85" fmla="*/ 66 h 491"/>
                <a:gd name="T86" fmla="*/ 687 w 698"/>
                <a:gd name="T87" fmla="*/ 82 h 491"/>
                <a:gd name="T88" fmla="*/ 678 w 698"/>
                <a:gd name="T89" fmla="*/ 100 h 491"/>
                <a:gd name="T90" fmla="*/ 667 w 698"/>
                <a:gd name="T91" fmla="*/ 117 h 491"/>
                <a:gd name="T92" fmla="*/ 655 w 698"/>
                <a:gd name="T93" fmla="*/ 135 h 491"/>
                <a:gd name="T94" fmla="*/ 641 w 698"/>
                <a:gd name="T95" fmla="*/ 152 h 491"/>
                <a:gd name="T96" fmla="*/ 627 w 698"/>
                <a:gd name="T97" fmla="*/ 170 h 491"/>
                <a:gd name="T98" fmla="*/ 598 w 698"/>
                <a:gd name="T99" fmla="*/ 202 h 491"/>
                <a:gd name="T100" fmla="*/ 570 w 698"/>
                <a:gd name="T101" fmla="*/ 228 h 491"/>
                <a:gd name="T102" fmla="*/ 558 w 698"/>
                <a:gd name="T103" fmla="*/ 239 h 491"/>
                <a:gd name="T104" fmla="*/ 547 w 698"/>
                <a:gd name="T105" fmla="*/ 247 h 491"/>
                <a:gd name="T106" fmla="*/ 249 w 698"/>
                <a:gd name="T107" fmla="*/ 440 h 491"/>
                <a:gd name="T108" fmla="*/ 249 w 698"/>
                <a:gd name="T109" fmla="*/ 440 h 491"/>
                <a:gd name="T110" fmla="*/ 218 w 698"/>
                <a:gd name="T111" fmla="*/ 459 h 491"/>
                <a:gd name="T112" fmla="*/ 189 w 698"/>
                <a:gd name="T113" fmla="*/ 472 h 491"/>
                <a:gd name="T114" fmla="*/ 164 w 698"/>
                <a:gd name="T115" fmla="*/ 482 h 491"/>
                <a:gd name="T116" fmla="*/ 139 w 698"/>
                <a:gd name="T117" fmla="*/ 487 h 491"/>
                <a:gd name="T118" fmla="*/ 116 w 698"/>
                <a:gd name="T119" fmla="*/ 491 h 491"/>
                <a:gd name="T120" fmla="*/ 95 w 698"/>
                <a:gd name="T121" fmla="*/ 491 h 491"/>
                <a:gd name="T122" fmla="*/ 75 w 698"/>
                <a:gd name="T123" fmla="*/ 489 h 491"/>
                <a:gd name="T124" fmla="*/ 57 w 698"/>
                <a:gd name="T125" fmla="*/ 483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98" h="491">
                  <a:moveTo>
                    <a:pt x="57" y="483"/>
                  </a:moveTo>
                  <a:lnTo>
                    <a:pt x="57" y="483"/>
                  </a:lnTo>
                  <a:lnTo>
                    <a:pt x="45" y="478"/>
                  </a:lnTo>
                  <a:lnTo>
                    <a:pt x="36" y="472"/>
                  </a:lnTo>
                  <a:lnTo>
                    <a:pt x="26" y="464"/>
                  </a:lnTo>
                  <a:lnTo>
                    <a:pt x="19" y="456"/>
                  </a:lnTo>
                  <a:lnTo>
                    <a:pt x="13" y="448"/>
                  </a:lnTo>
                  <a:lnTo>
                    <a:pt x="7" y="437"/>
                  </a:lnTo>
                  <a:lnTo>
                    <a:pt x="3" y="428"/>
                  </a:lnTo>
                  <a:lnTo>
                    <a:pt x="2" y="417"/>
                  </a:lnTo>
                  <a:lnTo>
                    <a:pt x="0" y="405"/>
                  </a:lnTo>
                  <a:lnTo>
                    <a:pt x="0" y="394"/>
                  </a:lnTo>
                  <a:lnTo>
                    <a:pt x="3" y="383"/>
                  </a:lnTo>
                  <a:lnTo>
                    <a:pt x="6" y="372"/>
                  </a:lnTo>
                  <a:lnTo>
                    <a:pt x="11" y="363"/>
                  </a:lnTo>
                  <a:lnTo>
                    <a:pt x="17" y="354"/>
                  </a:lnTo>
                  <a:lnTo>
                    <a:pt x="25" y="344"/>
                  </a:lnTo>
                  <a:lnTo>
                    <a:pt x="34" y="336"/>
                  </a:lnTo>
                  <a:lnTo>
                    <a:pt x="359" y="97"/>
                  </a:lnTo>
                  <a:lnTo>
                    <a:pt x="359" y="97"/>
                  </a:lnTo>
                  <a:lnTo>
                    <a:pt x="372" y="89"/>
                  </a:lnTo>
                  <a:lnTo>
                    <a:pt x="388" y="81"/>
                  </a:lnTo>
                  <a:lnTo>
                    <a:pt x="427" y="61"/>
                  </a:lnTo>
                  <a:lnTo>
                    <a:pt x="475" y="42"/>
                  </a:lnTo>
                  <a:lnTo>
                    <a:pt x="502" y="32"/>
                  </a:lnTo>
                  <a:lnTo>
                    <a:pt x="528" y="23"/>
                  </a:lnTo>
                  <a:lnTo>
                    <a:pt x="555" y="15"/>
                  </a:lnTo>
                  <a:lnTo>
                    <a:pt x="581" y="9"/>
                  </a:lnTo>
                  <a:lnTo>
                    <a:pt x="605" y="4"/>
                  </a:lnTo>
                  <a:lnTo>
                    <a:pt x="628" y="1"/>
                  </a:lnTo>
                  <a:lnTo>
                    <a:pt x="648" y="0"/>
                  </a:lnTo>
                  <a:lnTo>
                    <a:pt x="666" y="3"/>
                  </a:lnTo>
                  <a:lnTo>
                    <a:pt x="674" y="4"/>
                  </a:lnTo>
                  <a:lnTo>
                    <a:pt x="681" y="7"/>
                  </a:lnTo>
                  <a:lnTo>
                    <a:pt x="686" y="9"/>
                  </a:lnTo>
                  <a:lnTo>
                    <a:pt x="690" y="15"/>
                  </a:lnTo>
                  <a:lnTo>
                    <a:pt x="690" y="15"/>
                  </a:lnTo>
                  <a:lnTo>
                    <a:pt x="694" y="19"/>
                  </a:lnTo>
                  <a:lnTo>
                    <a:pt x="697" y="24"/>
                  </a:lnTo>
                  <a:lnTo>
                    <a:pt x="698" y="31"/>
                  </a:lnTo>
                  <a:lnTo>
                    <a:pt x="698" y="36"/>
                  </a:lnTo>
                  <a:lnTo>
                    <a:pt x="698" y="51"/>
                  </a:lnTo>
                  <a:lnTo>
                    <a:pt x="694" y="66"/>
                  </a:lnTo>
                  <a:lnTo>
                    <a:pt x="687" y="82"/>
                  </a:lnTo>
                  <a:lnTo>
                    <a:pt x="678" y="100"/>
                  </a:lnTo>
                  <a:lnTo>
                    <a:pt x="667" y="117"/>
                  </a:lnTo>
                  <a:lnTo>
                    <a:pt x="655" y="135"/>
                  </a:lnTo>
                  <a:lnTo>
                    <a:pt x="641" y="152"/>
                  </a:lnTo>
                  <a:lnTo>
                    <a:pt x="627" y="170"/>
                  </a:lnTo>
                  <a:lnTo>
                    <a:pt x="598" y="202"/>
                  </a:lnTo>
                  <a:lnTo>
                    <a:pt x="570" y="228"/>
                  </a:lnTo>
                  <a:lnTo>
                    <a:pt x="558" y="239"/>
                  </a:lnTo>
                  <a:lnTo>
                    <a:pt x="547" y="247"/>
                  </a:lnTo>
                  <a:lnTo>
                    <a:pt x="249" y="440"/>
                  </a:lnTo>
                  <a:lnTo>
                    <a:pt x="249" y="440"/>
                  </a:lnTo>
                  <a:lnTo>
                    <a:pt x="218" y="459"/>
                  </a:lnTo>
                  <a:lnTo>
                    <a:pt x="189" y="472"/>
                  </a:lnTo>
                  <a:lnTo>
                    <a:pt x="164" y="482"/>
                  </a:lnTo>
                  <a:lnTo>
                    <a:pt x="139" y="487"/>
                  </a:lnTo>
                  <a:lnTo>
                    <a:pt x="116" y="491"/>
                  </a:lnTo>
                  <a:lnTo>
                    <a:pt x="95" y="491"/>
                  </a:lnTo>
                  <a:lnTo>
                    <a:pt x="75" y="489"/>
                  </a:lnTo>
                  <a:lnTo>
                    <a:pt x="57" y="483"/>
                  </a:lnTo>
                  <a:close/>
                </a:path>
              </a:pathLst>
            </a:custGeom>
            <a:solidFill>
              <a:srgbClr val="E5C4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54" name="Freeform 91"/>
            <p:cNvSpPr>
              <a:spLocks/>
            </p:cNvSpPr>
            <p:nvPr/>
          </p:nvSpPr>
          <p:spPr bwMode="auto">
            <a:xfrm flipV="1">
              <a:off x="8736613" y="5683602"/>
              <a:ext cx="715431" cy="503262"/>
            </a:xfrm>
            <a:custGeom>
              <a:avLst/>
              <a:gdLst>
                <a:gd name="T0" fmla="*/ 57 w 698"/>
                <a:gd name="T1" fmla="*/ 483 h 491"/>
                <a:gd name="T2" fmla="*/ 57 w 698"/>
                <a:gd name="T3" fmla="*/ 483 h 491"/>
                <a:gd name="T4" fmla="*/ 45 w 698"/>
                <a:gd name="T5" fmla="*/ 478 h 491"/>
                <a:gd name="T6" fmla="*/ 36 w 698"/>
                <a:gd name="T7" fmla="*/ 472 h 491"/>
                <a:gd name="T8" fmla="*/ 26 w 698"/>
                <a:gd name="T9" fmla="*/ 464 h 491"/>
                <a:gd name="T10" fmla="*/ 19 w 698"/>
                <a:gd name="T11" fmla="*/ 456 h 491"/>
                <a:gd name="T12" fmla="*/ 13 w 698"/>
                <a:gd name="T13" fmla="*/ 448 h 491"/>
                <a:gd name="T14" fmla="*/ 7 w 698"/>
                <a:gd name="T15" fmla="*/ 437 h 491"/>
                <a:gd name="T16" fmla="*/ 3 w 698"/>
                <a:gd name="T17" fmla="*/ 428 h 491"/>
                <a:gd name="T18" fmla="*/ 2 w 698"/>
                <a:gd name="T19" fmla="*/ 417 h 491"/>
                <a:gd name="T20" fmla="*/ 0 w 698"/>
                <a:gd name="T21" fmla="*/ 405 h 491"/>
                <a:gd name="T22" fmla="*/ 0 w 698"/>
                <a:gd name="T23" fmla="*/ 394 h 491"/>
                <a:gd name="T24" fmla="*/ 3 w 698"/>
                <a:gd name="T25" fmla="*/ 383 h 491"/>
                <a:gd name="T26" fmla="*/ 6 w 698"/>
                <a:gd name="T27" fmla="*/ 372 h 491"/>
                <a:gd name="T28" fmla="*/ 11 w 698"/>
                <a:gd name="T29" fmla="*/ 363 h 491"/>
                <a:gd name="T30" fmla="*/ 17 w 698"/>
                <a:gd name="T31" fmla="*/ 354 h 491"/>
                <a:gd name="T32" fmla="*/ 25 w 698"/>
                <a:gd name="T33" fmla="*/ 344 h 491"/>
                <a:gd name="T34" fmla="*/ 34 w 698"/>
                <a:gd name="T35" fmla="*/ 336 h 491"/>
                <a:gd name="T36" fmla="*/ 359 w 698"/>
                <a:gd name="T37" fmla="*/ 97 h 491"/>
                <a:gd name="T38" fmla="*/ 359 w 698"/>
                <a:gd name="T39" fmla="*/ 97 h 491"/>
                <a:gd name="T40" fmla="*/ 372 w 698"/>
                <a:gd name="T41" fmla="*/ 89 h 491"/>
                <a:gd name="T42" fmla="*/ 388 w 698"/>
                <a:gd name="T43" fmla="*/ 81 h 491"/>
                <a:gd name="T44" fmla="*/ 427 w 698"/>
                <a:gd name="T45" fmla="*/ 61 h 491"/>
                <a:gd name="T46" fmla="*/ 475 w 698"/>
                <a:gd name="T47" fmla="*/ 42 h 491"/>
                <a:gd name="T48" fmla="*/ 502 w 698"/>
                <a:gd name="T49" fmla="*/ 32 h 491"/>
                <a:gd name="T50" fmla="*/ 528 w 698"/>
                <a:gd name="T51" fmla="*/ 23 h 491"/>
                <a:gd name="T52" fmla="*/ 555 w 698"/>
                <a:gd name="T53" fmla="*/ 15 h 491"/>
                <a:gd name="T54" fmla="*/ 581 w 698"/>
                <a:gd name="T55" fmla="*/ 9 h 491"/>
                <a:gd name="T56" fmla="*/ 605 w 698"/>
                <a:gd name="T57" fmla="*/ 4 h 491"/>
                <a:gd name="T58" fmla="*/ 628 w 698"/>
                <a:gd name="T59" fmla="*/ 1 h 491"/>
                <a:gd name="T60" fmla="*/ 648 w 698"/>
                <a:gd name="T61" fmla="*/ 0 h 491"/>
                <a:gd name="T62" fmla="*/ 666 w 698"/>
                <a:gd name="T63" fmla="*/ 3 h 491"/>
                <a:gd name="T64" fmla="*/ 674 w 698"/>
                <a:gd name="T65" fmla="*/ 4 h 491"/>
                <a:gd name="T66" fmla="*/ 681 w 698"/>
                <a:gd name="T67" fmla="*/ 7 h 491"/>
                <a:gd name="T68" fmla="*/ 686 w 698"/>
                <a:gd name="T69" fmla="*/ 9 h 491"/>
                <a:gd name="T70" fmla="*/ 690 w 698"/>
                <a:gd name="T71" fmla="*/ 15 h 491"/>
                <a:gd name="T72" fmla="*/ 690 w 698"/>
                <a:gd name="T73" fmla="*/ 15 h 491"/>
                <a:gd name="T74" fmla="*/ 694 w 698"/>
                <a:gd name="T75" fmla="*/ 19 h 491"/>
                <a:gd name="T76" fmla="*/ 697 w 698"/>
                <a:gd name="T77" fmla="*/ 24 h 491"/>
                <a:gd name="T78" fmla="*/ 698 w 698"/>
                <a:gd name="T79" fmla="*/ 31 h 491"/>
                <a:gd name="T80" fmla="*/ 698 w 698"/>
                <a:gd name="T81" fmla="*/ 36 h 491"/>
                <a:gd name="T82" fmla="*/ 698 w 698"/>
                <a:gd name="T83" fmla="*/ 51 h 491"/>
                <a:gd name="T84" fmla="*/ 694 w 698"/>
                <a:gd name="T85" fmla="*/ 66 h 491"/>
                <a:gd name="T86" fmla="*/ 687 w 698"/>
                <a:gd name="T87" fmla="*/ 82 h 491"/>
                <a:gd name="T88" fmla="*/ 678 w 698"/>
                <a:gd name="T89" fmla="*/ 100 h 491"/>
                <a:gd name="T90" fmla="*/ 667 w 698"/>
                <a:gd name="T91" fmla="*/ 117 h 491"/>
                <a:gd name="T92" fmla="*/ 655 w 698"/>
                <a:gd name="T93" fmla="*/ 135 h 491"/>
                <a:gd name="T94" fmla="*/ 641 w 698"/>
                <a:gd name="T95" fmla="*/ 152 h 491"/>
                <a:gd name="T96" fmla="*/ 627 w 698"/>
                <a:gd name="T97" fmla="*/ 170 h 491"/>
                <a:gd name="T98" fmla="*/ 598 w 698"/>
                <a:gd name="T99" fmla="*/ 202 h 491"/>
                <a:gd name="T100" fmla="*/ 570 w 698"/>
                <a:gd name="T101" fmla="*/ 228 h 491"/>
                <a:gd name="T102" fmla="*/ 558 w 698"/>
                <a:gd name="T103" fmla="*/ 239 h 491"/>
                <a:gd name="T104" fmla="*/ 547 w 698"/>
                <a:gd name="T105" fmla="*/ 247 h 491"/>
                <a:gd name="T106" fmla="*/ 249 w 698"/>
                <a:gd name="T107" fmla="*/ 440 h 491"/>
                <a:gd name="T108" fmla="*/ 249 w 698"/>
                <a:gd name="T109" fmla="*/ 440 h 491"/>
                <a:gd name="T110" fmla="*/ 218 w 698"/>
                <a:gd name="T111" fmla="*/ 459 h 491"/>
                <a:gd name="T112" fmla="*/ 189 w 698"/>
                <a:gd name="T113" fmla="*/ 472 h 491"/>
                <a:gd name="T114" fmla="*/ 164 w 698"/>
                <a:gd name="T115" fmla="*/ 482 h 491"/>
                <a:gd name="T116" fmla="*/ 139 w 698"/>
                <a:gd name="T117" fmla="*/ 487 h 491"/>
                <a:gd name="T118" fmla="*/ 116 w 698"/>
                <a:gd name="T119" fmla="*/ 491 h 491"/>
                <a:gd name="T120" fmla="*/ 95 w 698"/>
                <a:gd name="T121" fmla="*/ 491 h 491"/>
                <a:gd name="T122" fmla="*/ 75 w 698"/>
                <a:gd name="T123" fmla="*/ 489 h 491"/>
                <a:gd name="T124" fmla="*/ 57 w 698"/>
                <a:gd name="T125" fmla="*/ 483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98" h="491">
                  <a:moveTo>
                    <a:pt x="57" y="483"/>
                  </a:moveTo>
                  <a:lnTo>
                    <a:pt x="57" y="483"/>
                  </a:lnTo>
                  <a:lnTo>
                    <a:pt x="45" y="478"/>
                  </a:lnTo>
                  <a:lnTo>
                    <a:pt x="36" y="472"/>
                  </a:lnTo>
                  <a:lnTo>
                    <a:pt x="26" y="464"/>
                  </a:lnTo>
                  <a:lnTo>
                    <a:pt x="19" y="456"/>
                  </a:lnTo>
                  <a:lnTo>
                    <a:pt x="13" y="448"/>
                  </a:lnTo>
                  <a:lnTo>
                    <a:pt x="7" y="437"/>
                  </a:lnTo>
                  <a:lnTo>
                    <a:pt x="3" y="428"/>
                  </a:lnTo>
                  <a:lnTo>
                    <a:pt x="2" y="417"/>
                  </a:lnTo>
                  <a:lnTo>
                    <a:pt x="0" y="405"/>
                  </a:lnTo>
                  <a:lnTo>
                    <a:pt x="0" y="394"/>
                  </a:lnTo>
                  <a:lnTo>
                    <a:pt x="3" y="383"/>
                  </a:lnTo>
                  <a:lnTo>
                    <a:pt x="6" y="372"/>
                  </a:lnTo>
                  <a:lnTo>
                    <a:pt x="11" y="363"/>
                  </a:lnTo>
                  <a:lnTo>
                    <a:pt x="17" y="354"/>
                  </a:lnTo>
                  <a:lnTo>
                    <a:pt x="25" y="344"/>
                  </a:lnTo>
                  <a:lnTo>
                    <a:pt x="34" y="336"/>
                  </a:lnTo>
                  <a:lnTo>
                    <a:pt x="359" y="97"/>
                  </a:lnTo>
                  <a:lnTo>
                    <a:pt x="359" y="97"/>
                  </a:lnTo>
                  <a:lnTo>
                    <a:pt x="372" y="89"/>
                  </a:lnTo>
                  <a:lnTo>
                    <a:pt x="388" y="81"/>
                  </a:lnTo>
                  <a:lnTo>
                    <a:pt x="427" y="61"/>
                  </a:lnTo>
                  <a:lnTo>
                    <a:pt x="475" y="42"/>
                  </a:lnTo>
                  <a:lnTo>
                    <a:pt x="502" y="32"/>
                  </a:lnTo>
                  <a:lnTo>
                    <a:pt x="528" y="23"/>
                  </a:lnTo>
                  <a:lnTo>
                    <a:pt x="555" y="15"/>
                  </a:lnTo>
                  <a:lnTo>
                    <a:pt x="581" y="9"/>
                  </a:lnTo>
                  <a:lnTo>
                    <a:pt x="605" y="4"/>
                  </a:lnTo>
                  <a:lnTo>
                    <a:pt x="628" y="1"/>
                  </a:lnTo>
                  <a:lnTo>
                    <a:pt x="648" y="0"/>
                  </a:lnTo>
                  <a:lnTo>
                    <a:pt x="666" y="3"/>
                  </a:lnTo>
                  <a:lnTo>
                    <a:pt x="674" y="4"/>
                  </a:lnTo>
                  <a:lnTo>
                    <a:pt x="681" y="7"/>
                  </a:lnTo>
                  <a:lnTo>
                    <a:pt x="686" y="9"/>
                  </a:lnTo>
                  <a:lnTo>
                    <a:pt x="690" y="15"/>
                  </a:lnTo>
                  <a:lnTo>
                    <a:pt x="690" y="15"/>
                  </a:lnTo>
                  <a:lnTo>
                    <a:pt x="694" y="19"/>
                  </a:lnTo>
                  <a:lnTo>
                    <a:pt x="697" y="24"/>
                  </a:lnTo>
                  <a:lnTo>
                    <a:pt x="698" y="31"/>
                  </a:lnTo>
                  <a:lnTo>
                    <a:pt x="698" y="36"/>
                  </a:lnTo>
                  <a:lnTo>
                    <a:pt x="698" y="51"/>
                  </a:lnTo>
                  <a:lnTo>
                    <a:pt x="694" y="66"/>
                  </a:lnTo>
                  <a:lnTo>
                    <a:pt x="687" y="82"/>
                  </a:lnTo>
                  <a:lnTo>
                    <a:pt x="678" y="100"/>
                  </a:lnTo>
                  <a:lnTo>
                    <a:pt x="667" y="117"/>
                  </a:lnTo>
                  <a:lnTo>
                    <a:pt x="655" y="135"/>
                  </a:lnTo>
                  <a:lnTo>
                    <a:pt x="641" y="152"/>
                  </a:lnTo>
                  <a:lnTo>
                    <a:pt x="627" y="170"/>
                  </a:lnTo>
                  <a:lnTo>
                    <a:pt x="598" y="202"/>
                  </a:lnTo>
                  <a:lnTo>
                    <a:pt x="570" y="228"/>
                  </a:lnTo>
                  <a:lnTo>
                    <a:pt x="558" y="239"/>
                  </a:lnTo>
                  <a:lnTo>
                    <a:pt x="547" y="247"/>
                  </a:lnTo>
                  <a:lnTo>
                    <a:pt x="249" y="440"/>
                  </a:lnTo>
                  <a:lnTo>
                    <a:pt x="249" y="440"/>
                  </a:lnTo>
                  <a:lnTo>
                    <a:pt x="218" y="459"/>
                  </a:lnTo>
                  <a:lnTo>
                    <a:pt x="189" y="472"/>
                  </a:lnTo>
                  <a:lnTo>
                    <a:pt x="164" y="482"/>
                  </a:lnTo>
                  <a:lnTo>
                    <a:pt x="139" y="487"/>
                  </a:lnTo>
                  <a:lnTo>
                    <a:pt x="116" y="491"/>
                  </a:lnTo>
                  <a:lnTo>
                    <a:pt x="95" y="491"/>
                  </a:lnTo>
                  <a:lnTo>
                    <a:pt x="75" y="489"/>
                  </a:lnTo>
                  <a:lnTo>
                    <a:pt x="57" y="48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55" name="Freeform 92"/>
            <p:cNvSpPr>
              <a:spLocks/>
            </p:cNvSpPr>
            <p:nvPr/>
          </p:nvSpPr>
          <p:spPr bwMode="auto">
            <a:xfrm flipV="1">
              <a:off x="8764287" y="5694876"/>
              <a:ext cx="727731" cy="503262"/>
            </a:xfrm>
            <a:custGeom>
              <a:avLst/>
              <a:gdLst>
                <a:gd name="T0" fmla="*/ 31 w 710"/>
                <a:gd name="T1" fmla="*/ 464 h 491"/>
                <a:gd name="T2" fmla="*/ 18 w 710"/>
                <a:gd name="T3" fmla="*/ 452 h 491"/>
                <a:gd name="T4" fmla="*/ 9 w 710"/>
                <a:gd name="T5" fmla="*/ 439 h 491"/>
                <a:gd name="T6" fmla="*/ 2 w 710"/>
                <a:gd name="T7" fmla="*/ 424 h 491"/>
                <a:gd name="T8" fmla="*/ 0 w 710"/>
                <a:gd name="T9" fmla="*/ 408 h 491"/>
                <a:gd name="T10" fmla="*/ 2 w 710"/>
                <a:gd name="T11" fmla="*/ 392 h 491"/>
                <a:gd name="T12" fmla="*/ 7 w 710"/>
                <a:gd name="T13" fmla="*/ 375 h 491"/>
                <a:gd name="T14" fmla="*/ 15 w 710"/>
                <a:gd name="T15" fmla="*/ 362 h 491"/>
                <a:gd name="T16" fmla="*/ 29 w 710"/>
                <a:gd name="T17" fmla="*/ 350 h 491"/>
                <a:gd name="T18" fmla="*/ 372 w 710"/>
                <a:gd name="T19" fmla="*/ 97 h 491"/>
                <a:gd name="T20" fmla="*/ 399 w 710"/>
                <a:gd name="T21" fmla="*/ 81 h 491"/>
                <a:gd name="T22" fmla="*/ 488 w 710"/>
                <a:gd name="T23" fmla="*/ 42 h 491"/>
                <a:gd name="T24" fmla="*/ 540 w 710"/>
                <a:gd name="T25" fmla="*/ 23 h 491"/>
                <a:gd name="T26" fmla="*/ 593 w 710"/>
                <a:gd name="T27" fmla="*/ 10 h 491"/>
                <a:gd name="T28" fmla="*/ 640 w 710"/>
                <a:gd name="T29" fmla="*/ 2 h 491"/>
                <a:gd name="T30" fmla="*/ 678 w 710"/>
                <a:gd name="T31" fmla="*/ 3 h 491"/>
                <a:gd name="T32" fmla="*/ 691 w 710"/>
                <a:gd name="T33" fmla="*/ 7 h 491"/>
                <a:gd name="T34" fmla="*/ 702 w 710"/>
                <a:gd name="T35" fmla="*/ 15 h 491"/>
                <a:gd name="T36" fmla="*/ 706 w 710"/>
                <a:gd name="T37" fmla="*/ 19 h 491"/>
                <a:gd name="T38" fmla="*/ 710 w 710"/>
                <a:gd name="T39" fmla="*/ 31 h 491"/>
                <a:gd name="T40" fmla="*/ 709 w 710"/>
                <a:gd name="T41" fmla="*/ 51 h 491"/>
                <a:gd name="T42" fmla="*/ 698 w 710"/>
                <a:gd name="T43" fmla="*/ 82 h 491"/>
                <a:gd name="T44" fmla="*/ 679 w 710"/>
                <a:gd name="T45" fmla="*/ 118 h 491"/>
                <a:gd name="T46" fmla="*/ 654 w 710"/>
                <a:gd name="T47" fmla="*/ 153 h 491"/>
                <a:gd name="T48" fmla="*/ 610 w 710"/>
                <a:gd name="T49" fmla="*/ 203 h 491"/>
                <a:gd name="T50" fmla="*/ 570 w 710"/>
                <a:gd name="T51" fmla="*/ 239 h 491"/>
                <a:gd name="T52" fmla="*/ 260 w 710"/>
                <a:gd name="T53" fmla="*/ 440 h 491"/>
                <a:gd name="T54" fmla="*/ 241 w 710"/>
                <a:gd name="T55" fmla="*/ 452 h 491"/>
                <a:gd name="T56" fmla="*/ 203 w 710"/>
                <a:gd name="T57" fmla="*/ 471 h 491"/>
                <a:gd name="T58" fmla="*/ 169 w 710"/>
                <a:gd name="T59" fmla="*/ 483 h 491"/>
                <a:gd name="T60" fmla="*/ 138 w 710"/>
                <a:gd name="T61" fmla="*/ 490 h 491"/>
                <a:gd name="T62" fmla="*/ 110 w 710"/>
                <a:gd name="T63" fmla="*/ 491 h 491"/>
                <a:gd name="T64" fmla="*/ 84 w 710"/>
                <a:gd name="T65" fmla="*/ 487 h 491"/>
                <a:gd name="T66" fmla="*/ 61 w 710"/>
                <a:gd name="T67" fmla="*/ 481 h 491"/>
                <a:gd name="T68" fmla="*/ 41 w 710"/>
                <a:gd name="T69" fmla="*/ 470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710" h="491">
                  <a:moveTo>
                    <a:pt x="31" y="464"/>
                  </a:moveTo>
                  <a:lnTo>
                    <a:pt x="31" y="464"/>
                  </a:lnTo>
                  <a:lnTo>
                    <a:pt x="23" y="459"/>
                  </a:lnTo>
                  <a:lnTo>
                    <a:pt x="18" y="452"/>
                  </a:lnTo>
                  <a:lnTo>
                    <a:pt x="13" y="446"/>
                  </a:lnTo>
                  <a:lnTo>
                    <a:pt x="9" y="439"/>
                  </a:lnTo>
                  <a:lnTo>
                    <a:pt x="4" y="432"/>
                  </a:lnTo>
                  <a:lnTo>
                    <a:pt x="2" y="424"/>
                  </a:lnTo>
                  <a:lnTo>
                    <a:pt x="0" y="416"/>
                  </a:lnTo>
                  <a:lnTo>
                    <a:pt x="0" y="408"/>
                  </a:lnTo>
                  <a:lnTo>
                    <a:pt x="0" y="400"/>
                  </a:lnTo>
                  <a:lnTo>
                    <a:pt x="2" y="392"/>
                  </a:lnTo>
                  <a:lnTo>
                    <a:pt x="3" y="383"/>
                  </a:lnTo>
                  <a:lnTo>
                    <a:pt x="7" y="375"/>
                  </a:lnTo>
                  <a:lnTo>
                    <a:pt x="11" y="369"/>
                  </a:lnTo>
                  <a:lnTo>
                    <a:pt x="15" y="362"/>
                  </a:lnTo>
                  <a:lnTo>
                    <a:pt x="22" y="355"/>
                  </a:lnTo>
                  <a:lnTo>
                    <a:pt x="29" y="350"/>
                  </a:lnTo>
                  <a:lnTo>
                    <a:pt x="372" y="97"/>
                  </a:lnTo>
                  <a:lnTo>
                    <a:pt x="372" y="97"/>
                  </a:lnTo>
                  <a:lnTo>
                    <a:pt x="384" y="89"/>
                  </a:lnTo>
                  <a:lnTo>
                    <a:pt x="399" y="81"/>
                  </a:lnTo>
                  <a:lnTo>
                    <a:pt x="439" y="61"/>
                  </a:lnTo>
                  <a:lnTo>
                    <a:pt x="488" y="42"/>
                  </a:lnTo>
                  <a:lnTo>
                    <a:pt x="513" y="33"/>
                  </a:lnTo>
                  <a:lnTo>
                    <a:pt x="540" y="23"/>
                  </a:lnTo>
                  <a:lnTo>
                    <a:pt x="567" y="15"/>
                  </a:lnTo>
                  <a:lnTo>
                    <a:pt x="593" y="10"/>
                  </a:lnTo>
                  <a:lnTo>
                    <a:pt x="617" y="4"/>
                  </a:lnTo>
                  <a:lnTo>
                    <a:pt x="640" y="2"/>
                  </a:lnTo>
                  <a:lnTo>
                    <a:pt x="660" y="0"/>
                  </a:lnTo>
                  <a:lnTo>
                    <a:pt x="678" y="3"/>
                  </a:lnTo>
                  <a:lnTo>
                    <a:pt x="686" y="4"/>
                  </a:lnTo>
                  <a:lnTo>
                    <a:pt x="691" y="7"/>
                  </a:lnTo>
                  <a:lnTo>
                    <a:pt x="698" y="11"/>
                  </a:lnTo>
                  <a:lnTo>
                    <a:pt x="702" y="15"/>
                  </a:lnTo>
                  <a:lnTo>
                    <a:pt x="702" y="15"/>
                  </a:lnTo>
                  <a:lnTo>
                    <a:pt x="706" y="19"/>
                  </a:lnTo>
                  <a:lnTo>
                    <a:pt x="708" y="24"/>
                  </a:lnTo>
                  <a:lnTo>
                    <a:pt x="710" y="31"/>
                  </a:lnTo>
                  <a:lnTo>
                    <a:pt x="710" y="37"/>
                  </a:lnTo>
                  <a:lnTo>
                    <a:pt x="709" y="51"/>
                  </a:lnTo>
                  <a:lnTo>
                    <a:pt x="705" y="66"/>
                  </a:lnTo>
                  <a:lnTo>
                    <a:pt x="698" y="82"/>
                  </a:lnTo>
                  <a:lnTo>
                    <a:pt x="690" y="100"/>
                  </a:lnTo>
                  <a:lnTo>
                    <a:pt x="679" y="118"/>
                  </a:lnTo>
                  <a:lnTo>
                    <a:pt x="667" y="135"/>
                  </a:lnTo>
                  <a:lnTo>
                    <a:pt x="654" y="153"/>
                  </a:lnTo>
                  <a:lnTo>
                    <a:pt x="639" y="170"/>
                  </a:lnTo>
                  <a:lnTo>
                    <a:pt x="610" y="203"/>
                  </a:lnTo>
                  <a:lnTo>
                    <a:pt x="582" y="228"/>
                  </a:lnTo>
                  <a:lnTo>
                    <a:pt x="570" y="239"/>
                  </a:lnTo>
                  <a:lnTo>
                    <a:pt x="559" y="247"/>
                  </a:lnTo>
                  <a:lnTo>
                    <a:pt x="260" y="440"/>
                  </a:lnTo>
                  <a:lnTo>
                    <a:pt x="260" y="440"/>
                  </a:lnTo>
                  <a:lnTo>
                    <a:pt x="241" y="452"/>
                  </a:lnTo>
                  <a:lnTo>
                    <a:pt x="222" y="463"/>
                  </a:lnTo>
                  <a:lnTo>
                    <a:pt x="203" y="471"/>
                  </a:lnTo>
                  <a:lnTo>
                    <a:pt x="185" y="478"/>
                  </a:lnTo>
                  <a:lnTo>
                    <a:pt x="169" y="483"/>
                  </a:lnTo>
                  <a:lnTo>
                    <a:pt x="153" y="487"/>
                  </a:lnTo>
                  <a:lnTo>
                    <a:pt x="138" y="490"/>
                  </a:lnTo>
                  <a:lnTo>
                    <a:pt x="123" y="491"/>
                  </a:lnTo>
                  <a:lnTo>
                    <a:pt x="110" y="491"/>
                  </a:lnTo>
                  <a:lnTo>
                    <a:pt x="96" y="490"/>
                  </a:lnTo>
                  <a:lnTo>
                    <a:pt x="84" y="487"/>
                  </a:lnTo>
                  <a:lnTo>
                    <a:pt x="72" y="485"/>
                  </a:lnTo>
                  <a:lnTo>
                    <a:pt x="61" y="481"/>
                  </a:lnTo>
                  <a:lnTo>
                    <a:pt x="50" y="475"/>
                  </a:lnTo>
                  <a:lnTo>
                    <a:pt x="41" y="470"/>
                  </a:lnTo>
                  <a:lnTo>
                    <a:pt x="31" y="464"/>
                  </a:lnTo>
                  <a:close/>
                </a:path>
              </a:pathLst>
            </a:custGeom>
            <a:solidFill>
              <a:srgbClr val="FED6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56" name="Freeform 93"/>
            <p:cNvSpPr>
              <a:spLocks/>
            </p:cNvSpPr>
            <p:nvPr/>
          </p:nvSpPr>
          <p:spPr bwMode="auto">
            <a:xfrm flipV="1">
              <a:off x="8764287" y="5694876"/>
              <a:ext cx="727731" cy="503262"/>
            </a:xfrm>
            <a:custGeom>
              <a:avLst/>
              <a:gdLst>
                <a:gd name="T0" fmla="*/ 31 w 710"/>
                <a:gd name="T1" fmla="*/ 464 h 491"/>
                <a:gd name="T2" fmla="*/ 18 w 710"/>
                <a:gd name="T3" fmla="*/ 452 h 491"/>
                <a:gd name="T4" fmla="*/ 9 w 710"/>
                <a:gd name="T5" fmla="*/ 439 h 491"/>
                <a:gd name="T6" fmla="*/ 2 w 710"/>
                <a:gd name="T7" fmla="*/ 424 h 491"/>
                <a:gd name="T8" fmla="*/ 0 w 710"/>
                <a:gd name="T9" fmla="*/ 408 h 491"/>
                <a:gd name="T10" fmla="*/ 2 w 710"/>
                <a:gd name="T11" fmla="*/ 392 h 491"/>
                <a:gd name="T12" fmla="*/ 7 w 710"/>
                <a:gd name="T13" fmla="*/ 375 h 491"/>
                <a:gd name="T14" fmla="*/ 15 w 710"/>
                <a:gd name="T15" fmla="*/ 362 h 491"/>
                <a:gd name="T16" fmla="*/ 29 w 710"/>
                <a:gd name="T17" fmla="*/ 350 h 491"/>
                <a:gd name="T18" fmla="*/ 372 w 710"/>
                <a:gd name="T19" fmla="*/ 97 h 491"/>
                <a:gd name="T20" fmla="*/ 399 w 710"/>
                <a:gd name="T21" fmla="*/ 81 h 491"/>
                <a:gd name="T22" fmla="*/ 488 w 710"/>
                <a:gd name="T23" fmla="*/ 42 h 491"/>
                <a:gd name="T24" fmla="*/ 540 w 710"/>
                <a:gd name="T25" fmla="*/ 23 h 491"/>
                <a:gd name="T26" fmla="*/ 593 w 710"/>
                <a:gd name="T27" fmla="*/ 10 h 491"/>
                <a:gd name="T28" fmla="*/ 640 w 710"/>
                <a:gd name="T29" fmla="*/ 2 h 491"/>
                <a:gd name="T30" fmla="*/ 678 w 710"/>
                <a:gd name="T31" fmla="*/ 3 h 491"/>
                <a:gd name="T32" fmla="*/ 691 w 710"/>
                <a:gd name="T33" fmla="*/ 7 h 491"/>
                <a:gd name="T34" fmla="*/ 702 w 710"/>
                <a:gd name="T35" fmla="*/ 15 h 491"/>
                <a:gd name="T36" fmla="*/ 706 w 710"/>
                <a:gd name="T37" fmla="*/ 19 h 491"/>
                <a:gd name="T38" fmla="*/ 710 w 710"/>
                <a:gd name="T39" fmla="*/ 31 h 491"/>
                <a:gd name="T40" fmla="*/ 709 w 710"/>
                <a:gd name="T41" fmla="*/ 51 h 491"/>
                <a:gd name="T42" fmla="*/ 698 w 710"/>
                <a:gd name="T43" fmla="*/ 82 h 491"/>
                <a:gd name="T44" fmla="*/ 679 w 710"/>
                <a:gd name="T45" fmla="*/ 118 h 491"/>
                <a:gd name="T46" fmla="*/ 654 w 710"/>
                <a:gd name="T47" fmla="*/ 153 h 491"/>
                <a:gd name="T48" fmla="*/ 610 w 710"/>
                <a:gd name="T49" fmla="*/ 203 h 491"/>
                <a:gd name="T50" fmla="*/ 570 w 710"/>
                <a:gd name="T51" fmla="*/ 239 h 491"/>
                <a:gd name="T52" fmla="*/ 260 w 710"/>
                <a:gd name="T53" fmla="*/ 440 h 491"/>
                <a:gd name="T54" fmla="*/ 241 w 710"/>
                <a:gd name="T55" fmla="*/ 452 h 491"/>
                <a:gd name="T56" fmla="*/ 203 w 710"/>
                <a:gd name="T57" fmla="*/ 471 h 491"/>
                <a:gd name="T58" fmla="*/ 169 w 710"/>
                <a:gd name="T59" fmla="*/ 483 h 491"/>
                <a:gd name="T60" fmla="*/ 138 w 710"/>
                <a:gd name="T61" fmla="*/ 490 h 491"/>
                <a:gd name="T62" fmla="*/ 110 w 710"/>
                <a:gd name="T63" fmla="*/ 491 h 491"/>
                <a:gd name="T64" fmla="*/ 84 w 710"/>
                <a:gd name="T65" fmla="*/ 487 h 491"/>
                <a:gd name="T66" fmla="*/ 61 w 710"/>
                <a:gd name="T67" fmla="*/ 481 h 491"/>
                <a:gd name="T68" fmla="*/ 41 w 710"/>
                <a:gd name="T69" fmla="*/ 470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710" h="491">
                  <a:moveTo>
                    <a:pt x="31" y="464"/>
                  </a:moveTo>
                  <a:lnTo>
                    <a:pt x="31" y="464"/>
                  </a:lnTo>
                  <a:lnTo>
                    <a:pt x="23" y="459"/>
                  </a:lnTo>
                  <a:lnTo>
                    <a:pt x="18" y="452"/>
                  </a:lnTo>
                  <a:lnTo>
                    <a:pt x="13" y="446"/>
                  </a:lnTo>
                  <a:lnTo>
                    <a:pt x="9" y="439"/>
                  </a:lnTo>
                  <a:lnTo>
                    <a:pt x="4" y="432"/>
                  </a:lnTo>
                  <a:lnTo>
                    <a:pt x="2" y="424"/>
                  </a:lnTo>
                  <a:lnTo>
                    <a:pt x="0" y="416"/>
                  </a:lnTo>
                  <a:lnTo>
                    <a:pt x="0" y="408"/>
                  </a:lnTo>
                  <a:lnTo>
                    <a:pt x="0" y="400"/>
                  </a:lnTo>
                  <a:lnTo>
                    <a:pt x="2" y="392"/>
                  </a:lnTo>
                  <a:lnTo>
                    <a:pt x="3" y="383"/>
                  </a:lnTo>
                  <a:lnTo>
                    <a:pt x="7" y="375"/>
                  </a:lnTo>
                  <a:lnTo>
                    <a:pt x="11" y="369"/>
                  </a:lnTo>
                  <a:lnTo>
                    <a:pt x="15" y="362"/>
                  </a:lnTo>
                  <a:lnTo>
                    <a:pt x="22" y="355"/>
                  </a:lnTo>
                  <a:lnTo>
                    <a:pt x="29" y="350"/>
                  </a:lnTo>
                  <a:lnTo>
                    <a:pt x="372" y="97"/>
                  </a:lnTo>
                  <a:lnTo>
                    <a:pt x="372" y="97"/>
                  </a:lnTo>
                  <a:lnTo>
                    <a:pt x="384" y="89"/>
                  </a:lnTo>
                  <a:lnTo>
                    <a:pt x="399" y="81"/>
                  </a:lnTo>
                  <a:lnTo>
                    <a:pt x="439" y="61"/>
                  </a:lnTo>
                  <a:lnTo>
                    <a:pt x="488" y="42"/>
                  </a:lnTo>
                  <a:lnTo>
                    <a:pt x="513" y="33"/>
                  </a:lnTo>
                  <a:lnTo>
                    <a:pt x="540" y="23"/>
                  </a:lnTo>
                  <a:lnTo>
                    <a:pt x="567" y="15"/>
                  </a:lnTo>
                  <a:lnTo>
                    <a:pt x="593" y="10"/>
                  </a:lnTo>
                  <a:lnTo>
                    <a:pt x="617" y="4"/>
                  </a:lnTo>
                  <a:lnTo>
                    <a:pt x="640" y="2"/>
                  </a:lnTo>
                  <a:lnTo>
                    <a:pt x="660" y="0"/>
                  </a:lnTo>
                  <a:lnTo>
                    <a:pt x="678" y="3"/>
                  </a:lnTo>
                  <a:lnTo>
                    <a:pt x="686" y="4"/>
                  </a:lnTo>
                  <a:lnTo>
                    <a:pt x="691" y="7"/>
                  </a:lnTo>
                  <a:lnTo>
                    <a:pt x="698" y="11"/>
                  </a:lnTo>
                  <a:lnTo>
                    <a:pt x="702" y="15"/>
                  </a:lnTo>
                  <a:lnTo>
                    <a:pt x="702" y="15"/>
                  </a:lnTo>
                  <a:lnTo>
                    <a:pt x="706" y="19"/>
                  </a:lnTo>
                  <a:lnTo>
                    <a:pt x="708" y="24"/>
                  </a:lnTo>
                  <a:lnTo>
                    <a:pt x="710" y="31"/>
                  </a:lnTo>
                  <a:lnTo>
                    <a:pt x="710" y="37"/>
                  </a:lnTo>
                  <a:lnTo>
                    <a:pt x="709" y="51"/>
                  </a:lnTo>
                  <a:lnTo>
                    <a:pt x="705" y="66"/>
                  </a:lnTo>
                  <a:lnTo>
                    <a:pt x="698" y="82"/>
                  </a:lnTo>
                  <a:lnTo>
                    <a:pt x="690" y="100"/>
                  </a:lnTo>
                  <a:lnTo>
                    <a:pt x="679" y="118"/>
                  </a:lnTo>
                  <a:lnTo>
                    <a:pt x="667" y="135"/>
                  </a:lnTo>
                  <a:lnTo>
                    <a:pt x="654" y="153"/>
                  </a:lnTo>
                  <a:lnTo>
                    <a:pt x="639" y="170"/>
                  </a:lnTo>
                  <a:lnTo>
                    <a:pt x="610" y="203"/>
                  </a:lnTo>
                  <a:lnTo>
                    <a:pt x="582" y="228"/>
                  </a:lnTo>
                  <a:lnTo>
                    <a:pt x="570" y="239"/>
                  </a:lnTo>
                  <a:lnTo>
                    <a:pt x="559" y="247"/>
                  </a:lnTo>
                  <a:lnTo>
                    <a:pt x="260" y="440"/>
                  </a:lnTo>
                  <a:lnTo>
                    <a:pt x="260" y="440"/>
                  </a:lnTo>
                  <a:lnTo>
                    <a:pt x="241" y="452"/>
                  </a:lnTo>
                  <a:lnTo>
                    <a:pt x="222" y="463"/>
                  </a:lnTo>
                  <a:lnTo>
                    <a:pt x="203" y="471"/>
                  </a:lnTo>
                  <a:lnTo>
                    <a:pt x="185" y="478"/>
                  </a:lnTo>
                  <a:lnTo>
                    <a:pt x="169" y="483"/>
                  </a:lnTo>
                  <a:lnTo>
                    <a:pt x="153" y="487"/>
                  </a:lnTo>
                  <a:lnTo>
                    <a:pt x="138" y="490"/>
                  </a:lnTo>
                  <a:lnTo>
                    <a:pt x="123" y="491"/>
                  </a:lnTo>
                  <a:lnTo>
                    <a:pt x="110" y="491"/>
                  </a:lnTo>
                  <a:lnTo>
                    <a:pt x="96" y="490"/>
                  </a:lnTo>
                  <a:lnTo>
                    <a:pt x="84" y="487"/>
                  </a:lnTo>
                  <a:lnTo>
                    <a:pt x="72" y="485"/>
                  </a:lnTo>
                  <a:lnTo>
                    <a:pt x="61" y="481"/>
                  </a:lnTo>
                  <a:lnTo>
                    <a:pt x="50" y="475"/>
                  </a:lnTo>
                  <a:lnTo>
                    <a:pt x="41" y="470"/>
                  </a:lnTo>
                  <a:lnTo>
                    <a:pt x="31" y="46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57" name="Freeform 94"/>
            <p:cNvSpPr>
              <a:spLocks/>
            </p:cNvSpPr>
            <p:nvPr/>
          </p:nvSpPr>
          <p:spPr bwMode="auto">
            <a:xfrm flipV="1">
              <a:off x="8300999" y="4916922"/>
              <a:ext cx="1713755" cy="1330415"/>
            </a:xfrm>
            <a:custGeom>
              <a:avLst/>
              <a:gdLst>
                <a:gd name="T0" fmla="*/ 595 w 1672"/>
                <a:gd name="T1" fmla="*/ 827 h 1298"/>
                <a:gd name="T2" fmla="*/ 597 w 1672"/>
                <a:gd name="T3" fmla="*/ 861 h 1298"/>
                <a:gd name="T4" fmla="*/ 620 w 1672"/>
                <a:gd name="T5" fmla="*/ 904 h 1298"/>
                <a:gd name="T6" fmla="*/ 662 w 1672"/>
                <a:gd name="T7" fmla="*/ 933 h 1298"/>
                <a:gd name="T8" fmla="*/ 712 w 1672"/>
                <a:gd name="T9" fmla="*/ 946 h 1298"/>
                <a:gd name="T10" fmla="*/ 764 w 1672"/>
                <a:gd name="T11" fmla="*/ 936 h 1298"/>
                <a:gd name="T12" fmla="*/ 797 w 1672"/>
                <a:gd name="T13" fmla="*/ 916 h 1298"/>
                <a:gd name="T14" fmla="*/ 795 w 1672"/>
                <a:gd name="T15" fmla="*/ 967 h 1298"/>
                <a:gd name="T16" fmla="*/ 820 w 1672"/>
                <a:gd name="T17" fmla="*/ 1009 h 1298"/>
                <a:gd name="T18" fmla="*/ 859 w 1672"/>
                <a:gd name="T19" fmla="*/ 1037 h 1298"/>
                <a:gd name="T20" fmla="*/ 909 w 1672"/>
                <a:gd name="T21" fmla="*/ 1048 h 1298"/>
                <a:gd name="T22" fmla="*/ 960 w 1672"/>
                <a:gd name="T23" fmla="*/ 1040 h 1298"/>
                <a:gd name="T24" fmla="*/ 976 w 1672"/>
                <a:gd name="T25" fmla="*/ 1041 h 1298"/>
                <a:gd name="T26" fmla="*/ 984 w 1672"/>
                <a:gd name="T27" fmla="*/ 1081 h 1298"/>
                <a:gd name="T28" fmla="*/ 1015 w 1672"/>
                <a:gd name="T29" fmla="*/ 1117 h 1298"/>
                <a:gd name="T30" fmla="*/ 1061 w 1672"/>
                <a:gd name="T31" fmla="*/ 1137 h 1298"/>
                <a:gd name="T32" fmla="*/ 1112 w 1672"/>
                <a:gd name="T33" fmla="*/ 1139 h 1298"/>
                <a:gd name="T34" fmla="*/ 1161 w 1672"/>
                <a:gd name="T35" fmla="*/ 1116 h 1298"/>
                <a:gd name="T36" fmla="*/ 1509 w 1672"/>
                <a:gd name="T37" fmla="*/ 738 h 1298"/>
                <a:gd name="T38" fmla="*/ 1543 w 1672"/>
                <a:gd name="T39" fmla="*/ 696 h 1298"/>
                <a:gd name="T40" fmla="*/ 1587 w 1672"/>
                <a:gd name="T41" fmla="*/ 623 h 1298"/>
                <a:gd name="T42" fmla="*/ 1624 w 1672"/>
                <a:gd name="T43" fmla="*/ 545 h 1298"/>
                <a:gd name="T44" fmla="*/ 1651 w 1672"/>
                <a:gd name="T45" fmla="*/ 468 h 1298"/>
                <a:gd name="T46" fmla="*/ 1668 w 1672"/>
                <a:gd name="T47" fmla="*/ 399 h 1298"/>
                <a:gd name="T48" fmla="*/ 1672 w 1672"/>
                <a:gd name="T49" fmla="*/ 360 h 1298"/>
                <a:gd name="T50" fmla="*/ 1667 w 1672"/>
                <a:gd name="T51" fmla="*/ 287 h 1298"/>
                <a:gd name="T52" fmla="*/ 1647 w 1672"/>
                <a:gd name="T53" fmla="*/ 222 h 1298"/>
                <a:gd name="T54" fmla="*/ 1613 w 1672"/>
                <a:gd name="T55" fmla="*/ 167 h 1298"/>
                <a:gd name="T56" fmla="*/ 1570 w 1672"/>
                <a:gd name="T57" fmla="*/ 118 h 1298"/>
                <a:gd name="T58" fmla="*/ 1520 w 1672"/>
                <a:gd name="T59" fmla="*/ 78 h 1298"/>
                <a:gd name="T60" fmla="*/ 1463 w 1672"/>
                <a:gd name="T61" fmla="*/ 45 h 1298"/>
                <a:gd name="T62" fmla="*/ 1405 w 1672"/>
                <a:gd name="T63" fmla="*/ 23 h 1298"/>
                <a:gd name="T64" fmla="*/ 1349 w 1672"/>
                <a:gd name="T65" fmla="*/ 6 h 1298"/>
                <a:gd name="T66" fmla="*/ 1293 w 1672"/>
                <a:gd name="T67" fmla="*/ 0 h 1298"/>
                <a:gd name="T68" fmla="*/ 1243 w 1672"/>
                <a:gd name="T69" fmla="*/ 1 h 1298"/>
                <a:gd name="T70" fmla="*/ 1215 w 1672"/>
                <a:gd name="T71" fmla="*/ 6 h 1298"/>
                <a:gd name="T72" fmla="*/ 1071 w 1672"/>
                <a:gd name="T73" fmla="*/ 43 h 1298"/>
                <a:gd name="T74" fmla="*/ 1015 w 1672"/>
                <a:gd name="T75" fmla="*/ 66 h 1298"/>
                <a:gd name="T76" fmla="*/ 981 w 1672"/>
                <a:gd name="T77" fmla="*/ 89 h 1298"/>
                <a:gd name="T78" fmla="*/ 39 w 1672"/>
                <a:gd name="T79" fmla="*/ 1108 h 1298"/>
                <a:gd name="T80" fmla="*/ 14 w 1672"/>
                <a:gd name="T81" fmla="*/ 1144 h 1298"/>
                <a:gd name="T82" fmla="*/ 2 w 1672"/>
                <a:gd name="T83" fmla="*/ 1178 h 1298"/>
                <a:gd name="T84" fmla="*/ 2 w 1672"/>
                <a:gd name="T85" fmla="*/ 1210 h 1298"/>
                <a:gd name="T86" fmla="*/ 12 w 1672"/>
                <a:gd name="T87" fmla="*/ 1240 h 1298"/>
                <a:gd name="T88" fmla="*/ 31 w 1672"/>
                <a:gd name="T89" fmla="*/ 1264 h 1298"/>
                <a:gd name="T90" fmla="*/ 56 w 1672"/>
                <a:gd name="T91" fmla="*/ 1283 h 1298"/>
                <a:gd name="T92" fmla="*/ 85 w 1672"/>
                <a:gd name="T93" fmla="*/ 1294 h 1298"/>
                <a:gd name="T94" fmla="*/ 118 w 1672"/>
                <a:gd name="T95" fmla="*/ 1298 h 1298"/>
                <a:gd name="T96" fmla="*/ 149 w 1672"/>
                <a:gd name="T97" fmla="*/ 1292 h 1298"/>
                <a:gd name="T98" fmla="*/ 180 w 1672"/>
                <a:gd name="T99" fmla="*/ 1275 h 1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672" h="1298">
                  <a:moveTo>
                    <a:pt x="199" y="1259"/>
                  </a:moveTo>
                  <a:lnTo>
                    <a:pt x="595" y="827"/>
                  </a:lnTo>
                  <a:lnTo>
                    <a:pt x="595" y="827"/>
                  </a:lnTo>
                  <a:lnTo>
                    <a:pt x="594" y="835"/>
                  </a:lnTo>
                  <a:lnTo>
                    <a:pt x="594" y="844"/>
                  </a:lnTo>
                  <a:lnTo>
                    <a:pt x="597" y="861"/>
                  </a:lnTo>
                  <a:lnTo>
                    <a:pt x="602" y="877"/>
                  </a:lnTo>
                  <a:lnTo>
                    <a:pt x="610" y="892"/>
                  </a:lnTo>
                  <a:lnTo>
                    <a:pt x="620" y="904"/>
                  </a:lnTo>
                  <a:lnTo>
                    <a:pt x="632" y="916"/>
                  </a:lnTo>
                  <a:lnTo>
                    <a:pt x="645" y="925"/>
                  </a:lnTo>
                  <a:lnTo>
                    <a:pt x="662" y="933"/>
                  </a:lnTo>
                  <a:lnTo>
                    <a:pt x="678" y="940"/>
                  </a:lnTo>
                  <a:lnTo>
                    <a:pt x="694" y="943"/>
                  </a:lnTo>
                  <a:lnTo>
                    <a:pt x="712" y="946"/>
                  </a:lnTo>
                  <a:lnTo>
                    <a:pt x="729" y="944"/>
                  </a:lnTo>
                  <a:lnTo>
                    <a:pt x="747" y="942"/>
                  </a:lnTo>
                  <a:lnTo>
                    <a:pt x="764" y="936"/>
                  </a:lnTo>
                  <a:lnTo>
                    <a:pt x="780" y="927"/>
                  </a:lnTo>
                  <a:lnTo>
                    <a:pt x="797" y="916"/>
                  </a:lnTo>
                  <a:lnTo>
                    <a:pt x="797" y="916"/>
                  </a:lnTo>
                  <a:lnTo>
                    <a:pt x="793" y="933"/>
                  </a:lnTo>
                  <a:lnTo>
                    <a:pt x="793" y="951"/>
                  </a:lnTo>
                  <a:lnTo>
                    <a:pt x="795" y="967"/>
                  </a:lnTo>
                  <a:lnTo>
                    <a:pt x="801" y="982"/>
                  </a:lnTo>
                  <a:lnTo>
                    <a:pt x="809" y="996"/>
                  </a:lnTo>
                  <a:lnTo>
                    <a:pt x="820" y="1009"/>
                  </a:lnTo>
                  <a:lnTo>
                    <a:pt x="830" y="1020"/>
                  </a:lnTo>
                  <a:lnTo>
                    <a:pt x="844" y="1029"/>
                  </a:lnTo>
                  <a:lnTo>
                    <a:pt x="859" y="1037"/>
                  </a:lnTo>
                  <a:lnTo>
                    <a:pt x="875" y="1043"/>
                  </a:lnTo>
                  <a:lnTo>
                    <a:pt x="891" y="1047"/>
                  </a:lnTo>
                  <a:lnTo>
                    <a:pt x="909" y="1048"/>
                  </a:lnTo>
                  <a:lnTo>
                    <a:pt x="926" y="1048"/>
                  </a:lnTo>
                  <a:lnTo>
                    <a:pt x="942" y="1046"/>
                  </a:lnTo>
                  <a:lnTo>
                    <a:pt x="960" y="1040"/>
                  </a:lnTo>
                  <a:lnTo>
                    <a:pt x="976" y="1032"/>
                  </a:lnTo>
                  <a:lnTo>
                    <a:pt x="976" y="1032"/>
                  </a:lnTo>
                  <a:lnTo>
                    <a:pt x="976" y="1041"/>
                  </a:lnTo>
                  <a:lnTo>
                    <a:pt x="976" y="1050"/>
                  </a:lnTo>
                  <a:lnTo>
                    <a:pt x="979" y="1066"/>
                  </a:lnTo>
                  <a:lnTo>
                    <a:pt x="984" y="1081"/>
                  </a:lnTo>
                  <a:lnTo>
                    <a:pt x="992" y="1094"/>
                  </a:lnTo>
                  <a:lnTo>
                    <a:pt x="1003" y="1106"/>
                  </a:lnTo>
                  <a:lnTo>
                    <a:pt x="1015" y="1117"/>
                  </a:lnTo>
                  <a:lnTo>
                    <a:pt x="1030" y="1126"/>
                  </a:lnTo>
                  <a:lnTo>
                    <a:pt x="1045" y="1133"/>
                  </a:lnTo>
                  <a:lnTo>
                    <a:pt x="1061" y="1137"/>
                  </a:lnTo>
                  <a:lnTo>
                    <a:pt x="1079" y="1140"/>
                  </a:lnTo>
                  <a:lnTo>
                    <a:pt x="1095" y="1141"/>
                  </a:lnTo>
                  <a:lnTo>
                    <a:pt x="1112" y="1139"/>
                  </a:lnTo>
                  <a:lnTo>
                    <a:pt x="1130" y="1135"/>
                  </a:lnTo>
                  <a:lnTo>
                    <a:pt x="1146" y="1126"/>
                  </a:lnTo>
                  <a:lnTo>
                    <a:pt x="1161" y="1116"/>
                  </a:lnTo>
                  <a:lnTo>
                    <a:pt x="1169" y="1110"/>
                  </a:lnTo>
                  <a:lnTo>
                    <a:pt x="1176" y="1102"/>
                  </a:lnTo>
                  <a:lnTo>
                    <a:pt x="1509" y="738"/>
                  </a:lnTo>
                  <a:lnTo>
                    <a:pt x="1509" y="738"/>
                  </a:lnTo>
                  <a:lnTo>
                    <a:pt x="1527" y="718"/>
                  </a:lnTo>
                  <a:lnTo>
                    <a:pt x="1543" y="696"/>
                  </a:lnTo>
                  <a:lnTo>
                    <a:pt x="1559" y="673"/>
                  </a:lnTo>
                  <a:lnTo>
                    <a:pt x="1574" y="649"/>
                  </a:lnTo>
                  <a:lnTo>
                    <a:pt x="1587" y="623"/>
                  </a:lnTo>
                  <a:lnTo>
                    <a:pt x="1601" y="597"/>
                  </a:lnTo>
                  <a:lnTo>
                    <a:pt x="1613" y="572"/>
                  </a:lnTo>
                  <a:lnTo>
                    <a:pt x="1624" y="545"/>
                  </a:lnTo>
                  <a:lnTo>
                    <a:pt x="1635" y="519"/>
                  </a:lnTo>
                  <a:lnTo>
                    <a:pt x="1644" y="494"/>
                  </a:lnTo>
                  <a:lnTo>
                    <a:pt x="1651" y="468"/>
                  </a:lnTo>
                  <a:lnTo>
                    <a:pt x="1658" y="444"/>
                  </a:lnTo>
                  <a:lnTo>
                    <a:pt x="1663" y="421"/>
                  </a:lnTo>
                  <a:lnTo>
                    <a:pt x="1668" y="399"/>
                  </a:lnTo>
                  <a:lnTo>
                    <a:pt x="1671" y="379"/>
                  </a:lnTo>
                  <a:lnTo>
                    <a:pt x="1672" y="360"/>
                  </a:lnTo>
                  <a:lnTo>
                    <a:pt x="1672" y="360"/>
                  </a:lnTo>
                  <a:lnTo>
                    <a:pt x="1672" y="336"/>
                  </a:lnTo>
                  <a:lnTo>
                    <a:pt x="1671" y="311"/>
                  </a:lnTo>
                  <a:lnTo>
                    <a:pt x="1667" y="287"/>
                  </a:lnTo>
                  <a:lnTo>
                    <a:pt x="1662" y="265"/>
                  </a:lnTo>
                  <a:lnTo>
                    <a:pt x="1655" y="244"/>
                  </a:lnTo>
                  <a:lnTo>
                    <a:pt x="1647" y="222"/>
                  </a:lnTo>
                  <a:lnTo>
                    <a:pt x="1637" y="203"/>
                  </a:lnTo>
                  <a:lnTo>
                    <a:pt x="1625" y="184"/>
                  </a:lnTo>
                  <a:lnTo>
                    <a:pt x="1613" y="167"/>
                  </a:lnTo>
                  <a:lnTo>
                    <a:pt x="1600" y="149"/>
                  </a:lnTo>
                  <a:lnTo>
                    <a:pt x="1586" y="133"/>
                  </a:lnTo>
                  <a:lnTo>
                    <a:pt x="1570" y="118"/>
                  </a:lnTo>
                  <a:lnTo>
                    <a:pt x="1554" y="104"/>
                  </a:lnTo>
                  <a:lnTo>
                    <a:pt x="1537" y="90"/>
                  </a:lnTo>
                  <a:lnTo>
                    <a:pt x="1520" y="78"/>
                  </a:lnTo>
                  <a:lnTo>
                    <a:pt x="1501" y="67"/>
                  </a:lnTo>
                  <a:lnTo>
                    <a:pt x="1482" y="56"/>
                  </a:lnTo>
                  <a:lnTo>
                    <a:pt x="1463" y="45"/>
                  </a:lnTo>
                  <a:lnTo>
                    <a:pt x="1444" y="37"/>
                  </a:lnTo>
                  <a:lnTo>
                    <a:pt x="1425" y="29"/>
                  </a:lnTo>
                  <a:lnTo>
                    <a:pt x="1405" y="23"/>
                  </a:lnTo>
                  <a:lnTo>
                    <a:pt x="1386" y="16"/>
                  </a:lnTo>
                  <a:lnTo>
                    <a:pt x="1367" y="12"/>
                  </a:lnTo>
                  <a:lnTo>
                    <a:pt x="1349" y="6"/>
                  </a:lnTo>
                  <a:lnTo>
                    <a:pt x="1330" y="4"/>
                  </a:lnTo>
                  <a:lnTo>
                    <a:pt x="1311" y="1"/>
                  </a:lnTo>
                  <a:lnTo>
                    <a:pt x="1293" y="0"/>
                  </a:lnTo>
                  <a:lnTo>
                    <a:pt x="1276" y="0"/>
                  </a:lnTo>
                  <a:lnTo>
                    <a:pt x="1259" y="0"/>
                  </a:lnTo>
                  <a:lnTo>
                    <a:pt x="1243" y="1"/>
                  </a:lnTo>
                  <a:lnTo>
                    <a:pt x="1230" y="2"/>
                  </a:lnTo>
                  <a:lnTo>
                    <a:pt x="1215" y="6"/>
                  </a:lnTo>
                  <a:lnTo>
                    <a:pt x="1215" y="6"/>
                  </a:lnTo>
                  <a:lnTo>
                    <a:pt x="1138" y="25"/>
                  </a:lnTo>
                  <a:lnTo>
                    <a:pt x="1103" y="33"/>
                  </a:lnTo>
                  <a:lnTo>
                    <a:pt x="1071" y="43"/>
                  </a:lnTo>
                  <a:lnTo>
                    <a:pt x="1042" y="54"/>
                  </a:lnTo>
                  <a:lnTo>
                    <a:pt x="1029" y="59"/>
                  </a:lnTo>
                  <a:lnTo>
                    <a:pt x="1015" y="66"/>
                  </a:lnTo>
                  <a:lnTo>
                    <a:pt x="1003" y="72"/>
                  </a:lnTo>
                  <a:lnTo>
                    <a:pt x="992" y="81"/>
                  </a:lnTo>
                  <a:lnTo>
                    <a:pt x="981" y="89"/>
                  </a:lnTo>
                  <a:lnTo>
                    <a:pt x="972" y="98"/>
                  </a:lnTo>
                  <a:lnTo>
                    <a:pt x="39" y="1108"/>
                  </a:lnTo>
                  <a:lnTo>
                    <a:pt x="39" y="1108"/>
                  </a:lnTo>
                  <a:lnTo>
                    <a:pt x="30" y="1120"/>
                  </a:lnTo>
                  <a:lnTo>
                    <a:pt x="21" y="1132"/>
                  </a:lnTo>
                  <a:lnTo>
                    <a:pt x="14" y="1144"/>
                  </a:lnTo>
                  <a:lnTo>
                    <a:pt x="8" y="1155"/>
                  </a:lnTo>
                  <a:lnTo>
                    <a:pt x="4" y="1167"/>
                  </a:lnTo>
                  <a:lnTo>
                    <a:pt x="2" y="1178"/>
                  </a:lnTo>
                  <a:lnTo>
                    <a:pt x="0" y="1189"/>
                  </a:lnTo>
                  <a:lnTo>
                    <a:pt x="0" y="1199"/>
                  </a:lnTo>
                  <a:lnTo>
                    <a:pt x="2" y="1210"/>
                  </a:lnTo>
                  <a:lnTo>
                    <a:pt x="4" y="1221"/>
                  </a:lnTo>
                  <a:lnTo>
                    <a:pt x="8" y="1230"/>
                  </a:lnTo>
                  <a:lnTo>
                    <a:pt x="12" y="1240"/>
                  </a:lnTo>
                  <a:lnTo>
                    <a:pt x="18" y="1248"/>
                  </a:lnTo>
                  <a:lnTo>
                    <a:pt x="25" y="1256"/>
                  </a:lnTo>
                  <a:lnTo>
                    <a:pt x="31" y="1264"/>
                  </a:lnTo>
                  <a:lnTo>
                    <a:pt x="39" y="1271"/>
                  </a:lnTo>
                  <a:lnTo>
                    <a:pt x="48" y="1278"/>
                  </a:lnTo>
                  <a:lnTo>
                    <a:pt x="56" y="1283"/>
                  </a:lnTo>
                  <a:lnTo>
                    <a:pt x="65" y="1287"/>
                  </a:lnTo>
                  <a:lnTo>
                    <a:pt x="76" y="1291"/>
                  </a:lnTo>
                  <a:lnTo>
                    <a:pt x="85" y="1294"/>
                  </a:lnTo>
                  <a:lnTo>
                    <a:pt x="96" y="1297"/>
                  </a:lnTo>
                  <a:lnTo>
                    <a:pt x="107" y="1298"/>
                  </a:lnTo>
                  <a:lnTo>
                    <a:pt x="118" y="1298"/>
                  </a:lnTo>
                  <a:lnTo>
                    <a:pt x="129" y="1297"/>
                  </a:lnTo>
                  <a:lnTo>
                    <a:pt x="139" y="1295"/>
                  </a:lnTo>
                  <a:lnTo>
                    <a:pt x="149" y="1292"/>
                  </a:lnTo>
                  <a:lnTo>
                    <a:pt x="160" y="1287"/>
                  </a:lnTo>
                  <a:lnTo>
                    <a:pt x="170" y="1282"/>
                  </a:lnTo>
                  <a:lnTo>
                    <a:pt x="180" y="1275"/>
                  </a:lnTo>
                  <a:lnTo>
                    <a:pt x="189" y="1268"/>
                  </a:lnTo>
                  <a:lnTo>
                    <a:pt x="199" y="1259"/>
                  </a:lnTo>
                  <a:close/>
                </a:path>
              </a:pathLst>
            </a:custGeom>
            <a:solidFill>
              <a:srgbClr val="FED6B7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58" name="Freeform 95"/>
            <p:cNvSpPr>
              <a:spLocks/>
            </p:cNvSpPr>
            <p:nvPr/>
          </p:nvSpPr>
          <p:spPr bwMode="auto">
            <a:xfrm flipV="1">
              <a:off x="8300999" y="4916922"/>
              <a:ext cx="1713755" cy="1330415"/>
            </a:xfrm>
            <a:custGeom>
              <a:avLst/>
              <a:gdLst>
                <a:gd name="T0" fmla="*/ 595 w 1672"/>
                <a:gd name="T1" fmla="*/ 827 h 1298"/>
                <a:gd name="T2" fmla="*/ 597 w 1672"/>
                <a:gd name="T3" fmla="*/ 861 h 1298"/>
                <a:gd name="T4" fmla="*/ 620 w 1672"/>
                <a:gd name="T5" fmla="*/ 904 h 1298"/>
                <a:gd name="T6" fmla="*/ 662 w 1672"/>
                <a:gd name="T7" fmla="*/ 933 h 1298"/>
                <a:gd name="T8" fmla="*/ 712 w 1672"/>
                <a:gd name="T9" fmla="*/ 946 h 1298"/>
                <a:gd name="T10" fmla="*/ 764 w 1672"/>
                <a:gd name="T11" fmla="*/ 936 h 1298"/>
                <a:gd name="T12" fmla="*/ 797 w 1672"/>
                <a:gd name="T13" fmla="*/ 916 h 1298"/>
                <a:gd name="T14" fmla="*/ 795 w 1672"/>
                <a:gd name="T15" fmla="*/ 967 h 1298"/>
                <a:gd name="T16" fmla="*/ 820 w 1672"/>
                <a:gd name="T17" fmla="*/ 1009 h 1298"/>
                <a:gd name="T18" fmla="*/ 859 w 1672"/>
                <a:gd name="T19" fmla="*/ 1037 h 1298"/>
                <a:gd name="T20" fmla="*/ 909 w 1672"/>
                <a:gd name="T21" fmla="*/ 1048 h 1298"/>
                <a:gd name="T22" fmla="*/ 960 w 1672"/>
                <a:gd name="T23" fmla="*/ 1040 h 1298"/>
                <a:gd name="T24" fmla="*/ 976 w 1672"/>
                <a:gd name="T25" fmla="*/ 1041 h 1298"/>
                <a:gd name="T26" fmla="*/ 984 w 1672"/>
                <a:gd name="T27" fmla="*/ 1081 h 1298"/>
                <a:gd name="T28" fmla="*/ 1015 w 1672"/>
                <a:gd name="T29" fmla="*/ 1117 h 1298"/>
                <a:gd name="T30" fmla="*/ 1061 w 1672"/>
                <a:gd name="T31" fmla="*/ 1137 h 1298"/>
                <a:gd name="T32" fmla="*/ 1112 w 1672"/>
                <a:gd name="T33" fmla="*/ 1139 h 1298"/>
                <a:gd name="T34" fmla="*/ 1161 w 1672"/>
                <a:gd name="T35" fmla="*/ 1116 h 1298"/>
                <a:gd name="T36" fmla="*/ 1509 w 1672"/>
                <a:gd name="T37" fmla="*/ 738 h 1298"/>
                <a:gd name="T38" fmla="*/ 1543 w 1672"/>
                <a:gd name="T39" fmla="*/ 696 h 1298"/>
                <a:gd name="T40" fmla="*/ 1587 w 1672"/>
                <a:gd name="T41" fmla="*/ 623 h 1298"/>
                <a:gd name="T42" fmla="*/ 1624 w 1672"/>
                <a:gd name="T43" fmla="*/ 545 h 1298"/>
                <a:gd name="T44" fmla="*/ 1651 w 1672"/>
                <a:gd name="T45" fmla="*/ 468 h 1298"/>
                <a:gd name="T46" fmla="*/ 1668 w 1672"/>
                <a:gd name="T47" fmla="*/ 399 h 1298"/>
                <a:gd name="T48" fmla="*/ 1672 w 1672"/>
                <a:gd name="T49" fmla="*/ 360 h 1298"/>
                <a:gd name="T50" fmla="*/ 1667 w 1672"/>
                <a:gd name="T51" fmla="*/ 287 h 1298"/>
                <a:gd name="T52" fmla="*/ 1647 w 1672"/>
                <a:gd name="T53" fmla="*/ 222 h 1298"/>
                <a:gd name="T54" fmla="*/ 1613 w 1672"/>
                <a:gd name="T55" fmla="*/ 167 h 1298"/>
                <a:gd name="T56" fmla="*/ 1570 w 1672"/>
                <a:gd name="T57" fmla="*/ 118 h 1298"/>
                <a:gd name="T58" fmla="*/ 1520 w 1672"/>
                <a:gd name="T59" fmla="*/ 78 h 1298"/>
                <a:gd name="T60" fmla="*/ 1463 w 1672"/>
                <a:gd name="T61" fmla="*/ 45 h 1298"/>
                <a:gd name="T62" fmla="*/ 1405 w 1672"/>
                <a:gd name="T63" fmla="*/ 23 h 1298"/>
                <a:gd name="T64" fmla="*/ 1349 w 1672"/>
                <a:gd name="T65" fmla="*/ 6 h 1298"/>
                <a:gd name="T66" fmla="*/ 1293 w 1672"/>
                <a:gd name="T67" fmla="*/ 0 h 1298"/>
                <a:gd name="T68" fmla="*/ 1243 w 1672"/>
                <a:gd name="T69" fmla="*/ 1 h 1298"/>
                <a:gd name="T70" fmla="*/ 1215 w 1672"/>
                <a:gd name="T71" fmla="*/ 6 h 1298"/>
                <a:gd name="T72" fmla="*/ 1071 w 1672"/>
                <a:gd name="T73" fmla="*/ 43 h 1298"/>
                <a:gd name="T74" fmla="*/ 1015 w 1672"/>
                <a:gd name="T75" fmla="*/ 66 h 1298"/>
                <a:gd name="T76" fmla="*/ 981 w 1672"/>
                <a:gd name="T77" fmla="*/ 89 h 1298"/>
                <a:gd name="T78" fmla="*/ 39 w 1672"/>
                <a:gd name="T79" fmla="*/ 1108 h 1298"/>
                <a:gd name="T80" fmla="*/ 14 w 1672"/>
                <a:gd name="T81" fmla="*/ 1144 h 1298"/>
                <a:gd name="T82" fmla="*/ 2 w 1672"/>
                <a:gd name="T83" fmla="*/ 1178 h 1298"/>
                <a:gd name="T84" fmla="*/ 2 w 1672"/>
                <a:gd name="T85" fmla="*/ 1210 h 1298"/>
                <a:gd name="T86" fmla="*/ 12 w 1672"/>
                <a:gd name="T87" fmla="*/ 1240 h 1298"/>
                <a:gd name="T88" fmla="*/ 31 w 1672"/>
                <a:gd name="T89" fmla="*/ 1264 h 1298"/>
                <a:gd name="T90" fmla="*/ 56 w 1672"/>
                <a:gd name="T91" fmla="*/ 1283 h 1298"/>
                <a:gd name="T92" fmla="*/ 85 w 1672"/>
                <a:gd name="T93" fmla="*/ 1294 h 1298"/>
                <a:gd name="T94" fmla="*/ 118 w 1672"/>
                <a:gd name="T95" fmla="*/ 1298 h 1298"/>
                <a:gd name="T96" fmla="*/ 149 w 1672"/>
                <a:gd name="T97" fmla="*/ 1292 h 1298"/>
                <a:gd name="T98" fmla="*/ 180 w 1672"/>
                <a:gd name="T99" fmla="*/ 1275 h 1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672" h="1298">
                  <a:moveTo>
                    <a:pt x="199" y="1259"/>
                  </a:moveTo>
                  <a:lnTo>
                    <a:pt x="595" y="827"/>
                  </a:lnTo>
                  <a:lnTo>
                    <a:pt x="595" y="827"/>
                  </a:lnTo>
                  <a:lnTo>
                    <a:pt x="594" y="835"/>
                  </a:lnTo>
                  <a:lnTo>
                    <a:pt x="594" y="844"/>
                  </a:lnTo>
                  <a:lnTo>
                    <a:pt x="597" y="861"/>
                  </a:lnTo>
                  <a:lnTo>
                    <a:pt x="602" y="877"/>
                  </a:lnTo>
                  <a:lnTo>
                    <a:pt x="610" y="892"/>
                  </a:lnTo>
                  <a:lnTo>
                    <a:pt x="620" y="904"/>
                  </a:lnTo>
                  <a:lnTo>
                    <a:pt x="632" y="916"/>
                  </a:lnTo>
                  <a:lnTo>
                    <a:pt x="645" y="925"/>
                  </a:lnTo>
                  <a:lnTo>
                    <a:pt x="662" y="933"/>
                  </a:lnTo>
                  <a:lnTo>
                    <a:pt x="678" y="940"/>
                  </a:lnTo>
                  <a:lnTo>
                    <a:pt x="694" y="943"/>
                  </a:lnTo>
                  <a:lnTo>
                    <a:pt x="712" y="946"/>
                  </a:lnTo>
                  <a:lnTo>
                    <a:pt x="729" y="944"/>
                  </a:lnTo>
                  <a:lnTo>
                    <a:pt x="747" y="942"/>
                  </a:lnTo>
                  <a:lnTo>
                    <a:pt x="764" y="936"/>
                  </a:lnTo>
                  <a:lnTo>
                    <a:pt x="780" y="927"/>
                  </a:lnTo>
                  <a:lnTo>
                    <a:pt x="797" y="916"/>
                  </a:lnTo>
                  <a:lnTo>
                    <a:pt x="797" y="916"/>
                  </a:lnTo>
                  <a:lnTo>
                    <a:pt x="793" y="933"/>
                  </a:lnTo>
                  <a:lnTo>
                    <a:pt x="793" y="951"/>
                  </a:lnTo>
                  <a:lnTo>
                    <a:pt x="795" y="967"/>
                  </a:lnTo>
                  <a:lnTo>
                    <a:pt x="801" y="982"/>
                  </a:lnTo>
                  <a:lnTo>
                    <a:pt x="809" y="996"/>
                  </a:lnTo>
                  <a:lnTo>
                    <a:pt x="820" y="1009"/>
                  </a:lnTo>
                  <a:lnTo>
                    <a:pt x="830" y="1020"/>
                  </a:lnTo>
                  <a:lnTo>
                    <a:pt x="844" y="1029"/>
                  </a:lnTo>
                  <a:lnTo>
                    <a:pt x="859" y="1037"/>
                  </a:lnTo>
                  <a:lnTo>
                    <a:pt x="875" y="1043"/>
                  </a:lnTo>
                  <a:lnTo>
                    <a:pt x="891" y="1047"/>
                  </a:lnTo>
                  <a:lnTo>
                    <a:pt x="909" y="1048"/>
                  </a:lnTo>
                  <a:lnTo>
                    <a:pt x="926" y="1048"/>
                  </a:lnTo>
                  <a:lnTo>
                    <a:pt x="942" y="1046"/>
                  </a:lnTo>
                  <a:lnTo>
                    <a:pt x="960" y="1040"/>
                  </a:lnTo>
                  <a:lnTo>
                    <a:pt x="976" y="1032"/>
                  </a:lnTo>
                  <a:lnTo>
                    <a:pt x="976" y="1032"/>
                  </a:lnTo>
                  <a:lnTo>
                    <a:pt x="976" y="1041"/>
                  </a:lnTo>
                  <a:lnTo>
                    <a:pt x="976" y="1050"/>
                  </a:lnTo>
                  <a:lnTo>
                    <a:pt x="979" y="1066"/>
                  </a:lnTo>
                  <a:lnTo>
                    <a:pt x="984" y="1081"/>
                  </a:lnTo>
                  <a:lnTo>
                    <a:pt x="992" y="1094"/>
                  </a:lnTo>
                  <a:lnTo>
                    <a:pt x="1003" y="1106"/>
                  </a:lnTo>
                  <a:lnTo>
                    <a:pt x="1015" y="1117"/>
                  </a:lnTo>
                  <a:lnTo>
                    <a:pt x="1030" y="1126"/>
                  </a:lnTo>
                  <a:lnTo>
                    <a:pt x="1045" y="1133"/>
                  </a:lnTo>
                  <a:lnTo>
                    <a:pt x="1061" y="1137"/>
                  </a:lnTo>
                  <a:lnTo>
                    <a:pt x="1079" y="1140"/>
                  </a:lnTo>
                  <a:lnTo>
                    <a:pt x="1095" y="1141"/>
                  </a:lnTo>
                  <a:lnTo>
                    <a:pt x="1112" y="1139"/>
                  </a:lnTo>
                  <a:lnTo>
                    <a:pt x="1130" y="1135"/>
                  </a:lnTo>
                  <a:lnTo>
                    <a:pt x="1146" y="1126"/>
                  </a:lnTo>
                  <a:lnTo>
                    <a:pt x="1161" y="1116"/>
                  </a:lnTo>
                  <a:lnTo>
                    <a:pt x="1169" y="1110"/>
                  </a:lnTo>
                  <a:lnTo>
                    <a:pt x="1176" y="1102"/>
                  </a:lnTo>
                  <a:lnTo>
                    <a:pt x="1509" y="738"/>
                  </a:lnTo>
                  <a:lnTo>
                    <a:pt x="1509" y="738"/>
                  </a:lnTo>
                  <a:lnTo>
                    <a:pt x="1527" y="718"/>
                  </a:lnTo>
                  <a:lnTo>
                    <a:pt x="1543" y="696"/>
                  </a:lnTo>
                  <a:lnTo>
                    <a:pt x="1559" y="673"/>
                  </a:lnTo>
                  <a:lnTo>
                    <a:pt x="1574" y="649"/>
                  </a:lnTo>
                  <a:lnTo>
                    <a:pt x="1587" y="623"/>
                  </a:lnTo>
                  <a:lnTo>
                    <a:pt x="1601" y="597"/>
                  </a:lnTo>
                  <a:lnTo>
                    <a:pt x="1613" y="572"/>
                  </a:lnTo>
                  <a:lnTo>
                    <a:pt x="1624" y="545"/>
                  </a:lnTo>
                  <a:lnTo>
                    <a:pt x="1635" y="519"/>
                  </a:lnTo>
                  <a:lnTo>
                    <a:pt x="1644" y="494"/>
                  </a:lnTo>
                  <a:lnTo>
                    <a:pt x="1651" y="468"/>
                  </a:lnTo>
                  <a:lnTo>
                    <a:pt x="1658" y="444"/>
                  </a:lnTo>
                  <a:lnTo>
                    <a:pt x="1663" y="421"/>
                  </a:lnTo>
                  <a:lnTo>
                    <a:pt x="1668" y="399"/>
                  </a:lnTo>
                  <a:lnTo>
                    <a:pt x="1671" y="379"/>
                  </a:lnTo>
                  <a:lnTo>
                    <a:pt x="1672" y="360"/>
                  </a:lnTo>
                  <a:lnTo>
                    <a:pt x="1672" y="360"/>
                  </a:lnTo>
                  <a:lnTo>
                    <a:pt x="1672" y="336"/>
                  </a:lnTo>
                  <a:lnTo>
                    <a:pt x="1671" y="311"/>
                  </a:lnTo>
                  <a:lnTo>
                    <a:pt x="1667" y="287"/>
                  </a:lnTo>
                  <a:lnTo>
                    <a:pt x="1662" y="265"/>
                  </a:lnTo>
                  <a:lnTo>
                    <a:pt x="1655" y="244"/>
                  </a:lnTo>
                  <a:lnTo>
                    <a:pt x="1647" y="222"/>
                  </a:lnTo>
                  <a:lnTo>
                    <a:pt x="1637" y="203"/>
                  </a:lnTo>
                  <a:lnTo>
                    <a:pt x="1625" y="184"/>
                  </a:lnTo>
                  <a:lnTo>
                    <a:pt x="1613" y="167"/>
                  </a:lnTo>
                  <a:lnTo>
                    <a:pt x="1600" y="149"/>
                  </a:lnTo>
                  <a:lnTo>
                    <a:pt x="1586" y="133"/>
                  </a:lnTo>
                  <a:lnTo>
                    <a:pt x="1570" y="118"/>
                  </a:lnTo>
                  <a:lnTo>
                    <a:pt x="1554" y="104"/>
                  </a:lnTo>
                  <a:lnTo>
                    <a:pt x="1537" y="90"/>
                  </a:lnTo>
                  <a:lnTo>
                    <a:pt x="1520" y="78"/>
                  </a:lnTo>
                  <a:lnTo>
                    <a:pt x="1501" y="67"/>
                  </a:lnTo>
                  <a:lnTo>
                    <a:pt x="1482" y="56"/>
                  </a:lnTo>
                  <a:lnTo>
                    <a:pt x="1463" y="45"/>
                  </a:lnTo>
                  <a:lnTo>
                    <a:pt x="1444" y="37"/>
                  </a:lnTo>
                  <a:lnTo>
                    <a:pt x="1425" y="29"/>
                  </a:lnTo>
                  <a:lnTo>
                    <a:pt x="1405" y="23"/>
                  </a:lnTo>
                  <a:lnTo>
                    <a:pt x="1386" y="16"/>
                  </a:lnTo>
                  <a:lnTo>
                    <a:pt x="1367" y="12"/>
                  </a:lnTo>
                  <a:lnTo>
                    <a:pt x="1349" y="6"/>
                  </a:lnTo>
                  <a:lnTo>
                    <a:pt x="1330" y="4"/>
                  </a:lnTo>
                  <a:lnTo>
                    <a:pt x="1311" y="1"/>
                  </a:lnTo>
                  <a:lnTo>
                    <a:pt x="1293" y="0"/>
                  </a:lnTo>
                  <a:lnTo>
                    <a:pt x="1276" y="0"/>
                  </a:lnTo>
                  <a:lnTo>
                    <a:pt x="1259" y="0"/>
                  </a:lnTo>
                  <a:lnTo>
                    <a:pt x="1243" y="1"/>
                  </a:lnTo>
                  <a:lnTo>
                    <a:pt x="1230" y="2"/>
                  </a:lnTo>
                  <a:lnTo>
                    <a:pt x="1215" y="6"/>
                  </a:lnTo>
                  <a:lnTo>
                    <a:pt x="1215" y="6"/>
                  </a:lnTo>
                  <a:lnTo>
                    <a:pt x="1138" y="25"/>
                  </a:lnTo>
                  <a:lnTo>
                    <a:pt x="1103" y="33"/>
                  </a:lnTo>
                  <a:lnTo>
                    <a:pt x="1071" y="43"/>
                  </a:lnTo>
                  <a:lnTo>
                    <a:pt x="1042" y="54"/>
                  </a:lnTo>
                  <a:lnTo>
                    <a:pt x="1029" y="59"/>
                  </a:lnTo>
                  <a:lnTo>
                    <a:pt x="1015" y="66"/>
                  </a:lnTo>
                  <a:lnTo>
                    <a:pt x="1003" y="72"/>
                  </a:lnTo>
                  <a:lnTo>
                    <a:pt x="992" y="81"/>
                  </a:lnTo>
                  <a:lnTo>
                    <a:pt x="981" y="89"/>
                  </a:lnTo>
                  <a:lnTo>
                    <a:pt x="972" y="98"/>
                  </a:lnTo>
                  <a:lnTo>
                    <a:pt x="39" y="1108"/>
                  </a:lnTo>
                  <a:lnTo>
                    <a:pt x="39" y="1108"/>
                  </a:lnTo>
                  <a:lnTo>
                    <a:pt x="30" y="1120"/>
                  </a:lnTo>
                  <a:lnTo>
                    <a:pt x="21" y="1132"/>
                  </a:lnTo>
                  <a:lnTo>
                    <a:pt x="14" y="1144"/>
                  </a:lnTo>
                  <a:lnTo>
                    <a:pt x="8" y="1155"/>
                  </a:lnTo>
                  <a:lnTo>
                    <a:pt x="4" y="1167"/>
                  </a:lnTo>
                  <a:lnTo>
                    <a:pt x="2" y="1178"/>
                  </a:lnTo>
                  <a:lnTo>
                    <a:pt x="0" y="1189"/>
                  </a:lnTo>
                  <a:lnTo>
                    <a:pt x="0" y="1199"/>
                  </a:lnTo>
                  <a:lnTo>
                    <a:pt x="2" y="1210"/>
                  </a:lnTo>
                  <a:lnTo>
                    <a:pt x="4" y="1221"/>
                  </a:lnTo>
                  <a:lnTo>
                    <a:pt x="8" y="1230"/>
                  </a:lnTo>
                  <a:lnTo>
                    <a:pt x="12" y="1240"/>
                  </a:lnTo>
                  <a:lnTo>
                    <a:pt x="18" y="1248"/>
                  </a:lnTo>
                  <a:lnTo>
                    <a:pt x="25" y="1256"/>
                  </a:lnTo>
                  <a:lnTo>
                    <a:pt x="31" y="1264"/>
                  </a:lnTo>
                  <a:lnTo>
                    <a:pt x="39" y="1271"/>
                  </a:lnTo>
                  <a:lnTo>
                    <a:pt x="48" y="1278"/>
                  </a:lnTo>
                  <a:lnTo>
                    <a:pt x="56" y="1283"/>
                  </a:lnTo>
                  <a:lnTo>
                    <a:pt x="65" y="1287"/>
                  </a:lnTo>
                  <a:lnTo>
                    <a:pt x="76" y="1291"/>
                  </a:lnTo>
                  <a:lnTo>
                    <a:pt x="85" y="1294"/>
                  </a:lnTo>
                  <a:lnTo>
                    <a:pt x="96" y="1297"/>
                  </a:lnTo>
                  <a:lnTo>
                    <a:pt x="107" y="1298"/>
                  </a:lnTo>
                  <a:lnTo>
                    <a:pt x="118" y="1298"/>
                  </a:lnTo>
                  <a:lnTo>
                    <a:pt x="129" y="1297"/>
                  </a:lnTo>
                  <a:lnTo>
                    <a:pt x="139" y="1295"/>
                  </a:lnTo>
                  <a:lnTo>
                    <a:pt x="149" y="1292"/>
                  </a:lnTo>
                  <a:lnTo>
                    <a:pt x="160" y="1287"/>
                  </a:lnTo>
                  <a:lnTo>
                    <a:pt x="170" y="1282"/>
                  </a:lnTo>
                  <a:lnTo>
                    <a:pt x="180" y="1275"/>
                  </a:lnTo>
                  <a:lnTo>
                    <a:pt x="189" y="1268"/>
                  </a:lnTo>
                  <a:lnTo>
                    <a:pt x="199" y="125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59" name="Freeform 96"/>
            <p:cNvSpPr>
              <a:spLocks noEditPoints="1"/>
            </p:cNvSpPr>
            <p:nvPr/>
          </p:nvSpPr>
          <p:spPr bwMode="auto">
            <a:xfrm flipV="1">
              <a:off x="8909833" y="5173165"/>
              <a:ext cx="516586" cy="404865"/>
            </a:xfrm>
            <a:custGeom>
              <a:avLst/>
              <a:gdLst>
                <a:gd name="T0" fmla="*/ 504 w 504"/>
                <a:gd name="T1" fmla="*/ 256 h 395"/>
                <a:gd name="T2" fmla="*/ 504 w 504"/>
                <a:gd name="T3" fmla="*/ 256 h 395"/>
                <a:gd name="T4" fmla="*/ 382 w 504"/>
                <a:gd name="T5" fmla="*/ 395 h 395"/>
                <a:gd name="T6" fmla="*/ 382 w 504"/>
                <a:gd name="T7" fmla="*/ 395 h 395"/>
                <a:gd name="T8" fmla="*/ 382 w 504"/>
                <a:gd name="T9" fmla="*/ 379 h 395"/>
                <a:gd name="T10" fmla="*/ 382 w 504"/>
                <a:gd name="T11" fmla="*/ 379 h 395"/>
                <a:gd name="T12" fmla="*/ 371 w 504"/>
                <a:gd name="T13" fmla="*/ 386 h 395"/>
                <a:gd name="T14" fmla="*/ 359 w 504"/>
                <a:gd name="T15" fmla="*/ 390 h 395"/>
                <a:gd name="T16" fmla="*/ 359 w 504"/>
                <a:gd name="T17" fmla="*/ 390 h 395"/>
                <a:gd name="T18" fmla="*/ 456 w 504"/>
                <a:gd name="T19" fmla="*/ 301 h 395"/>
                <a:gd name="T20" fmla="*/ 504 w 504"/>
                <a:gd name="T21" fmla="*/ 256 h 395"/>
                <a:gd name="T22" fmla="*/ 0 w 504"/>
                <a:gd name="T23" fmla="*/ 177 h 395"/>
                <a:gd name="T24" fmla="*/ 0 w 504"/>
                <a:gd name="T25" fmla="*/ 177 h 395"/>
                <a:gd name="T26" fmla="*/ 0 w 504"/>
                <a:gd name="T27" fmla="*/ 189 h 395"/>
                <a:gd name="T28" fmla="*/ 1 w 504"/>
                <a:gd name="T29" fmla="*/ 201 h 395"/>
                <a:gd name="T30" fmla="*/ 1 w 504"/>
                <a:gd name="T31" fmla="*/ 201 h 395"/>
                <a:gd name="T32" fmla="*/ 55 w 504"/>
                <a:gd name="T33" fmla="*/ 139 h 395"/>
                <a:gd name="T34" fmla="*/ 111 w 504"/>
                <a:gd name="T35" fmla="*/ 74 h 395"/>
                <a:gd name="T36" fmla="*/ 173 w 504"/>
                <a:gd name="T37" fmla="*/ 0 h 395"/>
                <a:gd name="T38" fmla="*/ 173 w 504"/>
                <a:gd name="T39" fmla="*/ 0 h 395"/>
                <a:gd name="T40" fmla="*/ 105 w 504"/>
                <a:gd name="T41" fmla="*/ 67 h 395"/>
                <a:gd name="T42" fmla="*/ 49 w 504"/>
                <a:gd name="T43" fmla="*/ 124 h 395"/>
                <a:gd name="T44" fmla="*/ 1 w 504"/>
                <a:gd name="T45" fmla="*/ 174 h 395"/>
                <a:gd name="T46" fmla="*/ 1 w 504"/>
                <a:gd name="T47" fmla="*/ 174 h 395"/>
                <a:gd name="T48" fmla="*/ 1 w 504"/>
                <a:gd name="T49" fmla="*/ 174 h 395"/>
                <a:gd name="T50" fmla="*/ 0 w 504"/>
                <a:gd name="T51" fmla="*/ 177 h 395"/>
                <a:gd name="T52" fmla="*/ 165 w 504"/>
                <a:gd name="T53" fmla="*/ 285 h 395"/>
                <a:gd name="T54" fmla="*/ 165 w 504"/>
                <a:gd name="T55" fmla="*/ 285 h 395"/>
                <a:gd name="T56" fmla="*/ 174 w 504"/>
                <a:gd name="T57" fmla="*/ 280 h 395"/>
                <a:gd name="T58" fmla="*/ 185 w 504"/>
                <a:gd name="T59" fmla="*/ 275 h 395"/>
                <a:gd name="T60" fmla="*/ 193 w 504"/>
                <a:gd name="T61" fmla="*/ 270 h 395"/>
                <a:gd name="T62" fmla="*/ 203 w 504"/>
                <a:gd name="T63" fmla="*/ 263 h 395"/>
                <a:gd name="T64" fmla="*/ 203 w 504"/>
                <a:gd name="T65" fmla="*/ 263 h 395"/>
                <a:gd name="T66" fmla="*/ 200 w 504"/>
                <a:gd name="T67" fmla="*/ 272 h 395"/>
                <a:gd name="T68" fmla="*/ 199 w 504"/>
                <a:gd name="T69" fmla="*/ 282 h 395"/>
                <a:gd name="T70" fmla="*/ 199 w 504"/>
                <a:gd name="T71" fmla="*/ 282 h 395"/>
                <a:gd name="T72" fmla="*/ 343 w 504"/>
                <a:gd name="T73" fmla="*/ 121 h 395"/>
                <a:gd name="T74" fmla="*/ 343 w 504"/>
                <a:gd name="T75" fmla="*/ 121 h 395"/>
                <a:gd name="T76" fmla="*/ 279 w 504"/>
                <a:gd name="T77" fmla="*/ 179 h 395"/>
                <a:gd name="T78" fmla="*/ 221 w 504"/>
                <a:gd name="T79" fmla="*/ 232 h 395"/>
                <a:gd name="T80" fmla="*/ 165 w 504"/>
                <a:gd name="T81" fmla="*/ 285 h 3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04" h="395">
                  <a:moveTo>
                    <a:pt x="504" y="256"/>
                  </a:moveTo>
                  <a:lnTo>
                    <a:pt x="504" y="256"/>
                  </a:lnTo>
                  <a:lnTo>
                    <a:pt x="382" y="395"/>
                  </a:lnTo>
                  <a:lnTo>
                    <a:pt x="382" y="395"/>
                  </a:lnTo>
                  <a:lnTo>
                    <a:pt x="382" y="379"/>
                  </a:lnTo>
                  <a:lnTo>
                    <a:pt x="382" y="379"/>
                  </a:lnTo>
                  <a:lnTo>
                    <a:pt x="371" y="386"/>
                  </a:lnTo>
                  <a:lnTo>
                    <a:pt x="359" y="390"/>
                  </a:lnTo>
                  <a:lnTo>
                    <a:pt x="359" y="390"/>
                  </a:lnTo>
                  <a:lnTo>
                    <a:pt x="456" y="301"/>
                  </a:lnTo>
                  <a:lnTo>
                    <a:pt x="504" y="256"/>
                  </a:lnTo>
                  <a:close/>
                  <a:moveTo>
                    <a:pt x="0" y="177"/>
                  </a:moveTo>
                  <a:lnTo>
                    <a:pt x="0" y="177"/>
                  </a:lnTo>
                  <a:lnTo>
                    <a:pt x="0" y="189"/>
                  </a:lnTo>
                  <a:lnTo>
                    <a:pt x="1" y="201"/>
                  </a:lnTo>
                  <a:lnTo>
                    <a:pt x="1" y="201"/>
                  </a:lnTo>
                  <a:lnTo>
                    <a:pt x="55" y="139"/>
                  </a:lnTo>
                  <a:lnTo>
                    <a:pt x="111" y="74"/>
                  </a:lnTo>
                  <a:lnTo>
                    <a:pt x="173" y="0"/>
                  </a:lnTo>
                  <a:lnTo>
                    <a:pt x="173" y="0"/>
                  </a:lnTo>
                  <a:lnTo>
                    <a:pt x="105" y="67"/>
                  </a:lnTo>
                  <a:lnTo>
                    <a:pt x="49" y="124"/>
                  </a:lnTo>
                  <a:lnTo>
                    <a:pt x="1" y="174"/>
                  </a:lnTo>
                  <a:lnTo>
                    <a:pt x="1" y="174"/>
                  </a:lnTo>
                  <a:lnTo>
                    <a:pt x="1" y="174"/>
                  </a:lnTo>
                  <a:lnTo>
                    <a:pt x="0" y="177"/>
                  </a:lnTo>
                  <a:close/>
                  <a:moveTo>
                    <a:pt x="165" y="285"/>
                  </a:moveTo>
                  <a:lnTo>
                    <a:pt x="165" y="285"/>
                  </a:lnTo>
                  <a:lnTo>
                    <a:pt x="174" y="280"/>
                  </a:lnTo>
                  <a:lnTo>
                    <a:pt x="185" y="275"/>
                  </a:lnTo>
                  <a:lnTo>
                    <a:pt x="193" y="270"/>
                  </a:lnTo>
                  <a:lnTo>
                    <a:pt x="203" y="263"/>
                  </a:lnTo>
                  <a:lnTo>
                    <a:pt x="203" y="263"/>
                  </a:lnTo>
                  <a:lnTo>
                    <a:pt x="200" y="272"/>
                  </a:lnTo>
                  <a:lnTo>
                    <a:pt x="199" y="282"/>
                  </a:lnTo>
                  <a:lnTo>
                    <a:pt x="199" y="282"/>
                  </a:lnTo>
                  <a:lnTo>
                    <a:pt x="343" y="121"/>
                  </a:lnTo>
                  <a:lnTo>
                    <a:pt x="343" y="121"/>
                  </a:lnTo>
                  <a:lnTo>
                    <a:pt x="279" y="179"/>
                  </a:lnTo>
                  <a:lnTo>
                    <a:pt x="221" y="232"/>
                  </a:lnTo>
                  <a:lnTo>
                    <a:pt x="165" y="285"/>
                  </a:lnTo>
                  <a:close/>
                </a:path>
              </a:pathLst>
            </a:custGeom>
            <a:solidFill>
              <a:srgbClr val="D4B1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60" name="Freeform 97"/>
            <p:cNvSpPr>
              <a:spLocks/>
            </p:cNvSpPr>
            <p:nvPr/>
          </p:nvSpPr>
          <p:spPr bwMode="auto">
            <a:xfrm flipV="1">
              <a:off x="9277798" y="5173165"/>
              <a:ext cx="148621" cy="142472"/>
            </a:xfrm>
            <a:custGeom>
              <a:avLst/>
              <a:gdLst>
                <a:gd name="T0" fmla="*/ 145 w 145"/>
                <a:gd name="T1" fmla="*/ 0 h 139"/>
                <a:gd name="T2" fmla="*/ 145 w 145"/>
                <a:gd name="T3" fmla="*/ 0 h 139"/>
                <a:gd name="T4" fmla="*/ 23 w 145"/>
                <a:gd name="T5" fmla="*/ 139 h 139"/>
                <a:gd name="T6" fmla="*/ 23 w 145"/>
                <a:gd name="T7" fmla="*/ 139 h 139"/>
                <a:gd name="T8" fmla="*/ 23 w 145"/>
                <a:gd name="T9" fmla="*/ 123 h 139"/>
                <a:gd name="T10" fmla="*/ 23 w 145"/>
                <a:gd name="T11" fmla="*/ 123 h 139"/>
                <a:gd name="T12" fmla="*/ 12 w 145"/>
                <a:gd name="T13" fmla="*/ 130 h 139"/>
                <a:gd name="T14" fmla="*/ 0 w 145"/>
                <a:gd name="T15" fmla="*/ 134 h 139"/>
                <a:gd name="T16" fmla="*/ 0 w 145"/>
                <a:gd name="T17" fmla="*/ 134 h 139"/>
                <a:gd name="T18" fmla="*/ 97 w 145"/>
                <a:gd name="T19" fmla="*/ 45 h 139"/>
                <a:gd name="T20" fmla="*/ 145 w 145"/>
                <a:gd name="T21" fmla="*/ 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5" h="139">
                  <a:moveTo>
                    <a:pt x="145" y="0"/>
                  </a:moveTo>
                  <a:lnTo>
                    <a:pt x="145" y="0"/>
                  </a:lnTo>
                  <a:lnTo>
                    <a:pt x="23" y="139"/>
                  </a:lnTo>
                  <a:lnTo>
                    <a:pt x="23" y="139"/>
                  </a:lnTo>
                  <a:lnTo>
                    <a:pt x="23" y="123"/>
                  </a:lnTo>
                  <a:lnTo>
                    <a:pt x="23" y="123"/>
                  </a:lnTo>
                  <a:lnTo>
                    <a:pt x="12" y="130"/>
                  </a:lnTo>
                  <a:lnTo>
                    <a:pt x="0" y="134"/>
                  </a:lnTo>
                  <a:lnTo>
                    <a:pt x="0" y="134"/>
                  </a:lnTo>
                  <a:lnTo>
                    <a:pt x="97" y="45"/>
                  </a:lnTo>
                  <a:lnTo>
                    <a:pt x="14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61" name="Freeform 98"/>
            <p:cNvSpPr>
              <a:spLocks/>
            </p:cNvSpPr>
            <p:nvPr/>
          </p:nvSpPr>
          <p:spPr bwMode="auto">
            <a:xfrm flipV="1">
              <a:off x="8909833" y="5372010"/>
              <a:ext cx="177321" cy="206020"/>
            </a:xfrm>
            <a:custGeom>
              <a:avLst/>
              <a:gdLst>
                <a:gd name="T0" fmla="*/ 0 w 173"/>
                <a:gd name="T1" fmla="*/ 177 h 201"/>
                <a:gd name="T2" fmla="*/ 0 w 173"/>
                <a:gd name="T3" fmla="*/ 177 h 201"/>
                <a:gd name="T4" fmla="*/ 0 w 173"/>
                <a:gd name="T5" fmla="*/ 189 h 201"/>
                <a:gd name="T6" fmla="*/ 1 w 173"/>
                <a:gd name="T7" fmla="*/ 201 h 201"/>
                <a:gd name="T8" fmla="*/ 1 w 173"/>
                <a:gd name="T9" fmla="*/ 201 h 201"/>
                <a:gd name="T10" fmla="*/ 55 w 173"/>
                <a:gd name="T11" fmla="*/ 139 h 201"/>
                <a:gd name="T12" fmla="*/ 111 w 173"/>
                <a:gd name="T13" fmla="*/ 74 h 201"/>
                <a:gd name="T14" fmla="*/ 173 w 173"/>
                <a:gd name="T15" fmla="*/ 0 h 201"/>
                <a:gd name="T16" fmla="*/ 173 w 173"/>
                <a:gd name="T17" fmla="*/ 0 h 201"/>
                <a:gd name="T18" fmla="*/ 105 w 173"/>
                <a:gd name="T19" fmla="*/ 67 h 201"/>
                <a:gd name="T20" fmla="*/ 49 w 173"/>
                <a:gd name="T21" fmla="*/ 124 h 201"/>
                <a:gd name="T22" fmla="*/ 1 w 173"/>
                <a:gd name="T23" fmla="*/ 174 h 201"/>
                <a:gd name="T24" fmla="*/ 1 w 173"/>
                <a:gd name="T25" fmla="*/ 174 h 201"/>
                <a:gd name="T26" fmla="*/ 1 w 173"/>
                <a:gd name="T27" fmla="*/ 174 h 201"/>
                <a:gd name="T28" fmla="*/ 0 w 173"/>
                <a:gd name="T29" fmla="*/ 17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3" h="201">
                  <a:moveTo>
                    <a:pt x="0" y="177"/>
                  </a:moveTo>
                  <a:lnTo>
                    <a:pt x="0" y="177"/>
                  </a:lnTo>
                  <a:lnTo>
                    <a:pt x="0" y="189"/>
                  </a:lnTo>
                  <a:lnTo>
                    <a:pt x="1" y="201"/>
                  </a:lnTo>
                  <a:lnTo>
                    <a:pt x="1" y="201"/>
                  </a:lnTo>
                  <a:lnTo>
                    <a:pt x="55" y="139"/>
                  </a:lnTo>
                  <a:lnTo>
                    <a:pt x="111" y="74"/>
                  </a:lnTo>
                  <a:lnTo>
                    <a:pt x="173" y="0"/>
                  </a:lnTo>
                  <a:lnTo>
                    <a:pt x="173" y="0"/>
                  </a:lnTo>
                  <a:lnTo>
                    <a:pt x="105" y="67"/>
                  </a:lnTo>
                  <a:lnTo>
                    <a:pt x="49" y="124"/>
                  </a:lnTo>
                  <a:lnTo>
                    <a:pt x="1" y="174"/>
                  </a:lnTo>
                  <a:lnTo>
                    <a:pt x="1" y="174"/>
                  </a:lnTo>
                  <a:lnTo>
                    <a:pt x="1" y="174"/>
                  </a:lnTo>
                  <a:lnTo>
                    <a:pt x="0" y="17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62" name="Freeform 99"/>
            <p:cNvSpPr>
              <a:spLocks/>
            </p:cNvSpPr>
            <p:nvPr/>
          </p:nvSpPr>
          <p:spPr bwMode="auto">
            <a:xfrm flipV="1">
              <a:off x="9078954" y="5285912"/>
              <a:ext cx="182445" cy="168096"/>
            </a:xfrm>
            <a:custGeom>
              <a:avLst/>
              <a:gdLst>
                <a:gd name="T0" fmla="*/ 0 w 178"/>
                <a:gd name="T1" fmla="*/ 164 h 164"/>
                <a:gd name="T2" fmla="*/ 0 w 178"/>
                <a:gd name="T3" fmla="*/ 164 h 164"/>
                <a:gd name="T4" fmla="*/ 9 w 178"/>
                <a:gd name="T5" fmla="*/ 159 h 164"/>
                <a:gd name="T6" fmla="*/ 20 w 178"/>
                <a:gd name="T7" fmla="*/ 154 h 164"/>
                <a:gd name="T8" fmla="*/ 28 w 178"/>
                <a:gd name="T9" fmla="*/ 149 h 164"/>
                <a:gd name="T10" fmla="*/ 38 w 178"/>
                <a:gd name="T11" fmla="*/ 142 h 164"/>
                <a:gd name="T12" fmla="*/ 38 w 178"/>
                <a:gd name="T13" fmla="*/ 142 h 164"/>
                <a:gd name="T14" fmla="*/ 35 w 178"/>
                <a:gd name="T15" fmla="*/ 151 h 164"/>
                <a:gd name="T16" fmla="*/ 34 w 178"/>
                <a:gd name="T17" fmla="*/ 161 h 164"/>
                <a:gd name="T18" fmla="*/ 34 w 178"/>
                <a:gd name="T19" fmla="*/ 161 h 164"/>
                <a:gd name="T20" fmla="*/ 178 w 178"/>
                <a:gd name="T21" fmla="*/ 0 h 164"/>
                <a:gd name="T22" fmla="*/ 178 w 178"/>
                <a:gd name="T23" fmla="*/ 0 h 164"/>
                <a:gd name="T24" fmla="*/ 114 w 178"/>
                <a:gd name="T25" fmla="*/ 58 h 164"/>
                <a:gd name="T26" fmla="*/ 56 w 178"/>
                <a:gd name="T27" fmla="*/ 111 h 164"/>
                <a:gd name="T28" fmla="*/ 0 w 178"/>
                <a:gd name="T29" fmla="*/ 16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8" h="164">
                  <a:moveTo>
                    <a:pt x="0" y="164"/>
                  </a:moveTo>
                  <a:lnTo>
                    <a:pt x="0" y="164"/>
                  </a:lnTo>
                  <a:lnTo>
                    <a:pt x="9" y="159"/>
                  </a:lnTo>
                  <a:lnTo>
                    <a:pt x="20" y="154"/>
                  </a:lnTo>
                  <a:lnTo>
                    <a:pt x="28" y="149"/>
                  </a:lnTo>
                  <a:lnTo>
                    <a:pt x="38" y="142"/>
                  </a:lnTo>
                  <a:lnTo>
                    <a:pt x="38" y="142"/>
                  </a:lnTo>
                  <a:lnTo>
                    <a:pt x="35" y="151"/>
                  </a:lnTo>
                  <a:lnTo>
                    <a:pt x="34" y="161"/>
                  </a:lnTo>
                  <a:lnTo>
                    <a:pt x="34" y="161"/>
                  </a:lnTo>
                  <a:lnTo>
                    <a:pt x="178" y="0"/>
                  </a:lnTo>
                  <a:lnTo>
                    <a:pt x="178" y="0"/>
                  </a:lnTo>
                  <a:lnTo>
                    <a:pt x="114" y="58"/>
                  </a:lnTo>
                  <a:lnTo>
                    <a:pt x="56" y="111"/>
                  </a:lnTo>
                  <a:lnTo>
                    <a:pt x="0" y="16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63" name="Freeform 102"/>
            <p:cNvSpPr>
              <a:spLocks/>
            </p:cNvSpPr>
            <p:nvPr/>
          </p:nvSpPr>
          <p:spPr bwMode="auto">
            <a:xfrm flipV="1">
              <a:off x="10182849" y="6073091"/>
              <a:ext cx="79948" cy="80973"/>
            </a:xfrm>
            <a:custGeom>
              <a:avLst/>
              <a:gdLst>
                <a:gd name="T0" fmla="*/ 63 w 78"/>
                <a:gd name="T1" fmla="*/ 10 h 79"/>
                <a:gd name="T2" fmla="*/ 63 w 78"/>
                <a:gd name="T3" fmla="*/ 10 h 79"/>
                <a:gd name="T4" fmla="*/ 69 w 78"/>
                <a:gd name="T5" fmla="*/ 15 h 79"/>
                <a:gd name="T6" fmla="*/ 74 w 78"/>
                <a:gd name="T7" fmla="*/ 22 h 79"/>
                <a:gd name="T8" fmla="*/ 77 w 78"/>
                <a:gd name="T9" fmla="*/ 29 h 79"/>
                <a:gd name="T10" fmla="*/ 78 w 78"/>
                <a:gd name="T11" fmla="*/ 35 h 79"/>
                <a:gd name="T12" fmla="*/ 78 w 78"/>
                <a:gd name="T13" fmla="*/ 44 h 79"/>
                <a:gd name="T14" fmla="*/ 77 w 78"/>
                <a:gd name="T15" fmla="*/ 52 h 79"/>
                <a:gd name="T16" fmla="*/ 74 w 78"/>
                <a:gd name="T17" fmla="*/ 58 h 79"/>
                <a:gd name="T18" fmla="*/ 69 w 78"/>
                <a:gd name="T19" fmla="*/ 65 h 79"/>
                <a:gd name="T20" fmla="*/ 69 w 78"/>
                <a:gd name="T21" fmla="*/ 65 h 79"/>
                <a:gd name="T22" fmla="*/ 63 w 78"/>
                <a:gd name="T23" fmla="*/ 71 h 79"/>
                <a:gd name="T24" fmla="*/ 56 w 78"/>
                <a:gd name="T25" fmla="*/ 75 h 79"/>
                <a:gd name="T26" fmla="*/ 50 w 78"/>
                <a:gd name="T27" fmla="*/ 77 h 79"/>
                <a:gd name="T28" fmla="*/ 43 w 78"/>
                <a:gd name="T29" fmla="*/ 79 h 79"/>
                <a:gd name="T30" fmla="*/ 35 w 78"/>
                <a:gd name="T31" fmla="*/ 79 h 79"/>
                <a:gd name="T32" fmla="*/ 27 w 78"/>
                <a:gd name="T33" fmla="*/ 77 h 79"/>
                <a:gd name="T34" fmla="*/ 20 w 78"/>
                <a:gd name="T35" fmla="*/ 75 h 79"/>
                <a:gd name="T36" fmla="*/ 13 w 78"/>
                <a:gd name="T37" fmla="*/ 71 h 79"/>
                <a:gd name="T38" fmla="*/ 13 w 78"/>
                <a:gd name="T39" fmla="*/ 71 h 79"/>
                <a:gd name="T40" fmla="*/ 8 w 78"/>
                <a:gd name="T41" fmla="*/ 65 h 79"/>
                <a:gd name="T42" fmla="*/ 4 w 78"/>
                <a:gd name="T43" fmla="*/ 58 h 79"/>
                <a:gd name="T44" fmla="*/ 1 w 78"/>
                <a:gd name="T45" fmla="*/ 52 h 79"/>
                <a:gd name="T46" fmla="*/ 0 w 78"/>
                <a:gd name="T47" fmla="*/ 44 h 79"/>
                <a:gd name="T48" fmla="*/ 0 w 78"/>
                <a:gd name="T49" fmla="*/ 37 h 79"/>
                <a:gd name="T50" fmla="*/ 1 w 78"/>
                <a:gd name="T51" fmla="*/ 29 h 79"/>
                <a:gd name="T52" fmla="*/ 4 w 78"/>
                <a:gd name="T53" fmla="*/ 22 h 79"/>
                <a:gd name="T54" fmla="*/ 8 w 78"/>
                <a:gd name="T55" fmla="*/ 15 h 79"/>
                <a:gd name="T56" fmla="*/ 8 w 78"/>
                <a:gd name="T57" fmla="*/ 15 h 79"/>
                <a:gd name="T58" fmla="*/ 13 w 78"/>
                <a:gd name="T59" fmla="*/ 10 h 79"/>
                <a:gd name="T60" fmla="*/ 20 w 78"/>
                <a:gd name="T61" fmla="*/ 4 h 79"/>
                <a:gd name="T62" fmla="*/ 27 w 78"/>
                <a:gd name="T63" fmla="*/ 2 h 79"/>
                <a:gd name="T64" fmla="*/ 35 w 78"/>
                <a:gd name="T65" fmla="*/ 0 h 79"/>
                <a:gd name="T66" fmla="*/ 42 w 78"/>
                <a:gd name="T67" fmla="*/ 0 h 79"/>
                <a:gd name="T68" fmla="*/ 50 w 78"/>
                <a:gd name="T69" fmla="*/ 2 h 79"/>
                <a:gd name="T70" fmla="*/ 56 w 78"/>
                <a:gd name="T71" fmla="*/ 4 h 79"/>
                <a:gd name="T72" fmla="*/ 63 w 78"/>
                <a:gd name="T73" fmla="*/ 1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8" h="79">
                  <a:moveTo>
                    <a:pt x="63" y="10"/>
                  </a:moveTo>
                  <a:lnTo>
                    <a:pt x="63" y="10"/>
                  </a:lnTo>
                  <a:lnTo>
                    <a:pt x="69" y="15"/>
                  </a:lnTo>
                  <a:lnTo>
                    <a:pt x="74" y="22"/>
                  </a:lnTo>
                  <a:lnTo>
                    <a:pt x="77" y="29"/>
                  </a:lnTo>
                  <a:lnTo>
                    <a:pt x="78" y="35"/>
                  </a:lnTo>
                  <a:lnTo>
                    <a:pt x="78" y="44"/>
                  </a:lnTo>
                  <a:lnTo>
                    <a:pt x="77" y="52"/>
                  </a:lnTo>
                  <a:lnTo>
                    <a:pt x="74" y="58"/>
                  </a:lnTo>
                  <a:lnTo>
                    <a:pt x="69" y="65"/>
                  </a:lnTo>
                  <a:lnTo>
                    <a:pt x="69" y="65"/>
                  </a:lnTo>
                  <a:lnTo>
                    <a:pt x="63" y="71"/>
                  </a:lnTo>
                  <a:lnTo>
                    <a:pt x="56" y="75"/>
                  </a:lnTo>
                  <a:lnTo>
                    <a:pt x="50" y="77"/>
                  </a:lnTo>
                  <a:lnTo>
                    <a:pt x="43" y="79"/>
                  </a:lnTo>
                  <a:lnTo>
                    <a:pt x="35" y="79"/>
                  </a:lnTo>
                  <a:lnTo>
                    <a:pt x="27" y="77"/>
                  </a:lnTo>
                  <a:lnTo>
                    <a:pt x="20" y="75"/>
                  </a:lnTo>
                  <a:lnTo>
                    <a:pt x="13" y="71"/>
                  </a:lnTo>
                  <a:lnTo>
                    <a:pt x="13" y="71"/>
                  </a:lnTo>
                  <a:lnTo>
                    <a:pt x="8" y="65"/>
                  </a:lnTo>
                  <a:lnTo>
                    <a:pt x="4" y="58"/>
                  </a:lnTo>
                  <a:lnTo>
                    <a:pt x="1" y="52"/>
                  </a:lnTo>
                  <a:lnTo>
                    <a:pt x="0" y="44"/>
                  </a:lnTo>
                  <a:lnTo>
                    <a:pt x="0" y="37"/>
                  </a:lnTo>
                  <a:lnTo>
                    <a:pt x="1" y="29"/>
                  </a:lnTo>
                  <a:lnTo>
                    <a:pt x="4" y="22"/>
                  </a:lnTo>
                  <a:lnTo>
                    <a:pt x="8" y="15"/>
                  </a:lnTo>
                  <a:lnTo>
                    <a:pt x="8" y="15"/>
                  </a:lnTo>
                  <a:lnTo>
                    <a:pt x="13" y="10"/>
                  </a:lnTo>
                  <a:lnTo>
                    <a:pt x="20" y="4"/>
                  </a:lnTo>
                  <a:lnTo>
                    <a:pt x="27" y="2"/>
                  </a:lnTo>
                  <a:lnTo>
                    <a:pt x="35" y="0"/>
                  </a:lnTo>
                  <a:lnTo>
                    <a:pt x="42" y="0"/>
                  </a:lnTo>
                  <a:lnTo>
                    <a:pt x="50" y="2"/>
                  </a:lnTo>
                  <a:lnTo>
                    <a:pt x="56" y="4"/>
                  </a:lnTo>
                  <a:lnTo>
                    <a:pt x="63" y="10"/>
                  </a:lnTo>
                  <a:close/>
                </a:path>
              </a:pathLst>
            </a:custGeom>
            <a:solidFill>
              <a:srgbClr val="6330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64" name="Freeform 103"/>
            <p:cNvSpPr>
              <a:spLocks/>
            </p:cNvSpPr>
            <p:nvPr/>
          </p:nvSpPr>
          <p:spPr bwMode="auto">
            <a:xfrm flipV="1">
              <a:off x="10182849" y="6073091"/>
              <a:ext cx="79948" cy="80973"/>
            </a:xfrm>
            <a:custGeom>
              <a:avLst/>
              <a:gdLst>
                <a:gd name="T0" fmla="*/ 63 w 78"/>
                <a:gd name="T1" fmla="*/ 10 h 79"/>
                <a:gd name="T2" fmla="*/ 63 w 78"/>
                <a:gd name="T3" fmla="*/ 10 h 79"/>
                <a:gd name="T4" fmla="*/ 69 w 78"/>
                <a:gd name="T5" fmla="*/ 15 h 79"/>
                <a:gd name="T6" fmla="*/ 74 w 78"/>
                <a:gd name="T7" fmla="*/ 22 h 79"/>
                <a:gd name="T8" fmla="*/ 77 w 78"/>
                <a:gd name="T9" fmla="*/ 29 h 79"/>
                <a:gd name="T10" fmla="*/ 78 w 78"/>
                <a:gd name="T11" fmla="*/ 35 h 79"/>
                <a:gd name="T12" fmla="*/ 78 w 78"/>
                <a:gd name="T13" fmla="*/ 44 h 79"/>
                <a:gd name="T14" fmla="*/ 77 w 78"/>
                <a:gd name="T15" fmla="*/ 52 h 79"/>
                <a:gd name="T16" fmla="*/ 74 w 78"/>
                <a:gd name="T17" fmla="*/ 58 h 79"/>
                <a:gd name="T18" fmla="*/ 69 w 78"/>
                <a:gd name="T19" fmla="*/ 65 h 79"/>
                <a:gd name="T20" fmla="*/ 69 w 78"/>
                <a:gd name="T21" fmla="*/ 65 h 79"/>
                <a:gd name="T22" fmla="*/ 63 w 78"/>
                <a:gd name="T23" fmla="*/ 71 h 79"/>
                <a:gd name="T24" fmla="*/ 56 w 78"/>
                <a:gd name="T25" fmla="*/ 75 h 79"/>
                <a:gd name="T26" fmla="*/ 50 w 78"/>
                <a:gd name="T27" fmla="*/ 77 h 79"/>
                <a:gd name="T28" fmla="*/ 43 w 78"/>
                <a:gd name="T29" fmla="*/ 79 h 79"/>
                <a:gd name="T30" fmla="*/ 35 w 78"/>
                <a:gd name="T31" fmla="*/ 79 h 79"/>
                <a:gd name="T32" fmla="*/ 27 w 78"/>
                <a:gd name="T33" fmla="*/ 77 h 79"/>
                <a:gd name="T34" fmla="*/ 20 w 78"/>
                <a:gd name="T35" fmla="*/ 75 h 79"/>
                <a:gd name="T36" fmla="*/ 13 w 78"/>
                <a:gd name="T37" fmla="*/ 71 h 79"/>
                <a:gd name="T38" fmla="*/ 13 w 78"/>
                <a:gd name="T39" fmla="*/ 71 h 79"/>
                <a:gd name="T40" fmla="*/ 8 w 78"/>
                <a:gd name="T41" fmla="*/ 65 h 79"/>
                <a:gd name="T42" fmla="*/ 4 w 78"/>
                <a:gd name="T43" fmla="*/ 58 h 79"/>
                <a:gd name="T44" fmla="*/ 1 w 78"/>
                <a:gd name="T45" fmla="*/ 52 h 79"/>
                <a:gd name="T46" fmla="*/ 0 w 78"/>
                <a:gd name="T47" fmla="*/ 44 h 79"/>
                <a:gd name="T48" fmla="*/ 0 w 78"/>
                <a:gd name="T49" fmla="*/ 37 h 79"/>
                <a:gd name="T50" fmla="*/ 1 w 78"/>
                <a:gd name="T51" fmla="*/ 29 h 79"/>
                <a:gd name="T52" fmla="*/ 4 w 78"/>
                <a:gd name="T53" fmla="*/ 22 h 79"/>
                <a:gd name="T54" fmla="*/ 8 w 78"/>
                <a:gd name="T55" fmla="*/ 15 h 79"/>
                <a:gd name="T56" fmla="*/ 8 w 78"/>
                <a:gd name="T57" fmla="*/ 15 h 79"/>
                <a:gd name="T58" fmla="*/ 13 w 78"/>
                <a:gd name="T59" fmla="*/ 10 h 79"/>
                <a:gd name="T60" fmla="*/ 20 w 78"/>
                <a:gd name="T61" fmla="*/ 4 h 79"/>
                <a:gd name="T62" fmla="*/ 27 w 78"/>
                <a:gd name="T63" fmla="*/ 2 h 79"/>
                <a:gd name="T64" fmla="*/ 35 w 78"/>
                <a:gd name="T65" fmla="*/ 0 h 79"/>
                <a:gd name="T66" fmla="*/ 42 w 78"/>
                <a:gd name="T67" fmla="*/ 0 h 79"/>
                <a:gd name="T68" fmla="*/ 50 w 78"/>
                <a:gd name="T69" fmla="*/ 2 h 79"/>
                <a:gd name="T70" fmla="*/ 56 w 78"/>
                <a:gd name="T71" fmla="*/ 4 h 79"/>
                <a:gd name="T72" fmla="*/ 63 w 78"/>
                <a:gd name="T73" fmla="*/ 1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8" h="79">
                  <a:moveTo>
                    <a:pt x="63" y="10"/>
                  </a:moveTo>
                  <a:lnTo>
                    <a:pt x="63" y="10"/>
                  </a:lnTo>
                  <a:lnTo>
                    <a:pt x="69" y="15"/>
                  </a:lnTo>
                  <a:lnTo>
                    <a:pt x="74" y="22"/>
                  </a:lnTo>
                  <a:lnTo>
                    <a:pt x="77" y="29"/>
                  </a:lnTo>
                  <a:lnTo>
                    <a:pt x="78" y="35"/>
                  </a:lnTo>
                  <a:lnTo>
                    <a:pt x="78" y="44"/>
                  </a:lnTo>
                  <a:lnTo>
                    <a:pt x="77" y="52"/>
                  </a:lnTo>
                  <a:lnTo>
                    <a:pt x="74" y="58"/>
                  </a:lnTo>
                  <a:lnTo>
                    <a:pt x="69" y="65"/>
                  </a:lnTo>
                  <a:lnTo>
                    <a:pt x="69" y="65"/>
                  </a:lnTo>
                  <a:lnTo>
                    <a:pt x="63" y="71"/>
                  </a:lnTo>
                  <a:lnTo>
                    <a:pt x="56" y="75"/>
                  </a:lnTo>
                  <a:lnTo>
                    <a:pt x="50" y="77"/>
                  </a:lnTo>
                  <a:lnTo>
                    <a:pt x="43" y="79"/>
                  </a:lnTo>
                  <a:lnTo>
                    <a:pt x="35" y="79"/>
                  </a:lnTo>
                  <a:lnTo>
                    <a:pt x="27" y="77"/>
                  </a:lnTo>
                  <a:lnTo>
                    <a:pt x="20" y="75"/>
                  </a:lnTo>
                  <a:lnTo>
                    <a:pt x="13" y="71"/>
                  </a:lnTo>
                  <a:lnTo>
                    <a:pt x="13" y="71"/>
                  </a:lnTo>
                  <a:lnTo>
                    <a:pt x="8" y="65"/>
                  </a:lnTo>
                  <a:lnTo>
                    <a:pt x="4" y="58"/>
                  </a:lnTo>
                  <a:lnTo>
                    <a:pt x="1" y="52"/>
                  </a:lnTo>
                  <a:lnTo>
                    <a:pt x="0" y="44"/>
                  </a:lnTo>
                  <a:lnTo>
                    <a:pt x="0" y="37"/>
                  </a:lnTo>
                  <a:lnTo>
                    <a:pt x="1" y="29"/>
                  </a:lnTo>
                  <a:lnTo>
                    <a:pt x="4" y="22"/>
                  </a:lnTo>
                  <a:lnTo>
                    <a:pt x="8" y="15"/>
                  </a:lnTo>
                  <a:lnTo>
                    <a:pt x="8" y="15"/>
                  </a:lnTo>
                  <a:lnTo>
                    <a:pt x="13" y="10"/>
                  </a:lnTo>
                  <a:lnTo>
                    <a:pt x="20" y="4"/>
                  </a:lnTo>
                  <a:lnTo>
                    <a:pt x="27" y="2"/>
                  </a:lnTo>
                  <a:lnTo>
                    <a:pt x="35" y="0"/>
                  </a:lnTo>
                  <a:lnTo>
                    <a:pt x="42" y="0"/>
                  </a:lnTo>
                  <a:lnTo>
                    <a:pt x="50" y="2"/>
                  </a:lnTo>
                  <a:lnTo>
                    <a:pt x="56" y="4"/>
                  </a:lnTo>
                  <a:lnTo>
                    <a:pt x="63" y="1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65" name="Freeform 104"/>
            <p:cNvSpPr>
              <a:spLocks/>
            </p:cNvSpPr>
            <p:nvPr/>
          </p:nvSpPr>
          <p:spPr bwMode="auto">
            <a:xfrm flipV="1">
              <a:off x="8843210" y="5683602"/>
              <a:ext cx="359766" cy="334141"/>
            </a:xfrm>
            <a:custGeom>
              <a:avLst/>
              <a:gdLst>
                <a:gd name="T0" fmla="*/ 27 w 351"/>
                <a:gd name="T1" fmla="*/ 324 h 326"/>
                <a:gd name="T2" fmla="*/ 351 w 351"/>
                <a:gd name="T3" fmla="*/ 0 h 326"/>
                <a:gd name="T4" fmla="*/ 0 w 351"/>
                <a:gd name="T5" fmla="*/ 326 h 326"/>
                <a:gd name="T6" fmla="*/ 27 w 351"/>
                <a:gd name="T7" fmla="*/ 324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1" h="326">
                  <a:moveTo>
                    <a:pt x="27" y="324"/>
                  </a:moveTo>
                  <a:lnTo>
                    <a:pt x="351" y="0"/>
                  </a:lnTo>
                  <a:lnTo>
                    <a:pt x="0" y="326"/>
                  </a:lnTo>
                  <a:lnTo>
                    <a:pt x="27" y="324"/>
                  </a:lnTo>
                  <a:close/>
                </a:path>
              </a:pathLst>
            </a:custGeom>
            <a:solidFill>
              <a:srgbClr val="D4B1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  <p:sp>
          <p:nvSpPr>
            <p:cNvPr id="66" name="Freeform 65"/>
            <p:cNvSpPr/>
            <p:nvPr/>
          </p:nvSpPr>
          <p:spPr>
            <a:xfrm rot="18911395">
              <a:off x="8337301" y="4957204"/>
              <a:ext cx="150477" cy="126769"/>
            </a:xfrm>
            <a:custGeom>
              <a:avLst/>
              <a:gdLst>
                <a:gd name="connsiteX0" fmla="*/ 168382 w 336764"/>
                <a:gd name="connsiteY0" fmla="*/ 0 h 205435"/>
                <a:gd name="connsiteX1" fmla="*/ 336764 w 336764"/>
                <a:gd name="connsiteY1" fmla="*/ 168382 h 205435"/>
                <a:gd name="connsiteX2" fmla="*/ 336764 w 336764"/>
                <a:gd name="connsiteY2" fmla="*/ 205435 h 205435"/>
                <a:gd name="connsiteX3" fmla="*/ 0 w 336764"/>
                <a:gd name="connsiteY3" fmla="*/ 205435 h 205435"/>
                <a:gd name="connsiteX4" fmla="*/ 0 w 336764"/>
                <a:gd name="connsiteY4" fmla="*/ 168382 h 205435"/>
                <a:gd name="connsiteX5" fmla="*/ 168382 w 336764"/>
                <a:gd name="connsiteY5" fmla="*/ 0 h 2054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36764" h="205435">
                  <a:moveTo>
                    <a:pt x="168382" y="0"/>
                  </a:moveTo>
                  <a:cubicBezTo>
                    <a:pt x="261377" y="0"/>
                    <a:pt x="336764" y="75387"/>
                    <a:pt x="336764" y="168382"/>
                  </a:cubicBezTo>
                  <a:lnTo>
                    <a:pt x="336764" y="205435"/>
                  </a:lnTo>
                  <a:lnTo>
                    <a:pt x="0" y="205435"/>
                  </a:lnTo>
                  <a:lnTo>
                    <a:pt x="0" y="168382"/>
                  </a:lnTo>
                  <a:cubicBezTo>
                    <a:pt x="0" y="75387"/>
                    <a:pt x="75387" y="0"/>
                    <a:pt x="168382" y="0"/>
                  </a:cubicBezTo>
                  <a:close/>
                </a:path>
              </a:pathLst>
            </a:custGeom>
            <a:solidFill>
              <a:srgbClr val="F9E1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1362005" y="1111703"/>
            <a:ext cx="706513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0" u="sng" cap="none" spc="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</a:rPr>
              <a:t>C. MANFAAT JAMINAN KESEHATAN</a:t>
            </a:r>
            <a:endParaRPr lang="en-US" sz="3200" b="0" u="sng" cap="none" spc="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pic>
        <p:nvPicPr>
          <p:cNvPr id="72" name="Picture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005" y="3789"/>
            <a:ext cx="2199681" cy="641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0652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0" grpId="0" animBg="1"/>
      <p:bldP spid="11" grpId="0" animBg="1"/>
      <p:bldP spid="29" grpId="0"/>
      <p:bldP spid="3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 descr="LOGO bpjsBawah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477007"/>
            <a:ext cx="9144000" cy="415119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27476" y="6527001"/>
            <a:ext cx="20574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23790-2560-4D38-8362-40624E39FBEE}" type="slidenum">
              <a:rPr kumimoji="0" lang="id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id-ID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65" name="Group 4"/>
          <p:cNvGrpSpPr>
            <a:grpSpLocks noChangeAspect="1"/>
          </p:cNvGrpSpPr>
          <p:nvPr/>
        </p:nvGrpSpPr>
        <p:grpSpPr bwMode="auto">
          <a:xfrm>
            <a:off x="2391220" y="1518641"/>
            <a:ext cx="2362181" cy="4899025"/>
            <a:chOff x="2526" y="1238"/>
            <a:chExt cx="2547" cy="3086"/>
          </a:xfrm>
        </p:grpSpPr>
        <p:sp>
          <p:nvSpPr>
            <p:cNvPr id="66" name="Freeform 4"/>
            <p:cNvSpPr>
              <a:spLocks/>
            </p:cNvSpPr>
            <p:nvPr/>
          </p:nvSpPr>
          <p:spPr bwMode="auto">
            <a:xfrm>
              <a:off x="3788" y="1377"/>
              <a:ext cx="290" cy="2947"/>
            </a:xfrm>
            <a:custGeom>
              <a:avLst/>
              <a:gdLst>
                <a:gd name="T0" fmla="*/ 290 w 290"/>
                <a:gd name="T1" fmla="*/ 0 h 2947"/>
                <a:gd name="T2" fmla="*/ 290 w 290"/>
                <a:gd name="T3" fmla="*/ 2947 h 2947"/>
                <a:gd name="T4" fmla="*/ 0 w 290"/>
                <a:gd name="T5" fmla="*/ 2947 h 2947"/>
                <a:gd name="T6" fmla="*/ 0 w 290"/>
                <a:gd name="T7" fmla="*/ 290 h 2947"/>
                <a:gd name="T8" fmla="*/ 290 w 290"/>
                <a:gd name="T9" fmla="*/ 0 h 294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90" h="2947">
                  <a:moveTo>
                    <a:pt x="290" y="0"/>
                  </a:moveTo>
                  <a:lnTo>
                    <a:pt x="290" y="2947"/>
                  </a:lnTo>
                  <a:lnTo>
                    <a:pt x="0" y="2947"/>
                  </a:lnTo>
                  <a:lnTo>
                    <a:pt x="0" y="290"/>
                  </a:lnTo>
                  <a:lnTo>
                    <a:pt x="290" y="0"/>
                  </a:lnTo>
                  <a:close/>
                </a:path>
              </a:pathLst>
            </a:custGeom>
            <a:solidFill>
              <a:srgbClr val="D3D2E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endParaRPr>
            </a:p>
          </p:txBody>
        </p:sp>
        <p:sp>
          <p:nvSpPr>
            <p:cNvPr id="67" name="Freeform 5"/>
            <p:cNvSpPr>
              <a:spLocks/>
            </p:cNvSpPr>
            <p:nvPr/>
          </p:nvSpPr>
          <p:spPr bwMode="auto">
            <a:xfrm>
              <a:off x="3788" y="1377"/>
              <a:ext cx="290" cy="2947"/>
            </a:xfrm>
            <a:custGeom>
              <a:avLst/>
              <a:gdLst>
                <a:gd name="T0" fmla="*/ 290 w 290"/>
                <a:gd name="T1" fmla="*/ 0 h 2947"/>
                <a:gd name="T2" fmla="*/ 290 w 290"/>
                <a:gd name="T3" fmla="*/ 2947 h 2947"/>
                <a:gd name="T4" fmla="*/ 0 w 290"/>
                <a:gd name="T5" fmla="*/ 2947 h 2947"/>
                <a:gd name="T6" fmla="*/ 0 w 290"/>
                <a:gd name="T7" fmla="*/ 290 h 2947"/>
                <a:gd name="T8" fmla="*/ 290 w 290"/>
                <a:gd name="T9" fmla="*/ 0 h 294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90" h="2947">
                  <a:moveTo>
                    <a:pt x="290" y="0"/>
                  </a:moveTo>
                  <a:lnTo>
                    <a:pt x="290" y="2947"/>
                  </a:lnTo>
                  <a:lnTo>
                    <a:pt x="0" y="2947"/>
                  </a:lnTo>
                  <a:lnTo>
                    <a:pt x="0" y="290"/>
                  </a:lnTo>
                  <a:lnTo>
                    <a:pt x="290" y="0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endParaRPr>
            </a:p>
          </p:txBody>
        </p:sp>
        <p:sp>
          <p:nvSpPr>
            <p:cNvPr id="68" name="Freeform 67"/>
            <p:cNvSpPr>
              <a:spLocks/>
            </p:cNvSpPr>
            <p:nvPr/>
          </p:nvSpPr>
          <p:spPr bwMode="auto">
            <a:xfrm>
              <a:off x="3788" y="1377"/>
              <a:ext cx="290" cy="2947"/>
            </a:xfrm>
            <a:custGeom>
              <a:avLst/>
              <a:gdLst>
                <a:gd name="T0" fmla="*/ 290 w 290"/>
                <a:gd name="T1" fmla="*/ 0 h 2947"/>
                <a:gd name="T2" fmla="*/ 290 w 290"/>
                <a:gd name="T3" fmla="*/ 2947 h 2947"/>
                <a:gd name="T4" fmla="*/ 0 w 290"/>
                <a:gd name="T5" fmla="*/ 2947 h 2947"/>
                <a:gd name="T6" fmla="*/ 0 w 290"/>
                <a:gd name="T7" fmla="*/ 290 h 2947"/>
                <a:gd name="T8" fmla="*/ 290 w 290"/>
                <a:gd name="T9" fmla="*/ 0 h 29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0" h="2947">
                  <a:moveTo>
                    <a:pt x="290" y="0"/>
                  </a:moveTo>
                  <a:lnTo>
                    <a:pt x="290" y="2947"/>
                  </a:lnTo>
                  <a:lnTo>
                    <a:pt x="0" y="2947"/>
                  </a:lnTo>
                  <a:lnTo>
                    <a:pt x="0" y="290"/>
                  </a:lnTo>
                  <a:lnTo>
                    <a:pt x="290" y="0"/>
                  </a:lnTo>
                  <a:close/>
                </a:path>
              </a:pathLst>
            </a:custGeom>
            <a:solidFill>
              <a:srgbClr val="01CBD7">
                <a:lumMod val="75000"/>
              </a:srgb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/>
                <a:ea typeface="+mn-ea"/>
                <a:cs typeface="+mn-cs"/>
              </a:endParaRPr>
            </a:p>
          </p:txBody>
        </p:sp>
        <p:sp>
          <p:nvSpPr>
            <p:cNvPr id="69" name="Freeform 7"/>
            <p:cNvSpPr>
              <a:spLocks/>
            </p:cNvSpPr>
            <p:nvPr/>
          </p:nvSpPr>
          <p:spPr bwMode="auto">
            <a:xfrm>
              <a:off x="3788" y="1377"/>
              <a:ext cx="290" cy="2947"/>
            </a:xfrm>
            <a:custGeom>
              <a:avLst/>
              <a:gdLst>
                <a:gd name="T0" fmla="*/ 290 w 290"/>
                <a:gd name="T1" fmla="*/ 0 h 2947"/>
                <a:gd name="T2" fmla="*/ 290 w 290"/>
                <a:gd name="T3" fmla="*/ 2947 h 2947"/>
                <a:gd name="T4" fmla="*/ 0 w 290"/>
                <a:gd name="T5" fmla="*/ 2947 h 2947"/>
                <a:gd name="T6" fmla="*/ 0 w 290"/>
                <a:gd name="T7" fmla="*/ 290 h 2947"/>
                <a:gd name="T8" fmla="*/ 290 w 290"/>
                <a:gd name="T9" fmla="*/ 0 h 294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90" h="2947">
                  <a:moveTo>
                    <a:pt x="290" y="0"/>
                  </a:moveTo>
                  <a:lnTo>
                    <a:pt x="290" y="2947"/>
                  </a:lnTo>
                  <a:lnTo>
                    <a:pt x="0" y="2947"/>
                  </a:lnTo>
                  <a:lnTo>
                    <a:pt x="0" y="290"/>
                  </a:lnTo>
                  <a:lnTo>
                    <a:pt x="290" y="0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endParaRPr>
            </a:p>
          </p:txBody>
        </p:sp>
        <p:sp>
          <p:nvSpPr>
            <p:cNvPr id="70" name="Freeform 8"/>
            <p:cNvSpPr>
              <a:spLocks/>
            </p:cNvSpPr>
            <p:nvPr/>
          </p:nvSpPr>
          <p:spPr bwMode="auto">
            <a:xfrm>
              <a:off x="3788" y="1377"/>
              <a:ext cx="740" cy="290"/>
            </a:xfrm>
            <a:custGeom>
              <a:avLst/>
              <a:gdLst>
                <a:gd name="T0" fmla="*/ 740 w 740"/>
                <a:gd name="T1" fmla="*/ 290 h 290"/>
                <a:gd name="T2" fmla="*/ 0 w 740"/>
                <a:gd name="T3" fmla="*/ 290 h 290"/>
                <a:gd name="T4" fmla="*/ 290 w 740"/>
                <a:gd name="T5" fmla="*/ 0 h 290"/>
                <a:gd name="T6" fmla="*/ 740 w 740"/>
                <a:gd name="T7" fmla="*/ 0 h 290"/>
                <a:gd name="T8" fmla="*/ 740 w 740"/>
                <a:gd name="T9" fmla="*/ 290 h 2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40" h="290">
                  <a:moveTo>
                    <a:pt x="740" y="290"/>
                  </a:moveTo>
                  <a:lnTo>
                    <a:pt x="0" y="290"/>
                  </a:lnTo>
                  <a:lnTo>
                    <a:pt x="290" y="0"/>
                  </a:lnTo>
                  <a:lnTo>
                    <a:pt x="740" y="0"/>
                  </a:lnTo>
                  <a:lnTo>
                    <a:pt x="740" y="290"/>
                  </a:lnTo>
                  <a:close/>
                </a:path>
              </a:pathLst>
            </a:custGeom>
            <a:solidFill>
              <a:srgbClr val="D3D2E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endParaRPr>
            </a:p>
          </p:txBody>
        </p:sp>
        <p:sp>
          <p:nvSpPr>
            <p:cNvPr id="71" name="Freeform 9"/>
            <p:cNvSpPr>
              <a:spLocks/>
            </p:cNvSpPr>
            <p:nvPr/>
          </p:nvSpPr>
          <p:spPr bwMode="auto">
            <a:xfrm>
              <a:off x="3788" y="1377"/>
              <a:ext cx="740" cy="290"/>
            </a:xfrm>
            <a:custGeom>
              <a:avLst/>
              <a:gdLst>
                <a:gd name="T0" fmla="*/ 740 w 740"/>
                <a:gd name="T1" fmla="*/ 290 h 290"/>
                <a:gd name="T2" fmla="*/ 0 w 740"/>
                <a:gd name="T3" fmla="*/ 290 h 290"/>
                <a:gd name="T4" fmla="*/ 290 w 740"/>
                <a:gd name="T5" fmla="*/ 0 h 290"/>
                <a:gd name="T6" fmla="*/ 740 w 740"/>
                <a:gd name="T7" fmla="*/ 0 h 290"/>
                <a:gd name="T8" fmla="*/ 740 w 740"/>
                <a:gd name="T9" fmla="*/ 290 h 2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40" h="290">
                  <a:moveTo>
                    <a:pt x="740" y="290"/>
                  </a:moveTo>
                  <a:lnTo>
                    <a:pt x="0" y="290"/>
                  </a:lnTo>
                  <a:lnTo>
                    <a:pt x="290" y="0"/>
                  </a:lnTo>
                  <a:lnTo>
                    <a:pt x="740" y="0"/>
                  </a:lnTo>
                  <a:lnTo>
                    <a:pt x="740" y="290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endParaRPr>
            </a:p>
          </p:txBody>
        </p:sp>
        <p:sp>
          <p:nvSpPr>
            <p:cNvPr id="72" name="Freeform 10"/>
            <p:cNvSpPr>
              <a:spLocks/>
            </p:cNvSpPr>
            <p:nvPr/>
          </p:nvSpPr>
          <p:spPr bwMode="auto">
            <a:xfrm>
              <a:off x="4496" y="1238"/>
              <a:ext cx="310" cy="573"/>
            </a:xfrm>
            <a:custGeom>
              <a:avLst/>
              <a:gdLst>
                <a:gd name="T0" fmla="*/ 310 w 310"/>
                <a:gd name="T1" fmla="*/ 286 h 573"/>
                <a:gd name="T2" fmla="*/ 0 w 310"/>
                <a:gd name="T3" fmla="*/ 0 h 573"/>
                <a:gd name="T4" fmla="*/ 0 w 310"/>
                <a:gd name="T5" fmla="*/ 286 h 573"/>
                <a:gd name="T6" fmla="*/ 0 w 310"/>
                <a:gd name="T7" fmla="*/ 573 h 573"/>
                <a:gd name="T8" fmla="*/ 310 w 310"/>
                <a:gd name="T9" fmla="*/ 286 h 5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0" h="573">
                  <a:moveTo>
                    <a:pt x="310" y="286"/>
                  </a:moveTo>
                  <a:lnTo>
                    <a:pt x="0" y="0"/>
                  </a:lnTo>
                  <a:lnTo>
                    <a:pt x="0" y="286"/>
                  </a:lnTo>
                  <a:lnTo>
                    <a:pt x="0" y="573"/>
                  </a:lnTo>
                  <a:lnTo>
                    <a:pt x="310" y="286"/>
                  </a:lnTo>
                  <a:close/>
                </a:path>
              </a:pathLst>
            </a:custGeom>
            <a:solidFill>
              <a:srgbClr val="D3D2E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endParaRPr>
            </a:p>
          </p:txBody>
        </p:sp>
        <p:sp>
          <p:nvSpPr>
            <p:cNvPr id="73" name="Freeform 11"/>
            <p:cNvSpPr>
              <a:spLocks/>
            </p:cNvSpPr>
            <p:nvPr/>
          </p:nvSpPr>
          <p:spPr bwMode="auto">
            <a:xfrm>
              <a:off x="4496" y="1238"/>
              <a:ext cx="310" cy="573"/>
            </a:xfrm>
            <a:custGeom>
              <a:avLst/>
              <a:gdLst>
                <a:gd name="T0" fmla="*/ 310 w 310"/>
                <a:gd name="T1" fmla="*/ 286 h 573"/>
                <a:gd name="T2" fmla="*/ 0 w 310"/>
                <a:gd name="T3" fmla="*/ 0 h 573"/>
                <a:gd name="T4" fmla="*/ 0 w 310"/>
                <a:gd name="T5" fmla="*/ 286 h 573"/>
                <a:gd name="T6" fmla="*/ 0 w 310"/>
                <a:gd name="T7" fmla="*/ 573 h 573"/>
                <a:gd name="T8" fmla="*/ 310 w 310"/>
                <a:gd name="T9" fmla="*/ 286 h 5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0" h="573">
                  <a:moveTo>
                    <a:pt x="310" y="286"/>
                  </a:moveTo>
                  <a:lnTo>
                    <a:pt x="0" y="0"/>
                  </a:lnTo>
                  <a:lnTo>
                    <a:pt x="0" y="286"/>
                  </a:lnTo>
                  <a:lnTo>
                    <a:pt x="0" y="573"/>
                  </a:lnTo>
                  <a:lnTo>
                    <a:pt x="310" y="286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endParaRPr>
            </a:p>
          </p:txBody>
        </p:sp>
        <p:sp>
          <p:nvSpPr>
            <p:cNvPr id="74" name="Freeform 73"/>
            <p:cNvSpPr>
              <a:spLocks/>
            </p:cNvSpPr>
            <p:nvPr/>
          </p:nvSpPr>
          <p:spPr bwMode="auto">
            <a:xfrm>
              <a:off x="3788" y="1377"/>
              <a:ext cx="708" cy="290"/>
            </a:xfrm>
            <a:custGeom>
              <a:avLst/>
              <a:gdLst>
                <a:gd name="T0" fmla="*/ 708 w 708"/>
                <a:gd name="T1" fmla="*/ 0 h 290"/>
                <a:gd name="T2" fmla="*/ 290 w 708"/>
                <a:gd name="T3" fmla="*/ 0 h 290"/>
                <a:gd name="T4" fmla="*/ 0 w 708"/>
                <a:gd name="T5" fmla="*/ 290 h 290"/>
                <a:gd name="T6" fmla="*/ 708 w 708"/>
                <a:gd name="T7" fmla="*/ 290 h 290"/>
                <a:gd name="T8" fmla="*/ 708 w 708"/>
                <a:gd name="T9" fmla="*/ 147 h 290"/>
                <a:gd name="T10" fmla="*/ 708 w 708"/>
                <a:gd name="T11" fmla="*/ 0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08" h="290">
                  <a:moveTo>
                    <a:pt x="708" y="0"/>
                  </a:moveTo>
                  <a:lnTo>
                    <a:pt x="290" y="0"/>
                  </a:lnTo>
                  <a:lnTo>
                    <a:pt x="0" y="290"/>
                  </a:lnTo>
                  <a:lnTo>
                    <a:pt x="708" y="290"/>
                  </a:lnTo>
                  <a:lnTo>
                    <a:pt x="708" y="147"/>
                  </a:lnTo>
                  <a:lnTo>
                    <a:pt x="708" y="0"/>
                  </a:lnTo>
                  <a:close/>
                </a:path>
              </a:pathLst>
            </a:custGeom>
            <a:solidFill>
              <a:srgbClr val="01CBD7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/>
                <a:ea typeface="+mn-ea"/>
                <a:cs typeface="+mn-cs"/>
              </a:endParaRPr>
            </a:p>
          </p:txBody>
        </p:sp>
        <p:sp>
          <p:nvSpPr>
            <p:cNvPr id="75" name="Freeform 13"/>
            <p:cNvSpPr>
              <a:spLocks/>
            </p:cNvSpPr>
            <p:nvPr/>
          </p:nvSpPr>
          <p:spPr bwMode="auto">
            <a:xfrm>
              <a:off x="3788" y="1377"/>
              <a:ext cx="708" cy="290"/>
            </a:xfrm>
            <a:custGeom>
              <a:avLst/>
              <a:gdLst>
                <a:gd name="T0" fmla="*/ 708 w 708"/>
                <a:gd name="T1" fmla="*/ 0 h 290"/>
                <a:gd name="T2" fmla="*/ 290 w 708"/>
                <a:gd name="T3" fmla="*/ 0 h 290"/>
                <a:gd name="T4" fmla="*/ 0 w 708"/>
                <a:gd name="T5" fmla="*/ 290 h 290"/>
                <a:gd name="T6" fmla="*/ 708 w 708"/>
                <a:gd name="T7" fmla="*/ 290 h 290"/>
                <a:gd name="T8" fmla="*/ 708 w 708"/>
                <a:gd name="T9" fmla="*/ 147 h 290"/>
                <a:gd name="T10" fmla="*/ 708 w 708"/>
                <a:gd name="T11" fmla="*/ 0 h 29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08" h="290">
                  <a:moveTo>
                    <a:pt x="708" y="0"/>
                  </a:moveTo>
                  <a:lnTo>
                    <a:pt x="290" y="0"/>
                  </a:lnTo>
                  <a:lnTo>
                    <a:pt x="0" y="290"/>
                  </a:lnTo>
                  <a:lnTo>
                    <a:pt x="708" y="290"/>
                  </a:lnTo>
                  <a:lnTo>
                    <a:pt x="708" y="147"/>
                  </a:lnTo>
                  <a:lnTo>
                    <a:pt x="708" y="0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endParaRPr>
            </a:p>
          </p:txBody>
        </p:sp>
        <p:sp>
          <p:nvSpPr>
            <p:cNvPr id="76" name="Freeform 75"/>
            <p:cNvSpPr>
              <a:spLocks/>
            </p:cNvSpPr>
            <p:nvPr/>
          </p:nvSpPr>
          <p:spPr bwMode="auto">
            <a:xfrm>
              <a:off x="4496" y="1238"/>
              <a:ext cx="310" cy="573"/>
            </a:xfrm>
            <a:custGeom>
              <a:avLst/>
              <a:gdLst>
                <a:gd name="T0" fmla="*/ 0 w 310"/>
                <a:gd name="T1" fmla="*/ 0 h 573"/>
                <a:gd name="T2" fmla="*/ 0 w 310"/>
                <a:gd name="T3" fmla="*/ 139 h 573"/>
                <a:gd name="T4" fmla="*/ 0 w 310"/>
                <a:gd name="T5" fmla="*/ 286 h 573"/>
                <a:gd name="T6" fmla="*/ 0 w 310"/>
                <a:gd name="T7" fmla="*/ 429 h 573"/>
                <a:gd name="T8" fmla="*/ 0 w 310"/>
                <a:gd name="T9" fmla="*/ 573 h 573"/>
                <a:gd name="T10" fmla="*/ 310 w 310"/>
                <a:gd name="T11" fmla="*/ 286 h 573"/>
                <a:gd name="T12" fmla="*/ 0 w 310"/>
                <a:gd name="T13" fmla="*/ 0 h 5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0" h="573">
                  <a:moveTo>
                    <a:pt x="0" y="0"/>
                  </a:moveTo>
                  <a:lnTo>
                    <a:pt x="0" y="139"/>
                  </a:lnTo>
                  <a:lnTo>
                    <a:pt x="0" y="286"/>
                  </a:lnTo>
                  <a:lnTo>
                    <a:pt x="0" y="429"/>
                  </a:lnTo>
                  <a:lnTo>
                    <a:pt x="0" y="573"/>
                  </a:lnTo>
                  <a:lnTo>
                    <a:pt x="310" y="2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1CBD7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/>
                <a:ea typeface="+mn-ea"/>
                <a:cs typeface="+mn-cs"/>
              </a:endParaRPr>
            </a:p>
          </p:txBody>
        </p:sp>
        <p:sp>
          <p:nvSpPr>
            <p:cNvPr id="77" name="Freeform 15"/>
            <p:cNvSpPr>
              <a:spLocks/>
            </p:cNvSpPr>
            <p:nvPr/>
          </p:nvSpPr>
          <p:spPr bwMode="auto">
            <a:xfrm>
              <a:off x="4496" y="1238"/>
              <a:ext cx="310" cy="573"/>
            </a:xfrm>
            <a:custGeom>
              <a:avLst/>
              <a:gdLst>
                <a:gd name="T0" fmla="*/ 0 w 310"/>
                <a:gd name="T1" fmla="*/ 0 h 573"/>
                <a:gd name="T2" fmla="*/ 0 w 310"/>
                <a:gd name="T3" fmla="*/ 139 h 573"/>
                <a:gd name="T4" fmla="*/ 0 w 310"/>
                <a:gd name="T5" fmla="*/ 286 h 573"/>
                <a:gd name="T6" fmla="*/ 0 w 310"/>
                <a:gd name="T7" fmla="*/ 429 h 573"/>
                <a:gd name="T8" fmla="*/ 0 w 310"/>
                <a:gd name="T9" fmla="*/ 573 h 573"/>
                <a:gd name="T10" fmla="*/ 310 w 310"/>
                <a:gd name="T11" fmla="*/ 286 h 573"/>
                <a:gd name="T12" fmla="*/ 0 w 310"/>
                <a:gd name="T13" fmla="*/ 0 h 57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10" h="573">
                  <a:moveTo>
                    <a:pt x="0" y="0"/>
                  </a:moveTo>
                  <a:lnTo>
                    <a:pt x="0" y="139"/>
                  </a:lnTo>
                  <a:lnTo>
                    <a:pt x="0" y="286"/>
                  </a:lnTo>
                  <a:lnTo>
                    <a:pt x="0" y="429"/>
                  </a:lnTo>
                  <a:lnTo>
                    <a:pt x="0" y="573"/>
                  </a:lnTo>
                  <a:lnTo>
                    <a:pt x="310" y="286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endParaRPr>
            </a:p>
          </p:txBody>
        </p:sp>
        <p:sp>
          <p:nvSpPr>
            <p:cNvPr id="78" name="Freeform 16"/>
            <p:cNvSpPr>
              <a:spLocks/>
            </p:cNvSpPr>
            <p:nvPr/>
          </p:nvSpPr>
          <p:spPr bwMode="auto">
            <a:xfrm>
              <a:off x="3433" y="1997"/>
              <a:ext cx="291" cy="2327"/>
            </a:xfrm>
            <a:custGeom>
              <a:avLst/>
              <a:gdLst>
                <a:gd name="T0" fmla="*/ 0 w 291"/>
                <a:gd name="T1" fmla="*/ 0 h 2327"/>
                <a:gd name="T2" fmla="*/ 0 w 291"/>
                <a:gd name="T3" fmla="*/ 2327 h 2327"/>
                <a:gd name="T4" fmla="*/ 291 w 291"/>
                <a:gd name="T5" fmla="*/ 2327 h 2327"/>
                <a:gd name="T6" fmla="*/ 291 w 291"/>
                <a:gd name="T7" fmla="*/ 291 h 2327"/>
                <a:gd name="T8" fmla="*/ 0 w 291"/>
                <a:gd name="T9" fmla="*/ 0 h 23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91" h="2327">
                  <a:moveTo>
                    <a:pt x="0" y="0"/>
                  </a:moveTo>
                  <a:lnTo>
                    <a:pt x="0" y="2327"/>
                  </a:lnTo>
                  <a:lnTo>
                    <a:pt x="291" y="2327"/>
                  </a:lnTo>
                  <a:lnTo>
                    <a:pt x="291" y="2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3D2E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endParaRPr>
            </a:p>
          </p:txBody>
        </p:sp>
        <p:sp>
          <p:nvSpPr>
            <p:cNvPr id="79" name="Freeform 17"/>
            <p:cNvSpPr>
              <a:spLocks/>
            </p:cNvSpPr>
            <p:nvPr/>
          </p:nvSpPr>
          <p:spPr bwMode="auto">
            <a:xfrm>
              <a:off x="3433" y="1997"/>
              <a:ext cx="291" cy="2327"/>
            </a:xfrm>
            <a:custGeom>
              <a:avLst/>
              <a:gdLst>
                <a:gd name="T0" fmla="*/ 0 w 291"/>
                <a:gd name="T1" fmla="*/ 0 h 2327"/>
                <a:gd name="T2" fmla="*/ 0 w 291"/>
                <a:gd name="T3" fmla="*/ 2327 h 2327"/>
                <a:gd name="T4" fmla="*/ 291 w 291"/>
                <a:gd name="T5" fmla="*/ 2327 h 2327"/>
                <a:gd name="T6" fmla="*/ 291 w 291"/>
                <a:gd name="T7" fmla="*/ 291 h 2327"/>
                <a:gd name="T8" fmla="*/ 0 w 291"/>
                <a:gd name="T9" fmla="*/ 0 h 23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91" h="2327">
                  <a:moveTo>
                    <a:pt x="0" y="0"/>
                  </a:moveTo>
                  <a:lnTo>
                    <a:pt x="0" y="2327"/>
                  </a:lnTo>
                  <a:lnTo>
                    <a:pt x="291" y="2327"/>
                  </a:lnTo>
                  <a:lnTo>
                    <a:pt x="291" y="291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endParaRPr>
            </a:p>
          </p:txBody>
        </p:sp>
        <p:sp>
          <p:nvSpPr>
            <p:cNvPr id="80" name="Freeform 79"/>
            <p:cNvSpPr>
              <a:spLocks/>
            </p:cNvSpPr>
            <p:nvPr/>
          </p:nvSpPr>
          <p:spPr bwMode="auto">
            <a:xfrm>
              <a:off x="3433" y="1997"/>
              <a:ext cx="291" cy="2327"/>
            </a:xfrm>
            <a:custGeom>
              <a:avLst/>
              <a:gdLst>
                <a:gd name="T0" fmla="*/ 0 w 291"/>
                <a:gd name="T1" fmla="*/ 0 h 2327"/>
                <a:gd name="T2" fmla="*/ 0 w 291"/>
                <a:gd name="T3" fmla="*/ 2327 h 2327"/>
                <a:gd name="T4" fmla="*/ 291 w 291"/>
                <a:gd name="T5" fmla="*/ 2327 h 2327"/>
                <a:gd name="T6" fmla="*/ 291 w 291"/>
                <a:gd name="T7" fmla="*/ 291 h 2327"/>
                <a:gd name="T8" fmla="*/ 0 w 291"/>
                <a:gd name="T9" fmla="*/ 0 h 2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1" h="2327">
                  <a:moveTo>
                    <a:pt x="0" y="0"/>
                  </a:moveTo>
                  <a:lnTo>
                    <a:pt x="0" y="2327"/>
                  </a:lnTo>
                  <a:lnTo>
                    <a:pt x="291" y="2327"/>
                  </a:lnTo>
                  <a:lnTo>
                    <a:pt x="291" y="2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2C547">
                <a:lumMod val="75000"/>
              </a:srgb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/>
                <a:ea typeface="+mn-ea"/>
                <a:cs typeface="+mn-cs"/>
              </a:endParaRPr>
            </a:p>
          </p:txBody>
        </p:sp>
        <p:sp>
          <p:nvSpPr>
            <p:cNvPr id="81" name="Freeform 19"/>
            <p:cNvSpPr>
              <a:spLocks/>
            </p:cNvSpPr>
            <p:nvPr/>
          </p:nvSpPr>
          <p:spPr bwMode="auto">
            <a:xfrm>
              <a:off x="3433" y="1997"/>
              <a:ext cx="291" cy="2327"/>
            </a:xfrm>
            <a:custGeom>
              <a:avLst/>
              <a:gdLst>
                <a:gd name="T0" fmla="*/ 0 w 291"/>
                <a:gd name="T1" fmla="*/ 0 h 2327"/>
                <a:gd name="T2" fmla="*/ 0 w 291"/>
                <a:gd name="T3" fmla="*/ 2327 h 2327"/>
                <a:gd name="T4" fmla="*/ 291 w 291"/>
                <a:gd name="T5" fmla="*/ 2327 h 2327"/>
                <a:gd name="T6" fmla="*/ 291 w 291"/>
                <a:gd name="T7" fmla="*/ 291 h 2327"/>
                <a:gd name="T8" fmla="*/ 0 w 291"/>
                <a:gd name="T9" fmla="*/ 0 h 23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91" h="2327">
                  <a:moveTo>
                    <a:pt x="0" y="0"/>
                  </a:moveTo>
                  <a:lnTo>
                    <a:pt x="0" y="2327"/>
                  </a:lnTo>
                  <a:lnTo>
                    <a:pt x="291" y="2327"/>
                  </a:lnTo>
                  <a:lnTo>
                    <a:pt x="291" y="291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endParaRPr>
            </a:p>
          </p:txBody>
        </p:sp>
        <p:sp>
          <p:nvSpPr>
            <p:cNvPr id="82" name="Freeform 20"/>
            <p:cNvSpPr>
              <a:spLocks/>
            </p:cNvSpPr>
            <p:nvPr/>
          </p:nvSpPr>
          <p:spPr bwMode="auto">
            <a:xfrm>
              <a:off x="3015" y="1997"/>
              <a:ext cx="709" cy="291"/>
            </a:xfrm>
            <a:custGeom>
              <a:avLst/>
              <a:gdLst>
                <a:gd name="T0" fmla="*/ 0 w 709"/>
                <a:gd name="T1" fmla="*/ 291 h 291"/>
                <a:gd name="T2" fmla="*/ 709 w 709"/>
                <a:gd name="T3" fmla="*/ 291 h 291"/>
                <a:gd name="T4" fmla="*/ 418 w 709"/>
                <a:gd name="T5" fmla="*/ 0 h 291"/>
                <a:gd name="T6" fmla="*/ 0 w 709"/>
                <a:gd name="T7" fmla="*/ 0 h 291"/>
                <a:gd name="T8" fmla="*/ 0 w 709"/>
                <a:gd name="T9" fmla="*/ 291 h 29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09" h="291">
                  <a:moveTo>
                    <a:pt x="0" y="291"/>
                  </a:moveTo>
                  <a:lnTo>
                    <a:pt x="709" y="291"/>
                  </a:lnTo>
                  <a:lnTo>
                    <a:pt x="418" y="0"/>
                  </a:lnTo>
                  <a:lnTo>
                    <a:pt x="0" y="0"/>
                  </a:lnTo>
                  <a:lnTo>
                    <a:pt x="0" y="291"/>
                  </a:lnTo>
                  <a:close/>
                </a:path>
              </a:pathLst>
            </a:custGeom>
            <a:solidFill>
              <a:srgbClr val="D3D2E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endParaRPr>
            </a:p>
          </p:txBody>
        </p:sp>
        <p:sp>
          <p:nvSpPr>
            <p:cNvPr id="83" name="Freeform 21"/>
            <p:cNvSpPr>
              <a:spLocks/>
            </p:cNvSpPr>
            <p:nvPr/>
          </p:nvSpPr>
          <p:spPr bwMode="auto">
            <a:xfrm>
              <a:off x="3015" y="1997"/>
              <a:ext cx="709" cy="291"/>
            </a:xfrm>
            <a:custGeom>
              <a:avLst/>
              <a:gdLst>
                <a:gd name="T0" fmla="*/ 0 w 709"/>
                <a:gd name="T1" fmla="*/ 291 h 291"/>
                <a:gd name="T2" fmla="*/ 709 w 709"/>
                <a:gd name="T3" fmla="*/ 291 h 291"/>
                <a:gd name="T4" fmla="*/ 418 w 709"/>
                <a:gd name="T5" fmla="*/ 0 h 291"/>
                <a:gd name="T6" fmla="*/ 0 w 709"/>
                <a:gd name="T7" fmla="*/ 0 h 291"/>
                <a:gd name="T8" fmla="*/ 0 w 709"/>
                <a:gd name="T9" fmla="*/ 291 h 29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09" h="291">
                  <a:moveTo>
                    <a:pt x="0" y="291"/>
                  </a:moveTo>
                  <a:lnTo>
                    <a:pt x="709" y="291"/>
                  </a:lnTo>
                  <a:lnTo>
                    <a:pt x="418" y="0"/>
                  </a:lnTo>
                  <a:lnTo>
                    <a:pt x="0" y="0"/>
                  </a:lnTo>
                  <a:lnTo>
                    <a:pt x="0" y="291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endParaRPr>
            </a:p>
          </p:txBody>
        </p:sp>
        <p:sp>
          <p:nvSpPr>
            <p:cNvPr id="84" name="Freeform 22"/>
            <p:cNvSpPr>
              <a:spLocks/>
            </p:cNvSpPr>
            <p:nvPr/>
          </p:nvSpPr>
          <p:spPr bwMode="auto">
            <a:xfrm>
              <a:off x="2737" y="1854"/>
              <a:ext cx="310" cy="573"/>
            </a:xfrm>
            <a:custGeom>
              <a:avLst/>
              <a:gdLst>
                <a:gd name="T0" fmla="*/ 0 w 310"/>
                <a:gd name="T1" fmla="*/ 287 h 573"/>
                <a:gd name="T2" fmla="*/ 310 w 310"/>
                <a:gd name="T3" fmla="*/ 0 h 573"/>
                <a:gd name="T4" fmla="*/ 310 w 310"/>
                <a:gd name="T5" fmla="*/ 287 h 573"/>
                <a:gd name="T6" fmla="*/ 310 w 310"/>
                <a:gd name="T7" fmla="*/ 573 h 573"/>
                <a:gd name="T8" fmla="*/ 0 w 310"/>
                <a:gd name="T9" fmla="*/ 287 h 5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0" h="573">
                  <a:moveTo>
                    <a:pt x="0" y="287"/>
                  </a:moveTo>
                  <a:lnTo>
                    <a:pt x="310" y="0"/>
                  </a:lnTo>
                  <a:lnTo>
                    <a:pt x="310" y="287"/>
                  </a:lnTo>
                  <a:lnTo>
                    <a:pt x="310" y="573"/>
                  </a:lnTo>
                  <a:lnTo>
                    <a:pt x="0" y="287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endParaRPr>
            </a:p>
          </p:txBody>
        </p:sp>
        <p:sp>
          <p:nvSpPr>
            <p:cNvPr id="85" name="Freeform 23"/>
            <p:cNvSpPr>
              <a:spLocks/>
            </p:cNvSpPr>
            <p:nvPr/>
          </p:nvSpPr>
          <p:spPr bwMode="auto">
            <a:xfrm>
              <a:off x="3047" y="1997"/>
              <a:ext cx="677" cy="291"/>
            </a:xfrm>
            <a:custGeom>
              <a:avLst/>
              <a:gdLst>
                <a:gd name="T0" fmla="*/ 386 w 677"/>
                <a:gd name="T1" fmla="*/ 0 h 291"/>
                <a:gd name="T2" fmla="*/ 0 w 677"/>
                <a:gd name="T3" fmla="*/ 0 h 291"/>
                <a:gd name="T4" fmla="*/ 0 w 677"/>
                <a:gd name="T5" fmla="*/ 144 h 291"/>
                <a:gd name="T6" fmla="*/ 0 w 677"/>
                <a:gd name="T7" fmla="*/ 291 h 291"/>
                <a:gd name="T8" fmla="*/ 677 w 677"/>
                <a:gd name="T9" fmla="*/ 291 h 291"/>
                <a:gd name="T10" fmla="*/ 386 w 677"/>
                <a:gd name="T11" fmla="*/ 0 h 29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77" h="291">
                  <a:moveTo>
                    <a:pt x="386" y="0"/>
                  </a:moveTo>
                  <a:lnTo>
                    <a:pt x="0" y="0"/>
                  </a:lnTo>
                  <a:lnTo>
                    <a:pt x="0" y="144"/>
                  </a:lnTo>
                  <a:lnTo>
                    <a:pt x="0" y="291"/>
                  </a:lnTo>
                  <a:lnTo>
                    <a:pt x="677" y="291"/>
                  </a:lnTo>
                  <a:lnTo>
                    <a:pt x="386" y="0"/>
                  </a:lnTo>
                  <a:close/>
                </a:path>
              </a:pathLst>
            </a:custGeom>
            <a:solidFill>
              <a:srgbClr val="B2C547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endParaRPr>
            </a:p>
          </p:txBody>
        </p:sp>
        <p:sp>
          <p:nvSpPr>
            <p:cNvPr id="86" name="Freeform 24"/>
            <p:cNvSpPr>
              <a:spLocks/>
            </p:cNvSpPr>
            <p:nvPr/>
          </p:nvSpPr>
          <p:spPr bwMode="auto">
            <a:xfrm>
              <a:off x="3047" y="1997"/>
              <a:ext cx="677" cy="291"/>
            </a:xfrm>
            <a:custGeom>
              <a:avLst/>
              <a:gdLst>
                <a:gd name="T0" fmla="*/ 386 w 677"/>
                <a:gd name="T1" fmla="*/ 0 h 291"/>
                <a:gd name="T2" fmla="*/ 0 w 677"/>
                <a:gd name="T3" fmla="*/ 0 h 291"/>
                <a:gd name="T4" fmla="*/ 0 w 677"/>
                <a:gd name="T5" fmla="*/ 144 h 291"/>
                <a:gd name="T6" fmla="*/ 0 w 677"/>
                <a:gd name="T7" fmla="*/ 291 h 291"/>
                <a:gd name="T8" fmla="*/ 677 w 677"/>
                <a:gd name="T9" fmla="*/ 291 h 291"/>
                <a:gd name="T10" fmla="*/ 386 w 677"/>
                <a:gd name="T11" fmla="*/ 0 h 29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77" h="291">
                  <a:moveTo>
                    <a:pt x="386" y="0"/>
                  </a:moveTo>
                  <a:lnTo>
                    <a:pt x="0" y="0"/>
                  </a:lnTo>
                  <a:lnTo>
                    <a:pt x="0" y="144"/>
                  </a:lnTo>
                  <a:lnTo>
                    <a:pt x="0" y="291"/>
                  </a:lnTo>
                  <a:lnTo>
                    <a:pt x="677" y="291"/>
                  </a:lnTo>
                  <a:lnTo>
                    <a:pt x="386" y="0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endParaRPr>
            </a:p>
          </p:txBody>
        </p:sp>
        <p:sp>
          <p:nvSpPr>
            <p:cNvPr id="87" name="Freeform 25"/>
            <p:cNvSpPr>
              <a:spLocks/>
            </p:cNvSpPr>
            <p:nvPr/>
          </p:nvSpPr>
          <p:spPr bwMode="auto">
            <a:xfrm>
              <a:off x="2737" y="1854"/>
              <a:ext cx="310" cy="573"/>
            </a:xfrm>
            <a:custGeom>
              <a:avLst/>
              <a:gdLst>
                <a:gd name="T0" fmla="*/ 310 w 310"/>
                <a:gd name="T1" fmla="*/ 0 h 573"/>
                <a:gd name="T2" fmla="*/ 0 w 310"/>
                <a:gd name="T3" fmla="*/ 287 h 573"/>
                <a:gd name="T4" fmla="*/ 310 w 310"/>
                <a:gd name="T5" fmla="*/ 573 h 573"/>
                <a:gd name="T6" fmla="*/ 310 w 310"/>
                <a:gd name="T7" fmla="*/ 434 h 573"/>
                <a:gd name="T8" fmla="*/ 310 w 310"/>
                <a:gd name="T9" fmla="*/ 287 h 573"/>
                <a:gd name="T10" fmla="*/ 310 w 310"/>
                <a:gd name="T11" fmla="*/ 143 h 573"/>
                <a:gd name="T12" fmla="*/ 310 w 310"/>
                <a:gd name="T13" fmla="*/ 0 h 57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10" h="573">
                  <a:moveTo>
                    <a:pt x="310" y="0"/>
                  </a:moveTo>
                  <a:lnTo>
                    <a:pt x="0" y="287"/>
                  </a:lnTo>
                  <a:lnTo>
                    <a:pt x="310" y="573"/>
                  </a:lnTo>
                  <a:lnTo>
                    <a:pt x="310" y="434"/>
                  </a:lnTo>
                  <a:lnTo>
                    <a:pt x="310" y="287"/>
                  </a:lnTo>
                  <a:lnTo>
                    <a:pt x="310" y="143"/>
                  </a:lnTo>
                  <a:lnTo>
                    <a:pt x="310" y="0"/>
                  </a:lnTo>
                  <a:close/>
                </a:path>
              </a:pathLst>
            </a:custGeom>
            <a:solidFill>
              <a:srgbClr val="B2C547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endParaRPr>
            </a:p>
          </p:txBody>
        </p:sp>
        <p:sp>
          <p:nvSpPr>
            <p:cNvPr id="88" name="Freeform 26"/>
            <p:cNvSpPr>
              <a:spLocks/>
            </p:cNvSpPr>
            <p:nvPr/>
          </p:nvSpPr>
          <p:spPr bwMode="auto">
            <a:xfrm>
              <a:off x="2737" y="1854"/>
              <a:ext cx="310" cy="573"/>
            </a:xfrm>
            <a:custGeom>
              <a:avLst/>
              <a:gdLst>
                <a:gd name="T0" fmla="*/ 310 w 310"/>
                <a:gd name="T1" fmla="*/ 0 h 573"/>
                <a:gd name="T2" fmla="*/ 0 w 310"/>
                <a:gd name="T3" fmla="*/ 287 h 573"/>
                <a:gd name="T4" fmla="*/ 310 w 310"/>
                <a:gd name="T5" fmla="*/ 573 h 573"/>
                <a:gd name="T6" fmla="*/ 310 w 310"/>
                <a:gd name="T7" fmla="*/ 434 h 573"/>
                <a:gd name="T8" fmla="*/ 310 w 310"/>
                <a:gd name="T9" fmla="*/ 287 h 573"/>
                <a:gd name="T10" fmla="*/ 310 w 310"/>
                <a:gd name="T11" fmla="*/ 143 h 573"/>
                <a:gd name="T12" fmla="*/ 310 w 310"/>
                <a:gd name="T13" fmla="*/ 0 h 57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10" h="573">
                  <a:moveTo>
                    <a:pt x="310" y="0"/>
                  </a:moveTo>
                  <a:lnTo>
                    <a:pt x="0" y="287"/>
                  </a:lnTo>
                  <a:lnTo>
                    <a:pt x="310" y="573"/>
                  </a:lnTo>
                  <a:lnTo>
                    <a:pt x="310" y="434"/>
                  </a:lnTo>
                  <a:lnTo>
                    <a:pt x="310" y="287"/>
                  </a:lnTo>
                  <a:lnTo>
                    <a:pt x="310" y="143"/>
                  </a:lnTo>
                  <a:lnTo>
                    <a:pt x="310" y="0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endParaRPr>
            </a:p>
          </p:txBody>
        </p:sp>
        <p:sp>
          <p:nvSpPr>
            <p:cNvPr id="89" name="Freeform 27"/>
            <p:cNvSpPr>
              <a:spLocks/>
            </p:cNvSpPr>
            <p:nvPr/>
          </p:nvSpPr>
          <p:spPr bwMode="auto">
            <a:xfrm>
              <a:off x="4142" y="2316"/>
              <a:ext cx="290" cy="2008"/>
            </a:xfrm>
            <a:custGeom>
              <a:avLst/>
              <a:gdLst>
                <a:gd name="T0" fmla="*/ 290 w 290"/>
                <a:gd name="T1" fmla="*/ 0 h 2008"/>
                <a:gd name="T2" fmla="*/ 290 w 290"/>
                <a:gd name="T3" fmla="*/ 2008 h 2008"/>
                <a:gd name="T4" fmla="*/ 0 w 290"/>
                <a:gd name="T5" fmla="*/ 2008 h 2008"/>
                <a:gd name="T6" fmla="*/ 0 w 290"/>
                <a:gd name="T7" fmla="*/ 290 h 2008"/>
                <a:gd name="T8" fmla="*/ 290 w 290"/>
                <a:gd name="T9" fmla="*/ 0 h 200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90" h="2008">
                  <a:moveTo>
                    <a:pt x="290" y="0"/>
                  </a:moveTo>
                  <a:lnTo>
                    <a:pt x="290" y="2008"/>
                  </a:lnTo>
                  <a:lnTo>
                    <a:pt x="0" y="2008"/>
                  </a:lnTo>
                  <a:lnTo>
                    <a:pt x="0" y="290"/>
                  </a:lnTo>
                  <a:lnTo>
                    <a:pt x="290" y="0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endParaRPr>
            </a:p>
          </p:txBody>
        </p:sp>
        <p:sp>
          <p:nvSpPr>
            <p:cNvPr id="90" name="Freeform 89"/>
            <p:cNvSpPr>
              <a:spLocks/>
            </p:cNvSpPr>
            <p:nvPr/>
          </p:nvSpPr>
          <p:spPr bwMode="auto">
            <a:xfrm>
              <a:off x="4142" y="2316"/>
              <a:ext cx="290" cy="2008"/>
            </a:xfrm>
            <a:custGeom>
              <a:avLst/>
              <a:gdLst>
                <a:gd name="T0" fmla="*/ 290 w 290"/>
                <a:gd name="T1" fmla="*/ 0 h 2008"/>
                <a:gd name="T2" fmla="*/ 290 w 290"/>
                <a:gd name="T3" fmla="*/ 2008 h 2008"/>
                <a:gd name="T4" fmla="*/ 0 w 290"/>
                <a:gd name="T5" fmla="*/ 2008 h 2008"/>
                <a:gd name="T6" fmla="*/ 0 w 290"/>
                <a:gd name="T7" fmla="*/ 290 h 2008"/>
                <a:gd name="T8" fmla="*/ 290 w 290"/>
                <a:gd name="T9" fmla="*/ 0 h 20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0" h="2008">
                  <a:moveTo>
                    <a:pt x="290" y="0"/>
                  </a:moveTo>
                  <a:lnTo>
                    <a:pt x="290" y="2008"/>
                  </a:lnTo>
                  <a:lnTo>
                    <a:pt x="0" y="2008"/>
                  </a:lnTo>
                  <a:lnTo>
                    <a:pt x="0" y="290"/>
                  </a:lnTo>
                  <a:lnTo>
                    <a:pt x="290" y="0"/>
                  </a:lnTo>
                  <a:close/>
                </a:path>
              </a:pathLst>
            </a:custGeom>
            <a:solidFill>
              <a:srgbClr val="F8C34F">
                <a:lumMod val="75000"/>
              </a:srgb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/>
                <a:ea typeface="+mn-ea"/>
                <a:cs typeface="+mn-cs"/>
              </a:endParaRPr>
            </a:p>
          </p:txBody>
        </p:sp>
        <p:sp>
          <p:nvSpPr>
            <p:cNvPr id="91" name="Freeform 29"/>
            <p:cNvSpPr>
              <a:spLocks/>
            </p:cNvSpPr>
            <p:nvPr/>
          </p:nvSpPr>
          <p:spPr bwMode="auto">
            <a:xfrm>
              <a:off x="4142" y="2316"/>
              <a:ext cx="290" cy="2008"/>
            </a:xfrm>
            <a:custGeom>
              <a:avLst/>
              <a:gdLst>
                <a:gd name="T0" fmla="*/ 290 w 290"/>
                <a:gd name="T1" fmla="*/ 0 h 2008"/>
                <a:gd name="T2" fmla="*/ 290 w 290"/>
                <a:gd name="T3" fmla="*/ 2008 h 2008"/>
                <a:gd name="T4" fmla="*/ 0 w 290"/>
                <a:gd name="T5" fmla="*/ 2008 h 2008"/>
                <a:gd name="T6" fmla="*/ 0 w 290"/>
                <a:gd name="T7" fmla="*/ 290 h 2008"/>
                <a:gd name="T8" fmla="*/ 290 w 290"/>
                <a:gd name="T9" fmla="*/ 0 h 200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90" h="2008">
                  <a:moveTo>
                    <a:pt x="290" y="0"/>
                  </a:moveTo>
                  <a:lnTo>
                    <a:pt x="290" y="2008"/>
                  </a:lnTo>
                  <a:lnTo>
                    <a:pt x="0" y="2008"/>
                  </a:lnTo>
                  <a:lnTo>
                    <a:pt x="0" y="290"/>
                  </a:lnTo>
                  <a:lnTo>
                    <a:pt x="290" y="0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endParaRPr>
            </a:p>
          </p:txBody>
        </p:sp>
        <p:sp>
          <p:nvSpPr>
            <p:cNvPr id="92" name="Freeform 30"/>
            <p:cNvSpPr>
              <a:spLocks/>
            </p:cNvSpPr>
            <p:nvPr/>
          </p:nvSpPr>
          <p:spPr bwMode="auto">
            <a:xfrm>
              <a:off x="4142" y="2316"/>
              <a:ext cx="653" cy="290"/>
            </a:xfrm>
            <a:custGeom>
              <a:avLst/>
              <a:gdLst>
                <a:gd name="T0" fmla="*/ 653 w 653"/>
                <a:gd name="T1" fmla="*/ 290 h 290"/>
                <a:gd name="T2" fmla="*/ 0 w 653"/>
                <a:gd name="T3" fmla="*/ 290 h 290"/>
                <a:gd name="T4" fmla="*/ 290 w 653"/>
                <a:gd name="T5" fmla="*/ 0 h 290"/>
                <a:gd name="T6" fmla="*/ 653 w 653"/>
                <a:gd name="T7" fmla="*/ 0 h 290"/>
                <a:gd name="T8" fmla="*/ 653 w 653"/>
                <a:gd name="T9" fmla="*/ 290 h 2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53" h="290">
                  <a:moveTo>
                    <a:pt x="653" y="290"/>
                  </a:moveTo>
                  <a:lnTo>
                    <a:pt x="0" y="290"/>
                  </a:lnTo>
                  <a:lnTo>
                    <a:pt x="290" y="0"/>
                  </a:lnTo>
                  <a:lnTo>
                    <a:pt x="653" y="0"/>
                  </a:lnTo>
                  <a:lnTo>
                    <a:pt x="653" y="290"/>
                  </a:lnTo>
                  <a:close/>
                </a:path>
              </a:pathLst>
            </a:custGeom>
            <a:solidFill>
              <a:srgbClr val="D3D2E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endParaRPr>
            </a:p>
          </p:txBody>
        </p:sp>
        <p:sp>
          <p:nvSpPr>
            <p:cNvPr id="93" name="Freeform 31"/>
            <p:cNvSpPr>
              <a:spLocks/>
            </p:cNvSpPr>
            <p:nvPr/>
          </p:nvSpPr>
          <p:spPr bwMode="auto">
            <a:xfrm>
              <a:off x="4142" y="2316"/>
              <a:ext cx="653" cy="290"/>
            </a:xfrm>
            <a:custGeom>
              <a:avLst/>
              <a:gdLst>
                <a:gd name="T0" fmla="*/ 653 w 653"/>
                <a:gd name="T1" fmla="*/ 290 h 290"/>
                <a:gd name="T2" fmla="*/ 0 w 653"/>
                <a:gd name="T3" fmla="*/ 290 h 290"/>
                <a:gd name="T4" fmla="*/ 290 w 653"/>
                <a:gd name="T5" fmla="*/ 0 h 290"/>
                <a:gd name="T6" fmla="*/ 653 w 653"/>
                <a:gd name="T7" fmla="*/ 0 h 290"/>
                <a:gd name="T8" fmla="*/ 653 w 653"/>
                <a:gd name="T9" fmla="*/ 290 h 2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53" h="290">
                  <a:moveTo>
                    <a:pt x="653" y="290"/>
                  </a:moveTo>
                  <a:lnTo>
                    <a:pt x="0" y="290"/>
                  </a:lnTo>
                  <a:lnTo>
                    <a:pt x="290" y="0"/>
                  </a:lnTo>
                  <a:lnTo>
                    <a:pt x="653" y="0"/>
                  </a:lnTo>
                  <a:lnTo>
                    <a:pt x="653" y="290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endParaRPr>
            </a:p>
          </p:txBody>
        </p:sp>
        <p:sp>
          <p:nvSpPr>
            <p:cNvPr id="94" name="Freeform 32"/>
            <p:cNvSpPr>
              <a:spLocks/>
            </p:cNvSpPr>
            <p:nvPr/>
          </p:nvSpPr>
          <p:spPr bwMode="auto">
            <a:xfrm>
              <a:off x="4763" y="2176"/>
              <a:ext cx="310" cy="573"/>
            </a:xfrm>
            <a:custGeom>
              <a:avLst/>
              <a:gdLst>
                <a:gd name="T0" fmla="*/ 310 w 310"/>
                <a:gd name="T1" fmla="*/ 287 h 573"/>
                <a:gd name="T2" fmla="*/ 0 w 310"/>
                <a:gd name="T3" fmla="*/ 0 h 573"/>
                <a:gd name="T4" fmla="*/ 0 w 310"/>
                <a:gd name="T5" fmla="*/ 287 h 573"/>
                <a:gd name="T6" fmla="*/ 0 w 310"/>
                <a:gd name="T7" fmla="*/ 573 h 573"/>
                <a:gd name="T8" fmla="*/ 310 w 310"/>
                <a:gd name="T9" fmla="*/ 287 h 5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0" h="573">
                  <a:moveTo>
                    <a:pt x="310" y="287"/>
                  </a:moveTo>
                  <a:lnTo>
                    <a:pt x="0" y="0"/>
                  </a:lnTo>
                  <a:lnTo>
                    <a:pt x="0" y="287"/>
                  </a:lnTo>
                  <a:lnTo>
                    <a:pt x="0" y="573"/>
                  </a:lnTo>
                  <a:lnTo>
                    <a:pt x="310" y="287"/>
                  </a:lnTo>
                  <a:close/>
                </a:path>
              </a:pathLst>
            </a:custGeom>
            <a:solidFill>
              <a:srgbClr val="D3D2E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endParaRPr>
            </a:p>
          </p:txBody>
        </p:sp>
        <p:sp>
          <p:nvSpPr>
            <p:cNvPr id="95" name="Freeform 33"/>
            <p:cNvSpPr>
              <a:spLocks/>
            </p:cNvSpPr>
            <p:nvPr/>
          </p:nvSpPr>
          <p:spPr bwMode="auto">
            <a:xfrm>
              <a:off x="4763" y="2176"/>
              <a:ext cx="310" cy="573"/>
            </a:xfrm>
            <a:custGeom>
              <a:avLst/>
              <a:gdLst>
                <a:gd name="T0" fmla="*/ 310 w 310"/>
                <a:gd name="T1" fmla="*/ 287 h 573"/>
                <a:gd name="T2" fmla="*/ 0 w 310"/>
                <a:gd name="T3" fmla="*/ 0 h 573"/>
                <a:gd name="T4" fmla="*/ 0 w 310"/>
                <a:gd name="T5" fmla="*/ 287 h 573"/>
                <a:gd name="T6" fmla="*/ 0 w 310"/>
                <a:gd name="T7" fmla="*/ 573 h 573"/>
                <a:gd name="T8" fmla="*/ 310 w 310"/>
                <a:gd name="T9" fmla="*/ 287 h 5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0" h="573">
                  <a:moveTo>
                    <a:pt x="310" y="287"/>
                  </a:moveTo>
                  <a:lnTo>
                    <a:pt x="0" y="0"/>
                  </a:lnTo>
                  <a:lnTo>
                    <a:pt x="0" y="287"/>
                  </a:lnTo>
                  <a:lnTo>
                    <a:pt x="0" y="573"/>
                  </a:lnTo>
                  <a:lnTo>
                    <a:pt x="310" y="287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endParaRPr>
            </a:p>
          </p:txBody>
        </p:sp>
        <p:sp>
          <p:nvSpPr>
            <p:cNvPr id="96" name="Freeform 95"/>
            <p:cNvSpPr>
              <a:spLocks/>
            </p:cNvSpPr>
            <p:nvPr/>
          </p:nvSpPr>
          <p:spPr bwMode="auto">
            <a:xfrm>
              <a:off x="4142" y="2316"/>
              <a:ext cx="621" cy="290"/>
            </a:xfrm>
            <a:custGeom>
              <a:avLst/>
              <a:gdLst>
                <a:gd name="T0" fmla="*/ 621 w 621"/>
                <a:gd name="T1" fmla="*/ 0 h 290"/>
                <a:gd name="T2" fmla="*/ 290 w 621"/>
                <a:gd name="T3" fmla="*/ 0 h 290"/>
                <a:gd name="T4" fmla="*/ 0 w 621"/>
                <a:gd name="T5" fmla="*/ 290 h 290"/>
                <a:gd name="T6" fmla="*/ 621 w 621"/>
                <a:gd name="T7" fmla="*/ 290 h 290"/>
                <a:gd name="T8" fmla="*/ 621 w 621"/>
                <a:gd name="T9" fmla="*/ 147 h 290"/>
                <a:gd name="T10" fmla="*/ 621 w 621"/>
                <a:gd name="T11" fmla="*/ 0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21" h="290">
                  <a:moveTo>
                    <a:pt x="621" y="0"/>
                  </a:moveTo>
                  <a:lnTo>
                    <a:pt x="290" y="0"/>
                  </a:lnTo>
                  <a:lnTo>
                    <a:pt x="0" y="290"/>
                  </a:lnTo>
                  <a:lnTo>
                    <a:pt x="621" y="290"/>
                  </a:lnTo>
                  <a:lnTo>
                    <a:pt x="621" y="147"/>
                  </a:lnTo>
                  <a:lnTo>
                    <a:pt x="621" y="0"/>
                  </a:lnTo>
                  <a:close/>
                </a:path>
              </a:pathLst>
            </a:custGeom>
            <a:solidFill>
              <a:srgbClr val="F8C34F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/>
                <a:ea typeface="+mn-ea"/>
                <a:cs typeface="+mn-cs"/>
              </a:endParaRPr>
            </a:p>
          </p:txBody>
        </p:sp>
        <p:sp>
          <p:nvSpPr>
            <p:cNvPr id="97" name="Freeform 35"/>
            <p:cNvSpPr>
              <a:spLocks/>
            </p:cNvSpPr>
            <p:nvPr/>
          </p:nvSpPr>
          <p:spPr bwMode="auto">
            <a:xfrm>
              <a:off x="4142" y="2316"/>
              <a:ext cx="621" cy="290"/>
            </a:xfrm>
            <a:custGeom>
              <a:avLst/>
              <a:gdLst>
                <a:gd name="T0" fmla="*/ 621 w 621"/>
                <a:gd name="T1" fmla="*/ 0 h 290"/>
                <a:gd name="T2" fmla="*/ 290 w 621"/>
                <a:gd name="T3" fmla="*/ 0 h 290"/>
                <a:gd name="T4" fmla="*/ 0 w 621"/>
                <a:gd name="T5" fmla="*/ 290 h 290"/>
                <a:gd name="T6" fmla="*/ 621 w 621"/>
                <a:gd name="T7" fmla="*/ 290 h 290"/>
                <a:gd name="T8" fmla="*/ 621 w 621"/>
                <a:gd name="T9" fmla="*/ 147 h 290"/>
                <a:gd name="T10" fmla="*/ 621 w 621"/>
                <a:gd name="T11" fmla="*/ 0 h 29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21" h="290">
                  <a:moveTo>
                    <a:pt x="621" y="0"/>
                  </a:moveTo>
                  <a:lnTo>
                    <a:pt x="290" y="0"/>
                  </a:lnTo>
                  <a:lnTo>
                    <a:pt x="0" y="290"/>
                  </a:lnTo>
                  <a:lnTo>
                    <a:pt x="621" y="290"/>
                  </a:lnTo>
                  <a:lnTo>
                    <a:pt x="621" y="147"/>
                  </a:lnTo>
                  <a:lnTo>
                    <a:pt x="621" y="0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endParaRPr>
            </a:p>
          </p:txBody>
        </p:sp>
        <p:sp>
          <p:nvSpPr>
            <p:cNvPr id="98" name="Freeform 97"/>
            <p:cNvSpPr>
              <a:spLocks/>
            </p:cNvSpPr>
            <p:nvPr/>
          </p:nvSpPr>
          <p:spPr bwMode="auto">
            <a:xfrm>
              <a:off x="4763" y="2176"/>
              <a:ext cx="310" cy="573"/>
            </a:xfrm>
            <a:custGeom>
              <a:avLst/>
              <a:gdLst>
                <a:gd name="T0" fmla="*/ 0 w 310"/>
                <a:gd name="T1" fmla="*/ 0 h 573"/>
                <a:gd name="T2" fmla="*/ 0 w 310"/>
                <a:gd name="T3" fmla="*/ 140 h 573"/>
                <a:gd name="T4" fmla="*/ 0 w 310"/>
                <a:gd name="T5" fmla="*/ 287 h 573"/>
                <a:gd name="T6" fmla="*/ 0 w 310"/>
                <a:gd name="T7" fmla="*/ 430 h 573"/>
                <a:gd name="T8" fmla="*/ 0 w 310"/>
                <a:gd name="T9" fmla="*/ 573 h 573"/>
                <a:gd name="T10" fmla="*/ 310 w 310"/>
                <a:gd name="T11" fmla="*/ 287 h 573"/>
                <a:gd name="T12" fmla="*/ 0 w 310"/>
                <a:gd name="T13" fmla="*/ 0 h 5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0" h="573">
                  <a:moveTo>
                    <a:pt x="0" y="0"/>
                  </a:moveTo>
                  <a:lnTo>
                    <a:pt x="0" y="140"/>
                  </a:lnTo>
                  <a:lnTo>
                    <a:pt x="0" y="287"/>
                  </a:lnTo>
                  <a:lnTo>
                    <a:pt x="0" y="430"/>
                  </a:lnTo>
                  <a:lnTo>
                    <a:pt x="0" y="573"/>
                  </a:lnTo>
                  <a:lnTo>
                    <a:pt x="310" y="2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8C34F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/>
                <a:ea typeface="+mn-ea"/>
                <a:cs typeface="+mn-cs"/>
              </a:endParaRPr>
            </a:p>
          </p:txBody>
        </p:sp>
        <p:sp>
          <p:nvSpPr>
            <p:cNvPr id="99" name="Freeform 37"/>
            <p:cNvSpPr>
              <a:spLocks/>
            </p:cNvSpPr>
            <p:nvPr/>
          </p:nvSpPr>
          <p:spPr bwMode="auto">
            <a:xfrm>
              <a:off x="4763" y="2176"/>
              <a:ext cx="310" cy="573"/>
            </a:xfrm>
            <a:custGeom>
              <a:avLst/>
              <a:gdLst>
                <a:gd name="T0" fmla="*/ 0 w 310"/>
                <a:gd name="T1" fmla="*/ 0 h 573"/>
                <a:gd name="T2" fmla="*/ 0 w 310"/>
                <a:gd name="T3" fmla="*/ 140 h 573"/>
                <a:gd name="T4" fmla="*/ 0 w 310"/>
                <a:gd name="T5" fmla="*/ 287 h 573"/>
                <a:gd name="T6" fmla="*/ 0 w 310"/>
                <a:gd name="T7" fmla="*/ 430 h 573"/>
                <a:gd name="T8" fmla="*/ 0 w 310"/>
                <a:gd name="T9" fmla="*/ 573 h 573"/>
                <a:gd name="T10" fmla="*/ 310 w 310"/>
                <a:gd name="T11" fmla="*/ 287 h 573"/>
                <a:gd name="T12" fmla="*/ 0 w 310"/>
                <a:gd name="T13" fmla="*/ 0 h 57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10" h="573">
                  <a:moveTo>
                    <a:pt x="0" y="0"/>
                  </a:moveTo>
                  <a:lnTo>
                    <a:pt x="0" y="140"/>
                  </a:lnTo>
                  <a:lnTo>
                    <a:pt x="0" y="287"/>
                  </a:lnTo>
                  <a:lnTo>
                    <a:pt x="0" y="430"/>
                  </a:lnTo>
                  <a:lnTo>
                    <a:pt x="0" y="573"/>
                  </a:lnTo>
                  <a:lnTo>
                    <a:pt x="310" y="28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endParaRPr>
            </a:p>
          </p:txBody>
        </p:sp>
        <p:sp>
          <p:nvSpPr>
            <p:cNvPr id="101" name="Freeform 39"/>
            <p:cNvSpPr>
              <a:spLocks/>
            </p:cNvSpPr>
            <p:nvPr/>
          </p:nvSpPr>
          <p:spPr bwMode="auto">
            <a:xfrm>
              <a:off x="3079" y="2888"/>
              <a:ext cx="291" cy="1436"/>
            </a:xfrm>
            <a:custGeom>
              <a:avLst/>
              <a:gdLst>
                <a:gd name="T0" fmla="*/ 0 w 291"/>
                <a:gd name="T1" fmla="*/ 0 h 1436"/>
                <a:gd name="T2" fmla="*/ 0 w 291"/>
                <a:gd name="T3" fmla="*/ 1436 h 1436"/>
                <a:gd name="T4" fmla="*/ 291 w 291"/>
                <a:gd name="T5" fmla="*/ 1436 h 1436"/>
                <a:gd name="T6" fmla="*/ 291 w 291"/>
                <a:gd name="T7" fmla="*/ 291 h 1436"/>
                <a:gd name="T8" fmla="*/ 0 w 291"/>
                <a:gd name="T9" fmla="*/ 0 h 14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91" h="1436">
                  <a:moveTo>
                    <a:pt x="0" y="0"/>
                  </a:moveTo>
                  <a:lnTo>
                    <a:pt x="0" y="1436"/>
                  </a:lnTo>
                  <a:lnTo>
                    <a:pt x="291" y="1436"/>
                  </a:lnTo>
                  <a:lnTo>
                    <a:pt x="291" y="291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endParaRPr>
            </a:p>
          </p:txBody>
        </p:sp>
        <p:sp>
          <p:nvSpPr>
            <p:cNvPr id="103" name="Freeform 41"/>
            <p:cNvSpPr>
              <a:spLocks/>
            </p:cNvSpPr>
            <p:nvPr/>
          </p:nvSpPr>
          <p:spPr bwMode="auto">
            <a:xfrm>
              <a:off x="3079" y="2888"/>
              <a:ext cx="291" cy="1436"/>
            </a:xfrm>
            <a:custGeom>
              <a:avLst/>
              <a:gdLst>
                <a:gd name="T0" fmla="*/ 0 w 291"/>
                <a:gd name="T1" fmla="*/ 0 h 1436"/>
                <a:gd name="T2" fmla="*/ 0 w 291"/>
                <a:gd name="T3" fmla="*/ 1436 h 1436"/>
                <a:gd name="T4" fmla="*/ 291 w 291"/>
                <a:gd name="T5" fmla="*/ 1436 h 1436"/>
                <a:gd name="T6" fmla="*/ 291 w 291"/>
                <a:gd name="T7" fmla="*/ 291 h 1436"/>
                <a:gd name="T8" fmla="*/ 0 w 291"/>
                <a:gd name="T9" fmla="*/ 0 h 14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91" h="1436">
                  <a:moveTo>
                    <a:pt x="0" y="0"/>
                  </a:moveTo>
                  <a:lnTo>
                    <a:pt x="0" y="1436"/>
                  </a:lnTo>
                  <a:lnTo>
                    <a:pt x="291" y="1436"/>
                  </a:lnTo>
                  <a:lnTo>
                    <a:pt x="291" y="291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endParaRPr>
            </a:p>
          </p:txBody>
        </p:sp>
        <p:sp>
          <p:nvSpPr>
            <p:cNvPr id="105" name="Freeform 43"/>
            <p:cNvSpPr>
              <a:spLocks/>
            </p:cNvSpPr>
            <p:nvPr/>
          </p:nvSpPr>
          <p:spPr bwMode="auto">
            <a:xfrm>
              <a:off x="2804" y="2888"/>
              <a:ext cx="566" cy="291"/>
            </a:xfrm>
            <a:custGeom>
              <a:avLst/>
              <a:gdLst>
                <a:gd name="T0" fmla="*/ 0 w 566"/>
                <a:gd name="T1" fmla="*/ 291 h 291"/>
                <a:gd name="T2" fmla="*/ 566 w 566"/>
                <a:gd name="T3" fmla="*/ 291 h 291"/>
                <a:gd name="T4" fmla="*/ 275 w 566"/>
                <a:gd name="T5" fmla="*/ 0 h 291"/>
                <a:gd name="T6" fmla="*/ 0 w 566"/>
                <a:gd name="T7" fmla="*/ 0 h 291"/>
                <a:gd name="T8" fmla="*/ 0 w 566"/>
                <a:gd name="T9" fmla="*/ 291 h 29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66" h="291">
                  <a:moveTo>
                    <a:pt x="0" y="291"/>
                  </a:moveTo>
                  <a:lnTo>
                    <a:pt x="566" y="291"/>
                  </a:lnTo>
                  <a:lnTo>
                    <a:pt x="275" y="0"/>
                  </a:lnTo>
                  <a:lnTo>
                    <a:pt x="0" y="0"/>
                  </a:lnTo>
                  <a:lnTo>
                    <a:pt x="0" y="291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endParaRPr>
            </a:p>
          </p:txBody>
        </p:sp>
        <p:sp>
          <p:nvSpPr>
            <p:cNvPr id="107" name="Freeform 45"/>
            <p:cNvSpPr>
              <a:spLocks/>
            </p:cNvSpPr>
            <p:nvPr/>
          </p:nvSpPr>
          <p:spPr bwMode="auto">
            <a:xfrm>
              <a:off x="2526" y="2749"/>
              <a:ext cx="314" cy="573"/>
            </a:xfrm>
            <a:custGeom>
              <a:avLst/>
              <a:gdLst>
                <a:gd name="T0" fmla="*/ 0 w 314"/>
                <a:gd name="T1" fmla="*/ 286 h 573"/>
                <a:gd name="T2" fmla="*/ 314 w 314"/>
                <a:gd name="T3" fmla="*/ 0 h 573"/>
                <a:gd name="T4" fmla="*/ 314 w 314"/>
                <a:gd name="T5" fmla="*/ 286 h 573"/>
                <a:gd name="T6" fmla="*/ 314 w 314"/>
                <a:gd name="T7" fmla="*/ 573 h 573"/>
                <a:gd name="T8" fmla="*/ 0 w 314"/>
                <a:gd name="T9" fmla="*/ 286 h 5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4" h="573">
                  <a:moveTo>
                    <a:pt x="0" y="286"/>
                  </a:moveTo>
                  <a:lnTo>
                    <a:pt x="314" y="0"/>
                  </a:lnTo>
                  <a:lnTo>
                    <a:pt x="314" y="286"/>
                  </a:lnTo>
                  <a:lnTo>
                    <a:pt x="314" y="573"/>
                  </a:lnTo>
                  <a:lnTo>
                    <a:pt x="0" y="286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endParaRPr>
            </a:p>
          </p:txBody>
        </p:sp>
        <p:sp>
          <p:nvSpPr>
            <p:cNvPr id="108" name="Freeform 46"/>
            <p:cNvSpPr>
              <a:spLocks noEditPoints="1"/>
            </p:cNvSpPr>
            <p:nvPr/>
          </p:nvSpPr>
          <p:spPr bwMode="auto">
            <a:xfrm>
              <a:off x="2526" y="2749"/>
              <a:ext cx="314" cy="573"/>
            </a:xfrm>
            <a:custGeom>
              <a:avLst/>
              <a:gdLst>
                <a:gd name="T0" fmla="*/ 0 w 314"/>
                <a:gd name="T1" fmla="*/ 286 h 573"/>
                <a:gd name="T2" fmla="*/ 314 w 314"/>
                <a:gd name="T3" fmla="*/ 573 h 573"/>
                <a:gd name="T4" fmla="*/ 314 w 314"/>
                <a:gd name="T5" fmla="*/ 573 h 573"/>
                <a:gd name="T6" fmla="*/ 0 w 314"/>
                <a:gd name="T7" fmla="*/ 286 h 573"/>
                <a:gd name="T8" fmla="*/ 314 w 314"/>
                <a:gd name="T9" fmla="*/ 0 h 573"/>
                <a:gd name="T10" fmla="*/ 0 w 314"/>
                <a:gd name="T11" fmla="*/ 286 h 573"/>
                <a:gd name="T12" fmla="*/ 314 w 314"/>
                <a:gd name="T13" fmla="*/ 0 h 573"/>
                <a:gd name="T14" fmla="*/ 314 w 314"/>
                <a:gd name="T15" fmla="*/ 0 h 57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14" h="573">
                  <a:moveTo>
                    <a:pt x="0" y="286"/>
                  </a:moveTo>
                  <a:lnTo>
                    <a:pt x="314" y="573"/>
                  </a:lnTo>
                  <a:lnTo>
                    <a:pt x="0" y="286"/>
                  </a:lnTo>
                  <a:close/>
                  <a:moveTo>
                    <a:pt x="314" y="0"/>
                  </a:moveTo>
                  <a:lnTo>
                    <a:pt x="0" y="286"/>
                  </a:lnTo>
                  <a:lnTo>
                    <a:pt x="314" y="0"/>
                  </a:lnTo>
                  <a:close/>
                </a:path>
              </a:pathLst>
            </a:custGeom>
            <a:solidFill>
              <a:srgbClr val="F2F1F6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endParaRPr>
            </a:p>
          </p:txBody>
        </p:sp>
        <p:sp>
          <p:nvSpPr>
            <p:cNvPr id="109" name="Freeform 47"/>
            <p:cNvSpPr>
              <a:spLocks noEditPoints="1"/>
            </p:cNvSpPr>
            <p:nvPr/>
          </p:nvSpPr>
          <p:spPr bwMode="auto">
            <a:xfrm>
              <a:off x="2526" y="2749"/>
              <a:ext cx="314" cy="573"/>
            </a:xfrm>
            <a:custGeom>
              <a:avLst/>
              <a:gdLst>
                <a:gd name="T0" fmla="*/ 0 w 314"/>
                <a:gd name="T1" fmla="*/ 286 h 573"/>
                <a:gd name="T2" fmla="*/ 314 w 314"/>
                <a:gd name="T3" fmla="*/ 573 h 573"/>
                <a:gd name="T4" fmla="*/ 314 w 314"/>
                <a:gd name="T5" fmla="*/ 573 h 573"/>
                <a:gd name="T6" fmla="*/ 0 w 314"/>
                <a:gd name="T7" fmla="*/ 286 h 573"/>
                <a:gd name="T8" fmla="*/ 314 w 314"/>
                <a:gd name="T9" fmla="*/ 0 h 573"/>
                <a:gd name="T10" fmla="*/ 0 w 314"/>
                <a:gd name="T11" fmla="*/ 286 h 573"/>
                <a:gd name="T12" fmla="*/ 314 w 314"/>
                <a:gd name="T13" fmla="*/ 0 h 573"/>
                <a:gd name="T14" fmla="*/ 314 w 314"/>
                <a:gd name="T15" fmla="*/ 0 h 57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14" h="573">
                  <a:moveTo>
                    <a:pt x="0" y="286"/>
                  </a:moveTo>
                  <a:lnTo>
                    <a:pt x="314" y="573"/>
                  </a:lnTo>
                  <a:lnTo>
                    <a:pt x="0" y="286"/>
                  </a:lnTo>
                  <a:moveTo>
                    <a:pt x="314" y="0"/>
                  </a:moveTo>
                  <a:lnTo>
                    <a:pt x="0" y="286"/>
                  </a:lnTo>
                  <a:lnTo>
                    <a:pt x="314" y="0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endParaRPr>
            </a:p>
          </p:txBody>
        </p:sp>
        <p:sp>
          <p:nvSpPr>
            <p:cNvPr id="111" name="Freeform 49"/>
            <p:cNvSpPr>
              <a:spLocks/>
            </p:cNvSpPr>
            <p:nvPr/>
          </p:nvSpPr>
          <p:spPr bwMode="auto">
            <a:xfrm>
              <a:off x="2840" y="2888"/>
              <a:ext cx="530" cy="291"/>
            </a:xfrm>
            <a:custGeom>
              <a:avLst/>
              <a:gdLst>
                <a:gd name="T0" fmla="*/ 239 w 530"/>
                <a:gd name="T1" fmla="*/ 0 h 291"/>
                <a:gd name="T2" fmla="*/ 0 w 530"/>
                <a:gd name="T3" fmla="*/ 0 h 291"/>
                <a:gd name="T4" fmla="*/ 0 w 530"/>
                <a:gd name="T5" fmla="*/ 147 h 291"/>
                <a:gd name="T6" fmla="*/ 0 w 530"/>
                <a:gd name="T7" fmla="*/ 291 h 291"/>
                <a:gd name="T8" fmla="*/ 530 w 530"/>
                <a:gd name="T9" fmla="*/ 291 h 291"/>
                <a:gd name="T10" fmla="*/ 239 w 530"/>
                <a:gd name="T11" fmla="*/ 0 h 29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30" h="291">
                  <a:moveTo>
                    <a:pt x="239" y="0"/>
                  </a:moveTo>
                  <a:lnTo>
                    <a:pt x="0" y="0"/>
                  </a:lnTo>
                  <a:lnTo>
                    <a:pt x="0" y="147"/>
                  </a:lnTo>
                  <a:lnTo>
                    <a:pt x="0" y="291"/>
                  </a:lnTo>
                  <a:lnTo>
                    <a:pt x="530" y="291"/>
                  </a:lnTo>
                  <a:lnTo>
                    <a:pt x="239" y="0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endParaRPr>
            </a:p>
          </p:txBody>
        </p:sp>
        <p:sp>
          <p:nvSpPr>
            <p:cNvPr id="113" name="Freeform 51"/>
            <p:cNvSpPr>
              <a:spLocks/>
            </p:cNvSpPr>
            <p:nvPr/>
          </p:nvSpPr>
          <p:spPr bwMode="auto">
            <a:xfrm>
              <a:off x="2526" y="2749"/>
              <a:ext cx="314" cy="573"/>
            </a:xfrm>
            <a:custGeom>
              <a:avLst/>
              <a:gdLst>
                <a:gd name="T0" fmla="*/ 314 w 314"/>
                <a:gd name="T1" fmla="*/ 0 h 573"/>
                <a:gd name="T2" fmla="*/ 0 w 314"/>
                <a:gd name="T3" fmla="*/ 286 h 573"/>
                <a:gd name="T4" fmla="*/ 314 w 314"/>
                <a:gd name="T5" fmla="*/ 573 h 573"/>
                <a:gd name="T6" fmla="*/ 314 w 314"/>
                <a:gd name="T7" fmla="*/ 430 h 573"/>
                <a:gd name="T8" fmla="*/ 314 w 314"/>
                <a:gd name="T9" fmla="*/ 286 h 573"/>
                <a:gd name="T10" fmla="*/ 314 w 314"/>
                <a:gd name="T11" fmla="*/ 139 h 573"/>
                <a:gd name="T12" fmla="*/ 314 w 314"/>
                <a:gd name="T13" fmla="*/ 139 h 573"/>
                <a:gd name="T14" fmla="*/ 314 w 314"/>
                <a:gd name="T15" fmla="*/ 0 h 57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14" h="573">
                  <a:moveTo>
                    <a:pt x="314" y="0"/>
                  </a:moveTo>
                  <a:lnTo>
                    <a:pt x="0" y="286"/>
                  </a:lnTo>
                  <a:lnTo>
                    <a:pt x="314" y="573"/>
                  </a:lnTo>
                  <a:lnTo>
                    <a:pt x="314" y="430"/>
                  </a:lnTo>
                  <a:lnTo>
                    <a:pt x="314" y="286"/>
                  </a:lnTo>
                  <a:lnTo>
                    <a:pt x="314" y="139"/>
                  </a:lnTo>
                  <a:lnTo>
                    <a:pt x="314" y="0"/>
                  </a:lnTo>
                </a:path>
              </a:pathLst>
            </a:cu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D1015"/>
                </a:solidFill>
                <a:effectLst/>
                <a:uLnTx/>
                <a:uFillTx/>
                <a:latin typeface="Roboto Condensed Light" pitchFamily="2" charset="0"/>
                <a:ea typeface="+mn-ea"/>
                <a:cs typeface="+mn-cs"/>
              </a:endParaRPr>
            </a:p>
          </p:txBody>
        </p:sp>
      </p:grpSp>
      <p:sp>
        <p:nvSpPr>
          <p:cNvPr id="114" name="Text Placeholder 5"/>
          <p:cNvSpPr txBox="1">
            <a:spLocks/>
          </p:cNvSpPr>
          <p:nvPr/>
        </p:nvSpPr>
        <p:spPr>
          <a:xfrm>
            <a:off x="-70534" y="2019307"/>
            <a:ext cx="2759075" cy="593725"/>
          </a:xfrm>
          <a:prstGeom prst="rect">
            <a:avLst/>
          </a:prstGeom>
        </p:spPr>
        <p:txBody>
          <a:bodyPr lIns="74295" tIns="37148" rIns="74295" bIns="37148">
            <a:noAutofit/>
          </a:bodyPr>
          <a:lstStyle>
            <a:lvl1pPr marL="0" indent="0" algn="ctr" defTabSz="914400" rtl="0" eaLnBrk="1" latinLnBrk="0" hangingPunct="1">
              <a:lnSpc>
                <a:spcPct val="86000"/>
              </a:lnSpc>
              <a:spcBef>
                <a:spcPts val="0"/>
              </a:spcBef>
              <a:buFont typeface="Arial" panose="020B0604020202020204" pitchFamily="34" charset="0"/>
              <a:buNone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A. </a:t>
            </a:r>
            <a:r>
              <a:rPr kumimoji="0" lang="en-US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Bersifat</a:t>
            </a: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pelayanan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kesehatan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perorangan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,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mencakup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pelayanan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promotif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,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preventif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,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kuratif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,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rehabilitatif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,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pelayanan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obat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,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bahan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medis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habis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pakai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sesuai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dengan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indikiasi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medis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yang </a:t>
            </a:r>
            <a:r>
              <a:rPr kumimoji="0" lang="en-US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diperlukan</a:t>
            </a: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meliputi</a:t>
            </a:r>
            <a:r>
              <a:rPr kumimoji="0" lang="en-US" sz="1400" b="0" i="0" u="none" strike="noStrike" kern="120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:</a:t>
            </a: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endParaRPr kumimoji="0" lang="id-ID" sz="1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Roboto Condensed Light"/>
            </a:endParaRPr>
          </a:p>
        </p:txBody>
      </p:sp>
      <p:sp>
        <p:nvSpPr>
          <p:cNvPr id="116" name="Text Placeholder 5"/>
          <p:cNvSpPr txBox="1">
            <a:spLocks/>
          </p:cNvSpPr>
          <p:nvPr/>
        </p:nvSpPr>
        <p:spPr>
          <a:xfrm>
            <a:off x="-24872" y="3834613"/>
            <a:ext cx="2717268" cy="593725"/>
          </a:xfrm>
          <a:prstGeom prst="rect">
            <a:avLst/>
          </a:prstGeom>
        </p:spPr>
        <p:txBody>
          <a:bodyPr lIns="74295" tIns="37148" rIns="74295" bIns="37148">
            <a:noAutofit/>
          </a:bodyPr>
          <a:lstStyle>
            <a:lvl1pPr marL="0" indent="0" algn="ctr" defTabSz="914400" rtl="0" eaLnBrk="1" latinLnBrk="0" hangingPunct="1">
              <a:lnSpc>
                <a:spcPct val="86000"/>
              </a:lnSpc>
              <a:spcBef>
                <a:spcPts val="0"/>
              </a:spcBef>
              <a:buFont typeface="Arial" panose="020B0604020202020204" pitchFamily="34" charset="0"/>
              <a:buNone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r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1. </a:t>
            </a:r>
            <a:r>
              <a:rPr kumimoji="0" lang="en-US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Manfaat</a:t>
            </a: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Medis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yang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tidak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terikat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dengan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besaran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iuran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yang </a:t>
            </a:r>
            <a:r>
              <a:rPr kumimoji="0" lang="en-US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dibayarkan</a:t>
            </a:r>
            <a:endParaRPr kumimoji="0" lang="en-US" sz="1400" b="0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marR="0" lvl="0" algn="r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2.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Manfaat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non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medis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yang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ditentukan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berdasarkan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skala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besaran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iuran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yang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dibayarkan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,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termasuk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didalamnya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manfaat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akomodasi</a:t>
            </a: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. </a:t>
            </a:r>
            <a:endParaRPr kumimoji="0" lang="id-ID" sz="1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Roboto Condensed Light"/>
            </a:endParaRPr>
          </a:p>
        </p:txBody>
      </p:sp>
      <p:sp>
        <p:nvSpPr>
          <p:cNvPr id="118" name="Text Placeholder 5"/>
          <p:cNvSpPr txBox="1">
            <a:spLocks/>
          </p:cNvSpPr>
          <p:nvPr/>
        </p:nvSpPr>
        <p:spPr>
          <a:xfrm>
            <a:off x="4929380" y="998702"/>
            <a:ext cx="3226591" cy="593725"/>
          </a:xfrm>
          <a:prstGeom prst="rect">
            <a:avLst/>
          </a:prstGeom>
        </p:spPr>
        <p:txBody>
          <a:bodyPr lIns="74295" tIns="37148" rIns="74295" bIns="37148">
            <a:noAutofit/>
          </a:bodyPr>
          <a:lstStyle>
            <a:lvl1pPr marL="0" indent="0" algn="ctr" defTabSz="914400" rtl="0" eaLnBrk="1" latinLnBrk="0" hangingPunct="1">
              <a:lnSpc>
                <a:spcPct val="86000"/>
              </a:lnSpc>
              <a:spcBef>
                <a:spcPts val="0"/>
              </a:spcBef>
              <a:buFont typeface="Arial" panose="020B0604020202020204" pitchFamily="34" charset="0"/>
              <a:buNone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B. </a:t>
            </a:r>
            <a:r>
              <a:rPr kumimoji="0" lang="en-US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Manfaat</a:t>
            </a: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pelayanan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promotif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dan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preventif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meliputi</a:t>
            </a: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pemberian</a:t>
            </a: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pelayanan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:</a:t>
            </a:r>
          </a:p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a.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penyuluhan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kesehatan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perorangan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;</a:t>
            </a:r>
          </a:p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b.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imunisasi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rutin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;</a:t>
            </a:r>
          </a:p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c.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keluarga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berencana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;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dan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d.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skrining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kesehatan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.</a:t>
            </a:r>
            <a:endParaRPr kumimoji="0" lang="id-ID" sz="1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Roboto Condensed Light"/>
            </a:endParaRPr>
          </a:p>
        </p:txBody>
      </p:sp>
      <p:sp>
        <p:nvSpPr>
          <p:cNvPr id="120" name="Text Placeholder 5"/>
          <p:cNvSpPr txBox="1">
            <a:spLocks/>
          </p:cNvSpPr>
          <p:nvPr/>
        </p:nvSpPr>
        <p:spPr>
          <a:xfrm>
            <a:off x="4902858" y="2757277"/>
            <a:ext cx="3936341" cy="1472610"/>
          </a:xfrm>
          <a:prstGeom prst="rect">
            <a:avLst/>
          </a:prstGeom>
        </p:spPr>
        <p:txBody>
          <a:bodyPr lIns="74295" tIns="37148" rIns="74295" bIns="37148">
            <a:noAutofit/>
          </a:bodyPr>
          <a:lstStyle>
            <a:lvl1pPr marL="0" indent="0" algn="ctr" defTabSz="914400" rtl="0" eaLnBrk="1" latinLnBrk="0" hangingPunct="1">
              <a:lnSpc>
                <a:spcPct val="86000"/>
              </a:lnSpc>
              <a:spcBef>
                <a:spcPts val="0"/>
              </a:spcBef>
              <a:buFont typeface="Arial" panose="020B0604020202020204" pitchFamily="34" charset="0"/>
              <a:buNone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>
              <a:lnSpc>
                <a:spcPct val="110000"/>
              </a:lnSpc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C. </a:t>
            </a:r>
            <a:r>
              <a:rPr lang="en-US" sz="1400" dirty="0" err="1">
                <a:solidFill>
                  <a:srgbClr val="7030A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Manfaat</a:t>
            </a:r>
            <a:r>
              <a:rPr lang="en-US" sz="1400" dirty="0">
                <a:solidFill>
                  <a:srgbClr val="7030A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lang="en-US" sz="1400" dirty="0" err="1">
                <a:solidFill>
                  <a:srgbClr val="7030A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pelayanan</a:t>
            </a:r>
            <a:r>
              <a:rPr lang="en-US" sz="1400" dirty="0">
                <a:solidFill>
                  <a:srgbClr val="7030A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lang="en-US" sz="1400" dirty="0" err="1">
                <a:solidFill>
                  <a:srgbClr val="7030A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rujukan</a:t>
            </a:r>
            <a:r>
              <a:rPr lang="en-US" sz="1400" dirty="0">
                <a:solidFill>
                  <a:srgbClr val="7030A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lang="en-US" sz="1400" dirty="0" err="1">
                <a:solidFill>
                  <a:srgbClr val="7030A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meliputi</a:t>
            </a:r>
            <a:r>
              <a:rPr lang="en-US" sz="1400" dirty="0">
                <a:solidFill>
                  <a:srgbClr val="7030A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lang="en-US" sz="1400" dirty="0" err="1" smtClean="0">
                <a:solidFill>
                  <a:srgbClr val="7030A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Pemeriksaan</a:t>
            </a:r>
            <a:r>
              <a:rPr lang="en-US" sz="1400" dirty="0">
                <a:solidFill>
                  <a:srgbClr val="7030A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, </a:t>
            </a:r>
            <a:r>
              <a:rPr lang="en-US" sz="1400" dirty="0" err="1">
                <a:solidFill>
                  <a:srgbClr val="7030A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pengobatan</a:t>
            </a:r>
            <a:r>
              <a:rPr lang="en-US" sz="1400" dirty="0">
                <a:solidFill>
                  <a:srgbClr val="7030A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lang="en-US" sz="1400" dirty="0" err="1">
                <a:solidFill>
                  <a:srgbClr val="7030A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dan</a:t>
            </a:r>
            <a:r>
              <a:rPr lang="en-US" sz="1400" dirty="0">
                <a:solidFill>
                  <a:srgbClr val="7030A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lang="en-US" sz="1400" dirty="0" err="1">
                <a:solidFill>
                  <a:srgbClr val="7030A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konsultasi</a:t>
            </a:r>
            <a:r>
              <a:rPr lang="en-US" sz="1400" dirty="0">
                <a:solidFill>
                  <a:srgbClr val="7030A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lang="en-US" sz="1400" dirty="0" err="1">
                <a:solidFill>
                  <a:srgbClr val="7030A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medis</a:t>
            </a:r>
            <a:r>
              <a:rPr lang="en-US" sz="1400" dirty="0">
                <a:solidFill>
                  <a:srgbClr val="7030A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lang="en-US" sz="1400" dirty="0" err="1">
                <a:solidFill>
                  <a:srgbClr val="7030A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dasar</a:t>
            </a:r>
            <a:r>
              <a:rPr lang="en-US" sz="1400" dirty="0">
                <a:solidFill>
                  <a:srgbClr val="7030A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di UGD; </a:t>
            </a:r>
            <a:r>
              <a:rPr lang="en-US" sz="1400" dirty="0" err="1" smtClean="0">
                <a:solidFill>
                  <a:srgbClr val="7030A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Pemeriksaan</a:t>
            </a:r>
            <a:r>
              <a:rPr lang="en-US" sz="1400" dirty="0">
                <a:solidFill>
                  <a:srgbClr val="7030A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, </a:t>
            </a:r>
            <a:r>
              <a:rPr lang="en-US" sz="1400" dirty="0" err="1">
                <a:solidFill>
                  <a:srgbClr val="7030A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pengobatan</a:t>
            </a:r>
            <a:r>
              <a:rPr lang="en-US" sz="1400" dirty="0">
                <a:solidFill>
                  <a:srgbClr val="7030A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lang="en-US" sz="1400" dirty="0" err="1">
                <a:solidFill>
                  <a:srgbClr val="7030A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dan</a:t>
            </a:r>
            <a:r>
              <a:rPr lang="en-US" sz="1400" dirty="0">
                <a:solidFill>
                  <a:srgbClr val="7030A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lang="en-US" sz="1400" dirty="0" err="1">
                <a:solidFill>
                  <a:srgbClr val="7030A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konsultasi</a:t>
            </a:r>
            <a:r>
              <a:rPr lang="en-US" sz="1400" dirty="0">
                <a:solidFill>
                  <a:srgbClr val="7030A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lang="en-US" sz="1400" dirty="0" err="1" smtClean="0">
                <a:solidFill>
                  <a:srgbClr val="7030A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spesialistik</a:t>
            </a:r>
            <a:r>
              <a:rPr lang="en-US" sz="1400" dirty="0">
                <a:solidFill>
                  <a:srgbClr val="7030A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,</a:t>
            </a:r>
            <a:r>
              <a:rPr lang="en-US" sz="1400" dirty="0" smtClean="0">
                <a:solidFill>
                  <a:srgbClr val="7030A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lang="en-US" sz="1400" dirty="0" err="1">
                <a:solidFill>
                  <a:srgbClr val="7030A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Pelayanan</a:t>
            </a:r>
            <a:r>
              <a:rPr lang="en-US" sz="1400" dirty="0">
                <a:solidFill>
                  <a:srgbClr val="7030A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lang="en-US" sz="1400" dirty="0" err="1">
                <a:solidFill>
                  <a:srgbClr val="7030A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Keluarga</a:t>
            </a:r>
            <a:r>
              <a:rPr lang="en-US" sz="1400" dirty="0">
                <a:solidFill>
                  <a:srgbClr val="7030A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lang="en-US" sz="1400" dirty="0" err="1">
                <a:solidFill>
                  <a:srgbClr val="7030A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Berencana</a:t>
            </a:r>
            <a:endParaRPr lang="en-US" sz="1400" dirty="0">
              <a:solidFill>
                <a:srgbClr val="7030A0"/>
              </a:solidFill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44082" y="514661"/>
            <a:ext cx="4064766" cy="461665"/>
          </a:xfrm>
          <a:prstGeom prst="rect">
            <a:avLst/>
          </a:prstGeom>
          <a:solidFill>
            <a:schemeClr val="accent6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cap="none" spc="0" dirty="0" smtClean="0">
                <a:ln w="0"/>
                <a:solidFill>
                  <a:schemeClr val="bg1">
                    <a:lumMod val="9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MANFAAT JAMINAN KESEHATAN</a:t>
            </a:r>
            <a:endParaRPr lang="en-US" sz="2400" b="1" cap="none" spc="0" dirty="0">
              <a:ln w="0"/>
              <a:solidFill>
                <a:schemeClr val="bg1">
                  <a:lumMod val="95000"/>
                </a:schemeClr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53" name="Freeform 52"/>
          <p:cNvSpPr>
            <a:spLocks/>
          </p:cNvSpPr>
          <p:nvPr/>
        </p:nvSpPr>
        <p:spPr bwMode="auto">
          <a:xfrm>
            <a:off x="4231352" y="4606650"/>
            <a:ext cx="230187" cy="1811017"/>
          </a:xfrm>
          <a:custGeom>
            <a:avLst/>
            <a:gdLst>
              <a:gd name="T0" fmla="*/ 290 w 290"/>
              <a:gd name="T1" fmla="*/ 0 h 2008"/>
              <a:gd name="T2" fmla="*/ 290 w 290"/>
              <a:gd name="T3" fmla="*/ 2008 h 2008"/>
              <a:gd name="T4" fmla="*/ 0 w 290"/>
              <a:gd name="T5" fmla="*/ 2008 h 2008"/>
              <a:gd name="T6" fmla="*/ 0 w 290"/>
              <a:gd name="T7" fmla="*/ 290 h 2008"/>
              <a:gd name="T8" fmla="*/ 290 w 290"/>
              <a:gd name="T9" fmla="*/ 0 h 20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0" h="2008">
                <a:moveTo>
                  <a:pt x="290" y="0"/>
                </a:moveTo>
                <a:lnTo>
                  <a:pt x="290" y="2008"/>
                </a:lnTo>
                <a:lnTo>
                  <a:pt x="0" y="2008"/>
                </a:lnTo>
                <a:lnTo>
                  <a:pt x="0" y="290"/>
                </a:lnTo>
                <a:lnTo>
                  <a:pt x="290" y="0"/>
                </a:lnTo>
                <a:close/>
              </a:path>
            </a:pathLst>
          </a:custGeom>
          <a:solidFill>
            <a:srgbClr val="FF505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0D1015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54" name="Freeform 53"/>
          <p:cNvSpPr>
            <a:spLocks/>
          </p:cNvSpPr>
          <p:nvPr/>
        </p:nvSpPr>
        <p:spPr bwMode="auto">
          <a:xfrm>
            <a:off x="4227728" y="4599979"/>
            <a:ext cx="525673" cy="223837"/>
          </a:xfrm>
          <a:custGeom>
            <a:avLst/>
            <a:gdLst>
              <a:gd name="T0" fmla="*/ 621 w 621"/>
              <a:gd name="T1" fmla="*/ 0 h 290"/>
              <a:gd name="T2" fmla="*/ 290 w 621"/>
              <a:gd name="T3" fmla="*/ 0 h 290"/>
              <a:gd name="T4" fmla="*/ 0 w 621"/>
              <a:gd name="T5" fmla="*/ 290 h 290"/>
              <a:gd name="T6" fmla="*/ 621 w 621"/>
              <a:gd name="T7" fmla="*/ 290 h 290"/>
              <a:gd name="T8" fmla="*/ 621 w 621"/>
              <a:gd name="T9" fmla="*/ 147 h 290"/>
              <a:gd name="T10" fmla="*/ 621 w 621"/>
              <a:gd name="T11" fmla="*/ 0 h 2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21" h="290">
                <a:moveTo>
                  <a:pt x="621" y="0"/>
                </a:moveTo>
                <a:lnTo>
                  <a:pt x="290" y="0"/>
                </a:lnTo>
                <a:lnTo>
                  <a:pt x="0" y="290"/>
                </a:lnTo>
                <a:lnTo>
                  <a:pt x="621" y="290"/>
                </a:lnTo>
                <a:lnTo>
                  <a:pt x="621" y="147"/>
                </a:lnTo>
                <a:lnTo>
                  <a:pt x="621" y="0"/>
                </a:lnTo>
                <a:close/>
              </a:path>
            </a:pathLst>
          </a:custGeom>
          <a:solidFill>
            <a:srgbClr val="FF505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0D1015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55" name="Freeform 54"/>
          <p:cNvSpPr>
            <a:spLocks/>
          </p:cNvSpPr>
          <p:nvPr/>
        </p:nvSpPr>
        <p:spPr bwMode="auto">
          <a:xfrm>
            <a:off x="4721442" y="4428508"/>
            <a:ext cx="171464" cy="566778"/>
          </a:xfrm>
          <a:custGeom>
            <a:avLst/>
            <a:gdLst>
              <a:gd name="T0" fmla="*/ 0 w 310"/>
              <a:gd name="T1" fmla="*/ 0 h 573"/>
              <a:gd name="T2" fmla="*/ 0 w 310"/>
              <a:gd name="T3" fmla="*/ 140 h 573"/>
              <a:gd name="T4" fmla="*/ 0 w 310"/>
              <a:gd name="T5" fmla="*/ 287 h 573"/>
              <a:gd name="T6" fmla="*/ 0 w 310"/>
              <a:gd name="T7" fmla="*/ 430 h 573"/>
              <a:gd name="T8" fmla="*/ 0 w 310"/>
              <a:gd name="T9" fmla="*/ 573 h 573"/>
              <a:gd name="T10" fmla="*/ 310 w 310"/>
              <a:gd name="T11" fmla="*/ 287 h 573"/>
              <a:gd name="T12" fmla="*/ 0 w 310"/>
              <a:gd name="T13" fmla="*/ 0 h 5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10" h="573">
                <a:moveTo>
                  <a:pt x="0" y="0"/>
                </a:moveTo>
                <a:lnTo>
                  <a:pt x="0" y="140"/>
                </a:lnTo>
                <a:lnTo>
                  <a:pt x="0" y="287"/>
                </a:lnTo>
                <a:lnTo>
                  <a:pt x="0" y="430"/>
                </a:lnTo>
                <a:lnTo>
                  <a:pt x="0" y="573"/>
                </a:lnTo>
                <a:lnTo>
                  <a:pt x="310" y="287"/>
                </a:lnTo>
                <a:lnTo>
                  <a:pt x="0" y="0"/>
                </a:lnTo>
                <a:close/>
              </a:path>
            </a:pathLst>
          </a:custGeom>
          <a:solidFill>
            <a:srgbClr val="FF505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0D1015"/>
              </a:solidFill>
              <a:effectLst/>
              <a:uLnTx/>
              <a:uFillTx/>
              <a:latin typeface="Roboto Condensed Light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995699" y="4001167"/>
            <a:ext cx="2952545" cy="19882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>
              <a:lnSpc>
                <a:spcPct val="110000"/>
              </a:lnSpc>
              <a:defRPr/>
            </a:pPr>
            <a:r>
              <a:rPr lang="en-US" sz="1400" dirty="0" smtClean="0">
                <a:solidFill>
                  <a:srgbClr val="FF330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D. </a:t>
            </a:r>
            <a:r>
              <a:rPr lang="id-ID" sz="1400" dirty="0" smtClean="0">
                <a:solidFill>
                  <a:srgbClr val="FF330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Peserta </a:t>
            </a:r>
            <a:r>
              <a:rPr lang="id-ID" sz="1400" dirty="0">
                <a:solidFill>
                  <a:srgbClr val="FF330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yang menginginkan kelas lebih tinggi dari haknya dapat membayar selisihnya :  membayar sendiri selisihnya, dibayar pemberi kerja atau mengikuti asuransi kesehatan </a:t>
            </a:r>
            <a:r>
              <a:rPr lang="id-ID" sz="1400" dirty="0" smtClean="0">
                <a:solidFill>
                  <a:srgbClr val="FF330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tambahan</a:t>
            </a:r>
            <a:r>
              <a:rPr lang="en-US" sz="1400" dirty="0" smtClean="0">
                <a:solidFill>
                  <a:srgbClr val="FF330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(</a:t>
            </a:r>
            <a:r>
              <a:rPr lang="en-US" sz="1400" dirty="0" err="1" smtClean="0">
                <a:solidFill>
                  <a:srgbClr val="FF330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Dikecualikan</a:t>
            </a:r>
            <a:r>
              <a:rPr lang="en-US" sz="1400" dirty="0" smtClean="0">
                <a:solidFill>
                  <a:srgbClr val="FF330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: </a:t>
            </a:r>
            <a:r>
              <a:rPr lang="en-US" sz="1400" dirty="0" err="1" smtClean="0">
                <a:solidFill>
                  <a:srgbClr val="FF330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Peserta</a:t>
            </a:r>
            <a:r>
              <a:rPr lang="en-US" sz="1400" dirty="0" smtClean="0">
                <a:solidFill>
                  <a:srgbClr val="FF330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PBI &amp; </a:t>
            </a:r>
            <a:r>
              <a:rPr lang="en-US" sz="1400" dirty="0" err="1" smtClean="0">
                <a:solidFill>
                  <a:srgbClr val="FF330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Peserta</a:t>
            </a:r>
            <a:r>
              <a:rPr lang="en-US" sz="1400" dirty="0" smtClean="0">
                <a:solidFill>
                  <a:srgbClr val="FF330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lang="en-US" sz="1400" dirty="0" err="1" smtClean="0">
                <a:solidFill>
                  <a:srgbClr val="FF330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didaftarkan</a:t>
            </a:r>
            <a:r>
              <a:rPr lang="en-US" sz="1400" dirty="0" smtClean="0">
                <a:solidFill>
                  <a:srgbClr val="FF330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lang="en-US" sz="1400" dirty="0" err="1" smtClean="0">
                <a:solidFill>
                  <a:srgbClr val="FF330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oleh</a:t>
            </a:r>
            <a:r>
              <a:rPr lang="en-US" sz="1400" dirty="0" smtClean="0">
                <a:solidFill>
                  <a:srgbClr val="FF330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lang="en-US" sz="1400" dirty="0" err="1" smtClean="0">
                <a:solidFill>
                  <a:srgbClr val="FF330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Pemda</a:t>
            </a:r>
            <a:r>
              <a:rPr lang="en-US" sz="1400" dirty="0" smtClean="0">
                <a:solidFill>
                  <a:srgbClr val="FF330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)</a:t>
            </a:r>
            <a:endParaRPr lang="id-ID" sz="1400" dirty="0">
              <a:solidFill>
                <a:srgbClr val="FF3300"/>
              </a:solidFill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57" name="Picture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005" y="3789"/>
            <a:ext cx="2199681" cy="641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5831743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 descr="LOGO bpjsBawah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477007"/>
            <a:ext cx="9144000" cy="415119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23790-2560-4D38-8362-40624E39FBEE}" type="slidenum">
              <a:rPr kumimoji="0" lang="id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8" name="Group 10"/>
          <p:cNvGrpSpPr>
            <a:grpSpLocks noChangeAspect="1"/>
          </p:cNvGrpSpPr>
          <p:nvPr/>
        </p:nvGrpSpPr>
        <p:grpSpPr bwMode="auto">
          <a:xfrm>
            <a:off x="1395373" y="1963554"/>
            <a:ext cx="8335863" cy="4434358"/>
            <a:chOff x="2482" y="6046"/>
            <a:chExt cx="12309" cy="7173"/>
          </a:xfrm>
        </p:grpSpPr>
        <p:sp>
          <p:nvSpPr>
            <p:cNvPr id="39" name="AutoShape 26"/>
            <p:cNvSpPr>
              <a:spLocks noChangeArrowheads="1"/>
            </p:cNvSpPr>
            <p:nvPr/>
          </p:nvSpPr>
          <p:spPr bwMode="auto">
            <a:xfrm>
              <a:off x="2482" y="11009"/>
              <a:ext cx="3132" cy="870"/>
            </a:xfrm>
            <a:prstGeom prst="roundRect">
              <a:avLst>
                <a:gd name="adj" fmla="val 16667"/>
              </a:avLst>
            </a:prstGeom>
            <a:noFill/>
            <a:ln w="9525">
              <a:noFill/>
              <a:round/>
              <a:headEnd/>
              <a:tailEnd/>
            </a:ln>
          </p:spPr>
          <p:txBody>
            <a:bodyPr lIns="53950" tIns="26975" rIns="53950" bIns="26975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Berlin Sans FB" pitchFamily="34" charset="0"/>
                  <a:cs typeface="Verdana" pitchFamily="34" charset="0"/>
                </a:rPr>
                <a:t>BPJS</a:t>
              </a:r>
              <a:r>
                <a:rPr kumimoji="0" lang="id-ID" altLang="zh-CN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Berlin Sans FB" pitchFamily="34" charset="0"/>
                  <a:cs typeface="Verdana" pitchFamily="34" charset="0"/>
                </a:rPr>
                <a:t> Kesehatan </a:t>
              </a:r>
              <a:endPara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erlin Sans FB" pitchFamily="34" charset="0"/>
                <a:cs typeface="Verdana" pitchFamily="34" charset="0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Berlin Sans FB" pitchFamily="34" charset="0"/>
                  <a:cs typeface="Verdana" pitchFamily="34" charset="0"/>
                </a:rPr>
                <a:t>   </a:t>
              </a:r>
              <a:endParaRPr kumimoji="0" lang="id-ID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 pitchFamily="34" charset="0"/>
                <a:cs typeface="Arial" pitchFamily="34" charset="0"/>
              </a:endParaRPr>
            </a:p>
          </p:txBody>
        </p:sp>
        <p:sp>
          <p:nvSpPr>
            <p:cNvPr id="29" name="AutoShape 22"/>
            <p:cNvSpPr>
              <a:spLocks noChangeAspect="1" noChangeArrowheads="1" noTextEdit="1"/>
            </p:cNvSpPr>
            <p:nvPr/>
          </p:nvSpPr>
          <p:spPr bwMode="auto">
            <a:xfrm>
              <a:off x="2567" y="6046"/>
              <a:ext cx="12224" cy="7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 pitchFamily="34" charset="0"/>
              </a:endParaRPr>
            </a:p>
          </p:txBody>
        </p:sp>
        <p:cxnSp>
          <p:nvCxnSpPr>
            <p:cNvPr id="33" name="AutoShape 8"/>
            <p:cNvCxnSpPr>
              <a:cxnSpLocks noChangeShapeType="1"/>
            </p:cNvCxnSpPr>
            <p:nvPr/>
          </p:nvCxnSpPr>
          <p:spPr bwMode="auto">
            <a:xfrm rot="16200000" flipH="1">
              <a:off x="5374" y="5803"/>
              <a:ext cx="2609" cy="5437"/>
            </a:xfrm>
            <a:prstGeom prst="bentConnector2">
              <a:avLst/>
            </a:prstGeom>
            <a:noFill/>
            <a:ln w="57150">
              <a:solidFill>
                <a:srgbClr val="FF0000"/>
              </a:solidFill>
              <a:prstDash val="sysDash"/>
              <a:miter lim="800000"/>
              <a:headEnd/>
              <a:tailEnd type="triangle" w="med" len="med"/>
            </a:ln>
          </p:spPr>
        </p:cxnSp>
        <p:cxnSp>
          <p:nvCxnSpPr>
            <p:cNvPr id="34" name="AutoShape 10"/>
            <p:cNvCxnSpPr>
              <a:cxnSpLocks noChangeShapeType="1"/>
            </p:cNvCxnSpPr>
            <p:nvPr/>
          </p:nvCxnSpPr>
          <p:spPr bwMode="auto">
            <a:xfrm>
              <a:off x="9189" y="8016"/>
              <a:ext cx="2095" cy="1040"/>
            </a:xfrm>
            <a:prstGeom prst="bentConnector2">
              <a:avLst/>
            </a:prstGeom>
            <a:ln w="57150">
              <a:headEnd type="triangle" w="med" len="med"/>
              <a:tailEnd type="triangle" w="med" len="med"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sp>
          <p:nvSpPr>
            <p:cNvPr id="35" name="Text Box 12"/>
            <p:cNvSpPr txBox="1">
              <a:spLocks noChangeArrowheads="1"/>
            </p:cNvSpPr>
            <p:nvPr/>
          </p:nvSpPr>
          <p:spPr bwMode="auto">
            <a:xfrm>
              <a:off x="5290" y="9813"/>
              <a:ext cx="3630" cy="8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53950" tIns="26975" rIns="53950" bIns="26975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altLang="zh-CN" sz="14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Berlin Sans FB" pitchFamily="34" charset="0"/>
                  <a:cs typeface="Verdana" pitchFamily="34" charset="0"/>
                </a:rPr>
                <a:t>Gawat Darurat/ </a:t>
              </a:r>
              <a:r>
                <a:rPr kumimoji="0" lang="en-US" altLang="zh-CN" sz="14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Berlin Sans FB" pitchFamily="34" charset="0"/>
                  <a:cs typeface="Verdana" pitchFamily="34" charset="0"/>
                </a:rPr>
                <a:t>Emergency</a:t>
              </a:r>
              <a:endPara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erlin Sans FB" pitchFamily="34" charset="0"/>
                <a:cs typeface="Arial" pitchFamily="34" charset="0"/>
              </a:endParaRPr>
            </a:p>
          </p:txBody>
        </p:sp>
        <p:sp>
          <p:nvSpPr>
            <p:cNvPr id="36" name="Text Box 13"/>
            <p:cNvSpPr txBox="1">
              <a:spLocks noChangeArrowheads="1"/>
            </p:cNvSpPr>
            <p:nvPr/>
          </p:nvSpPr>
          <p:spPr bwMode="auto">
            <a:xfrm>
              <a:off x="11223" y="7148"/>
              <a:ext cx="2067" cy="7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53950" tIns="26975" rIns="53950" bIns="26975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400" b="0" i="1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800080"/>
                  </a:solidFill>
                  <a:effectLst/>
                  <a:uLnTx/>
                  <a:uFillTx/>
                  <a:latin typeface="Berlin Sans FB" pitchFamily="34" charset="0"/>
                  <a:cs typeface="Verdana" pitchFamily="34" charset="0"/>
                </a:rPr>
                <a:t>Rujuk</a:t>
              </a:r>
              <a:r>
                <a:rPr kumimoji="0" lang="en-US" altLang="zh-CN" sz="14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800080"/>
                  </a:solidFill>
                  <a:effectLst/>
                  <a:uLnTx/>
                  <a:uFillTx/>
                  <a:latin typeface="Berlin Sans FB" pitchFamily="34" charset="0"/>
                  <a:cs typeface="Verdana" pitchFamily="34" charset="0"/>
                </a:rPr>
                <a:t> / </a:t>
              </a:r>
              <a:r>
                <a:rPr kumimoji="0" lang="id-ID" altLang="zh-CN" sz="14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800080"/>
                  </a:solidFill>
                  <a:effectLst/>
                  <a:uLnTx/>
                  <a:uFillTx/>
                  <a:latin typeface="Berlin Sans FB" pitchFamily="34" charset="0"/>
                  <a:cs typeface="Verdana" pitchFamily="34" charset="0"/>
                </a:rPr>
                <a:t>Program </a:t>
              </a:r>
              <a:r>
                <a:rPr kumimoji="0" lang="en-US" altLang="zh-CN" sz="1400" b="0" i="1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800080"/>
                  </a:solidFill>
                  <a:effectLst/>
                  <a:uLnTx/>
                  <a:uFillTx/>
                  <a:latin typeface="Berlin Sans FB" pitchFamily="34" charset="0"/>
                  <a:cs typeface="Verdana" pitchFamily="34" charset="0"/>
                </a:rPr>
                <a:t>Rujuk</a:t>
              </a:r>
              <a:r>
                <a:rPr kumimoji="0" lang="en-US" altLang="zh-CN" sz="14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800080"/>
                  </a:solidFill>
                  <a:effectLst/>
                  <a:uLnTx/>
                  <a:uFillTx/>
                  <a:latin typeface="Berlin Sans FB" pitchFamily="34" charset="0"/>
                  <a:cs typeface="Verdana" pitchFamily="34" charset="0"/>
                </a:rPr>
                <a:t> </a:t>
              </a:r>
              <a:r>
                <a:rPr kumimoji="0" lang="en-US" altLang="zh-CN" sz="1400" b="0" i="1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800080"/>
                  </a:solidFill>
                  <a:effectLst/>
                  <a:uLnTx/>
                  <a:uFillTx/>
                  <a:latin typeface="Berlin Sans FB" pitchFamily="34" charset="0"/>
                  <a:cs typeface="Verdana" pitchFamily="34" charset="0"/>
                </a:rPr>
                <a:t>Balik</a:t>
              </a:r>
              <a:endPara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 pitchFamily="34" charset="0"/>
                <a:cs typeface="Arial" pitchFamily="34" charset="0"/>
              </a:endParaRPr>
            </a:p>
          </p:txBody>
        </p:sp>
        <p:sp>
          <p:nvSpPr>
            <p:cNvPr id="38" name="AutoShape 25"/>
            <p:cNvSpPr>
              <a:spLocks noChangeArrowheads="1"/>
            </p:cNvSpPr>
            <p:nvPr/>
          </p:nvSpPr>
          <p:spPr bwMode="auto">
            <a:xfrm>
              <a:off x="6320" y="10955"/>
              <a:ext cx="1566" cy="540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lIns="53950" tIns="26975" rIns="53950" bIns="26975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4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FFFFCC"/>
                  </a:solidFill>
                  <a:effectLst/>
                  <a:uLnTx/>
                  <a:uFillTx/>
                  <a:latin typeface="Berlin Sans FB" pitchFamily="34" charset="0"/>
                  <a:cs typeface="Verdana" pitchFamily="34" charset="0"/>
                </a:rPr>
                <a:t>Klaim</a:t>
              </a:r>
              <a:endPara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 pitchFamily="34" charset="0"/>
                <a:cs typeface="Arial" pitchFamily="34" charset="0"/>
              </a:endParaRPr>
            </a:p>
          </p:txBody>
        </p:sp>
        <p:cxnSp>
          <p:nvCxnSpPr>
            <p:cNvPr id="41" name="AutoShape 28"/>
            <p:cNvCxnSpPr>
              <a:cxnSpLocks noChangeShapeType="1"/>
            </p:cNvCxnSpPr>
            <p:nvPr/>
          </p:nvCxnSpPr>
          <p:spPr bwMode="auto">
            <a:xfrm flipH="1">
              <a:off x="5128" y="11222"/>
              <a:ext cx="1191" cy="15"/>
            </a:xfrm>
            <a:prstGeom prst="straightConnector1">
              <a:avLst/>
            </a:prstGeom>
            <a:noFill/>
            <a:ln w="38100">
              <a:solidFill>
                <a:srgbClr val="777777"/>
              </a:solidFill>
              <a:prstDash val="sysDot"/>
              <a:round/>
              <a:headEnd/>
              <a:tailEnd type="triangle" w="med" len="med"/>
            </a:ln>
          </p:spPr>
        </p:cxnSp>
      </p:grpSp>
      <p:cxnSp>
        <p:nvCxnSpPr>
          <p:cNvPr id="43" name="Straight Arrow Connector 42"/>
          <p:cNvCxnSpPr/>
          <p:nvPr/>
        </p:nvCxnSpPr>
        <p:spPr>
          <a:xfrm>
            <a:off x="4800010" y="1740043"/>
            <a:ext cx="0" cy="424445"/>
          </a:xfrm>
          <a:prstGeom prst="straightConnector1">
            <a:avLst/>
          </a:prstGeom>
          <a:noFill/>
          <a:ln w="571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arrow"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</p:cxnSp>
      <p:cxnSp>
        <p:nvCxnSpPr>
          <p:cNvPr id="44" name="Straight Connector 43"/>
          <p:cNvCxnSpPr/>
          <p:nvPr/>
        </p:nvCxnSpPr>
        <p:spPr>
          <a:xfrm>
            <a:off x="3255592" y="1755087"/>
            <a:ext cx="1544418" cy="1696"/>
          </a:xfrm>
          <a:prstGeom prst="line">
            <a:avLst/>
          </a:prstGeom>
          <a:noFill/>
          <a:ln w="571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</p:cxnSp>
      <p:sp>
        <p:nvSpPr>
          <p:cNvPr id="96" name="Rectangle 95"/>
          <p:cNvSpPr/>
          <p:nvPr/>
        </p:nvSpPr>
        <p:spPr>
          <a:xfrm>
            <a:off x="4525049" y="2587009"/>
            <a:ext cx="1343961" cy="161023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lvl="0" algn="ctr"/>
            <a:r>
              <a:rPr lang="en-US" sz="1200" b="1" kern="0" dirty="0" err="1">
                <a:solidFill>
                  <a:srgbClr val="FFFFFF"/>
                </a:solidFill>
                <a:latin typeface="Montserrat"/>
              </a:rPr>
              <a:t>Puskesmas</a:t>
            </a:r>
            <a:r>
              <a:rPr lang="en-US" sz="1200" b="1" kern="0" dirty="0">
                <a:solidFill>
                  <a:srgbClr val="FFFFFF"/>
                </a:solidFill>
                <a:latin typeface="Montserrat"/>
              </a:rPr>
              <a:t>, </a:t>
            </a:r>
            <a:r>
              <a:rPr lang="en-US" sz="1200" b="1" kern="0" dirty="0" err="1">
                <a:solidFill>
                  <a:srgbClr val="FFFFFF"/>
                </a:solidFill>
                <a:latin typeface="Montserrat"/>
              </a:rPr>
              <a:t>Klinik</a:t>
            </a:r>
            <a:r>
              <a:rPr lang="en-US" sz="1200" b="1" kern="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1200" b="1" kern="0" dirty="0" err="1">
                <a:solidFill>
                  <a:srgbClr val="FFFFFF"/>
                </a:solidFill>
                <a:latin typeface="Montserrat"/>
              </a:rPr>
              <a:t>dan</a:t>
            </a:r>
            <a:r>
              <a:rPr lang="en-US" sz="1200" b="1" kern="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1200" b="1" kern="0" dirty="0" err="1">
                <a:solidFill>
                  <a:srgbClr val="FFFFFF"/>
                </a:solidFill>
                <a:latin typeface="Montserrat"/>
              </a:rPr>
              <a:t>Dokter</a:t>
            </a:r>
            <a:r>
              <a:rPr lang="en-US" sz="1200" b="1" kern="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1200" b="1" kern="0" dirty="0" err="1">
                <a:solidFill>
                  <a:srgbClr val="FFFFFF"/>
                </a:solidFill>
                <a:latin typeface="Montserrat"/>
              </a:rPr>
              <a:t>Praktek</a:t>
            </a:r>
            <a:r>
              <a:rPr lang="en-US" sz="1200" b="1" kern="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1200" b="1" kern="0" dirty="0" err="1">
                <a:solidFill>
                  <a:srgbClr val="FFFFFF"/>
                </a:solidFill>
                <a:latin typeface="Montserrat"/>
              </a:rPr>
              <a:t>Perorangan</a:t>
            </a:r>
            <a:r>
              <a:rPr lang="en-US" sz="1200" b="1" kern="0" dirty="0">
                <a:solidFill>
                  <a:srgbClr val="FFFFFF"/>
                </a:solidFill>
                <a:latin typeface="Montserrat"/>
              </a:rPr>
              <a:t> yang </a:t>
            </a:r>
            <a:r>
              <a:rPr lang="en-US" sz="1200" b="1" kern="0" dirty="0" err="1">
                <a:solidFill>
                  <a:srgbClr val="FFFFFF"/>
                </a:solidFill>
                <a:latin typeface="Montserrat"/>
              </a:rPr>
              <a:t>Bekerja</a:t>
            </a:r>
            <a:r>
              <a:rPr lang="en-US" sz="1200" b="1" kern="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1200" b="1" kern="0" dirty="0" err="1">
                <a:solidFill>
                  <a:srgbClr val="FFFFFF"/>
                </a:solidFill>
                <a:latin typeface="Montserrat"/>
              </a:rPr>
              <a:t>Sama</a:t>
            </a:r>
            <a:r>
              <a:rPr lang="en-US" sz="1200" b="1" kern="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1200" b="1" kern="0" dirty="0" err="1">
                <a:solidFill>
                  <a:srgbClr val="FFFFFF"/>
                </a:solidFill>
                <a:latin typeface="Montserrat"/>
              </a:rPr>
              <a:t>dengan</a:t>
            </a:r>
            <a:r>
              <a:rPr lang="en-US" sz="1200" b="1" kern="0" dirty="0">
                <a:solidFill>
                  <a:srgbClr val="FFFFFF"/>
                </a:solidFill>
                <a:latin typeface="Montserrat"/>
              </a:rPr>
              <a:t> BPJS </a:t>
            </a:r>
            <a:r>
              <a:rPr lang="en-US" sz="1200" b="1" kern="0" dirty="0" err="1">
                <a:solidFill>
                  <a:srgbClr val="FFFFFF"/>
                </a:solidFill>
                <a:latin typeface="Montserrat"/>
              </a:rPr>
              <a:t>Kesehatan</a:t>
            </a:r>
            <a:endParaRPr lang="en-US" sz="1200" b="1" kern="0" dirty="0">
              <a:solidFill>
                <a:srgbClr val="FFFFFF"/>
              </a:solidFill>
              <a:latin typeface="Montserrat"/>
            </a:endParaRPr>
          </a:p>
        </p:txBody>
      </p:sp>
      <p:sp>
        <p:nvSpPr>
          <p:cNvPr id="146" name="Rectangle 145"/>
          <p:cNvSpPr/>
          <p:nvPr/>
        </p:nvSpPr>
        <p:spPr>
          <a:xfrm>
            <a:off x="4536969" y="2191259"/>
            <a:ext cx="1333074" cy="387990"/>
          </a:xfrm>
          <a:prstGeom prst="rect">
            <a:avLst/>
          </a:prstGeom>
          <a:ln/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Faskes</a:t>
            </a:r>
            <a:r>
              <a:rPr kumimoji="0" lang="en-US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 Primer</a:t>
            </a:r>
          </a:p>
        </p:txBody>
      </p:sp>
      <p:grpSp>
        <p:nvGrpSpPr>
          <p:cNvPr id="147" name="Group 146"/>
          <p:cNvGrpSpPr/>
          <p:nvPr/>
        </p:nvGrpSpPr>
        <p:grpSpPr>
          <a:xfrm>
            <a:off x="3254756" y="2690834"/>
            <a:ext cx="1293541" cy="1133506"/>
            <a:chOff x="7848857" y="4230904"/>
            <a:chExt cx="2524281" cy="1711454"/>
          </a:xfrm>
        </p:grpSpPr>
        <p:sp>
          <p:nvSpPr>
            <p:cNvPr id="148" name="Freeform 147"/>
            <p:cNvSpPr/>
            <p:nvPr/>
          </p:nvSpPr>
          <p:spPr>
            <a:xfrm>
              <a:off x="9639895" y="4230904"/>
              <a:ext cx="733243" cy="1163011"/>
            </a:xfrm>
            <a:custGeom>
              <a:avLst/>
              <a:gdLst>
                <a:gd name="connsiteX0" fmla="*/ 1768268 w 2388185"/>
                <a:gd name="connsiteY0" fmla="*/ 2515527 h 3787944"/>
                <a:gd name="connsiteX1" fmla="*/ 2388185 w 2388185"/>
                <a:gd name="connsiteY1" fmla="*/ 2562183 h 3787944"/>
                <a:gd name="connsiteX2" fmla="*/ 1722716 w 2388185"/>
                <a:gd name="connsiteY2" fmla="*/ 3498051 h 3787944"/>
                <a:gd name="connsiteX3" fmla="*/ 854117 w 2388185"/>
                <a:gd name="connsiteY3" fmla="*/ 3499311 h 3787944"/>
                <a:gd name="connsiteX4" fmla="*/ 198267 w 2388185"/>
                <a:gd name="connsiteY4" fmla="*/ 3775931 h 3787944"/>
                <a:gd name="connsiteX5" fmla="*/ 177800 w 2388185"/>
                <a:gd name="connsiteY5" fmla="*/ 3781792 h 3787944"/>
                <a:gd name="connsiteX6" fmla="*/ 193662 w 2388185"/>
                <a:gd name="connsiteY6" fmla="*/ 3767611 h 3787944"/>
                <a:gd name="connsiteX7" fmla="*/ 1776645 w 2388185"/>
                <a:gd name="connsiteY7" fmla="*/ 2894202 h 3787944"/>
                <a:gd name="connsiteX8" fmla="*/ 1797112 w 2388185"/>
                <a:gd name="connsiteY8" fmla="*/ 2888278 h 3787944"/>
                <a:gd name="connsiteX9" fmla="*/ 1775110 w 2388185"/>
                <a:gd name="connsiteY9" fmla="*/ 2888467 h 3787944"/>
                <a:gd name="connsiteX10" fmla="*/ 769385 w 2388185"/>
                <a:gd name="connsiteY10" fmla="*/ 3207818 h 3787944"/>
                <a:gd name="connsiteX11" fmla="*/ 1241548 w 2388185"/>
                <a:gd name="connsiteY11" fmla="*/ 2626217 h 3787944"/>
                <a:gd name="connsiteX12" fmla="*/ 1768268 w 2388185"/>
                <a:gd name="connsiteY12" fmla="*/ 2515527 h 3787944"/>
                <a:gd name="connsiteX13" fmla="*/ 1267161 w 2388185"/>
                <a:gd name="connsiteY13" fmla="*/ 0 h 3787944"/>
                <a:gd name="connsiteX14" fmla="*/ 1565756 w 2388185"/>
                <a:gd name="connsiteY14" fmla="*/ 1768409 h 3787944"/>
                <a:gd name="connsiteX15" fmla="*/ 607922 w 2388185"/>
                <a:gd name="connsiteY15" fmla="*/ 2729073 h 3787944"/>
                <a:gd name="connsiteX16" fmla="*/ 189169 w 2388185"/>
                <a:gd name="connsiteY16" fmla="*/ 3758833 h 3787944"/>
                <a:gd name="connsiteX17" fmla="*/ 172985 w 2388185"/>
                <a:gd name="connsiteY17" fmla="*/ 3787944 h 3787944"/>
                <a:gd name="connsiteX18" fmla="*/ 174830 w 2388185"/>
                <a:gd name="connsiteY18" fmla="*/ 3754800 h 3787944"/>
                <a:gd name="connsiteX19" fmla="*/ 958505 w 2388185"/>
                <a:gd name="connsiteY19" fmla="*/ 1042035 h 3787944"/>
                <a:gd name="connsiteX20" fmla="*/ 974604 w 2388185"/>
                <a:gd name="connsiteY20" fmla="*/ 1012924 h 3787944"/>
                <a:gd name="connsiteX21" fmla="*/ 950455 w 2388185"/>
                <a:gd name="connsiteY21" fmla="*/ 1037301 h 3787944"/>
                <a:gd name="connsiteX22" fmla="*/ 192355 w 2388185"/>
                <a:gd name="connsiteY22" fmla="*/ 2500745 h 3787944"/>
                <a:gd name="connsiteX23" fmla="*/ 71609 w 2388185"/>
                <a:gd name="connsiteY23" fmla="*/ 1337004 h 3787944"/>
                <a:gd name="connsiteX24" fmla="*/ 1267161 w 2388185"/>
                <a:gd name="connsiteY24" fmla="*/ 0 h 37879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388185" h="3787944">
                  <a:moveTo>
                    <a:pt x="1768268" y="2515527"/>
                  </a:moveTo>
                  <a:cubicBezTo>
                    <a:pt x="2085984" y="2506814"/>
                    <a:pt x="2388185" y="2562183"/>
                    <a:pt x="2388185" y="2562183"/>
                  </a:cubicBezTo>
                  <a:cubicBezTo>
                    <a:pt x="2388185" y="2562183"/>
                    <a:pt x="2095616" y="3292272"/>
                    <a:pt x="1722716" y="3498051"/>
                  </a:cubicBezTo>
                  <a:cubicBezTo>
                    <a:pt x="1386451" y="3683661"/>
                    <a:pt x="1020305" y="3678556"/>
                    <a:pt x="854117" y="3499311"/>
                  </a:cubicBezTo>
                  <a:cubicBezTo>
                    <a:pt x="568404" y="3646602"/>
                    <a:pt x="372846" y="3719523"/>
                    <a:pt x="198267" y="3775931"/>
                  </a:cubicBezTo>
                  <a:cubicBezTo>
                    <a:pt x="184964" y="3779775"/>
                    <a:pt x="177800" y="3781792"/>
                    <a:pt x="177800" y="3781792"/>
                  </a:cubicBezTo>
                  <a:cubicBezTo>
                    <a:pt x="177800" y="3781792"/>
                    <a:pt x="183326" y="3776876"/>
                    <a:pt x="193662" y="3767611"/>
                  </a:cubicBezTo>
                  <a:cubicBezTo>
                    <a:pt x="643721" y="3391916"/>
                    <a:pt x="1286574" y="3052712"/>
                    <a:pt x="1776645" y="2894202"/>
                  </a:cubicBezTo>
                  <a:cubicBezTo>
                    <a:pt x="1790051" y="2890358"/>
                    <a:pt x="1797112" y="2888278"/>
                    <a:pt x="1797112" y="2888278"/>
                  </a:cubicBezTo>
                  <a:cubicBezTo>
                    <a:pt x="1797112" y="2888278"/>
                    <a:pt x="1789437" y="2888089"/>
                    <a:pt x="1775110" y="2888467"/>
                  </a:cubicBezTo>
                  <a:cubicBezTo>
                    <a:pt x="1432910" y="2904791"/>
                    <a:pt x="1073415" y="3047481"/>
                    <a:pt x="769385" y="3207818"/>
                  </a:cubicBezTo>
                  <a:cubicBezTo>
                    <a:pt x="798345" y="3001787"/>
                    <a:pt x="974050" y="2773823"/>
                    <a:pt x="1241548" y="2626217"/>
                  </a:cubicBezTo>
                  <a:cubicBezTo>
                    <a:pt x="1381424" y="2549050"/>
                    <a:pt x="1577639" y="2520754"/>
                    <a:pt x="1768268" y="2515527"/>
                  </a:cubicBezTo>
                  <a:close/>
                  <a:moveTo>
                    <a:pt x="1267161" y="0"/>
                  </a:moveTo>
                  <a:cubicBezTo>
                    <a:pt x="1267161" y="0"/>
                    <a:pt x="1750312" y="1129369"/>
                    <a:pt x="1565756" y="1768409"/>
                  </a:cubicBezTo>
                  <a:cubicBezTo>
                    <a:pt x="1399395" y="2344667"/>
                    <a:pt x="989362" y="2743454"/>
                    <a:pt x="607922" y="2729073"/>
                  </a:cubicBezTo>
                  <a:cubicBezTo>
                    <a:pt x="455061" y="3207301"/>
                    <a:pt x="319641" y="3503673"/>
                    <a:pt x="189169" y="3758833"/>
                  </a:cubicBezTo>
                  <a:cubicBezTo>
                    <a:pt x="178604" y="3777773"/>
                    <a:pt x="172985" y="3787944"/>
                    <a:pt x="172985" y="3787944"/>
                  </a:cubicBezTo>
                  <a:cubicBezTo>
                    <a:pt x="172985" y="3787944"/>
                    <a:pt x="173656" y="3776370"/>
                    <a:pt x="174830" y="3754800"/>
                  </a:cubicBezTo>
                  <a:cubicBezTo>
                    <a:pt x="257005" y="2842712"/>
                    <a:pt x="592326" y="1758238"/>
                    <a:pt x="958505" y="1042035"/>
                  </a:cubicBezTo>
                  <a:cubicBezTo>
                    <a:pt x="968986" y="1022920"/>
                    <a:pt x="974604" y="1012924"/>
                    <a:pt x="974604" y="1012924"/>
                  </a:cubicBezTo>
                  <a:cubicBezTo>
                    <a:pt x="974604" y="1012924"/>
                    <a:pt x="965800" y="1021167"/>
                    <a:pt x="950455" y="1037301"/>
                  </a:cubicBezTo>
                  <a:cubicBezTo>
                    <a:pt x="590397" y="1433281"/>
                    <a:pt x="351086" y="1987969"/>
                    <a:pt x="192355" y="2500745"/>
                  </a:cubicBezTo>
                  <a:cubicBezTo>
                    <a:pt x="-3187" y="2241200"/>
                    <a:pt x="-60876" y="1795415"/>
                    <a:pt x="71609" y="1337004"/>
                  </a:cubicBezTo>
                  <a:cubicBezTo>
                    <a:pt x="256250" y="697789"/>
                    <a:pt x="1267161" y="0"/>
                    <a:pt x="1267161" y="0"/>
                  </a:cubicBezTo>
                  <a:close/>
                </a:path>
              </a:pathLst>
            </a:custGeom>
            <a:solidFill>
              <a:srgbClr val="96C828"/>
            </a:solidFill>
            <a:ln w="12700">
              <a:miter lim="400000"/>
            </a:ln>
          </p:spPr>
          <p:txBody>
            <a:bodyPr wrap="square" lIns="0" tIns="0" rIns="0" bIns="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Montserrat"/>
              </a:endParaRPr>
            </a:p>
          </p:txBody>
        </p:sp>
        <p:sp>
          <p:nvSpPr>
            <p:cNvPr id="149" name="Shape 8"/>
            <p:cNvSpPr/>
            <p:nvPr/>
          </p:nvSpPr>
          <p:spPr>
            <a:xfrm>
              <a:off x="8513004" y="4963968"/>
              <a:ext cx="1376675" cy="9260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9306"/>
                  </a:moveTo>
                  <a:cubicBezTo>
                    <a:pt x="21600" y="20573"/>
                    <a:pt x="20910" y="21600"/>
                    <a:pt x="20057" y="21600"/>
                  </a:cubicBezTo>
                  <a:lnTo>
                    <a:pt x="1543" y="21600"/>
                  </a:lnTo>
                  <a:cubicBezTo>
                    <a:pt x="691" y="21600"/>
                    <a:pt x="0" y="20573"/>
                    <a:pt x="0" y="19306"/>
                  </a:cubicBezTo>
                  <a:lnTo>
                    <a:pt x="0" y="2293"/>
                  </a:lnTo>
                  <a:cubicBezTo>
                    <a:pt x="0" y="1027"/>
                    <a:pt x="691" y="0"/>
                    <a:pt x="1543" y="0"/>
                  </a:cubicBezTo>
                  <a:lnTo>
                    <a:pt x="20057" y="0"/>
                  </a:lnTo>
                  <a:cubicBezTo>
                    <a:pt x="20910" y="0"/>
                    <a:pt x="21600" y="1027"/>
                    <a:pt x="21600" y="2293"/>
                  </a:cubicBezTo>
                  <a:cubicBezTo>
                    <a:pt x="21600" y="2293"/>
                    <a:pt x="21600" y="19306"/>
                    <a:pt x="21600" y="19306"/>
                  </a:cubicBezTo>
                  <a:close/>
                </a:path>
              </a:pathLst>
            </a:custGeom>
            <a:solidFill>
              <a:srgbClr val="7D8287">
                <a:lumMod val="20000"/>
                <a:lumOff val="80000"/>
              </a:srgbClr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Montserrat"/>
              </a:endParaRPr>
            </a:p>
          </p:txBody>
        </p:sp>
        <p:sp>
          <p:nvSpPr>
            <p:cNvPr id="150" name="Freeform 149"/>
            <p:cNvSpPr/>
            <p:nvPr/>
          </p:nvSpPr>
          <p:spPr>
            <a:xfrm>
              <a:off x="8633881" y="4683220"/>
              <a:ext cx="1137936" cy="1256705"/>
            </a:xfrm>
            <a:custGeom>
              <a:avLst/>
              <a:gdLst>
                <a:gd name="connsiteX0" fmla="*/ 3327400 w 3706275"/>
                <a:gd name="connsiteY0" fmla="*/ 3924300 h 4093106"/>
                <a:gd name="connsiteX1" fmla="*/ 3706275 w 3706275"/>
                <a:gd name="connsiteY1" fmla="*/ 3924300 h 4093106"/>
                <a:gd name="connsiteX2" fmla="*/ 3706275 w 3706275"/>
                <a:gd name="connsiteY2" fmla="*/ 4093106 h 4093106"/>
                <a:gd name="connsiteX3" fmla="*/ 3327400 w 3706275"/>
                <a:gd name="connsiteY3" fmla="*/ 4093106 h 4093106"/>
                <a:gd name="connsiteX4" fmla="*/ 0 w 3706275"/>
                <a:gd name="connsiteY4" fmla="*/ 3924300 h 4093106"/>
                <a:gd name="connsiteX5" fmla="*/ 378878 w 3706275"/>
                <a:gd name="connsiteY5" fmla="*/ 3924300 h 4093106"/>
                <a:gd name="connsiteX6" fmla="*/ 378878 w 3706275"/>
                <a:gd name="connsiteY6" fmla="*/ 4093106 h 4093106"/>
                <a:gd name="connsiteX7" fmla="*/ 0 w 3706275"/>
                <a:gd name="connsiteY7" fmla="*/ 4093106 h 4093106"/>
                <a:gd name="connsiteX8" fmla="*/ 1201389 w 3706275"/>
                <a:gd name="connsiteY8" fmla="*/ 0 h 4093106"/>
                <a:gd name="connsiteX9" fmla="*/ 2475071 w 3706275"/>
                <a:gd name="connsiteY9" fmla="*/ 0 h 4093106"/>
                <a:gd name="connsiteX10" fmla="*/ 2952457 w 3706275"/>
                <a:gd name="connsiteY10" fmla="*/ 477697 h 4093106"/>
                <a:gd name="connsiteX11" fmla="*/ 2952457 w 3706275"/>
                <a:gd name="connsiteY11" fmla="*/ 911829 h 4093106"/>
                <a:gd name="connsiteX12" fmla="*/ 2692046 w 3706275"/>
                <a:gd name="connsiteY12" fmla="*/ 911829 h 4093106"/>
                <a:gd name="connsiteX13" fmla="*/ 2692046 w 3706275"/>
                <a:gd name="connsiteY13" fmla="*/ 477697 h 4093106"/>
                <a:gd name="connsiteX14" fmla="*/ 2475071 w 3706275"/>
                <a:gd name="connsiteY14" fmla="*/ 260631 h 4093106"/>
                <a:gd name="connsiteX15" fmla="*/ 1201389 w 3706275"/>
                <a:gd name="connsiteY15" fmla="*/ 260631 h 4093106"/>
                <a:gd name="connsiteX16" fmla="*/ 984414 w 3706275"/>
                <a:gd name="connsiteY16" fmla="*/ 477697 h 4093106"/>
                <a:gd name="connsiteX17" fmla="*/ 984414 w 3706275"/>
                <a:gd name="connsiteY17" fmla="*/ 911829 h 4093106"/>
                <a:gd name="connsiteX18" fmla="*/ 723900 w 3706275"/>
                <a:gd name="connsiteY18" fmla="*/ 911829 h 4093106"/>
                <a:gd name="connsiteX19" fmla="*/ 723900 w 3706275"/>
                <a:gd name="connsiteY19" fmla="*/ 477697 h 4093106"/>
                <a:gd name="connsiteX20" fmla="*/ 1201389 w 3706275"/>
                <a:gd name="connsiteY20" fmla="*/ 0 h 40931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706275" h="4093106">
                  <a:moveTo>
                    <a:pt x="3327400" y="3924300"/>
                  </a:moveTo>
                  <a:lnTo>
                    <a:pt x="3706275" y="3924300"/>
                  </a:lnTo>
                  <a:cubicBezTo>
                    <a:pt x="3706275" y="3924300"/>
                    <a:pt x="3706275" y="4093106"/>
                    <a:pt x="3706275" y="4093106"/>
                  </a:cubicBezTo>
                  <a:lnTo>
                    <a:pt x="3327400" y="4093106"/>
                  </a:lnTo>
                  <a:close/>
                  <a:moveTo>
                    <a:pt x="0" y="3924300"/>
                  </a:moveTo>
                  <a:lnTo>
                    <a:pt x="378878" y="3924300"/>
                  </a:lnTo>
                  <a:cubicBezTo>
                    <a:pt x="378878" y="3924300"/>
                    <a:pt x="378878" y="4093106"/>
                    <a:pt x="378878" y="4093106"/>
                  </a:cubicBezTo>
                  <a:lnTo>
                    <a:pt x="0" y="4093106"/>
                  </a:lnTo>
                  <a:close/>
                  <a:moveTo>
                    <a:pt x="1201389" y="0"/>
                  </a:moveTo>
                  <a:lnTo>
                    <a:pt x="2475071" y="0"/>
                  </a:lnTo>
                  <a:cubicBezTo>
                    <a:pt x="2738371" y="0"/>
                    <a:pt x="2952457" y="214407"/>
                    <a:pt x="2952457" y="477697"/>
                  </a:cubicBezTo>
                  <a:lnTo>
                    <a:pt x="2952457" y="911829"/>
                  </a:lnTo>
                  <a:lnTo>
                    <a:pt x="2692046" y="911829"/>
                  </a:lnTo>
                  <a:lnTo>
                    <a:pt x="2692046" y="477697"/>
                  </a:lnTo>
                  <a:cubicBezTo>
                    <a:pt x="2692046" y="357809"/>
                    <a:pt x="2594753" y="260631"/>
                    <a:pt x="2475071" y="260631"/>
                  </a:cubicBezTo>
                  <a:lnTo>
                    <a:pt x="1201389" y="260631"/>
                  </a:lnTo>
                  <a:cubicBezTo>
                    <a:pt x="1081811" y="260631"/>
                    <a:pt x="984414" y="357809"/>
                    <a:pt x="984414" y="477697"/>
                  </a:cubicBezTo>
                  <a:lnTo>
                    <a:pt x="984414" y="911829"/>
                  </a:lnTo>
                  <a:cubicBezTo>
                    <a:pt x="984414" y="911829"/>
                    <a:pt x="723900" y="911829"/>
                    <a:pt x="723900" y="911829"/>
                  </a:cubicBezTo>
                  <a:lnTo>
                    <a:pt x="723900" y="477697"/>
                  </a:lnTo>
                  <a:cubicBezTo>
                    <a:pt x="723900" y="214407"/>
                    <a:pt x="938089" y="0"/>
                    <a:pt x="1201389" y="0"/>
                  </a:cubicBezTo>
                  <a:close/>
                </a:path>
              </a:pathLst>
            </a:custGeom>
            <a:solidFill>
              <a:srgbClr val="7D8287">
                <a:alpha val="60000"/>
              </a:srgbClr>
            </a:solidFill>
            <a:ln w="12700">
              <a:miter lim="400000"/>
            </a:ln>
          </p:spPr>
          <p:txBody>
            <a:bodyPr wrap="square" lIns="0" tIns="0" rIns="0" bIns="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Montserrat"/>
              </a:endParaRPr>
            </a:p>
          </p:txBody>
        </p:sp>
        <p:sp>
          <p:nvSpPr>
            <p:cNvPr id="151" name="Shape 12"/>
            <p:cNvSpPr/>
            <p:nvPr/>
          </p:nvSpPr>
          <p:spPr>
            <a:xfrm>
              <a:off x="8883435" y="5108241"/>
              <a:ext cx="633655" cy="6336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73" y="12278"/>
                  </a:moveTo>
                  <a:lnTo>
                    <a:pt x="12279" y="12278"/>
                  </a:lnTo>
                  <a:lnTo>
                    <a:pt x="12279" y="16972"/>
                  </a:lnTo>
                  <a:lnTo>
                    <a:pt x="9323" y="16972"/>
                  </a:lnTo>
                  <a:lnTo>
                    <a:pt x="9323" y="12278"/>
                  </a:lnTo>
                  <a:lnTo>
                    <a:pt x="4628" y="12278"/>
                  </a:lnTo>
                  <a:lnTo>
                    <a:pt x="4628" y="9322"/>
                  </a:lnTo>
                  <a:lnTo>
                    <a:pt x="9323" y="9322"/>
                  </a:lnTo>
                  <a:lnTo>
                    <a:pt x="9323" y="4628"/>
                  </a:lnTo>
                  <a:lnTo>
                    <a:pt x="12279" y="4628"/>
                  </a:lnTo>
                  <a:lnTo>
                    <a:pt x="12279" y="9322"/>
                  </a:lnTo>
                  <a:lnTo>
                    <a:pt x="16973" y="9322"/>
                  </a:lnTo>
                  <a:cubicBezTo>
                    <a:pt x="16973" y="9322"/>
                    <a:pt x="16973" y="12278"/>
                    <a:pt x="16973" y="12278"/>
                  </a:cubicBezTo>
                  <a:close/>
                  <a:moveTo>
                    <a:pt x="10799" y="0"/>
                  </a:moveTo>
                  <a:cubicBezTo>
                    <a:pt x="4834" y="0"/>
                    <a:pt x="0" y="4835"/>
                    <a:pt x="0" y="10800"/>
                  </a:cubicBezTo>
                  <a:cubicBezTo>
                    <a:pt x="0" y="16765"/>
                    <a:pt x="4834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5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0087BE">
                <a:lumMod val="75000"/>
              </a:srgbClr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Montserrat"/>
              </a:endParaRPr>
            </a:p>
          </p:txBody>
        </p:sp>
        <p:sp>
          <p:nvSpPr>
            <p:cNvPr id="152" name="Shape 13"/>
            <p:cNvSpPr/>
            <p:nvPr/>
          </p:nvSpPr>
          <p:spPr>
            <a:xfrm>
              <a:off x="7881321" y="4265997"/>
              <a:ext cx="936337" cy="16763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18" h="21600" extrusionOk="0">
                  <a:moveTo>
                    <a:pt x="20563" y="16573"/>
                  </a:moveTo>
                  <a:cubicBezTo>
                    <a:pt x="19854" y="16046"/>
                    <a:pt x="19135" y="13985"/>
                    <a:pt x="19130" y="13972"/>
                  </a:cubicBezTo>
                  <a:lnTo>
                    <a:pt x="19130" y="13971"/>
                  </a:lnTo>
                  <a:cubicBezTo>
                    <a:pt x="19130" y="13230"/>
                    <a:pt x="18079" y="12629"/>
                    <a:pt x="16782" y="12629"/>
                  </a:cubicBezTo>
                  <a:lnTo>
                    <a:pt x="14064" y="12629"/>
                  </a:lnTo>
                  <a:cubicBezTo>
                    <a:pt x="14055" y="12626"/>
                    <a:pt x="13877" y="12558"/>
                    <a:pt x="13653" y="12421"/>
                  </a:cubicBezTo>
                  <a:cubicBezTo>
                    <a:pt x="14821" y="11919"/>
                    <a:pt x="15600" y="11141"/>
                    <a:pt x="15698" y="10256"/>
                  </a:cubicBezTo>
                  <a:cubicBezTo>
                    <a:pt x="17160" y="9473"/>
                    <a:pt x="18075" y="8360"/>
                    <a:pt x="18075" y="7125"/>
                  </a:cubicBezTo>
                  <a:cubicBezTo>
                    <a:pt x="18075" y="7001"/>
                    <a:pt x="18063" y="6879"/>
                    <a:pt x="18046" y="6758"/>
                  </a:cubicBezTo>
                  <a:cubicBezTo>
                    <a:pt x="18055" y="6758"/>
                    <a:pt x="18065" y="6759"/>
                    <a:pt x="18074" y="6759"/>
                  </a:cubicBezTo>
                  <a:cubicBezTo>
                    <a:pt x="18074" y="6759"/>
                    <a:pt x="18378" y="4470"/>
                    <a:pt x="15095" y="3338"/>
                  </a:cubicBezTo>
                  <a:lnTo>
                    <a:pt x="17254" y="1138"/>
                  </a:lnTo>
                  <a:cubicBezTo>
                    <a:pt x="17254" y="1138"/>
                    <a:pt x="14504" y="0"/>
                    <a:pt x="10559" y="0"/>
                  </a:cubicBezTo>
                  <a:cubicBezTo>
                    <a:pt x="10545" y="0"/>
                    <a:pt x="10532" y="0"/>
                    <a:pt x="10519" y="0"/>
                  </a:cubicBezTo>
                  <a:lnTo>
                    <a:pt x="10519" y="0"/>
                  </a:lnTo>
                  <a:cubicBezTo>
                    <a:pt x="10518" y="0"/>
                    <a:pt x="10518" y="0"/>
                    <a:pt x="10517" y="0"/>
                  </a:cubicBezTo>
                  <a:cubicBezTo>
                    <a:pt x="7085" y="7"/>
                    <a:pt x="4566" y="873"/>
                    <a:pt x="3990" y="1090"/>
                  </a:cubicBezTo>
                  <a:cubicBezTo>
                    <a:pt x="3907" y="1121"/>
                    <a:pt x="3864" y="1138"/>
                    <a:pt x="3864" y="1138"/>
                  </a:cubicBezTo>
                  <a:lnTo>
                    <a:pt x="6024" y="3338"/>
                  </a:lnTo>
                  <a:cubicBezTo>
                    <a:pt x="6024" y="3338"/>
                    <a:pt x="6023" y="3338"/>
                    <a:pt x="6023" y="3338"/>
                  </a:cubicBezTo>
                  <a:cubicBezTo>
                    <a:pt x="5966" y="3358"/>
                    <a:pt x="5913" y="3378"/>
                    <a:pt x="5858" y="3399"/>
                  </a:cubicBezTo>
                  <a:cubicBezTo>
                    <a:pt x="5797" y="3421"/>
                    <a:pt x="5736" y="3444"/>
                    <a:pt x="5678" y="3467"/>
                  </a:cubicBezTo>
                  <a:cubicBezTo>
                    <a:pt x="5621" y="3490"/>
                    <a:pt x="5566" y="3513"/>
                    <a:pt x="5512" y="3537"/>
                  </a:cubicBezTo>
                  <a:cubicBezTo>
                    <a:pt x="5459" y="3560"/>
                    <a:pt x="5407" y="3583"/>
                    <a:pt x="5356" y="3606"/>
                  </a:cubicBezTo>
                  <a:cubicBezTo>
                    <a:pt x="5305" y="3630"/>
                    <a:pt x="5253" y="3654"/>
                    <a:pt x="5204" y="3678"/>
                  </a:cubicBezTo>
                  <a:cubicBezTo>
                    <a:pt x="5139" y="3710"/>
                    <a:pt x="5077" y="3743"/>
                    <a:pt x="5016" y="3777"/>
                  </a:cubicBezTo>
                  <a:cubicBezTo>
                    <a:pt x="4950" y="3813"/>
                    <a:pt x="4886" y="3849"/>
                    <a:pt x="4823" y="3886"/>
                  </a:cubicBezTo>
                  <a:cubicBezTo>
                    <a:pt x="4782" y="3911"/>
                    <a:pt x="4741" y="3936"/>
                    <a:pt x="4701" y="3961"/>
                  </a:cubicBezTo>
                  <a:cubicBezTo>
                    <a:pt x="4658" y="3988"/>
                    <a:pt x="4615" y="4017"/>
                    <a:pt x="4574" y="4045"/>
                  </a:cubicBezTo>
                  <a:cubicBezTo>
                    <a:pt x="4537" y="4069"/>
                    <a:pt x="4503" y="4094"/>
                    <a:pt x="4468" y="4119"/>
                  </a:cubicBezTo>
                  <a:cubicBezTo>
                    <a:pt x="4429" y="4147"/>
                    <a:pt x="4389" y="4176"/>
                    <a:pt x="4352" y="4204"/>
                  </a:cubicBezTo>
                  <a:cubicBezTo>
                    <a:pt x="4314" y="4233"/>
                    <a:pt x="4280" y="4263"/>
                    <a:pt x="4244" y="4292"/>
                  </a:cubicBezTo>
                  <a:cubicBezTo>
                    <a:pt x="4186" y="4339"/>
                    <a:pt x="4131" y="4387"/>
                    <a:pt x="4079" y="4435"/>
                  </a:cubicBezTo>
                  <a:cubicBezTo>
                    <a:pt x="4052" y="4460"/>
                    <a:pt x="4024" y="4485"/>
                    <a:pt x="3999" y="4510"/>
                  </a:cubicBezTo>
                  <a:cubicBezTo>
                    <a:pt x="3967" y="4541"/>
                    <a:pt x="3937" y="4572"/>
                    <a:pt x="3908" y="4603"/>
                  </a:cubicBezTo>
                  <a:cubicBezTo>
                    <a:pt x="3884" y="4627"/>
                    <a:pt x="3861" y="4652"/>
                    <a:pt x="3839" y="4677"/>
                  </a:cubicBezTo>
                  <a:cubicBezTo>
                    <a:pt x="3811" y="4707"/>
                    <a:pt x="3783" y="4738"/>
                    <a:pt x="3757" y="4769"/>
                  </a:cubicBezTo>
                  <a:cubicBezTo>
                    <a:pt x="3735" y="4795"/>
                    <a:pt x="3714" y="4822"/>
                    <a:pt x="3693" y="4848"/>
                  </a:cubicBezTo>
                  <a:cubicBezTo>
                    <a:pt x="3652" y="4900"/>
                    <a:pt x="3613" y="4952"/>
                    <a:pt x="3577" y="5004"/>
                  </a:cubicBezTo>
                  <a:cubicBezTo>
                    <a:pt x="3559" y="5028"/>
                    <a:pt x="3542" y="5053"/>
                    <a:pt x="3526" y="5078"/>
                  </a:cubicBezTo>
                  <a:cubicBezTo>
                    <a:pt x="3505" y="5108"/>
                    <a:pt x="3486" y="5138"/>
                    <a:pt x="3468" y="5169"/>
                  </a:cubicBezTo>
                  <a:cubicBezTo>
                    <a:pt x="3453" y="5193"/>
                    <a:pt x="3438" y="5217"/>
                    <a:pt x="3424" y="5242"/>
                  </a:cubicBezTo>
                  <a:cubicBezTo>
                    <a:pt x="3407" y="5271"/>
                    <a:pt x="3390" y="5300"/>
                    <a:pt x="3375" y="5330"/>
                  </a:cubicBezTo>
                  <a:cubicBezTo>
                    <a:pt x="3360" y="5356"/>
                    <a:pt x="3348" y="5382"/>
                    <a:pt x="3335" y="5409"/>
                  </a:cubicBezTo>
                  <a:cubicBezTo>
                    <a:pt x="3311" y="5456"/>
                    <a:pt x="3289" y="5504"/>
                    <a:pt x="3269" y="5550"/>
                  </a:cubicBezTo>
                  <a:cubicBezTo>
                    <a:pt x="3258" y="5574"/>
                    <a:pt x="3248" y="5598"/>
                    <a:pt x="3238" y="5621"/>
                  </a:cubicBezTo>
                  <a:cubicBezTo>
                    <a:pt x="3227" y="5649"/>
                    <a:pt x="3217" y="5676"/>
                    <a:pt x="3207" y="5703"/>
                  </a:cubicBezTo>
                  <a:cubicBezTo>
                    <a:pt x="3198" y="5726"/>
                    <a:pt x="3190" y="5749"/>
                    <a:pt x="3183" y="5772"/>
                  </a:cubicBezTo>
                  <a:cubicBezTo>
                    <a:pt x="3174" y="5797"/>
                    <a:pt x="3165" y="5823"/>
                    <a:pt x="3157" y="5848"/>
                  </a:cubicBezTo>
                  <a:cubicBezTo>
                    <a:pt x="3149" y="5875"/>
                    <a:pt x="3142" y="5901"/>
                    <a:pt x="3135" y="5927"/>
                  </a:cubicBezTo>
                  <a:cubicBezTo>
                    <a:pt x="3124" y="5963"/>
                    <a:pt x="3115" y="5999"/>
                    <a:pt x="3107" y="6034"/>
                  </a:cubicBezTo>
                  <a:cubicBezTo>
                    <a:pt x="3102" y="6057"/>
                    <a:pt x="3096" y="6080"/>
                    <a:pt x="3091" y="6102"/>
                  </a:cubicBezTo>
                  <a:cubicBezTo>
                    <a:pt x="3087" y="6124"/>
                    <a:pt x="3083" y="6145"/>
                    <a:pt x="3079" y="6166"/>
                  </a:cubicBezTo>
                  <a:cubicBezTo>
                    <a:pt x="3075" y="6187"/>
                    <a:pt x="3072" y="6207"/>
                    <a:pt x="3069" y="6226"/>
                  </a:cubicBezTo>
                  <a:cubicBezTo>
                    <a:pt x="3066" y="6246"/>
                    <a:pt x="3062" y="6265"/>
                    <a:pt x="3060" y="6283"/>
                  </a:cubicBezTo>
                  <a:cubicBezTo>
                    <a:pt x="3056" y="6308"/>
                    <a:pt x="3054" y="6332"/>
                    <a:pt x="3051" y="6355"/>
                  </a:cubicBezTo>
                  <a:cubicBezTo>
                    <a:pt x="3049" y="6377"/>
                    <a:pt x="3047" y="6398"/>
                    <a:pt x="3045" y="6419"/>
                  </a:cubicBezTo>
                  <a:cubicBezTo>
                    <a:pt x="3043" y="6440"/>
                    <a:pt x="3042" y="6460"/>
                    <a:pt x="3040" y="6478"/>
                  </a:cubicBezTo>
                  <a:cubicBezTo>
                    <a:pt x="3040" y="6492"/>
                    <a:pt x="3039" y="6505"/>
                    <a:pt x="3039" y="6518"/>
                  </a:cubicBezTo>
                  <a:cubicBezTo>
                    <a:pt x="3038" y="6534"/>
                    <a:pt x="3037" y="6550"/>
                    <a:pt x="3037" y="6565"/>
                  </a:cubicBezTo>
                  <a:cubicBezTo>
                    <a:pt x="3037" y="6576"/>
                    <a:pt x="3037" y="6587"/>
                    <a:pt x="3037" y="6597"/>
                  </a:cubicBezTo>
                  <a:cubicBezTo>
                    <a:pt x="3037" y="6616"/>
                    <a:pt x="3037" y="6634"/>
                    <a:pt x="3037" y="6650"/>
                  </a:cubicBezTo>
                  <a:cubicBezTo>
                    <a:pt x="3037" y="6657"/>
                    <a:pt x="3038" y="6664"/>
                    <a:pt x="3038" y="6671"/>
                  </a:cubicBezTo>
                  <a:cubicBezTo>
                    <a:pt x="3038" y="6685"/>
                    <a:pt x="3039" y="6697"/>
                    <a:pt x="3040" y="6708"/>
                  </a:cubicBezTo>
                  <a:cubicBezTo>
                    <a:pt x="3040" y="6714"/>
                    <a:pt x="3040" y="6718"/>
                    <a:pt x="3041" y="6723"/>
                  </a:cubicBezTo>
                  <a:cubicBezTo>
                    <a:pt x="3041" y="6731"/>
                    <a:pt x="3042" y="6738"/>
                    <a:pt x="3042" y="6744"/>
                  </a:cubicBezTo>
                  <a:cubicBezTo>
                    <a:pt x="3043" y="6746"/>
                    <a:pt x="3043" y="6748"/>
                    <a:pt x="3043" y="6750"/>
                  </a:cubicBezTo>
                  <a:cubicBezTo>
                    <a:pt x="3043" y="6755"/>
                    <a:pt x="3044" y="6758"/>
                    <a:pt x="3044" y="6759"/>
                  </a:cubicBezTo>
                  <a:lnTo>
                    <a:pt x="3044" y="6759"/>
                  </a:lnTo>
                  <a:cubicBezTo>
                    <a:pt x="3054" y="6759"/>
                    <a:pt x="3063" y="6758"/>
                    <a:pt x="3073" y="6758"/>
                  </a:cubicBezTo>
                  <a:cubicBezTo>
                    <a:pt x="3072" y="6761"/>
                    <a:pt x="3072" y="6764"/>
                    <a:pt x="3072" y="6766"/>
                  </a:cubicBezTo>
                  <a:cubicBezTo>
                    <a:pt x="3064" y="6823"/>
                    <a:pt x="3057" y="6879"/>
                    <a:pt x="3052" y="6936"/>
                  </a:cubicBezTo>
                  <a:cubicBezTo>
                    <a:pt x="3047" y="6999"/>
                    <a:pt x="3044" y="7061"/>
                    <a:pt x="3044" y="7125"/>
                  </a:cubicBezTo>
                  <a:lnTo>
                    <a:pt x="3044" y="7125"/>
                  </a:lnTo>
                  <a:lnTo>
                    <a:pt x="3044" y="7125"/>
                  </a:lnTo>
                  <a:cubicBezTo>
                    <a:pt x="3044" y="7200"/>
                    <a:pt x="3048" y="7275"/>
                    <a:pt x="3054" y="7350"/>
                  </a:cubicBezTo>
                  <a:cubicBezTo>
                    <a:pt x="3056" y="7373"/>
                    <a:pt x="3061" y="7396"/>
                    <a:pt x="3064" y="7419"/>
                  </a:cubicBezTo>
                  <a:cubicBezTo>
                    <a:pt x="3070" y="7471"/>
                    <a:pt x="3076" y="7522"/>
                    <a:pt x="3085" y="7573"/>
                  </a:cubicBezTo>
                  <a:cubicBezTo>
                    <a:pt x="3090" y="7599"/>
                    <a:pt x="3097" y="7625"/>
                    <a:pt x="3102" y="7651"/>
                  </a:cubicBezTo>
                  <a:cubicBezTo>
                    <a:pt x="3112" y="7698"/>
                    <a:pt x="3122" y="7746"/>
                    <a:pt x="3135" y="7793"/>
                  </a:cubicBezTo>
                  <a:cubicBezTo>
                    <a:pt x="3142" y="7819"/>
                    <a:pt x="3151" y="7844"/>
                    <a:pt x="3159" y="7870"/>
                  </a:cubicBezTo>
                  <a:cubicBezTo>
                    <a:pt x="3174" y="7917"/>
                    <a:pt x="3188" y="7964"/>
                    <a:pt x="3205" y="8011"/>
                  </a:cubicBezTo>
                  <a:cubicBezTo>
                    <a:pt x="3214" y="8035"/>
                    <a:pt x="3225" y="8059"/>
                    <a:pt x="3234" y="8084"/>
                  </a:cubicBezTo>
                  <a:cubicBezTo>
                    <a:pt x="3253" y="8131"/>
                    <a:pt x="3272" y="8178"/>
                    <a:pt x="3294" y="8224"/>
                  </a:cubicBezTo>
                  <a:cubicBezTo>
                    <a:pt x="3304" y="8247"/>
                    <a:pt x="3316" y="8270"/>
                    <a:pt x="3328" y="8292"/>
                  </a:cubicBezTo>
                  <a:cubicBezTo>
                    <a:pt x="3351" y="8340"/>
                    <a:pt x="3375" y="8387"/>
                    <a:pt x="3401" y="8434"/>
                  </a:cubicBezTo>
                  <a:cubicBezTo>
                    <a:pt x="3413" y="8455"/>
                    <a:pt x="3426" y="8475"/>
                    <a:pt x="3438" y="8496"/>
                  </a:cubicBezTo>
                  <a:cubicBezTo>
                    <a:pt x="3466" y="8544"/>
                    <a:pt x="3495" y="8592"/>
                    <a:pt x="3527" y="8640"/>
                  </a:cubicBezTo>
                  <a:cubicBezTo>
                    <a:pt x="3539" y="8658"/>
                    <a:pt x="3552" y="8677"/>
                    <a:pt x="3565" y="8695"/>
                  </a:cubicBezTo>
                  <a:cubicBezTo>
                    <a:pt x="3599" y="8744"/>
                    <a:pt x="3634" y="8793"/>
                    <a:pt x="3671" y="8841"/>
                  </a:cubicBezTo>
                  <a:cubicBezTo>
                    <a:pt x="3683" y="8857"/>
                    <a:pt x="3696" y="8873"/>
                    <a:pt x="3708" y="8889"/>
                  </a:cubicBezTo>
                  <a:cubicBezTo>
                    <a:pt x="3748" y="8939"/>
                    <a:pt x="3789" y="8989"/>
                    <a:pt x="3832" y="9038"/>
                  </a:cubicBezTo>
                  <a:cubicBezTo>
                    <a:pt x="3844" y="9052"/>
                    <a:pt x="3856" y="9065"/>
                    <a:pt x="3868" y="9079"/>
                  </a:cubicBezTo>
                  <a:cubicBezTo>
                    <a:pt x="3914" y="9130"/>
                    <a:pt x="3961" y="9181"/>
                    <a:pt x="4011" y="9231"/>
                  </a:cubicBezTo>
                  <a:cubicBezTo>
                    <a:pt x="4022" y="9241"/>
                    <a:pt x="4033" y="9252"/>
                    <a:pt x="4044" y="9263"/>
                  </a:cubicBezTo>
                  <a:cubicBezTo>
                    <a:pt x="4096" y="9315"/>
                    <a:pt x="4150" y="9367"/>
                    <a:pt x="4207" y="9418"/>
                  </a:cubicBezTo>
                  <a:cubicBezTo>
                    <a:pt x="4216" y="9426"/>
                    <a:pt x="4225" y="9434"/>
                    <a:pt x="4234" y="9442"/>
                  </a:cubicBezTo>
                  <a:cubicBezTo>
                    <a:pt x="4294" y="9495"/>
                    <a:pt x="4356" y="9547"/>
                    <a:pt x="4419" y="9599"/>
                  </a:cubicBezTo>
                  <a:cubicBezTo>
                    <a:pt x="4426" y="9604"/>
                    <a:pt x="4433" y="9610"/>
                    <a:pt x="4440" y="9616"/>
                  </a:cubicBezTo>
                  <a:cubicBezTo>
                    <a:pt x="4507" y="9670"/>
                    <a:pt x="4577" y="9722"/>
                    <a:pt x="4648" y="9774"/>
                  </a:cubicBezTo>
                  <a:cubicBezTo>
                    <a:pt x="4652" y="9777"/>
                    <a:pt x="4657" y="9781"/>
                    <a:pt x="4661" y="9784"/>
                  </a:cubicBezTo>
                  <a:cubicBezTo>
                    <a:pt x="4736" y="9838"/>
                    <a:pt x="4813" y="9891"/>
                    <a:pt x="4892" y="9943"/>
                  </a:cubicBezTo>
                  <a:cubicBezTo>
                    <a:pt x="4894" y="9944"/>
                    <a:pt x="4895" y="9945"/>
                    <a:pt x="4896" y="9946"/>
                  </a:cubicBezTo>
                  <a:cubicBezTo>
                    <a:pt x="5061" y="10053"/>
                    <a:pt x="5234" y="10156"/>
                    <a:pt x="5415" y="10253"/>
                  </a:cubicBezTo>
                  <a:cubicBezTo>
                    <a:pt x="5418" y="10279"/>
                    <a:pt x="5423" y="10304"/>
                    <a:pt x="5427" y="10329"/>
                  </a:cubicBezTo>
                  <a:cubicBezTo>
                    <a:pt x="5431" y="10352"/>
                    <a:pt x="5434" y="10374"/>
                    <a:pt x="5438" y="10396"/>
                  </a:cubicBezTo>
                  <a:cubicBezTo>
                    <a:pt x="5453" y="10475"/>
                    <a:pt x="5474" y="10552"/>
                    <a:pt x="5500" y="10628"/>
                  </a:cubicBezTo>
                  <a:cubicBezTo>
                    <a:pt x="5507" y="10651"/>
                    <a:pt x="5515" y="10674"/>
                    <a:pt x="5524" y="10697"/>
                  </a:cubicBezTo>
                  <a:cubicBezTo>
                    <a:pt x="5553" y="10772"/>
                    <a:pt x="5586" y="10847"/>
                    <a:pt x="5625" y="10920"/>
                  </a:cubicBezTo>
                  <a:cubicBezTo>
                    <a:pt x="5636" y="10941"/>
                    <a:pt x="5648" y="10961"/>
                    <a:pt x="5659" y="10982"/>
                  </a:cubicBezTo>
                  <a:cubicBezTo>
                    <a:pt x="5702" y="11056"/>
                    <a:pt x="5748" y="11130"/>
                    <a:pt x="5801" y="11202"/>
                  </a:cubicBezTo>
                  <a:cubicBezTo>
                    <a:pt x="5812" y="11217"/>
                    <a:pt x="5824" y="11232"/>
                    <a:pt x="5836" y="11247"/>
                  </a:cubicBezTo>
                  <a:cubicBezTo>
                    <a:pt x="5888" y="11315"/>
                    <a:pt x="5944" y="11382"/>
                    <a:pt x="6005" y="11448"/>
                  </a:cubicBezTo>
                  <a:cubicBezTo>
                    <a:pt x="6015" y="11459"/>
                    <a:pt x="6025" y="11471"/>
                    <a:pt x="6036" y="11482"/>
                  </a:cubicBezTo>
                  <a:cubicBezTo>
                    <a:pt x="6103" y="11552"/>
                    <a:pt x="6177" y="11620"/>
                    <a:pt x="6254" y="11687"/>
                  </a:cubicBezTo>
                  <a:cubicBezTo>
                    <a:pt x="6271" y="11702"/>
                    <a:pt x="6288" y="11717"/>
                    <a:pt x="6305" y="11732"/>
                  </a:cubicBezTo>
                  <a:cubicBezTo>
                    <a:pt x="6382" y="11796"/>
                    <a:pt x="6464" y="11858"/>
                    <a:pt x="6550" y="11918"/>
                  </a:cubicBezTo>
                  <a:cubicBezTo>
                    <a:pt x="6571" y="11933"/>
                    <a:pt x="6592" y="11948"/>
                    <a:pt x="6614" y="11963"/>
                  </a:cubicBezTo>
                  <a:cubicBezTo>
                    <a:pt x="6701" y="12022"/>
                    <a:pt x="6792" y="12080"/>
                    <a:pt x="6887" y="12135"/>
                  </a:cubicBezTo>
                  <a:cubicBezTo>
                    <a:pt x="6910" y="12148"/>
                    <a:pt x="6933" y="12161"/>
                    <a:pt x="6956" y="12173"/>
                  </a:cubicBezTo>
                  <a:cubicBezTo>
                    <a:pt x="7054" y="12229"/>
                    <a:pt x="7156" y="12282"/>
                    <a:pt x="7263" y="12333"/>
                  </a:cubicBezTo>
                  <a:cubicBezTo>
                    <a:pt x="7282" y="12342"/>
                    <a:pt x="7303" y="12351"/>
                    <a:pt x="7323" y="12360"/>
                  </a:cubicBezTo>
                  <a:cubicBezTo>
                    <a:pt x="7369" y="12381"/>
                    <a:pt x="7414" y="12403"/>
                    <a:pt x="7461" y="12423"/>
                  </a:cubicBezTo>
                  <a:cubicBezTo>
                    <a:pt x="7458" y="12425"/>
                    <a:pt x="7455" y="12428"/>
                    <a:pt x="7452" y="12429"/>
                  </a:cubicBezTo>
                  <a:cubicBezTo>
                    <a:pt x="7438" y="12438"/>
                    <a:pt x="7425" y="12445"/>
                    <a:pt x="7412" y="12453"/>
                  </a:cubicBezTo>
                  <a:cubicBezTo>
                    <a:pt x="7387" y="12468"/>
                    <a:pt x="7362" y="12482"/>
                    <a:pt x="7338" y="12495"/>
                  </a:cubicBezTo>
                  <a:cubicBezTo>
                    <a:pt x="7323" y="12503"/>
                    <a:pt x="7309" y="12511"/>
                    <a:pt x="7295" y="12518"/>
                  </a:cubicBezTo>
                  <a:cubicBezTo>
                    <a:pt x="7270" y="12531"/>
                    <a:pt x="7247" y="12543"/>
                    <a:pt x="7225" y="12554"/>
                  </a:cubicBezTo>
                  <a:cubicBezTo>
                    <a:pt x="7214" y="12559"/>
                    <a:pt x="7204" y="12564"/>
                    <a:pt x="7194" y="12569"/>
                  </a:cubicBezTo>
                  <a:cubicBezTo>
                    <a:pt x="7171" y="12580"/>
                    <a:pt x="7149" y="12590"/>
                    <a:pt x="7131" y="12598"/>
                  </a:cubicBezTo>
                  <a:cubicBezTo>
                    <a:pt x="7124" y="12601"/>
                    <a:pt x="7119" y="12603"/>
                    <a:pt x="7113" y="12605"/>
                  </a:cubicBezTo>
                  <a:cubicBezTo>
                    <a:pt x="7098" y="12612"/>
                    <a:pt x="7085" y="12617"/>
                    <a:pt x="7075" y="12621"/>
                  </a:cubicBezTo>
                  <a:cubicBezTo>
                    <a:pt x="7074" y="12622"/>
                    <a:pt x="7071" y="12623"/>
                    <a:pt x="7069" y="12624"/>
                  </a:cubicBezTo>
                  <a:cubicBezTo>
                    <a:pt x="7061" y="12627"/>
                    <a:pt x="7056" y="12629"/>
                    <a:pt x="7055" y="12629"/>
                  </a:cubicBezTo>
                  <a:lnTo>
                    <a:pt x="4337" y="12629"/>
                  </a:lnTo>
                  <a:cubicBezTo>
                    <a:pt x="3040" y="12629"/>
                    <a:pt x="1988" y="13230"/>
                    <a:pt x="1988" y="13971"/>
                  </a:cubicBezTo>
                  <a:cubicBezTo>
                    <a:pt x="1988" y="13971"/>
                    <a:pt x="1410" y="15633"/>
                    <a:pt x="778" y="16360"/>
                  </a:cubicBezTo>
                  <a:cubicBezTo>
                    <a:pt x="704" y="16445"/>
                    <a:pt x="630" y="16518"/>
                    <a:pt x="555" y="16573"/>
                  </a:cubicBezTo>
                  <a:cubicBezTo>
                    <a:pt x="547" y="16579"/>
                    <a:pt x="540" y="16587"/>
                    <a:pt x="532" y="16593"/>
                  </a:cubicBezTo>
                  <a:cubicBezTo>
                    <a:pt x="497" y="16623"/>
                    <a:pt x="462" y="16658"/>
                    <a:pt x="429" y="16701"/>
                  </a:cubicBezTo>
                  <a:cubicBezTo>
                    <a:pt x="421" y="16711"/>
                    <a:pt x="414" y="16723"/>
                    <a:pt x="406" y="16733"/>
                  </a:cubicBezTo>
                  <a:cubicBezTo>
                    <a:pt x="387" y="16761"/>
                    <a:pt x="368" y="16790"/>
                    <a:pt x="350" y="16821"/>
                  </a:cubicBezTo>
                  <a:cubicBezTo>
                    <a:pt x="326" y="16862"/>
                    <a:pt x="303" y="16906"/>
                    <a:pt x="282" y="16953"/>
                  </a:cubicBezTo>
                  <a:cubicBezTo>
                    <a:pt x="67" y="17417"/>
                    <a:pt x="-50" y="18173"/>
                    <a:pt x="21" y="18915"/>
                  </a:cubicBezTo>
                  <a:cubicBezTo>
                    <a:pt x="22" y="18922"/>
                    <a:pt x="22" y="18930"/>
                    <a:pt x="23" y="18937"/>
                  </a:cubicBezTo>
                  <a:cubicBezTo>
                    <a:pt x="51" y="19210"/>
                    <a:pt x="105" y="19481"/>
                    <a:pt x="188" y="19734"/>
                  </a:cubicBezTo>
                  <a:cubicBezTo>
                    <a:pt x="222" y="19839"/>
                    <a:pt x="262" y="19941"/>
                    <a:pt x="307" y="20039"/>
                  </a:cubicBezTo>
                  <a:cubicBezTo>
                    <a:pt x="327" y="20083"/>
                    <a:pt x="349" y="20126"/>
                    <a:pt x="371" y="20168"/>
                  </a:cubicBezTo>
                  <a:cubicBezTo>
                    <a:pt x="408" y="20236"/>
                    <a:pt x="446" y="20301"/>
                    <a:pt x="489" y="20364"/>
                  </a:cubicBezTo>
                  <a:cubicBezTo>
                    <a:pt x="500" y="20381"/>
                    <a:pt x="512" y="20399"/>
                    <a:pt x="524" y="20415"/>
                  </a:cubicBezTo>
                  <a:cubicBezTo>
                    <a:pt x="713" y="20678"/>
                    <a:pt x="959" y="20886"/>
                    <a:pt x="1272" y="21005"/>
                  </a:cubicBezTo>
                  <a:cubicBezTo>
                    <a:pt x="1272" y="21005"/>
                    <a:pt x="1273" y="21005"/>
                    <a:pt x="1273" y="21006"/>
                  </a:cubicBezTo>
                  <a:cubicBezTo>
                    <a:pt x="1368" y="21042"/>
                    <a:pt x="1467" y="21074"/>
                    <a:pt x="1567" y="21105"/>
                  </a:cubicBezTo>
                  <a:cubicBezTo>
                    <a:pt x="1597" y="21114"/>
                    <a:pt x="1627" y="21122"/>
                    <a:pt x="1657" y="21131"/>
                  </a:cubicBezTo>
                  <a:cubicBezTo>
                    <a:pt x="1735" y="21153"/>
                    <a:pt x="1814" y="21174"/>
                    <a:pt x="1894" y="21193"/>
                  </a:cubicBezTo>
                  <a:cubicBezTo>
                    <a:pt x="1923" y="21199"/>
                    <a:pt x="1951" y="21207"/>
                    <a:pt x="1980" y="21213"/>
                  </a:cubicBezTo>
                  <a:cubicBezTo>
                    <a:pt x="2083" y="21236"/>
                    <a:pt x="2188" y="21256"/>
                    <a:pt x="2294" y="21274"/>
                  </a:cubicBezTo>
                  <a:cubicBezTo>
                    <a:pt x="2326" y="21279"/>
                    <a:pt x="2357" y="21283"/>
                    <a:pt x="2389" y="21288"/>
                  </a:cubicBezTo>
                  <a:cubicBezTo>
                    <a:pt x="2466" y="21300"/>
                    <a:pt x="2544" y="21311"/>
                    <a:pt x="2623" y="21320"/>
                  </a:cubicBezTo>
                  <a:cubicBezTo>
                    <a:pt x="2668" y="21325"/>
                    <a:pt x="2712" y="21330"/>
                    <a:pt x="2757" y="21335"/>
                  </a:cubicBezTo>
                  <a:cubicBezTo>
                    <a:pt x="2827" y="21341"/>
                    <a:pt x="2896" y="21347"/>
                    <a:pt x="2966" y="21352"/>
                  </a:cubicBezTo>
                  <a:cubicBezTo>
                    <a:pt x="3034" y="21357"/>
                    <a:pt x="3102" y="21361"/>
                    <a:pt x="3170" y="21364"/>
                  </a:cubicBezTo>
                  <a:cubicBezTo>
                    <a:pt x="3242" y="21367"/>
                    <a:pt x="3315" y="21369"/>
                    <a:pt x="3388" y="21370"/>
                  </a:cubicBezTo>
                  <a:cubicBezTo>
                    <a:pt x="3452" y="21371"/>
                    <a:pt x="3516" y="21371"/>
                    <a:pt x="3580" y="21370"/>
                  </a:cubicBezTo>
                  <a:cubicBezTo>
                    <a:pt x="3621" y="21370"/>
                    <a:pt x="3661" y="21369"/>
                    <a:pt x="3701" y="21368"/>
                  </a:cubicBezTo>
                  <a:cubicBezTo>
                    <a:pt x="3772" y="21366"/>
                    <a:pt x="3843" y="21364"/>
                    <a:pt x="3913" y="21360"/>
                  </a:cubicBezTo>
                  <a:cubicBezTo>
                    <a:pt x="3924" y="21360"/>
                    <a:pt x="3934" y="21359"/>
                    <a:pt x="3944" y="21358"/>
                  </a:cubicBezTo>
                  <a:cubicBezTo>
                    <a:pt x="4114" y="21348"/>
                    <a:pt x="4280" y="21333"/>
                    <a:pt x="4443" y="21312"/>
                  </a:cubicBezTo>
                  <a:cubicBezTo>
                    <a:pt x="4445" y="21311"/>
                    <a:pt x="4448" y="21311"/>
                    <a:pt x="4450" y="21311"/>
                  </a:cubicBezTo>
                  <a:cubicBezTo>
                    <a:pt x="4534" y="21300"/>
                    <a:pt x="4617" y="21287"/>
                    <a:pt x="4699" y="21273"/>
                  </a:cubicBezTo>
                  <a:cubicBezTo>
                    <a:pt x="4702" y="21273"/>
                    <a:pt x="4706" y="21272"/>
                    <a:pt x="4709" y="21271"/>
                  </a:cubicBezTo>
                  <a:cubicBezTo>
                    <a:pt x="4958" y="21228"/>
                    <a:pt x="5191" y="21172"/>
                    <a:pt x="5404" y="21103"/>
                  </a:cubicBezTo>
                  <a:cubicBezTo>
                    <a:pt x="5404" y="21103"/>
                    <a:pt x="5405" y="21103"/>
                    <a:pt x="5405" y="21102"/>
                  </a:cubicBezTo>
                  <a:lnTo>
                    <a:pt x="5405" y="21600"/>
                  </a:lnTo>
                  <a:lnTo>
                    <a:pt x="5405" y="21600"/>
                  </a:lnTo>
                  <a:lnTo>
                    <a:pt x="15714" y="21600"/>
                  </a:lnTo>
                  <a:lnTo>
                    <a:pt x="15714" y="21103"/>
                  </a:lnTo>
                  <a:cubicBezTo>
                    <a:pt x="16861" y="21476"/>
                    <a:pt x="18614" y="21476"/>
                    <a:pt x="19847" y="21005"/>
                  </a:cubicBezTo>
                  <a:cubicBezTo>
                    <a:pt x="21550" y="20355"/>
                    <a:pt x="21275" y="17102"/>
                    <a:pt x="20563" y="16573"/>
                  </a:cubicBezTo>
                  <a:close/>
                </a:path>
              </a:pathLst>
            </a:custGeom>
            <a:solidFill>
              <a:srgbClr val="010101">
                <a:alpha val="5000"/>
              </a:srgbClr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Montserrat"/>
              </a:endParaRPr>
            </a:p>
          </p:txBody>
        </p:sp>
        <p:sp>
          <p:nvSpPr>
            <p:cNvPr id="153" name="Shape 14"/>
            <p:cNvSpPr/>
            <p:nvPr/>
          </p:nvSpPr>
          <p:spPr>
            <a:xfrm>
              <a:off x="7850127" y="5244716"/>
              <a:ext cx="936345" cy="6785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52" h="20923" extrusionOk="0">
                  <a:moveTo>
                    <a:pt x="20206" y="9438"/>
                  </a:moveTo>
                  <a:cubicBezTo>
                    <a:pt x="19509" y="8177"/>
                    <a:pt x="18803" y="3243"/>
                    <a:pt x="18798" y="3212"/>
                  </a:cubicBezTo>
                  <a:lnTo>
                    <a:pt x="18798" y="3211"/>
                  </a:lnTo>
                  <a:cubicBezTo>
                    <a:pt x="18798" y="1438"/>
                    <a:pt x="17765" y="0"/>
                    <a:pt x="16491" y="0"/>
                  </a:cubicBezTo>
                  <a:lnTo>
                    <a:pt x="4262" y="0"/>
                  </a:lnTo>
                  <a:cubicBezTo>
                    <a:pt x="2987" y="0"/>
                    <a:pt x="1954" y="1438"/>
                    <a:pt x="1954" y="3211"/>
                  </a:cubicBezTo>
                  <a:cubicBezTo>
                    <a:pt x="1954" y="3211"/>
                    <a:pt x="1245" y="8173"/>
                    <a:pt x="546" y="9438"/>
                  </a:cubicBezTo>
                  <a:cubicBezTo>
                    <a:pt x="-154" y="10703"/>
                    <a:pt x="-424" y="18487"/>
                    <a:pt x="1250" y="20043"/>
                  </a:cubicBezTo>
                  <a:cubicBezTo>
                    <a:pt x="2923" y="21600"/>
                    <a:pt x="5581" y="21016"/>
                    <a:pt x="6280" y="18876"/>
                  </a:cubicBezTo>
                  <a:lnTo>
                    <a:pt x="14472" y="18876"/>
                  </a:lnTo>
                  <a:cubicBezTo>
                    <a:pt x="15171" y="21016"/>
                    <a:pt x="17829" y="21600"/>
                    <a:pt x="19502" y="20043"/>
                  </a:cubicBezTo>
                  <a:cubicBezTo>
                    <a:pt x="21176" y="18487"/>
                    <a:pt x="20906" y="10703"/>
                    <a:pt x="20206" y="9438"/>
                  </a:cubicBezTo>
                  <a:close/>
                </a:path>
              </a:pathLst>
            </a:custGeom>
            <a:solidFill>
              <a:srgbClr val="C82828">
                <a:lumMod val="40000"/>
                <a:lumOff val="60000"/>
              </a:srgbClr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Montserrat"/>
              </a:endParaRPr>
            </a:p>
          </p:txBody>
        </p:sp>
        <p:sp>
          <p:nvSpPr>
            <p:cNvPr id="154" name="Shape 15"/>
            <p:cNvSpPr/>
            <p:nvPr/>
          </p:nvSpPr>
          <p:spPr>
            <a:xfrm>
              <a:off x="7943710" y="5716528"/>
              <a:ext cx="204713" cy="191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6"/>
                    <a:pt x="4835" y="0"/>
                    <a:pt x="10800" y="0"/>
                  </a:cubicBezTo>
                  <a:cubicBezTo>
                    <a:pt x="16765" y="0"/>
                    <a:pt x="21600" y="4836"/>
                    <a:pt x="21600" y="108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Montserrat"/>
              </a:endParaRPr>
            </a:p>
          </p:txBody>
        </p:sp>
        <p:sp>
          <p:nvSpPr>
            <p:cNvPr id="155" name="Shape 16"/>
            <p:cNvSpPr/>
            <p:nvPr/>
          </p:nvSpPr>
          <p:spPr>
            <a:xfrm>
              <a:off x="8489608" y="5716528"/>
              <a:ext cx="204713" cy="191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6"/>
                    <a:pt x="4835" y="0"/>
                    <a:pt x="10800" y="0"/>
                  </a:cubicBezTo>
                  <a:cubicBezTo>
                    <a:pt x="16765" y="0"/>
                    <a:pt x="21600" y="4836"/>
                    <a:pt x="21600" y="108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Montserrat"/>
              </a:endParaRPr>
            </a:p>
          </p:txBody>
        </p:sp>
        <p:sp>
          <p:nvSpPr>
            <p:cNvPr id="156" name="Shape 17"/>
            <p:cNvSpPr/>
            <p:nvPr/>
          </p:nvSpPr>
          <p:spPr>
            <a:xfrm>
              <a:off x="8021695" y="4265997"/>
              <a:ext cx="593672" cy="282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cubicBezTo>
                    <a:pt x="4436" y="0"/>
                    <a:pt x="0" y="6758"/>
                    <a:pt x="0" y="6758"/>
                  </a:cubicBezTo>
                  <a:lnTo>
                    <a:pt x="3961" y="21600"/>
                  </a:lnTo>
                  <a:lnTo>
                    <a:pt x="17639" y="21600"/>
                  </a:lnTo>
                  <a:lnTo>
                    <a:pt x="21600" y="6758"/>
                  </a:lnTo>
                  <a:cubicBezTo>
                    <a:pt x="21600" y="6758"/>
                    <a:pt x="17164" y="0"/>
                    <a:pt x="10800" y="0"/>
                  </a:cubicBezTo>
                  <a:close/>
                </a:path>
              </a:pathLst>
            </a:custGeom>
            <a:solidFill>
              <a:srgbClr val="C82828">
                <a:lumMod val="40000"/>
                <a:lumOff val="60000"/>
              </a:srgbClr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Montserrat"/>
              </a:endParaRPr>
            </a:p>
          </p:txBody>
        </p:sp>
        <p:sp>
          <p:nvSpPr>
            <p:cNvPr id="157" name="Shape 18"/>
            <p:cNvSpPr/>
            <p:nvPr/>
          </p:nvSpPr>
          <p:spPr>
            <a:xfrm>
              <a:off x="8259551" y="4316688"/>
              <a:ext cx="113599" cy="1135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297" y="12853"/>
                  </a:moveTo>
                  <a:lnTo>
                    <a:pt x="12853" y="12853"/>
                  </a:lnTo>
                  <a:lnTo>
                    <a:pt x="12853" y="18297"/>
                  </a:lnTo>
                  <a:lnTo>
                    <a:pt x="8747" y="18297"/>
                  </a:lnTo>
                  <a:lnTo>
                    <a:pt x="8747" y="12853"/>
                  </a:lnTo>
                  <a:lnTo>
                    <a:pt x="3302" y="12853"/>
                  </a:lnTo>
                  <a:lnTo>
                    <a:pt x="3302" y="8747"/>
                  </a:lnTo>
                  <a:lnTo>
                    <a:pt x="8747" y="8747"/>
                  </a:lnTo>
                  <a:lnTo>
                    <a:pt x="8747" y="3303"/>
                  </a:lnTo>
                  <a:lnTo>
                    <a:pt x="12853" y="3303"/>
                  </a:lnTo>
                  <a:lnTo>
                    <a:pt x="12853" y="8747"/>
                  </a:lnTo>
                  <a:lnTo>
                    <a:pt x="18297" y="8747"/>
                  </a:lnTo>
                  <a:cubicBezTo>
                    <a:pt x="18297" y="8747"/>
                    <a:pt x="18297" y="12853"/>
                    <a:pt x="18297" y="12853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799" y="0"/>
                  </a:cubicBezTo>
                  <a:close/>
                </a:path>
              </a:pathLst>
            </a:custGeom>
            <a:solidFill>
              <a:srgbClr val="0087BE">
                <a:lumMod val="75000"/>
              </a:srgbClr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Montserrat"/>
              </a:endParaRPr>
            </a:p>
          </p:txBody>
        </p:sp>
        <p:sp>
          <p:nvSpPr>
            <p:cNvPr id="158" name="Shape 19"/>
            <p:cNvSpPr/>
            <p:nvPr/>
          </p:nvSpPr>
          <p:spPr>
            <a:xfrm>
              <a:off x="8087983" y="4815795"/>
              <a:ext cx="457110" cy="4571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rgbClr val="7D8287">
                <a:lumMod val="75000"/>
              </a:srgbClr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Montserrat"/>
              </a:endParaRPr>
            </a:p>
          </p:txBody>
        </p:sp>
        <p:sp>
          <p:nvSpPr>
            <p:cNvPr id="159" name="Shape 20"/>
            <p:cNvSpPr/>
            <p:nvPr/>
          </p:nvSpPr>
          <p:spPr>
            <a:xfrm>
              <a:off x="8162069" y="5080946"/>
              <a:ext cx="311008" cy="240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897" y="0"/>
                  </a:moveTo>
                  <a:lnTo>
                    <a:pt x="3703" y="0"/>
                  </a:lnTo>
                  <a:cubicBezTo>
                    <a:pt x="5348" y="10096"/>
                    <a:pt x="0" y="14557"/>
                    <a:pt x="0" y="14557"/>
                  </a:cubicBezTo>
                  <a:cubicBezTo>
                    <a:pt x="0" y="14557"/>
                    <a:pt x="3703" y="21600"/>
                    <a:pt x="10800" y="21600"/>
                  </a:cubicBezTo>
                  <a:cubicBezTo>
                    <a:pt x="17897" y="21600"/>
                    <a:pt x="21600" y="14557"/>
                    <a:pt x="21600" y="14557"/>
                  </a:cubicBezTo>
                  <a:cubicBezTo>
                    <a:pt x="21600" y="14557"/>
                    <a:pt x="16252" y="10096"/>
                    <a:pt x="17897" y="0"/>
                  </a:cubicBezTo>
                  <a:close/>
                </a:path>
              </a:pathLst>
            </a:custGeom>
            <a:solidFill>
              <a:srgbClr val="00AA8C">
                <a:lumMod val="60000"/>
                <a:lumOff val="40000"/>
              </a:srgbClr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Montserrat"/>
              </a:endParaRPr>
            </a:p>
          </p:txBody>
        </p:sp>
        <p:sp>
          <p:nvSpPr>
            <p:cNvPr id="160" name="Shape 21"/>
            <p:cNvSpPr/>
            <p:nvPr/>
          </p:nvSpPr>
          <p:spPr>
            <a:xfrm>
              <a:off x="7982702" y="4484357"/>
              <a:ext cx="666436" cy="6664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rgbClr val="00AA8C">
                <a:lumMod val="20000"/>
                <a:lumOff val="80000"/>
              </a:srgbClr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Montserrat"/>
              </a:endParaRPr>
            </a:p>
          </p:txBody>
        </p:sp>
        <p:sp>
          <p:nvSpPr>
            <p:cNvPr id="161" name="Shape 22"/>
            <p:cNvSpPr/>
            <p:nvPr/>
          </p:nvSpPr>
          <p:spPr>
            <a:xfrm>
              <a:off x="7982702" y="4476558"/>
              <a:ext cx="667089" cy="3135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77" h="21600" extrusionOk="0">
                  <a:moveTo>
                    <a:pt x="10089" y="0"/>
                  </a:moveTo>
                  <a:cubicBezTo>
                    <a:pt x="-711" y="0"/>
                    <a:pt x="10" y="21600"/>
                    <a:pt x="10" y="21600"/>
                  </a:cubicBezTo>
                  <a:cubicBezTo>
                    <a:pt x="6970" y="21600"/>
                    <a:pt x="10089" y="12805"/>
                    <a:pt x="10089" y="12805"/>
                  </a:cubicBezTo>
                  <a:cubicBezTo>
                    <a:pt x="10089" y="12805"/>
                    <a:pt x="13208" y="21600"/>
                    <a:pt x="20168" y="21600"/>
                  </a:cubicBezTo>
                  <a:cubicBezTo>
                    <a:pt x="20168" y="21600"/>
                    <a:pt x="20889" y="0"/>
                    <a:pt x="10089" y="0"/>
                  </a:cubicBezTo>
                  <a:close/>
                </a:path>
              </a:pathLst>
            </a:custGeom>
            <a:solidFill>
              <a:srgbClr val="7D8287">
                <a:lumMod val="75000"/>
              </a:srgbClr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Montserrat"/>
              </a:endParaRPr>
            </a:p>
          </p:txBody>
        </p:sp>
        <p:sp>
          <p:nvSpPr>
            <p:cNvPr id="162" name="Shape 23"/>
            <p:cNvSpPr/>
            <p:nvPr/>
          </p:nvSpPr>
          <p:spPr>
            <a:xfrm>
              <a:off x="8087983" y="5420183"/>
              <a:ext cx="457101" cy="5206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0" y="21600"/>
                  </a:lnTo>
                  <a:lnTo>
                    <a:pt x="0" y="0"/>
                  </a:lnTo>
                  <a:lnTo>
                    <a:pt x="21600" y="0"/>
                  </a:lnTo>
                  <a:cubicBezTo>
                    <a:pt x="21600" y="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7D8287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Montserrat"/>
              </a:endParaRPr>
            </a:p>
          </p:txBody>
        </p:sp>
        <p:sp>
          <p:nvSpPr>
            <p:cNvPr id="163" name="Shape 24"/>
            <p:cNvSpPr/>
            <p:nvPr/>
          </p:nvSpPr>
          <p:spPr>
            <a:xfrm>
              <a:off x="7963206" y="5704830"/>
              <a:ext cx="261174" cy="1647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280" h="18009" extrusionOk="0">
                  <a:moveTo>
                    <a:pt x="757" y="13711"/>
                  </a:moveTo>
                  <a:cubicBezTo>
                    <a:pt x="1932" y="18316"/>
                    <a:pt x="9549" y="21471"/>
                    <a:pt x="14188" y="10994"/>
                  </a:cubicBezTo>
                  <a:cubicBezTo>
                    <a:pt x="18826" y="518"/>
                    <a:pt x="7198" y="2717"/>
                    <a:pt x="7198" y="2717"/>
                  </a:cubicBezTo>
                  <a:lnTo>
                    <a:pt x="7198" y="0"/>
                  </a:lnTo>
                  <a:cubicBezTo>
                    <a:pt x="7198" y="0"/>
                    <a:pt x="-2774" y="-129"/>
                    <a:pt x="757" y="13711"/>
                  </a:cubicBezTo>
                  <a:close/>
                </a:path>
              </a:pathLst>
            </a:custGeom>
            <a:solidFill>
              <a:srgbClr val="00AA8C">
                <a:lumMod val="20000"/>
                <a:lumOff val="80000"/>
              </a:srgbClr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Montserrat"/>
              </a:endParaRPr>
            </a:p>
          </p:txBody>
        </p:sp>
        <p:sp>
          <p:nvSpPr>
            <p:cNvPr id="164" name="Shape 25"/>
            <p:cNvSpPr/>
            <p:nvPr/>
          </p:nvSpPr>
          <p:spPr>
            <a:xfrm>
              <a:off x="8407723" y="5704830"/>
              <a:ext cx="261175" cy="1647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280" h="18009" extrusionOk="0">
                  <a:moveTo>
                    <a:pt x="14523" y="13711"/>
                  </a:moveTo>
                  <a:cubicBezTo>
                    <a:pt x="13348" y="18316"/>
                    <a:pt x="5731" y="21471"/>
                    <a:pt x="1092" y="10994"/>
                  </a:cubicBezTo>
                  <a:cubicBezTo>
                    <a:pt x="-3546" y="518"/>
                    <a:pt x="8082" y="2717"/>
                    <a:pt x="8082" y="2717"/>
                  </a:cubicBezTo>
                  <a:lnTo>
                    <a:pt x="8082" y="0"/>
                  </a:lnTo>
                  <a:cubicBezTo>
                    <a:pt x="8082" y="0"/>
                    <a:pt x="18054" y="-129"/>
                    <a:pt x="14523" y="13711"/>
                  </a:cubicBezTo>
                  <a:close/>
                </a:path>
              </a:pathLst>
            </a:custGeom>
            <a:solidFill>
              <a:srgbClr val="00AA8C">
                <a:lumMod val="20000"/>
                <a:lumOff val="80000"/>
              </a:srgbClr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Montserrat"/>
              </a:endParaRPr>
            </a:p>
          </p:txBody>
        </p:sp>
        <p:sp>
          <p:nvSpPr>
            <p:cNvPr id="165" name="Shape 26"/>
            <p:cNvSpPr/>
            <p:nvPr/>
          </p:nvSpPr>
          <p:spPr>
            <a:xfrm>
              <a:off x="8185465" y="4858687"/>
              <a:ext cx="46419" cy="691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rgbClr val="01010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Montserrat"/>
              </a:endParaRPr>
            </a:p>
          </p:txBody>
        </p:sp>
        <p:sp>
          <p:nvSpPr>
            <p:cNvPr id="166" name="Shape 27"/>
            <p:cNvSpPr/>
            <p:nvPr/>
          </p:nvSpPr>
          <p:spPr>
            <a:xfrm>
              <a:off x="8399925" y="4858687"/>
              <a:ext cx="46419" cy="691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rgbClr val="01010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Montserrat"/>
              </a:endParaRPr>
            </a:p>
          </p:txBody>
        </p:sp>
        <p:sp>
          <p:nvSpPr>
            <p:cNvPr id="167" name="Shape 28"/>
            <p:cNvSpPr/>
            <p:nvPr/>
          </p:nvSpPr>
          <p:spPr>
            <a:xfrm>
              <a:off x="7848857" y="4265997"/>
              <a:ext cx="466370" cy="16763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48" h="21600" extrusionOk="0">
                  <a:moveTo>
                    <a:pt x="7622" y="1138"/>
                  </a:moveTo>
                  <a:lnTo>
                    <a:pt x="11882" y="3337"/>
                  </a:lnTo>
                  <a:cubicBezTo>
                    <a:pt x="5405" y="4470"/>
                    <a:pt x="6004" y="6758"/>
                    <a:pt x="6004" y="6758"/>
                  </a:cubicBezTo>
                  <a:cubicBezTo>
                    <a:pt x="6023" y="6758"/>
                    <a:pt x="6042" y="6758"/>
                    <a:pt x="6061" y="6758"/>
                  </a:cubicBezTo>
                  <a:cubicBezTo>
                    <a:pt x="6026" y="6879"/>
                    <a:pt x="6004" y="7001"/>
                    <a:pt x="6004" y="7124"/>
                  </a:cubicBezTo>
                  <a:cubicBezTo>
                    <a:pt x="6004" y="8358"/>
                    <a:pt x="7804" y="9470"/>
                    <a:pt x="10682" y="10253"/>
                  </a:cubicBezTo>
                  <a:cubicBezTo>
                    <a:pt x="10870" y="11140"/>
                    <a:pt x="12412" y="11920"/>
                    <a:pt x="14719" y="12423"/>
                  </a:cubicBezTo>
                  <a:cubicBezTo>
                    <a:pt x="14292" y="12556"/>
                    <a:pt x="13950" y="12623"/>
                    <a:pt x="13915" y="12629"/>
                  </a:cubicBezTo>
                  <a:lnTo>
                    <a:pt x="8554" y="12629"/>
                  </a:lnTo>
                  <a:cubicBezTo>
                    <a:pt x="5996" y="12629"/>
                    <a:pt x="3921" y="13230"/>
                    <a:pt x="3921" y="13971"/>
                  </a:cubicBezTo>
                  <a:cubicBezTo>
                    <a:pt x="3921" y="13971"/>
                    <a:pt x="2499" y="16045"/>
                    <a:pt x="1095" y="16573"/>
                  </a:cubicBezTo>
                  <a:cubicBezTo>
                    <a:pt x="-310" y="17102"/>
                    <a:pt x="-852" y="20355"/>
                    <a:pt x="2508" y="21005"/>
                  </a:cubicBezTo>
                  <a:cubicBezTo>
                    <a:pt x="4939" y="21476"/>
                    <a:pt x="8399" y="21476"/>
                    <a:pt x="10660" y="21102"/>
                  </a:cubicBezTo>
                  <a:lnTo>
                    <a:pt x="10660" y="21600"/>
                  </a:lnTo>
                  <a:lnTo>
                    <a:pt x="20748" y="21600"/>
                  </a:lnTo>
                  <a:lnTo>
                    <a:pt x="20748" y="20517"/>
                  </a:lnTo>
                  <a:lnTo>
                    <a:pt x="20748" y="14891"/>
                  </a:lnTo>
                  <a:lnTo>
                    <a:pt x="20748" y="13639"/>
                  </a:lnTo>
                  <a:lnTo>
                    <a:pt x="20748" y="13014"/>
                  </a:lnTo>
                  <a:lnTo>
                    <a:pt x="20748" y="12629"/>
                  </a:lnTo>
                  <a:lnTo>
                    <a:pt x="20748" y="11417"/>
                  </a:lnTo>
                  <a:lnTo>
                    <a:pt x="20748" y="10542"/>
                  </a:lnTo>
                  <a:lnTo>
                    <a:pt x="20748" y="10118"/>
                  </a:lnTo>
                  <a:lnTo>
                    <a:pt x="20748" y="9874"/>
                  </a:lnTo>
                  <a:lnTo>
                    <a:pt x="20748" y="7125"/>
                  </a:lnTo>
                  <a:lnTo>
                    <a:pt x="20748" y="5140"/>
                  </a:lnTo>
                  <a:lnTo>
                    <a:pt x="20748" y="3639"/>
                  </a:lnTo>
                  <a:lnTo>
                    <a:pt x="20748" y="2831"/>
                  </a:lnTo>
                  <a:lnTo>
                    <a:pt x="20748" y="2718"/>
                  </a:lnTo>
                  <a:lnTo>
                    <a:pt x="20748" y="2476"/>
                  </a:lnTo>
                  <a:lnTo>
                    <a:pt x="20748" y="2155"/>
                  </a:lnTo>
                  <a:lnTo>
                    <a:pt x="20748" y="691"/>
                  </a:lnTo>
                  <a:lnTo>
                    <a:pt x="20748" y="370"/>
                  </a:lnTo>
                  <a:lnTo>
                    <a:pt x="20748" y="0"/>
                  </a:lnTo>
                  <a:cubicBezTo>
                    <a:pt x="13009" y="8"/>
                    <a:pt x="7622" y="1138"/>
                    <a:pt x="7622" y="1138"/>
                  </a:cubicBezTo>
                  <a:close/>
                </a:path>
              </a:pathLst>
            </a:custGeom>
            <a:solidFill>
              <a:srgbClr val="010101">
                <a:alpha val="15000"/>
              </a:srgbClr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Montserrat"/>
              </a:endParaRPr>
            </a:p>
          </p:txBody>
        </p:sp>
      </p:grpSp>
      <p:sp>
        <p:nvSpPr>
          <p:cNvPr id="168" name="TextBox 167"/>
          <p:cNvSpPr txBox="1"/>
          <p:nvPr/>
        </p:nvSpPr>
        <p:spPr>
          <a:xfrm>
            <a:off x="3085360" y="1221513"/>
            <a:ext cx="1673860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id-ID"/>
            </a:defPPr>
            <a:lvl1pPr algn="ctr" defTabSz="914064">
              <a:defRPr sz="1200" i="1">
                <a:latin typeface="Berlin Sans FB" panose="020E0602020502020306" pitchFamily="34" charset="0"/>
                <a:cs typeface="Verdana" panose="020B0604030504040204" pitchFamily="34" charset="0"/>
              </a:defRPr>
            </a:lvl1pPr>
          </a:lstStyle>
          <a:p>
            <a:r>
              <a:rPr lang="id-ID" sz="1400" dirty="0"/>
              <a:t>Peserta mengalami Sakit</a:t>
            </a:r>
            <a:endParaRPr lang="en-US" sz="1400" dirty="0"/>
          </a:p>
        </p:txBody>
      </p:sp>
      <p:grpSp>
        <p:nvGrpSpPr>
          <p:cNvPr id="169" name="Group 168"/>
          <p:cNvGrpSpPr/>
          <p:nvPr/>
        </p:nvGrpSpPr>
        <p:grpSpPr>
          <a:xfrm>
            <a:off x="1452936" y="868532"/>
            <a:ext cx="1864880" cy="2010467"/>
            <a:chOff x="3251271" y="2014651"/>
            <a:chExt cx="1363364" cy="1351990"/>
          </a:xfrm>
        </p:grpSpPr>
        <p:sp>
          <p:nvSpPr>
            <p:cNvPr id="170" name="Shape 7"/>
            <p:cNvSpPr/>
            <p:nvPr/>
          </p:nvSpPr>
          <p:spPr>
            <a:xfrm>
              <a:off x="3540446" y="2113453"/>
              <a:ext cx="684280" cy="1133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0" y="21600"/>
                  </a:lnTo>
                  <a:lnTo>
                    <a:pt x="0" y="0"/>
                  </a:lnTo>
                  <a:lnTo>
                    <a:pt x="21600" y="0"/>
                  </a:lnTo>
                  <a:cubicBezTo>
                    <a:pt x="21600" y="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C82828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171" name="Shape 8"/>
            <p:cNvSpPr/>
            <p:nvPr/>
          </p:nvSpPr>
          <p:spPr>
            <a:xfrm>
              <a:off x="3836851" y="3274974"/>
              <a:ext cx="91707" cy="91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5"/>
                  </a:moveTo>
                  <a:cubicBezTo>
                    <a:pt x="21600" y="4837"/>
                    <a:pt x="16766" y="0"/>
                    <a:pt x="10795" y="0"/>
                  </a:cubicBezTo>
                  <a:cubicBezTo>
                    <a:pt x="4835" y="0"/>
                    <a:pt x="0" y="4837"/>
                    <a:pt x="0" y="10805"/>
                  </a:cubicBezTo>
                  <a:cubicBezTo>
                    <a:pt x="0" y="16763"/>
                    <a:pt x="4835" y="21600"/>
                    <a:pt x="10795" y="21600"/>
                  </a:cubicBezTo>
                  <a:cubicBezTo>
                    <a:pt x="16766" y="21600"/>
                    <a:pt x="21600" y="16763"/>
                    <a:pt x="21600" y="1080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172" name="Shape 9"/>
            <p:cNvSpPr/>
            <p:nvPr/>
          </p:nvSpPr>
          <p:spPr>
            <a:xfrm>
              <a:off x="3863359" y="2014651"/>
              <a:ext cx="41835" cy="418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790"/>
                  </a:moveTo>
                  <a:cubicBezTo>
                    <a:pt x="21600" y="4831"/>
                    <a:pt x="16769" y="0"/>
                    <a:pt x="10789" y="0"/>
                  </a:cubicBezTo>
                  <a:cubicBezTo>
                    <a:pt x="4809" y="0"/>
                    <a:pt x="0" y="4831"/>
                    <a:pt x="0" y="10790"/>
                  </a:cubicBezTo>
                  <a:cubicBezTo>
                    <a:pt x="0" y="16759"/>
                    <a:pt x="4809" y="21600"/>
                    <a:pt x="10789" y="21600"/>
                  </a:cubicBezTo>
                  <a:cubicBezTo>
                    <a:pt x="16769" y="21600"/>
                    <a:pt x="21600" y="16759"/>
                    <a:pt x="21600" y="1079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173" name="Shape 10"/>
            <p:cNvSpPr/>
            <p:nvPr/>
          </p:nvSpPr>
          <p:spPr>
            <a:xfrm>
              <a:off x="3273724" y="2228130"/>
              <a:ext cx="1340911" cy="92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466" y="7075"/>
                  </a:moveTo>
                  <a:cubicBezTo>
                    <a:pt x="17203" y="7075"/>
                    <a:pt x="16947" y="7114"/>
                    <a:pt x="16698" y="7182"/>
                  </a:cubicBezTo>
                  <a:cubicBezTo>
                    <a:pt x="16743" y="6825"/>
                    <a:pt x="16770" y="6459"/>
                    <a:pt x="16770" y="6083"/>
                  </a:cubicBezTo>
                  <a:cubicBezTo>
                    <a:pt x="16770" y="2723"/>
                    <a:pt x="14888" y="0"/>
                    <a:pt x="12566" y="0"/>
                  </a:cubicBezTo>
                  <a:cubicBezTo>
                    <a:pt x="10245" y="0"/>
                    <a:pt x="8363" y="2723"/>
                    <a:pt x="8363" y="6083"/>
                  </a:cubicBezTo>
                  <a:cubicBezTo>
                    <a:pt x="8363" y="6411"/>
                    <a:pt x="8386" y="6730"/>
                    <a:pt x="8420" y="7044"/>
                  </a:cubicBezTo>
                  <a:cubicBezTo>
                    <a:pt x="7534" y="5638"/>
                    <a:pt x="6262" y="4749"/>
                    <a:pt x="4844" y="4749"/>
                  </a:cubicBezTo>
                  <a:cubicBezTo>
                    <a:pt x="2169" y="4749"/>
                    <a:pt x="0" y="7888"/>
                    <a:pt x="0" y="11759"/>
                  </a:cubicBezTo>
                  <a:cubicBezTo>
                    <a:pt x="0" y="15630"/>
                    <a:pt x="2169" y="18768"/>
                    <a:pt x="4844" y="18768"/>
                  </a:cubicBezTo>
                  <a:cubicBezTo>
                    <a:pt x="5783" y="18768"/>
                    <a:pt x="6657" y="18375"/>
                    <a:pt x="7400" y="17704"/>
                  </a:cubicBezTo>
                  <a:cubicBezTo>
                    <a:pt x="7939" y="19970"/>
                    <a:pt x="9421" y="21600"/>
                    <a:pt x="11170" y="21600"/>
                  </a:cubicBezTo>
                  <a:cubicBezTo>
                    <a:pt x="12902" y="21600"/>
                    <a:pt x="14372" y="20000"/>
                    <a:pt x="14923" y="17767"/>
                  </a:cubicBezTo>
                  <a:cubicBezTo>
                    <a:pt x="15625" y="18561"/>
                    <a:pt x="16506" y="19039"/>
                    <a:pt x="17466" y="19039"/>
                  </a:cubicBezTo>
                  <a:cubicBezTo>
                    <a:pt x="19749" y="19039"/>
                    <a:pt x="21600" y="16361"/>
                    <a:pt x="21600" y="13057"/>
                  </a:cubicBezTo>
                  <a:cubicBezTo>
                    <a:pt x="21600" y="9753"/>
                    <a:pt x="19749" y="7075"/>
                    <a:pt x="17466" y="7075"/>
                  </a:cubicBezTo>
                  <a:close/>
                </a:path>
              </a:pathLst>
            </a:custGeom>
            <a:solidFill>
              <a:srgbClr val="010101">
                <a:alpha val="10000"/>
              </a:srgbClr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174" name="Shape 11"/>
            <p:cNvSpPr/>
            <p:nvPr/>
          </p:nvSpPr>
          <p:spPr>
            <a:xfrm>
              <a:off x="3251271" y="2192976"/>
              <a:ext cx="1340911" cy="92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466" y="7075"/>
                  </a:moveTo>
                  <a:cubicBezTo>
                    <a:pt x="17203" y="7075"/>
                    <a:pt x="16947" y="7114"/>
                    <a:pt x="16698" y="7182"/>
                  </a:cubicBezTo>
                  <a:cubicBezTo>
                    <a:pt x="16743" y="6825"/>
                    <a:pt x="16770" y="6459"/>
                    <a:pt x="16770" y="6083"/>
                  </a:cubicBezTo>
                  <a:cubicBezTo>
                    <a:pt x="16770" y="2723"/>
                    <a:pt x="14888" y="0"/>
                    <a:pt x="12566" y="0"/>
                  </a:cubicBezTo>
                  <a:cubicBezTo>
                    <a:pt x="10245" y="0"/>
                    <a:pt x="8363" y="2723"/>
                    <a:pt x="8363" y="6083"/>
                  </a:cubicBezTo>
                  <a:cubicBezTo>
                    <a:pt x="8363" y="6411"/>
                    <a:pt x="8386" y="6730"/>
                    <a:pt x="8420" y="7044"/>
                  </a:cubicBezTo>
                  <a:cubicBezTo>
                    <a:pt x="7534" y="5638"/>
                    <a:pt x="6262" y="4749"/>
                    <a:pt x="4844" y="4749"/>
                  </a:cubicBezTo>
                  <a:cubicBezTo>
                    <a:pt x="2169" y="4749"/>
                    <a:pt x="0" y="7888"/>
                    <a:pt x="0" y="11759"/>
                  </a:cubicBezTo>
                  <a:cubicBezTo>
                    <a:pt x="0" y="15630"/>
                    <a:pt x="2169" y="18768"/>
                    <a:pt x="4844" y="18768"/>
                  </a:cubicBezTo>
                  <a:cubicBezTo>
                    <a:pt x="5783" y="18768"/>
                    <a:pt x="6657" y="18375"/>
                    <a:pt x="7400" y="17704"/>
                  </a:cubicBezTo>
                  <a:cubicBezTo>
                    <a:pt x="7939" y="19970"/>
                    <a:pt x="9421" y="21600"/>
                    <a:pt x="11170" y="21600"/>
                  </a:cubicBezTo>
                  <a:cubicBezTo>
                    <a:pt x="12902" y="21600"/>
                    <a:pt x="14372" y="20000"/>
                    <a:pt x="14923" y="17767"/>
                  </a:cubicBezTo>
                  <a:cubicBezTo>
                    <a:pt x="15625" y="18561"/>
                    <a:pt x="16506" y="19039"/>
                    <a:pt x="17466" y="19039"/>
                  </a:cubicBezTo>
                  <a:cubicBezTo>
                    <a:pt x="19749" y="19039"/>
                    <a:pt x="21600" y="16361"/>
                    <a:pt x="21600" y="13057"/>
                  </a:cubicBezTo>
                  <a:cubicBezTo>
                    <a:pt x="21600" y="9753"/>
                    <a:pt x="19749" y="7075"/>
                    <a:pt x="17466" y="707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175" name="Shape 12"/>
            <p:cNvSpPr/>
            <p:nvPr/>
          </p:nvSpPr>
          <p:spPr>
            <a:xfrm>
              <a:off x="3795884" y="2217074"/>
              <a:ext cx="474455" cy="474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4"/>
                    <a:pt x="16765" y="21600"/>
                    <a:pt x="10800" y="21600"/>
                  </a:cubicBezTo>
                  <a:cubicBezTo>
                    <a:pt x="4835" y="21600"/>
                    <a:pt x="0" y="16764"/>
                    <a:pt x="0" y="10800"/>
                  </a:cubicBezTo>
                  <a:close/>
                </a:path>
              </a:pathLst>
            </a:custGeom>
            <a:solidFill>
              <a:srgbClr val="0087BE">
                <a:lumMod val="50000"/>
              </a:srgbClr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176" name="Shape 13"/>
            <p:cNvSpPr/>
            <p:nvPr/>
          </p:nvSpPr>
          <p:spPr>
            <a:xfrm>
              <a:off x="4003127" y="2477332"/>
              <a:ext cx="58999" cy="987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5D3B4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177" name="Shape 14"/>
            <p:cNvSpPr/>
            <p:nvPr/>
          </p:nvSpPr>
          <p:spPr>
            <a:xfrm>
              <a:off x="4003127" y="2477332"/>
              <a:ext cx="58999" cy="697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4177"/>
                  </a:moveTo>
                  <a:cubicBezTo>
                    <a:pt x="19654" y="18896"/>
                    <a:pt x="11817" y="21600"/>
                    <a:pt x="6058" y="21600"/>
                  </a:cubicBezTo>
                  <a:cubicBezTo>
                    <a:pt x="3981" y="21600"/>
                    <a:pt x="1950" y="21306"/>
                    <a:pt x="0" y="20765"/>
                  </a:cubicBezTo>
                  <a:lnTo>
                    <a:pt x="0" y="0"/>
                  </a:lnTo>
                  <a:lnTo>
                    <a:pt x="21600" y="0"/>
                  </a:lnTo>
                  <a:cubicBezTo>
                    <a:pt x="21600" y="0"/>
                    <a:pt x="21600" y="14177"/>
                    <a:pt x="21600" y="14177"/>
                  </a:cubicBezTo>
                  <a:close/>
                </a:path>
              </a:pathLst>
            </a:custGeom>
            <a:solidFill>
              <a:srgbClr val="EFBD8C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178" name="Shape 15"/>
            <p:cNvSpPr/>
            <p:nvPr/>
          </p:nvSpPr>
          <p:spPr>
            <a:xfrm>
              <a:off x="3938062" y="2318286"/>
              <a:ext cx="186893" cy="2083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0" h="21600" extrusionOk="0">
                  <a:moveTo>
                    <a:pt x="19044" y="7797"/>
                  </a:moveTo>
                  <a:cubicBezTo>
                    <a:pt x="18253" y="2797"/>
                    <a:pt x="14784" y="0"/>
                    <a:pt x="10621" y="0"/>
                  </a:cubicBezTo>
                  <a:cubicBezTo>
                    <a:pt x="6461" y="0"/>
                    <a:pt x="2993" y="2792"/>
                    <a:pt x="2198" y="7783"/>
                  </a:cubicBezTo>
                  <a:cubicBezTo>
                    <a:pt x="748" y="8050"/>
                    <a:pt x="-211" y="9608"/>
                    <a:pt x="40" y="11385"/>
                  </a:cubicBezTo>
                  <a:cubicBezTo>
                    <a:pt x="264" y="12972"/>
                    <a:pt x="1378" y="14200"/>
                    <a:pt x="2672" y="14425"/>
                  </a:cubicBezTo>
                  <a:cubicBezTo>
                    <a:pt x="3959" y="18634"/>
                    <a:pt x="7031" y="21600"/>
                    <a:pt x="10621" y="21600"/>
                  </a:cubicBezTo>
                  <a:cubicBezTo>
                    <a:pt x="14215" y="21600"/>
                    <a:pt x="17290" y="18626"/>
                    <a:pt x="18573" y="14409"/>
                  </a:cubicBezTo>
                  <a:cubicBezTo>
                    <a:pt x="19838" y="14154"/>
                    <a:pt x="20920" y="12945"/>
                    <a:pt x="21140" y="11385"/>
                  </a:cubicBezTo>
                  <a:cubicBezTo>
                    <a:pt x="21389" y="9633"/>
                    <a:pt x="20458" y="8096"/>
                    <a:pt x="19044" y="7797"/>
                  </a:cubicBezTo>
                  <a:close/>
                </a:path>
              </a:pathLst>
            </a:custGeom>
            <a:solidFill>
              <a:srgbClr val="F5D3B4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179" name="Shape 16"/>
            <p:cNvSpPr/>
            <p:nvPr/>
          </p:nvSpPr>
          <p:spPr>
            <a:xfrm>
              <a:off x="3947702" y="2542397"/>
              <a:ext cx="169714" cy="905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1600"/>
                  </a:moveTo>
                  <a:cubicBezTo>
                    <a:pt x="16021" y="21600"/>
                    <a:pt x="20400" y="14858"/>
                    <a:pt x="21600" y="5767"/>
                  </a:cubicBezTo>
                  <a:cubicBezTo>
                    <a:pt x="16885" y="2119"/>
                    <a:pt x="10800" y="0"/>
                    <a:pt x="10800" y="0"/>
                  </a:cubicBezTo>
                  <a:cubicBezTo>
                    <a:pt x="10800" y="0"/>
                    <a:pt x="4716" y="2118"/>
                    <a:pt x="0" y="5766"/>
                  </a:cubicBezTo>
                  <a:cubicBezTo>
                    <a:pt x="1198" y="14858"/>
                    <a:pt x="5577" y="21600"/>
                    <a:pt x="10800" y="21600"/>
                  </a:cubicBezTo>
                  <a:close/>
                </a:path>
              </a:pathLst>
            </a:custGeom>
            <a:solidFill>
              <a:srgbClr val="F5D3B4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180" name="Shape 17"/>
            <p:cNvSpPr/>
            <p:nvPr/>
          </p:nvSpPr>
          <p:spPr>
            <a:xfrm>
              <a:off x="3892276" y="2566495"/>
              <a:ext cx="277570" cy="1238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178" y="3610"/>
                  </a:moveTo>
                  <a:cubicBezTo>
                    <a:pt x="20128" y="3496"/>
                    <a:pt x="20070" y="3384"/>
                    <a:pt x="20014" y="3272"/>
                  </a:cubicBezTo>
                  <a:cubicBezTo>
                    <a:pt x="19866" y="2973"/>
                    <a:pt x="19701" y="2682"/>
                    <a:pt x="19518" y="2399"/>
                  </a:cubicBezTo>
                  <a:cubicBezTo>
                    <a:pt x="19457" y="2305"/>
                    <a:pt x="19400" y="2209"/>
                    <a:pt x="19336" y="2117"/>
                  </a:cubicBezTo>
                  <a:cubicBezTo>
                    <a:pt x="18823" y="1379"/>
                    <a:pt x="18209" y="696"/>
                    <a:pt x="17545" y="72"/>
                  </a:cubicBezTo>
                  <a:cubicBezTo>
                    <a:pt x="17519" y="48"/>
                    <a:pt x="17492" y="25"/>
                    <a:pt x="17466" y="1"/>
                  </a:cubicBezTo>
                  <a:cubicBezTo>
                    <a:pt x="16732" y="6649"/>
                    <a:pt x="14055" y="11579"/>
                    <a:pt x="10863" y="11579"/>
                  </a:cubicBezTo>
                  <a:cubicBezTo>
                    <a:pt x="7669" y="11579"/>
                    <a:pt x="4992" y="6648"/>
                    <a:pt x="4259" y="0"/>
                  </a:cubicBezTo>
                  <a:cubicBezTo>
                    <a:pt x="4235" y="23"/>
                    <a:pt x="4209" y="45"/>
                    <a:pt x="4185" y="68"/>
                  </a:cubicBezTo>
                  <a:cubicBezTo>
                    <a:pt x="3518" y="693"/>
                    <a:pt x="2902" y="1378"/>
                    <a:pt x="2388" y="2118"/>
                  </a:cubicBezTo>
                  <a:cubicBezTo>
                    <a:pt x="2325" y="2209"/>
                    <a:pt x="2268" y="2304"/>
                    <a:pt x="2208" y="2397"/>
                  </a:cubicBezTo>
                  <a:cubicBezTo>
                    <a:pt x="2024" y="2681"/>
                    <a:pt x="1858" y="2974"/>
                    <a:pt x="1709" y="3274"/>
                  </a:cubicBezTo>
                  <a:cubicBezTo>
                    <a:pt x="1654" y="3385"/>
                    <a:pt x="1597" y="3496"/>
                    <a:pt x="1547" y="3609"/>
                  </a:cubicBezTo>
                  <a:cubicBezTo>
                    <a:pt x="1372" y="4007"/>
                    <a:pt x="1220" y="4414"/>
                    <a:pt x="1120" y="4837"/>
                  </a:cubicBezTo>
                  <a:cubicBezTo>
                    <a:pt x="649" y="7516"/>
                    <a:pt x="279" y="10706"/>
                    <a:pt x="0" y="13627"/>
                  </a:cubicBezTo>
                  <a:cubicBezTo>
                    <a:pt x="3050" y="18619"/>
                    <a:pt x="6797" y="21600"/>
                    <a:pt x="10863" y="21600"/>
                  </a:cubicBezTo>
                  <a:cubicBezTo>
                    <a:pt x="14873" y="21600"/>
                    <a:pt x="18573" y="18704"/>
                    <a:pt x="21600" y="13837"/>
                  </a:cubicBezTo>
                  <a:cubicBezTo>
                    <a:pt x="21314" y="10966"/>
                    <a:pt x="20971" y="7753"/>
                    <a:pt x="20605" y="4837"/>
                  </a:cubicBezTo>
                  <a:cubicBezTo>
                    <a:pt x="20505" y="4414"/>
                    <a:pt x="20353" y="4008"/>
                    <a:pt x="20178" y="3610"/>
                  </a:cubicBezTo>
                  <a:close/>
                </a:path>
              </a:pathLst>
            </a:custGeom>
            <a:solidFill>
              <a:srgbClr val="0087BE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181" name="Shape 18"/>
            <p:cNvSpPr/>
            <p:nvPr/>
          </p:nvSpPr>
          <p:spPr>
            <a:xfrm>
              <a:off x="4099519" y="2455644"/>
              <a:ext cx="77131" cy="81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94" h="21600" extrusionOk="0">
                  <a:moveTo>
                    <a:pt x="3990" y="0"/>
                  </a:moveTo>
                  <a:cubicBezTo>
                    <a:pt x="3990" y="0"/>
                    <a:pt x="13663" y="1391"/>
                    <a:pt x="20294" y="14353"/>
                  </a:cubicBezTo>
                  <a:cubicBezTo>
                    <a:pt x="16425" y="15468"/>
                    <a:pt x="14770" y="16023"/>
                    <a:pt x="11174" y="16304"/>
                  </a:cubicBezTo>
                  <a:cubicBezTo>
                    <a:pt x="9931" y="20204"/>
                    <a:pt x="5650" y="21600"/>
                    <a:pt x="5650" y="21600"/>
                  </a:cubicBezTo>
                  <a:cubicBezTo>
                    <a:pt x="5650" y="21600"/>
                    <a:pt x="-1306" y="14998"/>
                    <a:pt x="218" y="5520"/>
                  </a:cubicBezTo>
                </a:path>
              </a:pathLst>
            </a:custGeom>
            <a:solidFill>
              <a:srgbClr val="00AA8C">
                <a:lumMod val="75000"/>
              </a:srgbClr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182" name="Shape 19"/>
            <p:cNvSpPr/>
            <p:nvPr/>
          </p:nvSpPr>
          <p:spPr>
            <a:xfrm>
              <a:off x="3887457" y="2455644"/>
              <a:ext cx="77139" cy="81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96" h="21600" extrusionOk="0">
                  <a:moveTo>
                    <a:pt x="16307" y="0"/>
                  </a:moveTo>
                  <a:cubicBezTo>
                    <a:pt x="16307" y="0"/>
                    <a:pt x="6633" y="1391"/>
                    <a:pt x="0" y="14353"/>
                  </a:cubicBezTo>
                  <a:cubicBezTo>
                    <a:pt x="3869" y="15468"/>
                    <a:pt x="5526" y="16023"/>
                    <a:pt x="9122" y="16304"/>
                  </a:cubicBezTo>
                  <a:cubicBezTo>
                    <a:pt x="10365" y="20204"/>
                    <a:pt x="14649" y="21600"/>
                    <a:pt x="14649" y="21600"/>
                  </a:cubicBezTo>
                  <a:cubicBezTo>
                    <a:pt x="14649" y="21600"/>
                    <a:pt x="21600" y="14998"/>
                    <a:pt x="20078" y="5520"/>
                  </a:cubicBezTo>
                </a:path>
              </a:pathLst>
            </a:custGeom>
            <a:solidFill>
              <a:srgbClr val="00AA8C">
                <a:lumMod val="75000"/>
              </a:srgbClr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183" name="Shape 20"/>
            <p:cNvSpPr/>
            <p:nvPr/>
          </p:nvSpPr>
          <p:spPr>
            <a:xfrm>
              <a:off x="3926013" y="2291778"/>
              <a:ext cx="214060" cy="1995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cubicBezTo>
                    <a:pt x="4835" y="0"/>
                    <a:pt x="0" y="5223"/>
                    <a:pt x="0" y="11662"/>
                  </a:cubicBezTo>
                  <a:cubicBezTo>
                    <a:pt x="0" y="15871"/>
                    <a:pt x="2072" y="19549"/>
                    <a:pt x="5168" y="21600"/>
                  </a:cubicBezTo>
                  <a:cubicBezTo>
                    <a:pt x="4570" y="20564"/>
                    <a:pt x="4066" y="19387"/>
                    <a:pt x="3722" y="18070"/>
                  </a:cubicBezTo>
                  <a:cubicBezTo>
                    <a:pt x="2571" y="17835"/>
                    <a:pt x="1578" y="16552"/>
                    <a:pt x="1379" y="14894"/>
                  </a:cubicBezTo>
                  <a:cubicBezTo>
                    <a:pt x="1227" y="13637"/>
                    <a:pt x="1578" y="12496"/>
                    <a:pt x="2217" y="11797"/>
                  </a:cubicBezTo>
                  <a:cubicBezTo>
                    <a:pt x="2248" y="12003"/>
                    <a:pt x="2253" y="12190"/>
                    <a:pt x="2296" y="12405"/>
                  </a:cubicBezTo>
                  <a:cubicBezTo>
                    <a:pt x="2296" y="12405"/>
                    <a:pt x="6345" y="10461"/>
                    <a:pt x="7895" y="6392"/>
                  </a:cubicBezTo>
                  <a:cubicBezTo>
                    <a:pt x="9446" y="10461"/>
                    <a:pt x="19304" y="12405"/>
                    <a:pt x="19304" y="12405"/>
                  </a:cubicBezTo>
                  <a:cubicBezTo>
                    <a:pt x="19343" y="12209"/>
                    <a:pt x="19347" y="12039"/>
                    <a:pt x="19376" y="11850"/>
                  </a:cubicBezTo>
                  <a:cubicBezTo>
                    <a:pt x="19985" y="12553"/>
                    <a:pt x="20315" y="13668"/>
                    <a:pt x="20166" y="14894"/>
                  </a:cubicBezTo>
                  <a:cubicBezTo>
                    <a:pt x="19970" y="16524"/>
                    <a:pt x="19007" y="17786"/>
                    <a:pt x="17881" y="18053"/>
                  </a:cubicBezTo>
                  <a:cubicBezTo>
                    <a:pt x="17537" y="19377"/>
                    <a:pt x="17032" y="20559"/>
                    <a:pt x="16431" y="21600"/>
                  </a:cubicBezTo>
                  <a:cubicBezTo>
                    <a:pt x="19527" y="19549"/>
                    <a:pt x="21600" y="15872"/>
                    <a:pt x="21600" y="11662"/>
                  </a:cubicBezTo>
                  <a:cubicBezTo>
                    <a:pt x="21600" y="5223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00AA8C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184" name="Shape 21"/>
            <p:cNvSpPr/>
            <p:nvPr/>
          </p:nvSpPr>
          <p:spPr>
            <a:xfrm>
              <a:off x="3280189" y="2424317"/>
              <a:ext cx="546708" cy="5467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6"/>
                    <a:pt x="4835" y="0"/>
                    <a:pt x="10800" y="0"/>
                  </a:cubicBezTo>
                  <a:cubicBezTo>
                    <a:pt x="16765" y="0"/>
                    <a:pt x="21600" y="4836"/>
                    <a:pt x="21600" y="10800"/>
                  </a:cubicBezTo>
                  <a:cubicBezTo>
                    <a:pt x="21600" y="16764"/>
                    <a:pt x="16765" y="21600"/>
                    <a:pt x="10800" y="21600"/>
                  </a:cubicBezTo>
                  <a:cubicBezTo>
                    <a:pt x="4835" y="21600"/>
                    <a:pt x="0" y="16764"/>
                    <a:pt x="0" y="10800"/>
                  </a:cubicBezTo>
                  <a:close/>
                </a:path>
              </a:pathLst>
            </a:custGeom>
            <a:solidFill>
              <a:srgbClr val="96C828">
                <a:lumMod val="40000"/>
                <a:lumOff val="60000"/>
              </a:srgbClr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185" name="Shape 22"/>
            <p:cNvSpPr/>
            <p:nvPr/>
          </p:nvSpPr>
          <p:spPr>
            <a:xfrm>
              <a:off x="3405498" y="2793015"/>
              <a:ext cx="293640" cy="1321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090" extrusionOk="0">
                  <a:moveTo>
                    <a:pt x="21600" y="7412"/>
                  </a:moveTo>
                  <a:cubicBezTo>
                    <a:pt x="20146" y="2856"/>
                    <a:pt x="10800" y="0"/>
                    <a:pt x="10800" y="0"/>
                  </a:cubicBezTo>
                  <a:cubicBezTo>
                    <a:pt x="10800" y="0"/>
                    <a:pt x="1454" y="2856"/>
                    <a:pt x="0" y="7412"/>
                  </a:cubicBezTo>
                  <a:cubicBezTo>
                    <a:pt x="9478" y="21600"/>
                    <a:pt x="16811" y="16036"/>
                    <a:pt x="21600" y="7412"/>
                  </a:cubicBezTo>
                  <a:close/>
                </a:path>
              </a:pathLst>
            </a:custGeom>
            <a:solidFill>
              <a:srgbClr val="F5D3B4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186" name="Shape 23"/>
            <p:cNvSpPr/>
            <p:nvPr/>
          </p:nvSpPr>
          <p:spPr>
            <a:xfrm>
              <a:off x="3518758" y="2715902"/>
              <a:ext cx="69172" cy="1157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5D3B4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187" name="Shape 24"/>
            <p:cNvSpPr/>
            <p:nvPr/>
          </p:nvSpPr>
          <p:spPr>
            <a:xfrm>
              <a:off x="3518758" y="2715902"/>
              <a:ext cx="69172" cy="81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4173"/>
                  </a:moveTo>
                  <a:cubicBezTo>
                    <a:pt x="19660" y="18891"/>
                    <a:pt x="11816" y="21600"/>
                    <a:pt x="6058" y="21600"/>
                  </a:cubicBezTo>
                  <a:cubicBezTo>
                    <a:pt x="3976" y="21600"/>
                    <a:pt x="1950" y="21304"/>
                    <a:pt x="0" y="20764"/>
                  </a:cubicBezTo>
                  <a:lnTo>
                    <a:pt x="0" y="0"/>
                  </a:lnTo>
                  <a:lnTo>
                    <a:pt x="21600" y="0"/>
                  </a:lnTo>
                  <a:cubicBezTo>
                    <a:pt x="21600" y="0"/>
                    <a:pt x="21600" y="14173"/>
                    <a:pt x="21600" y="14173"/>
                  </a:cubicBezTo>
                  <a:close/>
                </a:path>
              </a:pathLst>
            </a:custGeom>
            <a:solidFill>
              <a:srgbClr val="E4B99B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188" name="Shape 25"/>
            <p:cNvSpPr/>
            <p:nvPr/>
          </p:nvSpPr>
          <p:spPr>
            <a:xfrm>
              <a:off x="3463333" y="2530348"/>
              <a:ext cx="177890" cy="244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026"/>
                  </a:moveTo>
                  <a:cubicBezTo>
                    <a:pt x="0" y="3636"/>
                    <a:pt x="4835" y="0"/>
                    <a:pt x="10799" y="0"/>
                  </a:cubicBezTo>
                  <a:cubicBezTo>
                    <a:pt x="16764" y="0"/>
                    <a:pt x="21600" y="3636"/>
                    <a:pt x="21600" y="10026"/>
                  </a:cubicBezTo>
                  <a:cubicBezTo>
                    <a:pt x="21600" y="16417"/>
                    <a:pt x="16764" y="21600"/>
                    <a:pt x="10799" y="21600"/>
                  </a:cubicBezTo>
                  <a:cubicBezTo>
                    <a:pt x="4835" y="21600"/>
                    <a:pt x="0" y="16417"/>
                    <a:pt x="0" y="10026"/>
                  </a:cubicBezTo>
                  <a:close/>
                </a:path>
              </a:pathLst>
            </a:custGeom>
            <a:solidFill>
              <a:srgbClr val="F5D3B4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189" name="Shape 26"/>
            <p:cNvSpPr/>
            <p:nvPr/>
          </p:nvSpPr>
          <p:spPr>
            <a:xfrm>
              <a:off x="3415137" y="2496611"/>
              <a:ext cx="267069" cy="2504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4450" h="18044" extrusionOk="0">
                  <a:moveTo>
                    <a:pt x="9673" y="17635"/>
                  </a:moveTo>
                  <a:cubicBezTo>
                    <a:pt x="9673" y="17635"/>
                    <a:pt x="11748" y="15382"/>
                    <a:pt x="11287" y="12413"/>
                  </a:cubicBezTo>
                  <a:cubicBezTo>
                    <a:pt x="10826" y="9444"/>
                    <a:pt x="9673" y="8932"/>
                    <a:pt x="9673" y="7602"/>
                  </a:cubicBezTo>
                  <a:cubicBezTo>
                    <a:pt x="7751" y="10674"/>
                    <a:pt x="6060" y="12823"/>
                    <a:pt x="2986" y="11696"/>
                  </a:cubicBezTo>
                  <a:cubicBezTo>
                    <a:pt x="2063" y="12413"/>
                    <a:pt x="3216" y="16099"/>
                    <a:pt x="4600" y="18044"/>
                  </a:cubicBezTo>
                  <a:cubicBezTo>
                    <a:pt x="679" y="15178"/>
                    <a:pt x="-3856" y="4634"/>
                    <a:pt x="5599" y="539"/>
                  </a:cubicBezTo>
                  <a:cubicBezTo>
                    <a:pt x="15055" y="-3556"/>
                    <a:pt x="17744" y="17020"/>
                    <a:pt x="9673" y="17635"/>
                  </a:cubicBezTo>
                  <a:close/>
                </a:path>
              </a:pathLst>
            </a:custGeom>
            <a:solidFill>
              <a:srgbClr val="01010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190" name="Shape 27"/>
            <p:cNvSpPr/>
            <p:nvPr/>
          </p:nvSpPr>
          <p:spPr>
            <a:xfrm>
              <a:off x="3460923" y="2542397"/>
              <a:ext cx="186567" cy="1097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6466"/>
                  </a:moveTo>
                  <a:cubicBezTo>
                    <a:pt x="5485" y="6466"/>
                    <a:pt x="1068" y="12999"/>
                    <a:pt x="171" y="21600"/>
                  </a:cubicBezTo>
                  <a:cubicBezTo>
                    <a:pt x="59" y="20551"/>
                    <a:pt x="0" y="19469"/>
                    <a:pt x="0" y="18366"/>
                  </a:cubicBezTo>
                  <a:cubicBezTo>
                    <a:pt x="0" y="8223"/>
                    <a:pt x="4835" y="0"/>
                    <a:pt x="10800" y="0"/>
                  </a:cubicBezTo>
                  <a:cubicBezTo>
                    <a:pt x="16764" y="0"/>
                    <a:pt x="21600" y="8223"/>
                    <a:pt x="21600" y="18366"/>
                  </a:cubicBezTo>
                  <a:cubicBezTo>
                    <a:pt x="21600" y="19469"/>
                    <a:pt x="21540" y="20551"/>
                    <a:pt x="21429" y="21600"/>
                  </a:cubicBezTo>
                  <a:cubicBezTo>
                    <a:pt x="20531" y="12999"/>
                    <a:pt x="16115" y="6466"/>
                    <a:pt x="10800" y="6466"/>
                  </a:cubicBezTo>
                  <a:close/>
                </a:path>
              </a:pathLst>
            </a:custGeom>
            <a:solidFill>
              <a:srgbClr val="00B4E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191" name="Shape 28"/>
            <p:cNvSpPr/>
            <p:nvPr/>
          </p:nvSpPr>
          <p:spPr>
            <a:xfrm>
              <a:off x="3472972" y="2800245"/>
              <a:ext cx="147657" cy="30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6861"/>
                  </a:moveTo>
                  <a:cubicBezTo>
                    <a:pt x="19778" y="11640"/>
                    <a:pt x="15525" y="21600"/>
                    <a:pt x="11676" y="21600"/>
                  </a:cubicBezTo>
                  <a:cubicBezTo>
                    <a:pt x="6616" y="21600"/>
                    <a:pt x="0" y="9461"/>
                    <a:pt x="0" y="9461"/>
                  </a:cubicBezTo>
                  <a:lnTo>
                    <a:pt x="911" y="8183"/>
                  </a:lnTo>
                  <a:cubicBezTo>
                    <a:pt x="2980" y="4879"/>
                    <a:pt x="5037" y="2136"/>
                    <a:pt x="6794" y="0"/>
                  </a:cubicBezTo>
                  <a:cubicBezTo>
                    <a:pt x="11823" y="14756"/>
                    <a:pt x="16730" y="228"/>
                    <a:pt x="16734" y="214"/>
                  </a:cubicBezTo>
                  <a:cubicBezTo>
                    <a:pt x="18211" y="2035"/>
                    <a:pt x="19887" y="4253"/>
                    <a:pt x="21600" y="6861"/>
                  </a:cubicBezTo>
                  <a:close/>
                </a:path>
              </a:pathLst>
            </a:custGeom>
            <a:solidFill>
              <a:srgbClr val="0087BE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192" name="Shape 29"/>
            <p:cNvSpPr/>
            <p:nvPr/>
          </p:nvSpPr>
          <p:spPr>
            <a:xfrm>
              <a:off x="3388629" y="2819523"/>
              <a:ext cx="326925" cy="1506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405" y="0"/>
                  </a:moveTo>
                  <a:cubicBezTo>
                    <a:pt x="16597" y="6191"/>
                    <a:pt x="13975" y="10729"/>
                    <a:pt x="10863" y="10729"/>
                  </a:cubicBezTo>
                  <a:cubicBezTo>
                    <a:pt x="7751" y="10729"/>
                    <a:pt x="5129" y="6191"/>
                    <a:pt x="4321" y="0"/>
                  </a:cubicBezTo>
                  <a:cubicBezTo>
                    <a:pt x="2857" y="1305"/>
                    <a:pt x="1604" y="2887"/>
                    <a:pt x="1163" y="4701"/>
                  </a:cubicBezTo>
                  <a:cubicBezTo>
                    <a:pt x="663" y="7453"/>
                    <a:pt x="283" y="10744"/>
                    <a:pt x="0" y="13703"/>
                  </a:cubicBezTo>
                  <a:cubicBezTo>
                    <a:pt x="2555" y="17877"/>
                    <a:pt x="5625" y="20648"/>
                    <a:pt x="8979" y="21393"/>
                  </a:cubicBezTo>
                  <a:cubicBezTo>
                    <a:pt x="8988" y="21395"/>
                    <a:pt x="8996" y="21397"/>
                    <a:pt x="9004" y="21399"/>
                  </a:cubicBezTo>
                  <a:cubicBezTo>
                    <a:pt x="9608" y="21531"/>
                    <a:pt x="10220" y="21600"/>
                    <a:pt x="10840" y="21600"/>
                  </a:cubicBezTo>
                  <a:cubicBezTo>
                    <a:pt x="11459" y="21600"/>
                    <a:pt x="12070" y="21531"/>
                    <a:pt x="12672" y="21399"/>
                  </a:cubicBezTo>
                  <a:cubicBezTo>
                    <a:pt x="12684" y="21397"/>
                    <a:pt x="12696" y="21393"/>
                    <a:pt x="12708" y="21391"/>
                  </a:cubicBezTo>
                  <a:cubicBezTo>
                    <a:pt x="16025" y="20651"/>
                    <a:pt x="19062" y="17932"/>
                    <a:pt x="21600" y="13834"/>
                  </a:cubicBezTo>
                  <a:cubicBezTo>
                    <a:pt x="21306" y="10949"/>
                    <a:pt x="20949" y="7675"/>
                    <a:pt x="20563" y="4701"/>
                  </a:cubicBezTo>
                  <a:cubicBezTo>
                    <a:pt x="20122" y="2887"/>
                    <a:pt x="18869" y="1305"/>
                    <a:pt x="17405" y="0"/>
                  </a:cubicBezTo>
                  <a:close/>
                </a:path>
              </a:pathLst>
            </a:custGeom>
            <a:solidFill>
              <a:srgbClr val="FFA500">
                <a:lumMod val="75000"/>
              </a:srgbClr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193" name="Shape 30"/>
            <p:cNvSpPr/>
            <p:nvPr/>
          </p:nvSpPr>
          <p:spPr>
            <a:xfrm>
              <a:off x="4101928" y="2520708"/>
              <a:ext cx="466605" cy="466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6"/>
                    <a:pt x="4835" y="0"/>
                    <a:pt x="10800" y="0"/>
                  </a:cubicBezTo>
                  <a:cubicBezTo>
                    <a:pt x="16765" y="0"/>
                    <a:pt x="21600" y="4836"/>
                    <a:pt x="21600" y="10800"/>
                  </a:cubicBezTo>
                  <a:cubicBezTo>
                    <a:pt x="21600" y="16764"/>
                    <a:pt x="16765" y="21600"/>
                    <a:pt x="10800" y="21600"/>
                  </a:cubicBezTo>
                  <a:cubicBezTo>
                    <a:pt x="4835" y="21600"/>
                    <a:pt x="0" y="16764"/>
                    <a:pt x="0" y="10800"/>
                  </a:cubicBezTo>
                  <a:close/>
                </a:path>
              </a:pathLst>
            </a:custGeom>
            <a:solidFill>
              <a:srgbClr val="4B194B">
                <a:lumMod val="50000"/>
              </a:srgbClr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194" name="Shape 31"/>
            <p:cNvSpPr/>
            <p:nvPr/>
          </p:nvSpPr>
          <p:spPr>
            <a:xfrm>
              <a:off x="4205550" y="2761688"/>
              <a:ext cx="259692" cy="1850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8653" extrusionOk="0">
                  <a:moveTo>
                    <a:pt x="21600" y="12210"/>
                  </a:moveTo>
                  <a:cubicBezTo>
                    <a:pt x="20637" y="10002"/>
                    <a:pt x="16223" y="8343"/>
                    <a:pt x="13345" y="7471"/>
                  </a:cubicBezTo>
                  <a:lnTo>
                    <a:pt x="13345" y="0"/>
                  </a:lnTo>
                  <a:lnTo>
                    <a:pt x="8255" y="0"/>
                  </a:lnTo>
                  <a:lnTo>
                    <a:pt x="8255" y="7471"/>
                  </a:lnTo>
                  <a:cubicBezTo>
                    <a:pt x="5376" y="8343"/>
                    <a:pt x="963" y="10002"/>
                    <a:pt x="0" y="12210"/>
                  </a:cubicBezTo>
                  <a:cubicBezTo>
                    <a:pt x="6175" y="21600"/>
                    <a:pt x="17691" y="19961"/>
                    <a:pt x="21600" y="12210"/>
                  </a:cubicBezTo>
                  <a:close/>
                </a:path>
              </a:pathLst>
            </a:custGeom>
            <a:solidFill>
              <a:srgbClr val="FFF5B4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195" name="Shape 32"/>
            <p:cNvSpPr/>
            <p:nvPr/>
          </p:nvSpPr>
          <p:spPr>
            <a:xfrm>
              <a:off x="4306761" y="2761688"/>
              <a:ext cx="61188" cy="723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4176"/>
                  </a:moveTo>
                  <a:cubicBezTo>
                    <a:pt x="19656" y="18902"/>
                    <a:pt x="11817" y="21600"/>
                    <a:pt x="6061" y="21600"/>
                  </a:cubicBezTo>
                  <a:cubicBezTo>
                    <a:pt x="3976" y="21600"/>
                    <a:pt x="1954" y="21305"/>
                    <a:pt x="0" y="20765"/>
                  </a:cubicBezTo>
                  <a:lnTo>
                    <a:pt x="0" y="0"/>
                  </a:lnTo>
                  <a:lnTo>
                    <a:pt x="21600" y="0"/>
                  </a:lnTo>
                  <a:cubicBezTo>
                    <a:pt x="21600" y="0"/>
                    <a:pt x="21600" y="14176"/>
                    <a:pt x="21600" y="14176"/>
                  </a:cubicBezTo>
                  <a:close/>
                </a:path>
              </a:pathLst>
            </a:custGeom>
            <a:solidFill>
              <a:srgbClr val="F4D980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196" name="Shape 33"/>
            <p:cNvSpPr/>
            <p:nvPr/>
          </p:nvSpPr>
          <p:spPr>
            <a:xfrm>
              <a:off x="4239287" y="2595412"/>
              <a:ext cx="193832" cy="216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4" h="21600" extrusionOk="0">
                  <a:moveTo>
                    <a:pt x="19079" y="8198"/>
                  </a:moveTo>
                  <a:cubicBezTo>
                    <a:pt x="18407" y="2959"/>
                    <a:pt x="14892" y="0"/>
                    <a:pt x="10623" y="0"/>
                  </a:cubicBezTo>
                  <a:cubicBezTo>
                    <a:pt x="6357" y="0"/>
                    <a:pt x="2843" y="2953"/>
                    <a:pt x="2168" y="8185"/>
                  </a:cubicBezTo>
                  <a:cubicBezTo>
                    <a:pt x="735" y="8451"/>
                    <a:pt x="-210" y="9907"/>
                    <a:pt x="40" y="11565"/>
                  </a:cubicBezTo>
                  <a:cubicBezTo>
                    <a:pt x="252" y="12981"/>
                    <a:pt x="1264" y="14085"/>
                    <a:pt x="2469" y="14379"/>
                  </a:cubicBezTo>
                  <a:cubicBezTo>
                    <a:pt x="3605" y="19455"/>
                    <a:pt x="6822" y="21600"/>
                    <a:pt x="10623" y="21600"/>
                  </a:cubicBezTo>
                  <a:cubicBezTo>
                    <a:pt x="14463" y="21600"/>
                    <a:pt x="17713" y="19649"/>
                    <a:pt x="18816" y="14355"/>
                  </a:cubicBezTo>
                  <a:cubicBezTo>
                    <a:pt x="19976" y="14024"/>
                    <a:pt x="20938" y="12942"/>
                    <a:pt x="21144" y="11565"/>
                  </a:cubicBezTo>
                  <a:cubicBezTo>
                    <a:pt x="21390" y="9931"/>
                    <a:pt x="20475" y="8495"/>
                    <a:pt x="19079" y="8198"/>
                  </a:cubicBezTo>
                  <a:close/>
                </a:path>
              </a:pathLst>
            </a:custGeom>
            <a:solidFill>
              <a:srgbClr val="FFF5B4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197" name="Shape 34"/>
            <p:cNvSpPr/>
            <p:nvPr/>
          </p:nvSpPr>
          <p:spPr>
            <a:xfrm>
              <a:off x="4191091" y="2838801"/>
              <a:ext cx="288308" cy="147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112" y="0"/>
                  </a:moveTo>
                  <a:lnTo>
                    <a:pt x="10857" y="7524"/>
                  </a:lnTo>
                  <a:lnTo>
                    <a:pt x="7601" y="0"/>
                  </a:lnTo>
                  <a:cubicBezTo>
                    <a:pt x="5080" y="1398"/>
                    <a:pt x="1893" y="3447"/>
                    <a:pt x="1129" y="6376"/>
                  </a:cubicBezTo>
                  <a:cubicBezTo>
                    <a:pt x="668" y="8738"/>
                    <a:pt x="292" y="11574"/>
                    <a:pt x="0" y="14201"/>
                  </a:cubicBezTo>
                  <a:cubicBezTo>
                    <a:pt x="2983" y="18821"/>
                    <a:pt x="6751" y="21600"/>
                    <a:pt x="10857" y="21600"/>
                  </a:cubicBezTo>
                  <a:cubicBezTo>
                    <a:pt x="14912" y="21600"/>
                    <a:pt x="18634" y="18883"/>
                    <a:pt x="21600" y="14366"/>
                  </a:cubicBezTo>
                  <a:cubicBezTo>
                    <a:pt x="21295" y="11788"/>
                    <a:pt x="20941" y="8939"/>
                    <a:pt x="20585" y="6376"/>
                  </a:cubicBezTo>
                  <a:cubicBezTo>
                    <a:pt x="19820" y="3447"/>
                    <a:pt x="16633" y="1398"/>
                    <a:pt x="14112" y="0"/>
                  </a:cubicBezTo>
                  <a:close/>
                </a:path>
              </a:pathLst>
            </a:custGeom>
            <a:solidFill>
              <a:srgbClr val="4B194B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198" name="Shape 35"/>
            <p:cNvSpPr/>
            <p:nvPr/>
          </p:nvSpPr>
          <p:spPr>
            <a:xfrm>
              <a:off x="4248926" y="2593002"/>
              <a:ext cx="169703" cy="133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815" h="18798" extrusionOk="0">
                  <a:moveTo>
                    <a:pt x="17896" y="5045"/>
                  </a:moveTo>
                  <a:cubicBezTo>
                    <a:pt x="16663" y="2552"/>
                    <a:pt x="11373" y="-2802"/>
                    <a:pt x="4559" y="1814"/>
                  </a:cubicBezTo>
                  <a:cubicBezTo>
                    <a:pt x="-2182" y="2552"/>
                    <a:pt x="-7" y="13537"/>
                    <a:pt x="2022" y="17322"/>
                  </a:cubicBezTo>
                  <a:cubicBezTo>
                    <a:pt x="2437" y="11107"/>
                    <a:pt x="3993" y="7159"/>
                    <a:pt x="4850" y="5395"/>
                  </a:cubicBezTo>
                  <a:cubicBezTo>
                    <a:pt x="6032" y="10581"/>
                    <a:pt x="9995" y="15568"/>
                    <a:pt x="9995" y="15568"/>
                  </a:cubicBezTo>
                  <a:cubicBezTo>
                    <a:pt x="9995" y="15568"/>
                    <a:pt x="10068" y="13167"/>
                    <a:pt x="9995" y="10490"/>
                  </a:cubicBezTo>
                  <a:cubicBezTo>
                    <a:pt x="10721" y="13444"/>
                    <a:pt x="16881" y="18798"/>
                    <a:pt x="16881" y="18798"/>
                  </a:cubicBezTo>
                  <a:cubicBezTo>
                    <a:pt x="19418" y="14460"/>
                    <a:pt x="19128" y="7538"/>
                    <a:pt x="17896" y="5045"/>
                  </a:cubicBezTo>
                  <a:close/>
                </a:path>
              </a:pathLst>
            </a:custGeom>
            <a:solidFill>
              <a:srgbClr val="33302C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199" name="Shape 36"/>
            <p:cNvSpPr/>
            <p:nvPr/>
          </p:nvSpPr>
          <p:spPr>
            <a:xfrm>
              <a:off x="4335678" y="2877358"/>
              <a:ext cx="12008" cy="1109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0" y="21600"/>
                  </a:lnTo>
                  <a:lnTo>
                    <a:pt x="0" y="2216"/>
                  </a:lnTo>
                  <a:lnTo>
                    <a:pt x="21600" y="0"/>
                  </a:lnTo>
                  <a:cubicBezTo>
                    <a:pt x="21600" y="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4B194B">
                <a:lumMod val="60000"/>
                <a:lumOff val="40000"/>
              </a:srgbClr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00" name="Shape 37"/>
            <p:cNvSpPr/>
            <p:nvPr/>
          </p:nvSpPr>
          <p:spPr>
            <a:xfrm>
              <a:off x="4280253" y="2836392"/>
              <a:ext cx="56232" cy="632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30" y="4942"/>
                  </a:moveTo>
                  <a:cubicBezTo>
                    <a:pt x="616" y="11988"/>
                    <a:pt x="0" y="21600"/>
                    <a:pt x="0" y="21600"/>
                  </a:cubicBezTo>
                  <a:lnTo>
                    <a:pt x="13062" y="10800"/>
                  </a:lnTo>
                  <a:lnTo>
                    <a:pt x="21600" y="18030"/>
                  </a:lnTo>
                  <a:lnTo>
                    <a:pt x="7404" y="0"/>
                  </a:lnTo>
                  <a:cubicBezTo>
                    <a:pt x="7404" y="0"/>
                    <a:pt x="2777" y="454"/>
                    <a:pt x="1130" y="49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01" name="Shape 38"/>
            <p:cNvSpPr/>
            <p:nvPr/>
          </p:nvSpPr>
          <p:spPr>
            <a:xfrm>
              <a:off x="4335678" y="2836392"/>
              <a:ext cx="56237" cy="632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68" y="4942"/>
                  </a:moveTo>
                  <a:cubicBezTo>
                    <a:pt x="18821" y="454"/>
                    <a:pt x="14195" y="0"/>
                    <a:pt x="14195" y="0"/>
                  </a:cubicBezTo>
                  <a:lnTo>
                    <a:pt x="0" y="18030"/>
                  </a:lnTo>
                  <a:lnTo>
                    <a:pt x="8538" y="10800"/>
                  </a:lnTo>
                  <a:lnTo>
                    <a:pt x="21600" y="21600"/>
                  </a:lnTo>
                  <a:cubicBezTo>
                    <a:pt x="21600" y="21600"/>
                    <a:pt x="20982" y="11988"/>
                    <a:pt x="20468" y="49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02" name="Shape 39"/>
            <p:cNvSpPr/>
            <p:nvPr/>
          </p:nvSpPr>
          <p:spPr>
            <a:xfrm>
              <a:off x="3721181" y="2646018"/>
              <a:ext cx="450318" cy="4503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rgbClr val="7D8287">
                <a:lumMod val="20000"/>
                <a:lumOff val="80000"/>
              </a:srgbClr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03" name="Shape 40"/>
            <p:cNvSpPr/>
            <p:nvPr/>
          </p:nvSpPr>
          <p:spPr>
            <a:xfrm>
              <a:off x="3834441" y="2911095"/>
              <a:ext cx="219661" cy="148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767" h="21600" extrusionOk="0">
                  <a:moveTo>
                    <a:pt x="19569" y="14668"/>
                  </a:moveTo>
                  <a:cubicBezTo>
                    <a:pt x="18704" y="12014"/>
                    <a:pt x="14737" y="10022"/>
                    <a:pt x="12151" y="8974"/>
                  </a:cubicBezTo>
                  <a:lnTo>
                    <a:pt x="12151" y="0"/>
                  </a:lnTo>
                  <a:lnTo>
                    <a:pt x="7579" y="0"/>
                  </a:lnTo>
                  <a:lnTo>
                    <a:pt x="7579" y="8975"/>
                  </a:lnTo>
                  <a:cubicBezTo>
                    <a:pt x="4993" y="10022"/>
                    <a:pt x="1027" y="12014"/>
                    <a:pt x="162" y="14668"/>
                  </a:cubicBezTo>
                  <a:cubicBezTo>
                    <a:pt x="-1066" y="19718"/>
                    <a:pt x="5109" y="21402"/>
                    <a:pt x="5109" y="21402"/>
                  </a:cubicBezTo>
                  <a:lnTo>
                    <a:pt x="10107" y="21402"/>
                  </a:lnTo>
                  <a:lnTo>
                    <a:pt x="17666" y="21600"/>
                  </a:lnTo>
                  <a:cubicBezTo>
                    <a:pt x="17666" y="21600"/>
                    <a:pt x="20534" y="20229"/>
                    <a:pt x="19569" y="14668"/>
                  </a:cubicBezTo>
                  <a:close/>
                </a:path>
              </a:pathLst>
            </a:custGeom>
            <a:solidFill>
              <a:srgbClr val="937372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04" name="Shape 41"/>
            <p:cNvSpPr/>
            <p:nvPr/>
          </p:nvSpPr>
          <p:spPr>
            <a:xfrm>
              <a:off x="3918784" y="2911095"/>
              <a:ext cx="50801" cy="600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4174"/>
                  </a:moveTo>
                  <a:cubicBezTo>
                    <a:pt x="19660" y="18893"/>
                    <a:pt x="11820" y="21600"/>
                    <a:pt x="6061" y="21600"/>
                  </a:cubicBezTo>
                  <a:cubicBezTo>
                    <a:pt x="3976" y="21600"/>
                    <a:pt x="1950" y="21303"/>
                    <a:pt x="0" y="20764"/>
                  </a:cubicBezTo>
                  <a:lnTo>
                    <a:pt x="0" y="0"/>
                  </a:lnTo>
                  <a:lnTo>
                    <a:pt x="21600" y="0"/>
                  </a:lnTo>
                  <a:cubicBezTo>
                    <a:pt x="21600" y="0"/>
                    <a:pt x="21600" y="14174"/>
                    <a:pt x="21600" y="14174"/>
                  </a:cubicBezTo>
                  <a:close/>
                </a:path>
              </a:pathLst>
            </a:custGeom>
            <a:solidFill>
              <a:srgbClr val="805958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05" name="Shape 42"/>
            <p:cNvSpPr/>
            <p:nvPr/>
          </p:nvSpPr>
          <p:spPr>
            <a:xfrm>
              <a:off x="3860949" y="2773737"/>
              <a:ext cx="165504" cy="1794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8850" y="8239"/>
                  </a:moveTo>
                  <a:cubicBezTo>
                    <a:pt x="18847" y="8239"/>
                    <a:pt x="18844" y="8240"/>
                    <a:pt x="18842" y="8239"/>
                  </a:cubicBezTo>
                  <a:cubicBezTo>
                    <a:pt x="18202" y="2975"/>
                    <a:pt x="14780" y="0"/>
                    <a:pt x="10622" y="0"/>
                  </a:cubicBezTo>
                  <a:cubicBezTo>
                    <a:pt x="6462" y="0"/>
                    <a:pt x="3040" y="2976"/>
                    <a:pt x="2401" y="8241"/>
                  </a:cubicBezTo>
                  <a:cubicBezTo>
                    <a:pt x="2373" y="8242"/>
                    <a:pt x="2346" y="8236"/>
                    <a:pt x="2317" y="8239"/>
                  </a:cubicBezTo>
                  <a:cubicBezTo>
                    <a:pt x="804" y="8386"/>
                    <a:pt x="-217" y="9896"/>
                    <a:pt x="39" y="11613"/>
                  </a:cubicBezTo>
                  <a:cubicBezTo>
                    <a:pt x="274" y="13201"/>
                    <a:pt x="1518" y="14395"/>
                    <a:pt x="2903" y="14452"/>
                  </a:cubicBezTo>
                  <a:cubicBezTo>
                    <a:pt x="4158" y="18647"/>
                    <a:pt x="7140" y="21600"/>
                    <a:pt x="10622" y="21600"/>
                  </a:cubicBezTo>
                  <a:cubicBezTo>
                    <a:pt x="14104" y="21600"/>
                    <a:pt x="17086" y="18646"/>
                    <a:pt x="18340" y="14451"/>
                  </a:cubicBezTo>
                  <a:cubicBezTo>
                    <a:pt x="19693" y="14353"/>
                    <a:pt x="20897" y="13172"/>
                    <a:pt x="21128" y="11613"/>
                  </a:cubicBezTo>
                  <a:cubicBezTo>
                    <a:pt x="21383" y="9896"/>
                    <a:pt x="20363" y="8386"/>
                    <a:pt x="18850" y="8239"/>
                  </a:cubicBezTo>
                  <a:close/>
                </a:path>
              </a:pathLst>
            </a:custGeom>
            <a:solidFill>
              <a:srgbClr val="937372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06" name="Shape 43"/>
            <p:cNvSpPr/>
            <p:nvPr/>
          </p:nvSpPr>
          <p:spPr>
            <a:xfrm>
              <a:off x="3822392" y="2990619"/>
              <a:ext cx="242106" cy="1060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260" y="0"/>
                  </a:moveTo>
                  <a:cubicBezTo>
                    <a:pt x="16631" y="687"/>
                    <a:pt x="13923" y="1137"/>
                    <a:pt x="10856" y="1137"/>
                  </a:cubicBezTo>
                  <a:cubicBezTo>
                    <a:pt x="7788" y="1137"/>
                    <a:pt x="5079" y="687"/>
                    <a:pt x="3451" y="0"/>
                  </a:cubicBezTo>
                  <a:cubicBezTo>
                    <a:pt x="2410" y="1160"/>
                    <a:pt x="1577" y="2491"/>
                    <a:pt x="1235" y="3968"/>
                  </a:cubicBezTo>
                  <a:cubicBezTo>
                    <a:pt x="693" y="7110"/>
                    <a:pt x="286" y="10948"/>
                    <a:pt x="0" y="14242"/>
                  </a:cubicBezTo>
                  <a:cubicBezTo>
                    <a:pt x="3139" y="18879"/>
                    <a:pt x="6873" y="21600"/>
                    <a:pt x="10890" y="21600"/>
                  </a:cubicBezTo>
                  <a:cubicBezTo>
                    <a:pt x="14832" y="21600"/>
                    <a:pt x="18498" y="18970"/>
                    <a:pt x="21600" y="14492"/>
                  </a:cubicBezTo>
                  <a:cubicBezTo>
                    <a:pt x="21293" y="11266"/>
                    <a:pt x="20900" y="7412"/>
                    <a:pt x="20476" y="3968"/>
                  </a:cubicBezTo>
                  <a:cubicBezTo>
                    <a:pt x="20134" y="2491"/>
                    <a:pt x="19300" y="1160"/>
                    <a:pt x="18260" y="0"/>
                  </a:cubicBezTo>
                  <a:close/>
                </a:path>
              </a:pathLst>
            </a:custGeom>
            <a:solidFill>
              <a:srgbClr val="00AA8C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07" name="Shape 44"/>
            <p:cNvSpPr/>
            <p:nvPr/>
          </p:nvSpPr>
          <p:spPr>
            <a:xfrm>
              <a:off x="3776606" y="2737590"/>
              <a:ext cx="338273" cy="183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34" h="18851" extrusionOk="0">
                  <a:moveTo>
                    <a:pt x="17997" y="1188"/>
                  </a:moveTo>
                  <a:cubicBezTo>
                    <a:pt x="15981" y="-1545"/>
                    <a:pt x="14376" y="1023"/>
                    <a:pt x="13528" y="3037"/>
                  </a:cubicBezTo>
                  <a:cubicBezTo>
                    <a:pt x="12605" y="1894"/>
                    <a:pt x="11473" y="1212"/>
                    <a:pt x="10244" y="1212"/>
                  </a:cubicBezTo>
                  <a:cubicBezTo>
                    <a:pt x="9000" y="1212"/>
                    <a:pt x="7854" y="1911"/>
                    <a:pt x="6925" y="3080"/>
                  </a:cubicBezTo>
                  <a:cubicBezTo>
                    <a:pt x="6082" y="1059"/>
                    <a:pt x="4468" y="-1564"/>
                    <a:pt x="2439" y="1188"/>
                  </a:cubicBezTo>
                  <a:cubicBezTo>
                    <a:pt x="-582" y="5286"/>
                    <a:pt x="4595" y="17907"/>
                    <a:pt x="0" y="17109"/>
                  </a:cubicBezTo>
                  <a:cubicBezTo>
                    <a:pt x="1636" y="20036"/>
                    <a:pt x="3855" y="18430"/>
                    <a:pt x="4043" y="11991"/>
                  </a:cubicBezTo>
                  <a:cubicBezTo>
                    <a:pt x="4131" y="9005"/>
                    <a:pt x="4548" y="7906"/>
                    <a:pt x="4970" y="7575"/>
                  </a:cubicBezTo>
                  <a:cubicBezTo>
                    <a:pt x="4765" y="8565"/>
                    <a:pt x="4648" y="9626"/>
                    <a:pt x="4648" y="10736"/>
                  </a:cubicBezTo>
                  <a:cubicBezTo>
                    <a:pt x="4648" y="14173"/>
                    <a:pt x="5721" y="17176"/>
                    <a:pt x="7326" y="18851"/>
                  </a:cubicBezTo>
                  <a:cubicBezTo>
                    <a:pt x="7018" y="18011"/>
                    <a:pt x="6758" y="17058"/>
                    <a:pt x="6580" y="15991"/>
                  </a:cubicBezTo>
                  <a:cubicBezTo>
                    <a:pt x="5923" y="15942"/>
                    <a:pt x="5332" y="14924"/>
                    <a:pt x="5221" y="13570"/>
                  </a:cubicBezTo>
                  <a:cubicBezTo>
                    <a:pt x="5106" y="12185"/>
                    <a:pt x="5536" y="10971"/>
                    <a:pt x="6190" y="10736"/>
                  </a:cubicBezTo>
                  <a:lnTo>
                    <a:pt x="7638" y="10736"/>
                  </a:lnTo>
                  <a:lnTo>
                    <a:pt x="7983" y="8393"/>
                  </a:lnTo>
                  <a:lnTo>
                    <a:pt x="7983" y="10736"/>
                  </a:lnTo>
                  <a:lnTo>
                    <a:pt x="9421" y="10736"/>
                  </a:lnTo>
                  <a:lnTo>
                    <a:pt x="9818" y="7914"/>
                  </a:lnTo>
                  <a:lnTo>
                    <a:pt x="9818" y="10736"/>
                  </a:lnTo>
                  <a:lnTo>
                    <a:pt x="12084" y="10736"/>
                  </a:lnTo>
                  <a:lnTo>
                    <a:pt x="12084" y="7914"/>
                  </a:lnTo>
                  <a:lnTo>
                    <a:pt x="12296" y="10736"/>
                  </a:lnTo>
                  <a:lnTo>
                    <a:pt x="14261" y="10736"/>
                  </a:lnTo>
                  <a:cubicBezTo>
                    <a:pt x="14915" y="10971"/>
                    <a:pt x="15344" y="12185"/>
                    <a:pt x="15230" y="13570"/>
                  </a:cubicBezTo>
                  <a:cubicBezTo>
                    <a:pt x="15121" y="14899"/>
                    <a:pt x="14549" y="15907"/>
                    <a:pt x="13907" y="15990"/>
                  </a:cubicBezTo>
                  <a:cubicBezTo>
                    <a:pt x="13729" y="17057"/>
                    <a:pt x="13469" y="18010"/>
                    <a:pt x="13161" y="18851"/>
                  </a:cubicBezTo>
                  <a:cubicBezTo>
                    <a:pt x="14765" y="17176"/>
                    <a:pt x="15839" y="14173"/>
                    <a:pt x="15839" y="10736"/>
                  </a:cubicBezTo>
                  <a:cubicBezTo>
                    <a:pt x="15839" y="9643"/>
                    <a:pt x="15725" y="8598"/>
                    <a:pt x="15526" y="7621"/>
                  </a:cubicBezTo>
                  <a:cubicBezTo>
                    <a:pt x="15927" y="8009"/>
                    <a:pt x="16309" y="9149"/>
                    <a:pt x="16392" y="11991"/>
                  </a:cubicBezTo>
                  <a:cubicBezTo>
                    <a:pt x="16580" y="18430"/>
                    <a:pt x="18898" y="19796"/>
                    <a:pt x="20534" y="16870"/>
                  </a:cubicBezTo>
                  <a:cubicBezTo>
                    <a:pt x="15939" y="17668"/>
                    <a:pt x="21018" y="5286"/>
                    <a:pt x="17997" y="1188"/>
                  </a:cubicBezTo>
                  <a:close/>
                </a:path>
              </a:pathLst>
            </a:custGeom>
            <a:solidFill>
              <a:srgbClr val="01010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08" name="Shape 45"/>
            <p:cNvSpPr/>
            <p:nvPr/>
          </p:nvSpPr>
          <p:spPr>
            <a:xfrm>
              <a:off x="3877818" y="2766508"/>
              <a:ext cx="137007" cy="643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6468"/>
                  </a:moveTo>
                  <a:cubicBezTo>
                    <a:pt x="5484" y="6468"/>
                    <a:pt x="1068" y="13001"/>
                    <a:pt x="169" y="21600"/>
                  </a:cubicBezTo>
                  <a:cubicBezTo>
                    <a:pt x="60" y="20550"/>
                    <a:pt x="0" y="19470"/>
                    <a:pt x="0" y="18366"/>
                  </a:cubicBezTo>
                  <a:cubicBezTo>
                    <a:pt x="0" y="8224"/>
                    <a:pt x="4834" y="0"/>
                    <a:pt x="10800" y="0"/>
                  </a:cubicBezTo>
                  <a:cubicBezTo>
                    <a:pt x="16765" y="0"/>
                    <a:pt x="21600" y="8224"/>
                    <a:pt x="21600" y="18366"/>
                  </a:cubicBezTo>
                  <a:cubicBezTo>
                    <a:pt x="21600" y="19470"/>
                    <a:pt x="21539" y="20550"/>
                    <a:pt x="21430" y="21600"/>
                  </a:cubicBezTo>
                  <a:cubicBezTo>
                    <a:pt x="20531" y="13001"/>
                    <a:pt x="16116" y="6468"/>
                    <a:pt x="10800" y="6468"/>
                  </a:cubicBezTo>
                  <a:close/>
                </a:path>
              </a:pathLst>
            </a:custGeom>
            <a:solidFill>
              <a:srgbClr val="00AA8C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  <p:pic>
        <p:nvPicPr>
          <p:cNvPr id="209" name="Picture 6" descr="http://tguide.org/wp-content/uploads/2015/02/hospital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6235" y="3814410"/>
            <a:ext cx="1738190" cy="2058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5888698" y="3256222"/>
            <a:ext cx="147858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064"/>
            <a:r>
              <a:rPr lang="id-ID" altLang="zh-CN" sz="1400" i="1" dirty="0">
                <a:latin typeface="Berlin Sans FB" panose="020E0602020502020306" pitchFamily="34" charset="0"/>
                <a:cs typeface="Verdana" panose="020B0604030504040204" pitchFamily="34" charset="0"/>
              </a:rPr>
              <a:t>Rujukan Sesuai Indikasi Medis</a:t>
            </a:r>
            <a:endParaRPr lang="en-US" altLang="zh-CN" sz="1400" dirty="0">
              <a:latin typeface="Berlin Sans FB" panose="020E0602020502020306" pitchFamily="34" charset="0"/>
              <a:cs typeface="Arial" panose="020B0604020202020204" pitchFamily="3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5079044" y="5163364"/>
            <a:ext cx="999284" cy="9273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210" name="TextBox 209"/>
          <p:cNvSpPr txBox="1"/>
          <p:nvPr/>
        </p:nvSpPr>
        <p:spPr>
          <a:xfrm>
            <a:off x="7601831" y="3846220"/>
            <a:ext cx="1343522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3" indent="-285753">
              <a:buFont typeface="Arial" pitchFamily="34" charset="0"/>
              <a:buChar char="•"/>
            </a:pPr>
            <a:r>
              <a:rPr lang="id-ID" sz="1300" b="1" spc="225" dirty="0">
                <a:solidFill>
                  <a:srgbClr val="0087BE"/>
                </a:solidFill>
                <a:ea typeface="Montserrat" charset="0"/>
                <a:cs typeface="Montserrat" charset="0"/>
              </a:rPr>
              <a:t>Poli Spesialis</a:t>
            </a:r>
          </a:p>
          <a:p>
            <a:pPr marL="285753" indent="-285753">
              <a:buFont typeface="Arial" pitchFamily="34" charset="0"/>
              <a:buChar char="•"/>
            </a:pPr>
            <a:r>
              <a:rPr lang="id-ID" sz="1300" b="1" spc="225" dirty="0">
                <a:solidFill>
                  <a:srgbClr val="0087BE"/>
                </a:solidFill>
                <a:ea typeface="Montserrat" charset="0"/>
                <a:cs typeface="Montserrat" charset="0"/>
              </a:rPr>
              <a:t>FKTL/ Rumah Sakit</a:t>
            </a:r>
          </a:p>
        </p:txBody>
      </p:sp>
      <p:sp>
        <p:nvSpPr>
          <p:cNvPr id="4" name="Rectangle 3"/>
          <p:cNvSpPr/>
          <p:nvPr/>
        </p:nvSpPr>
        <p:spPr>
          <a:xfrm>
            <a:off x="4152305" y="-15464"/>
            <a:ext cx="501252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2800" b="1" cap="none" spc="0" dirty="0" smtClean="0">
                <a:ln/>
                <a:solidFill>
                  <a:srgbClr val="002060"/>
                </a:solidFill>
                <a:effectLst/>
              </a:rPr>
              <a:t>1. ALUR PELAYANAN KESEHATAN</a:t>
            </a:r>
            <a:endParaRPr lang="en-US" sz="2800" b="1" cap="none" spc="0" dirty="0">
              <a:ln/>
              <a:solidFill>
                <a:srgbClr val="002060"/>
              </a:solidFill>
              <a:effectLst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1261" y="4793695"/>
            <a:ext cx="2494099" cy="138231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024920" y="4111111"/>
            <a:ext cx="83541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600" kern="0" dirty="0">
                <a:solidFill>
                  <a:srgbClr val="FF0000"/>
                </a:solidFill>
                <a:latin typeface="Berlin Sans FB" pitchFamily="34" charset="0"/>
                <a:cs typeface="Verdana" pitchFamily="34" charset="0"/>
              </a:rPr>
              <a:t>IGD</a:t>
            </a:r>
          </a:p>
        </p:txBody>
      </p:sp>
      <p:pic>
        <p:nvPicPr>
          <p:cNvPr id="87" name="Picture 6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005" y="3789"/>
            <a:ext cx="2199681" cy="641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31717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Picture 2" descr="http://3.bp.blogspot.com/-sFwJyZsowbU/Ud-Otu-jgVI/AAAAAAAAAYM/Do4lu6dJbi8/s1600/cartoon+infu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000" y="3318591"/>
            <a:ext cx="3603111" cy="3222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5" descr="LOGO bpjsBawah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6640286"/>
            <a:ext cx="9144000" cy="251840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68893" y="6583643"/>
            <a:ext cx="20574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23790-2560-4D38-8362-40624E39FBEE}" type="slidenum">
              <a:rPr kumimoji="0" lang="id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id-ID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7" name="Picture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005" y="3789"/>
            <a:ext cx="2199681" cy="641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1" name="Diagram 60"/>
          <p:cNvGraphicFramePr/>
          <p:nvPr>
            <p:extLst>
              <p:ext uri="{D42A27DB-BD31-4B8C-83A1-F6EECF244321}">
                <p14:modId xmlns:p14="http://schemas.microsoft.com/office/powerpoint/2010/main" val="4159465002"/>
              </p:ext>
            </p:extLst>
          </p:nvPr>
        </p:nvGraphicFramePr>
        <p:xfrm>
          <a:off x="2502791" y="3789"/>
          <a:ext cx="6423502" cy="53328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62" name="Title 1"/>
          <p:cNvSpPr txBox="1">
            <a:spLocks/>
          </p:cNvSpPr>
          <p:nvPr/>
        </p:nvSpPr>
        <p:spPr>
          <a:xfrm>
            <a:off x="606877" y="705112"/>
            <a:ext cx="3227617" cy="363906"/>
          </a:xfrm>
          <a:prstGeom prst="rect">
            <a:avLst/>
          </a:prstGeom>
          <a:gradFill rotWithShape="1">
            <a:gsLst>
              <a:gs pos="0">
                <a:srgbClr val="F79646">
                  <a:shade val="51000"/>
                  <a:satMod val="130000"/>
                </a:srgbClr>
              </a:gs>
              <a:gs pos="80000">
                <a:srgbClr val="F79646">
                  <a:shade val="93000"/>
                  <a:satMod val="130000"/>
                </a:srgbClr>
              </a:gs>
              <a:gs pos="100000">
                <a:srgbClr val="F79646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2. </a:t>
            </a:r>
            <a:r>
              <a:rPr kumimoji="0" lang="id-ID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MANFAAT AKOMODASI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25675479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902" y="-27384"/>
            <a:ext cx="7332197" cy="6858000"/>
          </a:xfrm>
          <a:prstGeom prst="rect">
            <a:avLst/>
          </a:prstGeom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905329" y="490662"/>
            <a:ext cx="7333342" cy="634082"/>
          </a:xfrm>
          <a:prstGeom prst="rect">
            <a:avLst/>
          </a:prstGeom>
        </p:spPr>
        <p:txBody>
          <a:bodyPr lIns="75118" tIns="37559" rIns="75118" bIns="37559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3200" b="1" dirty="0"/>
              <a:t>Pelayanan Kesehatan Yang Tidak Dijamin</a:t>
            </a:r>
            <a:endParaRPr lang="en-US" sz="32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078170" y="1203841"/>
            <a:ext cx="6987662" cy="4523223"/>
          </a:xfrm>
          <a:prstGeom prst="rect">
            <a:avLst/>
          </a:prstGeom>
          <a:gradFill>
            <a:gsLst>
              <a:gs pos="100000">
                <a:srgbClr val="7030A0"/>
              </a:gs>
              <a:gs pos="100000">
                <a:schemeClr val="accent4">
                  <a:satMod val="110000"/>
                  <a:lumMod val="100000"/>
                  <a:shade val="100000"/>
                </a:schemeClr>
              </a:gs>
              <a:gs pos="100000">
                <a:schemeClr val="accent4">
                  <a:lumMod val="99000"/>
                  <a:satMod val="120000"/>
                  <a:shade val="78000"/>
                </a:schemeClr>
              </a:gs>
            </a:gsLst>
          </a:gra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lIns="75118" tIns="37559" rIns="75118" bIns="37559" rtlCol="0">
            <a:spAutoFit/>
          </a:bodyPr>
          <a:lstStyle/>
          <a:p>
            <a:pPr marL="239272" indent="-239272">
              <a:tabLst>
                <a:tab pos="2117280" algn="l"/>
              </a:tabLst>
            </a:pPr>
            <a:r>
              <a:rPr lang="id-ID" sz="1900" b="1" dirty="0"/>
              <a:t>a. </a:t>
            </a:r>
            <a:r>
              <a:rPr lang="fi-FI" b="1" dirty="0"/>
              <a:t>pelayanan kesehatan yang dilakukan tanpa melalui</a:t>
            </a:r>
            <a:r>
              <a:rPr lang="id-ID" b="1" dirty="0"/>
              <a:t> </a:t>
            </a:r>
            <a:r>
              <a:rPr lang="it-IT" b="1" dirty="0"/>
              <a:t>prosedur sebagaimana diatur dalam peraturan yang</a:t>
            </a:r>
            <a:r>
              <a:rPr lang="id-ID" b="1" dirty="0"/>
              <a:t> berlaku;</a:t>
            </a:r>
          </a:p>
          <a:p>
            <a:pPr marL="239272" indent="-239272">
              <a:tabLst>
                <a:tab pos="2117280" algn="l"/>
              </a:tabLst>
            </a:pPr>
            <a:r>
              <a:rPr lang="id-ID" b="1" dirty="0"/>
              <a:t>b. pelayanan kesehatan yang dilakukan di Fasilitas Kesehatan yang tidak bekerjasama dengan BPJS Kesehatan, kecuali dalam keadaan darurat;</a:t>
            </a:r>
          </a:p>
          <a:p>
            <a:pPr marL="239272" indent="-239272">
              <a:tabLst>
                <a:tab pos="2117280" algn="l"/>
              </a:tabLst>
            </a:pPr>
            <a:r>
              <a:rPr lang="id-ID" b="1" dirty="0"/>
              <a:t>c. pelayanan kesehatan yang telah dijamin oleh program </a:t>
            </a:r>
            <a:r>
              <a:rPr lang="fi-FI" b="1" dirty="0"/>
              <a:t>jaminan kecelakaan kerja terhadap penyakit atau</a:t>
            </a:r>
            <a:r>
              <a:rPr lang="id-ID" b="1" dirty="0"/>
              <a:t> cedera akibat kecelakaan kerja atau hubungan kerja;</a:t>
            </a:r>
          </a:p>
          <a:p>
            <a:pPr marL="239272" indent="-239272">
              <a:tabLst>
                <a:tab pos="2117280" algn="l"/>
              </a:tabLst>
            </a:pPr>
            <a:r>
              <a:rPr lang="id-ID" b="1" dirty="0"/>
              <a:t>d. Pelayanan Kesehatan yang dijamin oleh program kecelakaan lalu lintas yang besifat wajib sampai nilai yang ditanggung oleh program jaminan kecelakaan lalu lintas.</a:t>
            </a:r>
          </a:p>
          <a:p>
            <a:pPr marL="239272" indent="-239272">
              <a:tabLst>
                <a:tab pos="2117280" algn="l"/>
              </a:tabLst>
            </a:pPr>
            <a:r>
              <a:rPr lang="id-ID" b="1" dirty="0"/>
              <a:t>e. pelayanan kesehatan yang dilakukan di luar negeri;</a:t>
            </a:r>
          </a:p>
          <a:p>
            <a:pPr marL="239272" indent="-239272">
              <a:tabLst>
                <a:tab pos="2117280" algn="l"/>
              </a:tabLst>
            </a:pPr>
            <a:r>
              <a:rPr lang="id-ID" b="1" dirty="0"/>
              <a:t>f</a:t>
            </a:r>
            <a:r>
              <a:rPr lang="fi-FI" b="1" dirty="0"/>
              <a:t>. </a:t>
            </a:r>
            <a:r>
              <a:rPr lang="id-ID" b="1" dirty="0"/>
              <a:t> </a:t>
            </a:r>
            <a:r>
              <a:rPr lang="fi-FI" b="1" dirty="0"/>
              <a:t>pelayanan kesehatan untuk tujuan estetik;</a:t>
            </a:r>
            <a:endParaRPr lang="id-ID" b="1" dirty="0"/>
          </a:p>
          <a:p>
            <a:pPr marL="239272" indent="-239272">
              <a:tabLst>
                <a:tab pos="2117280" algn="l"/>
              </a:tabLst>
            </a:pPr>
            <a:r>
              <a:rPr lang="id-ID" b="1" dirty="0"/>
              <a:t>g.  pelayanan untuk mengatasi infertilitas;</a:t>
            </a:r>
          </a:p>
          <a:p>
            <a:pPr marL="239272" indent="-239272">
              <a:tabLst>
                <a:tab pos="2117280" algn="l"/>
              </a:tabLst>
            </a:pPr>
            <a:r>
              <a:rPr lang="id-ID" b="1" dirty="0"/>
              <a:t>h. Pelayanan meratakan gigi (ortodonsi); </a:t>
            </a:r>
          </a:p>
          <a:p>
            <a:pPr marL="239272" indent="-239272">
              <a:tabLst>
                <a:tab pos="2117280" algn="l"/>
              </a:tabLst>
            </a:pPr>
            <a:r>
              <a:rPr lang="id-ID" b="1" dirty="0"/>
              <a:t>i. gangguan kesehatan/penyakit akibat ketergantungan obat dan/atau alkohol;</a:t>
            </a:r>
          </a:p>
        </p:txBody>
      </p:sp>
      <p:sp>
        <p:nvSpPr>
          <p:cNvPr id="6" name="Rectangle 5"/>
          <p:cNvSpPr/>
          <p:nvPr/>
        </p:nvSpPr>
        <p:spPr bwMode="auto">
          <a:xfrm>
            <a:off x="3865702" y="5761783"/>
            <a:ext cx="4857662" cy="835570"/>
          </a:xfrm>
          <a:prstGeom prst="rect">
            <a:avLst/>
          </a:prstGeom>
          <a:noFill/>
          <a:ln>
            <a:noFill/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80123" tIns="40061" rIns="80123" bIns="40061" anchor="ctr"/>
          <a:lstStyle/>
          <a:p>
            <a:pPr algn="ctr" defTabSz="801019">
              <a:defRPr/>
            </a:pPr>
            <a:r>
              <a:rPr lang="en-US" b="1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Sumber</a:t>
            </a:r>
            <a:r>
              <a:rPr lang="en-US" b="1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: </a:t>
            </a:r>
            <a:r>
              <a:rPr lang="en-US" b="1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Perpres</a:t>
            </a:r>
            <a:r>
              <a:rPr lang="en-US" b="1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No.19 </a:t>
            </a:r>
            <a:r>
              <a:rPr lang="en-US" b="1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Tahun</a:t>
            </a:r>
            <a:r>
              <a:rPr lang="en-US" b="1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2016</a:t>
            </a:r>
          </a:p>
        </p:txBody>
      </p:sp>
    </p:spTree>
    <p:extLst>
      <p:ext uri="{BB962C8B-B14F-4D97-AF65-F5344CB8AC3E}">
        <p14:creationId xmlns:p14="http://schemas.microsoft.com/office/powerpoint/2010/main" val="2120059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902" y="-27384"/>
            <a:ext cx="7332197" cy="6858000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905329" y="562670"/>
            <a:ext cx="7333342" cy="4822468"/>
            <a:chOff x="0" y="562670"/>
            <a:chExt cx="9144000" cy="4822468"/>
          </a:xfrm>
        </p:grpSpPr>
        <p:sp>
          <p:nvSpPr>
            <p:cNvPr id="4" name="Title 1"/>
            <p:cNvSpPr txBox="1">
              <a:spLocks/>
            </p:cNvSpPr>
            <p:nvPr/>
          </p:nvSpPr>
          <p:spPr>
            <a:xfrm>
              <a:off x="0" y="562670"/>
              <a:ext cx="9144000" cy="634082"/>
            </a:xfrm>
            <a:prstGeom prst="rect">
              <a:avLst/>
            </a:prstGeom>
          </p:spPr>
          <p:txBody>
            <a:bodyPr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id-ID" sz="3200" b="1" dirty="0"/>
                <a:t>Pelayanan Kesehatan Yang Tidak Dijamin</a:t>
              </a:r>
              <a:endParaRPr lang="en-US" sz="3200" b="1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58510" y="1137821"/>
              <a:ext cx="8712968" cy="4247317"/>
            </a:xfrm>
            <a:prstGeom prst="rect">
              <a:avLst/>
            </a:prstGeom>
            <a:solidFill>
              <a:srgbClr val="7030A0"/>
            </a:solidFill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marL="239272" indent="-239272"/>
              <a:r>
                <a:rPr lang="id-ID" b="1" dirty="0"/>
                <a:t>j. gangguan kesehatan akibat sengaja menyakiti diri </a:t>
              </a:r>
              <a:r>
                <a:rPr lang="nn-NO" b="1" dirty="0"/>
                <a:t>sendiri, atau akibat melakukan hobi yang</a:t>
              </a:r>
              <a:r>
                <a:rPr lang="id-ID" b="1" dirty="0"/>
                <a:t> membahayakan diri sendiri;</a:t>
              </a:r>
            </a:p>
            <a:p>
              <a:pPr marL="239272" indent="-239272"/>
              <a:r>
                <a:rPr lang="id-ID" b="1" dirty="0"/>
                <a:t>k. pengobatan komplementer, alternatif dan tradisional, </a:t>
              </a:r>
              <a:r>
                <a:rPr lang="en-US" b="1" dirty="0"/>
                <a:t>yang</a:t>
              </a:r>
              <a:r>
                <a:rPr lang="id-ID" b="1" dirty="0"/>
                <a:t> </a:t>
              </a:r>
              <a:r>
                <a:rPr lang="sv-SE" b="1" dirty="0"/>
                <a:t>belum dinyatakan efektif berdasarkan penilaian</a:t>
              </a:r>
              <a:r>
                <a:rPr lang="id-ID" b="1" dirty="0"/>
                <a:t> </a:t>
              </a:r>
              <a:r>
                <a:rPr lang="en-US" b="1" dirty="0" err="1"/>
                <a:t>teknologi</a:t>
              </a:r>
              <a:r>
                <a:rPr lang="en-US" b="1" dirty="0"/>
                <a:t> </a:t>
              </a:r>
              <a:r>
                <a:rPr lang="en-US" b="1" dirty="0" err="1"/>
                <a:t>kesehatan</a:t>
              </a:r>
              <a:r>
                <a:rPr lang="en-US" b="1" dirty="0"/>
                <a:t> (health technology assessment);</a:t>
              </a:r>
              <a:endParaRPr lang="id-ID" b="1" dirty="0"/>
            </a:p>
            <a:p>
              <a:pPr marL="239272" indent="-239272"/>
              <a:r>
                <a:rPr lang="id-ID" b="1" dirty="0"/>
                <a:t>l. pengobatan dan tindakan medis yang dikategorikan sebagai percobaan (eksperimen);</a:t>
              </a:r>
            </a:p>
            <a:p>
              <a:pPr marL="239272" indent="-239272"/>
              <a:r>
                <a:rPr lang="id-ID" b="1" dirty="0"/>
                <a:t>m</a:t>
              </a:r>
              <a:r>
                <a:rPr lang="fi-FI" b="1" dirty="0"/>
                <a:t>. </a:t>
              </a:r>
              <a:r>
                <a:rPr lang="id-ID" b="1" dirty="0"/>
                <a:t> </a:t>
              </a:r>
              <a:r>
                <a:rPr lang="fi-FI" b="1" dirty="0"/>
                <a:t>alat  dan obat kontrasepsi, kosmetik, makanan bayi, dan susu;</a:t>
              </a:r>
              <a:endParaRPr lang="id-ID" b="1" dirty="0"/>
            </a:p>
            <a:p>
              <a:pPr marL="239272" indent="-239272"/>
              <a:r>
                <a:rPr lang="id-ID" b="1" dirty="0"/>
                <a:t>n</a:t>
              </a:r>
              <a:r>
                <a:rPr lang="fi-FI" b="1" dirty="0"/>
                <a:t>. perbekalan kesehatan rumah tangga;</a:t>
              </a:r>
              <a:endParaRPr lang="id-ID" b="1" dirty="0"/>
            </a:p>
            <a:p>
              <a:pPr marL="239272" indent="-239272"/>
              <a:r>
                <a:rPr lang="id-ID" b="1" dirty="0"/>
                <a:t>o</a:t>
              </a:r>
              <a:r>
                <a:rPr lang="fi-FI" b="1" dirty="0"/>
                <a:t>. pelayanan kesehatan akibat bencana pada masa</a:t>
              </a:r>
              <a:r>
                <a:rPr lang="id-ID" b="1" dirty="0"/>
                <a:t> tanggap darurat, kejadian luar biasa/wabah;</a:t>
              </a:r>
            </a:p>
            <a:p>
              <a:pPr marL="239272" indent="-239272"/>
              <a:r>
                <a:rPr lang="id-ID" b="1" dirty="0"/>
                <a:t>p. biaya pelayanan kesehatan pada kejadian tak diharapkan yang dapat dicegah (preventable adverse events); dan </a:t>
              </a:r>
            </a:p>
            <a:p>
              <a:pPr marL="239272" indent="-239272"/>
              <a:r>
                <a:rPr lang="id-ID" b="1" dirty="0"/>
                <a:t>q</a:t>
              </a:r>
              <a:r>
                <a:rPr lang="sv-SE" b="1" dirty="0"/>
                <a:t>. biaya pelayanan lainnya yang tidak ada hubungan</a:t>
              </a:r>
              <a:r>
                <a:rPr lang="id-ID" b="1" dirty="0"/>
                <a:t> </a:t>
              </a:r>
              <a:r>
                <a:rPr lang="sv-SE" b="1" dirty="0"/>
                <a:t>dengan Manfaat Jaminan Kesehatan yang diberikan.</a:t>
              </a:r>
              <a:endParaRPr lang="id-ID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2063760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34643" y="228600"/>
            <a:ext cx="3733801" cy="762000"/>
          </a:xfrm>
        </p:spPr>
        <p:txBody>
          <a:bodyPr>
            <a:normAutofit/>
          </a:bodyPr>
          <a:lstStyle/>
          <a:p>
            <a:r>
              <a:rPr lang="en-US" sz="4000" b="1" i="1" dirty="0" err="1" smtClean="0">
                <a:latin typeface="Myriad Pro" pitchFamily="34" charset="0"/>
              </a:rPr>
              <a:t>Terima</a:t>
            </a:r>
            <a:r>
              <a:rPr lang="en-US" sz="4000" b="1" i="1" dirty="0" smtClean="0">
                <a:latin typeface="Myriad Pro" pitchFamily="34" charset="0"/>
              </a:rPr>
              <a:t> </a:t>
            </a:r>
            <a:r>
              <a:rPr lang="id-ID" sz="4000" b="1" i="1" dirty="0" err="1">
                <a:latin typeface="Myriad Pro" pitchFamily="34" charset="0"/>
              </a:rPr>
              <a:t>K</a:t>
            </a:r>
            <a:r>
              <a:rPr lang="en-US" sz="4000" b="1" i="1" dirty="0" err="1" smtClean="0">
                <a:latin typeface="Myriad Pro" pitchFamily="34" charset="0"/>
              </a:rPr>
              <a:t>asih</a:t>
            </a:r>
            <a:endParaRPr lang="en-US" sz="4000" b="1" i="1" dirty="0">
              <a:latin typeface="Myriad Pro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76401" y="3980541"/>
            <a:ext cx="6019800" cy="942703"/>
          </a:xfrm>
        </p:spPr>
        <p:txBody>
          <a:bodyPr>
            <a:normAutofit/>
          </a:bodyPr>
          <a:lstStyle/>
          <a:p>
            <a:r>
              <a:rPr lang="en-US" sz="2400" i="1" dirty="0" err="1" smtClean="0">
                <a:solidFill>
                  <a:schemeClr val="tx1"/>
                </a:solidFill>
                <a:latin typeface="Myriad Pro" pitchFamily="34" charset="0"/>
              </a:rPr>
              <a:t>Kartu</a:t>
            </a:r>
            <a:r>
              <a:rPr lang="en-US" sz="2400" i="1" dirty="0" smtClean="0">
                <a:solidFill>
                  <a:schemeClr val="tx1"/>
                </a:solidFill>
                <a:latin typeface="Myriad Pro" pitchFamily="34" charset="0"/>
              </a:rPr>
              <a:t> Indonesia </a:t>
            </a:r>
            <a:r>
              <a:rPr lang="en-US" sz="2400" i="1" dirty="0" err="1" smtClean="0">
                <a:solidFill>
                  <a:schemeClr val="tx1"/>
                </a:solidFill>
                <a:latin typeface="Myriad Pro" pitchFamily="34" charset="0"/>
              </a:rPr>
              <a:t>Sehat</a:t>
            </a:r>
            <a:endParaRPr lang="en-US" sz="2400" i="1" dirty="0" smtClean="0">
              <a:solidFill>
                <a:schemeClr val="tx1"/>
              </a:solidFill>
              <a:latin typeface="Myriad Pro" pitchFamily="34" charset="0"/>
            </a:endParaRPr>
          </a:p>
          <a:p>
            <a:r>
              <a:rPr lang="id-ID" sz="2400" i="1" dirty="0" smtClean="0">
                <a:solidFill>
                  <a:schemeClr val="tx1"/>
                </a:solidFill>
                <a:latin typeface="Myriad Pro" pitchFamily="34" charset="0"/>
              </a:rPr>
              <a:t>Dengan</a:t>
            </a:r>
            <a:r>
              <a:rPr lang="en-US" sz="2400" i="1" dirty="0" smtClean="0">
                <a:solidFill>
                  <a:schemeClr val="tx1"/>
                </a:solidFill>
                <a:latin typeface="Myriad Pro" pitchFamily="34" charset="0"/>
              </a:rPr>
              <a:t> Gotong </a:t>
            </a:r>
            <a:r>
              <a:rPr lang="id-ID" sz="2400" i="1" dirty="0" err="1">
                <a:solidFill>
                  <a:schemeClr val="tx1"/>
                </a:solidFill>
                <a:latin typeface="Myriad Pro" pitchFamily="34" charset="0"/>
              </a:rPr>
              <a:t>R</a:t>
            </a:r>
            <a:r>
              <a:rPr lang="en-US" sz="2400" i="1" dirty="0" err="1" smtClean="0">
                <a:solidFill>
                  <a:schemeClr val="tx1"/>
                </a:solidFill>
                <a:latin typeface="Myriad Pro" pitchFamily="34" charset="0"/>
              </a:rPr>
              <a:t>oyong</a:t>
            </a:r>
            <a:r>
              <a:rPr lang="en-US" sz="2400" i="1" dirty="0" smtClean="0">
                <a:solidFill>
                  <a:schemeClr val="tx1"/>
                </a:solidFill>
                <a:latin typeface="Myriad Pro" pitchFamily="34" charset="0"/>
              </a:rPr>
              <a:t>, </a:t>
            </a:r>
            <a:r>
              <a:rPr lang="en-US" sz="2400" i="1" dirty="0" err="1" smtClean="0">
                <a:solidFill>
                  <a:schemeClr val="tx1"/>
                </a:solidFill>
                <a:latin typeface="Myriad Pro" pitchFamily="34" charset="0"/>
              </a:rPr>
              <a:t>Semua</a:t>
            </a:r>
            <a:r>
              <a:rPr lang="en-US" sz="2400" i="1" dirty="0" smtClean="0">
                <a:solidFill>
                  <a:schemeClr val="tx1"/>
                </a:solidFill>
                <a:latin typeface="Myriad Pro" pitchFamily="34" charset="0"/>
              </a:rPr>
              <a:t> </a:t>
            </a:r>
            <a:r>
              <a:rPr lang="en-US" sz="2400" i="1" dirty="0" err="1" smtClean="0">
                <a:solidFill>
                  <a:schemeClr val="tx1"/>
                </a:solidFill>
                <a:latin typeface="Myriad Pro" pitchFamily="34" charset="0"/>
              </a:rPr>
              <a:t>Tertolong</a:t>
            </a:r>
            <a:endParaRPr lang="en-US" sz="2400" i="1" dirty="0">
              <a:solidFill>
                <a:schemeClr val="tx1"/>
              </a:solidFill>
              <a:latin typeface="Myriad Pro" pitchFamily="34" charset="0"/>
            </a:endParaRPr>
          </a:p>
        </p:txBody>
      </p:sp>
      <p:sp>
        <p:nvSpPr>
          <p:cNvPr id="13" name="Subtitle 2"/>
          <p:cNvSpPr txBox="1">
            <a:spLocks/>
          </p:cNvSpPr>
          <p:nvPr/>
        </p:nvSpPr>
        <p:spPr>
          <a:xfrm>
            <a:off x="517070" y="5132002"/>
            <a:ext cx="2476500" cy="381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 pitchFamily="34" charset="0"/>
                <a:ea typeface="+mn-ea"/>
                <a:cs typeface="+mn-cs"/>
              </a:rPr>
              <a:t>www.bpjs-kesehatan.go.id</a:t>
            </a:r>
          </a:p>
        </p:txBody>
      </p:sp>
      <p:sp>
        <p:nvSpPr>
          <p:cNvPr id="18" name="Subtitle 2"/>
          <p:cNvSpPr txBox="1">
            <a:spLocks/>
          </p:cNvSpPr>
          <p:nvPr/>
        </p:nvSpPr>
        <p:spPr>
          <a:xfrm>
            <a:off x="3214552" y="5105876"/>
            <a:ext cx="1809750" cy="381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 pitchFamily="34" charset="0"/>
                <a:ea typeface="+mn-ea"/>
                <a:cs typeface="+mn-cs"/>
              </a:rPr>
              <a:t>@</a:t>
            </a:r>
            <a:r>
              <a:rPr kumimoji="0" lang="en-US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 pitchFamily="34" charset="0"/>
                <a:ea typeface="+mn-ea"/>
                <a:cs typeface="+mn-cs"/>
              </a:rPr>
              <a:t>BPJSKesehatanRI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 pitchFamily="34" charset="0"/>
              <a:ea typeface="+mn-ea"/>
              <a:cs typeface="+mn-cs"/>
            </a:endParaRPr>
          </a:p>
        </p:txBody>
      </p:sp>
      <p:sp>
        <p:nvSpPr>
          <p:cNvPr id="19" name="Subtitle 2"/>
          <p:cNvSpPr txBox="1">
            <a:spLocks/>
          </p:cNvSpPr>
          <p:nvPr/>
        </p:nvSpPr>
        <p:spPr>
          <a:xfrm>
            <a:off x="5651347" y="5065327"/>
            <a:ext cx="1126976" cy="381000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 pitchFamily="34" charset="0"/>
                <a:ea typeface="+mn-ea"/>
                <a:cs typeface="+mn-cs"/>
              </a:rPr>
              <a:t>BPJS </a:t>
            </a:r>
            <a:r>
              <a:rPr kumimoji="0" lang="en-US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 pitchFamily="34" charset="0"/>
                <a:ea typeface="+mn-ea"/>
                <a:cs typeface="+mn-cs"/>
              </a:rPr>
              <a:t>Kesehatan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 pitchFamily="34" charset="0"/>
                <a:ea typeface="+mn-ea"/>
                <a:cs typeface="+mn-cs"/>
              </a:rPr>
              <a:t> </a:t>
            </a:r>
            <a:endParaRPr kumimoji="0" lang="id-ID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id-ID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 pitchFamily="34" charset="0"/>
                <a:ea typeface="+mn-ea"/>
                <a:cs typeface="+mn-cs"/>
              </a:rPr>
              <a:t>(Akun Resmi)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 pitchFamily="34" charset="0"/>
              <a:ea typeface="+mn-ea"/>
              <a:cs typeface="+mn-cs"/>
            </a:endParaRPr>
          </a:p>
        </p:txBody>
      </p:sp>
      <p:sp>
        <p:nvSpPr>
          <p:cNvPr id="20" name="Subtitle 2"/>
          <p:cNvSpPr txBox="1">
            <a:spLocks/>
          </p:cNvSpPr>
          <p:nvPr/>
        </p:nvSpPr>
        <p:spPr>
          <a:xfrm>
            <a:off x="6959953" y="5012190"/>
            <a:ext cx="2476500" cy="381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 pitchFamily="34" charset="0"/>
                <a:ea typeface="+mn-ea"/>
                <a:cs typeface="+mn-cs"/>
              </a:rPr>
              <a:t>BPJS </a:t>
            </a:r>
            <a:r>
              <a:rPr kumimoji="0" lang="en-US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 pitchFamily="34" charset="0"/>
                <a:ea typeface="+mn-ea"/>
                <a:cs typeface="+mn-cs"/>
              </a:rPr>
              <a:t>Kesehatan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 pitchFamily="34" charset="0"/>
              <a:ea typeface="+mn-ea"/>
              <a:cs typeface="+mn-cs"/>
            </a:endParaRPr>
          </a:p>
        </p:txBody>
      </p:sp>
      <p:pic>
        <p:nvPicPr>
          <p:cNvPr id="21" name="Picture 2" descr="E:\D E S I G N\fb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67302" y="4864213"/>
            <a:ext cx="618797" cy="704850"/>
          </a:xfrm>
          <a:prstGeom prst="rect">
            <a:avLst/>
          </a:prstGeom>
          <a:noFill/>
        </p:spPr>
      </p:pic>
      <p:pic>
        <p:nvPicPr>
          <p:cNvPr id="22" name="Picture 3" descr="E:\D E S I G N\pn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67150" y="4890339"/>
            <a:ext cx="618797" cy="704850"/>
          </a:xfrm>
          <a:prstGeom prst="rect">
            <a:avLst/>
          </a:prstGeom>
          <a:noFill/>
        </p:spPr>
      </p:pic>
      <p:pic>
        <p:nvPicPr>
          <p:cNvPr id="23" name="Picture 4" descr="E:\D E S I G N\web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031" y="4890339"/>
            <a:ext cx="618797" cy="704850"/>
          </a:xfrm>
          <a:prstGeom prst="rect">
            <a:avLst/>
          </a:prstGeom>
          <a:noFill/>
        </p:spPr>
      </p:pic>
      <p:pic>
        <p:nvPicPr>
          <p:cNvPr id="24" name="Picture 5" descr="E:\D E S I G N\youtube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59953" y="4764536"/>
            <a:ext cx="634151" cy="722340"/>
          </a:xfrm>
          <a:prstGeom prst="rect">
            <a:avLst/>
          </a:prstGeom>
          <a:noFill/>
        </p:spPr>
      </p:pic>
      <p:pic>
        <p:nvPicPr>
          <p:cNvPr id="15" name="Picture 2" descr="C:\Users\Studio\Downloads\Kompasiana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5877859"/>
            <a:ext cx="1828800" cy="357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C:\Users\Studio\Downloads\logo-kaskus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829301" y="5725721"/>
            <a:ext cx="484496" cy="48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Subtitle 2"/>
          <p:cNvSpPr txBox="1">
            <a:spLocks/>
          </p:cNvSpPr>
          <p:nvPr/>
        </p:nvSpPr>
        <p:spPr>
          <a:xfrm>
            <a:off x="2238104" y="5917479"/>
            <a:ext cx="2476500" cy="381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id-ID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 pitchFamily="34" charset="0"/>
                <a:ea typeface="+mn-ea"/>
                <a:cs typeface="+mn-cs"/>
              </a:rPr>
              <a:t>BPJS Kesehatan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 pitchFamily="34" charset="0"/>
              <a:ea typeface="+mn-ea"/>
              <a:cs typeface="+mn-cs"/>
            </a:endParaRPr>
          </a:p>
        </p:txBody>
      </p:sp>
      <p:sp>
        <p:nvSpPr>
          <p:cNvPr id="27" name="Subtitle 2"/>
          <p:cNvSpPr txBox="1">
            <a:spLocks/>
          </p:cNvSpPr>
          <p:nvPr/>
        </p:nvSpPr>
        <p:spPr>
          <a:xfrm>
            <a:off x="5721703" y="5930542"/>
            <a:ext cx="2476500" cy="381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id-ID" sz="1200" dirty="0" smtClean="0">
                <a:solidFill>
                  <a:prstClr val="black"/>
                </a:solidFill>
                <a:latin typeface="Myriad Pro" pitchFamily="34" charset="0"/>
              </a:rPr>
              <a:t>Bpjs kesehatan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 pitchFamily="34" charset="0"/>
              <a:ea typeface="+mn-ea"/>
              <a:cs typeface="+mn-cs"/>
            </a:endParaRPr>
          </a:p>
        </p:txBody>
      </p:sp>
      <p:pic>
        <p:nvPicPr>
          <p:cNvPr id="26" name="Picture 25" descr="LOGO bpjsBawah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6477007"/>
            <a:ext cx="9144000" cy="415119"/>
          </a:xfrm>
          <a:prstGeom prst="rect">
            <a:avLst/>
          </a:prstGeom>
        </p:spPr>
      </p:pic>
      <p:pic>
        <p:nvPicPr>
          <p:cNvPr id="4" name="Picture 2" descr="J:\1500400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2" y="1066804"/>
            <a:ext cx="2971799" cy="2156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23790-2560-4D38-8362-40624E39FBEE}" type="slidenum">
              <a:rPr kumimoji="0" lang="id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Subtitle 2"/>
          <p:cNvSpPr txBox="1">
            <a:spLocks/>
          </p:cNvSpPr>
          <p:nvPr/>
        </p:nvSpPr>
        <p:spPr>
          <a:xfrm>
            <a:off x="2039625" y="3222887"/>
            <a:ext cx="5554479" cy="6950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685817" rtl="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9" indent="0" algn="ctr" defTabSz="685817" rtl="0" fontAlgn="base">
              <a:lnSpc>
                <a:spcPct val="90000"/>
              </a:lnSpc>
              <a:spcBef>
                <a:spcPts val="369"/>
              </a:spcBef>
              <a:spcAft>
                <a:spcPct val="0"/>
              </a:spcAft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17" indent="0" algn="ctr" defTabSz="685817" rtl="0" fontAlgn="base">
              <a:lnSpc>
                <a:spcPct val="90000"/>
              </a:lnSpc>
              <a:spcBef>
                <a:spcPts val="369"/>
              </a:spcBef>
              <a:spcAft>
                <a:spcPct val="0"/>
              </a:spcAft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26" indent="0" algn="ctr" defTabSz="685817" rtl="0" fontAlgn="base">
              <a:lnSpc>
                <a:spcPct val="90000"/>
              </a:lnSpc>
              <a:spcBef>
                <a:spcPts val="369"/>
              </a:spcBef>
              <a:spcAft>
                <a:spcPct val="0"/>
              </a:spcAft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34" indent="0" algn="ctr" defTabSz="685817" rtl="0" fontAlgn="base">
              <a:lnSpc>
                <a:spcPct val="90000"/>
              </a:lnSpc>
              <a:spcBef>
                <a:spcPts val="369"/>
              </a:spcBef>
              <a:spcAft>
                <a:spcPct val="0"/>
              </a:spcAft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43" indent="0" algn="ctr" defTabSz="685817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51" indent="0" algn="ctr" defTabSz="685817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60" indent="0" algn="ctr" defTabSz="685817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69" indent="0" algn="ctr" defTabSz="685817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d-ID" sz="1600" dirty="0" smtClean="0">
                <a:latin typeface="Myriad Pro" pitchFamily="34" charset="0"/>
              </a:rPr>
              <a:t>Hotline Center BPJS Kesehatan Cabang Palangka Raya</a:t>
            </a:r>
          </a:p>
          <a:p>
            <a:r>
              <a:rPr lang="id-ID" sz="1600" dirty="0" smtClean="0">
                <a:latin typeface="Myriad Pro" pitchFamily="34" charset="0"/>
              </a:rPr>
              <a:t>081 2505 2286</a:t>
            </a:r>
            <a:endParaRPr lang="en-US" sz="1600" dirty="0">
              <a:latin typeface="Myriad Pro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4999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0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S01033679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Design">
      <a:majorFont>
        <a:latin typeface="Arial Black"/>
        <a:ea typeface=""/>
        <a:cs typeface=""/>
      </a:majorFont>
      <a:minorFont>
        <a:latin typeface="Arial Unicode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7_Office Theme">
  <a:themeElements>
    <a:clrScheme name="Creativity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80B9"/>
      </a:accent1>
      <a:accent2>
        <a:srgbClr val="16A085"/>
      </a:accent2>
      <a:accent3>
        <a:srgbClr val="9BBB59"/>
      </a:accent3>
      <a:accent4>
        <a:srgbClr val="F39C12"/>
      </a:accent4>
      <a:accent5>
        <a:srgbClr val="C0392B"/>
      </a:accent5>
      <a:accent6>
        <a:srgbClr val="2C3F50"/>
      </a:accent6>
      <a:hlink>
        <a:srgbClr val="0563C1"/>
      </a:hlink>
      <a:folHlink>
        <a:srgbClr val="954F72"/>
      </a:folHlink>
    </a:clrScheme>
    <a:fontScheme name="Custom 14">
      <a:majorFont>
        <a:latin typeface="Montserrat"/>
        <a:ea typeface=""/>
        <a:cs typeface=""/>
      </a:majorFont>
      <a:minorFont>
        <a:latin typeface="Montserrat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8_Office Theme">
  <a:themeElements>
    <a:clrScheme name="Creativity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80B9"/>
      </a:accent1>
      <a:accent2>
        <a:srgbClr val="16A085"/>
      </a:accent2>
      <a:accent3>
        <a:srgbClr val="9BBB59"/>
      </a:accent3>
      <a:accent4>
        <a:srgbClr val="F39C12"/>
      </a:accent4>
      <a:accent5>
        <a:srgbClr val="C0392B"/>
      </a:accent5>
      <a:accent6>
        <a:srgbClr val="2C3F50"/>
      </a:accent6>
      <a:hlink>
        <a:srgbClr val="0563C1"/>
      </a:hlink>
      <a:folHlink>
        <a:srgbClr val="954F72"/>
      </a:folHlink>
    </a:clrScheme>
    <a:fontScheme name="Custom 14">
      <a:majorFont>
        <a:latin typeface="Montserrat"/>
        <a:ea typeface=""/>
        <a:cs typeface=""/>
      </a:majorFont>
      <a:minorFont>
        <a:latin typeface="Montserrat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9_Office Theme">
  <a:themeElements>
    <a:clrScheme name="eve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80B9"/>
      </a:accent1>
      <a:accent2>
        <a:srgbClr val="16A085"/>
      </a:accent2>
      <a:accent3>
        <a:srgbClr val="9BBB59"/>
      </a:accent3>
      <a:accent4>
        <a:srgbClr val="F39C12"/>
      </a:accent4>
      <a:accent5>
        <a:srgbClr val="C0392B"/>
      </a:accent5>
      <a:accent6>
        <a:srgbClr val="2C3F50"/>
      </a:accent6>
      <a:hlink>
        <a:srgbClr val="0563C1"/>
      </a:hlink>
      <a:folHlink>
        <a:srgbClr val="954F72"/>
      </a:folHlink>
    </a:clrScheme>
    <a:fontScheme name="Nevada">
      <a:majorFont>
        <a:latin typeface="Lato Regular"/>
        <a:ea typeface=""/>
        <a:cs typeface=""/>
      </a:majorFont>
      <a:minorFont>
        <a:latin typeface="Lat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13_Office Theme">
  <a:themeElements>
    <a:clrScheme name="Creativity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80B9"/>
      </a:accent1>
      <a:accent2>
        <a:srgbClr val="16A085"/>
      </a:accent2>
      <a:accent3>
        <a:srgbClr val="9BBB59"/>
      </a:accent3>
      <a:accent4>
        <a:srgbClr val="F39C12"/>
      </a:accent4>
      <a:accent5>
        <a:srgbClr val="C0392B"/>
      </a:accent5>
      <a:accent6>
        <a:srgbClr val="2C3F50"/>
      </a:accent6>
      <a:hlink>
        <a:srgbClr val="0563C1"/>
      </a:hlink>
      <a:folHlink>
        <a:srgbClr val="954F72"/>
      </a:folHlink>
    </a:clrScheme>
    <a:fontScheme name="Custom 14">
      <a:majorFont>
        <a:latin typeface="Montserrat"/>
        <a:ea typeface=""/>
        <a:cs typeface=""/>
      </a:majorFont>
      <a:minorFont>
        <a:latin typeface="Montserrat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Content">
  <a:themeElements>
    <a:clrScheme name="Pantone 01">
      <a:dk1>
        <a:srgbClr val="0D1015"/>
      </a:dk1>
      <a:lt1>
        <a:sysClr val="window" lastClr="FFFFFF"/>
      </a:lt1>
      <a:dk2>
        <a:srgbClr val="0D1015"/>
      </a:dk2>
      <a:lt2>
        <a:srgbClr val="FFFFFF"/>
      </a:lt2>
      <a:accent1>
        <a:srgbClr val="16AD5E"/>
      </a:accent1>
      <a:accent2>
        <a:srgbClr val="B2C547"/>
      </a:accent2>
      <a:accent3>
        <a:srgbClr val="01CBD7"/>
      </a:accent3>
      <a:accent4>
        <a:srgbClr val="F8C34F"/>
      </a:accent4>
      <a:accent5>
        <a:srgbClr val="EA5453"/>
      </a:accent5>
      <a:accent6>
        <a:srgbClr val="C278C7"/>
      </a:accent6>
      <a:hlink>
        <a:srgbClr val="F33B48"/>
      </a:hlink>
      <a:folHlink>
        <a:srgbClr val="FFC000"/>
      </a:folHlink>
    </a:clrScheme>
    <a:fontScheme name="Custom 8">
      <a:majorFont>
        <a:latin typeface="Roboto Black"/>
        <a:ea typeface=""/>
        <a:cs typeface=""/>
      </a:majorFont>
      <a:minorFont>
        <a:latin typeface="Roboto Condensed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1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0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17.xml><?xml version="1.0" encoding="utf-8"?>
<a:theme xmlns:a="http://schemas.openxmlformats.org/drawingml/2006/main" name="15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1503 - Materi Presentasi Perpres No. 19 Tahun 2016" id="{731DA542-30A0-4966-9DB4-039BD49BFE7F}" vid="{CD56C69C-E0D4-4E2E-8D94-C0C648CA4EE1}"/>
    </a:ext>
  </a:extLst>
</a:theme>
</file>

<file path=ppt/theme/theme18.xml><?xml version="1.0" encoding="utf-8"?>
<a:theme xmlns:a="http://schemas.openxmlformats.org/drawingml/2006/main" name="1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1503 - Materi Presentasi Perpres No. 19 Tahun 2016" id="{731DA542-30A0-4966-9DB4-039BD49BFE7F}" vid="{CD56C69C-E0D4-4E2E-8D94-C0C648CA4EE1}"/>
    </a:ext>
  </a:extLst>
</a:theme>
</file>

<file path=ppt/theme/theme1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11005</TotalTime>
  <Words>1506</Words>
  <Application>Microsoft Office PowerPoint</Application>
  <PresentationFormat>On-screen Show (4:3)</PresentationFormat>
  <Paragraphs>309</Paragraphs>
  <Slides>25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18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44" baseType="lpstr">
      <vt:lpstr>1_Office Theme</vt:lpstr>
      <vt:lpstr>2_Office Theme</vt:lpstr>
      <vt:lpstr>3_Office Theme</vt:lpstr>
      <vt:lpstr>4_Office Theme</vt:lpstr>
      <vt:lpstr>10_Office Theme</vt:lpstr>
      <vt:lpstr>TS010336792</vt:lpstr>
      <vt:lpstr>1_Custom Design</vt:lpstr>
      <vt:lpstr>2_Custom Design</vt:lpstr>
      <vt:lpstr>6_Office Theme</vt:lpstr>
      <vt:lpstr>7_Office Theme</vt:lpstr>
      <vt:lpstr>8_Office Theme</vt:lpstr>
      <vt:lpstr>9_Office Theme</vt:lpstr>
      <vt:lpstr>13_Office Theme</vt:lpstr>
      <vt:lpstr>Content</vt:lpstr>
      <vt:lpstr>11_Office Theme</vt:lpstr>
      <vt:lpstr>White</vt:lpstr>
      <vt:lpstr>15_Office Theme</vt:lpstr>
      <vt:lpstr>14_Office Theme</vt:lpstr>
      <vt:lpstr>Microsoft Excel Chart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Terima Kasih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Studio</dc:creator>
  <cp:lastModifiedBy>PEMAS1401-01</cp:lastModifiedBy>
  <cp:revision>771</cp:revision>
  <cp:lastPrinted>2016-03-28T20:34:44Z</cp:lastPrinted>
  <dcterms:created xsi:type="dcterms:W3CDTF">2014-01-03T07:19:59Z</dcterms:created>
  <dcterms:modified xsi:type="dcterms:W3CDTF">2016-12-03T01:38:00Z</dcterms:modified>
</cp:coreProperties>
</file>